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word/document.xml" ContentType="application/vnd.openxmlformats-officedocument.wordprocessingml.document.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customXml/itemProps5.xml" ContentType="application/vnd.openxmlformats-officedocument.customXmlProperties+xml"/>
  <Override PartName="/customXml/itemProps6.xml" ContentType="application/vnd.openxmlformats-officedocument.customXmlProperties+xml"/>
  <Override PartName="/customXml/itemProps7.xml" ContentType="application/vnd.openxmlformats-officedocument.customXmlProperties+xml"/>
  <Override PartName="/customXml/itemProps8.xml" ContentType="application/vnd.openxmlformats-officedocument.customXmlProperties+xml"/>
  <Override PartName="/customXml/itemProps9.xml" ContentType="application/vnd.openxmlformats-officedocument.customXmlProperties+xml"/>
  <Override PartName="/customXml/itemProps10.xml" ContentType="application/vnd.openxmlformats-officedocument.customXmlProperties+xml"/>
  <Override PartName="/customXml/itemProps11.xml" ContentType="application/vnd.openxmlformats-officedocument.customXmlProperties+xml"/>
  <Override PartName="/customXml/itemProps12.xml" ContentType="application/vnd.openxmlformats-officedocument.customXmlProperties+xml"/>
  <Override PartName="/customXml/itemProps13.xml" ContentType="application/vnd.openxmlformats-officedocument.customXmlProperties+xml"/>
  <Override PartName="/customXml/itemProps14.xml" ContentType="application/vnd.openxmlformats-officedocument.customXmlProperties+xml"/>
  <Override PartName="/customXml/itemProps15.xml" ContentType="application/vnd.openxmlformats-officedocument.customXmlProperties+xml"/>
  <Override PartName="/customXml/itemProps16.xml" ContentType="application/vnd.openxmlformats-officedocument.customXmlProperties+xml"/>
  <Override PartName="/customXml/itemProps17.xml" ContentType="application/vnd.openxmlformats-officedocument.customXmlProperties+xml"/>
  <Override PartName="/customXml/itemProps18.xml" ContentType="application/vnd.openxmlformats-officedocument.customXmlProperties+xml"/>
  <Override PartName="/customXml/itemProps19.xml" ContentType="application/vnd.openxmlformats-officedocument.customXmlProperties+xml"/>
  <Override PartName="/customXml/itemProps20.xml" ContentType="application/vnd.openxmlformats-officedocument.customXmlProperties+xml"/>
  <Override PartName="/customXml/itemProps21.xml" ContentType="application/vnd.openxmlformats-officedocument.customXmlProperties+xml"/>
  <Override PartName="/customXml/itemProps22.xml" ContentType="application/vnd.openxmlformats-officedocument.customXmlProperties+xml"/>
  <Override PartName="/customXml/itemProps23.xml" ContentType="application/vnd.openxmlformats-officedocument.customXmlProperties+xml"/>
  <Override PartName="/customXml/itemProps24.xml" ContentType="application/vnd.openxmlformats-officedocument.customXmlProperties+xml"/>
  <Override PartName="/customXml/itemProps25.xml" ContentType="application/vnd.openxmlformats-officedocument.customXmlProperties+xml"/>
  <Override PartName="/customXml/itemProps26.xml" ContentType="application/vnd.openxmlformats-officedocument.customXmlProperties+xml"/>
  <Override PartName="/customXml/itemProps27.xml" ContentType="application/vnd.openxmlformats-officedocument.customXmlProperties+xml"/>
  <Override PartName="/customXml/itemProps28.xml" ContentType="application/vnd.openxmlformats-officedocument.customXmlProperties+xml"/>
  <Override PartName="/customXml/itemProps29.xml" ContentType="application/vnd.openxmlformats-officedocument.customXmlProperties+xml"/>
  <Override PartName="/customXml/itemProps30.xml" ContentType="application/vnd.openxmlformats-officedocument.customXmlProperties+xml"/>
  <Override PartName="/customXml/itemProps31.xml" ContentType="application/vnd.openxmlformats-officedocument.customXmlProperties+xml"/>
  <Override PartName="/customXml/itemProps32.xml" ContentType="application/vnd.openxmlformats-officedocument.customXmlProperties+xml"/>
  <Override PartName="/customXml/itemProps33.xml" ContentType="application/vnd.openxmlformats-officedocument.customXmlProperties+xml"/>
  <Override PartName="/customXml/itemProps34.xml" ContentType="application/vnd.openxmlformats-officedocument.customXmlProperties+xml"/>
  <Override PartName="/customXml/itemProps35.xml" ContentType="application/vnd.openxmlformats-officedocument.customXmlProperties+xml"/>
  <Override PartName="/customXml/itemProps36.xml" ContentType="application/vnd.openxmlformats-officedocument.customXmlProperties+xml"/>
  <Override PartName="/customXml/itemProps37.xml" ContentType="application/vnd.openxmlformats-officedocument.customXmlProperties+xml"/>
  <Override PartName="/customXml/itemProps38.xml" ContentType="application/vnd.openxmlformats-officedocument.customXmlProperties+xml"/>
  <Override PartName="/customXml/itemProps39.xml" ContentType="application/vnd.openxmlformats-officedocument.customXmlProperties+xml"/>
  <Override PartName="/customXml/itemProps40.xml" ContentType="application/vnd.openxmlformats-officedocument.customXmlProperties+xml"/>
  <Override PartName="/customXml/itemProps41.xml" ContentType="application/vnd.openxmlformats-officedocument.customXmlProperties+xml"/>
  <Override PartName="/customXml/itemProps42.xml" ContentType="application/vnd.openxmlformats-officedocument.customXmlProperties+xml"/>
  <Override PartName="/customXml/itemProps43.xml" ContentType="application/vnd.openxmlformats-officedocument.customXmlProperties+xml"/>
  <Override PartName="/customXml/itemProps44.xml" ContentType="application/vnd.openxmlformats-officedocument.customXmlProperties+xml"/>
  <Override PartName="/customXml/itemProps45.xml" ContentType="application/vnd.openxmlformats-officedocument.customXmlProperties+xml"/>
  <Override PartName="/customXml/itemProps46.xml" ContentType="application/vnd.openxmlformats-officedocument.customXmlProperties+xml"/>
  <Override PartName="/customXml/itemProps47.xml" ContentType="application/vnd.openxmlformats-officedocument.customXmlProperties+xml"/>
  <Override PartName="/customXml/itemProps48.xml" ContentType="application/vnd.openxmlformats-officedocument.customXmlProperties+xml"/>
  <Override PartName="/customXml/itemProps49.xml" ContentType="application/vnd.openxmlformats-officedocument.customXmlProperties+xml"/>
  <Override PartName="/customXml/itemProps50.xml" ContentType="application/vnd.openxmlformats-officedocument.customXmlProperties+xml"/>
  <Override PartName="/customXml/itemProps51.xml" ContentType="application/vnd.openxmlformats-officedocument.customXmlProperties+xml"/>
  <Override PartName="/customXml/itemProps52.xml" ContentType="application/vnd.openxmlformats-officedocument.customXmlProperties+xml"/>
  <Override PartName="/word/numbering.xml" ContentType="application/vnd.openxmlformats-officedocument.wordprocessingml.numbering+xml"/>
  <Override PartName="/word/styles.xml" ContentType="application/vnd.openxmlformats-officedocument.wordprocessingml.styles+xml"/>
  <Override PartName="/word/settings.xml" ContentType="application/vnd.openxmlformats-officedocument.wordprocessingml.settings+xml"/>
  <Override PartName="/word/webSettings.xml" ContentType="application/vnd.openxmlformats-officedocument.wordprocessingml.webSettings+xml"/>
  <Override PartName="/word/footnotes.xml" ContentType="application/vnd.openxmlformats-officedocument.wordprocessingml.footnotes+xml"/>
  <Override PartName="/word/endnotes.xml" ContentType="application/vnd.openxmlformats-officedocument.wordprocessingml.endnotes+xml"/>
  <Override PartName="/word/header1.xml" ContentType="application/vnd.openxmlformats-officedocument.wordprocessingml.header+xml"/>
  <Override PartName="/word/footer1.xml" ContentType="application/vnd.openxmlformats-officedocument.wordprocessingml.footer+xml"/>
  <Override PartName="/word/header2.xml" ContentType="application/vnd.openxmlformats-officedocument.wordprocessingml.header+xml"/>
  <Override PartName="/word/header3.xml" ContentType="application/vnd.openxmlformats-officedocument.wordprocessingml.header+xml"/>
  <Override PartName="/word/footer2.xml" ContentType="application/vnd.openxmlformats-officedocument.wordprocessingml.footer+xml"/>
  <Override PartName="/word/header4.xml" ContentType="application/vnd.openxmlformats-officedocument.wordprocessingml.header+xml"/>
  <Override PartName="/word/header5.xml" ContentType="application/vnd.openxmlformats-officedocument.wordprocessingml.header+xml"/>
  <Override PartName="/word/footer3.xml" ContentType="application/vnd.openxmlformats-officedocument.wordprocessingml.footer+xml"/>
  <Override PartName="/word/header6.xml" ContentType="application/vnd.openxmlformats-officedocument.wordprocessingml.header+xml"/>
  <Override PartName="/word/footer4.xml" ContentType="application/vnd.openxmlformats-officedocument.wordprocessingml.footer+xml"/>
  <Override PartName="/word/header7.xml" ContentType="application/vnd.openxmlformats-officedocument.wordprocessingml.header+xml"/>
  <Override PartName="/word/footer5.xml" ContentType="application/vnd.openxmlformats-officedocument.wordprocessingml.footer+xml"/>
  <Override PartName="/word/footer6.xml" ContentType="application/vnd.openxmlformats-officedocument.wordprocessingml.footer+xml"/>
  <Override PartName="/word/footer7.xml" ContentType="application/vnd.openxmlformats-officedocument.wordprocessingml.footer+xml"/>
  <Override PartName="/word/footer8.xml" ContentType="application/vnd.openxmlformats-officedocument.wordprocessingml.footer+xml"/>
  <Override PartName="/word/footer9.xml" ContentType="application/vnd.openxmlformats-officedocument.wordprocessingml.footer+xml"/>
  <Override PartName="/word/footer10.xml" ContentType="application/vnd.openxmlformats-officedocument.wordprocessingml.footer+xml"/>
  <Override PartName="/word/footer11.xml" ContentType="application/vnd.openxmlformats-officedocument.wordprocessingml.footer+xml"/>
  <Override PartName="/word/footer12.xml" ContentType="application/vnd.openxmlformats-officedocument.wordprocessingml.footer+xml"/>
  <Override PartName="/word/footer13.xml" ContentType="application/vnd.openxmlformats-officedocument.wordprocessingml.footer+xml"/>
  <Override PartName="/word/footer14.xml" ContentType="application/vnd.openxmlformats-officedocument.wordprocessingml.footer+xml"/>
  <Override PartName="/word/footer15.xml" ContentType="application/vnd.openxmlformats-officedocument.wordprocessingml.footer+xml"/>
  <Override PartName="/word/footer16.xml" ContentType="application/vnd.openxmlformats-officedocument.wordprocessingml.footer+xml"/>
  <Override PartName="/word/footer17.xml" ContentType="application/vnd.openxmlformats-officedocument.wordprocessingml.footer+xml"/>
  <Override PartName="/word/footer18.xml" ContentType="application/vnd.openxmlformats-officedocument.wordprocessingml.footer+xml"/>
  <Override PartName="/word/footer19.xml" ContentType="application/vnd.openxmlformats-officedocument.wordprocessingml.footer+xml"/>
  <Override PartName="/word/footer20.xml" ContentType="application/vnd.openxmlformats-officedocument.wordprocessingml.footer+xml"/>
  <Override PartName="/word/fontTable.xml" ContentType="application/vnd.openxmlformats-officedocument.wordprocessingml.fontTable+xml"/>
  <Override PartName="/word/theme/theme1.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word/document.xml"/><Relationship Id="rId4" Type="http://schemas.openxmlformats.org/officeDocument/2006/relationships/custom-properties" Target="docProps/custom.xml"/></Relationships>
</file>

<file path=word/document.xml><?xml version="1.0" encoding="utf-8"?>
<w:document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body>
    <w:p w:rsidR="001B5F89" w:rsidRPr="003275E1" w:rsidRDefault="001B5F89" w:rsidP="00CD1ED2">
      <w:pPr>
        <w:pStyle w:val="PURTOCHeader"/>
        <w:rPr>
          <w:rFonts w:eastAsia="Gulim" w:cs="Arial"/>
        </w:rPr>
      </w:pPr>
      <w:bookmarkStart w:id="0" w:name="_Toc284019368"/>
      <w:bookmarkStart w:id="1" w:name="_Toc284162981"/>
      <w:bookmarkStart w:id="2" w:name="_Toc288720721"/>
      <w:bookmarkStart w:id="3" w:name="_Toc288722946"/>
      <w:bookmarkStart w:id="4" w:name="_GoBack"/>
      <w:bookmarkEnd w:id="4"/>
      <w:r w:rsidRPr="003275E1">
        <w:rPr>
          <w:rFonts w:eastAsia="Gulim" w:cs="Arial"/>
          <w:noProof/>
        </w:rPr>
        <w:drawing>
          <wp:anchor distT="0" distB="0" distL="114300" distR="114300" simplePos="0" relativeHeight="251658240" behindDoc="0" locked="0" layoutInCell="1" allowOverlap="1" wp14:anchorId="107B987E" wp14:editId="7095DF61">
            <wp:simplePos x="0" y="0"/>
            <wp:positionH relativeFrom="column">
              <wp:posOffset>-474786</wp:posOffset>
            </wp:positionH>
            <wp:positionV relativeFrom="page">
              <wp:align>top</wp:align>
            </wp:positionV>
            <wp:extent cx="7781544" cy="1106424"/>
            <wp:effectExtent l="0" t="0" r="0" b="0"/>
            <wp:wrapNone/>
            <wp:docPr id="6" name="Picture 6"/>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Header2 copy.png"/>
                    <pic:cNvPicPr/>
                  </pic:nvPicPr>
                  <pic:blipFill>
                    <a:blip r:embed="rId59" cstate="print">
                      <a:extLst>
                        <a:ext uri="{28A0092B-C50C-407E-A947-70E740481C1C}">
                          <a14:useLocalDpi xmlns:a14="http://schemas.microsoft.com/office/drawing/2010/main" val="0"/>
                        </a:ext>
                      </a:extLst>
                    </a:blip>
                    <a:stretch>
                      <a:fillRect/>
                    </a:stretch>
                  </pic:blipFill>
                  <pic:spPr>
                    <a:xfrm>
                      <a:off x="0" y="0"/>
                      <a:ext cx="7781544" cy="1106424"/>
                    </a:xfrm>
                    <a:prstGeom prst="rect">
                      <a:avLst/>
                    </a:prstGeom>
                  </pic:spPr>
                </pic:pic>
              </a:graphicData>
            </a:graphic>
          </wp:anchor>
        </w:drawing>
      </w:r>
    </w:p>
    <w:p w:rsidR="001B5F89" w:rsidRPr="003275E1" w:rsidRDefault="001B5F89" w:rsidP="00CD1ED2">
      <w:pPr>
        <w:pStyle w:val="PURTOCHeader"/>
        <w:rPr>
          <w:rFonts w:eastAsia="Gulim" w:cs="Arial"/>
          <w:lang w:eastAsia="ko-KR"/>
        </w:rPr>
      </w:pPr>
      <w:r w:rsidRPr="002B1DCF">
        <w:rPr>
          <w:rFonts w:ascii="Arial Black" w:eastAsia="Gulim" w:hAnsi="Arial Black" w:cs="Arial"/>
          <w:b/>
          <w:sz w:val="32"/>
          <w:lang w:eastAsia="ko-KR"/>
        </w:rPr>
        <w:t>Microsoft</w:t>
      </w:r>
      <w:r w:rsidRPr="003275E1">
        <w:rPr>
          <w:rFonts w:eastAsia="Gulim" w:cs="Arial"/>
          <w:b/>
          <w:sz w:val="32"/>
          <w:lang w:eastAsia="ko-KR"/>
        </w:rPr>
        <w:t xml:space="preserve"> </w:t>
      </w:r>
      <w:r w:rsidRPr="003275E1">
        <w:rPr>
          <w:rFonts w:eastAsia="Gulim" w:cs="Arial"/>
          <w:b/>
          <w:sz w:val="32"/>
          <w:lang w:eastAsia="ko-KR"/>
        </w:rPr>
        <w:t>볼륨</w:t>
      </w:r>
      <w:r w:rsidRPr="003275E1">
        <w:rPr>
          <w:rFonts w:eastAsia="Gulim" w:cs="Arial"/>
          <w:b/>
          <w:sz w:val="32"/>
          <w:lang w:eastAsia="ko-KR"/>
        </w:rPr>
        <w:t xml:space="preserve"> </w:t>
      </w:r>
      <w:r w:rsidRPr="003275E1">
        <w:rPr>
          <w:rFonts w:eastAsia="Gulim" w:cs="Arial"/>
          <w:b/>
          <w:sz w:val="32"/>
          <w:lang w:eastAsia="ko-KR"/>
        </w:rPr>
        <w:t>라이선싱</w:t>
      </w:r>
    </w:p>
    <w:p w:rsidR="001B5F89" w:rsidRPr="003275E1" w:rsidRDefault="00D05436" w:rsidP="00CD1ED2">
      <w:pPr>
        <w:pStyle w:val="PURTOCHeader"/>
        <w:rPr>
          <w:rFonts w:eastAsia="Gulim" w:cs="Arial"/>
          <w:lang w:eastAsia="ko-KR"/>
        </w:rPr>
      </w:pPr>
      <w:r w:rsidRPr="003275E1">
        <w:rPr>
          <w:rFonts w:eastAsia="Gulim" w:cs="Arial"/>
          <w:sz w:val="72"/>
          <w:lang w:eastAsia="ko-KR"/>
        </w:rPr>
        <w:t>서비스</w:t>
      </w:r>
      <w:r w:rsidRPr="003275E1">
        <w:rPr>
          <w:rFonts w:eastAsia="Gulim" w:cs="Arial"/>
          <w:sz w:val="72"/>
          <w:lang w:eastAsia="ko-KR"/>
        </w:rPr>
        <w:t xml:space="preserve"> </w:t>
      </w:r>
      <w:r w:rsidRPr="003275E1">
        <w:rPr>
          <w:rFonts w:eastAsia="Gulim" w:cs="Arial"/>
          <w:sz w:val="72"/>
          <w:lang w:eastAsia="ko-KR"/>
        </w:rPr>
        <w:t>제공업체</w:t>
      </w:r>
      <w:r w:rsidRPr="003275E1">
        <w:rPr>
          <w:rFonts w:eastAsia="Gulim" w:cs="Arial"/>
          <w:sz w:val="72"/>
          <w:lang w:eastAsia="ko-KR"/>
        </w:rPr>
        <w:t xml:space="preserve"> </w:t>
      </w:r>
      <w:r w:rsidRPr="003275E1">
        <w:rPr>
          <w:rFonts w:eastAsia="Gulim" w:cs="Arial"/>
          <w:sz w:val="72"/>
          <w:lang w:eastAsia="ko-KR"/>
        </w:rPr>
        <w:t>사용</w:t>
      </w:r>
      <w:r w:rsidRPr="003275E1">
        <w:rPr>
          <w:rFonts w:eastAsia="Gulim" w:cs="Arial"/>
          <w:sz w:val="72"/>
          <w:lang w:eastAsia="ko-KR"/>
        </w:rPr>
        <w:t xml:space="preserve"> </w:t>
      </w:r>
      <w:r w:rsidRPr="003275E1">
        <w:rPr>
          <w:rFonts w:eastAsia="Gulim" w:cs="Arial"/>
          <w:sz w:val="72"/>
          <w:lang w:eastAsia="ko-KR"/>
        </w:rPr>
        <w:t>권한</w:t>
      </w:r>
      <w:r w:rsidRPr="003275E1">
        <w:rPr>
          <w:rFonts w:eastAsia="Gulim" w:cs="Arial"/>
          <w:sz w:val="72"/>
          <w:lang w:eastAsia="ko-KR"/>
        </w:rPr>
        <w:t xml:space="preserve"> </w:t>
      </w:r>
      <w:r w:rsidRPr="003275E1">
        <w:rPr>
          <w:rFonts w:eastAsia="Gulim" w:cs="Arial"/>
          <w:sz w:val="72"/>
          <w:lang w:eastAsia="ko-KR"/>
        </w:rPr>
        <w:t>설명서</w:t>
      </w:r>
    </w:p>
    <w:p w:rsidR="001B5F89" w:rsidRPr="003275E1" w:rsidRDefault="001B5F89" w:rsidP="001B5F89">
      <w:pPr>
        <w:pStyle w:val="PURBody"/>
        <w:rPr>
          <w:rFonts w:eastAsia="Gulim" w:cs="Arial"/>
          <w:lang w:eastAsia="ko-KR"/>
        </w:rPr>
      </w:pPr>
    </w:p>
    <w:p w:rsidR="001B5F89" w:rsidRPr="003275E1" w:rsidRDefault="001B5F89" w:rsidP="001B5F89">
      <w:pPr>
        <w:pStyle w:val="PURBody"/>
        <w:rPr>
          <w:rFonts w:eastAsia="Gulim" w:cs="Arial"/>
          <w:lang w:eastAsia="ko-KR"/>
        </w:rPr>
      </w:pPr>
      <w:r w:rsidRPr="003275E1">
        <w:rPr>
          <w:rFonts w:eastAsia="Gulim" w:cs="Arial"/>
          <w:lang w:eastAsia="ko-KR"/>
        </w:rPr>
        <w:t>한국어</w:t>
      </w:r>
      <w:r w:rsidRPr="003275E1">
        <w:rPr>
          <w:rFonts w:eastAsia="Gulim" w:cs="Arial"/>
          <w:lang w:eastAsia="ko-KR"/>
        </w:rPr>
        <w:t>(Korean) | 2014</w:t>
      </w:r>
      <w:r w:rsidRPr="003275E1">
        <w:rPr>
          <w:rFonts w:eastAsia="Gulim" w:cs="Arial"/>
          <w:lang w:eastAsia="ko-KR"/>
        </w:rPr>
        <w:t>년</w:t>
      </w:r>
      <w:r w:rsidRPr="003275E1">
        <w:rPr>
          <w:rFonts w:eastAsia="Gulim" w:cs="Arial"/>
          <w:lang w:eastAsia="ko-KR"/>
        </w:rPr>
        <w:t xml:space="preserve"> 1</w:t>
      </w:r>
      <w:r w:rsidRPr="003275E1">
        <w:rPr>
          <w:rFonts w:eastAsia="Gulim" w:cs="Arial"/>
          <w:lang w:eastAsia="ko-KR"/>
        </w:rPr>
        <w:t>월</w:t>
      </w:r>
    </w:p>
    <w:p w:rsidR="00396FAF" w:rsidRPr="003275E1" w:rsidRDefault="001B5F89" w:rsidP="00CD1ED2">
      <w:pPr>
        <w:pStyle w:val="PURTOCHeader"/>
        <w:rPr>
          <w:rFonts w:eastAsia="Gulim" w:cs="Arial"/>
          <w:lang w:eastAsia="ko-KR"/>
        </w:rPr>
      </w:pPr>
      <w:r w:rsidRPr="003275E1">
        <w:rPr>
          <w:rFonts w:eastAsia="Gulim" w:cs="Arial"/>
          <w:noProof/>
        </w:rPr>
        <w:drawing>
          <wp:anchor distT="0" distB="0" distL="114300" distR="114300" simplePos="0" relativeHeight="251658241" behindDoc="0" locked="1" layoutInCell="1" allowOverlap="1" wp14:anchorId="40A782A0" wp14:editId="754B0DA9">
            <wp:simplePos x="0" y="0"/>
            <wp:positionH relativeFrom="column">
              <wp:posOffset>-457200</wp:posOffset>
            </wp:positionH>
            <wp:positionV relativeFrom="page">
              <wp:posOffset>9533255</wp:posOffset>
            </wp:positionV>
            <wp:extent cx="7772400" cy="1106170"/>
            <wp:effectExtent l="0" t="0" r="0" b="0"/>
            <wp:wrapNone/>
            <wp:docPr id="7" name="Picture 7"/>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VLFooter2 copy.png"/>
                    <pic:cNvPicPr/>
                  </pic:nvPicPr>
                  <pic:blipFill>
                    <a:blip r:embed="rId60" cstate="print">
                      <a:extLst>
                        <a:ext uri="{28A0092B-C50C-407E-A947-70E740481C1C}">
                          <a14:useLocalDpi xmlns:a14="http://schemas.microsoft.com/office/drawing/2010/main" val="0"/>
                        </a:ext>
                      </a:extLst>
                    </a:blip>
                    <a:stretch>
                      <a:fillRect/>
                    </a:stretch>
                  </pic:blipFill>
                  <pic:spPr>
                    <a:xfrm>
                      <a:off x="0" y="0"/>
                      <a:ext cx="7772400" cy="1106170"/>
                    </a:xfrm>
                    <a:prstGeom prst="rect">
                      <a:avLst/>
                    </a:prstGeom>
                  </pic:spPr>
                </pic:pic>
              </a:graphicData>
            </a:graphic>
          </wp:anchor>
        </w:drawing>
      </w: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396FAF" w:rsidRPr="003275E1" w:rsidRDefault="00396FAF" w:rsidP="00396FAF">
      <w:pPr>
        <w:rPr>
          <w:rFonts w:eastAsia="Gulim" w:cs="Arial"/>
          <w:lang w:eastAsia="ko-KR"/>
        </w:rPr>
      </w:pPr>
    </w:p>
    <w:p w:rsidR="001B5F89" w:rsidRPr="003275E1" w:rsidRDefault="00CB4168" w:rsidP="00396FAF">
      <w:pPr>
        <w:rPr>
          <w:rFonts w:eastAsia="Gulim" w:cs="Arial"/>
          <w:lang w:eastAsia="ko-KR"/>
        </w:rPr>
        <w:sectPr w:rsidR="001B5F89" w:rsidRPr="003275E1" w:rsidSect="00272CD1">
          <w:headerReference w:type="default" r:id="rId61"/>
          <w:footerReference w:type="default" r:id="rId62"/>
          <w:type w:val="continuous"/>
          <w:pgSz w:w="12240" w:h="15840" w:code="1"/>
          <w:pgMar w:top="1800" w:right="720" w:bottom="720" w:left="720" w:header="720" w:footer="720" w:gutter="0"/>
          <w:pgNumType w:start="0"/>
          <w:cols w:space="360"/>
          <w:titlePg/>
          <w:docGrid w:linePitch="360"/>
        </w:sectPr>
      </w:pPr>
      <w:r w:rsidRPr="003275E1">
        <w:rPr>
          <w:rFonts w:eastAsia="Gulim" w:cs="Arial"/>
          <w:noProof/>
        </w:rPr>
        <w:drawing>
          <wp:anchor distT="0" distB="0" distL="114300" distR="114300" simplePos="0" relativeHeight="251658242" behindDoc="0" locked="0" layoutInCell="1" allowOverlap="1" wp14:anchorId="5B580EEB" wp14:editId="5C41373E">
            <wp:simplePos x="457200" y="7419975"/>
            <wp:positionH relativeFrom="margin">
              <wp:align>center</wp:align>
            </wp:positionH>
            <wp:positionV relativeFrom="margin">
              <wp:align>bottom</wp:align>
            </wp:positionV>
            <wp:extent cx="6858000" cy="455930"/>
            <wp:effectExtent l="0" t="0" r="0" b="1270"/>
            <wp:wrapSquare wrapText="bothSides"/>
            <wp:docPr id="1" name="Picture 1"/>
            <wp:cNvGraphicFramePr>
              <a:graphicFrameLocks xmlns:a="http://schemas.openxmlformats.org/drawingml/2006/main" noChangeAspect="1"/>
            </wp:cNvGraphicFramePr>
            <a:graphic xmlns:a="http://schemas.openxmlformats.org/drawingml/2006/main">
              <a:graphicData uri="http://schemas.openxmlformats.org/drawingml/2006/picture">
                <pic:pic xmlns:pic="http://schemas.openxmlformats.org/drawingml/2006/picture">
                  <pic:nvPicPr>
                    <pic:cNvPr id="0" name="2 new header.png"/>
                    <pic:cNvPicPr/>
                  </pic:nvPicPr>
                  <pic:blipFill>
                    <a:blip r:embed="rId63" cstate="print">
                      <a:extLst>
                        <a:ext uri="{28A0092B-C50C-407E-A947-70E740481C1C}">
                          <a14:useLocalDpi xmlns:a14="http://schemas.microsoft.com/office/drawing/2010/main" val="0"/>
                        </a:ext>
                      </a:extLst>
                    </a:blip>
                    <a:stretch>
                      <a:fillRect/>
                    </a:stretch>
                  </pic:blipFill>
                  <pic:spPr>
                    <a:xfrm>
                      <a:off x="0" y="0"/>
                      <a:ext cx="6858000" cy="455930"/>
                    </a:xfrm>
                    <a:prstGeom prst="rect">
                      <a:avLst/>
                    </a:prstGeom>
                  </pic:spPr>
                </pic:pic>
              </a:graphicData>
            </a:graphic>
          </wp:anchor>
        </w:drawing>
      </w:r>
    </w:p>
    <w:p w:rsidR="000A570B" w:rsidRPr="003275E1" w:rsidRDefault="000A570B" w:rsidP="003A212A">
      <w:pPr>
        <w:pStyle w:val="PURBlueStrong"/>
        <w:spacing w:after="240"/>
        <w:jc w:val="center"/>
        <w:rPr>
          <w:rFonts w:eastAsia="Gulim" w:cs="Arial"/>
          <w:b/>
        </w:rPr>
        <w:sectPr w:rsidR="000A570B" w:rsidRPr="003275E1" w:rsidSect="003A212A">
          <w:headerReference w:type="even" r:id="rId64"/>
          <w:headerReference w:type="default" r:id="rId65"/>
          <w:footerReference w:type="default" r:id="rId66"/>
          <w:headerReference w:type="first" r:id="rId67"/>
          <w:pgSz w:w="12240" w:h="15840" w:code="1"/>
          <w:pgMar w:top="720" w:right="720" w:bottom="720" w:left="720" w:header="432" w:footer="288" w:gutter="0"/>
          <w:pgNumType w:start="1"/>
          <w:cols w:space="360"/>
          <w:titlePg/>
          <w:docGrid w:linePitch="360"/>
        </w:sectPr>
      </w:pPr>
      <w:bookmarkStart w:id="5" w:name="TOC"/>
      <w:bookmarkStart w:id="6" w:name="_Toc286933253"/>
      <w:bookmarkEnd w:id="0"/>
      <w:bookmarkEnd w:id="1"/>
      <w:bookmarkEnd w:id="2"/>
      <w:bookmarkEnd w:id="3"/>
      <w:r w:rsidRPr="003275E1">
        <w:rPr>
          <w:rFonts w:eastAsia="Gulim" w:cs="Arial"/>
          <w:b/>
        </w:rPr>
        <w:lastRenderedPageBreak/>
        <w:t>목차</w:t>
      </w:r>
    </w:p>
    <w:p w:rsidR="003D6E1F" w:rsidRDefault="008E1101">
      <w:pPr>
        <w:pStyle w:val="TOC1"/>
        <w:tabs>
          <w:tab w:val="right" w:leader="dot" w:pos="5210"/>
        </w:tabs>
        <w:rPr>
          <w:rFonts w:asciiTheme="minorHAnsi" w:hAnsiTheme="minorHAnsi"/>
          <w:b w:val="0"/>
          <w:caps w:val="0"/>
          <w:noProof/>
          <w:color w:val="auto"/>
          <w:sz w:val="22"/>
          <w:szCs w:val="22"/>
          <w:lang w:eastAsia="zh-CN"/>
        </w:rPr>
      </w:pPr>
      <w:r w:rsidRPr="003275E1">
        <w:rPr>
          <w:rFonts w:eastAsia="Gulim" w:cs="Arial"/>
        </w:rPr>
        <w:lastRenderedPageBreak/>
        <w:fldChar w:fldCharType="begin"/>
      </w:r>
      <w:r w:rsidR="000A570B" w:rsidRPr="003275E1">
        <w:rPr>
          <w:rFonts w:eastAsia="Gulim" w:cs="Arial"/>
        </w:rPr>
        <w:instrText xml:space="preserve"> TOC \h \z \t "PUR Product Name,2,PUR Section Heading,1" </w:instrText>
      </w:r>
      <w:r w:rsidRPr="003275E1">
        <w:rPr>
          <w:rFonts w:eastAsia="Gulim" w:cs="Arial"/>
        </w:rPr>
        <w:fldChar w:fldCharType="separate"/>
      </w:r>
      <w:hyperlink w:anchor="_Toc372067893" w:history="1">
        <w:r w:rsidR="003D6E1F" w:rsidRPr="00AC53A3">
          <w:rPr>
            <w:rStyle w:val="Hyperlink"/>
            <w:rFonts w:eastAsia="Gulim" w:cs="Arial" w:hint="eastAsia"/>
            <w:noProof/>
            <w:lang w:eastAsia="ko-KR"/>
          </w:rPr>
          <w:t>서론</w:t>
        </w:r>
        <w:r w:rsidR="003D6E1F">
          <w:rPr>
            <w:noProof/>
            <w:webHidden/>
          </w:rPr>
          <w:tab/>
        </w:r>
        <w:r w:rsidR="003D6E1F">
          <w:rPr>
            <w:noProof/>
            <w:webHidden/>
          </w:rPr>
          <w:fldChar w:fldCharType="begin"/>
        </w:r>
        <w:r w:rsidR="003D6E1F">
          <w:rPr>
            <w:noProof/>
            <w:webHidden/>
          </w:rPr>
          <w:instrText xml:space="preserve"> PAGEREF _Toc372067893 \h </w:instrText>
        </w:r>
        <w:r w:rsidR="003D6E1F">
          <w:rPr>
            <w:noProof/>
            <w:webHidden/>
          </w:rPr>
        </w:r>
        <w:r w:rsidR="003D6E1F">
          <w:rPr>
            <w:noProof/>
            <w:webHidden/>
          </w:rPr>
          <w:fldChar w:fldCharType="separate"/>
        </w:r>
        <w:r w:rsidR="00755882">
          <w:rPr>
            <w:noProof/>
            <w:webHidden/>
          </w:rPr>
          <w:t>2</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894" w:history="1">
        <w:r w:rsidR="003D6E1F" w:rsidRPr="00AC53A3">
          <w:rPr>
            <w:rStyle w:val="Hyperlink"/>
            <w:rFonts w:eastAsia="Gulim" w:cs="Arial" w:hint="eastAsia"/>
            <w:noProof/>
            <w:lang w:eastAsia="ko-KR"/>
          </w:rPr>
          <w:t>공통</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라이선스</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조건</w:t>
        </w:r>
        <w:r w:rsidR="003D6E1F">
          <w:rPr>
            <w:noProof/>
            <w:webHidden/>
          </w:rPr>
          <w:tab/>
        </w:r>
        <w:r w:rsidR="003D6E1F">
          <w:rPr>
            <w:noProof/>
            <w:webHidden/>
          </w:rPr>
          <w:fldChar w:fldCharType="begin"/>
        </w:r>
        <w:r w:rsidR="003D6E1F">
          <w:rPr>
            <w:noProof/>
            <w:webHidden/>
          </w:rPr>
          <w:instrText xml:space="preserve"> PAGEREF _Toc372067894 \h </w:instrText>
        </w:r>
        <w:r w:rsidR="003D6E1F">
          <w:rPr>
            <w:noProof/>
            <w:webHidden/>
          </w:rPr>
        </w:r>
        <w:r w:rsidR="003D6E1F">
          <w:rPr>
            <w:noProof/>
            <w:webHidden/>
          </w:rPr>
          <w:fldChar w:fldCharType="separate"/>
        </w:r>
        <w:r w:rsidR="00755882">
          <w:rPr>
            <w:noProof/>
            <w:webHidden/>
          </w:rPr>
          <w:t>4</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895" w:history="1">
        <w:r w:rsidR="003D6E1F" w:rsidRPr="00AC53A3">
          <w:rPr>
            <w:rStyle w:val="Hyperlink"/>
            <w:rFonts w:eastAsia="Gulim" w:cs="Arial" w:hint="eastAsia"/>
            <w:noProof/>
            <w:lang w:eastAsia="ko-KR"/>
          </w:rPr>
          <w:t>프로세서</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단위</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라이선스</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모델</w:t>
        </w:r>
        <w:r w:rsidR="003D6E1F">
          <w:rPr>
            <w:noProof/>
            <w:webHidden/>
          </w:rPr>
          <w:tab/>
        </w:r>
        <w:r w:rsidR="003D6E1F">
          <w:rPr>
            <w:noProof/>
            <w:webHidden/>
          </w:rPr>
          <w:fldChar w:fldCharType="begin"/>
        </w:r>
        <w:r w:rsidR="003D6E1F">
          <w:rPr>
            <w:noProof/>
            <w:webHidden/>
          </w:rPr>
          <w:instrText xml:space="preserve"> PAGEREF _Toc372067895 \h </w:instrText>
        </w:r>
        <w:r w:rsidR="003D6E1F">
          <w:rPr>
            <w:noProof/>
            <w:webHidden/>
          </w:rPr>
        </w:r>
        <w:r w:rsidR="003D6E1F">
          <w:rPr>
            <w:noProof/>
            <w:webHidden/>
          </w:rPr>
          <w:fldChar w:fldCharType="separate"/>
        </w:r>
        <w:r w:rsidR="00755882">
          <w:rPr>
            <w:noProof/>
            <w:webHidden/>
          </w:rPr>
          <w:t>10</w:t>
        </w:r>
        <w:r w:rsidR="003D6E1F">
          <w:rPr>
            <w:noProof/>
            <w:webHidden/>
          </w:rPr>
          <w:fldChar w:fldCharType="end"/>
        </w:r>
      </w:hyperlink>
    </w:p>
    <w:p w:rsidR="003D6E1F" w:rsidRDefault="003B5CF1">
      <w:pPr>
        <w:pStyle w:val="TOC2"/>
        <w:rPr>
          <w:noProof/>
          <w:color w:val="auto"/>
          <w:sz w:val="22"/>
          <w:lang w:eastAsia="zh-CN"/>
        </w:rPr>
      </w:pPr>
      <w:hyperlink w:anchor="_Toc372067896" w:history="1">
        <w:r w:rsidR="003D6E1F" w:rsidRPr="00AC53A3">
          <w:rPr>
            <w:rStyle w:val="Hyperlink"/>
            <w:rFonts w:eastAsia="Gulim" w:cs="Arial"/>
            <w:noProof/>
            <w:lang w:eastAsia="ko-KR"/>
          </w:rPr>
          <w:t>BizTalk RFID 2010</w:t>
        </w:r>
        <w:r w:rsidR="003D6E1F">
          <w:rPr>
            <w:noProof/>
            <w:webHidden/>
          </w:rPr>
          <w:tab/>
        </w:r>
        <w:r w:rsidR="003D6E1F">
          <w:rPr>
            <w:noProof/>
            <w:webHidden/>
          </w:rPr>
          <w:fldChar w:fldCharType="begin"/>
        </w:r>
        <w:r w:rsidR="003D6E1F">
          <w:rPr>
            <w:noProof/>
            <w:webHidden/>
          </w:rPr>
          <w:instrText xml:space="preserve"> PAGEREF _Toc372067896 \h </w:instrText>
        </w:r>
        <w:r w:rsidR="003D6E1F">
          <w:rPr>
            <w:noProof/>
            <w:webHidden/>
          </w:rPr>
        </w:r>
        <w:r w:rsidR="003D6E1F">
          <w:rPr>
            <w:noProof/>
            <w:webHidden/>
          </w:rPr>
          <w:fldChar w:fldCharType="separate"/>
        </w:r>
        <w:r w:rsidR="00755882">
          <w:rPr>
            <w:noProof/>
            <w:webHidden/>
          </w:rPr>
          <w:t>12</w:t>
        </w:r>
        <w:r w:rsidR="003D6E1F">
          <w:rPr>
            <w:noProof/>
            <w:webHidden/>
          </w:rPr>
          <w:fldChar w:fldCharType="end"/>
        </w:r>
      </w:hyperlink>
    </w:p>
    <w:p w:rsidR="003D6E1F" w:rsidRDefault="003B5CF1">
      <w:pPr>
        <w:pStyle w:val="TOC2"/>
        <w:rPr>
          <w:noProof/>
          <w:color w:val="auto"/>
          <w:sz w:val="22"/>
          <w:lang w:eastAsia="zh-CN"/>
        </w:rPr>
      </w:pPr>
      <w:hyperlink w:anchor="_Toc372067897" w:history="1">
        <w:r w:rsidR="003D6E1F" w:rsidRPr="00AC53A3">
          <w:rPr>
            <w:rStyle w:val="Hyperlink"/>
            <w:rFonts w:eastAsia="Gulim" w:cs="Arial"/>
            <w:noProof/>
            <w:lang w:eastAsia="ko-KR"/>
          </w:rPr>
          <w:t>BizTalk Server 2010 Branch Edition</w:t>
        </w:r>
        <w:r w:rsidR="003D6E1F">
          <w:rPr>
            <w:noProof/>
            <w:webHidden/>
          </w:rPr>
          <w:tab/>
        </w:r>
        <w:r w:rsidR="003D6E1F">
          <w:rPr>
            <w:noProof/>
            <w:webHidden/>
          </w:rPr>
          <w:fldChar w:fldCharType="begin"/>
        </w:r>
        <w:r w:rsidR="003D6E1F">
          <w:rPr>
            <w:noProof/>
            <w:webHidden/>
          </w:rPr>
          <w:instrText xml:space="preserve"> PAGEREF _Toc372067897 \h </w:instrText>
        </w:r>
        <w:r w:rsidR="003D6E1F">
          <w:rPr>
            <w:noProof/>
            <w:webHidden/>
          </w:rPr>
        </w:r>
        <w:r w:rsidR="003D6E1F">
          <w:rPr>
            <w:noProof/>
            <w:webHidden/>
          </w:rPr>
          <w:fldChar w:fldCharType="separate"/>
        </w:r>
        <w:r w:rsidR="00755882">
          <w:rPr>
            <w:noProof/>
            <w:webHidden/>
          </w:rPr>
          <w:t>12</w:t>
        </w:r>
        <w:r w:rsidR="003D6E1F">
          <w:rPr>
            <w:noProof/>
            <w:webHidden/>
          </w:rPr>
          <w:fldChar w:fldCharType="end"/>
        </w:r>
      </w:hyperlink>
    </w:p>
    <w:p w:rsidR="003D6E1F" w:rsidRDefault="003B5CF1">
      <w:pPr>
        <w:pStyle w:val="TOC2"/>
        <w:rPr>
          <w:noProof/>
          <w:color w:val="auto"/>
          <w:sz w:val="22"/>
          <w:lang w:eastAsia="zh-CN"/>
        </w:rPr>
      </w:pPr>
      <w:hyperlink w:anchor="_Toc372067898" w:history="1">
        <w:r w:rsidR="003D6E1F" w:rsidRPr="00AC53A3">
          <w:rPr>
            <w:rStyle w:val="Hyperlink"/>
            <w:rFonts w:eastAsia="Gulim" w:cs="Arial"/>
            <w:noProof/>
            <w:lang w:eastAsia="ko-KR"/>
          </w:rPr>
          <w:t>BizTalk Server 2010 Enterprise Edition</w:t>
        </w:r>
        <w:r w:rsidR="003D6E1F">
          <w:rPr>
            <w:noProof/>
            <w:webHidden/>
          </w:rPr>
          <w:tab/>
        </w:r>
        <w:r w:rsidR="003D6E1F">
          <w:rPr>
            <w:noProof/>
            <w:webHidden/>
          </w:rPr>
          <w:fldChar w:fldCharType="begin"/>
        </w:r>
        <w:r w:rsidR="003D6E1F">
          <w:rPr>
            <w:noProof/>
            <w:webHidden/>
          </w:rPr>
          <w:instrText xml:space="preserve"> PAGEREF _Toc372067898 \h </w:instrText>
        </w:r>
        <w:r w:rsidR="003D6E1F">
          <w:rPr>
            <w:noProof/>
            <w:webHidden/>
          </w:rPr>
        </w:r>
        <w:r w:rsidR="003D6E1F">
          <w:rPr>
            <w:noProof/>
            <w:webHidden/>
          </w:rPr>
          <w:fldChar w:fldCharType="separate"/>
        </w:r>
        <w:r w:rsidR="00755882">
          <w:rPr>
            <w:noProof/>
            <w:webHidden/>
          </w:rPr>
          <w:t>13</w:t>
        </w:r>
        <w:r w:rsidR="003D6E1F">
          <w:rPr>
            <w:noProof/>
            <w:webHidden/>
          </w:rPr>
          <w:fldChar w:fldCharType="end"/>
        </w:r>
      </w:hyperlink>
    </w:p>
    <w:p w:rsidR="003D6E1F" w:rsidRDefault="003B5CF1">
      <w:pPr>
        <w:pStyle w:val="TOC2"/>
        <w:rPr>
          <w:noProof/>
          <w:color w:val="auto"/>
          <w:sz w:val="22"/>
          <w:lang w:eastAsia="zh-CN"/>
        </w:rPr>
      </w:pPr>
      <w:hyperlink w:anchor="_Toc372067899" w:history="1">
        <w:r w:rsidR="003D6E1F" w:rsidRPr="00AC53A3">
          <w:rPr>
            <w:rStyle w:val="Hyperlink"/>
            <w:rFonts w:eastAsia="Gulim" w:cs="Arial"/>
            <w:noProof/>
            <w:lang w:eastAsia="ko-KR"/>
          </w:rPr>
          <w:t>BizTalk Server 2010 Standard Edition</w:t>
        </w:r>
        <w:r w:rsidR="003D6E1F">
          <w:rPr>
            <w:noProof/>
            <w:webHidden/>
          </w:rPr>
          <w:tab/>
        </w:r>
        <w:r w:rsidR="003D6E1F">
          <w:rPr>
            <w:noProof/>
            <w:webHidden/>
          </w:rPr>
          <w:fldChar w:fldCharType="begin"/>
        </w:r>
        <w:r w:rsidR="003D6E1F">
          <w:rPr>
            <w:noProof/>
            <w:webHidden/>
          </w:rPr>
          <w:instrText xml:space="preserve"> PAGEREF _Toc372067899 \h </w:instrText>
        </w:r>
        <w:r w:rsidR="003D6E1F">
          <w:rPr>
            <w:noProof/>
            <w:webHidden/>
          </w:rPr>
        </w:r>
        <w:r w:rsidR="003D6E1F">
          <w:rPr>
            <w:noProof/>
            <w:webHidden/>
          </w:rPr>
          <w:fldChar w:fldCharType="separate"/>
        </w:r>
        <w:r w:rsidR="00755882">
          <w:rPr>
            <w:noProof/>
            <w:webHidden/>
          </w:rPr>
          <w:t>13</w:t>
        </w:r>
        <w:r w:rsidR="003D6E1F">
          <w:rPr>
            <w:noProof/>
            <w:webHidden/>
          </w:rPr>
          <w:fldChar w:fldCharType="end"/>
        </w:r>
      </w:hyperlink>
    </w:p>
    <w:p w:rsidR="003D6E1F" w:rsidRDefault="003B5CF1">
      <w:pPr>
        <w:pStyle w:val="TOC2"/>
        <w:rPr>
          <w:noProof/>
          <w:color w:val="auto"/>
          <w:sz w:val="22"/>
          <w:lang w:eastAsia="zh-CN"/>
        </w:rPr>
      </w:pPr>
      <w:hyperlink w:anchor="_Toc372067900" w:history="1">
        <w:r w:rsidR="003D6E1F" w:rsidRPr="00AC53A3">
          <w:rPr>
            <w:rStyle w:val="Hyperlink"/>
            <w:rFonts w:eastAsia="Gulim" w:cs="Arial"/>
            <w:noProof/>
            <w:lang w:val="fr-FR" w:eastAsia="ko-KR"/>
          </w:rPr>
          <w:t>Core Infrastructure Server Suite Datacenter</w:t>
        </w:r>
        <w:r w:rsidR="003D6E1F">
          <w:rPr>
            <w:noProof/>
            <w:webHidden/>
          </w:rPr>
          <w:tab/>
        </w:r>
        <w:r w:rsidR="003D6E1F">
          <w:rPr>
            <w:noProof/>
            <w:webHidden/>
          </w:rPr>
          <w:fldChar w:fldCharType="begin"/>
        </w:r>
        <w:r w:rsidR="003D6E1F">
          <w:rPr>
            <w:noProof/>
            <w:webHidden/>
          </w:rPr>
          <w:instrText xml:space="preserve"> PAGEREF _Toc372067900 \h </w:instrText>
        </w:r>
        <w:r w:rsidR="003D6E1F">
          <w:rPr>
            <w:noProof/>
            <w:webHidden/>
          </w:rPr>
        </w:r>
        <w:r w:rsidR="003D6E1F">
          <w:rPr>
            <w:noProof/>
            <w:webHidden/>
          </w:rPr>
          <w:fldChar w:fldCharType="separate"/>
        </w:r>
        <w:r w:rsidR="00755882">
          <w:rPr>
            <w:noProof/>
            <w:webHidden/>
          </w:rPr>
          <w:t>13</w:t>
        </w:r>
        <w:r w:rsidR="003D6E1F">
          <w:rPr>
            <w:noProof/>
            <w:webHidden/>
          </w:rPr>
          <w:fldChar w:fldCharType="end"/>
        </w:r>
      </w:hyperlink>
    </w:p>
    <w:p w:rsidR="003D6E1F" w:rsidRDefault="003B5CF1">
      <w:pPr>
        <w:pStyle w:val="TOC2"/>
        <w:rPr>
          <w:noProof/>
          <w:color w:val="auto"/>
          <w:sz w:val="22"/>
          <w:lang w:eastAsia="zh-CN"/>
        </w:rPr>
      </w:pPr>
      <w:hyperlink w:anchor="_Toc372067901" w:history="1">
        <w:r w:rsidR="003D6E1F" w:rsidRPr="00AC53A3">
          <w:rPr>
            <w:rStyle w:val="Hyperlink"/>
            <w:rFonts w:eastAsia="Gulim" w:cs="Arial"/>
            <w:noProof/>
            <w:lang w:val="fr-FR" w:eastAsia="ko-KR"/>
          </w:rPr>
          <w:t>Core Infrastructure Server Suite Standard</w:t>
        </w:r>
        <w:r w:rsidR="003D6E1F">
          <w:rPr>
            <w:noProof/>
            <w:webHidden/>
          </w:rPr>
          <w:tab/>
        </w:r>
        <w:r w:rsidR="003D6E1F">
          <w:rPr>
            <w:noProof/>
            <w:webHidden/>
          </w:rPr>
          <w:fldChar w:fldCharType="begin"/>
        </w:r>
        <w:r w:rsidR="003D6E1F">
          <w:rPr>
            <w:noProof/>
            <w:webHidden/>
          </w:rPr>
          <w:instrText xml:space="preserve"> PAGEREF _Toc372067901 \h </w:instrText>
        </w:r>
        <w:r w:rsidR="003D6E1F">
          <w:rPr>
            <w:noProof/>
            <w:webHidden/>
          </w:rPr>
        </w:r>
        <w:r w:rsidR="003D6E1F">
          <w:rPr>
            <w:noProof/>
            <w:webHidden/>
          </w:rPr>
          <w:fldChar w:fldCharType="separate"/>
        </w:r>
        <w:r w:rsidR="00755882">
          <w:rPr>
            <w:noProof/>
            <w:webHidden/>
          </w:rPr>
          <w:t>14</w:t>
        </w:r>
        <w:r w:rsidR="003D6E1F">
          <w:rPr>
            <w:noProof/>
            <w:webHidden/>
          </w:rPr>
          <w:fldChar w:fldCharType="end"/>
        </w:r>
      </w:hyperlink>
    </w:p>
    <w:p w:rsidR="003D6E1F" w:rsidRDefault="003B5CF1">
      <w:pPr>
        <w:pStyle w:val="TOC2"/>
        <w:rPr>
          <w:noProof/>
          <w:color w:val="auto"/>
          <w:sz w:val="22"/>
          <w:lang w:eastAsia="zh-CN"/>
        </w:rPr>
      </w:pPr>
      <w:hyperlink w:anchor="_Toc372067902" w:history="1">
        <w:r w:rsidR="003D6E1F" w:rsidRPr="00AC53A3">
          <w:rPr>
            <w:rStyle w:val="Hyperlink"/>
            <w:rFonts w:eastAsia="Gulim" w:cs="Arial"/>
            <w:noProof/>
            <w:lang w:eastAsia="ko-KR"/>
          </w:rPr>
          <w:t>Microsoft Dynamics C5 2012</w:t>
        </w:r>
        <w:r w:rsidR="003D6E1F">
          <w:rPr>
            <w:noProof/>
            <w:webHidden/>
          </w:rPr>
          <w:tab/>
        </w:r>
        <w:r w:rsidR="003D6E1F">
          <w:rPr>
            <w:noProof/>
            <w:webHidden/>
          </w:rPr>
          <w:fldChar w:fldCharType="begin"/>
        </w:r>
        <w:r w:rsidR="003D6E1F">
          <w:rPr>
            <w:noProof/>
            <w:webHidden/>
          </w:rPr>
          <w:instrText xml:space="preserve"> PAGEREF _Toc372067902 \h </w:instrText>
        </w:r>
        <w:r w:rsidR="003D6E1F">
          <w:rPr>
            <w:noProof/>
            <w:webHidden/>
          </w:rPr>
        </w:r>
        <w:r w:rsidR="003D6E1F">
          <w:rPr>
            <w:noProof/>
            <w:webHidden/>
          </w:rPr>
          <w:fldChar w:fldCharType="separate"/>
        </w:r>
        <w:r w:rsidR="00755882">
          <w:rPr>
            <w:noProof/>
            <w:webHidden/>
          </w:rPr>
          <w:t>15</w:t>
        </w:r>
        <w:r w:rsidR="003D6E1F">
          <w:rPr>
            <w:noProof/>
            <w:webHidden/>
          </w:rPr>
          <w:fldChar w:fldCharType="end"/>
        </w:r>
      </w:hyperlink>
    </w:p>
    <w:p w:rsidR="003D6E1F" w:rsidRDefault="003B5CF1">
      <w:pPr>
        <w:pStyle w:val="TOC2"/>
        <w:rPr>
          <w:noProof/>
          <w:color w:val="auto"/>
          <w:sz w:val="22"/>
          <w:lang w:eastAsia="zh-CN"/>
        </w:rPr>
      </w:pPr>
      <w:hyperlink w:anchor="_Toc372067903" w:history="1">
        <w:r w:rsidR="003D6E1F" w:rsidRPr="00AC53A3">
          <w:rPr>
            <w:rStyle w:val="Hyperlink"/>
            <w:rFonts w:eastAsia="Gulim" w:cs="Arial"/>
            <w:noProof/>
            <w:lang w:eastAsia="ko-KR"/>
          </w:rPr>
          <w:t>Microsoft Dynamics GP 2013</w:t>
        </w:r>
        <w:r w:rsidR="003D6E1F">
          <w:rPr>
            <w:noProof/>
            <w:webHidden/>
          </w:rPr>
          <w:tab/>
        </w:r>
        <w:r w:rsidR="003D6E1F">
          <w:rPr>
            <w:noProof/>
            <w:webHidden/>
          </w:rPr>
          <w:fldChar w:fldCharType="begin"/>
        </w:r>
        <w:r w:rsidR="003D6E1F">
          <w:rPr>
            <w:noProof/>
            <w:webHidden/>
          </w:rPr>
          <w:instrText xml:space="preserve"> PAGEREF _Toc372067903 \h </w:instrText>
        </w:r>
        <w:r w:rsidR="003D6E1F">
          <w:rPr>
            <w:noProof/>
            <w:webHidden/>
          </w:rPr>
        </w:r>
        <w:r w:rsidR="003D6E1F">
          <w:rPr>
            <w:noProof/>
            <w:webHidden/>
          </w:rPr>
          <w:fldChar w:fldCharType="separate"/>
        </w:r>
        <w:r w:rsidR="00755882">
          <w:rPr>
            <w:noProof/>
            <w:webHidden/>
          </w:rPr>
          <w:t>16</w:t>
        </w:r>
        <w:r w:rsidR="003D6E1F">
          <w:rPr>
            <w:noProof/>
            <w:webHidden/>
          </w:rPr>
          <w:fldChar w:fldCharType="end"/>
        </w:r>
      </w:hyperlink>
    </w:p>
    <w:p w:rsidR="003D6E1F" w:rsidRDefault="003B5CF1">
      <w:pPr>
        <w:pStyle w:val="TOC2"/>
        <w:rPr>
          <w:noProof/>
          <w:color w:val="auto"/>
          <w:sz w:val="22"/>
          <w:lang w:eastAsia="zh-CN"/>
        </w:rPr>
      </w:pPr>
      <w:hyperlink w:anchor="_Toc372067904" w:history="1">
        <w:r w:rsidR="003D6E1F" w:rsidRPr="00AC53A3">
          <w:rPr>
            <w:rStyle w:val="Hyperlink"/>
            <w:rFonts w:eastAsia="Gulim" w:cs="Arial"/>
            <w:noProof/>
            <w:lang w:eastAsia="ko-KR"/>
          </w:rPr>
          <w:t>Microsoft Dynamics NAV 2013 R2</w:t>
        </w:r>
        <w:r w:rsidR="003D6E1F">
          <w:rPr>
            <w:noProof/>
            <w:webHidden/>
          </w:rPr>
          <w:tab/>
        </w:r>
        <w:r w:rsidR="003D6E1F">
          <w:rPr>
            <w:noProof/>
            <w:webHidden/>
          </w:rPr>
          <w:fldChar w:fldCharType="begin"/>
        </w:r>
        <w:r w:rsidR="003D6E1F">
          <w:rPr>
            <w:noProof/>
            <w:webHidden/>
          </w:rPr>
          <w:instrText xml:space="preserve"> PAGEREF _Toc372067904 \h </w:instrText>
        </w:r>
        <w:r w:rsidR="003D6E1F">
          <w:rPr>
            <w:noProof/>
            <w:webHidden/>
          </w:rPr>
        </w:r>
        <w:r w:rsidR="003D6E1F">
          <w:rPr>
            <w:noProof/>
            <w:webHidden/>
          </w:rPr>
          <w:fldChar w:fldCharType="separate"/>
        </w:r>
        <w:r w:rsidR="00755882">
          <w:rPr>
            <w:noProof/>
            <w:webHidden/>
          </w:rPr>
          <w:t>16</w:t>
        </w:r>
        <w:r w:rsidR="003D6E1F">
          <w:rPr>
            <w:noProof/>
            <w:webHidden/>
          </w:rPr>
          <w:fldChar w:fldCharType="end"/>
        </w:r>
      </w:hyperlink>
    </w:p>
    <w:p w:rsidR="003D6E1F" w:rsidRDefault="003B5CF1">
      <w:pPr>
        <w:pStyle w:val="TOC2"/>
        <w:rPr>
          <w:noProof/>
          <w:color w:val="auto"/>
          <w:sz w:val="22"/>
          <w:lang w:eastAsia="zh-CN"/>
        </w:rPr>
      </w:pPr>
      <w:hyperlink w:anchor="_Toc372067905" w:history="1">
        <w:r w:rsidR="003D6E1F" w:rsidRPr="00AC53A3">
          <w:rPr>
            <w:rStyle w:val="Hyperlink"/>
            <w:rFonts w:eastAsia="Gulim" w:cs="Arial"/>
            <w:noProof/>
            <w:lang w:eastAsia="ko-KR"/>
          </w:rPr>
          <w:t>Microsoft Dynamics SL 2011</w:t>
        </w:r>
        <w:r w:rsidR="003D6E1F">
          <w:rPr>
            <w:noProof/>
            <w:webHidden/>
          </w:rPr>
          <w:tab/>
        </w:r>
        <w:r w:rsidR="003D6E1F">
          <w:rPr>
            <w:noProof/>
            <w:webHidden/>
          </w:rPr>
          <w:fldChar w:fldCharType="begin"/>
        </w:r>
        <w:r w:rsidR="003D6E1F">
          <w:rPr>
            <w:noProof/>
            <w:webHidden/>
          </w:rPr>
          <w:instrText xml:space="preserve"> PAGEREF _Toc372067905 \h </w:instrText>
        </w:r>
        <w:r w:rsidR="003D6E1F">
          <w:rPr>
            <w:noProof/>
            <w:webHidden/>
          </w:rPr>
        </w:r>
        <w:r w:rsidR="003D6E1F">
          <w:rPr>
            <w:noProof/>
            <w:webHidden/>
          </w:rPr>
          <w:fldChar w:fldCharType="separate"/>
        </w:r>
        <w:r w:rsidR="00755882">
          <w:rPr>
            <w:noProof/>
            <w:webHidden/>
          </w:rPr>
          <w:t>17</w:t>
        </w:r>
        <w:r w:rsidR="003D6E1F">
          <w:rPr>
            <w:noProof/>
            <w:webHidden/>
          </w:rPr>
          <w:fldChar w:fldCharType="end"/>
        </w:r>
      </w:hyperlink>
    </w:p>
    <w:p w:rsidR="003D6E1F" w:rsidRDefault="003B5CF1">
      <w:pPr>
        <w:pStyle w:val="TOC2"/>
        <w:rPr>
          <w:noProof/>
          <w:color w:val="auto"/>
          <w:sz w:val="22"/>
          <w:lang w:eastAsia="zh-CN"/>
        </w:rPr>
      </w:pPr>
      <w:hyperlink w:anchor="_Toc372067906" w:history="1">
        <w:r w:rsidR="003D6E1F" w:rsidRPr="00AC53A3">
          <w:rPr>
            <w:rStyle w:val="Hyperlink"/>
            <w:rFonts w:eastAsia="Gulim" w:cs="Arial"/>
            <w:noProof/>
            <w:lang w:eastAsia="ko-KR"/>
          </w:rPr>
          <w:t>Provisioning System</w:t>
        </w:r>
        <w:r w:rsidR="003D6E1F">
          <w:rPr>
            <w:noProof/>
            <w:webHidden/>
          </w:rPr>
          <w:tab/>
        </w:r>
        <w:r w:rsidR="003D6E1F">
          <w:rPr>
            <w:noProof/>
            <w:webHidden/>
          </w:rPr>
          <w:fldChar w:fldCharType="begin"/>
        </w:r>
        <w:r w:rsidR="003D6E1F">
          <w:rPr>
            <w:noProof/>
            <w:webHidden/>
          </w:rPr>
          <w:instrText xml:space="preserve"> PAGEREF _Toc372067906 \h </w:instrText>
        </w:r>
        <w:r w:rsidR="003D6E1F">
          <w:rPr>
            <w:noProof/>
            <w:webHidden/>
          </w:rPr>
        </w:r>
        <w:r w:rsidR="003D6E1F">
          <w:rPr>
            <w:noProof/>
            <w:webHidden/>
          </w:rPr>
          <w:fldChar w:fldCharType="separate"/>
        </w:r>
        <w:r w:rsidR="00755882">
          <w:rPr>
            <w:noProof/>
            <w:webHidden/>
          </w:rPr>
          <w:t>17</w:t>
        </w:r>
        <w:r w:rsidR="003D6E1F">
          <w:rPr>
            <w:noProof/>
            <w:webHidden/>
          </w:rPr>
          <w:fldChar w:fldCharType="end"/>
        </w:r>
      </w:hyperlink>
    </w:p>
    <w:p w:rsidR="003D6E1F" w:rsidRDefault="003B5CF1">
      <w:pPr>
        <w:pStyle w:val="TOC2"/>
        <w:rPr>
          <w:noProof/>
          <w:color w:val="auto"/>
          <w:sz w:val="22"/>
          <w:lang w:eastAsia="zh-CN"/>
        </w:rPr>
      </w:pPr>
      <w:hyperlink w:anchor="_Toc372067907" w:history="1">
        <w:r w:rsidR="003D6E1F" w:rsidRPr="00AC53A3">
          <w:rPr>
            <w:rStyle w:val="Hyperlink"/>
            <w:rFonts w:eastAsia="Gulim" w:cs="Arial"/>
            <w:noProof/>
            <w:lang w:eastAsia="ko-KR"/>
          </w:rPr>
          <w:t xml:space="preserve">SharePoint 2013 </w:t>
        </w:r>
        <w:r w:rsidR="003D6E1F" w:rsidRPr="00AC53A3">
          <w:rPr>
            <w:rStyle w:val="Hyperlink"/>
            <w:rFonts w:eastAsia="Gulim" w:cs="Arial" w:hint="eastAsia"/>
            <w:noProof/>
            <w:lang w:eastAsia="ko-KR"/>
          </w:rPr>
          <w:t>호스팅</w:t>
        </w:r>
        <w:r w:rsidR="003D6E1F">
          <w:rPr>
            <w:noProof/>
            <w:webHidden/>
          </w:rPr>
          <w:tab/>
        </w:r>
        <w:r w:rsidR="003D6E1F">
          <w:rPr>
            <w:noProof/>
            <w:webHidden/>
          </w:rPr>
          <w:fldChar w:fldCharType="begin"/>
        </w:r>
        <w:r w:rsidR="003D6E1F">
          <w:rPr>
            <w:noProof/>
            <w:webHidden/>
          </w:rPr>
          <w:instrText xml:space="preserve"> PAGEREF _Toc372067907 \h </w:instrText>
        </w:r>
        <w:r w:rsidR="003D6E1F">
          <w:rPr>
            <w:noProof/>
            <w:webHidden/>
          </w:rPr>
        </w:r>
        <w:r w:rsidR="003D6E1F">
          <w:rPr>
            <w:noProof/>
            <w:webHidden/>
          </w:rPr>
          <w:fldChar w:fldCharType="separate"/>
        </w:r>
        <w:r w:rsidR="00755882">
          <w:rPr>
            <w:noProof/>
            <w:webHidden/>
          </w:rPr>
          <w:t>18</w:t>
        </w:r>
        <w:r w:rsidR="003D6E1F">
          <w:rPr>
            <w:noProof/>
            <w:webHidden/>
          </w:rPr>
          <w:fldChar w:fldCharType="end"/>
        </w:r>
      </w:hyperlink>
    </w:p>
    <w:p w:rsidR="003D6E1F" w:rsidRDefault="003B5CF1">
      <w:pPr>
        <w:pStyle w:val="TOC2"/>
        <w:rPr>
          <w:noProof/>
          <w:color w:val="auto"/>
          <w:sz w:val="22"/>
          <w:lang w:eastAsia="zh-CN"/>
        </w:rPr>
      </w:pPr>
      <w:hyperlink w:anchor="_Toc372067908" w:history="1">
        <w:r w:rsidR="003D6E1F" w:rsidRPr="00AC53A3">
          <w:rPr>
            <w:rStyle w:val="Hyperlink"/>
            <w:rFonts w:eastAsia="Gulim" w:cs="Arial"/>
            <w:noProof/>
            <w:lang w:eastAsia="ko-KR"/>
          </w:rPr>
          <w:t>System Center 2012 R2 Datacenter</w:t>
        </w:r>
        <w:r w:rsidR="003D6E1F">
          <w:rPr>
            <w:noProof/>
            <w:webHidden/>
          </w:rPr>
          <w:tab/>
        </w:r>
        <w:r w:rsidR="003D6E1F">
          <w:rPr>
            <w:noProof/>
            <w:webHidden/>
          </w:rPr>
          <w:fldChar w:fldCharType="begin"/>
        </w:r>
        <w:r w:rsidR="003D6E1F">
          <w:rPr>
            <w:noProof/>
            <w:webHidden/>
          </w:rPr>
          <w:instrText xml:space="preserve"> PAGEREF _Toc372067908 \h </w:instrText>
        </w:r>
        <w:r w:rsidR="003D6E1F">
          <w:rPr>
            <w:noProof/>
            <w:webHidden/>
          </w:rPr>
        </w:r>
        <w:r w:rsidR="003D6E1F">
          <w:rPr>
            <w:noProof/>
            <w:webHidden/>
          </w:rPr>
          <w:fldChar w:fldCharType="separate"/>
        </w:r>
        <w:r w:rsidR="00755882">
          <w:rPr>
            <w:noProof/>
            <w:webHidden/>
          </w:rPr>
          <w:t>18</w:t>
        </w:r>
        <w:r w:rsidR="003D6E1F">
          <w:rPr>
            <w:noProof/>
            <w:webHidden/>
          </w:rPr>
          <w:fldChar w:fldCharType="end"/>
        </w:r>
      </w:hyperlink>
    </w:p>
    <w:p w:rsidR="003D6E1F" w:rsidRDefault="003B5CF1">
      <w:pPr>
        <w:pStyle w:val="TOC2"/>
        <w:rPr>
          <w:noProof/>
          <w:color w:val="auto"/>
          <w:sz w:val="22"/>
          <w:lang w:eastAsia="zh-CN"/>
        </w:rPr>
      </w:pPr>
      <w:hyperlink w:anchor="_Toc372067909" w:history="1">
        <w:r w:rsidR="003D6E1F" w:rsidRPr="00AC53A3">
          <w:rPr>
            <w:rStyle w:val="Hyperlink"/>
            <w:rFonts w:eastAsia="Gulim" w:cs="Arial"/>
            <w:noProof/>
            <w:lang w:eastAsia="ko-KR"/>
          </w:rPr>
          <w:t>System Center 2012 R2 Standard</w:t>
        </w:r>
        <w:r w:rsidR="003D6E1F">
          <w:rPr>
            <w:noProof/>
            <w:webHidden/>
          </w:rPr>
          <w:tab/>
        </w:r>
        <w:r w:rsidR="003D6E1F">
          <w:rPr>
            <w:noProof/>
            <w:webHidden/>
          </w:rPr>
          <w:fldChar w:fldCharType="begin"/>
        </w:r>
        <w:r w:rsidR="003D6E1F">
          <w:rPr>
            <w:noProof/>
            <w:webHidden/>
          </w:rPr>
          <w:instrText xml:space="preserve"> PAGEREF _Toc372067909 \h </w:instrText>
        </w:r>
        <w:r w:rsidR="003D6E1F">
          <w:rPr>
            <w:noProof/>
            <w:webHidden/>
          </w:rPr>
        </w:r>
        <w:r w:rsidR="003D6E1F">
          <w:rPr>
            <w:noProof/>
            <w:webHidden/>
          </w:rPr>
          <w:fldChar w:fldCharType="separate"/>
        </w:r>
        <w:r w:rsidR="00755882">
          <w:rPr>
            <w:noProof/>
            <w:webHidden/>
          </w:rPr>
          <w:t>19</w:t>
        </w:r>
        <w:r w:rsidR="003D6E1F">
          <w:rPr>
            <w:noProof/>
            <w:webHidden/>
          </w:rPr>
          <w:fldChar w:fldCharType="end"/>
        </w:r>
      </w:hyperlink>
    </w:p>
    <w:p w:rsidR="003D6E1F" w:rsidRDefault="003B5CF1">
      <w:pPr>
        <w:pStyle w:val="TOC2"/>
        <w:rPr>
          <w:noProof/>
          <w:color w:val="auto"/>
          <w:sz w:val="22"/>
          <w:lang w:eastAsia="zh-CN"/>
        </w:rPr>
      </w:pPr>
      <w:hyperlink w:anchor="_Toc372067910" w:history="1">
        <w:r w:rsidR="003D6E1F" w:rsidRPr="00AC53A3">
          <w:rPr>
            <w:rStyle w:val="Hyperlink"/>
            <w:rFonts w:eastAsia="Gulim" w:cs="Arial"/>
            <w:noProof/>
            <w:lang w:eastAsia="ko-KR"/>
          </w:rPr>
          <w:t>Windows Server 2012 R2 Datacenter</w:t>
        </w:r>
        <w:r w:rsidR="003D6E1F">
          <w:rPr>
            <w:noProof/>
            <w:webHidden/>
          </w:rPr>
          <w:tab/>
        </w:r>
        <w:r w:rsidR="003D6E1F">
          <w:rPr>
            <w:noProof/>
            <w:webHidden/>
          </w:rPr>
          <w:fldChar w:fldCharType="begin"/>
        </w:r>
        <w:r w:rsidR="003D6E1F">
          <w:rPr>
            <w:noProof/>
            <w:webHidden/>
          </w:rPr>
          <w:instrText xml:space="preserve"> PAGEREF _Toc372067910 \h </w:instrText>
        </w:r>
        <w:r w:rsidR="003D6E1F">
          <w:rPr>
            <w:noProof/>
            <w:webHidden/>
          </w:rPr>
        </w:r>
        <w:r w:rsidR="003D6E1F">
          <w:rPr>
            <w:noProof/>
            <w:webHidden/>
          </w:rPr>
          <w:fldChar w:fldCharType="separate"/>
        </w:r>
        <w:r w:rsidR="00755882">
          <w:rPr>
            <w:noProof/>
            <w:webHidden/>
          </w:rPr>
          <w:t>20</w:t>
        </w:r>
        <w:r w:rsidR="003D6E1F">
          <w:rPr>
            <w:noProof/>
            <w:webHidden/>
          </w:rPr>
          <w:fldChar w:fldCharType="end"/>
        </w:r>
      </w:hyperlink>
    </w:p>
    <w:p w:rsidR="003D6E1F" w:rsidRDefault="003B5CF1">
      <w:pPr>
        <w:pStyle w:val="TOC2"/>
        <w:rPr>
          <w:noProof/>
          <w:color w:val="auto"/>
          <w:sz w:val="22"/>
          <w:lang w:eastAsia="zh-CN"/>
        </w:rPr>
      </w:pPr>
      <w:hyperlink w:anchor="_Toc372067911" w:history="1">
        <w:r w:rsidR="003D6E1F" w:rsidRPr="00AC53A3">
          <w:rPr>
            <w:rStyle w:val="Hyperlink"/>
            <w:rFonts w:eastAsia="Gulim" w:cs="Arial"/>
            <w:noProof/>
            <w:lang w:eastAsia="ko-KR"/>
          </w:rPr>
          <w:t>Windows Server 2012 R2 Standard</w:t>
        </w:r>
        <w:r w:rsidR="003D6E1F">
          <w:rPr>
            <w:noProof/>
            <w:webHidden/>
          </w:rPr>
          <w:tab/>
        </w:r>
        <w:r w:rsidR="003D6E1F">
          <w:rPr>
            <w:noProof/>
            <w:webHidden/>
          </w:rPr>
          <w:fldChar w:fldCharType="begin"/>
        </w:r>
        <w:r w:rsidR="003D6E1F">
          <w:rPr>
            <w:noProof/>
            <w:webHidden/>
          </w:rPr>
          <w:instrText xml:space="preserve"> PAGEREF _Toc372067911 \h </w:instrText>
        </w:r>
        <w:r w:rsidR="003D6E1F">
          <w:rPr>
            <w:noProof/>
            <w:webHidden/>
          </w:rPr>
        </w:r>
        <w:r w:rsidR="003D6E1F">
          <w:rPr>
            <w:noProof/>
            <w:webHidden/>
          </w:rPr>
          <w:fldChar w:fldCharType="separate"/>
        </w:r>
        <w:r w:rsidR="00755882">
          <w:rPr>
            <w:noProof/>
            <w:webHidden/>
          </w:rPr>
          <w:t>21</w:t>
        </w:r>
        <w:r w:rsidR="003D6E1F">
          <w:rPr>
            <w:noProof/>
            <w:webHidden/>
          </w:rPr>
          <w:fldChar w:fldCharType="end"/>
        </w:r>
      </w:hyperlink>
    </w:p>
    <w:p w:rsidR="003D6E1F" w:rsidRDefault="003B5CF1">
      <w:pPr>
        <w:pStyle w:val="TOC2"/>
        <w:rPr>
          <w:noProof/>
          <w:color w:val="auto"/>
          <w:sz w:val="22"/>
          <w:lang w:eastAsia="zh-CN"/>
        </w:rPr>
      </w:pPr>
      <w:hyperlink w:anchor="_Toc372067912" w:history="1">
        <w:r w:rsidR="003D6E1F" w:rsidRPr="00AC53A3">
          <w:rPr>
            <w:rStyle w:val="Hyperlink"/>
            <w:rFonts w:eastAsia="Gulim" w:cs="Arial"/>
            <w:noProof/>
            <w:lang w:eastAsia="ko-KR"/>
          </w:rPr>
          <w:t>Windows Server 2012 R2 Essentials</w:t>
        </w:r>
        <w:r w:rsidR="003D6E1F">
          <w:rPr>
            <w:noProof/>
            <w:webHidden/>
          </w:rPr>
          <w:tab/>
        </w:r>
        <w:r w:rsidR="003D6E1F">
          <w:rPr>
            <w:noProof/>
            <w:webHidden/>
          </w:rPr>
          <w:fldChar w:fldCharType="begin"/>
        </w:r>
        <w:r w:rsidR="003D6E1F">
          <w:rPr>
            <w:noProof/>
            <w:webHidden/>
          </w:rPr>
          <w:instrText xml:space="preserve"> PAGEREF _Toc372067912 \h </w:instrText>
        </w:r>
        <w:r w:rsidR="003D6E1F">
          <w:rPr>
            <w:noProof/>
            <w:webHidden/>
          </w:rPr>
        </w:r>
        <w:r w:rsidR="003D6E1F">
          <w:rPr>
            <w:noProof/>
            <w:webHidden/>
          </w:rPr>
          <w:fldChar w:fldCharType="separate"/>
        </w:r>
        <w:r w:rsidR="00755882">
          <w:rPr>
            <w:noProof/>
            <w:webHidden/>
          </w:rPr>
          <w:t>22</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13" w:history="1">
        <w:r w:rsidR="003D6E1F" w:rsidRPr="00AC53A3">
          <w:rPr>
            <w:rStyle w:val="Hyperlink"/>
            <w:rFonts w:eastAsia="Gulim" w:cs="Arial" w:hint="eastAsia"/>
            <w:noProof/>
            <w:lang w:eastAsia="ko-KR"/>
          </w:rPr>
          <w:t>코어</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단위</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라이선스</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모델</w:t>
        </w:r>
        <w:r w:rsidR="003D6E1F">
          <w:rPr>
            <w:noProof/>
            <w:webHidden/>
          </w:rPr>
          <w:tab/>
        </w:r>
        <w:r w:rsidR="003D6E1F">
          <w:rPr>
            <w:noProof/>
            <w:webHidden/>
          </w:rPr>
          <w:fldChar w:fldCharType="begin"/>
        </w:r>
        <w:r w:rsidR="003D6E1F">
          <w:rPr>
            <w:noProof/>
            <w:webHidden/>
          </w:rPr>
          <w:instrText xml:space="preserve"> PAGEREF _Toc372067913 \h </w:instrText>
        </w:r>
        <w:r w:rsidR="003D6E1F">
          <w:rPr>
            <w:noProof/>
            <w:webHidden/>
          </w:rPr>
        </w:r>
        <w:r w:rsidR="003D6E1F">
          <w:rPr>
            <w:noProof/>
            <w:webHidden/>
          </w:rPr>
          <w:fldChar w:fldCharType="separate"/>
        </w:r>
        <w:r w:rsidR="00755882">
          <w:rPr>
            <w:noProof/>
            <w:webHidden/>
          </w:rPr>
          <w:t>24</w:t>
        </w:r>
        <w:r w:rsidR="003D6E1F">
          <w:rPr>
            <w:noProof/>
            <w:webHidden/>
          </w:rPr>
          <w:fldChar w:fldCharType="end"/>
        </w:r>
      </w:hyperlink>
    </w:p>
    <w:p w:rsidR="003D6E1F" w:rsidRDefault="003B5CF1">
      <w:pPr>
        <w:pStyle w:val="TOC2"/>
        <w:rPr>
          <w:noProof/>
          <w:color w:val="auto"/>
          <w:sz w:val="22"/>
          <w:lang w:eastAsia="zh-CN"/>
        </w:rPr>
      </w:pPr>
      <w:hyperlink w:anchor="_Toc372067914" w:history="1">
        <w:r w:rsidR="003D6E1F" w:rsidRPr="00AC53A3">
          <w:rPr>
            <w:rStyle w:val="Hyperlink"/>
            <w:rFonts w:eastAsia="Gulim" w:cs="Arial"/>
            <w:noProof/>
            <w:lang w:eastAsia="ko-KR"/>
          </w:rPr>
          <w:t>BizTalk Server 2013 Enterprise</w:t>
        </w:r>
        <w:r w:rsidR="003D6E1F">
          <w:rPr>
            <w:noProof/>
            <w:webHidden/>
          </w:rPr>
          <w:tab/>
        </w:r>
        <w:r w:rsidR="003D6E1F">
          <w:rPr>
            <w:noProof/>
            <w:webHidden/>
          </w:rPr>
          <w:fldChar w:fldCharType="begin"/>
        </w:r>
        <w:r w:rsidR="003D6E1F">
          <w:rPr>
            <w:noProof/>
            <w:webHidden/>
          </w:rPr>
          <w:instrText xml:space="preserve"> PAGEREF _Toc372067914 \h </w:instrText>
        </w:r>
        <w:r w:rsidR="003D6E1F">
          <w:rPr>
            <w:noProof/>
            <w:webHidden/>
          </w:rPr>
        </w:r>
        <w:r w:rsidR="003D6E1F">
          <w:rPr>
            <w:noProof/>
            <w:webHidden/>
          </w:rPr>
          <w:fldChar w:fldCharType="separate"/>
        </w:r>
        <w:r w:rsidR="00755882">
          <w:rPr>
            <w:noProof/>
            <w:webHidden/>
          </w:rPr>
          <w:t>25</w:t>
        </w:r>
        <w:r w:rsidR="003D6E1F">
          <w:rPr>
            <w:noProof/>
            <w:webHidden/>
          </w:rPr>
          <w:fldChar w:fldCharType="end"/>
        </w:r>
      </w:hyperlink>
    </w:p>
    <w:p w:rsidR="003D6E1F" w:rsidRDefault="003B5CF1">
      <w:pPr>
        <w:pStyle w:val="TOC2"/>
        <w:rPr>
          <w:noProof/>
          <w:color w:val="auto"/>
          <w:sz w:val="22"/>
          <w:lang w:eastAsia="zh-CN"/>
        </w:rPr>
      </w:pPr>
      <w:hyperlink w:anchor="_Toc372067915" w:history="1">
        <w:r w:rsidR="003D6E1F" w:rsidRPr="00AC53A3">
          <w:rPr>
            <w:rStyle w:val="Hyperlink"/>
            <w:rFonts w:eastAsia="Gulim" w:cs="Arial"/>
            <w:noProof/>
            <w:lang w:eastAsia="ko-KR"/>
          </w:rPr>
          <w:t>BizTalk Server 2013 Standard</w:t>
        </w:r>
        <w:r w:rsidR="003D6E1F">
          <w:rPr>
            <w:noProof/>
            <w:webHidden/>
          </w:rPr>
          <w:tab/>
        </w:r>
        <w:r w:rsidR="003D6E1F">
          <w:rPr>
            <w:noProof/>
            <w:webHidden/>
          </w:rPr>
          <w:fldChar w:fldCharType="begin"/>
        </w:r>
        <w:r w:rsidR="003D6E1F">
          <w:rPr>
            <w:noProof/>
            <w:webHidden/>
          </w:rPr>
          <w:instrText xml:space="preserve"> PAGEREF _Toc372067915 \h </w:instrText>
        </w:r>
        <w:r w:rsidR="003D6E1F">
          <w:rPr>
            <w:noProof/>
            <w:webHidden/>
          </w:rPr>
        </w:r>
        <w:r w:rsidR="003D6E1F">
          <w:rPr>
            <w:noProof/>
            <w:webHidden/>
          </w:rPr>
          <w:fldChar w:fldCharType="separate"/>
        </w:r>
        <w:r w:rsidR="00755882">
          <w:rPr>
            <w:noProof/>
            <w:webHidden/>
          </w:rPr>
          <w:t>26</w:t>
        </w:r>
        <w:r w:rsidR="003D6E1F">
          <w:rPr>
            <w:noProof/>
            <w:webHidden/>
          </w:rPr>
          <w:fldChar w:fldCharType="end"/>
        </w:r>
      </w:hyperlink>
    </w:p>
    <w:p w:rsidR="003D6E1F" w:rsidRDefault="003B5CF1">
      <w:pPr>
        <w:pStyle w:val="TOC2"/>
        <w:rPr>
          <w:noProof/>
          <w:color w:val="auto"/>
          <w:sz w:val="22"/>
          <w:lang w:eastAsia="zh-CN"/>
        </w:rPr>
      </w:pPr>
      <w:hyperlink w:anchor="_Toc372067916" w:history="1">
        <w:r w:rsidR="003D6E1F" w:rsidRPr="00AC53A3">
          <w:rPr>
            <w:rStyle w:val="Hyperlink"/>
            <w:rFonts w:eastAsia="Gulim" w:cs="Arial"/>
            <w:noProof/>
            <w:lang w:eastAsia="ko-KR"/>
          </w:rPr>
          <w:t>BizTalk Server 2013 Branch</w:t>
        </w:r>
        <w:r w:rsidR="003D6E1F">
          <w:rPr>
            <w:noProof/>
            <w:webHidden/>
          </w:rPr>
          <w:tab/>
        </w:r>
        <w:r w:rsidR="003D6E1F">
          <w:rPr>
            <w:noProof/>
            <w:webHidden/>
          </w:rPr>
          <w:fldChar w:fldCharType="begin"/>
        </w:r>
        <w:r w:rsidR="003D6E1F">
          <w:rPr>
            <w:noProof/>
            <w:webHidden/>
          </w:rPr>
          <w:instrText xml:space="preserve"> PAGEREF _Toc372067916 \h </w:instrText>
        </w:r>
        <w:r w:rsidR="003D6E1F">
          <w:rPr>
            <w:noProof/>
            <w:webHidden/>
          </w:rPr>
        </w:r>
        <w:r w:rsidR="003D6E1F">
          <w:rPr>
            <w:noProof/>
            <w:webHidden/>
          </w:rPr>
          <w:fldChar w:fldCharType="separate"/>
        </w:r>
        <w:r w:rsidR="00755882">
          <w:rPr>
            <w:noProof/>
            <w:webHidden/>
          </w:rPr>
          <w:t>26</w:t>
        </w:r>
        <w:r w:rsidR="003D6E1F">
          <w:rPr>
            <w:noProof/>
            <w:webHidden/>
          </w:rPr>
          <w:fldChar w:fldCharType="end"/>
        </w:r>
      </w:hyperlink>
    </w:p>
    <w:p w:rsidR="003D6E1F" w:rsidRDefault="003B5CF1">
      <w:pPr>
        <w:pStyle w:val="TOC2"/>
        <w:rPr>
          <w:noProof/>
          <w:color w:val="auto"/>
          <w:sz w:val="22"/>
          <w:lang w:eastAsia="zh-CN"/>
        </w:rPr>
      </w:pPr>
      <w:hyperlink w:anchor="_Toc372067917" w:history="1">
        <w:r w:rsidR="003D6E1F" w:rsidRPr="00AC53A3">
          <w:rPr>
            <w:rStyle w:val="Hyperlink"/>
            <w:rFonts w:eastAsia="Gulim" w:cs="Arial"/>
            <w:noProof/>
            <w:lang w:eastAsia="ko-KR"/>
          </w:rPr>
          <w:t>SQL Server 2012 Enterprise</w:t>
        </w:r>
        <w:r w:rsidR="003D6E1F">
          <w:rPr>
            <w:noProof/>
            <w:webHidden/>
          </w:rPr>
          <w:tab/>
        </w:r>
        <w:r w:rsidR="003D6E1F">
          <w:rPr>
            <w:noProof/>
            <w:webHidden/>
          </w:rPr>
          <w:fldChar w:fldCharType="begin"/>
        </w:r>
        <w:r w:rsidR="003D6E1F">
          <w:rPr>
            <w:noProof/>
            <w:webHidden/>
          </w:rPr>
          <w:instrText xml:space="preserve"> PAGEREF _Toc372067917 \h </w:instrText>
        </w:r>
        <w:r w:rsidR="003D6E1F">
          <w:rPr>
            <w:noProof/>
            <w:webHidden/>
          </w:rPr>
        </w:r>
        <w:r w:rsidR="003D6E1F">
          <w:rPr>
            <w:noProof/>
            <w:webHidden/>
          </w:rPr>
          <w:fldChar w:fldCharType="separate"/>
        </w:r>
        <w:r w:rsidR="00755882">
          <w:rPr>
            <w:noProof/>
            <w:webHidden/>
          </w:rPr>
          <w:t>27</w:t>
        </w:r>
        <w:r w:rsidR="003D6E1F">
          <w:rPr>
            <w:noProof/>
            <w:webHidden/>
          </w:rPr>
          <w:fldChar w:fldCharType="end"/>
        </w:r>
      </w:hyperlink>
    </w:p>
    <w:p w:rsidR="003D6E1F" w:rsidRDefault="003B5CF1">
      <w:pPr>
        <w:pStyle w:val="TOC2"/>
        <w:rPr>
          <w:noProof/>
          <w:color w:val="auto"/>
          <w:sz w:val="22"/>
          <w:lang w:eastAsia="zh-CN"/>
        </w:rPr>
      </w:pPr>
      <w:hyperlink w:anchor="_Toc372067918" w:history="1">
        <w:r w:rsidR="003D6E1F" w:rsidRPr="00AC53A3">
          <w:rPr>
            <w:rStyle w:val="Hyperlink"/>
            <w:rFonts w:eastAsia="Gulim" w:cs="Arial"/>
            <w:noProof/>
            <w:lang w:eastAsia="ko-KR"/>
          </w:rPr>
          <w:t>SQL Server 2012 Standard</w:t>
        </w:r>
        <w:r w:rsidR="003D6E1F">
          <w:rPr>
            <w:noProof/>
            <w:webHidden/>
          </w:rPr>
          <w:tab/>
        </w:r>
        <w:r w:rsidR="003D6E1F">
          <w:rPr>
            <w:noProof/>
            <w:webHidden/>
          </w:rPr>
          <w:fldChar w:fldCharType="begin"/>
        </w:r>
        <w:r w:rsidR="003D6E1F">
          <w:rPr>
            <w:noProof/>
            <w:webHidden/>
          </w:rPr>
          <w:instrText xml:space="preserve"> PAGEREF _Toc372067918 \h </w:instrText>
        </w:r>
        <w:r w:rsidR="003D6E1F">
          <w:rPr>
            <w:noProof/>
            <w:webHidden/>
          </w:rPr>
        </w:r>
        <w:r w:rsidR="003D6E1F">
          <w:rPr>
            <w:noProof/>
            <w:webHidden/>
          </w:rPr>
          <w:fldChar w:fldCharType="separate"/>
        </w:r>
        <w:r w:rsidR="00755882">
          <w:rPr>
            <w:noProof/>
            <w:webHidden/>
          </w:rPr>
          <w:t>27</w:t>
        </w:r>
        <w:r w:rsidR="003D6E1F">
          <w:rPr>
            <w:noProof/>
            <w:webHidden/>
          </w:rPr>
          <w:fldChar w:fldCharType="end"/>
        </w:r>
      </w:hyperlink>
    </w:p>
    <w:p w:rsidR="003D6E1F" w:rsidRDefault="003B5CF1">
      <w:pPr>
        <w:pStyle w:val="TOC2"/>
        <w:rPr>
          <w:noProof/>
          <w:color w:val="auto"/>
          <w:sz w:val="22"/>
          <w:lang w:eastAsia="zh-CN"/>
        </w:rPr>
      </w:pPr>
      <w:hyperlink w:anchor="_Toc372067919" w:history="1">
        <w:r w:rsidR="003D6E1F" w:rsidRPr="00AC53A3">
          <w:rPr>
            <w:rStyle w:val="Hyperlink"/>
            <w:rFonts w:eastAsia="Gulim" w:cs="Arial"/>
            <w:noProof/>
            <w:lang w:eastAsia="ko-KR"/>
          </w:rPr>
          <w:t>SQL Server 2012 Web</w:t>
        </w:r>
        <w:r w:rsidR="003D6E1F">
          <w:rPr>
            <w:noProof/>
            <w:webHidden/>
          </w:rPr>
          <w:tab/>
        </w:r>
        <w:r w:rsidR="003D6E1F">
          <w:rPr>
            <w:noProof/>
            <w:webHidden/>
          </w:rPr>
          <w:fldChar w:fldCharType="begin"/>
        </w:r>
        <w:r w:rsidR="003D6E1F">
          <w:rPr>
            <w:noProof/>
            <w:webHidden/>
          </w:rPr>
          <w:instrText xml:space="preserve"> PAGEREF _Toc372067919 \h </w:instrText>
        </w:r>
        <w:r w:rsidR="003D6E1F">
          <w:rPr>
            <w:noProof/>
            <w:webHidden/>
          </w:rPr>
        </w:r>
        <w:r w:rsidR="003D6E1F">
          <w:rPr>
            <w:noProof/>
            <w:webHidden/>
          </w:rPr>
          <w:fldChar w:fldCharType="separate"/>
        </w:r>
        <w:r w:rsidR="00755882">
          <w:rPr>
            <w:noProof/>
            <w:webHidden/>
          </w:rPr>
          <w:t>28</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20" w:history="1">
        <w:r w:rsidR="003D6E1F" w:rsidRPr="00AC53A3">
          <w:rPr>
            <w:rStyle w:val="Hyperlink"/>
            <w:rFonts w:eastAsia="Gulim" w:cs="Arial" w:hint="eastAsia"/>
            <w:noProof/>
            <w:lang w:eastAsia="ko-KR"/>
          </w:rPr>
          <w:t>구독자</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액세스</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라이선스</w:t>
        </w:r>
        <w:r w:rsidR="003D6E1F" w:rsidRPr="00AC53A3">
          <w:rPr>
            <w:rStyle w:val="Hyperlink"/>
            <w:rFonts w:eastAsia="Gulim" w:cs="Arial"/>
            <w:noProof/>
            <w:lang w:eastAsia="ko-KR"/>
          </w:rPr>
          <w:t xml:space="preserve">(SAL) </w:t>
        </w:r>
        <w:r w:rsidR="003D6E1F" w:rsidRPr="00AC53A3">
          <w:rPr>
            <w:rStyle w:val="Hyperlink"/>
            <w:rFonts w:eastAsia="Gulim" w:cs="Arial" w:hint="eastAsia"/>
            <w:noProof/>
            <w:lang w:eastAsia="ko-KR"/>
          </w:rPr>
          <w:t>모델</w:t>
        </w:r>
        <w:r w:rsidR="003D6E1F" w:rsidRPr="00AC53A3">
          <w:rPr>
            <w:rStyle w:val="Hyperlink"/>
            <w:rFonts w:eastAsia="Gulim" w:cs="Arial"/>
            <w:noProof/>
            <w:lang w:eastAsia="ko-KR"/>
          </w:rPr>
          <w:t>(</w:t>
        </w:r>
        <w:r w:rsidR="003D6E1F" w:rsidRPr="00AC53A3">
          <w:rPr>
            <w:rStyle w:val="Hyperlink"/>
            <w:rFonts w:eastAsia="Gulim" w:cs="Arial" w:hint="eastAsia"/>
            <w:noProof/>
            <w:lang w:eastAsia="ko-KR"/>
          </w:rPr>
          <w:t>온라인</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서비스가</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아닌</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제품</w:t>
        </w:r>
        <w:r w:rsidR="003D6E1F" w:rsidRPr="00AC53A3">
          <w:rPr>
            <w:rStyle w:val="Hyperlink"/>
            <w:rFonts w:eastAsia="Gulim" w:cs="Arial"/>
            <w:noProof/>
            <w:lang w:eastAsia="ko-KR"/>
          </w:rPr>
          <w:t>)</w:t>
        </w:r>
        <w:r w:rsidR="003D6E1F">
          <w:rPr>
            <w:noProof/>
            <w:webHidden/>
          </w:rPr>
          <w:tab/>
        </w:r>
        <w:r w:rsidR="003D6E1F">
          <w:rPr>
            <w:noProof/>
            <w:webHidden/>
          </w:rPr>
          <w:fldChar w:fldCharType="begin"/>
        </w:r>
        <w:r w:rsidR="003D6E1F">
          <w:rPr>
            <w:noProof/>
            <w:webHidden/>
          </w:rPr>
          <w:instrText xml:space="preserve"> PAGEREF _Toc372067920 \h </w:instrText>
        </w:r>
        <w:r w:rsidR="003D6E1F">
          <w:rPr>
            <w:noProof/>
            <w:webHidden/>
          </w:rPr>
        </w:r>
        <w:r w:rsidR="003D6E1F">
          <w:rPr>
            <w:noProof/>
            <w:webHidden/>
          </w:rPr>
          <w:fldChar w:fldCharType="separate"/>
        </w:r>
        <w:r w:rsidR="00755882">
          <w:rPr>
            <w:noProof/>
            <w:webHidden/>
          </w:rPr>
          <w:t>29</w:t>
        </w:r>
        <w:r w:rsidR="003D6E1F">
          <w:rPr>
            <w:noProof/>
            <w:webHidden/>
          </w:rPr>
          <w:fldChar w:fldCharType="end"/>
        </w:r>
      </w:hyperlink>
    </w:p>
    <w:p w:rsidR="003D6E1F" w:rsidRDefault="003B5CF1">
      <w:pPr>
        <w:pStyle w:val="TOC2"/>
        <w:rPr>
          <w:noProof/>
          <w:color w:val="auto"/>
          <w:sz w:val="22"/>
          <w:lang w:eastAsia="zh-CN"/>
        </w:rPr>
      </w:pPr>
      <w:hyperlink w:anchor="_Toc372067921" w:history="1">
        <w:r w:rsidR="003D6E1F" w:rsidRPr="00AC53A3">
          <w:rPr>
            <w:rStyle w:val="Hyperlink"/>
            <w:rFonts w:eastAsia="Gulim" w:cs="Arial"/>
            <w:noProof/>
            <w:lang w:eastAsia="ko-KR"/>
          </w:rPr>
          <w:t xml:space="preserve">Exchange Server 2013 Standard </w:t>
        </w:r>
        <w:r w:rsidR="003D6E1F" w:rsidRPr="00AC53A3">
          <w:rPr>
            <w:rStyle w:val="Hyperlink"/>
            <w:rFonts w:eastAsia="Gulim" w:cs="Arial" w:hint="eastAsia"/>
            <w:noProof/>
            <w:lang w:eastAsia="ko-KR"/>
          </w:rPr>
          <w:t>및</w:t>
        </w:r>
        <w:r w:rsidR="003D6E1F" w:rsidRPr="00AC53A3">
          <w:rPr>
            <w:rStyle w:val="Hyperlink"/>
            <w:rFonts w:eastAsia="Gulim" w:cs="Arial"/>
            <w:noProof/>
            <w:lang w:eastAsia="ko-KR"/>
          </w:rPr>
          <w:t xml:space="preserve"> Enterprise</w:t>
        </w:r>
        <w:r w:rsidR="003D6E1F">
          <w:rPr>
            <w:noProof/>
            <w:webHidden/>
          </w:rPr>
          <w:tab/>
        </w:r>
        <w:r w:rsidR="003D6E1F">
          <w:rPr>
            <w:noProof/>
            <w:webHidden/>
          </w:rPr>
          <w:fldChar w:fldCharType="begin"/>
        </w:r>
        <w:r w:rsidR="003D6E1F">
          <w:rPr>
            <w:noProof/>
            <w:webHidden/>
          </w:rPr>
          <w:instrText xml:space="preserve"> PAGEREF _Toc372067921 \h </w:instrText>
        </w:r>
        <w:r w:rsidR="003D6E1F">
          <w:rPr>
            <w:noProof/>
            <w:webHidden/>
          </w:rPr>
        </w:r>
        <w:r w:rsidR="003D6E1F">
          <w:rPr>
            <w:noProof/>
            <w:webHidden/>
          </w:rPr>
          <w:fldChar w:fldCharType="separate"/>
        </w:r>
        <w:r w:rsidR="00755882">
          <w:rPr>
            <w:noProof/>
            <w:webHidden/>
          </w:rPr>
          <w:t>33</w:t>
        </w:r>
        <w:r w:rsidR="003D6E1F">
          <w:rPr>
            <w:noProof/>
            <w:webHidden/>
          </w:rPr>
          <w:fldChar w:fldCharType="end"/>
        </w:r>
      </w:hyperlink>
    </w:p>
    <w:p w:rsidR="003D6E1F" w:rsidRDefault="003B5CF1">
      <w:pPr>
        <w:pStyle w:val="TOC2"/>
        <w:rPr>
          <w:noProof/>
          <w:color w:val="auto"/>
          <w:sz w:val="22"/>
          <w:lang w:eastAsia="zh-CN"/>
        </w:rPr>
      </w:pPr>
      <w:hyperlink w:anchor="_Toc372067922" w:history="1">
        <w:r w:rsidR="003D6E1F" w:rsidRPr="00AC53A3">
          <w:rPr>
            <w:rStyle w:val="Hyperlink"/>
            <w:rFonts w:eastAsia="Gulim" w:cs="Arial"/>
            <w:noProof/>
            <w:lang w:eastAsia="ko-KR"/>
          </w:rPr>
          <w:t>Forefront Identity Manager 2010 R2</w:t>
        </w:r>
        <w:r w:rsidR="003D6E1F">
          <w:rPr>
            <w:noProof/>
            <w:webHidden/>
          </w:rPr>
          <w:tab/>
        </w:r>
        <w:r w:rsidR="003D6E1F">
          <w:rPr>
            <w:noProof/>
            <w:webHidden/>
          </w:rPr>
          <w:fldChar w:fldCharType="begin"/>
        </w:r>
        <w:r w:rsidR="003D6E1F">
          <w:rPr>
            <w:noProof/>
            <w:webHidden/>
          </w:rPr>
          <w:instrText xml:space="preserve"> PAGEREF _Toc372067922 \h </w:instrText>
        </w:r>
        <w:r w:rsidR="003D6E1F">
          <w:rPr>
            <w:noProof/>
            <w:webHidden/>
          </w:rPr>
        </w:r>
        <w:r w:rsidR="003D6E1F">
          <w:rPr>
            <w:noProof/>
            <w:webHidden/>
          </w:rPr>
          <w:fldChar w:fldCharType="separate"/>
        </w:r>
        <w:r w:rsidR="00755882">
          <w:rPr>
            <w:noProof/>
            <w:webHidden/>
          </w:rPr>
          <w:t>34</w:t>
        </w:r>
        <w:r w:rsidR="003D6E1F">
          <w:rPr>
            <w:noProof/>
            <w:webHidden/>
          </w:rPr>
          <w:fldChar w:fldCharType="end"/>
        </w:r>
      </w:hyperlink>
    </w:p>
    <w:p w:rsidR="003D6E1F" w:rsidRDefault="003B5CF1">
      <w:pPr>
        <w:pStyle w:val="TOC2"/>
        <w:rPr>
          <w:noProof/>
          <w:color w:val="auto"/>
          <w:sz w:val="22"/>
          <w:lang w:eastAsia="zh-CN"/>
        </w:rPr>
      </w:pPr>
      <w:hyperlink w:anchor="_Toc372067923" w:history="1">
        <w:r w:rsidR="003D6E1F" w:rsidRPr="00AC53A3">
          <w:rPr>
            <w:rStyle w:val="Hyperlink"/>
            <w:rFonts w:eastAsia="Gulim" w:cs="Arial"/>
            <w:noProof/>
          </w:rPr>
          <w:t>Forefront Unified Access Gateway 2010</w:t>
        </w:r>
        <w:r w:rsidR="003D6E1F">
          <w:rPr>
            <w:noProof/>
            <w:webHidden/>
          </w:rPr>
          <w:tab/>
        </w:r>
        <w:r w:rsidR="003D6E1F">
          <w:rPr>
            <w:noProof/>
            <w:webHidden/>
          </w:rPr>
          <w:fldChar w:fldCharType="begin"/>
        </w:r>
        <w:r w:rsidR="003D6E1F">
          <w:rPr>
            <w:noProof/>
            <w:webHidden/>
          </w:rPr>
          <w:instrText xml:space="preserve"> PAGEREF _Toc372067923 \h </w:instrText>
        </w:r>
        <w:r w:rsidR="003D6E1F">
          <w:rPr>
            <w:noProof/>
            <w:webHidden/>
          </w:rPr>
        </w:r>
        <w:r w:rsidR="003D6E1F">
          <w:rPr>
            <w:noProof/>
            <w:webHidden/>
          </w:rPr>
          <w:fldChar w:fldCharType="separate"/>
        </w:r>
        <w:r w:rsidR="00755882">
          <w:rPr>
            <w:noProof/>
            <w:webHidden/>
          </w:rPr>
          <w:t>35</w:t>
        </w:r>
        <w:r w:rsidR="003D6E1F">
          <w:rPr>
            <w:noProof/>
            <w:webHidden/>
          </w:rPr>
          <w:fldChar w:fldCharType="end"/>
        </w:r>
      </w:hyperlink>
    </w:p>
    <w:p w:rsidR="003D6E1F" w:rsidRDefault="003B5CF1">
      <w:pPr>
        <w:pStyle w:val="TOC2"/>
        <w:rPr>
          <w:noProof/>
          <w:color w:val="auto"/>
          <w:sz w:val="22"/>
          <w:lang w:eastAsia="zh-CN"/>
        </w:rPr>
      </w:pPr>
      <w:hyperlink w:anchor="_Toc372067924" w:history="1">
        <w:r w:rsidR="003D6E1F" w:rsidRPr="00AC53A3">
          <w:rPr>
            <w:rStyle w:val="Hyperlink"/>
            <w:rFonts w:eastAsia="Gulim" w:cs="Arial"/>
            <w:noProof/>
            <w:lang w:eastAsia="ko-KR"/>
          </w:rPr>
          <w:t>Lync Server 2013</w:t>
        </w:r>
        <w:r w:rsidR="003D6E1F">
          <w:rPr>
            <w:noProof/>
            <w:webHidden/>
          </w:rPr>
          <w:tab/>
        </w:r>
        <w:r w:rsidR="003D6E1F">
          <w:rPr>
            <w:noProof/>
            <w:webHidden/>
          </w:rPr>
          <w:fldChar w:fldCharType="begin"/>
        </w:r>
        <w:r w:rsidR="003D6E1F">
          <w:rPr>
            <w:noProof/>
            <w:webHidden/>
          </w:rPr>
          <w:instrText xml:space="preserve"> PAGEREF _Toc372067924 \h </w:instrText>
        </w:r>
        <w:r w:rsidR="003D6E1F">
          <w:rPr>
            <w:noProof/>
            <w:webHidden/>
          </w:rPr>
        </w:r>
        <w:r w:rsidR="003D6E1F">
          <w:rPr>
            <w:noProof/>
            <w:webHidden/>
          </w:rPr>
          <w:fldChar w:fldCharType="separate"/>
        </w:r>
        <w:r w:rsidR="00755882">
          <w:rPr>
            <w:noProof/>
            <w:webHidden/>
          </w:rPr>
          <w:t>35</w:t>
        </w:r>
        <w:r w:rsidR="003D6E1F">
          <w:rPr>
            <w:noProof/>
            <w:webHidden/>
          </w:rPr>
          <w:fldChar w:fldCharType="end"/>
        </w:r>
      </w:hyperlink>
    </w:p>
    <w:p w:rsidR="003D6E1F" w:rsidRDefault="003B5CF1">
      <w:pPr>
        <w:pStyle w:val="TOC2"/>
        <w:rPr>
          <w:noProof/>
          <w:color w:val="auto"/>
          <w:sz w:val="22"/>
          <w:lang w:eastAsia="zh-CN"/>
        </w:rPr>
      </w:pPr>
      <w:hyperlink w:anchor="_Toc372067925" w:history="1">
        <w:r w:rsidR="003D6E1F" w:rsidRPr="00AC53A3">
          <w:rPr>
            <w:rStyle w:val="Hyperlink"/>
            <w:rFonts w:eastAsia="Gulim" w:cs="Arial"/>
            <w:noProof/>
            <w:lang w:eastAsia="ko-KR"/>
          </w:rPr>
          <w:t>Microsoft Application Virtualization Hosting for Desktops</w:t>
        </w:r>
        <w:r w:rsidR="003D6E1F">
          <w:rPr>
            <w:noProof/>
            <w:webHidden/>
          </w:rPr>
          <w:tab/>
        </w:r>
        <w:r w:rsidR="003D6E1F">
          <w:rPr>
            <w:noProof/>
            <w:webHidden/>
          </w:rPr>
          <w:fldChar w:fldCharType="begin"/>
        </w:r>
        <w:r w:rsidR="003D6E1F">
          <w:rPr>
            <w:noProof/>
            <w:webHidden/>
          </w:rPr>
          <w:instrText xml:space="preserve"> PAGEREF _Toc372067925 \h </w:instrText>
        </w:r>
        <w:r w:rsidR="003D6E1F">
          <w:rPr>
            <w:noProof/>
            <w:webHidden/>
          </w:rPr>
        </w:r>
        <w:r w:rsidR="003D6E1F">
          <w:rPr>
            <w:noProof/>
            <w:webHidden/>
          </w:rPr>
          <w:fldChar w:fldCharType="separate"/>
        </w:r>
        <w:r w:rsidR="00755882">
          <w:rPr>
            <w:noProof/>
            <w:webHidden/>
          </w:rPr>
          <w:t>37</w:t>
        </w:r>
        <w:r w:rsidR="003D6E1F">
          <w:rPr>
            <w:noProof/>
            <w:webHidden/>
          </w:rPr>
          <w:fldChar w:fldCharType="end"/>
        </w:r>
      </w:hyperlink>
    </w:p>
    <w:p w:rsidR="003D6E1F" w:rsidRDefault="003B5CF1">
      <w:pPr>
        <w:pStyle w:val="TOC2"/>
        <w:rPr>
          <w:noProof/>
          <w:color w:val="auto"/>
          <w:sz w:val="22"/>
          <w:lang w:eastAsia="zh-CN"/>
        </w:rPr>
      </w:pPr>
      <w:hyperlink w:anchor="_Toc372067926" w:history="1">
        <w:r w:rsidR="003D6E1F" w:rsidRPr="00AC53A3">
          <w:rPr>
            <w:rStyle w:val="Hyperlink"/>
            <w:rFonts w:eastAsia="Gulim" w:cs="Arial"/>
            <w:noProof/>
          </w:rPr>
          <w:t>Microsoft Application Virtualization for Remote Desktop Services</w:t>
        </w:r>
        <w:r w:rsidR="003D6E1F">
          <w:rPr>
            <w:noProof/>
            <w:webHidden/>
          </w:rPr>
          <w:tab/>
        </w:r>
        <w:r w:rsidR="003D6E1F">
          <w:rPr>
            <w:noProof/>
            <w:webHidden/>
          </w:rPr>
          <w:fldChar w:fldCharType="begin"/>
        </w:r>
        <w:r w:rsidR="003D6E1F">
          <w:rPr>
            <w:noProof/>
            <w:webHidden/>
          </w:rPr>
          <w:instrText xml:space="preserve"> PAGEREF _Toc372067926 \h </w:instrText>
        </w:r>
        <w:r w:rsidR="003D6E1F">
          <w:rPr>
            <w:noProof/>
            <w:webHidden/>
          </w:rPr>
        </w:r>
        <w:r w:rsidR="003D6E1F">
          <w:rPr>
            <w:noProof/>
            <w:webHidden/>
          </w:rPr>
          <w:fldChar w:fldCharType="separate"/>
        </w:r>
        <w:r w:rsidR="00755882">
          <w:rPr>
            <w:noProof/>
            <w:webHidden/>
          </w:rPr>
          <w:t>37</w:t>
        </w:r>
        <w:r w:rsidR="003D6E1F">
          <w:rPr>
            <w:noProof/>
            <w:webHidden/>
          </w:rPr>
          <w:fldChar w:fldCharType="end"/>
        </w:r>
      </w:hyperlink>
    </w:p>
    <w:p w:rsidR="003D6E1F" w:rsidRDefault="003B5CF1">
      <w:pPr>
        <w:pStyle w:val="TOC2"/>
        <w:rPr>
          <w:noProof/>
          <w:color w:val="auto"/>
          <w:sz w:val="22"/>
          <w:lang w:eastAsia="zh-CN"/>
        </w:rPr>
      </w:pPr>
      <w:hyperlink w:anchor="_Toc372067927" w:history="1">
        <w:r w:rsidR="003D6E1F" w:rsidRPr="00AC53A3">
          <w:rPr>
            <w:rStyle w:val="Hyperlink"/>
            <w:rFonts w:eastAsia="Gulim" w:cs="Arial"/>
            <w:noProof/>
            <w:lang w:eastAsia="ko-KR"/>
          </w:rPr>
          <w:t>Microsoft Dynamics AX 2012 R2</w:t>
        </w:r>
        <w:r w:rsidR="003D6E1F">
          <w:rPr>
            <w:noProof/>
            <w:webHidden/>
          </w:rPr>
          <w:tab/>
        </w:r>
        <w:r w:rsidR="003D6E1F">
          <w:rPr>
            <w:noProof/>
            <w:webHidden/>
          </w:rPr>
          <w:fldChar w:fldCharType="begin"/>
        </w:r>
        <w:r w:rsidR="003D6E1F">
          <w:rPr>
            <w:noProof/>
            <w:webHidden/>
          </w:rPr>
          <w:instrText xml:space="preserve"> PAGEREF _Toc372067927 \h </w:instrText>
        </w:r>
        <w:r w:rsidR="003D6E1F">
          <w:rPr>
            <w:noProof/>
            <w:webHidden/>
          </w:rPr>
        </w:r>
        <w:r w:rsidR="003D6E1F">
          <w:rPr>
            <w:noProof/>
            <w:webHidden/>
          </w:rPr>
          <w:fldChar w:fldCharType="separate"/>
        </w:r>
        <w:r w:rsidR="00755882">
          <w:rPr>
            <w:noProof/>
            <w:webHidden/>
          </w:rPr>
          <w:t>38</w:t>
        </w:r>
        <w:r w:rsidR="003D6E1F">
          <w:rPr>
            <w:noProof/>
            <w:webHidden/>
          </w:rPr>
          <w:fldChar w:fldCharType="end"/>
        </w:r>
      </w:hyperlink>
    </w:p>
    <w:p w:rsidR="003D6E1F" w:rsidRDefault="003B5CF1">
      <w:pPr>
        <w:pStyle w:val="TOC2"/>
        <w:rPr>
          <w:noProof/>
          <w:color w:val="auto"/>
          <w:sz w:val="22"/>
          <w:lang w:eastAsia="zh-CN"/>
        </w:rPr>
      </w:pPr>
      <w:hyperlink w:anchor="_Toc372067928" w:history="1">
        <w:r w:rsidR="003D6E1F" w:rsidRPr="00AC53A3">
          <w:rPr>
            <w:rStyle w:val="Hyperlink"/>
            <w:rFonts w:eastAsia="Gulim" w:cs="Arial"/>
            <w:noProof/>
            <w:lang w:eastAsia="ko-KR"/>
          </w:rPr>
          <w:t>Microsoft Dynamics C5 2012</w:t>
        </w:r>
        <w:r w:rsidR="003D6E1F">
          <w:rPr>
            <w:noProof/>
            <w:webHidden/>
          </w:rPr>
          <w:tab/>
        </w:r>
        <w:r w:rsidR="003D6E1F">
          <w:rPr>
            <w:noProof/>
            <w:webHidden/>
          </w:rPr>
          <w:fldChar w:fldCharType="begin"/>
        </w:r>
        <w:r w:rsidR="003D6E1F">
          <w:rPr>
            <w:noProof/>
            <w:webHidden/>
          </w:rPr>
          <w:instrText xml:space="preserve"> PAGEREF _Toc372067928 \h </w:instrText>
        </w:r>
        <w:r w:rsidR="003D6E1F">
          <w:rPr>
            <w:noProof/>
            <w:webHidden/>
          </w:rPr>
        </w:r>
        <w:r w:rsidR="003D6E1F">
          <w:rPr>
            <w:noProof/>
            <w:webHidden/>
          </w:rPr>
          <w:fldChar w:fldCharType="separate"/>
        </w:r>
        <w:r w:rsidR="00755882">
          <w:rPr>
            <w:noProof/>
            <w:webHidden/>
          </w:rPr>
          <w:t>39</w:t>
        </w:r>
        <w:r w:rsidR="003D6E1F">
          <w:rPr>
            <w:noProof/>
            <w:webHidden/>
          </w:rPr>
          <w:fldChar w:fldCharType="end"/>
        </w:r>
      </w:hyperlink>
    </w:p>
    <w:p w:rsidR="003D6E1F" w:rsidRDefault="003B5CF1">
      <w:pPr>
        <w:pStyle w:val="TOC2"/>
        <w:rPr>
          <w:noProof/>
          <w:color w:val="auto"/>
          <w:sz w:val="22"/>
          <w:lang w:eastAsia="zh-CN"/>
        </w:rPr>
      </w:pPr>
      <w:hyperlink w:anchor="_Toc372067929" w:history="1">
        <w:r w:rsidR="003D6E1F" w:rsidRPr="00AC53A3">
          <w:rPr>
            <w:rStyle w:val="Hyperlink"/>
            <w:rFonts w:eastAsia="Gulim" w:cs="Arial"/>
            <w:noProof/>
            <w:lang w:eastAsia="ko-KR"/>
          </w:rPr>
          <w:t>Microsoft Dynamics CRM 2013 Service Provider</w:t>
        </w:r>
        <w:r w:rsidR="003D6E1F">
          <w:rPr>
            <w:noProof/>
            <w:webHidden/>
          </w:rPr>
          <w:tab/>
        </w:r>
        <w:r w:rsidR="003D6E1F">
          <w:rPr>
            <w:noProof/>
            <w:webHidden/>
          </w:rPr>
          <w:fldChar w:fldCharType="begin"/>
        </w:r>
        <w:r w:rsidR="003D6E1F">
          <w:rPr>
            <w:noProof/>
            <w:webHidden/>
          </w:rPr>
          <w:instrText xml:space="preserve"> PAGEREF _Toc372067929 \h </w:instrText>
        </w:r>
        <w:r w:rsidR="003D6E1F">
          <w:rPr>
            <w:noProof/>
            <w:webHidden/>
          </w:rPr>
        </w:r>
        <w:r w:rsidR="003D6E1F">
          <w:rPr>
            <w:noProof/>
            <w:webHidden/>
          </w:rPr>
          <w:fldChar w:fldCharType="separate"/>
        </w:r>
        <w:r w:rsidR="00755882">
          <w:rPr>
            <w:noProof/>
            <w:webHidden/>
          </w:rPr>
          <w:t>39</w:t>
        </w:r>
        <w:r w:rsidR="003D6E1F">
          <w:rPr>
            <w:noProof/>
            <w:webHidden/>
          </w:rPr>
          <w:fldChar w:fldCharType="end"/>
        </w:r>
      </w:hyperlink>
    </w:p>
    <w:p w:rsidR="003D6E1F" w:rsidRDefault="003B5CF1">
      <w:pPr>
        <w:pStyle w:val="TOC2"/>
        <w:rPr>
          <w:noProof/>
          <w:color w:val="auto"/>
          <w:sz w:val="22"/>
          <w:lang w:eastAsia="zh-CN"/>
        </w:rPr>
      </w:pPr>
      <w:hyperlink w:anchor="_Toc372067930" w:history="1">
        <w:r w:rsidR="003D6E1F" w:rsidRPr="00AC53A3">
          <w:rPr>
            <w:rStyle w:val="Hyperlink"/>
            <w:rFonts w:eastAsia="Gulim" w:cs="Arial"/>
            <w:noProof/>
          </w:rPr>
          <w:t>Microsoft Dynamics GP 2013</w:t>
        </w:r>
        <w:r w:rsidR="003D6E1F">
          <w:rPr>
            <w:noProof/>
            <w:webHidden/>
          </w:rPr>
          <w:tab/>
        </w:r>
        <w:r w:rsidR="003D6E1F">
          <w:rPr>
            <w:noProof/>
            <w:webHidden/>
          </w:rPr>
          <w:fldChar w:fldCharType="begin"/>
        </w:r>
        <w:r w:rsidR="003D6E1F">
          <w:rPr>
            <w:noProof/>
            <w:webHidden/>
          </w:rPr>
          <w:instrText xml:space="preserve"> PAGEREF _Toc372067930 \h </w:instrText>
        </w:r>
        <w:r w:rsidR="003D6E1F">
          <w:rPr>
            <w:noProof/>
            <w:webHidden/>
          </w:rPr>
        </w:r>
        <w:r w:rsidR="003D6E1F">
          <w:rPr>
            <w:noProof/>
            <w:webHidden/>
          </w:rPr>
          <w:fldChar w:fldCharType="separate"/>
        </w:r>
        <w:r w:rsidR="00755882">
          <w:rPr>
            <w:noProof/>
            <w:webHidden/>
          </w:rPr>
          <w:t>40</w:t>
        </w:r>
        <w:r w:rsidR="003D6E1F">
          <w:rPr>
            <w:noProof/>
            <w:webHidden/>
          </w:rPr>
          <w:fldChar w:fldCharType="end"/>
        </w:r>
      </w:hyperlink>
    </w:p>
    <w:p w:rsidR="003D6E1F" w:rsidRDefault="003B5CF1">
      <w:pPr>
        <w:pStyle w:val="TOC2"/>
        <w:rPr>
          <w:noProof/>
          <w:color w:val="auto"/>
          <w:sz w:val="22"/>
          <w:lang w:eastAsia="zh-CN"/>
        </w:rPr>
      </w:pPr>
      <w:hyperlink w:anchor="_Toc372067931" w:history="1">
        <w:r w:rsidR="003D6E1F" w:rsidRPr="00AC53A3">
          <w:rPr>
            <w:rStyle w:val="Hyperlink"/>
            <w:rFonts w:eastAsia="Gulim" w:cs="Arial"/>
            <w:noProof/>
            <w:lang w:eastAsia="ko-KR"/>
          </w:rPr>
          <w:t>Microsoft Dynamics NAV 2013 R2</w:t>
        </w:r>
        <w:r w:rsidR="003D6E1F">
          <w:rPr>
            <w:noProof/>
            <w:webHidden/>
          </w:rPr>
          <w:tab/>
        </w:r>
        <w:r w:rsidR="003D6E1F">
          <w:rPr>
            <w:noProof/>
            <w:webHidden/>
          </w:rPr>
          <w:fldChar w:fldCharType="begin"/>
        </w:r>
        <w:r w:rsidR="003D6E1F">
          <w:rPr>
            <w:noProof/>
            <w:webHidden/>
          </w:rPr>
          <w:instrText xml:space="preserve"> PAGEREF _Toc372067931 \h </w:instrText>
        </w:r>
        <w:r w:rsidR="003D6E1F">
          <w:rPr>
            <w:noProof/>
            <w:webHidden/>
          </w:rPr>
        </w:r>
        <w:r w:rsidR="003D6E1F">
          <w:rPr>
            <w:noProof/>
            <w:webHidden/>
          </w:rPr>
          <w:fldChar w:fldCharType="separate"/>
        </w:r>
        <w:r w:rsidR="00755882">
          <w:rPr>
            <w:noProof/>
            <w:webHidden/>
          </w:rPr>
          <w:t>41</w:t>
        </w:r>
        <w:r w:rsidR="003D6E1F">
          <w:rPr>
            <w:noProof/>
            <w:webHidden/>
          </w:rPr>
          <w:fldChar w:fldCharType="end"/>
        </w:r>
      </w:hyperlink>
    </w:p>
    <w:p w:rsidR="003D6E1F" w:rsidRDefault="003B5CF1">
      <w:pPr>
        <w:pStyle w:val="TOC2"/>
        <w:rPr>
          <w:noProof/>
          <w:color w:val="auto"/>
          <w:sz w:val="22"/>
          <w:lang w:eastAsia="zh-CN"/>
        </w:rPr>
      </w:pPr>
      <w:hyperlink w:anchor="_Toc372067932" w:history="1">
        <w:r w:rsidR="003D6E1F" w:rsidRPr="00AC53A3">
          <w:rPr>
            <w:rStyle w:val="Hyperlink"/>
            <w:rFonts w:eastAsia="Gulim" w:cs="Arial"/>
            <w:noProof/>
            <w:lang w:eastAsia="ko-KR"/>
          </w:rPr>
          <w:t>Microsoft Dynamics SL 2011</w:t>
        </w:r>
        <w:r w:rsidR="003D6E1F">
          <w:rPr>
            <w:noProof/>
            <w:webHidden/>
          </w:rPr>
          <w:tab/>
        </w:r>
        <w:r w:rsidR="003D6E1F">
          <w:rPr>
            <w:noProof/>
            <w:webHidden/>
          </w:rPr>
          <w:fldChar w:fldCharType="begin"/>
        </w:r>
        <w:r w:rsidR="003D6E1F">
          <w:rPr>
            <w:noProof/>
            <w:webHidden/>
          </w:rPr>
          <w:instrText xml:space="preserve"> PAGEREF _Toc372067932 \h </w:instrText>
        </w:r>
        <w:r w:rsidR="003D6E1F">
          <w:rPr>
            <w:noProof/>
            <w:webHidden/>
          </w:rPr>
        </w:r>
        <w:r w:rsidR="003D6E1F">
          <w:rPr>
            <w:noProof/>
            <w:webHidden/>
          </w:rPr>
          <w:fldChar w:fldCharType="separate"/>
        </w:r>
        <w:r w:rsidR="00755882">
          <w:rPr>
            <w:noProof/>
            <w:webHidden/>
          </w:rPr>
          <w:t>42</w:t>
        </w:r>
        <w:r w:rsidR="003D6E1F">
          <w:rPr>
            <w:noProof/>
            <w:webHidden/>
          </w:rPr>
          <w:fldChar w:fldCharType="end"/>
        </w:r>
      </w:hyperlink>
    </w:p>
    <w:p w:rsidR="003D6E1F" w:rsidRDefault="003B5CF1">
      <w:pPr>
        <w:pStyle w:val="TOC2"/>
        <w:rPr>
          <w:noProof/>
          <w:color w:val="auto"/>
          <w:sz w:val="22"/>
          <w:lang w:eastAsia="zh-CN"/>
        </w:rPr>
      </w:pPr>
      <w:hyperlink w:anchor="_Toc372067933" w:history="1">
        <w:r w:rsidR="003D6E1F" w:rsidRPr="00AC53A3">
          <w:rPr>
            <w:rStyle w:val="Hyperlink"/>
            <w:rFonts w:eastAsia="Gulim" w:cs="Arial"/>
            <w:noProof/>
            <w:lang w:eastAsia="ko-KR"/>
          </w:rPr>
          <w:t>Microsoft User Experience Virtualization Hosting for Desktops v2.0</w:t>
        </w:r>
        <w:r w:rsidR="003D6E1F">
          <w:rPr>
            <w:noProof/>
            <w:webHidden/>
          </w:rPr>
          <w:tab/>
        </w:r>
        <w:r w:rsidR="003D6E1F">
          <w:rPr>
            <w:noProof/>
            <w:webHidden/>
          </w:rPr>
          <w:fldChar w:fldCharType="begin"/>
        </w:r>
        <w:r w:rsidR="003D6E1F">
          <w:rPr>
            <w:noProof/>
            <w:webHidden/>
          </w:rPr>
          <w:instrText xml:space="preserve"> PAGEREF _Toc372067933 \h </w:instrText>
        </w:r>
        <w:r w:rsidR="003D6E1F">
          <w:rPr>
            <w:noProof/>
            <w:webHidden/>
          </w:rPr>
        </w:r>
        <w:r w:rsidR="003D6E1F">
          <w:rPr>
            <w:noProof/>
            <w:webHidden/>
          </w:rPr>
          <w:fldChar w:fldCharType="separate"/>
        </w:r>
        <w:r w:rsidR="00755882">
          <w:rPr>
            <w:noProof/>
            <w:webHidden/>
          </w:rPr>
          <w:t>43</w:t>
        </w:r>
        <w:r w:rsidR="003D6E1F">
          <w:rPr>
            <w:noProof/>
            <w:webHidden/>
          </w:rPr>
          <w:fldChar w:fldCharType="end"/>
        </w:r>
      </w:hyperlink>
    </w:p>
    <w:p w:rsidR="003D6E1F" w:rsidRDefault="003B5CF1">
      <w:pPr>
        <w:pStyle w:val="TOC2"/>
        <w:rPr>
          <w:noProof/>
          <w:color w:val="auto"/>
          <w:sz w:val="22"/>
          <w:lang w:eastAsia="zh-CN"/>
        </w:rPr>
      </w:pPr>
      <w:hyperlink w:anchor="_Toc372067934" w:history="1">
        <w:r w:rsidR="003D6E1F" w:rsidRPr="00AC53A3">
          <w:rPr>
            <w:rStyle w:val="Hyperlink"/>
            <w:rFonts w:eastAsia="Gulim" w:cs="Arial"/>
            <w:noProof/>
            <w:lang w:eastAsia="ko-KR"/>
          </w:rPr>
          <w:t xml:space="preserve">Office </w:t>
        </w:r>
        <w:r w:rsidR="003D6E1F" w:rsidRPr="00AC53A3">
          <w:rPr>
            <w:rStyle w:val="Hyperlink"/>
            <w:rFonts w:eastAsia="Gulim" w:cs="Arial" w:hint="eastAsia"/>
            <w:noProof/>
            <w:lang w:eastAsia="ko-KR"/>
          </w:rPr>
          <w:t>복수</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언어팩</w:t>
        </w:r>
        <w:r w:rsidR="003D6E1F" w:rsidRPr="00AC53A3">
          <w:rPr>
            <w:rStyle w:val="Hyperlink"/>
            <w:rFonts w:eastAsia="Gulim" w:cs="Arial"/>
            <w:noProof/>
            <w:lang w:eastAsia="ko-KR"/>
          </w:rPr>
          <w:t xml:space="preserve"> 2013</w:t>
        </w:r>
        <w:r w:rsidR="003D6E1F">
          <w:rPr>
            <w:noProof/>
            <w:webHidden/>
          </w:rPr>
          <w:tab/>
        </w:r>
        <w:r w:rsidR="003D6E1F">
          <w:rPr>
            <w:noProof/>
            <w:webHidden/>
          </w:rPr>
          <w:fldChar w:fldCharType="begin"/>
        </w:r>
        <w:r w:rsidR="003D6E1F">
          <w:rPr>
            <w:noProof/>
            <w:webHidden/>
          </w:rPr>
          <w:instrText xml:space="preserve"> PAGEREF _Toc372067934 \h </w:instrText>
        </w:r>
        <w:r w:rsidR="003D6E1F">
          <w:rPr>
            <w:noProof/>
            <w:webHidden/>
          </w:rPr>
        </w:r>
        <w:r w:rsidR="003D6E1F">
          <w:rPr>
            <w:noProof/>
            <w:webHidden/>
          </w:rPr>
          <w:fldChar w:fldCharType="separate"/>
        </w:r>
        <w:r w:rsidR="00755882">
          <w:rPr>
            <w:noProof/>
            <w:webHidden/>
          </w:rPr>
          <w:t>43</w:t>
        </w:r>
        <w:r w:rsidR="003D6E1F">
          <w:rPr>
            <w:noProof/>
            <w:webHidden/>
          </w:rPr>
          <w:fldChar w:fldCharType="end"/>
        </w:r>
      </w:hyperlink>
    </w:p>
    <w:p w:rsidR="003D6E1F" w:rsidRDefault="003B5CF1">
      <w:pPr>
        <w:pStyle w:val="TOC2"/>
        <w:rPr>
          <w:noProof/>
          <w:color w:val="auto"/>
          <w:sz w:val="22"/>
          <w:lang w:eastAsia="zh-CN"/>
        </w:rPr>
      </w:pPr>
      <w:hyperlink w:anchor="_Toc372067935" w:history="1">
        <w:r w:rsidR="003D6E1F" w:rsidRPr="00AC53A3">
          <w:rPr>
            <w:rStyle w:val="Hyperlink"/>
            <w:rFonts w:eastAsia="Gulim" w:cs="Arial"/>
            <w:noProof/>
          </w:rPr>
          <w:t>Office Professional Plus 2013</w:t>
        </w:r>
        <w:r w:rsidR="003D6E1F">
          <w:rPr>
            <w:noProof/>
            <w:webHidden/>
          </w:rPr>
          <w:tab/>
        </w:r>
        <w:r w:rsidR="003D6E1F">
          <w:rPr>
            <w:noProof/>
            <w:webHidden/>
          </w:rPr>
          <w:fldChar w:fldCharType="begin"/>
        </w:r>
        <w:r w:rsidR="003D6E1F">
          <w:rPr>
            <w:noProof/>
            <w:webHidden/>
          </w:rPr>
          <w:instrText xml:space="preserve"> PAGEREF _Toc372067935 \h </w:instrText>
        </w:r>
        <w:r w:rsidR="003D6E1F">
          <w:rPr>
            <w:noProof/>
            <w:webHidden/>
          </w:rPr>
        </w:r>
        <w:r w:rsidR="003D6E1F">
          <w:rPr>
            <w:noProof/>
            <w:webHidden/>
          </w:rPr>
          <w:fldChar w:fldCharType="separate"/>
        </w:r>
        <w:r w:rsidR="00755882">
          <w:rPr>
            <w:noProof/>
            <w:webHidden/>
          </w:rPr>
          <w:t>44</w:t>
        </w:r>
        <w:r w:rsidR="003D6E1F">
          <w:rPr>
            <w:noProof/>
            <w:webHidden/>
          </w:rPr>
          <w:fldChar w:fldCharType="end"/>
        </w:r>
      </w:hyperlink>
    </w:p>
    <w:p w:rsidR="003D6E1F" w:rsidRDefault="003B5CF1">
      <w:pPr>
        <w:pStyle w:val="TOC2"/>
        <w:rPr>
          <w:noProof/>
          <w:color w:val="auto"/>
          <w:sz w:val="22"/>
          <w:lang w:eastAsia="zh-CN"/>
        </w:rPr>
      </w:pPr>
      <w:hyperlink w:anchor="_Toc372067936" w:history="1">
        <w:r w:rsidR="003D6E1F" w:rsidRPr="00AC53A3">
          <w:rPr>
            <w:rStyle w:val="Hyperlink"/>
            <w:rFonts w:eastAsia="Gulim" w:cs="Arial"/>
            <w:noProof/>
            <w:lang w:eastAsia="ko-KR"/>
          </w:rPr>
          <w:t>Office Standard 2013</w:t>
        </w:r>
        <w:r w:rsidR="003D6E1F">
          <w:rPr>
            <w:noProof/>
            <w:webHidden/>
          </w:rPr>
          <w:tab/>
        </w:r>
        <w:r w:rsidR="003D6E1F">
          <w:rPr>
            <w:noProof/>
            <w:webHidden/>
          </w:rPr>
          <w:fldChar w:fldCharType="begin"/>
        </w:r>
        <w:r w:rsidR="003D6E1F">
          <w:rPr>
            <w:noProof/>
            <w:webHidden/>
          </w:rPr>
          <w:instrText xml:space="preserve"> PAGEREF _Toc372067936 \h </w:instrText>
        </w:r>
        <w:r w:rsidR="003D6E1F">
          <w:rPr>
            <w:noProof/>
            <w:webHidden/>
          </w:rPr>
        </w:r>
        <w:r w:rsidR="003D6E1F">
          <w:rPr>
            <w:noProof/>
            <w:webHidden/>
          </w:rPr>
          <w:fldChar w:fldCharType="separate"/>
        </w:r>
        <w:r w:rsidR="00755882">
          <w:rPr>
            <w:noProof/>
            <w:webHidden/>
          </w:rPr>
          <w:t>44</w:t>
        </w:r>
        <w:r w:rsidR="003D6E1F">
          <w:rPr>
            <w:noProof/>
            <w:webHidden/>
          </w:rPr>
          <w:fldChar w:fldCharType="end"/>
        </w:r>
      </w:hyperlink>
    </w:p>
    <w:p w:rsidR="003D6E1F" w:rsidRDefault="003B5CF1">
      <w:pPr>
        <w:pStyle w:val="TOC2"/>
        <w:rPr>
          <w:noProof/>
          <w:color w:val="auto"/>
          <w:sz w:val="22"/>
          <w:lang w:eastAsia="zh-CN"/>
        </w:rPr>
      </w:pPr>
      <w:hyperlink w:anchor="_Toc372067937" w:history="1">
        <w:r w:rsidR="003D6E1F" w:rsidRPr="00AC53A3">
          <w:rPr>
            <w:rStyle w:val="Hyperlink"/>
            <w:rFonts w:eastAsia="Gulim" w:cs="Arial" w:hint="eastAsia"/>
            <w:noProof/>
            <w:lang w:eastAsia="ko-KR"/>
          </w:rPr>
          <w:t>생산성</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제품군</w:t>
        </w:r>
        <w:r w:rsidR="003D6E1F">
          <w:rPr>
            <w:noProof/>
            <w:webHidden/>
          </w:rPr>
          <w:tab/>
        </w:r>
        <w:r w:rsidR="003D6E1F">
          <w:rPr>
            <w:noProof/>
            <w:webHidden/>
          </w:rPr>
          <w:fldChar w:fldCharType="begin"/>
        </w:r>
        <w:r w:rsidR="003D6E1F">
          <w:rPr>
            <w:noProof/>
            <w:webHidden/>
          </w:rPr>
          <w:instrText xml:space="preserve"> PAGEREF _Toc372067937 \h </w:instrText>
        </w:r>
        <w:r w:rsidR="003D6E1F">
          <w:rPr>
            <w:noProof/>
            <w:webHidden/>
          </w:rPr>
        </w:r>
        <w:r w:rsidR="003D6E1F">
          <w:rPr>
            <w:noProof/>
            <w:webHidden/>
          </w:rPr>
          <w:fldChar w:fldCharType="separate"/>
        </w:r>
        <w:r w:rsidR="00755882">
          <w:rPr>
            <w:noProof/>
            <w:webHidden/>
          </w:rPr>
          <w:t>45</w:t>
        </w:r>
        <w:r w:rsidR="003D6E1F">
          <w:rPr>
            <w:noProof/>
            <w:webHidden/>
          </w:rPr>
          <w:fldChar w:fldCharType="end"/>
        </w:r>
      </w:hyperlink>
    </w:p>
    <w:p w:rsidR="003D6E1F" w:rsidRDefault="003B5CF1">
      <w:pPr>
        <w:pStyle w:val="TOC2"/>
        <w:rPr>
          <w:noProof/>
          <w:color w:val="auto"/>
          <w:sz w:val="22"/>
          <w:lang w:eastAsia="zh-CN"/>
        </w:rPr>
      </w:pPr>
      <w:hyperlink w:anchor="_Toc372067938" w:history="1">
        <w:r w:rsidR="003D6E1F" w:rsidRPr="00AC53A3">
          <w:rPr>
            <w:rStyle w:val="Hyperlink"/>
            <w:rFonts w:eastAsia="Gulim" w:cs="Arial"/>
            <w:noProof/>
            <w:lang w:eastAsia="ko-KR"/>
          </w:rPr>
          <w:t>Project 2013 Professional</w:t>
        </w:r>
        <w:r w:rsidR="003D6E1F">
          <w:rPr>
            <w:noProof/>
            <w:webHidden/>
          </w:rPr>
          <w:tab/>
        </w:r>
        <w:r w:rsidR="003D6E1F">
          <w:rPr>
            <w:noProof/>
            <w:webHidden/>
          </w:rPr>
          <w:fldChar w:fldCharType="begin"/>
        </w:r>
        <w:r w:rsidR="003D6E1F">
          <w:rPr>
            <w:noProof/>
            <w:webHidden/>
          </w:rPr>
          <w:instrText xml:space="preserve"> PAGEREF _Toc372067938 \h </w:instrText>
        </w:r>
        <w:r w:rsidR="003D6E1F">
          <w:rPr>
            <w:noProof/>
            <w:webHidden/>
          </w:rPr>
        </w:r>
        <w:r w:rsidR="003D6E1F">
          <w:rPr>
            <w:noProof/>
            <w:webHidden/>
          </w:rPr>
          <w:fldChar w:fldCharType="separate"/>
        </w:r>
        <w:r w:rsidR="00755882">
          <w:rPr>
            <w:noProof/>
            <w:webHidden/>
          </w:rPr>
          <w:t>45</w:t>
        </w:r>
        <w:r w:rsidR="003D6E1F">
          <w:rPr>
            <w:noProof/>
            <w:webHidden/>
          </w:rPr>
          <w:fldChar w:fldCharType="end"/>
        </w:r>
      </w:hyperlink>
    </w:p>
    <w:p w:rsidR="003D6E1F" w:rsidRDefault="003B5CF1">
      <w:pPr>
        <w:pStyle w:val="TOC2"/>
        <w:rPr>
          <w:noProof/>
          <w:color w:val="auto"/>
          <w:sz w:val="22"/>
          <w:lang w:eastAsia="zh-CN"/>
        </w:rPr>
      </w:pPr>
      <w:hyperlink w:anchor="_Toc372067939" w:history="1">
        <w:r w:rsidR="003D6E1F" w:rsidRPr="00AC53A3">
          <w:rPr>
            <w:rStyle w:val="Hyperlink"/>
            <w:rFonts w:eastAsia="Gulim" w:cs="Arial"/>
            <w:noProof/>
          </w:rPr>
          <w:t>Project 2013 Standard</w:t>
        </w:r>
        <w:r w:rsidR="003D6E1F">
          <w:rPr>
            <w:noProof/>
            <w:webHidden/>
          </w:rPr>
          <w:tab/>
        </w:r>
        <w:r w:rsidR="003D6E1F">
          <w:rPr>
            <w:noProof/>
            <w:webHidden/>
          </w:rPr>
          <w:fldChar w:fldCharType="begin"/>
        </w:r>
        <w:r w:rsidR="003D6E1F">
          <w:rPr>
            <w:noProof/>
            <w:webHidden/>
          </w:rPr>
          <w:instrText xml:space="preserve"> PAGEREF _Toc372067939 \h </w:instrText>
        </w:r>
        <w:r w:rsidR="003D6E1F">
          <w:rPr>
            <w:noProof/>
            <w:webHidden/>
          </w:rPr>
        </w:r>
        <w:r w:rsidR="003D6E1F">
          <w:rPr>
            <w:noProof/>
            <w:webHidden/>
          </w:rPr>
          <w:fldChar w:fldCharType="separate"/>
        </w:r>
        <w:r w:rsidR="00755882">
          <w:rPr>
            <w:noProof/>
            <w:webHidden/>
          </w:rPr>
          <w:t>45</w:t>
        </w:r>
        <w:r w:rsidR="003D6E1F">
          <w:rPr>
            <w:noProof/>
            <w:webHidden/>
          </w:rPr>
          <w:fldChar w:fldCharType="end"/>
        </w:r>
      </w:hyperlink>
    </w:p>
    <w:p w:rsidR="003D6E1F" w:rsidRDefault="003B5CF1">
      <w:pPr>
        <w:pStyle w:val="TOC2"/>
        <w:rPr>
          <w:noProof/>
          <w:color w:val="auto"/>
          <w:sz w:val="22"/>
          <w:lang w:eastAsia="zh-CN"/>
        </w:rPr>
      </w:pPr>
      <w:hyperlink w:anchor="_Toc372067940" w:history="1">
        <w:r w:rsidR="003D6E1F" w:rsidRPr="00AC53A3">
          <w:rPr>
            <w:rStyle w:val="Hyperlink"/>
            <w:rFonts w:eastAsia="Gulim" w:cs="Arial"/>
            <w:noProof/>
          </w:rPr>
          <w:t>Project Server 2013</w:t>
        </w:r>
        <w:r w:rsidR="003D6E1F">
          <w:rPr>
            <w:noProof/>
            <w:webHidden/>
          </w:rPr>
          <w:tab/>
        </w:r>
        <w:r w:rsidR="003D6E1F">
          <w:rPr>
            <w:noProof/>
            <w:webHidden/>
          </w:rPr>
          <w:fldChar w:fldCharType="begin"/>
        </w:r>
        <w:r w:rsidR="003D6E1F">
          <w:rPr>
            <w:noProof/>
            <w:webHidden/>
          </w:rPr>
          <w:instrText xml:space="preserve"> PAGEREF _Toc372067940 \h </w:instrText>
        </w:r>
        <w:r w:rsidR="003D6E1F">
          <w:rPr>
            <w:noProof/>
            <w:webHidden/>
          </w:rPr>
        </w:r>
        <w:r w:rsidR="003D6E1F">
          <w:rPr>
            <w:noProof/>
            <w:webHidden/>
          </w:rPr>
          <w:fldChar w:fldCharType="separate"/>
        </w:r>
        <w:r w:rsidR="00755882">
          <w:rPr>
            <w:noProof/>
            <w:webHidden/>
          </w:rPr>
          <w:t>46</w:t>
        </w:r>
        <w:r w:rsidR="003D6E1F">
          <w:rPr>
            <w:noProof/>
            <w:webHidden/>
          </w:rPr>
          <w:fldChar w:fldCharType="end"/>
        </w:r>
      </w:hyperlink>
    </w:p>
    <w:p w:rsidR="003D6E1F" w:rsidRDefault="003B5CF1">
      <w:pPr>
        <w:pStyle w:val="TOC2"/>
        <w:rPr>
          <w:noProof/>
          <w:color w:val="auto"/>
          <w:sz w:val="22"/>
          <w:lang w:eastAsia="zh-CN"/>
        </w:rPr>
      </w:pPr>
      <w:hyperlink w:anchor="_Toc372067941" w:history="1">
        <w:r w:rsidR="003D6E1F" w:rsidRPr="00AC53A3">
          <w:rPr>
            <w:rStyle w:val="Hyperlink"/>
            <w:rFonts w:eastAsia="Gulim" w:cs="Arial"/>
            <w:noProof/>
          </w:rPr>
          <w:t>SharePoint Server 2013</w:t>
        </w:r>
        <w:r w:rsidR="003D6E1F">
          <w:rPr>
            <w:noProof/>
            <w:webHidden/>
          </w:rPr>
          <w:tab/>
        </w:r>
        <w:r w:rsidR="003D6E1F">
          <w:rPr>
            <w:noProof/>
            <w:webHidden/>
          </w:rPr>
          <w:fldChar w:fldCharType="begin"/>
        </w:r>
        <w:r w:rsidR="003D6E1F">
          <w:rPr>
            <w:noProof/>
            <w:webHidden/>
          </w:rPr>
          <w:instrText xml:space="preserve"> PAGEREF _Toc372067941 \h </w:instrText>
        </w:r>
        <w:r w:rsidR="003D6E1F">
          <w:rPr>
            <w:noProof/>
            <w:webHidden/>
          </w:rPr>
        </w:r>
        <w:r w:rsidR="003D6E1F">
          <w:rPr>
            <w:noProof/>
            <w:webHidden/>
          </w:rPr>
          <w:fldChar w:fldCharType="separate"/>
        </w:r>
        <w:r w:rsidR="00755882">
          <w:rPr>
            <w:noProof/>
            <w:webHidden/>
          </w:rPr>
          <w:t>46</w:t>
        </w:r>
        <w:r w:rsidR="003D6E1F">
          <w:rPr>
            <w:noProof/>
            <w:webHidden/>
          </w:rPr>
          <w:fldChar w:fldCharType="end"/>
        </w:r>
      </w:hyperlink>
    </w:p>
    <w:p w:rsidR="003D6E1F" w:rsidRDefault="003B5CF1">
      <w:pPr>
        <w:pStyle w:val="TOC2"/>
        <w:rPr>
          <w:noProof/>
          <w:color w:val="auto"/>
          <w:sz w:val="22"/>
          <w:lang w:eastAsia="zh-CN"/>
        </w:rPr>
      </w:pPr>
      <w:hyperlink w:anchor="_Toc372067942" w:history="1">
        <w:r w:rsidR="003D6E1F" w:rsidRPr="00AC53A3">
          <w:rPr>
            <w:rStyle w:val="Hyperlink"/>
            <w:rFonts w:eastAsia="Gulim" w:cs="Arial"/>
            <w:noProof/>
          </w:rPr>
          <w:t>SQL Server 2012 Standard</w:t>
        </w:r>
        <w:r w:rsidR="003D6E1F">
          <w:rPr>
            <w:noProof/>
            <w:webHidden/>
          </w:rPr>
          <w:tab/>
        </w:r>
        <w:r w:rsidR="003D6E1F">
          <w:rPr>
            <w:noProof/>
            <w:webHidden/>
          </w:rPr>
          <w:fldChar w:fldCharType="begin"/>
        </w:r>
        <w:r w:rsidR="003D6E1F">
          <w:rPr>
            <w:noProof/>
            <w:webHidden/>
          </w:rPr>
          <w:instrText xml:space="preserve"> PAGEREF _Toc372067942 \h </w:instrText>
        </w:r>
        <w:r w:rsidR="003D6E1F">
          <w:rPr>
            <w:noProof/>
            <w:webHidden/>
          </w:rPr>
        </w:r>
        <w:r w:rsidR="003D6E1F">
          <w:rPr>
            <w:noProof/>
            <w:webHidden/>
          </w:rPr>
          <w:fldChar w:fldCharType="separate"/>
        </w:r>
        <w:r w:rsidR="00755882">
          <w:rPr>
            <w:noProof/>
            <w:webHidden/>
          </w:rPr>
          <w:t>47</w:t>
        </w:r>
        <w:r w:rsidR="003D6E1F">
          <w:rPr>
            <w:noProof/>
            <w:webHidden/>
          </w:rPr>
          <w:fldChar w:fldCharType="end"/>
        </w:r>
      </w:hyperlink>
    </w:p>
    <w:p w:rsidR="003D6E1F" w:rsidRDefault="003B5CF1">
      <w:pPr>
        <w:pStyle w:val="TOC2"/>
        <w:rPr>
          <w:noProof/>
          <w:color w:val="auto"/>
          <w:sz w:val="22"/>
          <w:lang w:eastAsia="zh-CN"/>
        </w:rPr>
      </w:pPr>
      <w:hyperlink w:anchor="_Toc372067943" w:history="1">
        <w:r w:rsidR="003D6E1F" w:rsidRPr="00AC53A3">
          <w:rPr>
            <w:rStyle w:val="Hyperlink"/>
            <w:rFonts w:eastAsia="Gulim" w:cs="Arial"/>
            <w:noProof/>
            <w:lang w:eastAsia="ko-KR"/>
          </w:rPr>
          <w:t>SQL Server 2012 Business Intelligence</w:t>
        </w:r>
        <w:r w:rsidR="003D6E1F">
          <w:rPr>
            <w:noProof/>
            <w:webHidden/>
          </w:rPr>
          <w:tab/>
        </w:r>
        <w:r w:rsidR="003D6E1F">
          <w:rPr>
            <w:noProof/>
            <w:webHidden/>
          </w:rPr>
          <w:fldChar w:fldCharType="begin"/>
        </w:r>
        <w:r w:rsidR="003D6E1F">
          <w:rPr>
            <w:noProof/>
            <w:webHidden/>
          </w:rPr>
          <w:instrText xml:space="preserve"> PAGEREF _Toc372067943 \h </w:instrText>
        </w:r>
        <w:r w:rsidR="003D6E1F">
          <w:rPr>
            <w:noProof/>
            <w:webHidden/>
          </w:rPr>
        </w:r>
        <w:r w:rsidR="003D6E1F">
          <w:rPr>
            <w:noProof/>
            <w:webHidden/>
          </w:rPr>
          <w:fldChar w:fldCharType="separate"/>
        </w:r>
        <w:r w:rsidR="00755882">
          <w:rPr>
            <w:noProof/>
            <w:webHidden/>
          </w:rPr>
          <w:t>47</w:t>
        </w:r>
        <w:r w:rsidR="003D6E1F">
          <w:rPr>
            <w:noProof/>
            <w:webHidden/>
          </w:rPr>
          <w:fldChar w:fldCharType="end"/>
        </w:r>
      </w:hyperlink>
    </w:p>
    <w:p w:rsidR="003D6E1F" w:rsidRDefault="003B5CF1">
      <w:pPr>
        <w:pStyle w:val="TOC2"/>
        <w:rPr>
          <w:noProof/>
          <w:color w:val="auto"/>
          <w:sz w:val="22"/>
          <w:lang w:eastAsia="zh-CN"/>
        </w:rPr>
      </w:pPr>
      <w:hyperlink w:anchor="_Toc372067944" w:history="1">
        <w:r w:rsidR="003D6E1F" w:rsidRPr="00AC53A3">
          <w:rPr>
            <w:rStyle w:val="Hyperlink"/>
            <w:rFonts w:eastAsia="Gulim" w:cs="Arial"/>
            <w:noProof/>
            <w:lang w:eastAsia="ko-KR"/>
          </w:rPr>
          <w:t>System Center 2012 R2 Client Management Suite</w:t>
        </w:r>
        <w:r w:rsidR="003D6E1F">
          <w:rPr>
            <w:noProof/>
            <w:webHidden/>
          </w:rPr>
          <w:tab/>
        </w:r>
        <w:r w:rsidR="003D6E1F">
          <w:rPr>
            <w:noProof/>
            <w:webHidden/>
          </w:rPr>
          <w:fldChar w:fldCharType="begin"/>
        </w:r>
        <w:r w:rsidR="003D6E1F">
          <w:rPr>
            <w:noProof/>
            <w:webHidden/>
          </w:rPr>
          <w:instrText xml:space="preserve"> PAGEREF _Toc372067944 \h </w:instrText>
        </w:r>
        <w:r w:rsidR="003D6E1F">
          <w:rPr>
            <w:noProof/>
            <w:webHidden/>
          </w:rPr>
        </w:r>
        <w:r w:rsidR="003D6E1F">
          <w:rPr>
            <w:noProof/>
            <w:webHidden/>
          </w:rPr>
          <w:fldChar w:fldCharType="separate"/>
        </w:r>
        <w:r w:rsidR="00755882">
          <w:rPr>
            <w:noProof/>
            <w:webHidden/>
          </w:rPr>
          <w:t>47</w:t>
        </w:r>
        <w:r w:rsidR="003D6E1F">
          <w:rPr>
            <w:noProof/>
            <w:webHidden/>
          </w:rPr>
          <w:fldChar w:fldCharType="end"/>
        </w:r>
      </w:hyperlink>
    </w:p>
    <w:p w:rsidR="003D6E1F" w:rsidRDefault="003B5CF1">
      <w:pPr>
        <w:pStyle w:val="TOC2"/>
        <w:rPr>
          <w:noProof/>
          <w:color w:val="auto"/>
          <w:sz w:val="22"/>
          <w:lang w:eastAsia="zh-CN"/>
        </w:rPr>
      </w:pPr>
      <w:hyperlink w:anchor="_Toc372067945" w:history="1">
        <w:r w:rsidR="003D6E1F" w:rsidRPr="00AC53A3">
          <w:rPr>
            <w:rStyle w:val="Hyperlink"/>
            <w:rFonts w:eastAsia="Gulim" w:cs="Arial"/>
            <w:noProof/>
          </w:rPr>
          <w:t>System Center 2012 R2 Configuration Manager</w:t>
        </w:r>
        <w:r w:rsidR="003D6E1F">
          <w:rPr>
            <w:noProof/>
            <w:webHidden/>
          </w:rPr>
          <w:tab/>
        </w:r>
        <w:r w:rsidR="003D6E1F">
          <w:rPr>
            <w:noProof/>
            <w:webHidden/>
          </w:rPr>
          <w:fldChar w:fldCharType="begin"/>
        </w:r>
        <w:r w:rsidR="003D6E1F">
          <w:rPr>
            <w:noProof/>
            <w:webHidden/>
          </w:rPr>
          <w:instrText xml:space="preserve"> PAGEREF _Toc372067945 \h </w:instrText>
        </w:r>
        <w:r w:rsidR="003D6E1F">
          <w:rPr>
            <w:noProof/>
            <w:webHidden/>
          </w:rPr>
        </w:r>
        <w:r w:rsidR="003D6E1F">
          <w:rPr>
            <w:noProof/>
            <w:webHidden/>
          </w:rPr>
          <w:fldChar w:fldCharType="separate"/>
        </w:r>
        <w:r w:rsidR="00755882">
          <w:rPr>
            <w:noProof/>
            <w:webHidden/>
          </w:rPr>
          <w:t>48</w:t>
        </w:r>
        <w:r w:rsidR="003D6E1F">
          <w:rPr>
            <w:noProof/>
            <w:webHidden/>
          </w:rPr>
          <w:fldChar w:fldCharType="end"/>
        </w:r>
      </w:hyperlink>
    </w:p>
    <w:p w:rsidR="003D6E1F" w:rsidRDefault="003B5CF1">
      <w:pPr>
        <w:pStyle w:val="TOC2"/>
        <w:rPr>
          <w:noProof/>
          <w:color w:val="auto"/>
          <w:sz w:val="22"/>
          <w:lang w:eastAsia="zh-CN"/>
        </w:rPr>
      </w:pPr>
      <w:hyperlink w:anchor="_Toc372067946" w:history="1">
        <w:r w:rsidR="003D6E1F" w:rsidRPr="00AC53A3">
          <w:rPr>
            <w:rStyle w:val="Hyperlink"/>
            <w:rFonts w:eastAsia="Gulim" w:cs="Arial"/>
            <w:noProof/>
          </w:rPr>
          <w:t>Visio 2013 Professional</w:t>
        </w:r>
        <w:r w:rsidR="003D6E1F">
          <w:rPr>
            <w:noProof/>
            <w:webHidden/>
          </w:rPr>
          <w:tab/>
        </w:r>
        <w:r w:rsidR="003D6E1F">
          <w:rPr>
            <w:noProof/>
            <w:webHidden/>
          </w:rPr>
          <w:fldChar w:fldCharType="begin"/>
        </w:r>
        <w:r w:rsidR="003D6E1F">
          <w:rPr>
            <w:noProof/>
            <w:webHidden/>
          </w:rPr>
          <w:instrText xml:space="preserve"> PAGEREF _Toc372067946 \h </w:instrText>
        </w:r>
        <w:r w:rsidR="003D6E1F">
          <w:rPr>
            <w:noProof/>
            <w:webHidden/>
          </w:rPr>
        </w:r>
        <w:r w:rsidR="003D6E1F">
          <w:rPr>
            <w:noProof/>
            <w:webHidden/>
          </w:rPr>
          <w:fldChar w:fldCharType="separate"/>
        </w:r>
        <w:r w:rsidR="00755882">
          <w:rPr>
            <w:noProof/>
            <w:webHidden/>
          </w:rPr>
          <w:t>48</w:t>
        </w:r>
        <w:r w:rsidR="003D6E1F">
          <w:rPr>
            <w:noProof/>
            <w:webHidden/>
          </w:rPr>
          <w:fldChar w:fldCharType="end"/>
        </w:r>
      </w:hyperlink>
    </w:p>
    <w:p w:rsidR="003D6E1F" w:rsidRDefault="003B5CF1">
      <w:pPr>
        <w:pStyle w:val="TOC2"/>
        <w:rPr>
          <w:noProof/>
          <w:color w:val="auto"/>
          <w:sz w:val="22"/>
          <w:lang w:eastAsia="zh-CN"/>
        </w:rPr>
      </w:pPr>
      <w:hyperlink w:anchor="_Toc372067947" w:history="1">
        <w:r w:rsidR="003D6E1F" w:rsidRPr="00AC53A3">
          <w:rPr>
            <w:rStyle w:val="Hyperlink"/>
            <w:rFonts w:eastAsia="Gulim" w:cs="Arial"/>
            <w:noProof/>
          </w:rPr>
          <w:t>Visio 2013 Standard</w:t>
        </w:r>
        <w:r w:rsidR="003D6E1F">
          <w:rPr>
            <w:noProof/>
            <w:webHidden/>
          </w:rPr>
          <w:tab/>
        </w:r>
        <w:r w:rsidR="003D6E1F">
          <w:rPr>
            <w:noProof/>
            <w:webHidden/>
          </w:rPr>
          <w:fldChar w:fldCharType="begin"/>
        </w:r>
        <w:r w:rsidR="003D6E1F">
          <w:rPr>
            <w:noProof/>
            <w:webHidden/>
          </w:rPr>
          <w:instrText xml:space="preserve"> PAGEREF _Toc372067947 \h </w:instrText>
        </w:r>
        <w:r w:rsidR="003D6E1F">
          <w:rPr>
            <w:noProof/>
            <w:webHidden/>
          </w:rPr>
        </w:r>
        <w:r w:rsidR="003D6E1F">
          <w:rPr>
            <w:noProof/>
            <w:webHidden/>
          </w:rPr>
          <w:fldChar w:fldCharType="separate"/>
        </w:r>
        <w:r w:rsidR="00755882">
          <w:rPr>
            <w:noProof/>
            <w:webHidden/>
          </w:rPr>
          <w:t>48</w:t>
        </w:r>
        <w:r w:rsidR="003D6E1F">
          <w:rPr>
            <w:noProof/>
            <w:webHidden/>
          </w:rPr>
          <w:fldChar w:fldCharType="end"/>
        </w:r>
      </w:hyperlink>
    </w:p>
    <w:p w:rsidR="003D6E1F" w:rsidRDefault="003B5CF1">
      <w:pPr>
        <w:pStyle w:val="TOC2"/>
        <w:rPr>
          <w:noProof/>
          <w:color w:val="auto"/>
          <w:sz w:val="22"/>
          <w:lang w:eastAsia="zh-CN"/>
        </w:rPr>
      </w:pPr>
      <w:hyperlink w:anchor="_Toc372067948" w:history="1">
        <w:r w:rsidR="003D6E1F" w:rsidRPr="00AC53A3">
          <w:rPr>
            <w:rStyle w:val="Hyperlink"/>
            <w:rFonts w:eastAsia="Gulim" w:cs="Arial"/>
            <w:noProof/>
          </w:rPr>
          <w:t>Visual Studio Premium 2013</w:t>
        </w:r>
        <w:r w:rsidR="003D6E1F">
          <w:rPr>
            <w:noProof/>
            <w:webHidden/>
          </w:rPr>
          <w:tab/>
        </w:r>
        <w:r w:rsidR="003D6E1F">
          <w:rPr>
            <w:noProof/>
            <w:webHidden/>
          </w:rPr>
          <w:fldChar w:fldCharType="begin"/>
        </w:r>
        <w:r w:rsidR="003D6E1F">
          <w:rPr>
            <w:noProof/>
            <w:webHidden/>
          </w:rPr>
          <w:instrText xml:space="preserve"> PAGEREF _Toc372067948 \h </w:instrText>
        </w:r>
        <w:r w:rsidR="003D6E1F">
          <w:rPr>
            <w:noProof/>
            <w:webHidden/>
          </w:rPr>
        </w:r>
        <w:r w:rsidR="003D6E1F">
          <w:rPr>
            <w:noProof/>
            <w:webHidden/>
          </w:rPr>
          <w:fldChar w:fldCharType="separate"/>
        </w:r>
        <w:r w:rsidR="00755882">
          <w:rPr>
            <w:noProof/>
            <w:webHidden/>
          </w:rPr>
          <w:t>49</w:t>
        </w:r>
        <w:r w:rsidR="003D6E1F">
          <w:rPr>
            <w:noProof/>
            <w:webHidden/>
          </w:rPr>
          <w:fldChar w:fldCharType="end"/>
        </w:r>
      </w:hyperlink>
    </w:p>
    <w:p w:rsidR="003D6E1F" w:rsidRDefault="003B5CF1">
      <w:pPr>
        <w:pStyle w:val="TOC2"/>
        <w:rPr>
          <w:noProof/>
          <w:color w:val="auto"/>
          <w:sz w:val="22"/>
          <w:lang w:eastAsia="zh-CN"/>
        </w:rPr>
      </w:pPr>
      <w:hyperlink w:anchor="_Toc372067949" w:history="1">
        <w:r w:rsidR="003D6E1F" w:rsidRPr="00AC53A3">
          <w:rPr>
            <w:rStyle w:val="Hyperlink"/>
            <w:rFonts w:eastAsia="Gulim" w:cs="Arial"/>
            <w:noProof/>
            <w:lang w:eastAsia="ko-KR"/>
          </w:rPr>
          <w:t>Visual Studio Professional 2013</w:t>
        </w:r>
        <w:r w:rsidR="003D6E1F">
          <w:rPr>
            <w:noProof/>
            <w:webHidden/>
          </w:rPr>
          <w:tab/>
        </w:r>
        <w:r w:rsidR="003D6E1F">
          <w:rPr>
            <w:noProof/>
            <w:webHidden/>
          </w:rPr>
          <w:fldChar w:fldCharType="begin"/>
        </w:r>
        <w:r w:rsidR="003D6E1F">
          <w:rPr>
            <w:noProof/>
            <w:webHidden/>
          </w:rPr>
          <w:instrText xml:space="preserve"> PAGEREF _Toc372067949 \h </w:instrText>
        </w:r>
        <w:r w:rsidR="003D6E1F">
          <w:rPr>
            <w:noProof/>
            <w:webHidden/>
          </w:rPr>
        </w:r>
        <w:r w:rsidR="003D6E1F">
          <w:rPr>
            <w:noProof/>
            <w:webHidden/>
          </w:rPr>
          <w:fldChar w:fldCharType="separate"/>
        </w:r>
        <w:r w:rsidR="00755882">
          <w:rPr>
            <w:noProof/>
            <w:webHidden/>
          </w:rPr>
          <w:t>50</w:t>
        </w:r>
        <w:r w:rsidR="003D6E1F">
          <w:rPr>
            <w:noProof/>
            <w:webHidden/>
          </w:rPr>
          <w:fldChar w:fldCharType="end"/>
        </w:r>
      </w:hyperlink>
    </w:p>
    <w:p w:rsidR="003D6E1F" w:rsidRDefault="003B5CF1">
      <w:pPr>
        <w:pStyle w:val="TOC2"/>
        <w:rPr>
          <w:noProof/>
          <w:color w:val="auto"/>
          <w:sz w:val="22"/>
          <w:lang w:eastAsia="zh-CN"/>
        </w:rPr>
      </w:pPr>
      <w:hyperlink w:anchor="_Toc372067950" w:history="1">
        <w:r w:rsidR="003D6E1F" w:rsidRPr="00AC53A3">
          <w:rPr>
            <w:rStyle w:val="Hyperlink"/>
            <w:rFonts w:eastAsia="Gulim" w:cs="Arial"/>
            <w:noProof/>
            <w:lang w:eastAsia="ko-KR"/>
          </w:rPr>
          <w:t>Visual Studio Ultimate 2013</w:t>
        </w:r>
        <w:r w:rsidR="003D6E1F">
          <w:rPr>
            <w:noProof/>
            <w:webHidden/>
          </w:rPr>
          <w:tab/>
        </w:r>
        <w:r w:rsidR="003D6E1F">
          <w:rPr>
            <w:noProof/>
            <w:webHidden/>
          </w:rPr>
          <w:fldChar w:fldCharType="begin"/>
        </w:r>
        <w:r w:rsidR="003D6E1F">
          <w:rPr>
            <w:noProof/>
            <w:webHidden/>
          </w:rPr>
          <w:instrText xml:space="preserve"> PAGEREF _Toc372067950 \h </w:instrText>
        </w:r>
        <w:r w:rsidR="003D6E1F">
          <w:rPr>
            <w:noProof/>
            <w:webHidden/>
          </w:rPr>
        </w:r>
        <w:r w:rsidR="003D6E1F">
          <w:rPr>
            <w:noProof/>
            <w:webHidden/>
          </w:rPr>
          <w:fldChar w:fldCharType="separate"/>
        </w:r>
        <w:r w:rsidR="00755882">
          <w:rPr>
            <w:noProof/>
            <w:webHidden/>
          </w:rPr>
          <w:t>52</w:t>
        </w:r>
        <w:r w:rsidR="003D6E1F">
          <w:rPr>
            <w:noProof/>
            <w:webHidden/>
          </w:rPr>
          <w:fldChar w:fldCharType="end"/>
        </w:r>
      </w:hyperlink>
    </w:p>
    <w:p w:rsidR="003D6E1F" w:rsidRDefault="003B5CF1" w:rsidP="003D6E1F">
      <w:pPr>
        <w:pStyle w:val="TOC2"/>
        <w:ind w:left="144" w:firstLine="0"/>
        <w:rPr>
          <w:noProof/>
          <w:color w:val="auto"/>
          <w:sz w:val="22"/>
          <w:lang w:eastAsia="zh-CN"/>
        </w:rPr>
      </w:pPr>
      <w:hyperlink w:anchor="_Toc372067951" w:history="1">
        <w:r w:rsidR="003D6E1F" w:rsidRPr="00AC53A3">
          <w:rPr>
            <w:rStyle w:val="Hyperlink"/>
            <w:rFonts w:eastAsia="Gulim" w:cs="Arial"/>
            <w:noProof/>
            <w:lang w:eastAsia="ko-KR"/>
          </w:rPr>
          <w:t>Visual Studio Team Foundation Server 2013 with SQL Server 2012 Technology</w:t>
        </w:r>
        <w:r w:rsidR="003D6E1F">
          <w:rPr>
            <w:noProof/>
            <w:webHidden/>
          </w:rPr>
          <w:tab/>
        </w:r>
        <w:r w:rsidR="003D6E1F">
          <w:rPr>
            <w:noProof/>
            <w:webHidden/>
          </w:rPr>
          <w:fldChar w:fldCharType="begin"/>
        </w:r>
        <w:r w:rsidR="003D6E1F">
          <w:rPr>
            <w:noProof/>
            <w:webHidden/>
          </w:rPr>
          <w:instrText xml:space="preserve"> PAGEREF _Toc372067951 \h </w:instrText>
        </w:r>
        <w:r w:rsidR="003D6E1F">
          <w:rPr>
            <w:noProof/>
            <w:webHidden/>
          </w:rPr>
        </w:r>
        <w:r w:rsidR="003D6E1F">
          <w:rPr>
            <w:noProof/>
            <w:webHidden/>
          </w:rPr>
          <w:fldChar w:fldCharType="separate"/>
        </w:r>
        <w:r w:rsidR="00755882">
          <w:rPr>
            <w:noProof/>
            <w:webHidden/>
          </w:rPr>
          <w:t>54</w:t>
        </w:r>
        <w:r w:rsidR="003D6E1F">
          <w:rPr>
            <w:noProof/>
            <w:webHidden/>
          </w:rPr>
          <w:fldChar w:fldCharType="end"/>
        </w:r>
      </w:hyperlink>
    </w:p>
    <w:p w:rsidR="003D6E1F" w:rsidRDefault="003B5CF1">
      <w:pPr>
        <w:pStyle w:val="TOC2"/>
        <w:rPr>
          <w:noProof/>
          <w:color w:val="auto"/>
          <w:sz w:val="22"/>
          <w:lang w:eastAsia="zh-CN"/>
        </w:rPr>
      </w:pPr>
      <w:hyperlink w:anchor="_Toc372067952" w:history="1">
        <w:r w:rsidR="003D6E1F" w:rsidRPr="00AC53A3">
          <w:rPr>
            <w:rStyle w:val="Hyperlink"/>
            <w:rFonts w:eastAsia="Gulim" w:cs="Arial"/>
            <w:noProof/>
            <w:lang w:eastAsia="ko-KR"/>
          </w:rPr>
          <w:t>Visual Studio Test Professional 2013</w:t>
        </w:r>
        <w:r w:rsidR="003D6E1F">
          <w:rPr>
            <w:noProof/>
            <w:webHidden/>
          </w:rPr>
          <w:tab/>
        </w:r>
        <w:r w:rsidR="003D6E1F">
          <w:rPr>
            <w:noProof/>
            <w:webHidden/>
          </w:rPr>
          <w:fldChar w:fldCharType="begin"/>
        </w:r>
        <w:r w:rsidR="003D6E1F">
          <w:rPr>
            <w:noProof/>
            <w:webHidden/>
          </w:rPr>
          <w:instrText xml:space="preserve"> PAGEREF _Toc372067952 \h </w:instrText>
        </w:r>
        <w:r w:rsidR="003D6E1F">
          <w:rPr>
            <w:noProof/>
            <w:webHidden/>
          </w:rPr>
        </w:r>
        <w:r w:rsidR="003D6E1F">
          <w:rPr>
            <w:noProof/>
            <w:webHidden/>
          </w:rPr>
          <w:fldChar w:fldCharType="separate"/>
        </w:r>
        <w:r w:rsidR="00755882">
          <w:rPr>
            <w:noProof/>
            <w:webHidden/>
          </w:rPr>
          <w:t>55</w:t>
        </w:r>
        <w:r w:rsidR="003D6E1F">
          <w:rPr>
            <w:noProof/>
            <w:webHidden/>
          </w:rPr>
          <w:fldChar w:fldCharType="end"/>
        </w:r>
      </w:hyperlink>
    </w:p>
    <w:p w:rsidR="003D6E1F" w:rsidRDefault="003B5CF1" w:rsidP="003D6E1F">
      <w:pPr>
        <w:pStyle w:val="TOC2"/>
        <w:ind w:left="144" w:firstLine="0"/>
        <w:rPr>
          <w:noProof/>
          <w:color w:val="auto"/>
          <w:sz w:val="22"/>
          <w:lang w:eastAsia="zh-CN"/>
        </w:rPr>
      </w:pPr>
      <w:hyperlink w:anchor="_Toc372067953" w:history="1">
        <w:r w:rsidR="003D6E1F" w:rsidRPr="00AC53A3">
          <w:rPr>
            <w:rStyle w:val="Hyperlink"/>
            <w:rFonts w:eastAsia="Gulim" w:cs="Arial"/>
            <w:noProof/>
            <w:lang w:eastAsia="ko-KR"/>
          </w:rPr>
          <w:t>Windows Server 2012 R2 Active Directory Rights Management Services</w:t>
        </w:r>
        <w:r w:rsidR="003D6E1F">
          <w:rPr>
            <w:noProof/>
            <w:webHidden/>
          </w:rPr>
          <w:tab/>
        </w:r>
        <w:r w:rsidR="003D6E1F">
          <w:rPr>
            <w:noProof/>
            <w:webHidden/>
          </w:rPr>
          <w:fldChar w:fldCharType="begin"/>
        </w:r>
        <w:r w:rsidR="003D6E1F">
          <w:rPr>
            <w:noProof/>
            <w:webHidden/>
          </w:rPr>
          <w:instrText xml:space="preserve"> PAGEREF _Toc372067953 \h </w:instrText>
        </w:r>
        <w:r w:rsidR="003D6E1F">
          <w:rPr>
            <w:noProof/>
            <w:webHidden/>
          </w:rPr>
        </w:r>
        <w:r w:rsidR="003D6E1F">
          <w:rPr>
            <w:noProof/>
            <w:webHidden/>
          </w:rPr>
          <w:fldChar w:fldCharType="separate"/>
        </w:r>
        <w:r w:rsidR="00755882">
          <w:rPr>
            <w:noProof/>
            <w:webHidden/>
          </w:rPr>
          <w:t>56</w:t>
        </w:r>
        <w:r w:rsidR="003D6E1F">
          <w:rPr>
            <w:noProof/>
            <w:webHidden/>
          </w:rPr>
          <w:fldChar w:fldCharType="end"/>
        </w:r>
      </w:hyperlink>
    </w:p>
    <w:p w:rsidR="003D6E1F" w:rsidRDefault="003B5CF1">
      <w:pPr>
        <w:pStyle w:val="TOC2"/>
        <w:rPr>
          <w:noProof/>
          <w:color w:val="auto"/>
          <w:sz w:val="22"/>
          <w:lang w:eastAsia="zh-CN"/>
        </w:rPr>
      </w:pPr>
      <w:hyperlink w:anchor="_Toc372067954" w:history="1">
        <w:r w:rsidR="003D6E1F" w:rsidRPr="00AC53A3">
          <w:rPr>
            <w:rStyle w:val="Hyperlink"/>
            <w:rFonts w:eastAsia="Gulim" w:cs="Arial"/>
            <w:noProof/>
            <w:lang w:eastAsia="ko-KR"/>
          </w:rPr>
          <w:t xml:space="preserve">Windows Server 2012 R2 </w:t>
        </w:r>
        <w:r w:rsidR="003D6E1F" w:rsidRPr="00AC53A3">
          <w:rPr>
            <w:rStyle w:val="Hyperlink"/>
            <w:rFonts w:eastAsia="Gulim" w:cs="Arial" w:hint="eastAsia"/>
            <w:noProof/>
            <w:lang w:eastAsia="ko-KR"/>
          </w:rPr>
          <w:t>원격</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데스크톱</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서비스</w:t>
        </w:r>
        <w:r w:rsidR="003D6E1F">
          <w:rPr>
            <w:noProof/>
            <w:webHidden/>
          </w:rPr>
          <w:tab/>
        </w:r>
        <w:r w:rsidR="003D6E1F">
          <w:rPr>
            <w:noProof/>
            <w:webHidden/>
          </w:rPr>
          <w:fldChar w:fldCharType="begin"/>
        </w:r>
        <w:r w:rsidR="003D6E1F">
          <w:rPr>
            <w:noProof/>
            <w:webHidden/>
          </w:rPr>
          <w:instrText xml:space="preserve"> PAGEREF _Toc372067954 \h </w:instrText>
        </w:r>
        <w:r w:rsidR="003D6E1F">
          <w:rPr>
            <w:noProof/>
            <w:webHidden/>
          </w:rPr>
        </w:r>
        <w:r w:rsidR="003D6E1F">
          <w:rPr>
            <w:noProof/>
            <w:webHidden/>
          </w:rPr>
          <w:fldChar w:fldCharType="separate"/>
        </w:r>
        <w:r w:rsidR="00755882">
          <w:rPr>
            <w:noProof/>
            <w:webHidden/>
          </w:rPr>
          <w:t>57</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55" w:history="1">
        <w:r w:rsidR="003D6E1F" w:rsidRPr="00AC53A3">
          <w:rPr>
            <w:rStyle w:val="Hyperlink"/>
            <w:rFonts w:eastAsia="Gulim" w:cs="Arial" w:hint="eastAsia"/>
            <w:noProof/>
            <w:lang w:eastAsia="ko-KR"/>
          </w:rPr>
          <w:t>호스트</w:t>
        </w:r>
        <w:r w:rsidR="003D6E1F" w:rsidRPr="00AC53A3">
          <w:rPr>
            <w:rStyle w:val="Hyperlink"/>
            <w:rFonts w:eastAsia="Gulim" w:cs="Arial"/>
            <w:noProof/>
            <w:lang w:eastAsia="ko-KR"/>
          </w:rPr>
          <w:t>/</w:t>
        </w:r>
        <w:r w:rsidR="003D6E1F" w:rsidRPr="00AC53A3">
          <w:rPr>
            <w:rStyle w:val="Hyperlink"/>
            <w:rFonts w:eastAsia="Gulim" w:cs="Arial" w:hint="eastAsia"/>
            <w:noProof/>
            <w:lang w:eastAsia="ko-KR"/>
          </w:rPr>
          <w:t>게스트</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라이선스</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모델</w:t>
        </w:r>
        <w:r w:rsidR="003D6E1F">
          <w:rPr>
            <w:noProof/>
            <w:webHidden/>
          </w:rPr>
          <w:tab/>
        </w:r>
        <w:r w:rsidR="003D6E1F">
          <w:rPr>
            <w:noProof/>
            <w:webHidden/>
          </w:rPr>
          <w:fldChar w:fldCharType="begin"/>
        </w:r>
        <w:r w:rsidR="003D6E1F">
          <w:rPr>
            <w:noProof/>
            <w:webHidden/>
          </w:rPr>
          <w:instrText xml:space="preserve"> PAGEREF _Toc372067955 \h </w:instrText>
        </w:r>
        <w:r w:rsidR="003D6E1F">
          <w:rPr>
            <w:noProof/>
            <w:webHidden/>
          </w:rPr>
        </w:r>
        <w:r w:rsidR="003D6E1F">
          <w:rPr>
            <w:noProof/>
            <w:webHidden/>
          </w:rPr>
          <w:fldChar w:fldCharType="separate"/>
        </w:r>
        <w:r w:rsidR="00755882">
          <w:rPr>
            <w:noProof/>
            <w:webHidden/>
          </w:rPr>
          <w:t>58</w:t>
        </w:r>
        <w:r w:rsidR="003D6E1F">
          <w:rPr>
            <w:noProof/>
            <w:webHidden/>
          </w:rPr>
          <w:fldChar w:fldCharType="end"/>
        </w:r>
      </w:hyperlink>
    </w:p>
    <w:p w:rsidR="003D6E1F" w:rsidRDefault="003B5CF1">
      <w:pPr>
        <w:pStyle w:val="TOC2"/>
        <w:rPr>
          <w:noProof/>
          <w:color w:val="auto"/>
          <w:sz w:val="22"/>
          <w:lang w:eastAsia="zh-CN"/>
        </w:rPr>
      </w:pPr>
      <w:hyperlink w:anchor="_Toc372067956" w:history="1">
        <w:r w:rsidR="003D6E1F" w:rsidRPr="00AC53A3">
          <w:rPr>
            <w:rStyle w:val="Hyperlink"/>
            <w:rFonts w:eastAsia="Gulim" w:cs="Arial" w:hint="eastAsia"/>
            <w:noProof/>
            <w:lang w:eastAsia="ko-KR"/>
          </w:rPr>
          <w:t>클라우드</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플랫폼</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제품군</w:t>
        </w:r>
        <w:r w:rsidR="003D6E1F">
          <w:rPr>
            <w:noProof/>
            <w:webHidden/>
          </w:rPr>
          <w:tab/>
        </w:r>
        <w:r w:rsidR="003D6E1F">
          <w:rPr>
            <w:noProof/>
            <w:webHidden/>
          </w:rPr>
          <w:fldChar w:fldCharType="begin"/>
        </w:r>
        <w:r w:rsidR="003D6E1F">
          <w:rPr>
            <w:noProof/>
            <w:webHidden/>
          </w:rPr>
          <w:instrText xml:space="preserve"> PAGEREF _Toc372067956 \h </w:instrText>
        </w:r>
        <w:r w:rsidR="003D6E1F">
          <w:rPr>
            <w:noProof/>
            <w:webHidden/>
          </w:rPr>
        </w:r>
        <w:r w:rsidR="003D6E1F">
          <w:rPr>
            <w:noProof/>
            <w:webHidden/>
          </w:rPr>
          <w:fldChar w:fldCharType="separate"/>
        </w:r>
        <w:r w:rsidR="00755882">
          <w:rPr>
            <w:noProof/>
            <w:webHidden/>
          </w:rPr>
          <w:t>58</w:t>
        </w:r>
        <w:r w:rsidR="003D6E1F">
          <w:rPr>
            <w:noProof/>
            <w:webHidden/>
          </w:rPr>
          <w:fldChar w:fldCharType="end"/>
        </w:r>
      </w:hyperlink>
    </w:p>
    <w:p w:rsidR="003D6E1F" w:rsidRDefault="003B5CF1">
      <w:pPr>
        <w:pStyle w:val="TOC2"/>
        <w:rPr>
          <w:noProof/>
          <w:color w:val="auto"/>
          <w:sz w:val="22"/>
          <w:lang w:eastAsia="zh-CN"/>
        </w:rPr>
      </w:pPr>
      <w:hyperlink w:anchor="_Toc372067957" w:history="1">
        <w:r w:rsidR="003D6E1F" w:rsidRPr="00AC53A3">
          <w:rPr>
            <w:rStyle w:val="Hyperlink"/>
            <w:rFonts w:eastAsia="Gulim" w:cs="Arial"/>
            <w:noProof/>
            <w:lang w:eastAsia="ko-KR"/>
          </w:rPr>
          <w:t>Cloud Platform Guest</w:t>
        </w:r>
        <w:r w:rsidR="003D6E1F">
          <w:rPr>
            <w:noProof/>
            <w:webHidden/>
          </w:rPr>
          <w:tab/>
        </w:r>
        <w:r w:rsidR="003D6E1F">
          <w:rPr>
            <w:noProof/>
            <w:webHidden/>
          </w:rPr>
          <w:fldChar w:fldCharType="begin"/>
        </w:r>
        <w:r w:rsidR="003D6E1F">
          <w:rPr>
            <w:noProof/>
            <w:webHidden/>
          </w:rPr>
          <w:instrText xml:space="preserve"> PAGEREF _Toc372067957 \h </w:instrText>
        </w:r>
        <w:r w:rsidR="003D6E1F">
          <w:rPr>
            <w:noProof/>
            <w:webHidden/>
          </w:rPr>
        </w:r>
        <w:r w:rsidR="003D6E1F">
          <w:rPr>
            <w:noProof/>
            <w:webHidden/>
          </w:rPr>
          <w:fldChar w:fldCharType="separate"/>
        </w:r>
        <w:r w:rsidR="00755882">
          <w:rPr>
            <w:noProof/>
            <w:webHidden/>
          </w:rPr>
          <w:t>59</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58" w:history="1">
        <w:r w:rsidR="003D6E1F" w:rsidRPr="00AC53A3">
          <w:rPr>
            <w:rStyle w:val="Hyperlink"/>
            <w:rFonts w:eastAsia="Gulim" w:cs="Arial" w:hint="eastAsia"/>
            <w:noProof/>
            <w:lang w:eastAsia="ko-KR"/>
          </w:rPr>
          <w:t>온라인</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서비스</w:t>
        </w:r>
        <w:r w:rsidR="003D6E1F">
          <w:rPr>
            <w:noProof/>
            <w:webHidden/>
          </w:rPr>
          <w:tab/>
        </w:r>
        <w:r w:rsidR="003D6E1F">
          <w:rPr>
            <w:noProof/>
            <w:webHidden/>
          </w:rPr>
          <w:fldChar w:fldCharType="begin"/>
        </w:r>
        <w:r w:rsidR="003D6E1F">
          <w:rPr>
            <w:noProof/>
            <w:webHidden/>
          </w:rPr>
          <w:instrText xml:space="preserve"> PAGEREF _Toc372067958 \h </w:instrText>
        </w:r>
        <w:r w:rsidR="003D6E1F">
          <w:rPr>
            <w:noProof/>
            <w:webHidden/>
          </w:rPr>
        </w:r>
        <w:r w:rsidR="003D6E1F">
          <w:rPr>
            <w:noProof/>
            <w:webHidden/>
          </w:rPr>
          <w:fldChar w:fldCharType="separate"/>
        </w:r>
        <w:r w:rsidR="00755882">
          <w:rPr>
            <w:noProof/>
            <w:webHidden/>
          </w:rPr>
          <w:t>61</w:t>
        </w:r>
        <w:r w:rsidR="003D6E1F">
          <w:rPr>
            <w:noProof/>
            <w:webHidden/>
          </w:rPr>
          <w:fldChar w:fldCharType="end"/>
        </w:r>
      </w:hyperlink>
    </w:p>
    <w:p w:rsidR="003D6E1F" w:rsidRDefault="003B5CF1">
      <w:pPr>
        <w:pStyle w:val="TOC2"/>
        <w:rPr>
          <w:noProof/>
          <w:color w:val="auto"/>
          <w:sz w:val="22"/>
          <w:lang w:eastAsia="zh-CN"/>
        </w:rPr>
      </w:pPr>
      <w:hyperlink w:anchor="_Toc372067959" w:history="1">
        <w:r w:rsidR="003D6E1F" w:rsidRPr="00AC53A3">
          <w:rPr>
            <w:rStyle w:val="Hyperlink"/>
            <w:rFonts w:eastAsia="Gulim" w:cs="Arial"/>
            <w:noProof/>
            <w:lang w:eastAsia="ko-KR"/>
          </w:rPr>
          <w:t>System Center Endpoint Protection</w:t>
        </w:r>
        <w:r w:rsidR="003D6E1F">
          <w:rPr>
            <w:noProof/>
            <w:webHidden/>
          </w:rPr>
          <w:tab/>
        </w:r>
        <w:r w:rsidR="003D6E1F">
          <w:rPr>
            <w:noProof/>
            <w:webHidden/>
          </w:rPr>
          <w:fldChar w:fldCharType="begin"/>
        </w:r>
        <w:r w:rsidR="003D6E1F">
          <w:rPr>
            <w:noProof/>
            <w:webHidden/>
          </w:rPr>
          <w:instrText xml:space="preserve"> PAGEREF _Toc372067959 \h </w:instrText>
        </w:r>
        <w:r w:rsidR="003D6E1F">
          <w:rPr>
            <w:noProof/>
            <w:webHidden/>
          </w:rPr>
        </w:r>
        <w:r w:rsidR="003D6E1F">
          <w:rPr>
            <w:noProof/>
            <w:webHidden/>
          </w:rPr>
          <w:fldChar w:fldCharType="separate"/>
        </w:r>
        <w:r w:rsidR="00755882">
          <w:rPr>
            <w:noProof/>
            <w:webHidden/>
          </w:rPr>
          <w:t>64</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60" w:history="1">
        <w:r w:rsidR="003D6E1F" w:rsidRPr="00AC53A3">
          <w:rPr>
            <w:rStyle w:val="Hyperlink"/>
            <w:rFonts w:eastAsia="Gulim" w:cs="Arial" w:hint="eastAsia"/>
            <w:noProof/>
            <w:lang w:eastAsia="ko-KR"/>
          </w:rPr>
          <w:t>부록</w:t>
        </w:r>
        <w:r w:rsidR="003D6E1F" w:rsidRPr="00AC53A3">
          <w:rPr>
            <w:rStyle w:val="Hyperlink"/>
            <w:rFonts w:eastAsia="Gulim" w:cs="Arial"/>
            <w:noProof/>
            <w:lang w:eastAsia="ko-KR"/>
          </w:rPr>
          <w:t xml:space="preserve"> 1: </w:t>
        </w:r>
        <w:r w:rsidR="003D6E1F" w:rsidRPr="00AC53A3">
          <w:rPr>
            <w:rStyle w:val="Hyperlink"/>
            <w:rFonts w:eastAsia="Gulim" w:cs="Arial" w:hint="eastAsia"/>
            <w:noProof/>
            <w:lang w:eastAsia="ko-KR"/>
          </w:rPr>
          <w:t>클라이언트</w:t>
        </w:r>
        <w:r w:rsidR="003D6E1F" w:rsidRPr="00AC53A3">
          <w:rPr>
            <w:rStyle w:val="Hyperlink"/>
            <w:rFonts w:eastAsia="Gulim" w:cs="Arial"/>
            <w:noProof/>
            <w:lang w:eastAsia="ko-KR"/>
          </w:rPr>
          <w:t>/</w:t>
        </w:r>
        <w:r w:rsidR="003D6E1F" w:rsidRPr="00AC53A3">
          <w:rPr>
            <w:rStyle w:val="Hyperlink"/>
            <w:rFonts w:eastAsia="Gulim" w:cs="Arial" w:hint="eastAsia"/>
            <w:noProof/>
            <w:lang w:eastAsia="ko-KR"/>
          </w:rPr>
          <w:t>추가</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소프트웨어</w:t>
        </w:r>
        <w:r w:rsidR="003D6E1F">
          <w:rPr>
            <w:noProof/>
            <w:webHidden/>
          </w:rPr>
          <w:tab/>
        </w:r>
        <w:r w:rsidR="003D6E1F">
          <w:rPr>
            <w:noProof/>
            <w:webHidden/>
          </w:rPr>
          <w:fldChar w:fldCharType="begin"/>
        </w:r>
        <w:r w:rsidR="003D6E1F">
          <w:rPr>
            <w:noProof/>
            <w:webHidden/>
          </w:rPr>
          <w:instrText xml:space="preserve"> PAGEREF _Toc372067960 \h </w:instrText>
        </w:r>
        <w:r w:rsidR="003D6E1F">
          <w:rPr>
            <w:noProof/>
            <w:webHidden/>
          </w:rPr>
        </w:r>
        <w:r w:rsidR="003D6E1F">
          <w:rPr>
            <w:noProof/>
            <w:webHidden/>
          </w:rPr>
          <w:fldChar w:fldCharType="separate"/>
        </w:r>
        <w:r w:rsidR="00755882">
          <w:rPr>
            <w:noProof/>
            <w:webHidden/>
          </w:rPr>
          <w:t>65</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61" w:history="1">
        <w:r w:rsidR="003D6E1F" w:rsidRPr="00AC53A3">
          <w:rPr>
            <w:rStyle w:val="Hyperlink"/>
            <w:rFonts w:eastAsia="Gulim" w:cs="Arial" w:hint="eastAsia"/>
            <w:noProof/>
            <w:lang w:eastAsia="ko-KR"/>
          </w:rPr>
          <w:t>부록</w:t>
        </w:r>
        <w:r w:rsidR="003D6E1F" w:rsidRPr="00AC53A3">
          <w:rPr>
            <w:rStyle w:val="Hyperlink"/>
            <w:rFonts w:eastAsia="Gulim" w:cs="Arial"/>
            <w:noProof/>
            <w:lang w:eastAsia="ko-KR"/>
          </w:rPr>
          <w:t xml:space="preserve"> 2: </w:t>
        </w:r>
        <w:r w:rsidR="003D6E1F" w:rsidRPr="00AC53A3">
          <w:rPr>
            <w:rStyle w:val="Hyperlink"/>
            <w:rFonts w:eastAsia="Gulim" w:cs="Arial" w:hint="eastAsia"/>
            <w:noProof/>
            <w:lang w:eastAsia="ko-KR"/>
          </w:rPr>
          <w:t>고지</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사항</w:t>
        </w:r>
        <w:r w:rsidR="003D6E1F">
          <w:rPr>
            <w:noProof/>
            <w:webHidden/>
          </w:rPr>
          <w:tab/>
        </w:r>
        <w:r w:rsidR="003D6E1F">
          <w:rPr>
            <w:noProof/>
            <w:webHidden/>
          </w:rPr>
          <w:fldChar w:fldCharType="begin"/>
        </w:r>
        <w:r w:rsidR="003D6E1F">
          <w:rPr>
            <w:noProof/>
            <w:webHidden/>
          </w:rPr>
          <w:instrText xml:space="preserve"> PAGEREF _Toc372067961 \h </w:instrText>
        </w:r>
        <w:r w:rsidR="003D6E1F">
          <w:rPr>
            <w:noProof/>
            <w:webHidden/>
          </w:rPr>
        </w:r>
        <w:r w:rsidR="003D6E1F">
          <w:rPr>
            <w:noProof/>
            <w:webHidden/>
          </w:rPr>
          <w:fldChar w:fldCharType="separate"/>
        </w:r>
        <w:r w:rsidR="00755882">
          <w:rPr>
            <w:noProof/>
            <w:webHidden/>
          </w:rPr>
          <w:t>69</w:t>
        </w:r>
        <w:r w:rsidR="003D6E1F">
          <w:rPr>
            <w:noProof/>
            <w:webHidden/>
          </w:rPr>
          <w:fldChar w:fldCharType="end"/>
        </w:r>
      </w:hyperlink>
    </w:p>
    <w:p w:rsidR="003D6E1F" w:rsidRDefault="003B5CF1">
      <w:pPr>
        <w:pStyle w:val="TOC1"/>
        <w:tabs>
          <w:tab w:val="right" w:leader="dot" w:pos="5210"/>
        </w:tabs>
        <w:rPr>
          <w:rFonts w:asciiTheme="minorHAnsi" w:hAnsiTheme="minorHAnsi"/>
          <w:b w:val="0"/>
          <w:caps w:val="0"/>
          <w:noProof/>
          <w:color w:val="auto"/>
          <w:sz w:val="22"/>
          <w:szCs w:val="22"/>
          <w:lang w:eastAsia="zh-CN"/>
        </w:rPr>
      </w:pPr>
      <w:hyperlink w:anchor="_Toc372067962" w:history="1">
        <w:r w:rsidR="003D6E1F" w:rsidRPr="00AC53A3">
          <w:rPr>
            <w:rStyle w:val="Hyperlink"/>
            <w:rFonts w:eastAsia="Gulim" w:cs="Arial" w:hint="eastAsia"/>
            <w:noProof/>
            <w:lang w:eastAsia="ko-KR"/>
          </w:rPr>
          <w:t>제품</w:t>
        </w:r>
        <w:r w:rsidR="003D6E1F" w:rsidRPr="00AC53A3">
          <w:rPr>
            <w:rStyle w:val="Hyperlink"/>
            <w:rFonts w:eastAsia="Gulim" w:cs="Arial"/>
            <w:noProof/>
            <w:lang w:eastAsia="ko-KR"/>
          </w:rPr>
          <w:t xml:space="preserve"> </w:t>
        </w:r>
        <w:r w:rsidR="003D6E1F" w:rsidRPr="00AC53A3">
          <w:rPr>
            <w:rStyle w:val="Hyperlink"/>
            <w:rFonts w:eastAsia="Gulim" w:cs="Arial" w:hint="eastAsia"/>
            <w:noProof/>
            <w:lang w:eastAsia="ko-KR"/>
          </w:rPr>
          <w:t>색인</w:t>
        </w:r>
        <w:r w:rsidR="003D6E1F">
          <w:rPr>
            <w:noProof/>
            <w:webHidden/>
          </w:rPr>
          <w:tab/>
        </w:r>
        <w:r w:rsidR="003D6E1F">
          <w:rPr>
            <w:noProof/>
            <w:webHidden/>
          </w:rPr>
          <w:fldChar w:fldCharType="begin"/>
        </w:r>
        <w:r w:rsidR="003D6E1F">
          <w:rPr>
            <w:noProof/>
            <w:webHidden/>
          </w:rPr>
          <w:instrText xml:space="preserve"> PAGEREF _Toc372067962 \h </w:instrText>
        </w:r>
        <w:r w:rsidR="003D6E1F">
          <w:rPr>
            <w:noProof/>
            <w:webHidden/>
          </w:rPr>
        </w:r>
        <w:r w:rsidR="003D6E1F">
          <w:rPr>
            <w:noProof/>
            <w:webHidden/>
          </w:rPr>
          <w:fldChar w:fldCharType="separate"/>
        </w:r>
        <w:r w:rsidR="00755882">
          <w:rPr>
            <w:noProof/>
            <w:webHidden/>
          </w:rPr>
          <w:t>71</w:t>
        </w:r>
        <w:r w:rsidR="003D6E1F">
          <w:rPr>
            <w:noProof/>
            <w:webHidden/>
          </w:rPr>
          <w:fldChar w:fldCharType="end"/>
        </w:r>
      </w:hyperlink>
    </w:p>
    <w:p w:rsidR="000A570B" w:rsidRPr="003275E1" w:rsidRDefault="008E1101" w:rsidP="000A570B">
      <w:pPr>
        <w:pStyle w:val="TOC1"/>
        <w:tabs>
          <w:tab w:val="right" w:leader="dot" w:pos="5210"/>
        </w:tabs>
        <w:rPr>
          <w:rFonts w:eastAsia="Gulim" w:cs="Arial"/>
        </w:rPr>
        <w:sectPr w:rsidR="000A570B" w:rsidRPr="003275E1" w:rsidSect="002718A4">
          <w:type w:val="continuous"/>
          <w:pgSz w:w="12240" w:h="15840" w:code="1"/>
          <w:pgMar w:top="1170" w:right="720" w:bottom="720" w:left="720" w:header="720" w:footer="720" w:gutter="0"/>
          <w:cols w:num="2" w:space="360"/>
          <w:titlePg/>
          <w:docGrid w:linePitch="360"/>
        </w:sectPr>
      </w:pPr>
      <w:r w:rsidRPr="003275E1">
        <w:rPr>
          <w:rFonts w:eastAsia="Gulim" w:cs="Arial"/>
        </w:rPr>
        <w:fldChar w:fldCharType="end"/>
      </w:r>
    </w:p>
    <w:p w:rsidR="000A570B" w:rsidRPr="003275E1" w:rsidRDefault="000A570B" w:rsidP="000A570B">
      <w:pPr>
        <w:pStyle w:val="PURBody"/>
        <w:rPr>
          <w:rFonts w:eastAsia="Gulim" w:cs="Arial"/>
        </w:rPr>
      </w:pPr>
      <w:bookmarkStart w:id="7" w:name="_Toc285616875"/>
      <w:bookmarkStart w:id="8" w:name="_Toc286933071"/>
      <w:bookmarkEnd w:id="5"/>
    </w:p>
    <w:p w:rsidR="000C3222" w:rsidRPr="003275E1" w:rsidRDefault="000C3222" w:rsidP="000A570B">
      <w:pPr>
        <w:pStyle w:val="PURBody"/>
        <w:rPr>
          <w:rFonts w:eastAsia="Gulim" w:cs="Arial"/>
        </w:rPr>
        <w:sectPr w:rsidR="000C3222" w:rsidRPr="003275E1" w:rsidSect="0046632E">
          <w:headerReference w:type="even" r:id="rId68"/>
          <w:footerReference w:type="default" r:id="rId69"/>
          <w:headerReference w:type="first" r:id="rId70"/>
          <w:type w:val="continuous"/>
          <w:pgSz w:w="12240" w:h="15840" w:code="1"/>
          <w:pgMar w:top="1170" w:right="720" w:bottom="720" w:left="720" w:header="432" w:footer="288" w:gutter="0"/>
          <w:cols w:space="360"/>
          <w:docGrid w:linePitch="360"/>
        </w:sectPr>
      </w:pPr>
    </w:p>
    <w:p w:rsidR="000C3222" w:rsidRPr="003275E1" w:rsidRDefault="000C3222" w:rsidP="000A570B">
      <w:pPr>
        <w:pStyle w:val="PURSectionHeading"/>
        <w:rPr>
          <w:rFonts w:eastAsia="Gulim" w:cs="Arial"/>
        </w:rPr>
        <w:sectPr w:rsidR="000C3222" w:rsidRPr="003275E1" w:rsidSect="00A40F92">
          <w:footerReference w:type="default" r:id="rId71"/>
          <w:headerReference w:type="first" r:id="rId72"/>
          <w:type w:val="continuous"/>
          <w:pgSz w:w="12240" w:h="15840" w:code="1"/>
          <w:pgMar w:top="1170" w:right="720" w:bottom="720" w:left="720" w:header="432" w:footer="288" w:gutter="0"/>
          <w:cols w:space="360"/>
          <w:docGrid w:linePitch="360"/>
        </w:sectPr>
      </w:pPr>
      <w:bookmarkStart w:id="9" w:name="_Toc299519078"/>
      <w:bookmarkStart w:id="10" w:name="_Toc299524942"/>
      <w:bookmarkStart w:id="11" w:name="_Toc299531293"/>
      <w:bookmarkStart w:id="12" w:name="_Toc299531401"/>
      <w:bookmarkStart w:id="13" w:name="_Toc299531509"/>
      <w:bookmarkStart w:id="14" w:name="_Toc299957118"/>
    </w:p>
    <w:p w:rsidR="000A570B" w:rsidRPr="003275E1" w:rsidRDefault="000A570B" w:rsidP="000A570B">
      <w:pPr>
        <w:pStyle w:val="PURSectionHeading"/>
        <w:rPr>
          <w:rFonts w:eastAsia="Gulim" w:cs="Arial"/>
          <w:lang w:eastAsia="ko-KR"/>
        </w:rPr>
      </w:pPr>
      <w:bookmarkStart w:id="15" w:name="_Toc346536829"/>
      <w:bookmarkStart w:id="16" w:name="_Toc339280296"/>
      <w:bookmarkStart w:id="17" w:name="_Toc363552766"/>
      <w:bookmarkStart w:id="18" w:name="_Toc372067893"/>
      <w:r w:rsidRPr="003275E1">
        <w:rPr>
          <w:rFonts w:eastAsia="Gulim" w:cs="Arial"/>
          <w:lang w:eastAsia="ko-KR"/>
        </w:rPr>
        <w:lastRenderedPageBreak/>
        <w:t>서론</w:t>
      </w:r>
      <w:bookmarkEnd w:id="7"/>
      <w:bookmarkEnd w:id="8"/>
      <w:bookmarkEnd w:id="9"/>
      <w:bookmarkEnd w:id="10"/>
      <w:bookmarkEnd w:id="11"/>
      <w:bookmarkEnd w:id="12"/>
      <w:bookmarkEnd w:id="13"/>
      <w:bookmarkEnd w:id="14"/>
      <w:bookmarkEnd w:id="15"/>
      <w:bookmarkEnd w:id="16"/>
      <w:bookmarkEnd w:id="17"/>
      <w:bookmarkEnd w:id="18"/>
    </w:p>
    <w:p w:rsidR="000A570B" w:rsidRPr="003275E1" w:rsidRDefault="000A570B" w:rsidP="000A570B">
      <w:pPr>
        <w:pStyle w:val="PURBody"/>
        <w:rPr>
          <w:rFonts w:eastAsia="Gulim" w:cs="Arial"/>
          <w:lang w:eastAsia="ko-KR"/>
        </w:rPr>
      </w:pPr>
      <w:bookmarkStart w:id="19" w:name="_Toc286933072"/>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권한은</w:t>
      </w:r>
      <w:r w:rsidRPr="003275E1">
        <w:rPr>
          <w:rFonts w:eastAsia="Gulim" w:cs="Arial"/>
          <w:lang w:eastAsia="ko-KR"/>
        </w:rPr>
        <w:t xml:space="preserve"> Microsoft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(SPLA)</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방식을</w:t>
      </w:r>
      <w:r w:rsidRPr="003275E1">
        <w:rPr>
          <w:rFonts w:eastAsia="Gulim" w:cs="Arial"/>
          <w:lang w:eastAsia="ko-KR"/>
        </w:rPr>
        <w:t xml:space="preserve"> </w:t>
      </w:r>
      <w:r w:rsidRPr="003275E1">
        <w:rPr>
          <w:rFonts w:eastAsia="Gulim" w:cs="Arial"/>
          <w:lang w:eastAsia="ko-KR"/>
        </w:rPr>
        <w:t>자세히</w:t>
      </w:r>
      <w:r w:rsidRPr="003275E1">
        <w:rPr>
          <w:rFonts w:eastAsia="Gulim" w:cs="Arial"/>
          <w:lang w:eastAsia="ko-KR"/>
        </w:rPr>
        <w:t xml:space="preserve"> </w:t>
      </w:r>
      <w:r w:rsidRPr="003275E1">
        <w:rPr>
          <w:rFonts w:eastAsia="Gulim" w:cs="Arial"/>
          <w:lang w:eastAsia="ko-KR"/>
        </w:rPr>
        <w:t>설명합니다</w:t>
      </w:r>
      <w:r w:rsidRPr="003275E1">
        <w:rPr>
          <w:rFonts w:eastAsia="Gulim" w:cs="Arial"/>
          <w:lang w:eastAsia="ko-KR"/>
        </w:rPr>
        <w:t>.</w:t>
      </w:r>
    </w:p>
    <w:p w:rsidR="000A570B" w:rsidRPr="006D3F11" w:rsidRDefault="000A570B" w:rsidP="000A570B">
      <w:pPr>
        <w:pStyle w:val="PURHeading2"/>
        <w:rPr>
          <w:rFonts w:ascii="Arial" w:eastAsia="Gulim" w:hAnsi="Arial" w:cs="Arial"/>
          <w:b/>
          <w:bCs/>
          <w:lang w:eastAsia="ko-KR"/>
        </w:rPr>
      </w:pPr>
      <w:r w:rsidRPr="006D3F11">
        <w:rPr>
          <w:rFonts w:ascii="Arial" w:eastAsia="Gulim" w:hAnsi="Arial" w:cs="Arial"/>
          <w:b/>
          <w:bCs/>
          <w:lang w:eastAsia="ko-KR"/>
        </w:rPr>
        <w:t>발효일</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Microsoft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설명서는</w:t>
      </w:r>
      <w:r w:rsidRPr="003275E1">
        <w:rPr>
          <w:rFonts w:eastAsia="Gulim" w:cs="Arial"/>
          <w:lang w:eastAsia="ko-KR"/>
        </w:rPr>
        <w:t xml:space="preserve"> 2014</w:t>
      </w:r>
      <w:r w:rsidRPr="003275E1">
        <w:rPr>
          <w:rFonts w:eastAsia="Gulim" w:cs="Arial"/>
          <w:lang w:eastAsia="ko-KR"/>
        </w:rPr>
        <w:t>년</w:t>
      </w:r>
      <w:r w:rsidRPr="003275E1">
        <w:rPr>
          <w:rFonts w:eastAsia="Gulim" w:cs="Arial"/>
          <w:lang w:eastAsia="ko-KR"/>
        </w:rPr>
        <w:t xml:space="preserve"> 1</w:t>
      </w:r>
      <w:r w:rsidRPr="003275E1">
        <w:rPr>
          <w:rFonts w:eastAsia="Gulim" w:cs="Arial"/>
          <w:lang w:eastAsia="ko-KR"/>
        </w:rPr>
        <w:t>월</w:t>
      </w:r>
      <w:r w:rsidRPr="003275E1">
        <w:rPr>
          <w:rFonts w:eastAsia="Gulim" w:cs="Arial"/>
          <w:lang w:eastAsia="ko-KR"/>
        </w:rPr>
        <w:t>1</w:t>
      </w:r>
      <w:r w:rsidRPr="003275E1">
        <w:rPr>
          <w:rFonts w:eastAsia="Gulim" w:cs="Arial"/>
          <w:lang w:eastAsia="ko-KR"/>
        </w:rPr>
        <w:t>일부터</w:t>
      </w:r>
      <w:r w:rsidRPr="003275E1">
        <w:rPr>
          <w:rFonts w:eastAsia="Gulim" w:cs="Arial"/>
          <w:lang w:eastAsia="ko-KR"/>
        </w:rPr>
        <w:t xml:space="preserve"> </w:t>
      </w:r>
      <w:r w:rsidRPr="003275E1">
        <w:rPr>
          <w:rFonts w:eastAsia="Gulim" w:cs="Arial"/>
          <w:lang w:eastAsia="ko-KR"/>
        </w:rPr>
        <w:t>효력이</w:t>
      </w:r>
      <w:r w:rsidRPr="003275E1">
        <w:rPr>
          <w:rFonts w:eastAsia="Gulim" w:cs="Arial"/>
          <w:lang w:eastAsia="ko-KR"/>
        </w:rPr>
        <w:t xml:space="preserve"> </w:t>
      </w:r>
      <w:r w:rsidRPr="003275E1">
        <w:rPr>
          <w:rFonts w:eastAsia="Gulim" w:cs="Arial"/>
          <w:lang w:eastAsia="ko-KR"/>
        </w:rPr>
        <w:t>발생합니다</w:t>
      </w:r>
      <w:r w:rsidRPr="003275E1">
        <w:rPr>
          <w:rFonts w:eastAsia="Gulim" w:cs="Arial"/>
          <w:lang w:eastAsia="ko-KR"/>
        </w:rPr>
        <w:t>.</w:t>
      </w:r>
    </w:p>
    <w:p w:rsidR="000A570B" w:rsidRPr="003275E1" w:rsidRDefault="000A570B" w:rsidP="000A570B">
      <w:pPr>
        <w:pStyle w:val="PURHeading1"/>
        <w:rPr>
          <w:rFonts w:eastAsia="Gulim" w:cs="Arial"/>
          <w:lang w:eastAsia="ko-KR"/>
        </w:rPr>
      </w:pP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방법</w:t>
      </w:r>
    </w:p>
    <w:p w:rsidR="000A570B" w:rsidRPr="003275E1" w:rsidRDefault="000A570B" w:rsidP="000A570B">
      <w:pPr>
        <w:pStyle w:val="PURBody"/>
        <w:rPr>
          <w:rFonts w:eastAsia="Gulim" w:cs="Arial"/>
          <w:lang w:eastAsia="ko-KR"/>
        </w:rPr>
      </w:pP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허여의</w:t>
      </w:r>
      <w:r w:rsidRPr="003275E1">
        <w:rPr>
          <w:rFonts w:eastAsia="Gulim" w:cs="Arial"/>
          <w:lang w:eastAsia="ko-KR"/>
        </w:rPr>
        <w:t xml:space="preserve"> </w:t>
      </w:r>
      <w:r w:rsidRPr="003275E1">
        <w:rPr>
          <w:rFonts w:eastAsia="Gulim" w:cs="Arial"/>
          <w:lang w:eastAsia="ko-KR"/>
        </w:rPr>
        <w:t>기준이</w:t>
      </w:r>
      <w:r w:rsidRPr="003275E1">
        <w:rPr>
          <w:rFonts w:eastAsia="Gulim" w:cs="Arial"/>
          <w:lang w:eastAsia="ko-KR"/>
        </w:rPr>
        <w:t xml:space="preserve"> </w:t>
      </w:r>
      <w:r w:rsidRPr="003275E1">
        <w:rPr>
          <w:rFonts w:eastAsia="Gulim" w:cs="Arial"/>
          <w:lang w:eastAsia="ko-KR"/>
        </w:rPr>
        <w:t>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p w:rsidR="000A570B" w:rsidRPr="006D3F11" w:rsidRDefault="000A570B" w:rsidP="000A570B">
      <w:pPr>
        <w:pStyle w:val="PURHeading2"/>
        <w:rPr>
          <w:rFonts w:ascii="Arial" w:eastAsia="Gulim" w:hAnsi="Arial" w:cs="Arial"/>
          <w:b/>
          <w:bCs/>
          <w:lang w:eastAsia="ko-KR"/>
        </w:rPr>
      </w:pPr>
      <w:r w:rsidRPr="006D3F11">
        <w:rPr>
          <w:rFonts w:ascii="Arial" w:eastAsia="Gulim" w:hAnsi="Arial" w:cs="Arial"/>
          <w:b/>
          <w:bCs/>
          <w:lang w:eastAsia="ko-KR"/>
        </w:rPr>
        <w:t>공통</w:t>
      </w:r>
      <w:r w:rsidRPr="006D3F11">
        <w:rPr>
          <w:rFonts w:ascii="Arial" w:eastAsia="Gulim" w:hAnsi="Arial" w:cs="Arial"/>
          <w:b/>
          <w:bCs/>
          <w:lang w:eastAsia="ko-KR"/>
        </w:rPr>
        <w:t xml:space="preserve"> </w:t>
      </w:r>
      <w:r w:rsidRPr="006D3F11">
        <w:rPr>
          <w:rFonts w:ascii="Arial" w:eastAsia="Gulim" w:hAnsi="Arial" w:cs="Arial"/>
          <w:b/>
          <w:bCs/>
          <w:lang w:eastAsia="ko-KR"/>
        </w:rPr>
        <w:t>라이선스</w:t>
      </w:r>
      <w:r w:rsidRPr="006D3F11">
        <w:rPr>
          <w:rFonts w:ascii="Arial" w:eastAsia="Gulim" w:hAnsi="Arial" w:cs="Arial"/>
          <w:b/>
          <w:bCs/>
          <w:lang w:eastAsia="ko-KR"/>
        </w:rPr>
        <w:t xml:space="preserve"> </w:t>
      </w:r>
      <w:r w:rsidRPr="006D3F11">
        <w:rPr>
          <w:rFonts w:ascii="Arial" w:eastAsia="Gulim" w:hAnsi="Arial" w:cs="Arial"/>
          <w:b/>
          <w:bCs/>
          <w:lang w:eastAsia="ko-KR"/>
        </w:rPr>
        <w:t>조건</w:t>
      </w:r>
    </w:p>
    <w:p w:rsidR="000A570B" w:rsidRPr="003275E1" w:rsidRDefault="000A570B" w:rsidP="000A570B">
      <w:pPr>
        <w:pStyle w:val="PURBody-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제외</w:t>
      </w:r>
      <w:r w:rsidRPr="003275E1">
        <w:rPr>
          <w:rFonts w:eastAsia="Gulim" w:cs="Arial"/>
          <w:lang w:eastAsia="ko-KR"/>
        </w:rPr>
        <w:t>).</w:t>
      </w:r>
    </w:p>
    <w:p w:rsidR="000A570B" w:rsidRPr="006D3F11" w:rsidRDefault="000A570B" w:rsidP="000A570B">
      <w:pPr>
        <w:pStyle w:val="PURHeading2"/>
        <w:rPr>
          <w:rFonts w:ascii="Arial" w:eastAsia="Gulim" w:hAnsi="Arial" w:cs="Arial"/>
          <w:b/>
          <w:bCs/>
          <w:lang w:eastAsia="ko-KR"/>
        </w:rPr>
      </w:pPr>
      <w:r w:rsidRPr="006D3F11">
        <w:rPr>
          <w:rFonts w:ascii="Arial" w:eastAsia="Gulim" w:hAnsi="Arial" w:cs="Arial"/>
          <w:b/>
          <w:bCs/>
          <w:lang w:eastAsia="ko-KR"/>
        </w:rPr>
        <w:t>일반</w:t>
      </w:r>
      <w:r w:rsidRPr="006D3F11">
        <w:rPr>
          <w:rFonts w:ascii="Arial" w:eastAsia="Gulim" w:hAnsi="Arial" w:cs="Arial"/>
          <w:b/>
          <w:bCs/>
          <w:lang w:eastAsia="ko-KR"/>
        </w:rPr>
        <w:t xml:space="preserve"> </w:t>
      </w:r>
      <w:r w:rsidRPr="006D3F11">
        <w:rPr>
          <w:rFonts w:ascii="Arial" w:eastAsia="Gulim" w:hAnsi="Arial" w:cs="Arial"/>
          <w:b/>
          <w:bCs/>
          <w:lang w:eastAsia="ko-KR"/>
        </w:rPr>
        <w:t>라이선스</w:t>
      </w:r>
      <w:r w:rsidRPr="006D3F11">
        <w:rPr>
          <w:rFonts w:ascii="Arial" w:eastAsia="Gulim" w:hAnsi="Arial" w:cs="Arial"/>
          <w:b/>
          <w:bCs/>
          <w:lang w:eastAsia="ko-KR"/>
        </w:rPr>
        <w:t xml:space="preserve"> </w:t>
      </w:r>
      <w:r w:rsidRPr="006D3F11">
        <w:rPr>
          <w:rFonts w:ascii="Arial" w:eastAsia="Gulim" w:hAnsi="Arial" w:cs="Arial"/>
          <w:b/>
          <w:bCs/>
          <w:lang w:eastAsia="ko-KR"/>
        </w:rPr>
        <w:t>조건</w:t>
      </w:r>
    </w:p>
    <w:p w:rsidR="000A570B" w:rsidRPr="003275E1" w:rsidRDefault="000A570B" w:rsidP="000A570B">
      <w:pPr>
        <w:pStyle w:val="PURBody-Indented"/>
        <w:rPr>
          <w:rFonts w:eastAsia="Gulim" w:cs="Arial"/>
          <w:lang w:eastAsia="ko-KR"/>
        </w:rPr>
      </w:pP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제외</w:t>
      </w:r>
      <w:r w:rsidRPr="003275E1">
        <w:rPr>
          <w:rFonts w:eastAsia="Gulim" w:cs="Arial"/>
          <w:lang w:eastAsia="ko-KR"/>
        </w:rPr>
        <w:t>).</w:t>
      </w:r>
    </w:p>
    <w:p w:rsidR="000A570B" w:rsidRPr="006D3F11" w:rsidRDefault="000A570B" w:rsidP="000A570B">
      <w:pPr>
        <w:pStyle w:val="PURHeading2"/>
        <w:rPr>
          <w:rFonts w:ascii="Arial" w:eastAsia="Gulim" w:hAnsi="Arial" w:cs="Arial"/>
          <w:b/>
          <w:bCs/>
          <w:lang w:eastAsia="ko-KR"/>
        </w:rPr>
      </w:pPr>
      <w:r w:rsidRPr="006D3F11">
        <w:rPr>
          <w:rFonts w:ascii="Arial" w:eastAsia="Gulim" w:hAnsi="Arial" w:cs="Arial"/>
          <w:b/>
          <w:bCs/>
          <w:lang w:eastAsia="ko-KR"/>
        </w:rPr>
        <w:t>제품별</w:t>
      </w:r>
      <w:r w:rsidRPr="006D3F11">
        <w:rPr>
          <w:rFonts w:ascii="Arial" w:eastAsia="Gulim" w:hAnsi="Arial" w:cs="Arial"/>
          <w:b/>
          <w:bCs/>
          <w:lang w:eastAsia="ko-KR"/>
        </w:rPr>
        <w:t xml:space="preserve"> </w:t>
      </w:r>
      <w:r w:rsidRPr="006D3F11">
        <w:rPr>
          <w:rFonts w:ascii="Arial" w:eastAsia="Gulim" w:hAnsi="Arial" w:cs="Arial"/>
          <w:b/>
          <w:bCs/>
          <w:lang w:eastAsia="ko-KR"/>
        </w:rPr>
        <w:t>라이선스</w:t>
      </w:r>
      <w:r w:rsidRPr="006D3F11">
        <w:rPr>
          <w:rFonts w:ascii="Arial" w:eastAsia="Gulim" w:hAnsi="Arial" w:cs="Arial"/>
          <w:b/>
          <w:bCs/>
          <w:lang w:eastAsia="ko-KR"/>
        </w:rPr>
        <w:t xml:space="preserve"> </w:t>
      </w:r>
      <w:r w:rsidRPr="006D3F11">
        <w:rPr>
          <w:rFonts w:ascii="Arial" w:eastAsia="Gulim" w:hAnsi="Arial" w:cs="Arial"/>
          <w:b/>
          <w:bCs/>
          <w:lang w:eastAsia="ko-KR"/>
        </w:rPr>
        <w:t>조건</w:t>
      </w:r>
    </w:p>
    <w:p w:rsidR="000A570B" w:rsidRPr="003275E1" w:rsidRDefault="000A570B" w:rsidP="000A570B">
      <w:pPr>
        <w:pStyle w:val="PURBody-Indented"/>
        <w:rPr>
          <w:rFonts w:eastAsia="Gulim" w:cs="Arial"/>
          <w:lang w:eastAsia="ko-KR"/>
        </w:rPr>
      </w:pP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p w:rsidR="000A570B" w:rsidRPr="003275E1" w:rsidRDefault="000A570B" w:rsidP="000A570B">
      <w:pPr>
        <w:pStyle w:val="PURHeading1"/>
        <w:rPr>
          <w:rFonts w:eastAsia="Gulim" w:cs="Arial"/>
          <w:lang w:eastAsia="ko-KR"/>
        </w:rPr>
      </w:pP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p>
    <w:p w:rsidR="000A570B" w:rsidRPr="003275E1" w:rsidRDefault="000A570B" w:rsidP="000A570B">
      <w:pPr>
        <w:pStyle w:val="PURBody"/>
        <w:rPr>
          <w:rFonts w:eastAsia="Gulim" w:cs="Arial"/>
          <w:lang w:eastAsia="ko-KR"/>
        </w:rPr>
      </w:pPr>
      <w:r w:rsidRPr="003275E1">
        <w:rPr>
          <w:rFonts w:eastAsia="Gulim" w:cs="Arial"/>
          <w:lang w:eastAsia="ko-KR"/>
        </w:rPr>
        <w:t>네</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hyperlink w:anchor="Per_Processor" w:history="1">
        <w:r w:rsidRPr="003275E1">
          <w:rPr>
            <w:rStyle w:val="Hyperlink"/>
            <w:rFonts w:eastAsia="Gulim" w:cs="Arial"/>
            <w:lang w:eastAsia="ko-KR"/>
          </w:rPr>
          <w:t>프로세서</w:t>
        </w:r>
        <w:r w:rsidRPr="003275E1">
          <w:rPr>
            <w:rStyle w:val="Hyperlink"/>
            <w:rFonts w:eastAsia="Gulim" w:cs="Arial"/>
            <w:lang w:eastAsia="ko-KR"/>
          </w:rPr>
          <w:t xml:space="preserve"> </w:t>
        </w:r>
        <w:r w:rsidRPr="003275E1">
          <w:rPr>
            <w:rStyle w:val="Hyperlink"/>
            <w:rFonts w:eastAsia="Gulim" w:cs="Arial"/>
            <w:lang w:eastAsia="ko-KR"/>
          </w:rPr>
          <w:t>단위</w:t>
        </w:r>
      </w:hyperlink>
      <w:r w:rsidRPr="003275E1">
        <w:rPr>
          <w:rFonts w:eastAsia="Gulim" w:cs="Arial"/>
          <w:lang w:eastAsia="ko-KR"/>
        </w:rPr>
        <w:t xml:space="preserve">, </w:t>
      </w:r>
      <w:hyperlink w:anchor="SAL" w:history="1">
        <w:r w:rsidRPr="003275E1">
          <w:rPr>
            <w:rStyle w:val="Hyperlink"/>
            <w:rFonts w:eastAsia="Gulim" w:cs="Arial"/>
            <w:lang w:eastAsia="ko-KR"/>
          </w:rPr>
          <w:t>구독자</w:t>
        </w:r>
        <w:r w:rsidRPr="003275E1">
          <w:rPr>
            <w:rStyle w:val="Hyperlink"/>
            <w:rFonts w:eastAsia="Gulim" w:cs="Arial"/>
            <w:lang w:eastAsia="ko-KR"/>
          </w:rPr>
          <w:t xml:space="preserve"> </w:t>
        </w:r>
        <w:r w:rsidRPr="003275E1">
          <w:rPr>
            <w:rStyle w:val="Hyperlink"/>
            <w:rFonts w:eastAsia="Gulim" w:cs="Arial"/>
            <w:lang w:eastAsia="ko-KR"/>
          </w:rPr>
          <w:t>액세스</w:t>
        </w:r>
        <w:r w:rsidRPr="003275E1">
          <w:rPr>
            <w:rStyle w:val="Hyperlink"/>
            <w:rFonts w:eastAsia="Gulim" w:cs="Arial"/>
            <w:lang w:eastAsia="ko-KR"/>
          </w:rPr>
          <w:t xml:space="preserve"> </w:t>
        </w:r>
        <w:r w:rsidRPr="003275E1">
          <w:rPr>
            <w:rStyle w:val="Hyperlink"/>
            <w:rFonts w:eastAsia="Gulim" w:cs="Arial"/>
            <w:lang w:eastAsia="ko-KR"/>
          </w:rPr>
          <w:t>라이선스</w:t>
        </w:r>
        <w:r w:rsidRPr="003275E1">
          <w:rPr>
            <w:rStyle w:val="Hyperlink"/>
            <w:rFonts w:eastAsia="Gulim" w:cs="Arial"/>
            <w:lang w:eastAsia="ko-KR"/>
          </w:rPr>
          <w:t>(SAL)</w:t>
        </w:r>
      </w:hyperlink>
      <w:r w:rsidRPr="003275E1">
        <w:rPr>
          <w:rFonts w:eastAsia="Gulim" w:cs="Arial"/>
          <w:lang w:eastAsia="ko-KR"/>
        </w:rPr>
        <w:t xml:space="preserve">, </w:t>
      </w:r>
      <w:hyperlink w:anchor="Per_Core" w:history="1">
        <w:r w:rsidRPr="003275E1">
          <w:rPr>
            <w:rStyle w:val="Hyperlink"/>
            <w:rFonts w:eastAsia="Gulim" w:cs="Arial"/>
            <w:lang w:eastAsia="ko-KR"/>
          </w:rPr>
          <w:t>코어</w:t>
        </w:r>
        <w:r w:rsidRPr="003275E1">
          <w:rPr>
            <w:rStyle w:val="Hyperlink"/>
            <w:rFonts w:eastAsia="Gulim" w:cs="Arial"/>
            <w:lang w:eastAsia="ko-KR"/>
          </w:rPr>
          <w:t xml:space="preserve"> </w:t>
        </w:r>
        <w:r w:rsidRPr="003275E1">
          <w:rPr>
            <w:rStyle w:val="Hyperlink"/>
            <w:rFonts w:eastAsia="Gulim" w:cs="Arial"/>
            <w:lang w:eastAsia="ko-KR"/>
          </w:rPr>
          <w:t>단위</w:t>
        </w:r>
      </w:hyperlink>
      <w:r w:rsidRPr="003275E1">
        <w:rPr>
          <w:rFonts w:eastAsia="Gulim" w:cs="Arial"/>
          <w:lang w:eastAsia="ko-KR"/>
        </w:rPr>
        <w:t xml:space="preserve"> </w:t>
      </w:r>
      <w:r w:rsidRPr="003275E1">
        <w:rPr>
          <w:rFonts w:eastAsia="Gulim" w:cs="Arial"/>
          <w:lang w:eastAsia="ko-KR"/>
        </w:rPr>
        <w:t>및</w:t>
      </w:r>
      <w:r w:rsidR="00C6093D">
        <w:rPr>
          <w:rFonts w:eastAsia="Gulim" w:cs="Arial"/>
          <w:lang w:eastAsia="ko-KR"/>
        </w:rPr>
        <w:t xml:space="preserve"> </w:t>
      </w:r>
      <w:hyperlink w:anchor="HG" w:history="1">
        <w:r w:rsidRPr="003275E1">
          <w:rPr>
            <w:rStyle w:val="Hyperlink"/>
            <w:rFonts w:eastAsia="Gulim" w:cs="Arial"/>
            <w:lang w:eastAsia="ko-KR"/>
          </w:rPr>
          <w:t>호스트</w:t>
        </w:r>
        <w:r w:rsidRPr="003275E1">
          <w:rPr>
            <w:rStyle w:val="Hyperlink"/>
            <w:rFonts w:eastAsia="Gulim" w:cs="Arial"/>
            <w:lang w:eastAsia="ko-KR"/>
          </w:rPr>
          <w:t>/</w:t>
        </w:r>
        <w:r w:rsidRPr="003275E1">
          <w:rPr>
            <w:rStyle w:val="Hyperlink"/>
            <w:rFonts w:eastAsia="Gulim" w:cs="Arial"/>
            <w:lang w:eastAsia="ko-KR"/>
          </w:rPr>
          <w:t>게스트</w:t>
        </w:r>
      </w:hyperlink>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이렇게</w:t>
      </w:r>
      <w:r w:rsidRPr="003275E1">
        <w:rPr>
          <w:rFonts w:eastAsia="Gulim" w:cs="Arial"/>
          <w:lang w:eastAsia="ko-KR"/>
        </w:rPr>
        <w:t xml:space="preserve"> </w:t>
      </w:r>
      <w:r w:rsidRPr="003275E1">
        <w:rPr>
          <w:rFonts w:eastAsia="Gulim" w:cs="Arial"/>
          <w:lang w:eastAsia="ko-KR"/>
        </w:rPr>
        <w:t>네</w:t>
      </w:r>
      <w:r w:rsidRPr="003275E1">
        <w:rPr>
          <w:rFonts w:eastAsia="Gulim" w:cs="Arial"/>
          <w:lang w:eastAsia="ko-KR"/>
        </w:rPr>
        <w:t xml:space="preserve"> </w:t>
      </w:r>
      <w:r w:rsidRPr="003275E1">
        <w:rPr>
          <w:rFonts w:eastAsia="Gulim" w:cs="Arial"/>
          <w:lang w:eastAsia="ko-KR"/>
        </w:rPr>
        <w:t>가지가</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제품에는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모델을</w:t>
      </w:r>
      <w:r w:rsidRPr="003275E1">
        <w:rPr>
          <w:rFonts w:eastAsia="Gulim" w:cs="Arial"/>
          <w:lang w:eastAsia="ko-KR"/>
        </w:rPr>
        <w:t xml:space="preserve"> </w:t>
      </w:r>
      <w:r w:rsidRPr="003275E1">
        <w:rPr>
          <w:rFonts w:eastAsia="Gulim" w:cs="Arial"/>
          <w:lang w:eastAsia="ko-KR"/>
        </w:rPr>
        <w:t>적용할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3B5CF1" w:rsidP="000A570B">
      <w:pPr>
        <w:pStyle w:val="PURBody"/>
        <w:rPr>
          <w:rFonts w:eastAsia="Gulim" w:cs="Arial"/>
          <w:lang w:eastAsia="ko-KR"/>
        </w:rPr>
      </w:pPr>
      <w:hyperlink w:anchor="OLS" w:history="1">
        <w:r w:rsidR="008E1101" w:rsidRPr="003275E1">
          <w:rPr>
            <w:rStyle w:val="Hyperlink"/>
            <w:rFonts w:eastAsia="Gulim" w:cs="Arial"/>
            <w:lang w:eastAsia="ko-KR"/>
          </w:rPr>
          <w:t>온라인</w:t>
        </w:r>
        <w:r w:rsidR="008E1101" w:rsidRPr="003275E1">
          <w:rPr>
            <w:rStyle w:val="Hyperlink"/>
            <w:rFonts w:eastAsia="Gulim" w:cs="Arial"/>
            <w:lang w:eastAsia="ko-KR"/>
          </w:rPr>
          <w:t xml:space="preserve"> </w:t>
        </w:r>
        <w:r w:rsidR="008E1101" w:rsidRPr="003275E1">
          <w:rPr>
            <w:rStyle w:val="Hyperlink"/>
            <w:rFonts w:eastAsia="Gulim" w:cs="Arial"/>
            <w:lang w:eastAsia="ko-KR"/>
          </w:rPr>
          <w:t>서비스</w:t>
        </w:r>
      </w:hyperlink>
      <w:r w:rsidR="008E1101" w:rsidRPr="003275E1">
        <w:rPr>
          <w:rFonts w:eastAsia="Gulim" w:cs="Arial"/>
          <w:lang w:eastAsia="ko-KR"/>
        </w:rPr>
        <w:t>는</w:t>
      </w:r>
      <w:r w:rsidR="008E1101" w:rsidRPr="003275E1">
        <w:rPr>
          <w:rFonts w:eastAsia="Gulim" w:cs="Arial"/>
          <w:lang w:eastAsia="ko-KR"/>
        </w:rPr>
        <w:t xml:space="preserve"> </w:t>
      </w:r>
      <w:r w:rsidR="008E1101" w:rsidRPr="003275E1">
        <w:rPr>
          <w:rFonts w:eastAsia="Gulim" w:cs="Arial"/>
          <w:lang w:eastAsia="ko-KR"/>
        </w:rPr>
        <w:t>구독자</w:t>
      </w:r>
      <w:r w:rsidR="008E1101" w:rsidRPr="003275E1">
        <w:rPr>
          <w:rFonts w:eastAsia="Gulim" w:cs="Arial"/>
          <w:lang w:eastAsia="ko-KR"/>
        </w:rPr>
        <w:t xml:space="preserve"> </w:t>
      </w:r>
      <w:r w:rsidR="008E1101" w:rsidRPr="003275E1">
        <w:rPr>
          <w:rFonts w:eastAsia="Gulim" w:cs="Arial"/>
          <w:lang w:eastAsia="ko-KR"/>
        </w:rPr>
        <w:t>액세스</w:t>
      </w:r>
      <w:r w:rsidR="008E1101" w:rsidRPr="003275E1">
        <w:rPr>
          <w:rFonts w:eastAsia="Gulim" w:cs="Arial"/>
          <w:lang w:eastAsia="ko-KR"/>
        </w:rPr>
        <w:t xml:space="preserve"> </w:t>
      </w:r>
      <w:r w:rsidR="008E1101" w:rsidRPr="003275E1">
        <w:rPr>
          <w:rFonts w:eastAsia="Gulim" w:cs="Arial"/>
          <w:lang w:eastAsia="ko-KR"/>
        </w:rPr>
        <w:t>라이선스</w:t>
      </w:r>
      <w:r w:rsidR="008E1101" w:rsidRPr="003275E1">
        <w:rPr>
          <w:rFonts w:eastAsia="Gulim" w:cs="Arial"/>
          <w:lang w:eastAsia="ko-KR"/>
        </w:rPr>
        <w:t xml:space="preserve"> </w:t>
      </w:r>
      <w:r w:rsidR="008E1101" w:rsidRPr="003275E1">
        <w:rPr>
          <w:rFonts w:eastAsia="Gulim" w:cs="Arial"/>
          <w:lang w:eastAsia="ko-KR"/>
        </w:rPr>
        <w:t>모델에서만</w:t>
      </w:r>
      <w:r w:rsidR="008E1101" w:rsidRPr="003275E1">
        <w:rPr>
          <w:rFonts w:eastAsia="Gulim" w:cs="Arial"/>
          <w:lang w:eastAsia="ko-KR"/>
        </w:rPr>
        <w:t xml:space="preserve"> </w:t>
      </w:r>
      <w:r w:rsidR="008E1101" w:rsidRPr="003275E1">
        <w:rPr>
          <w:rFonts w:eastAsia="Gulim" w:cs="Arial"/>
          <w:lang w:eastAsia="ko-KR"/>
        </w:rPr>
        <w:t>사용할</w:t>
      </w:r>
      <w:r w:rsidR="008E1101" w:rsidRPr="003275E1">
        <w:rPr>
          <w:rFonts w:eastAsia="Gulim" w:cs="Arial"/>
          <w:lang w:eastAsia="ko-KR"/>
        </w:rPr>
        <w:t xml:space="preserve"> </w:t>
      </w:r>
      <w:r w:rsidR="008E1101" w:rsidRPr="003275E1">
        <w:rPr>
          <w:rFonts w:eastAsia="Gulim" w:cs="Arial"/>
          <w:lang w:eastAsia="ko-KR"/>
        </w:rPr>
        <w:t>수</w:t>
      </w:r>
      <w:r w:rsidR="008E1101" w:rsidRPr="003275E1">
        <w:rPr>
          <w:rFonts w:eastAsia="Gulim" w:cs="Arial"/>
          <w:lang w:eastAsia="ko-KR"/>
        </w:rPr>
        <w:t xml:space="preserve"> </w:t>
      </w:r>
      <w:r w:rsidR="008E1101" w:rsidRPr="003275E1">
        <w:rPr>
          <w:rFonts w:eastAsia="Gulim" w:cs="Arial"/>
          <w:lang w:eastAsia="ko-KR"/>
        </w:rPr>
        <w:t>있습니다</w:t>
      </w:r>
      <w:r w:rsidR="008E1101" w:rsidRPr="003275E1">
        <w:rPr>
          <w:rFonts w:eastAsia="Gulim" w:cs="Arial"/>
          <w:lang w:eastAsia="ko-KR"/>
        </w:rPr>
        <w:t xml:space="preserve">. </w:t>
      </w:r>
      <w:r w:rsidR="008E1101" w:rsidRPr="003275E1">
        <w:rPr>
          <w:rFonts w:eastAsia="Gulim" w:cs="Arial"/>
          <w:lang w:eastAsia="ko-KR"/>
        </w:rPr>
        <w:t>온라인</w:t>
      </w:r>
      <w:r w:rsidR="008E1101" w:rsidRPr="003275E1">
        <w:rPr>
          <w:rFonts w:eastAsia="Gulim" w:cs="Arial"/>
          <w:lang w:eastAsia="ko-KR"/>
        </w:rPr>
        <w:t xml:space="preserve"> </w:t>
      </w:r>
      <w:r w:rsidR="008E1101" w:rsidRPr="003275E1">
        <w:rPr>
          <w:rFonts w:eastAsia="Gulim" w:cs="Arial"/>
          <w:lang w:eastAsia="ko-KR"/>
        </w:rPr>
        <w:t>서비스에</w:t>
      </w:r>
      <w:r w:rsidR="008E1101" w:rsidRPr="003275E1">
        <w:rPr>
          <w:rFonts w:eastAsia="Gulim" w:cs="Arial"/>
          <w:lang w:eastAsia="ko-KR"/>
        </w:rPr>
        <w:t xml:space="preserve"> </w:t>
      </w:r>
      <w:r w:rsidR="008E1101" w:rsidRPr="003275E1">
        <w:rPr>
          <w:rFonts w:eastAsia="Gulim" w:cs="Arial"/>
          <w:lang w:eastAsia="ko-KR"/>
        </w:rPr>
        <w:t>대한</w:t>
      </w:r>
      <w:r w:rsidR="008E1101" w:rsidRPr="003275E1">
        <w:rPr>
          <w:rFonts w:eastAsia="Gulim" w:cs="Arial"/>
          <w:lang w:eastAsia="ko-KR"/>
        </w:rPr>
        <w:t xml:space="preserve"> </w:t>
      </w:r>
      <w:r w:rsidR="008E1101" w:rsidRPr="003275E1">
        <w:rPr>
          <w:rFonts w:eastAsia="Gulim" w:cs="Arial"/>
          <w:lang w:eastAsia="ko-KR"/>
        </w:rPr>
        <w:t>일반</w:t>
      </w:r>
      <w:r w:rsidR="008E1101" w:rsidRPr="003275E1">
        <w:rPr>
          <w:rFonts w:eastAsia="Gulim" w:cs="Arial"/>
          <w:lang w:eastAsia="ko-KR"/>
        </w:rPr>
        <w:t xml:space="preserve"> </w:t>
      </w:r>
      <w:r w:rsidR="008E1101" w:rsidRPr="003275E1">
        <w:rPr>
          <w:rFonts w:eastAsia="Gulim" w:cs="Arial"/>
          <w:lang w:eastAsia="ko-KR"/>
        </w:rPr>
        <w:t>라이선스</w:t>
      </w:r>
      <w:r w:rsidR="008E1101" w:rsidRPr="003275E1">
        <w:rPr>
          <w:rFonts w:eastAsia="Gulim" w:cs="Arial"/>
          <w:lang w:eastAsia="ko-KR"/>
        </w:rPr>
        <w:t xml:space="preserve"> </w:t>
      </w:r>
      <w:r w:rsidR="008E1101" w:rsidRPr="003275E1">
        <w:rPr>
          <w:rFonts w:eastAsia="Gulim" w:cs="Arial"/>
          <w:lang w:eastAsia="ko-KR"/>
        </w:rPr>
        <w:t>조건</w:t>
      </w:r>
      <w:r w:rsidR="008E1101" w:rsidRPr="003275E1">
        <w:rPr>
          <w:rFonts w:eastAsia="Gulim" w:cs="Arial"/>
          <w:lang w:eastAsia="ko-KR"/>
        </w:rPr>
        <w:t xml:space="preserve"> </w:t>
      </w:r>
      <w:r w:rsidR="008E1101" w:rsidRPr="003275E1">
        <w:rPr>
          <w:rFonts w:eastAsia="Gulim" w:cs="Arial"/>
          <w:lang w:eastAsia="ko-KR"/>
        </w:rPr>
        <w:t>및</w:t>
      </w:r>
      <w:r w:rsidR="008E1101" w:rsidRPr="003275E1">
        <w:rPr>
          <w:rFonts w:eastAsia="Gulim" w:cs="Arial"/>
          <w:lang w:eastAsia="ko-KR"/>
        </w:rPr>
        <w:t xml:space="preserve"> </w:t>
      </w:r>
      <w:r w:rsidR="008E1101" w:rsidRPr="003275E1">
        <w:rPr>
          <w:rFonts w:eastAsia="Gulim" w:cs="Arial"/>
          <w:lang w:eastAsia="ko-KR"/>
        </w:rPr>
        <w:t>제품별</w:t>
      </w:r>
      <w:r w:rsidR="008E1101" w:rsidRPr="003275E1">
        <w:rPr>
          <w:rFonts w:eastAsia="Gulim" w:cs="Arial"/>
          <w:lang w:eastAsia="ko-KR"/>
        </w:rPr>
        <w:t xml:space="preserve"> </w:t>
      </w:r>
      <w:r w:rsidR="008E1101" w:rsidRPr="003275E1">
        <w:rPr>
          <w:rFonts w:eastAsia="Gulim" w:cs="Arial"/>
          <w:lang w:eastAsia="ko-KR"/>
        </w:rPr>
        <w:t>라이선스</w:t>
      </w:r>
      <w:r w:rsidR="008E1101" w:rsidRPr="003275E1">
        <w:rPr>
          <w:rFonts w:eastAsia="Gulim" w:cs="Arial"/>
          <w:lang w:eastAsia="ko-KR"/>
        </w:rPr>
        <w:t xml:space="preserve"> </w:t>
      </w:r>
      <w:r w:rsidR="008E1101" w:rsidRPr="003275E1">
        <w:rPr>
          <w:rFonts w:eastAsia="Gulim" w:cs="Arial"/>
          <w:lang w:eastAsia="ko-KR"/>
        </w:rPr>
        <w:t>조건은</w:t>
      </w:r>
      <w:r w:rsidR="008E1101" w:rsidRPr="003275E1">
        <w:rPr>
          <w:rFonts w:eastAsia="Gulim" w:cs="Arial"/>
          <w:lang w:eastAsia="ko-KR"/>
        </w:rPr>
        <w:t xml:space="preserve"> </w:t>
      </w:r>
      <w:r w:rsidR="008E1101" w:rsidRPr="003275E1">
        <w:rPr>
          <w:rFonts w:eastAsia="Gulim" w:cs="Arial"/>
          <w:lang w:eastAsia="ko-KR"/>
        </w:rPr>
        <w:t>별도</w:t>
      </w:r>
      <w:r w:rsidR="008E1101" w:rsidRPr="003275E1">
        <w:rPr>
          <w:rFonts w:eastAsia="Gulim" w:cs="Arial"/>
          <w:lang w:eastAsia="ko-KR"/>
        </w:rPr>
        <w:t xml:space="preserve"> </w:t>
      </w:r>
      <w:r w:rsidR="008E1101" w:rsidRPr="003275E1">
        <w:rPr>
          <w:rFonts w:eastAsia="Gulim" w:cs="Arial"/>
          <w:lang w:eastAsia="ko-KR"/>
        </w:rPr>
        <w:t>섹션에</w:t>
      </w:r>
      <w:r w:rsidR="008E1101" w:rsidRPr="003275E1">
        <w:rPr>
          <w:rFonts w:eastAsia="Gulim" w:cs="Arial"/>
          <w:lang w:eastAsia="ko-KR"/>
        </w:rPr>
        <w:t xml:space="preserve"> </w:t>
      </w:r>
      <w:r w:rsidR="008E1101" w:rsidRPr="003275E1">
        <w:rPr>
          <w:rFonts w:eastAsia="Gulim" w:cs="Arial"/>
          <w:lang w:eastAsia="ko-KR"/>
        </w:rPr>
        <w:t>명시되어</w:t>
      </w:r>
      <w:r w:rsidR="008E1101" w:rsidRPr="003275E1">
        <w:rPr>
          <w:rFonts w:eastAsia="Gulim" w:cs="Arial"/>
          <w:lang w:eastAsia="ko-KR"/>
        </w:rPr>
        <w:t xml:space="preserve"> </w:t>
      </w:r>
      <w:r w:rsidR="008E1101" w:rsidRPr="003275E1">
        <w:rPr>
          <w:rFonts w:eastAsia="Gulim" w:cs="Arial"/>
          <w:lang w:eastAsia="ko-KR"/>
        </w:rPr>
        <w:t>있습니다</w:t>
      </w:r>
      <w:r w:rsidR="008E1101" w:rsidRPr="003275E1">
        <w:rPr>
          <w:rFonts w:eastAsia="Gulim" w:cs="Arial"/>
          <w:lang w:eastAsia="ko-KR"/>
        </w:rPr>
        <w:t>.</w:t>
      </w:r>
    </w:p>
    <w:p w:rsidR="000A570B" w:rsidRPr="0031236E" w:rsidRDefault="000A570B" w:rsidP="000A570B">
      <w:pPr>
        <w:pStyle w:val="PURHeading2"/>
        <w:rPr>
          <w:rFonts w:ascii="Arial" w:eastAsia="Gulim" w:hAnsi="Arial" w:cs="Arial"/>
          <w:b/>
          <w:bCs/>
          <w:lang w:eastAsia="ko-KR"/>
        </w:rPr>
      </w:pPr>
      <w:r w:rsidRPr="0031236E">
        <w:rPr>
          <w:rFonts w:ascii="Arial" w:eastAsia="Gulim" w:hAnsi="Arial" w:cs="Arial"/>
          <w:b/>
          <w:bCs/>
          <w:lang w:eastAsia="ko-KR"/>
        </w:rPr>
        <w:t>두</w:t>
      </w:r>
      <w:r w:rsidRPr="0031236E">
        <w:rPr>
          <w:rFonts w:ascii="Arial" w:eastAsia="Gulim" w:hAnsi="Arial" w:cs="Arial"/>
          <w:b/>
          <w:bCs/>
          <w:lang w:eastAsia="ko-KR"/>
        </w:rPr>
        <w:t xml:space="preserve"> </w:t>
      </w:r>
      <w:r w:rsidRPr="0031236E">
        <w:rPr>
          <w:rFonts w:ascii="Arial" w:eastAsia="Gulim" w:hAnsi="Arial" w:cs="Arial"/>
          <w:b/>
          <w:bCs/>
          <w:lang w:eastAsia="ko-KR"/>
        </w:rPr>
        <w:t>라이선스</w:t>
      </w:r>
      <w:r w:rsidRPr="0031236E">
        <w:rPr>
          <w:rFonts w:ascii="Arial" w:eastAsia="Gulim" w:hAnsi="Arial" w:cs="Arial"/>
          <w:b/>
          <w:bCs/>
          <w:lang w:eastAsia="ko-KR"/>
        </w:rPr>
        <w:t xml:space="preserve"> </w:t>
      </w:r>
      <w:r w:rsidRPr="0031236E">
        <w:rPr>
          <w:rFonts w:ascii="Arial" w:eastAsia="Gulim" w:hAnsi="Arial" w:cs="Arial"/>
          <w:b/>
          <w:bCs/>
          <w:lang w:eastAsia="ko-KR"/>
        </w:rPr>
        <w:t>모델</w:t>
      </w:r>
      <w:r w:rsidRPr="0031236E">
        <w:rPr>
          <w:rFonts w:ascii="Arial" w:eastAsia="Gulim" w:hAnsi="Arial" w:cs="Arial"/>
          <w:b/>
          <w:bCs/>
          <w:lang w:eastAsia="ko-KR"/>
        </w:rPr>
        <w:t xml:space="preserve"> </w:t>
      </w:r>
      <w:r w:rsidRPr="0031236E">
        <w:rPr>
          <w:rFonts w:ascii="Arial" w:eastAsia="Gulim" w:hAnsi="Arial" w:cs="Arial"/>
          <w:b/>
          <w:bCs/>
          <w:lang w:eastAsia="ko-KR"/>
        </w:rPr>
        <w:t>모두에</w:t>
      </w:r>
      <w:r w:rsidRPr="0031236E">
        <w:rPr>
          <w:rFonts w:ascii="Arial" w:eastAsia="Gulim" w:hAnsi="Arial" w:cs="Arial"/>
          <w:b/>
          <w:bCs/>
          <w:lang w:eastAsia="ko-KR"/>
        </w:rPr>
        <w:t xml:space="preserve"> </w:t>
      </w:r>
      <w:r w:rsidRPr="0031236E">
        <w:rPr>
          <w:rFonts w:ascii="Arial" w:eastAsia="Gulim" w:hAnsi="Arial" w:cs="Arial"/>
          <w:b/>
          <w:bCs/>
          <w:lang w:eastAsia="ko-KR"/>
        </w:rPr>
        <w:t>따라</w:t>
      </w:r>
      <w:r w:rsidRPr="0031236E">
        <w:rPr>
          <w:rFonts w:ascii="Arial" w:eastAsia="Gulim" w:hAnsi="Arial" w:cs="Arial"/>
          <w:b/>
          <w:bCs/>
          <w:lang w:eastAsia="ko-KR"/>
        </w:rPr>
        <w:t xml:space="preserve"> </w:t>
      </w:r>
      <w:r w:rsidRPr="0031236E">
        <w:rPr>
          <w:rFonts w:ascii="Arial" w:eastAsia="Gulim" w:hAnsi="Arial" w:cs="Arial"/>
          <w:b/>
          <w:bCs/>
          <w:lang w:eastAsia="ko-KR"/>
        </w:rPr>
        <w:t>라이선스가</w:t>
      </w:r>
      <w:r w:rsidRPr="0031236E">
        <w:rPr>
          <w:rFonts w:ascii="Arial" w:eastAsia="Gulim" w:hAnsi="Arial" w:cs="Arial"/>
          <w:b/>
          <w:bCs/>
          <w:lang w:eastAsia="ko-KR"/>
        </w:rPr>
        <w:t xml:space="preserve"> </w:t>
      </w:r>
      <w:r w:rsidRPr="0031236E">
        <w:rPr>
          <w:rFonts w:ascii="Arial" w:eastAsia="Gulim" w:hAnsi="Arial" w:cs="Arial"/>
          <w:b/>
          <w:bCs/>
          <w:lang w:eastAsia="ko-KR"/>
        </w:rPr>
        <w:t>허여된</w:t>
      </w:r>
      <w:r w:rsidRPr="0031236E">
        <w:rPr>
          <w:rFonts w:ascii="Arial" w:eastAsia="Gulim" w:hAnsi="Arial" w:cs="Arial"/>
          <w:b/>
          <w:bCs/>
          <w:lang w:eastAsia="ko-KR"/>
        </w:rPr>
        <w:t xml:space="preserve"> </w:t>
      </w:r>
      <w:r w:rsidRPr="0031236E">
        <w:rPr>
          <w:rFonts w:ascii="Arial" w:eastAsia="Gulim" w:hAnsi="Arial" w:cs="Arial"/>
          <w:b/>
          <w:bCs/>
          <w:lang w:eastAsia="ko-KR"/>
        </w:rPr>
        <w:t>제품</w:t>
      </w:r>
    </w:p>
    <w:p w:rsidR="000A570B" w:rsidRPr="003275E1" w:rsidRDefault="000A570B" w:rsidP="000A570B">
      <w:pPr>
        <w:pStyle w:val="PURBody-Indented"/>
        <w:rPr>
          <w:rFonts w:eastAsia="Gulim" w:cs="Arial"/>
          <w:lang w:eastAsia="ko-KR"/>
        </w:rPr>
      </w:pP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모두에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포함되는</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0A570B" w:rsidRPr="003275E1" w:rsidRDefault="000A570B" w:rsidP="00754C3C">
      <w:pPr>
        <w:pStyle w:val="PURBullet"/>
        <w:rPr>
          <w:rFonts w:eastAsia="Gulim" w:cs="Arial"/>
        </w:rPr>
      </w:pPr>
      <w:r w:rsidRPr="003275E1">
        <w:rPr>
          <w:rFonts w:eastAsia="Gulim" w:cs="Arial"/>
        </w:rPr>
        <w:t>Microsoft Dynamics C5 2012</w:t>
      </w:r>
    </w:p>
    <w:p w:rsidR="000A570B" w:rsidRPr="003275E1" w:rsidRDefault="000A570B" w:rsidP="00754C3C">
      <w:pPr>
        <w:pStyle w:val="PURBullet"/>
        <w:rPr>
          <w:rFonts w:eastAsia="Gulim" w:cs="Arial"/>
        </w:rPr>
      </w:pPr>
      <w:r w:rsidRPr="003275E1">
        <w:rPr>
          <w:rFonts w:eastAsia="Gulim" w:cs="Arial"/>
        </w:rPr>
        <w:t>Microsoft Dynamics GP 2013</w:t>
      </w:r>
    </w:p>
    <w:p w:rsidR="000A570B" w:rsidRPr="003275E1" w:rsidRDefault="000A570B" w:rsidP="00754C3C">
      <w:pPr>
        <w:pStyle w:val="PURBullet"/>
        <w:rPr>
          <w:rFonts w:eastAsia="Gulim" w:cs="Arial"/>
        </w:rPr>
      </w:pPr>
      <w:r w:rsidRPr="003275E1">
        <w:rPr>
          <w:rFonts w:eastAsia="Gulim" w:cs="Arial"/>
        </w:rPr>
        <w:t>Microsoft Dynamics NAV 2013 R2</w:t>
      </w:r>
    </w:p>
    <w:p w:rsidR="000A570B" w:rsidRPr="003275E1" w:rsidRDefault="000A570B" w:rsidP="00754C3C">
      <w:pPr>
        <w:pStyle w:val="PURBullet"/>
        <w:rPr>
          <w:rFonts w:eastAsia="Gulim" w:cs="Arial"/>
        </w:rPr>
      </w:pPr>
      <w:r w:rsidRPr="003275E1">
        <w:rPr>
          <w:rFonts w:eastAsia="Gulim" w:cs="Arial"/>
        </w:rPr>
        <w:t>Microsoft Dynamics SL 2011</w:t>
      </w:r>
    </w:p>
    <w:p w:rsidR="00F25CA2" w:rsidRPr="003275E1" w:rsidRDefault="00F25CA2" w:rsidP="00F25CA2">
      <w:pPr>
        <w:pStyle w:val="PURBody-Indented"/>
        <w:rPr>
          <w:rFonts w:eastAsia="Gulim" w:cs="Arial"/>
          <w:lang w:eastAsia="ko-KR"/>
        </w:rPr>
      </w:pP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모두에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포함되는</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F25CA2" w:rsidRPr="003275E1" w:rsidRDefault="00F25CA2" w:rsidP="00F25CA2">
      <w:pPr>
        <w:pStyle w:val="PURBullet"/>
        <w:rPr>
          <w:rFonts w:eastAsia="Gulim" w:cs="Arial"/>
        </w:rPr>
      </w:pPr>
      <w:r w:rsidRPr="003275E1">
        <w:rPr>
          <w:rFonts w:eastAsia="Gulim" w:cs="Arial"/>
        </w:rPr>
        <w:t>SQL Server 2012 Standard</w:t>
      </w:r>
    </w:p>
    <w:p w:rsidR="000A570B" w:rsidRPr="003275E1" w:rsidRDefault="000A570B" w:rsidP="000A570B">
      <w:pPr>
        <w:pStyle w:val="PURHeading1"/>
        <w:rPr>
          <w:rFonts w:eastAsia="Gulim" w:cs="Arial"/>
          <w:lang w:eastAsia="ko-KR"/>
        </w:rPr>
      </w:pPr>
      <w:r w:rsidRPr="003275E1">
        <w:rPr>
          <w:rFonts w:eastAsia="Gulim" w:cs="Arial"/>
          <w:lang w:eastAsia="ko-KR"/>
        </w:rPr>
        <w:t xml:space="preserve">Microsoft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p>
    <w:p w:rsidR="00FE21C7" w:rsidRPr="003275E1" w:rsidRDefault="000A570B" w:rsidP="000A570B">
      <w:pPr>
        <w:pStyle w:val="PURBody"/>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설명서는</w:t>
      </w:r>
      <w:r w:rsidRPr="003275E1">
        <w:rPr>
          <w:rFonts w:eastAsia="Gulim" w:cs="Arial"/>
          <w:lang w:eastAsia="ko-KR"/>
        </w:rPr>
        <w:t xml:space="preserve"> </w:t>
      </w:r>
      <w:r w:rsidRPr="003275E1">
        <w:rPr>
          <w:rFonts w:eastAsia="Gulim" w:cs="Arial"/>
          <w:lang w:eastAsia="ko-KR"/>
        </w:rPr>
        <w:t>전</w:t>
      </w:r>
      <w:r w:rsidRPr="003275E1">
        <w:rPr>
          <w:rFonts w:eastAsia="Gulim" w:cs="Arial"/>
          <w:lang w:eastAsia="ko-KR"/>
        </w:rPr>
        <w:t xml:space="preserve"> </w:t>
      </w:r>
      <w:r w:rsidRPr="003275E1">
        <w:rPr>
          <w:rFonts w:eastAsia="Gulim" w:cs="Arial"/>
          <w:lang w:eastAsia="ko-KR"/>
        </w:rPr>
        <w:t>세계에</w:t>
      </w:r>
      <w:r w:rsidRPr="003275E1">
        <w:rPr>
          <w:rFonts w:eastAsia="Gulim" w:cs="Arial"/>
          <w:lang w:eastAsia="ko-KR"/>
        </w:rPr>
        <w:t xml:space="preserve"> </w:t>
      </w:r>
      <w:r w:rsidRPr="003275E1">
        <w:rPr>
          <w:rFonts w:eastAsia="Gulim" w:cs="Arial"/>
          <w:lang w:eastAsia="ko-KR"/>
        </w:rPr>
        <w:t>출시된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Microsoft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Style w:val="PURBodyChar"/>
          <w:rFonts w:eastAsia="Gulim" w:cs="Arial"/>
          <w:lang w:eastAsia="ko-KR"/>
        </w:rPr>
        <w:t>사용</w:t>
      </w:r>
      <w:r w:rsidRPr="003275E1">
        <w:rPr>
          <w:rStyle w:val="PURBodyChar"/>
          <w:rFonts w:eastAsia="Gulim" w:cs="Arial"/>
          <w:lang w:eastAsia="ko-KR"/>
        </w:rPr>
        <w:t xml:space="preserve"> </w:t>
      </w:r>
      <w:r w:rsidRPr="003275E1">
        <w:rPr>
          <w:rStyle w:val="PURBodyChar"/>
          <w:rFonts w:eastAsia="Gulim" w:cs="Arial"/>
          <w:lang w:eastAsia="ko-KR"/>
        </w:rPr>
        <w:t>권한</w:t>
      </w:r>
      <w:r w:rsidRPr="003275E1">
        <w:rPr>
          <w:rStyle w:val="PURBodyChar"/>
          <w:rFonts w:eastAsia="Gulim" w:cs="Arial"/>
          <w:lang w:eastAsia="ko-KR"/>
        </w:rPr>
        <w:t xml:space="preserve"> </w:t>
      </w:r>
      <w:r w:rsidRPr="003275E1">
        <w:rPr>
          <w:rStyle w:val="PURBodyChar"/>
          <w:rFonts w:eastAsia="Gulim" w:cs="Arial"/>
          <w:lang w:eastAsia="ko-KR"/>
        </w:rPr>
        <w:t>설명서에</w:t>
      </w:r>
      <w:r w:rsidRPr="003275E1">
        <w:rPr>
          <w:rStyle w:val="PURBodyChar"/>
          <w:rFonts w:eastAsia="Gulim" w:cs="Arial"/>
          <w:lang w:eastAsia="ko-KR"/>
        </w:rPr>
        <w:t xml:space="preserve"> </w:t>
      </w:r>
      <w:r w:rsidRPr="003275E1">
        <w:rPr>
          <w:rStyle w:val="PURBodyChar"/>
          <w:rFonts w:eastAsia="Gulim" w:cs="Arial"/>
          <w:lang w:eastAsia="ko-KR"/>
        </w:rPr>
        <w:t>더</w:t>
      </w:r>
      <w:r w:rsidRPr="003275E1">
        <w:rPr>
          <w:rStyle w:val="PURBodyChar"/>
          <w:rFonts w:eastAsia="Gulim" w:cs="Arial"/>
          <w:lang w:eastAsia="ko-KR"/>
        </w:rPr>
        <w:t xml:space="preserve"> </w:t>
      </w:r>
      <w:r w:rsidRPr="003275E1">
        <w:rPr>
          <w:rStyle w:val="PURBodyChar"/>
          <w:rFonts w:eastAsia="Gulim" w:cs="Arial"/>
          <w:lang w:eastAsia="ko-KR"/>
        </w:rPr>
        <w:t>이상</w:t>
      </w:r>
      <w:r w:rsidRPr="003275E1">
        <w:rPr>
          <w:rStyle w:val="PURBodyChar"/>
          <w:rFonts w:eastAsia="Gulim" w:cs="Arial"/>
          <w:lang w:eastAsia="ko-KR"/>
        </w:rPr>
        <w:t xml:space="preserve"> </w:t>
      </w:r>
      <w:r w:rsidRPr="003275E1">
        <w:rPr>
          <w:rStyle w:val="PURBodyChar"/>
          <w:rFonts w:eastAsia="Gulim" w:cs="Arial"/>
          <w:lang w:eastAsia="ko-KR"/>
        </w:rPr>
        <w:t>언급되지</w:t>
      </w:r>
      <w:r w:rsidRPr="003275E1">
        <w:rPr>
          <w:rStyle w:val="PURBodyChar"/>
          <w:rFonts w:eastAsia="Gulim" w:cs="Arial"/>
          <w:lang w:eastAsia="ko-KR"/>
        </w:rPr>
        <w:t xml:space="preserve"> </w:t>
      </w:r>
      <w:r w:rsidRPr="003275E1">
        <w:rPr>
          <w:rStyle w:val="PURBodyChar"/>
          <w:rFonts w:eastAsia="Gulim" w:cs="Arial"/>
          <w:lang w:eastAsia="ko-KR"/>
        </w:rPr>
        <w:t>않는</w:t>
      </w:r>
      <w:r w:rsidRPr="003275E1">
        <w:rPr>
          <w:rStyle w:val="PURBodyChar"/>
          <w:rFonts w:eastAsia="Gulim" w:cs="Arial"/>
          <w:lang w:eastAsia="ko-KR"/>
        </w:rPr>
        <w:t xml:space="preserve"> </w:t>
      </w:r>
      <w:r w:rsidRPr="003275E1">
        <w:rPr>
          <w:rStyle w:val="PURBodyChar"/>
          <w:rFonts w:eastAsia="Gulim" w:cs="Arial"/>
          <w:lang w:eastAsia="ko-KR"/>
        </w:rPr>
        <w:t>제품의</w:t>
      </w:r>
      <w:r w:rsidRPr="003275E1">
        <w:rPr>
          <w:rStyle w:val="PURBodyChar"/>
          <w:rFonts w:eastAsia="Gulim" w:cs="Arial"/>
          <w:lang w:eastAsia="ko-KR"/>
        </w:rPr>
        <w:t xml:space="preserve"> </w:t>
      </w:r>
      <w:r w:rsidRPr="003275E1">
        <w:rPr>
          <w:rStyle w:val="PURBodyChar"/>
          <w:rFonts w:eastAsia="Gulim" w:cs="Arial"/>
          <w:lang w:eastAsia="ko-KR"/>
        </w:rPr>
        <w:t>라이선스</w:t>
      </w:r>
      <w:r w:rsidRPr="003275E1">
        <w:rPr>
          <w:rStyle w:val="PURBodyChar"/>
          <w:rFonts w:eastAsia="Gulim" w:cs="Arial"/>
          <w:lang w:eastAsia="ko-KR"/>
        </w:rPr>
        <w:t xml:space="preserve"> </w:t>
      </w:r>
      <w:r w:rsidRPr="003275E1">
        <w:rPr>
          <w:rStyle w:val="PURBodyChar"/>
          <w:rFonts w:eastAsia="Gulim" w:cs="Arial"/>
          <w:lang w:eastAsia="ko-KR"/>
        </w:rPr>
        <w:t>조건은</w:t>
      </w:r>
      <w:r w:rsidRPr="003275E1">
        <w:rPr>
          <w:rStyle w:val="PURBodyChar"/>
          <w:rFonts w:eastAsia="Gulim" w:cs="Arial"/>
          <w:lang w:eastAsia="ko-KR"/>
        </w:rPr>
        <w:t xml:space="preserve"> </w:t>
      </w:r>
      <w:r w:rsidRPr="003275E1">
        <w:rPr>
          <w:rStyle w:val="PURBodyChar"/>
          <w:rFonts w:eastAsia="Gulim" w:cs="Arial"/>
          <w:lang w:eastAsia="ko-KR"/>
        </w:rPr>
        <w:t>이전</w:t>
      </w:r>
      <w:r w:rsidRPr="003275E1">
        <w:rPr>
          <w:rStyle w:val="PURBodyChar"/>
          <w:rFonts w:eastAsia="Gulim" w:cs="Arial"/>
          <w:lang w:eastAsia="ko-KR"/>
        </w:rPr>
        <w:t xml:space="preserve"> </w:t>
      </w:r>
      <w:r w:rsidRPr="003275E1">
        <w:rPr>
          <w:rStyle w:val="PURBodyChar"/>
          <w:rFonts w:eastAsia="Gulim" w:cs="Arial"/>
          <w:lang w:eastAsia="ko-KR"/>
        </w:rPr>
        <w:t>사용</w:t>
      </w:r>
      <w:r w:rsidRPr="003275E1">
        <w:rPr>
          <w:rStyle w:val="PURBodyChar"/>
          <w:rFonts w:eastAsia="Gulim" w:cs="Arial"/>
          <w:lang w:eastAsia="ko-KR"/>
        </w:rPr>
        <w:t xml:space="preserve"> </w:t>
      </w:r>
      <w:r w:rsidRPr="003275E1">
        <w:rPr>
          <w:rStyle w:val="PURBodyChar"/>
          <w:rFonts w:eastAsia="Gulim" w:cs="Arial"/>
          <w:lang w:eastAsia="ko-KR"/>
        </w:rPr>
        <w:t>권한</w:t>
      </w:r>
      <w:r w:rsidRPr="003275E1">
        <w:rPr>
          <w:rStyle w:val="PURBodyChar"/>
          <w:rFonts w:eastAsia="Gulim" w:cs="Arial"/>
          <w:lang w:eastAsia="ko-KR"/>
        </w:rPr>
        <w:t xml:space="preserve"> </w:t>
      </w:r>
      <w:r w:rsidRPr="003275E1">
        <w:rPr>
          <w:rStyle w:val="PURBodyChar"/>
          <w:rFonts w:eastAsia="Gulim" w:cs="Arial"/>
          <w:lang w:eastAsia="ko-KR"/>
        </w:rPr>
        <w:t>설명서를</w:t>
      </w:r>
      <w:r w:rsidRPr="003275E1">
        <w:rPr>
          <w:rStyle w:val="PURBodyChar"/>
          <w:rFonts w:eastAsia="Gulim" w:cs="Arial"/>
          <w:lang w:eastAsia="ko-KR"/>
        </w:rPr>
        <w:t xml:space="preserve"> </w:t>
      </w:r>
      <w:r w:rsidRPr="003275E1">
        <w:rPr>
          <w:rStyle w:val="PURBodyChar"/>
          <w:rFonts w:eastAsia="Gulim" w:cs="Arial"/>
          <w:lang w:eastAsia="ko-KR"/>
        </w:rPr>
        <w:t>참조하시기</w:t>
      </w:r>
      <w:r w:rsidRPr="003275E1">
        <w:rPr>
          <w:rStyle w:val="PURBodyChar"/>
          <w:rFonts w:eastAsia="Gulim" w:cs="Arial"/>
          <w:lang w:eastAsia="ko-KR"/>
        </w:rPr>
        <w:t xml:space="preserve"> </w:t>
      </w:r>
      <w:r w:rsidRPr="003275E1">
        <w:rPr>
          <w:rStyle w:val="PURBodyChar"/>
          <w:rFonts w:eastAsia="Gulim" w:cs="Arial"/>
          <w:lang w:eastAsia="ko-KR"/>
        </w:rPr>
        <w:t>바랍니다</w:t>
      </w:r>
      <w:r w:rsidRPr="003275E1">
        <w:rPr>
          <w:rStyle w:val="PURBodyChar"/>
          <w:rFonts w:eastAsia="Gulim" w:cs="Arial"/>
          <w:lang w:eastAsia="ko-KR"/>
        </w:rPr>
        <w:t xml:space="preserve">. </w:t>
      </w:r>
      <w:r w:rsidRPr="003275E1">
        <w:rPr>
          <w:rStyle w:val="PURBodyChar"/>
          <w:rFonts w:eastAsia="Gulim" w:cs="Arial"/>
          <w:lang w:eastAsia="ko-KR"/>
        </w:rPr>
        <w:t>해당</w:t>
      </w:r>
      <w:r w:rsidRPr="003275E1">
        <w:rPr>
          <w:rStyle w:val="PURBodyChar"/>
          <w:rFonts w:eastAsia="Gulim" w:cs="Arial"/>
          <w:lang w:eastAsia="ko-KR"/>
        </w:rPr>
        <w:t xml:space="preserve"> </w:t>
      </w:r>
      <w:r w:rsidRPr="003275E1">
        <w:rPr>
          <w:rStyle w:val="PURBodyChar"/>
          <w:rFonts w:eastAsia="Gulim" w:cs="Arial"/>
          <w:lang w:eastAsia="ko-KR"/>
        </w:rPr>
        <w:t>제품이</w:t>
      </w:r>
      <w:r w:rsidRPr="003275E1">
        <w:rPr>
          <w:rStyle w:val="PURBodyChar"/>
          <w:rFonts w:eastAsia="Gulim" w:cs="Arial"/>
          <w:lang w:eastAsia="ko-KR"/>
        </w:rPr>
        <w:t xml:space="preserve"> </w:t>
      </w:r>
      <w:r w:rsidRPr="003275E1">
        <w:rPr>
          <w:rStyle w:val="PURBodyChar"/>
          <w:rFonts w:eastAsia="Gulim" w:cs="Arial"/>
          <w:lang w:eastAsia="ko-KR"/>
        </w:rPr>
        <w:t>포함된</w:t>
      </w:r>
      <w:r w:rsidRPr="003275E1">
        <w:rPr>
          <w:rStyle w:val="PURBodyChar"/>
          <w:rFonts w:eastAsia="Gulim" w:cs="Arial"/>
          <w:lang w:eastAsia="ko-KR"/>
        </w:rPr>
        <w:t xml:space="preserve"> </w:t>
      </w:r>
      <w:r w:rsidRPr="003275E1">
        <w:rPr>
          <w:rStyle w:val="PURBodyChar"/>
          <w:rFonts w:eastAsia="Gulim" w:cs="Arial"/>
          <w:lang w:eastAsia="ko-KR"/>
        </w:rPr>
        <w:t>최신</w:t>
      </w:r>
      <w:r w:rsidRPr="003275E1">
        <w:rPr>
          <w:rStyle w:val="PURBodyChar"/>
          <w:rFonts w:eastAsia="Gulim" w:cs="Arial"/>
          <w:lang w:eastAsia="ko-KR"/>
        </w:rPr>
        <w:t xml:space="preserve"> Microsoft </w:t>
      </w:r>
      <w:r w:rsidRPr="003275E1">
        <w:rPr>
          <w:rStyle w:val="PURBodyChar"/>
          <w:rFonts w:eastAsia="Gulim" w:cs="Arial"/>
          <w:lang w:eastAsia="ko-KR"/>
        </w:rPr>
        <w:t>서비스</w:t>
      </w:r>
      <w:r w:rsidRPr="003275E1">
        <w:rPr>
          <w:rStyle w:val="PURBodyChar"/>
          <w:rFonts w:eastAsia="Gulim" w:cs="Arial"/>
          <w:lang w:eastAsia="ko-KR"/>
        </w:rPr>
        <w:t xml:space="preserve"> </w:t>
      </w:r>
      <w:r w:rsidRPr="003275E1">
        <w:rPr>
          <w:rStyle w:val="PURBodyChar"/>
          <w:rFonts w:eastAsia="Gulim" w:cs="Arial"/>
          <w:lang w:eastAsia="ko-KR"/>
        </w:rPr>
        <w:t>제공업체</w:t>
      </w:r>
      <w:r w:rsidRPr="003275E1">
        <w:rPr>
          <w:rStyle w:val="PURBodyChar"/>
          <w:rFonts w:eastAsia="Gulim" w:cs="Arial"/>
          <w:lang w:eastAsia="ko-KR"/>
        </w:rPr>
        <w:t xml:space="preserve"> </w:t>
      </w:r>
      <w:r w:rsidRPr="003275E1">
        <w:rPr>
          <w:rStyle w:val="PURBodyChar"/>
          <w:rFonts w:eastAsia="Gulim" w:cs="Arial"/>
          <w:lang w:eastAsia="ko-KR"/>
        </w:rPr>
        <w:t>사용</w:t>
      </w:r>
      <w:r w:rsidRPr="003275E1">
        <w:rPr>
          <w:rStyle w:val="PURBodyChar"/>
          <w:rFonts w:eastAsia="Gulim" w:cs="Arial"/>
          <w:lang w:eastAsia="ko-KR"/>
        </w:rPr>
        <w:t xml:space="preserve"> </w:t>
      </w:r>
      <w:r w:rsidRPr="003275E1">
        <w:rPr>
          <w:rStyle w:val="PURBodyChar"/>
          <w:rFonts w:eastAsia="Gulim" w:cs="Arial"/>
          <w:lang w:eastAsia="ko-KR"/>
        </w:rPr>
        <w:t>권한</w:t>
      </w:r>
      <w:r w:rsidRPr="003275E1">
        <w:rPr>
          <w:rStyle w:val="PURBodyChar"/>
          <w:rFonts w:eastAsia="Gulim" w:cs="Arial"/>
          <w:lang w:eastAsia="ko-KR"/>
        </w:rPr>
        <w:t xml:space="preserve"> </w:t>
      </w:r>
      <w:r w:rsidRPr="003275E1">
        <w:rPr>
          <w:rStyle w:val="PURBodyChar"/>
          <w:rFonts w:eastAsia="Gulim" w:cs="Arial"/>
          <w:lang w:eastAsia="ko-KR"/>
        </w:rPr>
        <w:t>설명서를</w:t>
      </w:r>
      <w:r w:rsidRPr="003275E1">
        <w:rPr>
          <w:rStyle w:val="PURBodyChar"/>
          <w:rFonts w:eastAsia="Gulim" w:cs="Arial"/>
          <w:lang w:eastAsia="ko-KR"/>
        </w:rPr>
        <w:t xml:space="preserve"> </w:t>
      </w:r>
      <w:r w:rsidRPr="003275E1">
        <w:rPr>
          <w:rStyle w:val="PURBodyChar"/>
          <w:rFonts w:eastAsia="Gulim" w:cs="Arial"/>
          <w:lang w:eastAsia="ko-KR"/>
        </w:rPr>
        <w:t>찾으려면</w:t>
      </w:r>
      <w:r w:rsidRPr="003275E1">
        <w:rPr>
          <w:rStyle w:val="PURBodyChar"/>
          <w:rFonts w:eastAsia="Gulim" w:cs="Arial"/>
          <w:lang w:eastAsia="ko-KR"/>
        </w:rPr>
        <w:t xml:space="preserve"> </w:t>
      </w:r>
      <w:hyperlink r:id="rId73" w:history="1">
        <w:r w:rsidRPr="003275E1">
          <w:rPr>
            <w:rStyle w:val="Hyperlink"/>
            <w:rFonts w:eastAsia="Gulim" w:cs="Arial"/>
            <w:lang w:eastAsia="ko-KR"/>
          </w:rPr>
          <w:t>http://www.microsoftvolumelicensing.com/userights/DocumentSearch.aspx?Mode=3&amp;DocumentTypeId=2</w:t>
        </w:r>
      </w:hyperlink>
      <w:r w:rsidRPr="003275E1">
        <w:rPr>
          <w:rStyle w:val="PURBodyChar"/>
          <w:rFonts w:eastAsia="Gulim" w:cs="Arial"/>
          <w:lang w:eastAsia="ko-KR"/>
        </w:rPr>
        <w:t>에</w:t>
      </w:r>
      <w:r w:rsidRPr="003275E1">
        <w:rPr>
          <w:rStyle w:val="PURBodyChar"/>
          <w:rFonts w:eastAsia="Gulim" w:cs="Arial"/>
          <w:lang w:eastAsia="ko-KR"/>
        </w:rPr>
        <w:t xml:space="preserve"> </w:t>
      </w:r>
      <w:r w:rsidRPr="003275E1">
        <w:rPr>
          <w:rStyle w:val="PURBodyChar"/>
          <w:rFonts w:eastAsia="Gulim" w:cs="Arial"/>
          <w:lang w:eastAsia="ko-KR"/>
        </w:rPr>
        <w:t>나와</w:t>
      </w:r>
      <w:r w:rsidRPr="003275E1">
        <w:rPr>
          <w:rStyle w:val="PURBodyChar"/>
          <w:rFonts w:eastAsia="Gulim" w:cs="Arial"/>
          <w:lang w:eastAsia="ko-KR"/>
        </w:rPr>
        <w:t xml:space="preserve"> </w:t>
      </w:r>
      <w:r w:rsidRPr="003275E1">
        <w:rPr>
          <w:rStyle w:val="PURBodyChar"/>
          <w:rFonts w:eastAsia="Gulim" w:cs="Arial"/>
          <w:lang w:eastAsia="ko-KR"/>
        </w:rPr>
        <w:t>있는</w:t>
      </w:r>
      <w:r w:rsidRPr="003275E1">
        <w:rPr>
          <w:rStyle w:val="PURBodyChar"/>
          <w:rFonts w:eastAsia="Gulim" w:cs="Arial"/>
          <w:lang w:eastAsia="ko-KR"/>
        </w:rPr>
        <w:t xml:space="preserve"> </w:t>
      </w:r>
      <w:r w:rsidRPr="003275E1">
        <w:rPr>
          <w:rStyle w:val="PURBodyChar"/>
          <w:rFonts w:eastAsia="Gulim" w:cs="Arial"/>
          <w:lang w:eastAsia="ko-KR"/>
        </w:rPr>
        <w:t>목록을</w:t>
      </w:r>
      <w:r w:rsidRPr="003275E1">
        <w:rPr>
          <w:rStyle w:val="PURBodyChar"/>
          <w:rFonts w:eastAsia="Gulim" w:cs="Arial"/>
          <w:lang w:eastAsia="ko-KR"/>
        </w:rPr>
        <w:t xml:space="preserve"> </w:t>
      </w:r>
      <w:r w:rsidRPr="003275E1">
        <w:rPr>
          <w:rStyle w:val="PURBodyChar"/>
          <w:rFonts w:eastAsia="Gulim" w:cs="Arial"/>
          <w:lang w:eastAsia="ko-KR"/>
        </w:rPr>
        <w:t>살펴보십시오</w:t>
      </w:r>
      <w:r w:rsidRPr="003275E1">
        <w:rPr>
          <w:rStyle w:val="PURBodyChar"/>
          <w:rFonts w:eastAsia="Gulim" w:cs="Arial"/>
          <w:lang w:eastAsia="ko-KR"/>
        </w:rPr>
        <w:t xml:space="preserve">. </w:t>
      </w:r>
      <w:r w:rsidRPr="003275E1">
        <w:rPr>
          <w:rStyle w:val="PURBodyChar"/>
          <w:rFonts w:eastAsia="Gulim" w:cs="Arial"/>
          <w:lang w:eastAsia="ko-KR"/>
        </w:rPr>
        <w:t>필요한</w:t>
      </w:r>
      <w:r w:rsidRPr="003275E1">
        <w:rPr>
          <w:rStyle w:val="PURBodyChar"/>
          <w:rFonts w:eastAsia="Gulim" w:cs="Arial"/>
          <w:lang w:eastAsia="ko-KR"/>
        </w:rPr>
        <w:t xml:space="preserve"> </w:t>
      </w:r>
      <w:r w:rsidRPr="003275E1">
        <w:rPr>
          <w:rStyle w:val="PURBodyChar"/>
          <w:rFonts w:eastAsia="Gulim" w:cs="Arial"/>
          <w:lang w:eastAsia="ko-KR"/>
        </w:rPr>
        <w:t>버전의</w:t>
      </w:r>
      <w:r w:rsidRPr="003275E1">
        <w:rPr>
          <w:rStyle w:val="PURBodyChar"/>
          <w:rFonts w:eastAsia="Gulim" w:cs="Arial"/>
          <w:lang w:eastAsia="ko-KR"/>
        </w:rPr>
        <w:t xml:space="preserve"> Microsoft </w:t>
      </w:r>
      <w:r w:rsidRPr="003275E1">
        <w:rPr>
          <w:rStyle w:val="PURBodyChar"/>
          <w:rFonts w:eastAsia="Gulim" w:cs="Arial"/>
          <w:lang w:eastAsia="ko-KR"/>
        </w:rPr>
        <w:t>서비스</w:t>
      </w:r>
      <w:r w:rsidRPr="003275E1">
        <w:rPr>
          <w:rStyle w:val="PURBodyChar"/>
          <w:rFonts w:eastAsia="Gulim" w:cs="Arial"/>
          <w:lang w:eastAsia="ko-KR"/>
        </w:rPr>
        <w:t xml:space="preserve"> </w:t>
      </w:r>
      <w:r w:rsidRPr="003275E1">
        <w:rPr>
          <w:rStyle w:val="PURBodyChar"/>
          <w:rFonts w:eastAsia="Gulim" w:cs="Arial"/>
          <w:lang w:eastAsia="ko-KR"/>
        </w:rPr>
        <w:t>제공업체</w:t>
      </w:r>
      <w:r w:rsidRPr="003275E1">
        <w:rPr>
          <w:rStyle w:val="PURBodyChar"/>
          <w:rFonts w:eastAsia="Gulim" w:cs="Arial"/>
          <w:lang w:eastAsia="ko-KR"/>
        </w:rPr>
        <w:t xml:space="preserve"> </w:t>
      </w:r>
      <w:r w:rsidRPr="003275E1">
        <w:rPr>
          <w:rStyle w:val="PURBodyChar"/>
          <w:rFonts w:eastAsia="Gulim" w:cs="Arial"/>
          <w:lang w:eastAsia="ko-KR"/>
        </w:rPr>
        <w:t>사용</w:t>
      </w:r>
      <w:r w:rsidRPr="003275E1">
        <w:rPr>
          <w:rStyle w:val="PURBodyChar"/>
          <w:rFonts w:eastAsia="Gulim" w:cs="Arial"/>
          <w:lang w:eastAsia="ko-KR"/>
        </w:rPr>
        <w:t xml:space="preserve"> </w:t>
      </w:r>
      <w:r w:rsidRPr="003275E1">
        <w:rPr>
          <w:rStyle w:val="PURBodyChar"/>
          <w:rFonts w:eastAsia="Gulim" w:cs="Arial"/>
          <w:lang w:eastAsia="ko-KR"/>
        </w:rPr>
        <w:t>권한</w:t>
      </w:r>
      <w:r w:rsidRPr="003275E1">
        <w:rPr>
          <w:rStyle w:val="PURBodyChar"/>
          <w:rFonts w:eastAsia="Gulim" w:cs="Arial"/>
          <w:lang w:eastAsia="ko-KR"/>
        </w:rPr>
        <w:t xml:space="preserve"> </w:t>
      </w:r>
      <w:r w:rsidRPr="003275E1">
        <w:rPr>
          <w:rStyle w:val="PURBodyChar"/>
          <w:rFonts w:eastAsia="Gulim" w:cs="Arial"/>
          <w:lang w:eastAsia="ko-KR"/>
        </w:rPr>
        <w:t>설명서가</w:t>
      </w:r>
      <w:r w:rsidRPr="003275E1">
        <w:rPr>
          <w:rStyle w:val="PURBodyChar"/>
          <w:rFonts w:eastAsia="Gulim" w:cs="Arial"/>
          <w:lang w:eastAsia="ko-KR"/>
        </w:rPr>
        <w:t xml:space="preserve"> </w:t>
      </w:r>
      <w:r w:rsidRPr="003275E1">
        <w:rPr>
          <w:rStyle w:val="PURBodyChar"/>
          <w:rFonts w:eastAsia="Gulim" w:cs="Arial"/>
          <w:lang w:eastAsia="ko-KR"/>
        </w:rPr>
        <w:t>없는</w:t>
      </w:r>
      <w:r w:rsidRPr="003275E1">
        <w:rPr>
          <w:rStyle w:val="PURBodyCha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Microsoft </w:t>
      </w:r>
      <w:r w:rsidRPr="003275E1">
        <w:rPr>
          <w:rFonts w:eastAsia="Gulim" w:cs="Arial"/>
          <w:lang w:eastAsia="ko-KR"/>
        </w:rPr>
        <w:t>계정</w:t>
      </w:r>
      <w:r w:rsidRPr="003275E1">
        <w:rPr>
          <w:rFonts w:eastAsia="Gulim" w:cs="Arial"/>
          <w:lang w:eastAsia="ko-KR"/>
        </w:rPr>
        <w:t xml:space="preserve"> </w:t>
      </w:r>
      <w:r w:rsidRPr="003275E1">
        <w:rPr>
          <w:rFonts w:eastAsia="Gulim" w:cs="Arial"/>
          <w:lang w:eastAsia="ko-KR"/>
        </w:rPr>
        <w:t>관리자에게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 xml:space="preserve">. </w:t>
      </w:r>
    </w:p>
    <w:p w:rsidR="000A570B" w:rsidRPr="003275E1" w:rsidRDefault="00FE21C7" w:rsidP="00FE21C7">
      <w:pPr>
        <w:pStyle w:val="PURBody"/>
        <w:rPr>
          <w:rFonts w:eastAsia="Gulim" w:cs="Arial"/>
          <w:lang w:eastAsia="ko-KR"/>
        </w:rPr>
      </w:pPr>
      <w:r w:rsidRPr="003275E1">
        <w:rPr>
          <w:rFonts w:eastAsia="Gulim" w:cs="Arial"/>
          <w:lang w:eastAsia="ko-KR"/>
        </w:rPr>
        <w:t>앞에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내용과</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SQL</w:t>
      </w:r>
      <w:r w:rsidRPr="003275E1">
        <w:rPr>
          <w:rFonts w:eastAsia="Gulim" w:cs="Arial"/>
          <w:lang w:eastAsia="ko-KR"/>
        </w:rPr>
        <w:t>이</w:t>
      </w:r>
      <w:r w:rsidRPr="003275E1">
        <w:rPr>
          <w:rFonts w:eastAsia="Gulim" w:cs="Arial"/>
          <w:lang w:eastAsia="ko-KR"/>
        </w:rPr>
        <w:t xml:space="preserve"> 2012</w:t>
      </w:r>
      <w:r w:rsidRPr="003275E1">
        <w:rPr>
          <w:rFonts w:eastAsia="Gulim" w:cs="Arial"/>
          <w:lang w:eastAsia="ko-KR"/>
        </w:rPr>
        <w:t>년</w:t>
      </w:r>
      <w:r w:rsidRPr="003275E1">
        <w:rPr>
          <w:rFonts w:eastAsia="Gulim" w:cs="Arial"/>
          <w:lang w:eastAsia="ko-KR"/>
        </w:rPr>
        <w:t xml:space="preserve"> 12</w:t>
      </w:r>
      <w:r w:rsidRPr="003275E1">
        <w:rPr>
          <w:rFonts w:eastAsia="Gulim" w:cs="Arial"/>
          <w:lang w:eastAsia="ko-KR"/>
        </w:rPr>
        <w:t>월</w:t>
      </w:r>
      <w:r w:rsidRPr="003275E1">
        <w:rPr>
          <w:rFonts w:eastAsia="Gulim" w:cs="Arial"/>
          <w:lang w:eastAsia="ko-KR"/>
        </w:rPr>
        <w:t xml:space="preserve"> 31</w:t>
      </w:r>
      <w:r w:rsidRPr="003275E1">
        <w:rPr>
          <w:rFonts w:eastAsia="Gulim" w:cs="Arial"/>
          <w:lang w:eastAsia="ko-KR"/>
        </w:rPr>
        <w:t>일까지</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2012</w:t>
      </w:r>
      <w:r w:rsidRPr="003275E1">
        <w:rPr>
          <w:rFonts w:eastAsia="Gulim" w:cs="Arial"/>
          <w:lang w:eastAsia="ko-KR"/>
        </w:rPr>
        <w:t>년</w:t>
      </w:r>
      <w:r w:rsidRPr="003275E1">
        <w:rPr>
          <w:rFonts w:eastAsia="Gulim" w:cs="Arial"/>
          <w:lang w:eastAsia="ko-KR"/>
        </w:rPr>
        <w:t xml:space="preserve"> 12</w:t>
      </w:r>
      <w:r w:rsidRPr="003275E1">
        <w:rPr>
          <w:rFonts w:eastAsia="Gulim" w:cs="Arial"/>
          <w:lang w:eastAsia="ko-KR"/>
        </w:rPr>
        <w:t>월</w:t>
      </w:r>
      <w:r w:rsidRPr="003275E1">
        <w:rPr>
          <w:rFonts w:eastAsia="Gulim" w:cs="Arial"/>
          <w:lang w:eastAsia="ko-KR"/>
        </w:rPr>
        <w:t xml:space="preserve"> 31</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이후에는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가격표에서</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제거됩니다</w:t>
      </w:r>
      <w:r w:rsidRPr="003275E1">
        <w:rPr>
          <w:rFonts w:eastAsia="Gulim" w:cs="Arial"/>
          <w:lang w:eastAsia="ko-KR"/>
        </w:rPr>
        <w:t>.</w:t>
      </w:r>
    </w:p>
    <w:p w:rsidR="000A570B" w:rsidRPr="003275E1" w:rsidRDefault="000A570B" w:rsidP="000A570B">
      <w:pPr>
        <w:pStyle w:val="PURHeading1"/>
        <w:rPr>
          <w:rFonts w:eastAsia="Gulim" w:cs="Arial"/>
          <w:lang w:eastAsia="ko-KR"/>
        </w:rPr>
      </w:pPr>
      <w:r w:rsidRPr="003275E1">
        <w:rPr>
          <w:rFonts w:eastAsia="Gulim" w:cs="Arial"/>
          <w:lang w:eastAsia="ko-KR"/>
        </w:rPr>
        <w:lastRenderedPageBreak/>
        <w:t>정정</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w:t>
      </w:r>
      <w:r w:rsidRPr="003275E1">
        <w:rPr>
          <w:rFonts w:eastAsia="Gulim" w:cs="Arial"/>
          <w:lang w:eastAsia="ko-KR"/>
        </w:rPr>
        <w:t xml:space="preserve"> </w:t>
      </w:r>
      <w:r w:rsidRPr="003275E1">
        <w:rPr>
          <w:rFonts w:eastAsia="Gulim" w:cs="Arial"/>
          <w:lang w:eastAsia="ko-KR"/>
        </w:rPr>
        <w:t>요약</w:t>
      </w:r>
    </w:p>
    <w:p w:rsidR="000A570B" w:rsidRPr="003275E1" w:rsidRDefault="000A570B" w:rsidP="000A570B">
      <w:pPr>
        <w:pStyle w:val="PURBody"/>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Microsoft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관리하는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도움을</w:t>
      </w:r>
      <w:r w:rsidRPr="003275E1">
        <w:rPr>
          <w:rFonts w:eastAsia="Gulim" w:cs="Arial"/>
          <w:lang w:eastAsia="ko-KR"/>
        </w:rPr>
        <w:t xml:space="preserve"> </w:t>
      </w:r>
      <w:r w:rsidRPr="003275E1">
        <w:rPr>
          <w:rFonts w:eastAsia="Gulim" w:cs="Arial"/>
          <w:lang w:eastAsia="ko-KR"/>
        </w:rPr>
        <w:t>주기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기존</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업데이트를</w:t>
      </w:r>
      <w:r w:rsidRPr="003275E1">
        <w:rPr>
          <w:rFonts w:eastAsia="Gulim" w:cs="Arial"/>
          <w:lang w:eastAsia="ko-KR"/>
        </w:rPr>
        <w:t xml:space="preserve"> </w:t>
      </w:r>
      <w:r w:rsidRPr="003275E1">
        <w:rPr>
          <w:rFonts w:eastAsia="Gulim" w:cs="Arial"/>
          <w:lang w:eastAsia="ko-KR"/>
        </w:rPr>
        <w:t>참조할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다음은</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설명서에서</w:t>
      </w:r>
      <w:r w:rsidRPr="003275E1">
        <w:rPr>
          <w:rFonts w:eastAsia="Gulim" w:cs="Arial"/>
          <w:lang w:eastAsia="ko-KR"/>
        </w:rPr>
        <w:t xml:space="preserve"> </w:t>
      </w:r>
      <w:r w:rsidRPr="003275E1">
        <w:rPr>
          <w:rFonts w:eastAsia="Gulim" w:cs="Arial"/>
          <w:lang w:eastAsia="ko-KR"/>
        </w:rPr>
        <w:t>추가되거나</w:t>
      </w:r>
      <w:r w:rsidRPr="003275E1">
        <w:rPr>
          <w:rFonts w:eastAsia="Gulim" w:cs="Arial"/>
          <w:lang w:eastAsia="ko-KR"/>
        </w:rPr>
        <w:t xml:space="preserve">, </w:t>
      </w:r>
      <w:r w:rsidRPr="003275E1">
        <w:rPr>
          <w:rFonts w:eastAsia="Gulim" w:cs="Arial"/>
          <w:lang w:eastAsia="ko-KR"/>
        </w:rPr>
        <w:t>삭제되거나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변경된</w:t>
      </w:r>
      <w:r w:rsidRPr="003275E1">
        <w:rPr>
          <w:rFonts w:eastAsia="Gulim" w:cs="Arial"/>
          <w:lang w:eastAsia="ko-KR"/>
        </w:rPr>
        <w:t xml:space="preserve"> </w:t>
      </w:r>
      <w:r w:rsidRPr="003275E1">
        <w:rPr>
          <w:rFonts w:eastAsia="Gulim" w:cs="Arial"/>
          <w:lang w:eastAsia="ko-KR"/>
        </w:rPr>
        <w:t>사항에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설명입니다</w:t>
      </w:r>
      <w:r w:rsidRPr="003275E1">
        <w:rPr>
          <w:rFonts w:eastAsia="Gulim" w:cs="Arial"/>
          <w:lang w:eastAsia="ko-KR"/>
        </w:rPr>
        <w:t xml:space="preserve">.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질문에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정정</w:t>
      </w:r>
      <w:r w:rsidRPr="003275E1">
        <w:rPr>
          <w:rFonts w:eastAsia="Gulim" w:cs="Arial"/>
          <w:lang w:eastAsia="ko-KR"/>
        </w:rPr>
        <w:t xml:space="preserve"> </w:t>
      </w:r>
      <w:r w:rsidRPr="003275E1">
        <w:rPr>
          <w:rFonts w:eastAsia="Gulim" w:cs="Arial"/>
          <w:lang w:eastAsia="ko-KR"/>
        </w:rPr>
        <w:t>내용도</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정정</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Fonts w:eastAsia="Gulim" w:cs="Arial"/>
          <w:lang w:eastAsia="ko-KR"/>
        </w:rPr>
        <w:t>기존의</w:t>
      </w:r>
      <w:r w:rsidRPr="003275E1">
        <w:rPr>
          <w:rFonts w:eastAsia="Gulim" w:cs="Arial"/>
          <w:lang w:eastAsia="ko-KR"/>
        </w:rPr>
        <w:t xml:space="preserve"> Microsoft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정책을</w:t>
      </w:r>
      <w:r w:rsidRPr="003275E1">
        <w:rPr>
          <w:rFonts w:eastAsia="Gulim" w:cs="Arial"/>
          <w:lang w:eastAsia="ko-KR"/>
        </w:rPr>
        <w:t xml:space="preserve"> </w:t>
      </w:r>
      <w:r w:rsidRPr="003275E1">
        <w:rPr>
          <w:rFonts w:eastAsia="Gulim" w:cs="Arial"/>
          <w:lang w:eastAsia="ko-KR"/>
        </w:rPr>
        <w:t>반영합니다</w:t>
      </w:r>
      <w:r w:rsidRPr="003275E1">
        <w:rPr>
          <w:rFonts w:eastAsia="Gulim" w:cs="Arial"/>
          <w:lang w:eastAsia="ko-KR"/>
        </w:rPr>
        <w:t>.</w:t>
      </w:r>
    </w:p>
    <w:tbl>
      <w:tblPr>
        <w:tblStyle w:val="PURTable"/>
        <w:tblW w:w="0" w:type="auto"/>
        <w:tblLook w:val="04A0" w:firstRow="1" w:lastRow="0" w:firstColumn="1" w:lastColumn="0" w:noHBand="0" w:noVBand="1"/>
      </w:tblPr>
      <w:tblGrid>
        <w:gridCol w:w="5254"/>
        <w:gridCol w:w="5272"/>
      </w:tblGrid>
      <w:tr w:rsidR="003F72BE" w:rsidRPr="003275E1" w:rsidTr="00377F92">
        <w:trPr>
          <w:cnfStyle w:val="100000000000" w:firstRow="1" w:lastRow="0" w:firstColumn="0" w:lastColumn="0" w:oddVBand="0" w:evenVBand="0" w:oddHBand="0" w:evenHBand="0" w:firstRowFirstColumn="0" w:firstRowLastColumn="0" w:lastRowFirstColumn="0" w:lastRowLastColumn="0"/>
        </w:trPr>
        <w:tc>
          <w:tcPr>
            <w:tcW w:w="5254" w:type="dxa"/>
          </w:tcPr>
          <w:p w:rsidR="003F72BE" w:rsidRPr="00955F08" w:rsidRDefault="003F72BE" w:rsidP="003F72BE">
            <w:pPr>
              <w:pStyle w:val="PURHeading2"/>
              <w:rPr>
                <w:rFonts w:ascii="Arial" w:eastAsia="Gulim" w:hAnsi="Arial" w:cs="Arial"/>
                <w:b/>
                <w:bCs/>
              </w:rPr>
            </w:pPr>
            <w:r w:rsidRPr="00955F08">
              <w:rPr>
                <w:rFonts w:ascii="Arial" w:eastAsia="Gulim" w:hAnsi="Arial" w:cs="Arial"/>
                <w:b/>
                <w:bCs/>
              </w:rPr>
              <w:t>추가</w:t>
            </w:r>
          </w:p>
        </w:tc>
        <w:tc>
          <w:tcPr>
            <w:tcW w:w="5272" w:type="dxa"/>
          </w:tcPr>
          <w:p w:rsidR="003F72BE" w:rsidRPr="00955F08" w:rsidRDefault="003F72BE" w:rsidP="003F72BE">
            <w:pPr>
              <w:pStyle w:val="PURHeading2"/>
              <w:rPr>
                <w:rFonts w:ascii="Arial" w:eastAsia="Gulim" w:hAnsi="Arial" w:cs="Arial"/>
                <w:b/>
                <w:bCs/>
              </w:rPr>
            </w:pPr>
            <w:r w:rsidRPr="00955F08">
              <w:rPr>
                <w:rFonts w:ascii="Arial" w:eastAsia="Gulim" w:hAnsi="Arial" w:cs="Arial"/>
                <w:b/>
                <w:bCs/>
              </w:rPr>
              <w:t>삭제</w:t>
            </w:r>
          </w:p>
        </w:tc>
      </w:tr>
      <w:tr w:rsidR="00AE65A3" w:rsidRPr="003275E1" w:rsidTr="00377F92">
        <w:tc>
          <w:tcPr>
            <w:tcW w:w="5254" w:type="dxa"/>
          </w:tcPr>
          <w:p w:rsidR="00AE65A3" w:rsidRPr="003275E1" w:rsidRDefault="00AE65A3" w:rsidP="006659BE">
            <w:pPr>
              <w:pStyle w:val="PURBullet-Indented"/>
              <w:numPr>
                <w:ilvl w:val="0"/>
                <w:numId w:val="20"/>
              </w:numPr>
              <w:ind w:left="716"/>
              <w:rPr>
                <w:rFonts w:eastAsia="Gulim" w:cs="Arial"/>
              </w:rPr>
            </w:pPr>
            <w:r w:rsidRPr="003275E1">
              <w:rPr>
                <w:rFonts w:eastAsia="Gulim" w:cs="Arial"/>
              </w:rPr>
              <w:t>Cloud Platform Guest</w:t>
            </w:r>
          </w:p>
        </w:tc>
        <w:tc>
          <w:tcPr>
            <w:tcW w:w="5272" w:type="dxa"/>
          </w:tcPr>
          <w:p w:rsidR="00AE65A3" w:rsidRPr="003275E1" w:rsidRDefault="00AE65A3" w:rsidP="00377F92">
            <w:pPr>
              <w:pStyle w:val="PURBullet-Indented"/>
              <w:numPr>
                <w:ilvl w:val="0"/>
                <w:numId w:val="20"/>
              </w:numPr>
              <w:ind w:left="716"/>
              <w:rPr>
                <w:rFonts w:eastAsia="Gulim" w:cs="Arial"/>
                <w:noProof/>
              </w:rPr>
            </w:pPr>
            <w:r w:rsidRPr="003275E1">
              <w:rPr>
                <w:rFonts w:eastAsia="Gulim" w:cs="Arial"/>
              </w:rPr>
              <w:t>Expression Encoder Pro 4</w:t>
            </w:r>
          </w:p>
        </w:tc>
      </w:tr>
      <w:tr w:rsidR="00AE65A3" w:rsidRPr="003275E1" w:rsidTr="00377F92">
        <w:tc>
          <w:tcPr>
            <w:tcW w:w="5254" w:type="dxa"/>
          </w:tcPr>
          <w:p w:rsidR="00AE65A3" w:rsidRPr="003275E1" w:rsidRDefault="00AE65A3" w:rsidP="006659BE">
            <w:pPr>
              <w:pStyle w:val="PURBullet-Indented"/>
              <w:numPr>
                <w:ilvl w:val="0"/>
                <w:numId w:val="20"/>
              </w:numPr>
              <w:ind w:left="716"/>
              <w:rPr>
                <w:rFonts w:eastAsia="Gulim" w:cs="Arial"/>
                <w:lang w:eastAsia="ko-KR"/>
              </w:rPr>
            </w:pPr>
            <w:r w:rsidRPr="003275E1">
              <w:rPr>
                <w:rFonts w:eastAsia="Gulim" w:cs="Arial"/>
                <w:lang w:eastAsia="ko-KR"/>
              </w:rPr>
              <w:t>클라우드</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제품군</w:t>
            </w:r>
          </w:p>
        </w:tc>
        <w:tc>
          <w:tcPr>
            <w:tcW w:w="5272" w:type="dxa"/>
          </w:tcPr>
          <w:p w:rsidR="00AE65A3" w:rsidRPr="003275E1" w:rsidRDefault="00AE65A3" w:rsidP="00377F92">
            <w:pPr>
              <w:pStyle w:val="PURBullet-Indented"/>
              <w:numPr>
                <w:ilvl w:val="0"/>
                <w:numId w:val="20"/>
              </w:numPr>
              <w:ind w:left="716"/>
              <w:rPr>
                <w:rFonts w:eastAsia="Gulim" w:cs="Arial"/>
                <w:noProof/>
              </w:rPr>
            </w:pPr>
            <w:r w:rsidRPr="003275E1">
              <w:rPr>
                <w:rFonts w:eastAsia="Gulim" w:cs="Arial"/>
              </w:rPr>
              <w:t>Microsoft Dynamics NAV 2013</w:t>
            </w:r>
          </w:p>
        </w:tc>
      </w:tr>
      <w:tr w:rsidR="00AE65A3" w:rsidRPr="003275E1" w:rsidTr="00377F92">
        <w:tc>
          <w:tcPr>
            <w:tcW w:w="5254" w:type="dxa"/>
          </w:tcPr>
          <w:p w:rsidR="00AE65A3" w:rsidRPr="003275E1" w:rsidRDefault="00AE65A3" w:rsidP="006659BE">
            <w:pPr>
              <w:pStyle w:val="PURBullet-Indented"/>
              <w:numPr>
                <w:ilvl w:val="0"/>
                <w:numId w:val="20"/>
              </w:numPr>
              <w:ind w:left="716"/>
              <w:rPr>
                <w:rFonts w:eastAsia="Gulim" w:cs="Arial"/>
              </w:rPr>
            </w:pPr>
            <w:r w:rsidRPr="003275E1">
              <w:rPr>
                <w:rFonts w:eastAsia="Gulim" w:cs="Arial"/>
              </w:rPr>
              <w:t>Microsoft Dynamics NAV 2013 R2</w:t>
            </w:r>
          </w:p>
        </w:tc>
        <w:tc>
          <w:tcPr>
            <w:tcW w:w="5272" w:type="dxa"/>
          </w:tcPr>
          <w:p w:rsidR="00AE65A3" w:rsidRPr="003275E1" w:rsidRDefault="00AE65A3" w:rsidP="00486EF8">
            <w:pPr>
              <w:pStyle w:val="PURBullet-Indented"/>
              <w:numPr>
                <w:ilvl w:val="0"/>
                <w:numId w:val="0"/>
              </w:numPr>
              <w:ind w:left="356"/>
              <w:rPr>
                <w:rFonts w:eastAsia="Gulim" w:cs="Arial"/>
                <w:noProof/>
              </w:rPr>
            </w:pPr>
          </w:p>
        </w:tc>
      </w:tr>
    </w:tbl>
    <w:p w:rsidR="00C245A7" w:rsidRPr="003275E1" w:rsidRDefault="00C245A7" w:rsidP="00A9232B">
      <w:pPr>
        <w:pStyle w:val="PURBlueStrong"/>
        <w:rPr>
          <w:rFonts w:eastAsia="Gulim" w:cs="Arial"/>
        </w:rPr>
      </w:pPr>
    </w:p>
    <w:p w:rsidR="00A9232B" w:rsidRPr="003275E1" w:rsidRDefault="00FC1431" w:rsidP="00A9232B">
      <w:pPr>
        <w:pStyle w:val="PURBlueStrong"/>
        <w:rPr>
          <w:rFonts w:eastAsia="Gulim" w:cs="Arial"/>
        </w:rPr>
      </w:pPr>
      <w:r w:rsidRPr="003275E1">
        <w:rPr>
          <w:rFonts w:eastAsia="Gulim" w:cs="Arial"/>
        </w:rPr>
        <w:t>변경</w:t>
      </w:r>
      <w:r w:rsidRPr="003275E1">
        <w:rPr>
          <w:rFonts w:eastAsia="Gulim" w:cs="Arial"/>
        </w:rPr>
        <w:t xml:space="preserve"> </w:t>
      </w:r>
      <w:r w:rsidRPr="003275E1">
        <w:rPr>
          <w:rFonts w:eastAsia="Gulim" w:cs="Arial"/>
        </w:rPr>
        <w:t>사항</w:t>
      </w:r>
      <w:r w:rsidRPr="003275E1">
        <w:rPr>
          <w:rFonts w:eastAsia="Gulim" w:cs="Arial"/>
        </w:rPr>
        <w:t>:</w:t>
      </w:r>
    </w:p>
    <w:p w:rsidR="004313A2" w:rsidRPr="003275E1" w:rsidRDefault="004313A2" w:rsidP="001D69C8">
      <w:pPr>
        <w:pStyle w:val="PURHeading2"/>
        <w:rPr>
          <w:rFonts w:ascii="Arial" w:eastAsia="Gulim" w:hAnsi="Arial" w:cs="Arial"/>
        </w:rPr>
      </w:pPr>
    </w:p>
    <w:p w:rsidR="00C245A7" w:rsidRPr="003275E1" w:rsidRDefault="00C245A7" w:rsidP="00C245A7">
      <w:pPr>
        <w:pStyle w:val="PURHeading2"/>
        <w:rPr>
          <w:rFonts w:ascii="Arial" w:eastAsia="Gulim" w:hAnsi="Arial" w:cs="Arial"/>
          <w:lang w:eastAsia="ko-KR"/>
        </w:rPr>
      </w:pPr>
      <w:r w:rsidRPr="00534F0B">
        <w:rPr>
          <w:rFonts w:ascii="Arial" w:eastAsia="Gulim" w:hAnsi="Arial" w:cs="Arial"/>
          <w:b/>
          <w:bCs/>
          <w:lang w:eastAsia="ko-KR"/>
        </w:rPr>
        <w:t>호스트</w:t>
      </w:r>
      <w:r w:rsidRPr="00534F0B">
        <w:rPr>
          <w:rFonts w:ascii="Arial" w:eastAsia="Gulim" w:hAnsi="Arial" w:cs="Arial"/>
          <w:b/>
          <w:bCs/>
          <w:lang w:eastAsia="ko-KR"/>
        </w:rPr>
        <w:t>/</w:t>
      </w:r>
      <w:r w:rsidRPr="00534F0B">
        <w:rPr>
          <w:rFonts w:ascii="Arial" w:eastAsia="Gulim" w:hAnsi="Arial" w:cs="Arial"/>
          <w:b/>
          <w:bCs/>
          <w:lang w:eastAsia="ko-KR"/>
        </w:rPr>
        <w:t>게스트</w:t>
      </w:r>
      <w:r w:rsidRPr="00534F0B">
        <w:rPr>
          <w:rFonts w:ascii="Arial" w:eastAsia="Gulim" w:hAnsi="Arial" w:cs="Arial"/>
          <w:b/>
          <w:bCs/>
          <w:lang w:eastAsia="ko-KR"/>
        </w:rPr>
        <w:t xml:space="preserve"> </w:t>
      </w:r>
      <w:r w:rsidRPr="00534F0B">
        <w:rPr>
          <w:rFonts w:ascii="Arial" w:eastAsia="Gulim" w:hAnsi="Arial" w:cs="Arial"/>
          <w:b/>
          <w:bCs/>
          <w:lang w:eastAsia="ko-KR"/>
        </w:rPr>
        <w:t>라이선스</w:t>
      </w:r>
      <w:r w:rsidRPr="00534F0B">
        <w:rPr>
          <w:rFonts w:ascii="Arial" w:eastAsia="Gulim" w:hAnsi="Arial" w:cs="Arial"/>
          <w:b/>
          <w:bCs/>
          <w:lang w:eastAsia="ko-KR"/>
        </w:rPr>
        <w:t xml:space="preserve"> </w:t>
      </w:r>
      <w:r w:rsidRPr="00534F0B">
        <w:rPr>
          <w:rFonts w:ascii="Arial" w:eastAsia="Gulim" w:hAnsi="Arial" w:cs="Arial"/>
          <w:b/>
          <w:bCs/>
          <w:lang w:eastAsia="ko-KR"/>
        </w:rPr>
        <w:t>모델을</w:t>
      </w:r>
      <w:r w:rsidRPr="00534F0B">
        <w:rPr>
          <w:rFonts w:ascii="Arial" w:eastAsia="Gulim" w:hAnsi="Arial" w:cs="Arial"/>
          <w:b/>
          <w:bCs/>
          <w:lang w:eastAsia="ko-KR"/>
        </w:rPr>
        <w:t xml:space="preserve"> </w:t>
      </w:r>
      <w:r w:rsidRPr="00534F0B">
        <w:rPr>
          <w:rFonts w:ascii="Arial" w:eastAsia="Gulim" w:hAnsi="Arial" w:cs="Arial"/>
          <w:b/>
          <w:bCs/>
          <w:lang w:eastAsia="ko-KR"/>
        </w:rPr>
        <w:t>소개합니다</w:t>
      </w:r>
      <w:r w:rsidRPr="00534F0B">
        <w:rPr>
          <w:rFonts w:ascii="Arial" w:eastAsia="Gulim" w:hAnsi="Arial" w:cs="Arial"/>
          <w:b/>
          <w:bCs/>
          <w:lang w:eastAsia="ko-KR"/>
        </w:rPr>
        <w:t>.</w:t>
      </w:r>
      <w:r w:rsidRPr="003275E1">
        <w:rPr>
          <w:rFonts w:ascii="Arial" w:eastAsia="Gulim" w:hAnsi="Arial" w:cs="Arial"/>
          <w:lang w:eastAsia="ko-KR"/>
        </w:rPr>
        <w:t xml:space="preserve"> </w:t>
      </w:r>
      <w:r w:rsidRPr="003275E1">
        <w:rPr>
          <w:rFonts w:ascii="Arial" w:eastAsia="Gulim" w:hAnsi="Arial" w:cs="Arial"/>
          <w:sz w:val="18"/>
          <w:szCs w:val="18"/>
          <w:lang w:eastAsia="ko-KR"/>
        </w:rPr>
        <w:t>2014</w:t>
      </w:r>
      <w:r w:rsidRPr="003275E1">
        <w:rPr>
          <w:rFonts w:ascii="Arial" w:eastAsia="Gulim" w:hAnsi="Arial" w:cs="Arial"/>
          <w:sz w:val="18"/>
          <w:szCs w:val="18"/>
          <w:lang w:eastAsia="ko-KR"/>
        </w:rPr>
        <w:t>년</w:t>
      </w:r>
      <w:r w:rsidRPr="003275E1">
        <w:rPr>
          <w:rFonts w:ascii="Arial" w:eastAsia="Gulim" w:hAnsi="Arial" w:cs="Arial"/>
          <w:sz w:val="18"/>
          <w:szCs w:val="18"/>
          <w:lang w:eastAsia="ko-KR"/>
        </w:rPr>
        <w:t xml:space="preserve"> 1</w:t>
      </w:r>
      <w:r w:rsidRPr="003275E1">
        <w:rPr>
          <w:rFonts w:ascii="Arial" w:eastAsia="Gulim" w:hAnsi="Arial" w:cs="Arial"/>
          <w:sz w:val="18"/>
          <w:szCs w:val="18"/>
          <w:lang w:eastAsia="ko-KR"/>
        </w:rPr>
        <w:t>월</w:t>
      </w:r>
      <w:r w:rsidRPr="003275E1">
        <w:rPr>
          <w:rFonts w:ascii="Arial" w:eastAsia="Gulim" w:hAnsi="Arial" w:cs="Arial"/>
          <w:sz w:val="18"/>
          <w:szCs w:val="18"/>
          <w:lang w:eastAsia="ko-KR"/>
        </w:rPr>
        <w:t xml:space="preserve"> SPUR</w:t>
      </w:r>
      <w:r w:rsidRPr="003275E1">
        <w:rPr>
          <w:rFonts w:ascii="Arial" w:eastAsia="Gulim" w:hAnsi="Arial" w:cs="Arial"/>
          <w:sz w:val="18"/>
          <w:szCs w:val="18"/>
          <w:lang w:eastAsia="ko-KR"/>
        </w:rPr>
        <w:t>에</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새</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라이선스</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모델이</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추가되었습니다</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이</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모델의</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제품</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사용에는</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호스트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및</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게스트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모두에</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대한</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라이선스가</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필요합니다</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호스트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라이선스는</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호스트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서버의</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모든</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실제</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프로세서에</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필요하며</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게스트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라이선스는</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호스트</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서버의</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가상</w:t>
      </w:r>
      <w:r w:rsidRPr="003275E1">
        <w:rPr>
          <w:rFonts w:ascii="Arial" w:eastAsia="Gulim" w:hAnsi="Arial" w:cs="Arial"/>
          <w:sz w:val="18"/>
          <w:szCs w:val="18"/>
          <w:lang w:eastAsia="ko-KR"/>
        </w:rPr>
        <w:t xml:space="preserve"> OSE</w:t>
      </w:r>
      <w:r w:rsidRPr="003275E1">
        <w:rPr>
          <w:rFonts w:ascii="Arial" w:eastAsia="Gulim" w:hAnsi="Arial" w:cs="Arial"/>
          <w:sz w:val="18"/>
          <w:szCs w:val="18"/>
          <w:lang w:eastAsia="ko-KR"/>
        </w:rPr>
        <w:t>에서</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실행되는</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각</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제품의</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인스턴스에</w:t>
      </w:r>
      <w:r w:rsidRPr="003275E1">
        <w:rPr>
          <w:rFonts w:ascii="Arial" w:eastAsia="Gulim" w:hAnsi="Arial" w:cs="Arial"/>
          <w:sz w:val="18"/>
          <w:szCs w:val="18"/>
          <w:lang w:eastAsia="ko-KR"/>
        </w:rPr>
        <w:t xml:space="preserve"> </w:t>
      </w:r>
      <w:r w:rsidRPr="003275E1">
        <w:rPr>
          <w:rFonts w:ascii="Arial" w:eastAsia="Gulim" w:hAnsi="Arial" w:cs="Arial"/>
          <w:sz w:val="18"/>
          <w:szCs w:val="18"/>
          <w:lang w:eastAsia="ko-KR"/>
        </w:rPr>
        <w:t>필요합니다</w:t>
      </w:r>
      <w:r w:rsidRPr="003275E1">
        <w:rPr>
          <w:rFonts w:ascii="Arial" w:eastAsia="Gulim" w:hAnsi="Arial" w:cs="Arial"/>
          <w:sz w:val="18"/>
          <w:szCs w:val="18"/>
          <w:lang w:eastAsia="ko-KR"/>
        </w:rPr>
        <w:t>.</w:t>
      </w:r>
    </w:p>
    <w:p w:rsidR="00506D38" w:rsidRPr="003275E1" w:rsidRDefault="00506D38" w:rsidP="00506D38">
      <w:pPr>
        <w:pStyle w:val="PURBody"/>
        <w:rPr>
          <w:rFonts w:eastAsia="Gulim" w:cs="Arial"/>
          <w:lang w:eastAsia="ko-KR"/>
        </w:rPr>
      </w:pPr>
      <w:r w:rsidRPr="0028432F">
        <w:rPr>
          <w:rFonts w:ascii="Arial Black" w:eastAsia="Gulim" w:hAnsi="Arial Black" w:cs="Arial"/>
          <w:b/>
          <w:bCs/>
          <w:sz w:val="20"/>
          <w:lang w:eastAsia="ko-KR"/>
        </w:rPr>
        <w:t>Microsoft Dynamics GP 2013</w:t>
      </w:r>
      <w:r w:rsidRPr="00534F0B">
        <w:rPr>
          <w:rFonts w:eastAsia="Gulim" w:cs="Arial"/>
          <w:b/>
          <w:bCs/>
          <w:sz w:val="20"/>
          <w:lang w:eastAsia="ko-KR"/>
        </w:rPr>
        <w:t xml:space="preserve"> </w:t>
      </w:r>
      <w:r w:rsidRPr="00534F0B">
        <w:rPr>
          <w:rFonts w:eastAsia="Gulim" w:cs="Arial"/>
          <w:b/>
          <w:bCs/>
          <w:sz w:val="20"/>
          <w:lang w:eastAsia="ko-KR"/>
        </w:rPr>
        <w:t>및</w:t>
      </w:r>
      <w:r w:rsidRPr="00534F0B">
        <w:rPr>
          <w:rFonts w:eastAsia="Gulim" w:cs="Arial"/>
          <w:b/>
          <w:bCs/>
          <w:sz w:val="20"/>
          <w:lang w:eastAsia="ko-KR"/>
        </w:rPr>
        <w:t xml:space="preserve"> </w:t>
      </w:r>
      <w:r w:rsidRPr="0028432F">
        <w:rPr>
          <w:rFonts w:ascii="Arial Black" w:eastAsia="Gulim" w:hAnsi="Arial Black" w:cs="Arial"/>
          <w:b/>
          <w:bCs/>
          <w:sz w:val="20"/>
          <w:lang w:eastAsia="ko-KR"/>
        </w:rPr>
        <w:t>Microsoft Dynamics NAV 2013 R2</w:t>
      </w:r>
      <w:r w:rsidRPr="007B477C">
        <w:rPr>
          <w:rFonts w:ascii="Arial Black" w:eastAsia="Gulim" w:hAnsi="Arial Black" w:cs="Arial"/>
          <w:b/>
          <w:bCs/>
          <w:sz w:val="20"/>
          <w:lang w:eastAsia="ko-KR"/>
        </w:rPr>
        <w:t>.</w:t>
      </w:r>
      <w:r w:rsidRPr="003275E1">
        <w:rPr>
          <w:rFonts w:eastAsia="Gulim" w:cs="Arial"/>
          <w:sz w:val="20"/>
          <w:lang w:eastAsia="ko-KR"/>
        </w:rPr>
        <w:t xml:space="preserve"> </w:t>
      </w:r>
      <w:r w:rsidRPr="003275E1">
        <w:rPr>
          <w:rFonts w:eastAsia="Gulim" w:cs="Arial"/>
          <w:szCs w:val="18"/>
          <w:lang w:eastAsia="ko-KR"/>
        </w:rPr>
        <w:t>새로운</w:t>
      </w:r>
      <w:r w:rsidRPr="003275E1">
        <w:rPr>
          <w:rFonts w:eastAsia="Gulim" w:cs="Arial"/>
          <w:szCs w:val="18"/>
          <w:lang w:eastAsia="ko-KR"/>
        </w:rPr>
        <w:t xml:space="preserve"> </w:t>
      </w:r>
      <w:r w:rsidRPr="003275E1">
        <w:rPr>
          <w:rFonts w:eastAsia="Gulim" w:cs="Arial"/>
          <w:szCs w:val="18"/>
          <w:lang w:eastAsia="ko-KR"/>
        </w:rPr>
        <w:t>종류의</w:t>
      </w:r>
      <w:r w:rsidRPr="003275E1">
        <w:rPr>
          <w:rFonts w:eastAsia="Gulim" w:cs="Arial"/>
          <w:szCs w:val="18"/>
          <w:lang w:eastAsia="ko-KR"/>
        </w:rPr>
        <w:t xml:space="preserve"> </w:t>
      </w:r>
      <w:r w:rsidRPr="003275E1">
        <w:rPr>
          <w:rFonts w:eastAsia="Gulim" w:cs="Arial"/>
          <w:szCs w:val="18"/>
          <w:lang w:eastAsia="ko-KR"/>
        </w:rPr>
        <w:t>구독자</w:t>
      </w:r>
      <w:r w:rsidRPr="003275E1">
        <w:rPr>
          <w:rFonts w:eastAsia="Gulim" w:cs="Arial"/>
          <w:szCs w:val="18"/>
          <w:lang w:eastAsia="ko-KR"/>
        </w:rPr>
        <w:t xml:space="preserve"> </w:t>
      </w:r>
      <w:r w:rsidRPr="003275E1">
        <w:rPr>
          <w:rFonts w:eastAsia="Gulim" w:cs="Arial"/>
          <w:szCs w:val="18"/>
          <w:lang w:eastAsia="ko-KR"/>
        </w:rPr>
        <w:t>액세스</w:t>
      </w:r>
      <w:r w:rsidRPr="003275E1">
        <w:rPr>
          <w:rFonts w:eastAsia="Gulim" w:cs="Arial"/>
          <w:szCs w:val="18"/>
          <w:lang w:eastAsia="ko-KR"/>
        </w:rPr>
        <w:t xml:space="preserve"> </w:t>
      </w:r>
      <w:r w:rsidRPr="003275E1">
        <w:rPr>
          <w:rFonts w:eastAsia="Gulim" w:cs="Arial"/>
          <w:szCs w:val="18"/>
          <w:lang w:eastAsia="ko-KR"/>
        </w:rPr>
        <w:t>라이선스</w:t>
      </w:r>
      <w:r w:rsidRPr="003275E1">
        <w:rPr>
          <w:rFonts w:eastAsia="Gulim" w:cs="Arial"/>
          <w:szCs w:val="18"/>
          <w:lang w:eastAsia="ko-KR"/>
        </w:rPr>
        <w:t>(SAL)</w:t>
      </w:r>
      <w:r w:rsidRPr="003275E1">
        <w:rPr>
          <w:rFonts w:eastAsia="Gulim" w:cs="Arial"/>
          <w:szCs w:val="18"/>
          <w:lang w:eastAsia="ko-KR"/>
        </w:rPr>
        <w:t>가</w:t>
      </w:r>
      <w:r w:rsidRPr="003275E1">
        <w:rPr>
          <w:rFonts w:eastAsia="Gulim" w:cs="Arial"/>
          <w:szCs w:val="18"/>
          <w:lang w:eastAsia="ko-KR"/>
        </w:rPr>
        <w:t xml:space="preserve"> </w:t>
      </w:r>
      <w:r w:rsidRPr="003275E1">
        <w:rPr>
          <w:rFonts w:eastAsia="Gulim" w:cs="Arial"/>
          <w:szCs w:val="18"/>
          <w:lang w:eastAsia="ko-KR"/>
        </w:rPr>
        <w:t>추가되었습니다</w:t>
      </w:r>
      <w:r w:rsidRPr="003275E1">
        <w:rPr>
          <w:rFonts w:eastAsia="Gulim" w:cs="Arial"/>
          <w:szCs w:val="18"/>
          <w:lang w:eastAsia="ko-KR"/>
        </w:rPr>
        <w:t>: "</w:t>
      </w:r>
      <w:r w:rsidRPr="003275E1">
        <w:rPr>
          <w:rFonts w:eastAsia="Gulim" w:cs="Arial"/>
          <w:szCs w:val="18"/>
          <w:lang w:eastAsia="ko-KR"/>
        </w:rPr>
        <w:t>표준</w:t>
      </w:r>
      <w:r w:rsidRPr="003275E1">
        <w:rPr>
          <w:rFonts w:eastAsia="Gulim" w:cs="Arial"/>
          <w:szCs w:val="18"/>
          <w:lang w:eastAsia="ko-KR"/>
        </w:rPr>
        <w:t xml:space="preserve"> </w:t>
      </w:r>
      <w:r w:rsidRPr="003275E1">
        <w:rPr>
          <w:rFonts w:eastAsia="Gulim" w:cs="Arial"/>
          <w:szCs w:val="18"/>
          <w:lang w:eastAsia="ko-KR"/>
        </w:rPr>
        <w:t>사용자</w:t>
      </w:r>
      <w:r w:rsidRPr="003275E1">
        <w:rPr>
          <w:rFonts w:eastAsia="Gulim" w:cs="Arial"/>
          <w:szCs w:val="18"/>
          <w:lang w:eastAsia="ko-KR"/>
        </w:rPr>
        <w:t>".</w:t>
      </w:r>
    </w:p>
    <w:p w:rsidR="00D73DED" w:rsidRPr="003275E1" w:rsidRDefault="00D73DED" w:rsidP="00D73DED">
      <w:pPr>
        <w:pStyle w:val="PURBody"/>
        <w:rPr>
          <w:rFonts w:eastAsia="Gulim" w:cs="Arial"/>
          <w:lang w:eastAsia="ko-KR"/>
        </w:rPr>
      </w:pPr>
    </w:p>
    <w:p w:rsidR="00A40F92" w:rsidRPr="007A2490" w:rsidRDefault="003B5CF1" w:rsidP="003A212A">
      <w:pPr>
        <w:pStyle w:val="PURBreadcrumb"/>
        <w:rPr>
          <w:rStyle w:val="Hyperlink"/>
          <w:rFonts w:eastAsia="Gulim" w:cs="Arial"/>
          <w:sz w:val="16"/>
          <w:szCs w:val="16"/>
          <w:lang w:eastAsia="ko-KR"/>
        </w:rPr>
        <w:sectPr w:rsidR="00A40F92" w:rsidRPr="007A2490" w:rsidSect="008354E4">
          <w:footerReference w:type="default" r:id="rId74"/>
          <w:pgSz w:w="12240" w:h="15840" w:code="1"/>
          <w:pgMar w:top="1166" w:right="720" w:bottom="720" w:left="720" w:header="432" w:footer="288" w:gutter="0"/>
          <w:cols w:space="360"/>
          <w:docGrid w:linePitch="360"/>
        </w:sectPr>
      </w:pPr>
      <w:hyperlink w:anchor="TOC" w:history="1">
        <w:r w:rsidR="008E1101" w:rsidRPr="007A2490">
          <w:rPr>
            <w:rStyle w:val="Hyperlink"/>
            <w:rFonts w:eastAsia="Gulim" w:cs="Arial"/>
            <w:sz w:val="16"/>
            <w:szCs w:val="16"/>
            <w:lang w:eastAsia="ko-KR"/>
          </w:rPr>
          <w:t>목차</w:t>
        </w:r>
      </w:hyperlink>
      <w:r w:rsidR="008E1101" w:rsidRPr="007A2490">
        <w:rPr>
          <w:rFonts w:eastAsia="Gulim" w:cs="Arial"/>
          <w:sz w:val="16"/>
          <w:szCs w:val="16"/>
          <w:lang w:eastAsia="ko-KR"/>
        </w:rPr>
        <w:t xml:space="preserve"> / </w:t>
      </w:r>
      <w:hyperlink w:anchor="UniversalTerms" w:history="1">
        <w:r w:rsidR="008E1101" w:rsidRPr="007A2490">
          <w:rPr>
            <w:rStyle w:val="Hyperlink"/>
            <w:rFonts w:eastAsia="Gulim" w:cs="Arial"/>
            <w:sz w:val="16"/>
            <w:szCs w:val="16"/>
            <w:lang w:eastAsia="ko-KR"/>
          </w:rPr>
          <w:t>공통</w:t>
        </w:r>
        <w:r w:rsidR="008E1101" w:rsidRPr="007A2490">
          <w:rPr>
            <w:rStyle w:val="Hyperlink"/>
            <w:rFonts w:eastAsia="Gulim" w:cs="Arial"/>
            <w:sz w:val="16"/>
            <w:szCs w:val="16"/>
            <w:lang w:eastAsia="ko-KR"/>
          </w:rPr>
          <w:t xml:space="preserve"> </w:t>
        </w:r>
        <w:r w:rsidR="008E1101" w:rsidRPr="007A2490">
          <w:rPr>
            <w:rStyle w:val="Hyperlink"/>
            <w:rFonts w:eastAsia="Gulim" w:cs="Arial"/>
            <w:sz w:val="16"/>
            <w:szCs w:val="16"/>
            <w:lang w:eastAsia="ko-KR"/>
          </w:rPr>
          <w:t>라이선스</w:t>
        </w:r>
        <w:r w:rsidR="008E1101" w:rsidRPr="007A2490">
          <w:rPr>
            <w:rStyle w:val="Hyperlink"/>
            <w:rFonts w:eastAsia="Gulim" w:cs="Arial"/>
            <w:sz w:val="16"/>
            <w:szCs w:val="16"/>
            <w:lang w:eastAsia="ko-KR"/>
          </w:rPr>
          <w:t xml:space="preserve"> </w:t>
        </w:r>
        <w:r w:rsidR="008E1101" w:rsidRPr="007A2490">
          <w:rPr>
            <w:rStyle w:val="Hyperlink"/>
            <w:rFonts w:eastAsia="Gulim" w:cs="Arial"/>
            <w:sz w:val="16"/>
            <w:szCs w:val="16"/>
            <w:lang w:eastAsia="ko-KR"/>
          </w:rPr>
          <w:t>조건</w:t>
        </w:r>
      </w:hyperlink>
      <w:bookmarkStart w:id="20" w:name="_Toc299519079"/>
      <w:bookmarkStart w:id="21" w:name="_Toc299524943"/>
      <w:bookmarkStart w:id="22" w:name="_Toc299531294"/>
      <w:bookmarkStart w:id="23" w:name="_Toc299531402"/>
      <w:bookmarkStart w:id="24" w:name="_Toc299531510"/>
    </w:p>
    <w:p w:rsidR="000A570B" w:rsidRPr="003275E1" w:rsidRDefault="000A570B" w:rsidP="000A570B">
      <w:pPr>
        <w:pStyle w:val="PURSectionHeading"/>
        <w:rPr>
          <w:rFonts w:eastAsia="Gulim" w:cs="Arial"/>
          <w:lang w:eastAsia="ko-KR"/>
        </w:rPr>
      </w:pPr>
      <w:bookmarkStart w:id="25" w:name="_Toc299957119"/>
      <w:bookmarkStart w:id="26" w:name="_Toc346536830"/>
      <w:bookmarkStart w:id="27" w:name="_Toc339280297"/>
      <w:bookmarkStart w:id="28" w:name="_Toc363552767"/>
      <w:bookmarkStart w:id="29" w:name="_Toc372067894"/>
      <w:bookmarkStart w:id="30" w:name="UniversalTerms"/>
      <w:r w:rsidRPr="003275E1">
        <w:rPr>
          <w:rFonts w:eastAsia="Gulim" w:cs="Arial"/>
          <w:lang w:eastAsia="ko-KR"/>
        </w:rPr>
        <w:lastRenderedPageBreak/>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bookmarkEnd w:id="20"/>
      <w:bookmarkEnd w:id="21"/>
      <w:bookmarkEnd w:id="22"/>
      <w:bookmarkEnd w:id="23"/>
      <w:bookmarkEnd w:id="24"/>
      <w:bookmarkEnd w:id="25"/>
      <w:bookmarkEnd w:id="26"/>
      <w:bookmarkEnd w:id="27"/>
      <w:bookmarkEnd w:id="28"/>
      <w:bookmarkEnd w:id="29"/>
    </w:p>
    <w:p w:rsidR="000A570B" w:rsidRPr="003275E1" w:rsidRDefault="000A570B" w:rsidP="000A570B">
      <w:pPr>
        <w:pStyle w:val="PURBody"/>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Microsoft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Microsoft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사용된</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정의가</w:t>
      </w:r>
      <w:r w:rsidRPr="003275E1">
        <w:rPr>
          <w:rFonts w:eastAsia="Gulim" w:cs="Arial"/>
          <w:lang w:eastAsia="ko-KR"/>
        </w:rPr>
        <w:t xml:space="preserve"> </w:t>
      </w:r>
      <w:r w:rsidRPr="003275E1">
        <w:rPr>
          <w:rFonts w:eastAsia="Gulim" w:cs="Arial"/>
          <w:lang w:eastAsia="ko-KR"/>
        </w:rPr>
        <w:t>없는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조건과</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의미를</w:t>
      </w:r>
      <w:r w:rsidRPr="003275E1">
        <w:rPr>
          <w:rFonts w:eastAsia="Gulim" w:cs="Arial"/>
          <w:lang w:eastAsia="ko-KR"/>
        </w:rPr>
        <w:t xml:space="preserve"> </w:t>
      </w:r>
      <w:r w:rsidRPr="003275E1">
        <w:rPr>
          <w:rFonts w:eastAsia="Gulim" w:cs="Arial"/>
          <w:lang w:eastAsia="ko-KR"/>
        </w:rPr>
        <w:t>지닙니다</w:t>
      </w:r>
      <w:r w:rsidRPr="003275E1">
        <w:rPr>
          <w:rFonts w:eastAsia="Gulim" w:cs="Arial"/>
          <w:lang w:eastAsia="ko-KR"/>
        </w:rPr>
        <w:t>.</w:t>
      </w:r>
    </w:p>
    <w:p w:rsidR="000A570B" w:rsidRPr="00CA40F2" w:rsidRDefault="000A570B" w:rsidP="000A570B">
      <w:pPr>
        <w:pStyle w:val="PURHeading2"/>
        <w:rPr>
          <w:rFonts w:ascii="Arial" w:eastAsia="Gulim" w:hAnsi="Arial" w:cs="Arial"/>
          <w:b/>
          <w:bCs/>
          <w:lang w:eastAsia="ko-KR"/>
        </w:rPr>
      </w:pPr>
      <w:r w:rsidRPr="00CA40F2">
        <w:rPr>
          <w:rFonts w:ascii="Arial" w:eastAsia="Gulim" w:hAnsi="Arial" w:cs="Arial"/>
          <w:b/>
          <w:bCs/>
          <w:lang w:eastAsia="ko-KR"/>
        </w:rPr>
        <w:t>사용</w:t>
      </w:r>
      <w:r w:rsidRPr="00CA40F2">
        <w:rPr>
          <w:rFonts w:ascii="Arial" w:eastAsia="Gulim" w:hAnsi="Arial" w:cs="Arial"/>
          <w:b/>
          <w:bCs/>
          <w:lang w:eastAsia="ko-KR"/>
        </w:rPr>
        <w:t xml:space="preserve"> </w:t>
      </w:r>
      <w:r w:rsidRPr="00CA40F2">
        <w:rPr>
          <w:rFonts w:ascii="Arial" w:eastAsia="Gulim" w:hAnsi="Arial" w:cs="Arial"/>
          <w:b/>
          <w:bCs/>
          <w:lang w:eastAsia="ko-KR"/>
        </w:rPr>
        <w:t>권한</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계약을</w:t>
      </w:r>
      <w:r w:rsidRPr="003275E1">
        <w:rPr>
          <w:rFonts w:eastAsia="Gulim" w:cs="Arial"/>
          <w:lang w:eastAsia="ko-KR"/>
        </w:rPr>
        <w:t xml:space="preserve"> </w:t>
      </w:r>
      <w:r w:rsidRPr="003275E1">
        <w:rPr>
          <w:rFonts w:eastAsia="Gulim" w:cs="Arial"/>
          <w:lang w:eastAsia="ko-KR"/>
        </w:rPr>
        <w:t>준수하는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바와</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CA40F2" w:rsidRDefault="000A570B" w:rsidP="000A570B">
      <w:pPr>
        <w:pStyle w:val="PURHeading2"/>
        <w:rPr>
          <w:rFonts w:ascii="Arial" w:eastAsia="Gulim" w:hAnsi="Arial" w:cs="Arial"/>
          <w:b/>
          <w:bCs/>
          <w:lang w:eastAsia="ko-KR"/>
        </w:rPr>
      </w:pPr>
      <w:r w:rsidRPr="00CA40F2">
        <w:rPr>
          <w:rFonts w:ascii="Arial" w:eastAsia="Gulim" w:hAnsi="Arial" w:cs="Arial"/>
          <w:b/>
          <w:bCs/>
          <w:lang w:eastAsia="ko-KR"/>
        </w:rPr>
        <w:t>기타</w:t>
      </w:r>
      <w:r w:rsidRPr="00CA40F2">
        <w:rPr>
          <w:rFonts w:ascii="Arial" w:eastAsia="Gulim" w:hAnsi="Arial" w:cs="Arial"/>
          <w:b/>
          <w:bCs/>
          <w:lang w:eastAsia="ko-KR"/>
        </w:rPr>
        <w:t xml:space="preserve"> </w:t>
      </w:r>
      <w:r w:rsidRPr="00CA40F2">
        <w:rPr>
          <w:rFonts w:ascii="Arial" w:eastAsia="Gulim" w:hAnsi="Arial" w:cs="Arial"/>
          <w:b/>
          <w:bCs/>
          <w:lang w:eastAsia="ko-KR"/>
        </w:rPr>
        <w:t>버전에</w:t>
      </w:r>
      <w:r w:rsidRPr="00CA40F2">
        <w:rPr>
          <w:rFonts w:ascii="Arial" w:eastAsia="Gulim" w:hAnsi="Arial" w:cs="Arial"/>
          <w:b/>
          <w:bCs/>
          <w:lang w:eastAsia="ko-KR"/>
        </w:rPr>
        <w:t xml:space="preserve"> </w:t>
      </w:r>
      <w:r w:rsidRPr="00CA40F2">
        <w:rPr>
          <w:rFonts w:ascii="Arial" w:eastAsia="Gulim" w:hAnsi="Arial" w:cs="Arial"/>
          <w:b/>
          <w:bCs/>
          <w:lang w:eastAsia="ko-KR"/>
        </w:rPr>
        <w:t>대한</w:t>
      </w:r>
      <w:r w:rsidRPr="00CA40F2">
        <w:rPr>
          <w:rFonts w:ascii="Arial" w:eastAsia="Gulim" w:hAnsi="Arial" w:cs="Arial"/>
          <w:b/>
          <w:bCs/>
          <w:lang w:eastAsia="ko-KR"/>
        </w:rPr>
        <w:t xml:space="preserve"> </w:t>
      </w:r>
      <w:r w:rsidRPr="00CA40F2">
        <w:rPr>
          <w:rFonts w:ascii="Arial" w:eastAsia="Gulim" w:hAnsi="Arial" w:cs="Arial"/>
          <w:b/>
          <w:bCs/>
          <w:lang w:eastAsia="ko-KR"/>
        </w:rPr>
        <w:t>사용</w:t>
      </w:r>
      <w:r w:rsidRPr="00CA40F2">
        <w:rPr>
          <w:rFonts w:ascii="Arial" w:eastAsia="Gulim" w:hAnsi="Arial" w:cs="Arial"/>
          <w:b/>
          <w:bCs/>
          <w:lang w:eastAsia="ko-KR"/>
        </w:rPr>
        <w:t xml:space="preserve"> </w:t>
      </w:r>
      <w:r w:rsidRPr="00CA40F2">
        <w:rPr>
          <w:rFonts w:ascii="Arial" w:eastAsia="Gulim" w:hAnsi="Arial" w:cs="Arial"/>
          <w:b/>
          <w:bCs/>
          <w:lang w:eastAsia="ko-KR"/>
        </w:rPr>
        <w:t>권한</w:t>
      </w:r>
    </w:p>
    <w:p w:rsidR="000A570B" w:rsidRPr="003275E1" w:rsidRDefault="000A570B" w:rsidP="000A570B">
      <w:pPr>
        <w:pStyle w:val="PURBody-Indented"/>
        <w:rPr>
          <w:rFonts w:eastAsia="Gulim" w:cs="Arial"/>
          <w:lang w:eastAsia="ko-KR"/>
        </w:rPr>
      </w:pP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사본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사본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사본이나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생성</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rPr>
      </w:pPr>
      <w:r w:rsidRPr="003275E1">
        <w:rPr>
          <w:rFonts w:eastAsia="Gulim" w:cs="Arial"/>
        </w:rPr>
        <w:t>이전</w:t>
      </w:r>
      <w:r w:rsidRPr="003275E1">
        <w:rPr>
          <w:rFonts w:eastAsia="Gulim" w:cs="Arial"/>
        </w:rPr>
        <w:t xml:space="preserve"> </w:t>
      </w:r>
      <w:r w:rsidRPr="003275E1">
        <w:rPr>
          <w:rFonts w:eastAsia="Gulim" w:cs="Arial"/>
        </w:rPr>
        <w:t>버전</w:t>
      </w:r>
    </w:p>
    <w:p w:rsidR="000A570B" w:rsidRPr="003275E1" w:rsidRDefault="000A570B" w:rsidP="000A570B">
      <w:pPr>
        <w:pStyle w:val="PURBullet-Indented"/>
        <w:rPr>
          <w:rFonts w:eastAsia="Gulim" w:cs="Arial"/>
          <w:lang w:eastAsia="ko-KR"/>
        </w:rPr>
      </w:pP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또는</w:t>
      </w:r>
    </w:p>
    <w:p w:rsidR="000A570B" w:rsidRPr="003275E1" w:rsidRDefault="000A570B" w:rsidP="000A570B">
      <w:pPr>
        <w:pStyle w:val="PURBullet-Indented"/>
        <w:rPr>
          <w:rFonts w:eastAsia="Gulim" w:cs="Arial"/>
          <w:lang w:eastAsia="ko-KR"/>
        </w:rPr>
      </w:pP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w:t>
      </w:r>
      <w:r w:rsidRPr="003275E1">
        <w:rPr>
          <w:rFonts w:eastAsia="Gulim" w:cs="Arial"/>
          <w:lang w:eastAsia="ko-KR"/>
        </w:rPr>
        <w:t>예</w:t>
      </w:r>
      <w:r w:rsidRPr="003275E1">
        <w:rPr>
          <w:rFonts w:eastAsia="Gulim" w:cs="Arial"/>
          <w:lang w:eastAsia="ko-KR"/>
        </w:rPr>
        <w:t>: 32</w:t>
      </w:r>
      <w:r w:rsidRPr="003275E1">
        <w:rPr>
          <w:rFonts w:eastAsia="Gulim" w:cs="Arial"/>
          <w:lang w:eastAsia="ko-KR"/>
        </w:rPr>
        <w:t>비트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64</w:t>
      </w:r>
      <w:r w:rsidRPr="003275E1">
        <w:rPr>
          <w:rFonts w:eastAsia="Gulim" w:cs="Arial"/>
          <w:lang w:eastAsia="ko-KR"/>
        </w:rPr>
        <w:t>비트</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w:t>
      </w: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허용한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CA40F2" w:rsidRDefault="000A570B" w:rsidP="000A570B">
      <w:pPr>
        <w:pStyle w:val="PURHeading2"/>
        <w:rPr>
          <w:rFonts w:ascii="Arial" w:eastAsia="Gulim" w:hAnsi="Arial" w:cs="Arial"/>
          <w:b/>
          <w:bCs/>
          <w:lang w:eastAsia="ko-KR"/>
        </w:rPr>
      </w:pPr>
      <w:r w:rsidRPr="00CA40F2">
        <w:rPr>
          <w:rFonts w:ascii="Arial" w:eastAsia="Gulim" w:hAnsi="Arial" w:cs="Arial"/>
          <w:b/>
          <w:bCs/>
          <w:lang w:eastAsia="ko-KR"/>
        </w:rPr>
        <w:t>적용되는</w:t>
      </w:r>
      <w:r w:rsidRPr="00CA40F2">
        <w:rPr>
          <w:rFonts w:ascii="Arial" w:eastAsia="Gulim" w:hAnsi="Arial" w:cs="Arial"/>
          <w:b/>
          <w:bCs/>
          <w:lang w:eastAsia="ko-KR"/>
        </w:rPr>
        <w:t xml:space="preserve"> </w:t>
      </w:r>
      <w:r w:rsidRPr="00CA40F2">
        <w:rPr>
          <w:rFonts w:ascii="Arial" w:eastAsia="Gulim" w:hAnsi="Arial" w:cs="Arial"/>
          <w:b/>
          <w:bCs/>
          <w:lang w:eastAsia="ko-KR"/>
        </w:rPr>
        <w:t>사용권</w:t>
      </w:r>
    </w:p>
    <w:p w:rsidR="000A570B" w:rsidRPr="003275E1" w:rsidRDefault="000A570B" w:rsidP="000A570B">
      <w:pPr>
        <w:pStyle w:val="PURBody-Indented"/>
        <w:rPr>
          <w:rFonts w:eastAsia="Gulim" w:cs="Arial"/>
          <w:lang w:eastAsia="ko-KR"/>
        </w:rPr>
      </w:pPr>
      <w:r w:rsidRPr="003275E1">
        <w:rPr>
          <w:rFonts w:eastAsia="Gulim" w:cs="Arial"/>
          <w:bCs/>
          <w:szCs w:val="18"/>
          <w:lang w:eastAsia="ko-KR"/>
        </w:rPr>
        <w:t>고객이</w:t>
      </w:r>
      <w:r w:rsidRPr="003275E1">
        <w:rPr>
          <w:rFonts w:eastAsia="Gulim" w:cs="Arial"/>
          <w:bCs/>
          <w:szCs w:val="18"/>
          <w:lang w:eastAsia="ko-KR"/>
        </w:rPr>
        <w:t xml:space="preserve"> </w:t>
      </w:r>
      <w:r w:rsidRPr="003275E1">
        <w:rPr>
          <w:rFonts w:eastAsia="Gulim" w:cs="Arial"/>
          <w:bCs/>
          <w:szCs w:val="18"/>
          <w:lang w:eastAsia="ko-KR"/>
        </w:rPr>
        <w:t>제품</w:t>
      </w:r>
      <w:r w:rsidRPr="003275E1">
        <w:rPr>
          <w:rFonts w:eastAsia="Gulim" w:cs="Arial"/>
          <w:bCs/>
          <w:szCs w:val="18"/>
          <w:lang w:eastAsia="ko-KR"/>
        </w:rPr>
        <w:t xml:space="preserve"> </w:t>
      </w:r>
      <w:r w:rsidRPr="003275E1">
        <w:rPr>
          <w:rFonts w:eastAsia="Gulim" w:cs="Arial"/>
          <w:bCs/>
          <w:szCs w:val="18"/>
          <w:lang w:eastAsia="ko-KR"/>
        </w:rPr>
        <w:t>버전으로</w:t>
      </w:r>
      <w:r w:rsidRPr="003275E1">
        <w:rPr>
          <w:rFonts w:eastAsia="Gulim" w:cs="Arial"/>
          <w:bCs/>
          <w:szCs w:val="18"/>
          <w:lang w:eastAsia="ko-KR"/>
        </w:rPr>
        <w:t xml:space="preserve"> </w:t>
      </w:r>
      <w:r w:rsidRPr="003275E1">
        <w:rPr>
          <w:rFonts w:eastAsia="Gulim" w:cs="Arial"/>
          <w:bCs/>
          <w:szCs w:val="18"/>
          <w:lang w:eastAsia="ko-KR"/>
        </w:rPr>
        <w:t>소프트웨어</w:t>
      </w:r>
      <w:r w:rsidRPr="003275E1">
        <w:rPr>
          <w:rFonts w:eastAsia="Gulim" w:cs="Arial"/>
          <w:bCs/>
          <w:szCs w:val="18"/>
          <w:lang w:eastAsia="ko-KR"/>
        </w:rPr>
        <w:t xml:space="preserve"> </w:t>
      </w:r>
      <w:r w:rsidRPr="003275E1">
        <w:rPr>
          <w:rFonts w:eastAsia="Gulim" w:cs="Arial"/>
          <w:bCs/>
          <w:szCs w:val="18"/>
          <w:lang w:eastAsia="ko-KR"/>
        </w:rPr>
        <w:t>서비스를</w:t>
      </w:r>
      <w:r w:rsidRPr="003275E1">
        <w:rPr>
          <w:rFonts w:eastAsia="Gulim" w:cs="Arial"/>
          <w:bCs/>
          <w:szCs w:val="18"/>
          <w:lang w:eastAsia="ko-KR"/>
        </w:rPr>
        <w:t xml:space="preserve"> </w:t>
      </w:r>
      <w:r w:rsidRPr="003275E1">
        <w:rPr>
          <w:rFonts w:eastAsia="Gulim" w:cs="Arial"/>
          <w:bCs/>
          <w:szCs w:val="18"/>
          <w:lang w:eastAsia="ko-KR"/>
        </w:rPr>
        <w:t>처음</w:t>
      </w:r>
      <w:r w:rsidRPr="003275E1">
        <w:rPr>
          <w:rFonts w:eastAsia="Gulim" w:cs="Arial"/>
          <w:bCs/>
          <w:szCs w:val="18"/>
          <w:lang w:eastAsia="ko-KR"/>
        </w:rPr>
        <w:t xml:space="preserve"> </w:t>
      </w:r>
      <w:r w:rsidRPr="003275E1">
        <w:rPr>
          <w:rFonts w:eastAsia="Gulim" w:cs="Arial"/>
          <w:bCs/>
          <w:szCs w:val="18"/>
          <w:lang w:eastAsia="ko-KR"/>
        </w:rPr>
        <w:t>제공할</w:t>
      </w:r>
      <w:r w:rsidRPr="003275E1">
        <w:rPr>
          <w:rFonts w:eastAsia="Gulim" w:cs="Arial"/>
          <w:bCs/>
          <w:szCs w:val="18"/>
          <w:lang w:eastAsia="ko-KR"/>
        </w:rPr>
        <w:t xml:space="preserve"> </w:t>
      </w:r>
      <w:r w:rsidRPr="003275E1">
        <w:rPr>
          <w:rFonts w:eastAsia="Gulim" w:cs="Arial"/>
          <w:bCs/>
          <w:szCs w:val="18"/>
          <w:lang w:eastAsia="ko-KR"/>
        </w:rPr>
        <w:t>때</w:t>
      </w:r>
      <w:r w:rsidRPr="003275E1">
        <w:rPr>
          <w:rFonts w:eastAsia="Gulim" w:cs="Arial"/>
          <w:bCs/>
          <w:szCs w:val="18"/>
          <w:lang w:eastAsia="ko-KR"/>
        </w:rPr>
        <w:t xml:space="preserve"> </w:t>
      </w:r>
      <w:r w:rsidRPr="003275E1">
        <w:rPr>
          <w:rFonts w:eastAsia="Gulim" w:cs="Arial"/>
          <w:bCs/>
          <w:szCs w:val="18"/>
          <w:lang w:eastAsia="ko-KR"/>
        </w:rPr>
        <w:t>서비스</w:t>
      </w:r>
      <w:r w:rsidRPr="003275E1">
        <w:rPr>
          <w:rFonts w:eastAsia="Gulim" w:cs="Arial"/>
          <w:bCs/>
          <w:szCs w:val="18"/>
          <w:lang w:eastAsia="ko-KR"/>
        </w:rPr>
        <w:t xml:space="preserve"> </w:t>
      </w:r>
      <w:r w:rsidRPr="003275E1">
        <w:rPr>
          <w:rFonts w:eastAsia="Gulim" w:cs="Arial"/>
          <w:bCs/>
          <w:szCs w:val="18"/>
          <w:lang w:eastAsia="ko-KR"/>
        </w:rPr>
        <w:t>제공업체</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권한의</w:t>
      </w:r>
      <w:r w:rsidRPr="003275E1">
        <w:rPr>
          <w:rFonts w:eastAsia="Gulim" w:cs="Arial"/>
          <w:bCs/>
          <w:szCs w:val="18"/>
          <w:lang w:eastAsia="ko-KR"/>
        </w:rPr>
        <w:t xml:space="preserve"> </w:t>
      </w:r>
      <w:r w:rsidRPr="003275E1">
        <w:rPr>
          <w:rFonts w:eastAsia="Gulim" w:cs="Arial"/>
          <w:bCs/>
          <w:szCs w:val="18"/>
          <w:lang w:eastAsia="ko-KR"/>
        </w:rPr>
        <w:t>제품</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권한은</w:t>
      </w:r>
      <w:r w:rsidRPr="003275E1">
        <w:rPr>
          <w:rFonts w:eastAsia="Gulim" w:cs="Arial"/>
          <w:bCs/>
          <w:szCs w:val="18"/>
          <w:lang w:eastAsia="ko-KR"/>
        </w:rPr>
        <w:t xml:space="preserve"> </w:t>
      </w:r>
      <w:r w:rsidRPr="003275E1">
        <w:rPr>
          <w:rFonts w:eastAsia="Gulim" w:cs="Arial"/>
          <w:bCs/>
          <w:szCs w:val="18"/>
          <w:lang w:eastAsia="ko-KR"/>
        </w:rPr>
        <w:t>계약</w:t>
      </w:r>
      <w:r w:rsidRPr="003275E1">
        <w:rPr>
          <w:rFonts w:eastAsia="Gulim" w:cs="Arial"/>
          <w:bCs/>
          <w:szCs w:val="18"/>
          <w:lang w:eastAsia="ko-KR"/>
        </w:rPr>
        <w:t xml:space="preserve"> </w:t>
      </w:r>
      <w:r w:rsidRPr="003275E1">
        <w:rPr>
          <w:rFonts w:eastAsia="Gulim" w:cs="Arial"/>
          <w:bCs/>
          <w:szCs w:val="18"/>
          <w:lang w:eastAsia="ko-KR"/>
        </w:rPr>
        <w:t>기간</w:t>
      </w:r>
      <w:r w:rsidRPr="003275E1">
        <w:rPr>
          <w:rFonts w:eastAsia="Gulim" w:cs="Arial"/>
          <w:bCs/>
          <w:szCs w:val="18"/>
          <w:lang w:eastAsia="ko-KR"/>
        </w:rPr>
        <w:t xml:space="preserve"> </w:t>
      </w:r>
      <w:r w:rsidRPr="003275E1">
        <w:rPr>
          <w:rFonts w:eastAsia="Gulim" w:cs="Arial"/>
          <w:bCs/>
          <w:szCs w:val="18"/>
          <w:lang w:eastAsia="ko-KR"/>
        </w:rPr>
        <w:t>동안</w:t>
      </w:r>
      <w:r w:rsidRPr="003275E1">
        <w:rPr>
          <w:rFonts w:eastAsia="Gulim" w:cs="Arial"/>
          <w:bCs/>
          <w:szCs w:val="18"/>
          <w:lang w:eastAsia="ko-KR"/>
        </w:rPr>
        <w:t xml:space="preserve"> </w:t>
      </w:r>
      <w:r w:rsidRPr="003275E1">
        <w:rPr>
          <w:rFonts w:eastAsia="Gulim" w:cs="Arial"/>
          <w:bCs/>
          <w:szCs w:val="18"/>
          <w:lang w:eastAsia="ko-KR"/>
        </w:rPr>
        <w:t>효력을</w:t>
      </w:r>
      <w:r w:rsidRPr="003275E1">
        <w:rPr>
          <w:rFonts w:eastAsia="Gulim" w:cs="Arial"/>
          <w:bCs/>
          <w:szCs w:val="18"/>
          <w:lang w:eastAsia="ko-KR"/>
        </w:rPr>
        <w:t xml:space="preserve"> </w:t>
      </w:r>
      <w:r w:rsidRPr="003275E1">
        <w:rPr>
          <w:rFonts w:eastAsia="Gulim" w:cs="Arial"/>
          <w:bCs/>
          <w:szCs w:val="18"/>
          <w:lang w:eastAsia="ko-KR"/>
        </w:rPr>
        <w:t>유지합니다</w:t>
      </w:r>
      <w:r w:rsidRPr="003275E1">
        <w:rPr>
          <w:rFonts w:eastAsia="Gulim" w:cs="Arial"/>
          <w:bCs/>
          <w:szCs w:val="18"/>
          <w:lang w:eastAsia="ko-KR"/>
        </w:rPr>
        <w:t xml:space="preserve">. </w:t>
      </w:r>
      <w:r w:rsidRPr="003275E1">
        <w:rPr>
          <w:rFonts w:eastAsia="Gulim" w:cs="Arial"/>
          <w:bCs/>
          <w:szCs w:val="18"/>
          <w:lang w:eastAsia="ko-KR"/>
        </w:rPr>
        <w:t>단</w:t>
      </w:r>
      <w:r w:rsidRPr="003275E1">
        <w:rPr>
          <w:rFonts w:eastAsia="Gulim" w:cs="Arial"/>
          <w:bCs/>
          <w:szCs w:val="18"/>
          <w:lang w:eastAsia="ko-KR"/>
        </w:rPr>
        <w:t>, (1) Microsoft</w:t>
      </w:r>
      <w:r w:rsidRPr="003275E1">
        <w:rPr>
          <w:rFonts w:eastAsia="Gulim" w:cs="Arial"/>
          <w:bCs/>
          <w:szCs w:val="18"/>
          <w:lang w:eastAsia="ko-KR"/>
        </w:rPr>
        <w:t>가</w:t>
      </w:r>
      <w:r w:rsidRPr="003275E1">
        <w:rPr>
          <w:rFonts w:eastAsia="Gulim" w:cs="Arial"/>
          <w:bCs/>
          <w:szCs w:val="18"/>
          <w:lang w:eastAsia="ko-KR"/>
        </w:rPr>
        <w:t xml:space="preserve"> </w:t>
      </w:r>
      <w:r w:rsidRPr="003275E1">
        <w:rPr>
          <w:rFonts w:eastAsia="Gulim" w:cs="Arial"/>
          <w:bCs/>
          <w:szCs w:val="18"/>
          <w:lang w:eastAsia="ko-KR"/>
        </w:rPr>
        <w:t>새</w:t>
      </w:r>
      <w:r w:rsidRPr="003275E1">
        <w:rPr>
          <w:rFonts w:eastAsia="Gulim" w:cs="Arial"/>
          <w:bCs/>
          <w:szCs w:val="18"/>
          <w:lang w:eastAsia="ko-KR"/>
        </w:rPr>
        <w:t xml:space="preserve"> </w:t>
      </w:r>
      <w:r w:rsidRPr="003275E1">
        <w:rPr>
          <w:rFonts w:eastAsia="Gulim" w:cs="Arial"/>
          <w:bCs/>
          <w:szCs w:val="18"/>
          <w:lang w:eastAsia="ko-KR"/>
        </w:rPr>
        <w:t>버전의</w:t>
      </w:r>
      <w:r w:rsidRPr="003275E1">
        <w:rPr>
          <w:rFonts w:eastAsia="Gulim" w:cs="Arial"/>
          <w:bCs/>
          <w:szCs w:val="18"/>
          <w:lang w:eastAsia="ko-KR"/>
        </w:rPr>
        <w:t xml:space="preserve"> </w:t>
      </w:r>
      <w:r w:rsidRPr="003275E1">
        <w:rPr>
          <w:rFonts w:eastAsia="Gulim" w:cs="Arial"/>
          <w:bCs/>
          <w:szCs w:val="18"/>
          <w:lang w:eastAsia="ko-KR"/>
        </w:rPr>
        <w:t>제품을</w:t>
      </w:r>
      <w:r w:rsidRPr="003275E1">
        <w:rPr>
          <w:rFonts w:eastAsia="Gulim" w:cs="Arial"/>
          <w:bCs/>
          <w:szCs w:val="18"/>
          <w:lang w:eastAsia="ko-KR"/>
        </w:rPr>
        <w:t xml:space="preserve"> </w:t>
      </w:r>
      <w:r w:rsidRPr="003275E1">
        <w:rPr>
          <w:rFonts w:eastAsia="Gulim" w:cs="Arial"/>
          <w:bCs/>
          <w:szCs w:val="18"/>
          <w:lang w:eastAsia="ko-KR"/>
        </w:rPr>
        <w:t>출시하고</w:t>
      </w:r>
      <w:r w:rsidRPr="003275E1">
        <w:rPr>
          <w:rFonts w:eastAsia="Gulim" w:cs="Arial"/>
          <w:bCs/>
          <w:szCs w:val="18"/>
          <w:lang w:eastAsia="ko-KR"/>
        </w:rPr>
        <w:t xml:space="preserve"> </w:t>
      </w:r>
      <w:r w:rsidRPr="003275E1">
        <w:rPr>
          <w:rFonts w:eastAsia="Gulim" w:cs="Arial"/>
          <w:bCs/>
          <w:szCs w:val="18"/>
          <w:lang w:eastAsia="ko-KR"/>
        </w:rPr>
        <w:t>고객이</w:t>
      </w:r>
      <w:r w:rsidRPr="003275E1">
        <w:rPr>
          <w:rFonts w:eastAsia="Gulim" w:cs="Arial"/>
          <w:bCs/>
          <w:szCs w:val="18"/>
          <w:lang w:eastAsia="ko-KR"/>
        </w:rPr>
        <w:t xml:space="preserve"> </w:t>
      </w:r>
      <w:r w:rsidRPr="003275E1">
        <w:rPr>
          <w:rFonts w:eastAsia="Gulim" w:cs="Arial"/>
          <w:bCs/>
          <w:szCs w:val="18"/>
          <w:lang w:eastAsia="ko-KR"/>
        </w:rPr>
        <w:t>해당</w:t>
      </w:r>
      <w:r w:rsidRPr="003275E1">
        <w:rPr>
          <w:rFonts w:eastAsia="Gulim" w:cs="Arial"/>
          <w:bCs/>
          <w:szCs w:val="18"/>
          <w:lang w:eastAsia="ko-KR"/>
        </w:rPr>
        <w:t xml:space="preserve"> </w:t>
      </w:r>
      <w:r w:rsidRPr="003275E1">
        <w:rPr>
          <w:rFonts w:eastAsia="Gulim" w:cs="Arial"/>
          <w:bCs/>
          <w:szCs w:val="18"/>
          <w:lang w:eastAsia="ko-KR"/>
        </w:rPr>
        <w:t>새</w:t>
      </w:r>
      <w:r w:rsidRPr="003275E1">
        <w:rPr>
          <w:rFonts w:eastAsia="Gulim" w:cs="Arial"/>
          <w:bCs/>
          <w:szCs w:val="18"/>
          <w:lang w:eastAsia="ko-KR"/>
        </w:rPr>
        <w:t xml:space="preserve"> </w:t>
      </w:r>
      <w:r w:rsidRPr="003275E1">
        <w:rPr>
          <w:rFonts w:eastAsia="Gulim" w:cs="Arial"/>
          <w:bCs/>
          <w:szCs w:val="18"/>
          <w:lang w:eastAsia="ko-KR"/>
        </w:rPr>
        <w:t>버전을</w:t>
      </w:r>
      <w:r w:rsidRPr="003275E1">
        <w:rPr>
          <w:rFonts w:eastAsia="Gulim" w:cs="Arial"/>
          <w:bCs/>
          <w:szCs w:val="18"/>
          <w:lang w:eastAsia="ko-KR"/>
        </w:rPr>
        <w:t xml:space="preserve"> </w:t>
      </w:r>
      <w:r w:rsidRPr="003275E1">
        <w:rPr>
          <w:rFonts w:eastAsia="Gulim" w:cs="Arial"/>
          <w:bCs/>
          <w:szCs w:val="18"/>
          <w:lang w:eastAsia="ko-KR"/>
        </w:rPr>
        <w:t>사용하는</w:t>
      </w:r>
      <w:r w:rsidRPr="003275E1">
        <w:rPr>
          <w:rFonts w:eastAsia="Gulim" w:cs="Arial"/>
          <w:bCs/>
          <w:szCs w:val="18"/>
          <w:lang w:eastAsia="ko-KR"/>
        </w:rPr>
        <w:t xml:space="preserve"> </w:t>
      </w:r>
      <w:r w:rsidRPr="003275E1">
        <w:rPr>
          <w:rFonts w:eastAsia="Gulim" w:cs="Arial"/>
          <w:bCs/>
          <w:szCs w:val="18"/>
          <w:lang w:eastAsia="ko-KR"/>
        </w:rPr>
        <w:t>경우</w:t>
      </w:r>
      <w:r w:rsidRPr="003275E1">
        <w:rPr>
          <w:rFonts w:eastAsia="Gulim" w:cs="Arial"/>
          <w:bCs/>
          <w:szCs w:val="18"/>
          <w:lang w:eastAsia="ko-KR"/>
        </w:rPr>
        <w:t xml:space="preserve"> </w:t>
      </w:r>
      <w:r w:rsidRPr="003275E1">
        <w:rPr>
          <w:rFonts w:eastAsia="Gulim" w:cs="Arial"/>
          <w:bCs/>
          <w:szCs w:val="18"/>
          <w:lang w:eastAsia="ko-KR"/>
        </w:rPr>
        <w:t>고객은</w:t>
      </w:r>
      <w:r w:rsidRPr="003275E1">
        <w:rPr>
          <w:rFonts w:eastAsia="Gulim" w:cs="Arial"/>
          <w:bCs/>
          <w:szCs w:val="18"/>
          <w:lang w:eastAsia="ko-KR"/>
        </w:rPr>
        <w:t xml:space="preserve"> </w:t>
      </w:r>
      <w:r w:rsidRPr="003275E1">
        <w:rPr>
          <w:rFonts w:eastAsia="Gulim" w:cs="Arial"/>
          <w:bCs/>
          <w:szCs w:val="18"/>
          <w:lang w:eastAsia="ko-KR"/>
        </w:rPr>
        <w:t>새</w:t>
      </w:r>
      <w:r w:rsidRPr="003275E1">
        <w:rPr>
          <w:rFonts w:eastAsia="Gulim" w:cs="Arial"/>
          <w:bCs/>
          <w:szCs w:val="18"/>
          <w:lang w:eastAsia="ko-KR"/>
        </w:rPr>
        <w:t xml:space="preserve"> </w:t>
      </w:r>
      <w:r w:rsidRPr="003275E1">
        <w:rPr>
          <w:rFonts w:eastAsia="Gulim" w:cs="Arial"/>
          <w:bCs/>
          <w:szCs w:val="18"/>
          <w:lang w:eastAsia="ko-KR"/>
        </w:rPr>
        <w:t>버전에</w:t>
      </w:r>
      <w:r w:rsidRPr="003275E1">
        <w:rPr>
          <w:rFonts w:eastAsia="Gulim" w:cs="Arial"/>
          <w:bCs/>
          <w:szCs w:val="18"/>
          <w:lang w:eastAsia="ko-KR"/>
        </w:rPr>
        <w:t xml:space="preserve"> </w:t>
      </w:r>
      <w:r w:rsidRPr="003275E1">
        <w:rPr>
          <w:rFonts w:eastAsia="Gulim" w:cs="Arial"/>
          <w:bCs/>
          <w:szCs w:val="18"/>
          <w:lang w:eastAsia="ko-KR"/>
        </w:rPr>
        <w:t>대한</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권한을</w:t>
      </w:r>
      <w:r w:rsidRPr="003275E1">
        <w:rPr>
          <w:rFonts w:eastAsia="Gulim" w:cs="Arial"/>
          <w:bCs/>
          <w:szCs w:val="18"/>
          <w:lang w:eastAsia="ko-KR"/>
        </w:rPr>
        <w:t xml:space="preserve"> </w:t>
      </w:r>
      <w:r w:rsidRPr="003275E1">
        <w:rPr>
          <w:rFonts w:eastAsia="Gulim" w:cs="Arial"/>
          <w:bCs/>
          <w:szCs w:val="18"/>
          <w:lang w:eastAsia="ko-KR"/>
        </w:rPr>
        <w:t>준수하고</w:t>
      </w:r>
      <w:r w:rsidRPr="003275E1">
        <w:rPr>
          <w:rFonts w:eastAsia="Gulim" w:cs="Arial"/>
          <w:bCs/>
          <w:szCs w:val="18"/>
          <w:lang w:eastAsia="ko-KR"/>
        </w:rPr>
        <w:t xml:space="preserve">, (2) </w:t>
      </w:r>
      <w:r w:rsidRPr="003275E1">
        <w:rPr>
          <w:rFonts w:eastAsia="Gulim" w:cs="Arial"/>
          <w:bCs/>
          <w:szCs w:val="18"/>
          <w:lang w:eastAsia="ko-KR"/>
        </w:rPr>
        <w:t>고객이</w:t>
      </w:r>
      <w:r w:rsidRPr="003275E1">
        <w:rPr>
          <w:rFonts w:eastAsia="Gulim" w:cs="Arial"/>
          <w:bCs/>
          <w:szCs w:val="18"/>
          <w:lang w:eastAsia="ko-KR"/>
        </w:rPr>
        <w:t xml:space="preserve"> </w:t>
      </w:r>
      <w:r w:rsidRPr="003275E1">
        <w:rPr>
          <w:rFonts w:eastAsia="Gulim" w:cs="Arial"/>
          <w:bCs/>
          <w:szCs w:val="18"/>
          <w:lang w:eastAsia="ko-KR"/>
        </w:rPr>
        <w:t>이전</w:t>
      </w:r>
      <w:r w:rsidRPr="003275E1">
        <w:rPr>
          <w:rFonts w:eastAsia="Gulim" w:cs="Arial"/>
          <w:bCs/>
          <w:szCs w:val="18"/>
          <w:lang w:eastAsia="ko-KR"/>
        </w:rPr>
        <w:t xml:space="preserve"> </w:t>
      </w:r>
      <w:r w:rsidRPr="003275E1">
        <w:rPr>
          <w:rFonts w:eastAsia="Gulim" w:cs="Arial"/>
          <w:bCs/>
          <w:szCs w:val="18"/>
          <w:lang w:eastAsia="ko-KR"/>
        </w:rPr>
        <w:t>버전의</w:t>
      </w:r>
      <w:r w:rsidRPr="003275E1">
        <w:rPr>
          <w:rFonts w:eastAsia="Gulim" w:cs="Arial"/>
          <w:bCs/>
          <w:szCs w:val="18"/>
          <w:lang w:eastAsia="ko-KR"/>
        </w:rPr>
        <w:t xml:space="preserve"> </w:t>
      </w:r>
      <w:r w:rsidRPr="003275E1">
        <w:rPr>
          <w:rFonts w:eastAsia="Gulim" w:cs="Arial"/>
          <w:bCs/>
          <w:szCs w:val="18"/>
          <w:lang w:eastAsia="ko-KR"/>
        </w:rPr>
        <w:t>제품으로</w:t>
      </w:r>
      <w:r w:rsidRPr="003275E1">
        <w:rPr>
          <w:rFonts w:eastAsia="Gulim" w:cs="Arial"/>
          <w:bCs/>
          <w:szCs w:val="18"/>
          <w:lang w:eastAsia="ko-KR"/>
        </w:rPr>
        <w:t xml:space="preserve"> </w:t>
      </w:r>
      <w:r w:rsidRPr="003275E1">
        <w:rPr>
          <w:rFonts w:eastAsia="Gulim" w:cs="Arial"/>
          <w:bCs/>
          <w:szCs w:val="18"/>
          <w:lang w:eastAsia="ko-KR"/>
        </w:rPr>
        <w:t>소프트웨어</w:t>
      </w:r>
      <w:r w:rsidRPr="003275E1">
        <w:rPr>
          <w:rFonts w:eastAsia="Gulim" w:cs="Arial"/>
          <w:bCs/>
          <w:szCs w:val="18"/>
          <w:lang w:eastAsia="ko-KR"/>
        </w:rPr>
        <w:t xml:space="preserve"> </w:t>
      </w:r>
      <w:r w:rsidRPr="003275E1">
        <w:rPr>
          <w:rFonts w:eastAsia="Gulim" w:cs="Arial"/>
          <w:bCs/>
          <w:szCs w:val="18"/>
          <w:lang w:eastAsia="ko-KR"/>
        </w:rPr>
        <w:t>서비스를</w:t>
      </w:r>
      <w:r w:rsidRPr="003275E1">
        <w:rPr>
          <w:rFonts w:eastAsia="Gulim" w:cs="Arial"/>
          <w:bCs/>
          <w:szCs w:val="18"/>
          <w:lang w:eastAsia="ko-KR"/>
        </w:rPr>
        <w:t xml:space="preserve"> </w:t>
      </w:r>
      <w:r w:rsidRPr="003275E1">
        <w:rPr>
          <w:rFonts w:eastAsia="Gulim" w:cs="Arial"/>
          <w:bCs/>
          <w:szCs w:val="18"/>
          <w:lang w:eastAsia="ko-KR"/>
        </w:rPr>
        <w:t>제공하는</w:t>
      </w:r>
      <w:r w:rsidRPr="003275E1">
        <w:rPr>
          <w:rFonts w:eastAsia="Gulim" w:cs="Arial"/>
          <w:bCs/>
          <w:szCs w:val="18"/>
          <w:lang w:eastAsia="ko-KR"/>
        </w:rPr>
        <w:t xml:space="preserve"> </w:t>
      </w:r>
      <w:r w:rsidRPr="003275E1">
        <w:rPr>
          <w:rFonts w:eastAsia="Gulim" w:cs="Arial"/>
          <w:bCs/>
          <w:szCs w:val="18"/>
          <w:lang w:eastAsia="ko-KR"/>
        </w:rPr>
        <w:t>경우에는</w:t>
      </w:r>
      <w:r w:rsidRPr="003275E1">
        <w:rPr>
          <w:rFonts w:eastAsia="Gulim" w:cs="Arial"/>
          <w:bCs/>
          <w:szCs w:val="18"/>
          <w:lang w:eastAsia="ko-KR"/>
        </w:rPr>
        <w:t xml:space="preserve"> </w:t>
      </w:r>
      <w:r w:rsidRPr="003275E1">
        <w:rPr>
          <w:rFonts w:eastAsia="Gulim" w:cs="Arial"/>
          <w:bCs/>
          <w:szCs w:val="18"/>
          <w:lang w:eastAsia="ko-KR"/>
        </w:rPr>
        <w:t>현재</w:t>
      </w:r>
      <w:r w:rsidRPr="003275E1">
        <w:rPr>
          <w:rFonts w:eastAsia="Gulim" w:cs="Arial"/>
          <w:bCs/>
          <w:szCs w:val="18"/>
          <w:lang w:eastAsia="ko-KR"/>
        </w:rPr>
        <w:t xml:space="preserve"> </w:t>
      </w:r>
      <w:r w:rsidRPr="003275E1">
        <w:rPr>
          <w:rFonts w:eastAsia="Gulim" w:cs="Arial"/>
          <w:bCs/>
          <w:szCs w:val="18"/>
          <w:lang w:eastAsia="ko-KR"/>
        </w:rPr>
        <w:t>계약에</w:t>
      </w:r>
      <w:r w:rsidRPr="003275E1">
        <w:rPr>
          <w:rFonts w:eastAsia="Gulim" w:cs="Arial"/>
          <w:bCs/>
          <w:szCs w:val="18"/>
          <w:lang w:eastAsia="ko-KR"/>
        </w:rPr>
        <w:t xml:space="preserve"> </w:t>
      </w:r>
      <w:r w:rsidRPr="003275E1">
        <w:rPr>
          <w:rFonts w:eastAsia="Gulim" w:cs="Arial"/>
          <w:bCs/>
          <w:szCs w:val="18"/>
          <w:lang w:eastAsia="ko-KR"/>
        </w:rPr>
        <w:t>따라</w:t>
      </w:r>
      <w:r w:rsidRPr="003275E1">
        <w:rPr>
          <w:rFonts w:eastAsia="Gulim" w:cs="Arial"/>
          <w:bCs/>
          <w:szCs w:val="18"/>
          <w:lang w:eastAsia="ko-KR"/>
        </w:rPr>
        <w:t xml:space="preserve"> </w:t>
      </w:r>
      <w:r w:rsidRPr="003275E1">
        <w:rPr>
          <w:rFonts w:eastAsia="Gulim" w:cs="Arial"/>
          <w:bCs/>
          <w:szCs w:val="18"/>
          <w:lang w:eastAsia="ko-KR"/>
        </w:rPr>
        <w:t>해당</w:t>
      </w:r>
      <w:r w:rsidRPr="003275E1">
        <w:rPr>
          <w:rFonts w:eastAsia="Gulim" w:cs="Arial"/>
          <w:bCs/>
          <w:szCs w:val="18"/>
          <w:lang w:eastAsia="ko-KR"/>
        </w:rPr>
        <w:t xml:space="preserve"> </w:t>
      </w:r>
      <w:r w:rsidRPr="003275E1">
        <w:rPr>
          <w:rFonts w:eastAsia="Gulim" w:cs="Arial"/>
          <w:bCs/>
          <w:szCs w:val="18"/>
          <w:lang w:eastAsia="ko-KR"/>
        </w:rPr>
        <w:t>제품으로</w:t>
      </w:r>
      <w:r w:rsidRPr="003275E1">
        <w:rPr>
          <w:rFonts w:eastAsia="Gulim" w:cs="Arial"/>
          <w:bCs/>
          <w:szCs w:val="18"/>
          <w:lang w:eastAsia="ko-KR"/>
        </w:rPr>
        <w:t xml:space="preserve"> </w:t>
      </w:r>
      <w:r w:rsidRPr="003275E1">
        <w:rPr>
          <w:rFonts w:eastAsia="Gulim" w:cs="Arial"/>
          <w:bCs/>
          <w:szCs w:val="18"/>
          <w:lang w:eastAsia="ko-KR"/>
        </w:rPr>
        <w:t>처음</w:t>
      </w:r>
      <w:r w:rsidRPr="003275E1">
        <w:rPr>
          <w:rFonts w:eastAsia="Gulim" w:cs="Arial"/>
          <w:bCs/>
          <w:szCs w:val="18"/>
          <w:lang w:eastAsia="ko-KR"/>
        </w:rPr>
        <w:t xml:space="preserve"> </w:t>
      </w:r>
      <w:r w:rsidRPr="003275E1">
        <w:rPr>
          <w:rFonts w:eastAsia="Gulim" w:cs="Arial"/>
          <w:bCs/>
          <w:szCs w:val="18"/>
          <w:lang w:eastAsia="ko-KR"/>
        </w:rPr>
        <w:t>소프트웨어</w:t>
      </w:r>
      <w:r w:rsidRPr="003275E1">
        <w:rPr>
          <w:rFonts w:eastAsia="Gulim" w:cs="Arial"/>
          <w:bCs/>
          <w:szCs w:val="18"/>
          <w:lang w:eastAsia="ko-KR"/>
        </w:rPr>
        <w:t xml:space="preserve"> </w:t>
      </w:r>
      <w:r w:rsidRPr="003275E1">
        <w:rPr>
          <w:rFonts w:eastAsia="Gulim" w:cs="Arial"/>
          <w:bCs/>
          <w:szCs w:val="18"/>
          <w:lang w:eastAsia="ko-KR"/>
        </w:rPr>
        <w:t>서비스를</w:t>
      </w:r>
      <w:r w:rsidRPr="003275E1">
        <w:rPr>
          <w:rFonts w:eastAsia="Gulim" w:cs="Arial"/>
          <w:bCs/>
          <w:szCs w:val="18"/>
          <w:lang w:eastAsia="ko-KR"/>
        </w:rPr>
        <w:t xml:space="preserve"> </w:t>
      </w:r>
      <w:r w:rsidRPr="003275E1">
        <w:rPr>
          <w:rFonts w:eastAsia="Gulim" w:cs="Arial"/>
          <w:bCs/>
          <w:szCs w:val="18"/>
          <w:lang w:eastAsia="ko-KR"/>
        </w:rPr>
        <w:t>제공할</w:t>
      </w:r>
      <w:r w:rsidRPr="003275E1">
        <w:rPr>
          <w:rFonts w:eastAsia="Gulim" w:cs="Arial"/>
          <w:bCs/>
          <w:szCs w:val="18"/>
          <w:lang w:eastAsia="ko-KR"/>
        </w:rPr>
        <w:t xml:space="preserve"> </w:t>
      </w:r>
      <w:r w:rsidRPr="003275E1">
        <w:rPr>
          <w:rFonts w:eastAsia="Gulim" w:cs="Arial"/>
          <w:bCs/>
          <w:szCs w:val="18"/>
          <w:lang w:eastAsia="ko-KR"/>
        </w:rPr>
        <w:t>때</w:t>
      </w:r>
      <w:r w:rsidRPr="003275E1">
        <w:rPr>
          <w:rFonts w:eastAsia="Gulim" w:cs="Arial"/>
          <w:bCs/>
          <w:szCs w:val="18"/>
          <w:lang w:eastAsia="ko-KR"/>
        </w:rPr>
        <w:t xml:space="preserve"> </w:t>
      </w:r>
      <w:r w:rsidRPr="003275E1">
        <w:rPr>
          <w:rFonts w:eastAsia="Gulim" w:cs="Arial"/>
          <w:bCs/>
          <w:szCs w:val="18"/>
          <w:lang w:eastAsia="ko-KR"/>
        </w:rPr>
        <w:t>서비스</w:t>
      </w:r>
      <w:r w:rsidRPr="003275E1">
        <w:rPr>
          <w:rFonts w:eastAsia="Gulim" w:cs="Arial"/>
          <w:bCs/>
          <w:szCs w:val="18"/>
          <w:lang w:eastAsia="ko-KR"/>
        </w:rPr>
        <w:t xml:space="preserve"> </w:t>
      </w:r>
      <w:r w:rsidRPr="003275E1">
        <w:rPr>
          <w:rFonts w:eastAsia="Gulim" w:cs="Arial"/>
          <w:bCs/>
          <w:szCs w:val="18"/>
          <w:lang w:eastAsia="ko-KR"/>
        </w:rPr>
        <w:t>제공업체</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권한의</w:t>
      </w:r>
      <w:r w:rsidRPr="003275E1">
        <w:rPr>
          <w:rFonts w:eastAsia="Gulim" w:cs="Arial"/>
          <w:bCs/>
          <w:szCs w:val="18"/>
          <w:lang w:eastAsia="ko-KR"/>
        </w:rPr>
        <w:t xml:space="preserve"> </w:t>
      </w:r>
      <w:r w:rsidRPr="003275E1">
        <w:rPr>
          <w:rFonts w:eastAsia="Gulim" w:cs="Arial"/>
          <w:bCs/>
          <w:szCs w:val="18"/>
          <w:lang w:eastAsia="ko-KR"/>
        </w:rPr>
        <w:t>해당</w:t>
      </w:r>
      <w:r w:rsidRPr="003275E1">
        <w:rPr>
          <w:rFonts w:eastAsia="Gulim" w:cs="Arial"/>
          <w:bCs/>
          <w:szCs w:val="18"/>
          <w:lang w:eastAsia="ko-KR"/>
        </w:rPr>
        <w:t xml:space="preserve"> </w:t>
      </w:r>
      <w:r w:rsidRPr="003275E1">
        <w:rPr>
          <w:rFonts w:eastAsia="Gulim" w:cs="Arial"/>
          <w:bCs/>
          <w:szCs w:val="18"/>
          <w:lang w:eastAsia="ko-KR"/>
        </w:rPr>
        <w:t>제품</w:t>
      </w:r>
      <w:r w:rsidRPr="003275E1">
        <w:rPr>
          <w:rFonts w:eastAsia="Gulim" w:cs="Arial"/>
          <w:bCs/>
          <w:szCs w:val="18"/>
          <w:lang w:eastAsia="ko-KR"/>
        </w:rPr>
        <w:t xml:space="preserve"> </w:t>
      </w:r>
      <w:r w:rsidRPr="003275E1">
        <w:rPr>
          <w:rFonts w:eastAsia="Gulim" w:cs="Arial"/>
          <w:bCs/>
          <w:szCs w:val="18"/>
          <w:lang w:eastAsia="ko-KR"/>
        </w:rPr>
        <w:t>버전에</w:t>
      </w:r>
      <w:r w:rsidRPr="003275E1">
        <w:rPr>
          <w:rFonts w:eastAsia="Gulim" w:cs="Arial"/>
          <w:bCs/>
          <w:szCs w:val="18"/>
          <w:lang w:eastAsia="ko-KR"/>
        </w:rPr>
        <w:t xml:space="preserve"> </w:t>
      </w:r>
      <w:r w:rsidRPr="003275E1">
        <w:rPr>
          <w:rFonts w:eastAsia="Gulim" w:cs="Arial"/>
          <w:bCs/>
          <w:szCs w:val="18"/>
          <w:lang w:eastAsia="ko-KR"/>
        </w:rPr>
        <w:t>대한</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권한이</w:t>
      </w:r>
      <w:r w:rsidRPr="003275E1">
        <w:rPr>
          <w:rFonts w:eastAsia="Gulim" w:cs="Arial"/>
          <w:bCs/>
          <w:szCs w:val="18"/>
          <w:lang w:eastAsia="ko-KR"/>
        </w:rPr>
        <w:t xml:space="preserve"> </w:t>
      </w:r>
      <w:r w:rsidRPr="003275E1">
        <w:rPr>
          <w:rFonts w:eastAsia="Gulim" w:cs="Arial"/>
          <w:bCs/>
          <w:szCs w:val="18"/>
          <w:lang w:eastAsia="ko-KR"/>
        </w:rPr>
        <w:t>적용됩니다</w:t>
      </w:r>
      <w:r w:rsidRPr="003275E1">
        <w:rPr>
          <w:rFonts w:eastAsia="Gulim" w:cs="Arial"/>
          <w:bCs/>
          <w:szCs w:val="18"/>
          <w:lang w:eastAsia="ko-KR"/>
        </w:rPr>
        <w:t xml:space="preserve">. </w:t>
      </w:r>
      <w:r w:rsidRPr="003275E1">
        <w:rPr>
          <w:rFonts w:eastAsia="Gulim" w:cs="Arial"/>
          <w:bCs/>
          <w:szCs w:val="18"/>
          <w:lang w:eastAsia="ko-KR"/>
        </w:rPr>
        <w:t>이때</w:t>
      </w:r>
      <w:r w:rsidRPr="003275E1">
        <w:rPr>
          <w:rFonts w:eastAsia="Gulim" w:cs="Arial"/>
          <w:bCs/>
          <w:szCs w:val="18"/>
          <w:lang w:eastAsia="ko-KR"/>
        </w:rPr>
        <w:t xml:space="preserve"> </w:t>
      </w:r>
      <w:r w:rsidRPr="003275E1">
        <w:rPr>
          <w:rFonts w:eastAsia="Gulim" w:cs="Arial"/>
          <w:bCs/>
          <w:szCs w:val="18"/>
          <w:lang w:eastAsia="ko-KR"/>
        </w:rPr>
        <w:t>원래</w:t>
      </w:r>
      <w:r w:rsidRPr="003275E1">
        <w:rPr>
          <w:rFonts w:eastAsia="Gulim" w:cs="Arial"/>
          <w:bCs/>
          <w:szCs w:val="18"/>
          <w:lang w:eastAsia="ko-KR"/>
        </w:rPr>
        <w:t xml:space="preserve"> </w:t>
      </w:r>
      <w:r w:rsidRPr="003275E1">
        <w:rPr>
          <w:rFonts w:eastAsia="Gulim" w:cs="Arial"/>
          <w:bCs/>
          <w:szCs w:val="18"/>
          <w:lang w:eastAsia="ko-KR"/>
        </w:rPr>
        <w:t>사용했던</w:t>
      </w:r>
      <w:r w:rsidRPr="003275E1">
        <w:rPr>
          <w:rFonts w:eastAsia="Gulim" w:cs="Arial"/>
          <w:bCs/>
          <w:szCs w:val="18"/>
          <w:lang w:eastAsia="ko-KR"/>
        </w:rPr>
        <w:t xml:space="preserve"> </w:t>
      </w:r>
      <w:r w:rsidRPr="003275E1">
        <w:rPr>
          <w:rFonts w:eastAsia="Gulim" w:cs="Arial"/>
          <w:bCs/>
          <w:szCs w:val="18"/>
          <w:lang w:eastAsia="ko-KR"/>
        </w:rPr>
        <w:t>버전에</w:t>
      </w:r>
      <w:r w:rsidRPr="003275E1">
        <w:rPr>
          <w:rFonts w:eastAsia="Gulim" w:cs="Arial"/>
          <w:bCs/>
          <w:szCs w:val="18"/>
          <w:lang w:eastAsia="ko-KR"/>
        </w:rPr>
        <w:t xml:space="preserve"> </w:t>
      </w:r>
      <w:r w:rsidRPr="003275E1">
        <w:rPr>
          <w:rFonts w:eastAsia="Gulim" w:cs="Arial"/>
          <w:bCs/>
          <w:szCs w:val="18"/>
          <w:lang w:eastAsia="ko-KR"/>
        </w:rPr>
        <w:t>속하지</w:t>
      </w:r>
      <w:r w:rsidRPr="003275E1">
        <w:rPr>
          <w:rFonts w:eastAsia="Gulim" w:cs="Arial"/>
          <w:bCs/>
          <w:szCs w:val="18"/>
          <w:lang w:eastAsia="ko-KR"/>
        </w:rPr>
        <w:t xml:space="preserve"> </w:t>
      </w:r>
      <w:r w:rsidRPr="003275E1">
        <w:rPr>
          <w:rFonts w:eastAsia="Gulim" w:cs="Arial"/>
          <w:bCs/>
          <w:szCs w:val="18"/>
          <w:lang w:eastAsia="ko-KR"/>
        </w:rPr>
        <w:t>않는</w:t>
      </w:r>
      <w:r w:rsidRPr="003275E1">
        <w:rPr>
          <w:rFonts w:eastAsia="Gulim" w:cs="Arial"/>
          <w:bCs/>
          <w:szCs w:val="18"/>
          <w:lang w:eastAsia="ko-KR"/>
        </w:rPr>
        <w:t xml:space="preserve"> </w:t>
      </w:r>
      <w:r w:rsidRPr="003275E1">
        <w:rPr>
          <w:rFonts w:eastAsia="Gulim" w:cs="Arial"/>
          <w:bCs/>
          <w:szCs w:val="18"/>
          <w:lang w:eastAsia="ko-KR"/>
        </w:rPr>
        <w:t>구성</w:t>
      </w:r>
      <w:r w:rsidRPr="003275E1">
        <w:rPr>
          <w:rFonts w:eastAsia="Gulim" w:cs="Arial"/>
          <w:bCs/>
          <w:szCs w:val="18"/>
          <w:lang w:eastAsia="ko-KR"/>
        </w:rPr>
        <w:t xml:space="preserve"> </w:t>
      </w:r>
      <w:r w:rsidRPr="003275E1">
        <w:rPr>
          <w:rFonts w:eastAsia="Gulim" w:cs="Arial"/>
          <w:bCs/>
          <w:szCs w:val="18"/>
          <w:lang w:eastAsia="ko-KR"/>
        </w:rPr>
        <w:t>요소가</w:t>
      </w:r>
      <w:r w:rsidRPr="003275E1">
        <w:rPr>
          <w:rFonts w:eastAsia="Gulim" w:cs="Arial"/>
          <w:bCs/>
          <w:szCs w:val="18"/>
          <w:lang w:eastAsia="ko-KR"/>
        </w:rPr>
        <w:t xml:space="preserve"> </w:t>
      </w:r>
      <w:r w:rsidRPr="003275E1">
        <w:rPr>
          <w:rFonts w:eastAsia="Gulim" w:cs="Arial"/>
          <w:bCs/>
          <w:szCs w:val="18"/>
          <w:lang w:eastAsia="ko-KR"/>
        </w:rPr>
        <w:t>제품에</w:t>
      </w:r>
      <w:r w:rsidRPr="003275E1">
        <w:rPr>
          <w:rFonts w:eastAsia="Gulim" w:cs="Arial"/>
          <w:bCs/>
          <w:szCs w:val="18"/>
          <w:lang w:eastAsia="ko-KR"/>
        </w:rPr>
        <w:t xml:space="preserve"> </w:t>
      </w:r>
      <w:r w:rsidRPr="003275E1">
        <w:rPr>
          <w:rFonts w:eastAsia="Gulim" w:cs="Arial"/>
          <w:bCs/>
          <w:szCs w:val="18"/>
          <w:lang w:eastAsia="ko-KR"/>
        </w:rPr>
        <w:t>들어</w:t>
      </w:r>
      <w:r w:rsidRPr="003275E1">
        <w:rPr>
          <w:rFonts w:eastAsia="Gulim" w:cs="Arial"/>
          <w:bCs/>
          <w:szCs w:val="18"/>
          <w:lang w:eastAsia="ko-KR"/>
        </w:rPr>
        <w:t xml:space="preserve"> </w:t>
      </w:r>
      <w:r w:rsidRPr="003275E1">
        <w:rPr>
          <w:rFonts w:eastAsia="Gulim" w:cs="Arial"/>
          <w:bCs/>
          <w:szCs w:val="18"/>
          <w:lang w:eastAsia="ko-KR"/>
        </w:rPr>
        <w:t>있으면</w:t>
      </w:r>
      <w:r w:rsidRPr="003275E1">
        <w:rPr>
          <w:rFonts w:eastAsia="Gulim" w:cs="Arial"/>
          <w:bCs/>
          <w:szCs w:val="18"/>
          <w:lang w:eastAsia="ko-KR"/>
        </w:rPr>
        <w:t xml:space="preserve"> </w:t>
      </w:r>
      <w:r w:rsidRPr="003275E1">
        <w:rPr>
          <w:rFonts w:eastAsia="Gulim" w:cs="Arial"/>
          <w:bCs/>
          <w:szCs w:val="18"/>
          <w:lang w:eastAsia="ko-KR"/>
        </w:rPr>
        <w:t>그</w:t>
      </w:r>
      <w:r w:rsidRPr="003275E1">
        <w:rPr>
          <w:rFonts w:eastAsia="Gulim" w:cs="Arial"/>
          <w:bCs/>
          <w:szCs w:val="18"/>
          <w:lang w:eastAsia="ko-KR"/>
        </w:rPr>
        <w:t xml:space="preserve"> </w:t>
      </w:r>
      <w:r w:rsidRPr="003275E1">
        <w:rPr>
          <w:rFonts w:eastAsia="Gulim" w:cs="Arial"/>
          <w:bCs/>
          <w:szCs w:val="18"/>
          <w:lang w:eastAsia="ko-KR"/>
        </w:rPr>
        <w:t>구성</w:t>
      </w:r>
      <w:r w:rsidRPr="003275E1">
        <w:rPr>
          <w:rFonts w:eastAsia="Gulim" w:cs="Arial"/>
          <w:bCs/>
          <w:szCs w:val="18"/>
          <w:lang w:eastAsia="ko-KR"/>
        </w:rPr>
        <w:t xml:space="preserve"> </w:t>
      </w:r>
      <w:r w:rsidRPr="003275E1">
        <w:rPr>
          <w:rFonts w:eastAsia="Gulim" w:cs="Arial"/>
          <w:bCs/>
          <w:szCs w:val="18"/>
          <w:lang w:eastAsia="ko-KR"/>
        </w:rPr>
        <w:t>요소에만</w:t>
      </w:r>
      <w:r w:rsidRPr="003275E1">
        <w:rPr>
          <w:rFonts w:eastAsia="Gulim" w:cs="Arial"/>
          <w:bCs/>
          <w:szCs w:val="18"/>
          <w:lang w:eastAsia="ko-KR"/>
        </w:rPr>
        <w:t xml:space="preserve"> </w:t>
      </w:r>
      <w:r w:rsidRPr="003275E1">
        <w:rPr>
          <w:rFonts w:eastAsia="Gulim" w:cs="Arial"/>
          <w:bCs/>
          <w:szCs w:val="18"/>
          <w:lang w:eastAsia="ko-KR"/>
        </w:rPr>
        <w:t>해당하는</w:t>
      </w:r>
      <w:r w:rsidRPr="003275E1">
        <w:rPr>
          <w:rFonts w:eastAsia="Gulim" w:cs="Arial"/>
          <w:bCs/>
          <w:szCs w:val="18"/>
          <w:lang w:eastAsia="ko-KR"/>
        </w:rPr>
        <w:t xml:space="preserve"> </w:t>
      </w:r>
      <w:r w:rsidRPr="003275E1">
        <w:rPr>
          <w:rFonts w:eastAsia="Gulim" w:cs="Arial"/>
          <w:bCs/>
          <w:szCs w:val="18"/>
          <w:lang w:eastAsia="ko-KR"/>
        </w:rPr>
        <w:t>모든</w:t>
      </w:r>
      <w:r w:rsidRPr="003275E1">
        <w:rPr>
          <w:rFonts w:eastAsia="Gulim" w:cs="Arial"/>
          <w:bCs/>
          <w:szCs w:val="18"/>
          <w:lang w:eastAsia="ko-KR"/>
        </w:rPr>
        <w:t xml:space="preserve"> </w:t>
      </w:r>
      <w:r w:rsidRPr="003275E1">
        <w:rPr>
          <w:rFonts w:eastAsia="Gulim" w:cs="Arial"/>
          <w:bCs/>
          <w:szCs w:val="18"/>
          <w:lang w:eastAsia="ko-KR"/>
        </w:rPr>
        <w:t>후속</w:t>
      </w:r>
      <w:r w:rsidRPr="003275E1">
        <w:rPr>
          <w:rFonts w:eastAsia="Gulim" w:cs="Arial"/>
          <w:bCs/>
          <w:szCs w:val="18"/>
          <w:lang w:eastAsia="ko-KR"/>
        </w:rPr>
        <w:t xml:space="preserve"> </w:t>
      </w:r>
      <w:r w:rsidRPr="003275E1">
        <w:rPr>
          <w:rFonts w:eastAsia="Gulim" w:cs="Arial"/>
          <w:bCs/>
          <w:szCs w:val="18"/>
          <w:lang w:eastAsia="ko-KR"/>
        </w:rPr>
        <w:t>사용</w:t>
      </w:r>
      <w:r w:rsidRPr="003275E1">
        <w:rPr>
          <w:rFonts w:eastAsia="Gulim" w:cs="Arial"/>
          <w:bCs/>
          <w:szCs w:val="18"/>
          <w:lang w:eastAsia="ko-KR"/>
        </w:rPr>
        <w:t xml:space="preserve"> </w:t>
      </w:r>
      <w:r w:rsidRPr="003275E1">
        <w:rPr>
          <w:rFonts w:eastAsia="Gulim" w:cs="Arial"/>
          <w:bCs/>
          <w:szCs w:val="18"/>
          <w:lang w:eastAsia="ko-KR"/>
        </w:rPr>
        <w:t>권한은</w:t>
      </w:r>
      <w:r w:rsidRPr="003275E1">
        <w:rPr>
          <w:rFonts w:eastAsia="Gulim" w:cs="Arial"/>
          <w:bCs/>
          <w:szCs w:val="18"/>
          <w:lang w:eastAsia="ko-KR"/>
        </w:rPr>
        <w:t xml:space="preserve"> </w:t>
      </w:r>
      <w:r w:rsidRPr="003275E1">
        <w:rPr>
          <w:rFonts w:eastAsia="Gulim" w:cs="Arial"/>
          <w:bCs/>
          <w:szCs w:val="18"/>
          <w:lang w:eastAsia="ko-KR"/>
        </w:rPr>
        <w:t>그</w:t>
      </w:r>
      <w:r w:rsidRPr="003275E1">
        <w:rPr>
          <w:rFonts w:eastAsia="Gulim" w:cs="Arial"/>
          <w:bCs/>
          <w:szCs w:val="18"/>
          <w:lang w:eastAsia="ko-KR"/>
        </w:rPr>
        <w:t xml:space="preserve"> </w:t>
      </w:r>
      <w:r w:rsidRPr="003275E1">
        <w:rPr>
          <w:rFonts w:eastAsia="Gulim" w:cs="Arial"/>
          <w:bCs/>
          <w:szCs w:val="18"/>
          <w:lang w:eastAsia="ko-KR"/>
        </w:rPr>
        <w:t>구성</w:t>
      </w:r>
      <w:r w:rsidRPr="003275E1">
        <w:rPr>
          <w:rFonts w:eastAsia="Gulim" w:cs="Arial"/>
          <w:bCs/>
          <w:szCs w:val="18"/>
          <w:lang w:eastAsia="ko-KR"/>
        </w:rPr>
        <w:t xml:space="preserve"> </w:t>
      </w:r>
      <w:r w:rsidRPr="003275E1">
        <w:rPr>
          <w:rFonts w:eastAsia="Gulim" w:cs="Arial"/>
          <w:bCs/>
          <w:szCs w:val="18"/>
          <w:lang w:eastAsia="ko-KR"/>
        </w:rPr>
        <w:t>요소에</w:t>
      </w:r>
      <w:r w:rsidRPr="003275E1">
        <w:rPr>
          <w:rFonts w:eastAsia="Gulim" w:cs="Arial"/>
          <w:bCs/>
          <w:szCs w:val="18"/>
          <w:lang w:eastAsia="ko-KR"/>
        </w:rPr>
        <w:t xml:space="preserve"> </w:t>
      </w:r>
      <w:r w:rsidRPr="003275E1">
        <w:rPr>
          <w:rFonts w:eastAsia="Gulim" w:cs="Arial"/>
          <w:bCs/>
          <w:szCs w:val="18"/>
          <w:lang w:eastAsia="ko-KR"/>
        </w:rPr>
        <w:t>적용됩니다</w:t>
      </w:r>
      <w:r w:rsidRPr="003275E1">
        <w:rPr>
          <w:rFonts w:eastAsia="Gulim" w:cs="Arial"/>
          <w:bCs/>
          <w:szCs w:val="18"/>
          <w:lang w:eastAsia="ko-KR"/>
        </w:rPr>
        <w:t>.</w:t>
      </w:r>
    </w:p>
    <w:p w:rsidR="000A570B" w:rsidRPr="00CA40F2" w:rsidRDefault="00C377B3" w:rsidP="00C377B3">
      <w:pPr>
        <w:pStyle w:val="PURHeading2"/>
        <w:rPr>
          <w:rFonts w:ascii="Arial" w:eastAsia="Gulim" w:hAnsi="Arial" w:cs="Arial"/>
          <w:b/>
          <w:bCs/>
          <w:lang w:eastAsia="ko-KR"/>
        </w:rPr>
      </w:pPr>
      <w:r>
        <w:rPr>
          <w:lang w:eastAsia="ko-KR"/>
        </w:rPr>
        <w:t>“</w:t>
      </w:r>
      <w:r w:rsidR="000A570B" w:rsidRPr="00B97816">
        <w:rPr>
          <w:rFonts w:eastAsia="Gulim" w:cs="Arial"/>
          <w:b/>
          <w:bCs/>
          <w:lang w:eastAsia="ko-KR"/>
        </w:rPr>
        <w:t>Cold</w:t>
      </w:r>
      <w:r>
        <w:rPr>
          <w:lang w:eastAsia="ko-KR"/>
        </w:rPr>
        <w:t>”</w:t>
      </w:r>
      <w:r w:rsidR="000A570B" w:rsidRPr="00CA40F2">
        <w:rPr>
          <w:rFonts w:ascii="Arial" w:eastAsia="Gulim" w:hAnsi="Arial" w:cs="Arial"/>
          <w:b/>
          <w:bCs/>
          <w:lang w:eastAsia="ko-KR"/>
        </w:rPr>
        <w:t xml:space="preserve"> </w:t>
      </w:r>
      <w:r w:rsidR="000A570B" w:rsidRPr="00CA40F2">
        <w:rPr>
          <w:rFonts w:ascii="Arial" w:eastAsia="Gulim" w:hAnsi="Arial" w:cs="Arial"/>
          <w:b/>
          <w:bCs/>
          <w:lang w:eastAsia="ko-KR"/>
        </w:rPr>
        <w:t>재해</w:t>
      </w:r>
      <w:r w:rsidR="000A570B" w:rsidRPr="00CA40F2">
        <w:rPr>
          <w:rFonts w:ascii="Arial" w:eastAsia="Gulim" w:hAnsi="Arial" w:cs="Arial"/>
          <w:b/>
          <w:bCs/>
          <w:lang w:eastAsia="ko-KR"/>
        </w:rPr>
        <w:t xml:space="preserve"> </w:t>
      </w:r>
      <w:r w:rsidR="000A570B" w:rsidRPr="00CA40F2">
        <w:rPr>
          <w:rFonts w:ascii="Arial" w:eastAsia="Gulim" w:hAnsi="Arial" w:cs="Arial"/>
          <w:b/>
          <w:bCs/>
          <w:lang w:eastAsia="ko-KR"/>
        </w:rPr>
        <w:t>복구</w:t>
      </w:r>
      <w:r w:rsidR="000A570B" w:rsidRPr="00CA40F2">
        <w:rPr>
          <w:rFonts w:ascii="Arial" w:eastAsia="Gulim" w:hAnsi="Arial" w:cs="Arial"/>
          <w:b/>
          <w:bCs/>
          <w:lang w:eastAsia="ko-KR"/>
        </w:rPr>
        <w:t xml:space="preserve"> </w:t>
      </w:r>
      <w:r w:rsidR="000A570B" w:rsidRPr="00CA40F2">
        <w:rPr>
          <w:rFonts w:ascii="Arial" w:eastAsia="Gulim" w:hAnsi="Arial" w:cs="Arial"/>
          <w:b/>
          <w:bCs/>
          <w:lang w:eastAsia="ko-KR"/>
        </w:rPr>
        <w:t>권한</w:t>
      </w:r>
    </w:p>
    <w:p w:rsidR="000A570B" w:rsidRPr="003275E1" w:rsidRDefault="000A570B" w:rsidP="000A570B">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백업</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재해</w:t>
      </w:r>
      <w:r w:rsidRPr="003275E1">
        <w:rPr>
          <w:rFonts w:eastAsia="Gulim" w:cs="Arial"/>
          <w:lang w:eastAsia="ko-KR"/>
        </w:rPr>
        <w:t xml:space="preserve"> </w:t>
      </w:r>
      <w:r w:rsidRPr="003275E1">
        <w:rPr>
          <w:rFonts w:eastAsia="Gulim" w:cs="Arial"/>
          <w:lang w:eastAsia="ko-KR"/>
        </w:rPr>
        <w:t>복구용</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재해</w:t>
      </w:r>
      <w:r w:rsidRPr="003275E1">
        <w:rPr>
          <w:rFonts w:eastAsia="Gulim" w:cs="Arial"/>
          <w:lang w:eastAsia="ko-KR"/>
        </w:rPr>
        <w:t xml:space="preserve"> </w:t>
      </w:r>
      <w:r w:rsidRPr="003275E1">
        <w:rPr>
          <w:rFonts w:eastAsia="Gulim" w:cs="Arial"/>
          <w:lang w:eastAsia="ko-KR"/>
        </w:rPr>
        <w:t>복구</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때는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따라야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 xml:space="preserve">(i) </w:t>
      </w:r>
      <w:r w:rsidRPr="003275E1">
        <w:rPr>
          <w:rFonts w:eastAsia="Gulim" w:cs="Arial"/>
          <w:lang w:eastAsia="ko-KR"/>
        </w:rPr>
        <w:t>제한된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패치</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(ii) </w:t>
      </w:r>
      <w:r w:rsidRPr="003275E1">
        <w:rPr>
          <w:rFonts w:eastAsia="Gulim" w:cs="Arial"/>
          <w:lang w:eastAsia="ko-KR"/>
        </w:rPr>
        <w:t>재해</w:t>
      </w:r>
      <w:r w:rsidRPr="003275E1">
        <w:rPr>
          <w:rFonts w:eastAsia="Gulim" w:cs="Arial"/>
          <w:lang w:eastAsia="ko-KR"/>
        </w:rPr>
        <w:t xml:space="preserve"> </w:t>
      </w:r>
      <w:r w:rsidRPr="003275E1">
        <w:rPr>
          <w:rFonts w:eastAsia="Gulim" w:cs="Arial"/>
          <w:lang w:eastAsia="ko-KR"/>
        </w:rPr>
        <w:t>복구를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아니면</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전원을</w:t>
      </w:r>
      <w:r w:rsidRPr="003275E1">
        <w:rPr>
          <w:rFonts w:eastAsia="Gulim" w:cs="Arial"/>
          <w:lang w:eastAsia="ko-KR"/>
        </w:rPr>
        <w:t xml:space="preserve"> </w:t>
      </w:r>
      <w:r w:rsidRPr="003275E1">
        <w:rPr>
          <w:rFonts w:eastAsia="Gulim" w:cs="Arial"/>
          <w:lang w:eastAsia="ko-KR"/>
        </w:rPr>
        <w:t>꺼야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프로덕션</w:t>
      </w:r>
      <w:r w:rsidRPr="003275E1">
        <w:rPr>
          <w:rFonts w:eastAsia="Gulim" w:cs="Arial"/>
          <w:lang w:eastAsia="ko-KR"/>
        </w:rPr>
        <w:t xml:space="preserve"> </w:t>
      </w:r>
      <w:r w:rsidRPr="003275E1">
        <w:rPr>
          <w:rFonts w:eastAsia="Gulim" w:cs="Arial"/>
          <w:lang w:eastAsia="ko-KR"/>
        </w:rPr>
        <w:t>서버와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위치할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p>
    <w:p w:rsidR="000A570B" w:rsidRPr="003275E1" w:rsidRDefault="000A570B" w:rsidP="000A570B">
      <w:pPr>
        <w:pStyle w:val="PURBullet-Indented"/>
        <w:rPr>
          <w:rFonts w:eastAsia="Gulim" w:cs="Arial"/>
          <w:lang w:eastAsia="ko-KR"/>
        </w:rPr>
      </w:pP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재해</w:t>
      </w:r>
      <w:r w:rsidRPr="003275E1">
        <w:rPr>
          <w:rFonts w:eastAsia="Gulim" w:cs="Arial"/>
          <w:lang w:eastAsia="ko-KR"/>
        </w:rPr>
        <w:t xml:space="preserve"> </w:t>
      </w:r>
      <w:r w:rsidRPr="003275E1">
        <w:rPr>
          <w:rFonts w:eastAsia="Gulim" w:cs="Arial"/>
          <w:lang w:eastAsia="ko-KR"/>
        </w:rPr>
        <w:t>복구가</w:t>
      </w:r>
      <w:r w:rsidRPr="003275E1">
        <w:rPr>
          <w:rFonts w:eastAsia="Gulim" w:cs="Arial"/>
          <w:lang w:eastAsia="ko-KR"/>
        </w:rPr>
        <w:t xml:space="preserve"> </w:t>
      </w:r>
      <w:r w:rsidRPr="003275E1">
        <w:rPr>
          <w:rFonts w:eastAsia="Gulim" w:cs="Arial"/>
          <w:lang w:eastAsia="ko-KR"/>
        </w:rPr>
        <w:t>이루어지는</w:t>
      </w:r>
      <w:r w:rsidRPr="003275E1">
        <w:rPr>
          <w:rFonts w:eastAsia="Gulim" w:cs="Arial"/>
          <w:lang w:eastAsia="ko-KR"/>
        </w:rPr>
        <w:t xml:space="preserve"> </w:t>
      </w:r>
      <w:r w:rsidRPr="003275E1">
        <w:rPr>
          <w:rFonts w:eastAsia="Gulim" w:cs="Arial"/>
          <w:lang w:eastAsia="ko-KR"/>
        </w:rPr>
        <w:t>동안에만</w:t>
      </w:r>
      <w:r w:rsidRPr="003275E1">
        <w:rPr>
          <w:rFonts w:eastAsia="Gulim" w:cs="Arial"/>
          <w:lang w:eastAsia="ko-KR"/>
        </w:rPr>
        <w:t xml:space="preserve"> </w:t>
      </w:r>
      <w:r w:rsidRPr="003275E1">
        <w:rPr>
          <w:rFonts w:eastAsia="Gulim" w:cs="Arial"/>
          <w:lang w:eastAsia="ko-KR"/>
        </w:rPr>
        <w:t>백업</w:t>
      </w:r>
      <w:r w:rsidRPr="003275E1">
        <w:rPr>
          <w:rFonts w:eastAsia="Gulim" w:cs="Arial"/>
          <w:lang w:eastAsia="ko-KR"/>
        </w:rPr>
        <w:t xml:space="preserve"> </w:t>
      </w:r>
      <w:r w:rsidRPr="003275E1">
        <w:rPr>
          <w:rFonts w:eastAsia="Gulim" w:cs="Arial"/>
          <w:lang w:eastAsia="ko-KR"/>
        </w:rPr>
        <w:t>인스턴스와</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p>
    <w:p w:rsidR="000A570B" w:rsidRPr="004F4432" w:rsidRDefault="000A570B" w:rsidP="000A570B">
      <w:pPr>
        <w:pStyle w:val="PURHeading2"/>
        <w:rPr>
          <w:rFonts w:ascii="Arial" w:eastAsia="Gulim" w:hAnsi="Arial" w:cs="Arial"/>
          <w:b/>
          <w:bCs/>
          <w:lang w:eastAsia="ko-KR"/>
        </w:rPr>
      </w:pPr>
      <w:r w:rsidRPr="004F4432">
        <w:rPr>
          <w:rFonts w:ascii="Arial" w:eastAsia="Gulim" w:hAnsi="Arial" w:cs="Arial"/>
          <w:b/>
          <w:bCs/>
          <w:lang w:eastAsia="ko-KR"/>
        </w:rPr>
        <w:t>대여</w:t>
      </w:r>
      <w:r w:rsidRPr="004F4432">
        <w:rPr>
          <w:rFonts w:ascii="Arial" w:eastAsia="Gulim" w:hAnsi="Arial" w:cs="Arial"/>
          <w:b/>
          <w:bCs/>
          <w:lang w:eastAsia="ko-KR"/>
        </w:rPr>
        <w:t xml:space="preserve"> </w:t>
      </w:r>
      <w:r w:rsidRPr="004F4432">
        <w:rPr>
          <w:rFonts w:ascii="Arial" w:eastAsia="Gulim" w:hAnsi="Arial" w:cs="Arial"/>
          <w:b/>
          <w:bCs/>
          <w:lang w:eastAsia="ko-KR"/>
        </w:rPr>
        <w:t>불가</w:t>
      </w:r>
    </w:p>
    <w:p w:rsidR="000A570B" w:rsidRPr="003275E1" w:rsidRDefault="00687039" w:rsidP="000A570B">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대여는</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D73DED" w:rsidRPr="004F4432" w:rsidRDefault="00D73DED" w:rsidP="00D73DED">
      <w:pPr>
        <w:pStyle w:val="PURHeading2"/>
        <w:rPr>
          <w:rFonts w:ascii="Arial" w:eastAsia="Gulim" w:hAnsi="Arial" w:cs="Arial"/>
          <w:b/>
          <w:bCs/>
          <w:lang w:eastAsia="ko-KR"/>
        </w:rPr>
      </w:pPr>
      <w:r w:rsidRPr="004F4432">
        <w:rPr>
          <w:rFonts w:ascii="Arial" w:eastAsia="Gulim" w:hAnsi="Arial" w:cs="Arial"/>
          <w:b/>
          <w:bCs/>
          <w:lang w:eastAsia="ko-KR"/>
        </w:rPr>
        <w:t>데이터</w:t>
      </w:r>
      <w:r w:rsidRPr="004F4432">
        <w:rPr>
          <w:rFonts w:ascii="Arial" w:eastAsia="Gulim" w:hAnsi="Arial" w:cs="Arial"/>
          <w:b/>
          <w:bCs/>
          <w:lang w:eastAsia="ko-KR"/>
        </w:rPr>
        <w:t xml:space="preserve"> </w:t>
      </w:r>
      <w:r w:rsidRPr="004F4432">
        <w:rPr>
          <w:rFonts w:ascii="Arial" w:eastAsia="Gulim" w:hAnsi="Arial" w:cs="Arial"/>
          <w:b/>
          <w:bCs/>
          <w:lang w:eastAsia="ko-KR"/>
        </w:rPr>
        <w:t>센터</w:t>
      </w:r>
      <w:r w:rsidRPr="004F4432">
        <w:rPr>
          <w:rFonts w:ascii="Arial" w:eastAsia="Gulim" w:hAnsi="Arial" w:cs="Arial"/>
          <w:b/>
          <w:bCs/>
          <w:lang w:eastAsia="ko-KR"/>
        </w:rPr>
        <w:t xml:space="preserve"> </w:t>
      </w:r>
      <w:r w:rsidRPr="004F4432">
        <w:rPr>
          <w:rFonts w:ascii="Arial" w:eastAsia="Gulim" w:hAnsi="Arial" w:cs="Arial"/>
          <w:b/>
          <w:bCs/>
          <w:lang w:eastAsia="ko-KR"/>
        </w:rPr>
        <w:t>공급자</w:t>
      </w:r>
      <w:r w:rsidRPr="004F4432">
        <w:rPr>
          <w:rFonts w:ascii="Arial" w:eastAsia="Gulim" w:hAnsi="Arial" w:cs="Arial"/>
          <w:b/>
          <w:bCs/>
          <w:lang w:eastAsia="ko-KR"/>
        </w:rPr>
        <w:t xml:space="preserve"> </w:t>
      </w:r>
      <w:r w:rsidRPr="004F4432">
        <w:rPr>
          <w:rFonts w:ascii="Arial" w:eastAsia="Gulim" w:hAnsi="Arial" w:cs="Arial"/>
          <w:b/>
          <w:bCs/>
          <w:lang w:eastAsia="ko-KR"/>
        </w:rPr>
        <w:t>사용</w:t>
      </w:r>
    </w:p>
    <w:p w:rsidR="00D73DED" w:rsidRPr="003275E1" w:rsidRDefault="00D73DED" w:rsidP="00D73DED">
      <w:pPr>
        <w:pStyle w:val="PURBody-Indented"/>
        <w:rPr>
          <w:rFonts w:eastAsia="Gulim" w:cs="Arial"/>
          <w:lang w:eastAsia="ko-KR"/>
        </w:rPr>
      </w:pPr>
      <w:r w:rsidRPr="003275E1">
        <w:rPr>
          <w:rFonts w:eastAsia="Gulim" w:cs="Arial"/>
          <w:lang w:eastAsia="ko-KR"/>
        </w:rPr>
        <w:t>"</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w:t>
      </w:r>
      <w:r w:rsidRPr="003275E1">
        <w:rPr>
          <w:rFonts w:eastAsia="Gulim" w:cs="Arial"/>
          <w:lang w:eastAsia="ko-KR"/>
        </w:rPr>
        <w:t xml:space="preserve"> </w:t>
      </w:r>
      <w:r w:rsidRPr="003275E1">
        <w:rPr>
          <w:rFonts w:eastAsia="Gulim" w:cs="Arial"/>
          <w:lang w:eastAsia="ko-KR"/>
        </w:rPr>
        <w:t>공급자</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자격</w:t>
      </w:r>
      <w:r w:rsidRPr="003275E1">
        <w:rPr>
          <w:rFonts w:eastAsia="Gulim" w:cs="Arial"/>
          <w:lang w:eastAsia="ko-KR"/>
        </w:rPr>
        <w:t xml:space="preserve"> </w:t>
      </w:r>
      <w:r w:rsidRPr="003275E1">
        <w:rPr>
          <w:rFonts w:eastAsia="Gulim" w:cs="Arial"/>
          <w:lang w:eastAsia="ko-KR"/>
        </w:rPr>
        <w:t>요건</w:t>
      </w:r>
      <w:r w:rsidRPr="003275E1">
        <w:rPr>
          <w:rFonts w:eastAsia="Gulim" w:cs="Arial"/>
          <w:lang w:eastAsia="ko-KR"/>
        </w:rPr>
        <w:t xml:space="preserve">: </w:t>
      </w:r>
      <w:r w:rsidRPr="003275E1">
        <w:rPr>
          <w:rFonts w:eastAsia="Gulim" w:cs="Arial"/>
          <w:lang w:eastAsia="ko-KR"/>
        </w:rPr>
        <w:t>있음</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나타내는</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SPLA</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제공의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w:t>
      </w:r>
      <w:r w:rsidRPr="003275E1">
        <w:rPr>
          <w:rFonts w:eastAsia="Gulim" w:cs="Arial"/>
          <w:lang w:eastAsia="ko-KR"/>
        </w:rPr>
        <w:t xml:space="preserve"> </w:t>
      </w:r>
      <w:r w:rsidRPr="003275E1">
        <w:rPr>
          <w:rFonts w:eastAsia="Gulim" w:cs="Arial"/>
          <w:lang w:eastAsia="ko-KR"/>
        </w:rPr>
        <w:t>공급자를</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사용자로</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w:t>
      </w:r>
      <w:r w:rsidRPr="003275E1">
        <w:rPr>
          <w:rFonts w:eastAsia="Gulim" w:cs="Arial"/>
          <w:lang w:eastAsia="ko-KR"/>
        </w:rPr>
        <w:t xml:space="preserve"> </w:t>
      </w:r>
      <w:r w:rsidRPr="003275E1">
        <w:rPr>
          <w:rFonts w:eastAsia="Gulim" w:cs="Arial"/>
          <w:lang w:eastAsia="ko-KR"/>
        </w:rPr>
        <w:t>공급자는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SPLA</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Microsoft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사용하며</w:t>
      </w:r>
      <w:r w:rsidRPr="003275E1">
        <w:rPr>
          <w:rFonts w:eastAsia="Gulim" w:cs="Arial"/>
          <w:lang w:eastAsia="ko-KR"/>
        </w:rPr>
        <w:t xml:space="preserve"> </w:t>
      </w:r>
      <w:r w:rsidRPr="003275E1">
        <w:rPr>
          <w:rFonts w:eastAsia="Gulim" w:cs="Arial"/>
          <w:lang w:eastAsia="ko-KR"/>
        </w:rPr>
        <w:t>보통</w:t>
      </w:r>
      <w:r w:rsidRPr="003275E1">
        <w:rPr>
          <w:rFonts w:eastAsia="Gulim" w:cs="Arial"/>
          <w:lang w:eastAsia="ko-KR"/>
        </w:rPr>
        <w:t xml:space="preserve"> </w:t>
      </w:r>
      <w:r w:rsidRPr="003275E1">
        <w:rPr>
          <w:rFonts w:eastAsia="Gulim" w:cs="Arial"/>
          <w:lang w:eastAsia="ko-KR"/>
        </w:rPr>
        <w:t>인프라</w:t>
      </w:r>
      <w:r w:rsidRPr="003275E1">
        <w:rPr>
          <w:rFonts w:eastAsia="Gulim" w:cs="Arial"/>
          <w:lang w:eastAsia="ko-KR"/>
        </w:rPr>
        <w:t xml:space="preserve"> </w:t>
      </w:r>
      <w:r w:rsidRPr="003275E1">
        <w:rPr>
          <w:rFonts w:eastAsia="Gulim" w:cs="Arial"/>
          <w:lang w:eastAsia="ko-KR"/>
        </w:rPr>
        <w:t>서비스에서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공급자로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업체입니다</w:t>
      </w:r>
      <w:r w:rsidRPr="003275E1">
        <w:rPr>
          <w:rFonts w:eastAsia="Gulim" w:cs="Arial"/>
          <w:lang w:eastAsia="ko-KR"/>
        </w:rPr>
        <w:t>.</w:t>
      </w:r>
    </w:p>
    <w:p w:rsidR="000A570B" w:rsidRPr="004F4432" w:rsidRDefault="00B70FA2" w:rsidP="000A570B">
      <w:pPr>
        <w:pStyle w:val="PURHeading2"/>
        <w:rPr>
          <w:rFonts w:ascii="Arial" w:eastAsia="Gulim" w:hAnsi="Arial" w:cs="Arial"/>
          <w:b/>
          <w:bCs/>
          <w:lang w:eastAsia="ko-KR"/>
        </w:rPr>
      </w:pPr>
      <w:r w:rsidRPr="004F4432">
        <w:rPr>
          <w:rFonts w:ascii="Arial" w:eastAsia="Gulim" w:hAnsi="Arial" w:cs="Arial"/>
          <w:b/>
          <w:bCs/>
          <w:lang w:eastAsia="ko-KR"/>
        </w:rPr>
        <w:t>제</w:t>
      </w:r>
      <w:r w:rsidRPr="004F4432">
        <w:rPr>
          <w:rFonts w:ascii="Arial" w:eastAsia="Gulim" w:hAnsi="Arial" w:cs="Arial"/>
          <w:b/>
          <w:bCs/>
          <w:lang w:eastAsia="ko-KR"/>
        </w:rPr>
        <w:t>3</w:t>
      </w:r>
      <w:r w:rsidRPr="004F4432">
        <w:rPr>
          <w:rFonts w:ascii="Arial" w:eastAsia="Gulim" w:hAnsi="Arial" w:cs="Arial"/>
          <w:b/>
          <w:bCs/>
          <w:lang w:eastAsia="ko-KR"/>
        </w:rPr>
        <w:t>자</w:t>
      </w:r>
      <w:r w:rsidRPr="004F4432">
        <w:rPr>
          <w:rFonts w:ascii="Arial" w:eastAsia="Gulim" w:hAnsi="Arial" w:cs="Arial"/>
          <w:b/>
          <w:bCs/>
          <w:lang w:eastAsia="ko-KR"/>
        </w:rPr>
        <w:t xml:space="preserve"> </w:t>
      </w:r>
      <w:r w:rsidRPr="004F4432">
        <w:rPr>
          <w:rFonts w:ascii="Arial" w:eastAsia="Gulim" w:hAnsi="Arial" w:cs="Arial"/>
          <w:b/>
          <w:bCs/>
          <w:lang w:eastAsia="ko-KR"/>
        </w:rPr>
        <w:t>소프트웨어</w:t>
      </w:r>
    </w:p>
    <w:p w:rsidR="000A570B" w:rsidRPr="003275E1" w:rsidRDefault="000A570B" w:rsidP="000A570B">
      <w:pPr>
        <w:pStyle w:val="PURBody-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있다면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4F4432" w:rsidRDefault="000A570B" w:rsidP="000A570B">
      <w:pPr>
        <w:pStyle w:val="PURHeading2"/>
        <w:rPr>
          <w:rFonts w:ascii="Arial" w:eastAsia="Gulim" w:hAnsi="Arial" w:cs="Arial"/>
          <w:b/>
          <w:bCs/>
          <w:lang w:eastAsia="ko-KR"/>
        </w:rPr>
      </w:pPr>
      <w:r w:rsidRPr="004F4432">
        <w:rPr>
          <w:rFonts w:ascii="Arial" w:eastAsia="Gulim" w:hAnsi="Arial" w:cs="Arial"/>
          <w:b/>
          <w:bCs/>
          <w:lang w:eastAsia="ko-KR"/>
        </w:rPr>
        <w:t>시험판</w:t>
      </w:r>
      <w:r w:rsidRPr="004F4432">
        <w:rPr>
          <w:rFonts w:ascii="Arial" w:eastAsia="Gulim" w:hAnsi="Arial" w:cs="Arial"/>
          <w:b/>
          <w:bCs/>
          <w:lang w:eastAsia="ko-KR"/>
        </w:rPr>
        <w:t xml:space="preserve"> </w:t>
      </w:r>
      <w:r w:rsidRPr="004F4432">
        <w:rPr>
          <w:rFonts w:ascii="Arial" w:eastAsia="Gulim" w:hAnsi="Arial" w:cs="Arial"/>
          <w:b/>
          <w:bCs/>
          <w:lang w:eastAsia="ko-KR"/>
        </w:rPr>
        <w:t>코드</w:t>
      </w:r>
    </w:p>
    <w:p w:rsidR="000A570B" w:rsidRPr="003275E1" w:rsidRDefault="000A570B" w:rsidP="000A570B">
      <w:pPr>
        <w:pStyle w:val="PURBody-Indented"/>
        <w:rPr>
          <w:rFonts w:eastAsia="Gulim" w:cs="Arial"/>
          <w:lang w:eastAsia="ko-KR"/>
        </w:rPr>
      </w:pPr>
      <w:r w:rsidRPr="003275E1">
        <w:rPr>
          <w:rFonts w:eastAsia="Gulim" w:cs="Arial"/>
          <w:lang w:eastAsia="ko-KR"/>
        </w:rPr>
        <w:t>시험판</w:t>
      </w:r>
      <w:r w:rsidRPr="003275E1">
        <w:rPr>
          <w:rFonts w:eastAsia="Gulim" w:cs="Arial"/>
          <w:lang w:eastAsia="ko-KR"/>
        </w:rPr>
        <w:t xml:space="preserve"> </w:t>
      </w:r>
      <w:r w:rsidRPr="003275E1">
        <w:rPr>
          <w:rFonts w:eastAsia="Gulim" w:cs="Arial"/>
          <w:lang w:eastAsia="ko-KR"/>
        </w:rPr>
        <w:t>코드와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있다면</w:t>
      </w:r>
      <w:r w:rsidRPr="003275E1">
        <w:rPr>
          <w:rFonts w:eastAsia="Gulim" w:cs="Arial"/>
          <w:lang w:eastAsia="ko-KR"/>
        </w:rPr>
        <w:t xml:space="preserve"> </w:t>
      </w:r>
      <w:r w:rsidRPr="003275E1">
        <w:rPr>
          <w:rFonts w:eastAsia="Gulim" w:cs="Arial"/>
          <w:lang w:eastAsia="ko-KR"/>
        </w:rPr>
        <w:t>시험판</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4F4432" w:rsidRDefault="000A570B" w:rsidP="000A570B">
      <w:pPr>
        <w:pStyle w:val="PURHeading2"/>
        <w:rPr>
          <w:rFonts w:ascii="Arial" w:eastAsia="Gulim" w:hAnsi="Arial" w:cs="Arial"/>
          <w:b/>
          <w:bCs/>
          <w:lang w:eastAsia="ko-KR"/>
        </w:rPr>
      </w:pPr>
      <w:r w:rsidRPr="004F4432">
        <w:rPr>
          <w:rFonts w:ascii="Arial" w:eastAsia="Gulim" w:hAnsi="Arial" w:cs="Arial"/>
          <w:b/>
          <w:bCs/>
          <w:lang w:eastAsia="ko-KR"/>
        </w:rPr>
        <w:t>업데이트</w:t>
      </w:r>
      <w:r w:rsidRPr="004F4432">
        <w:rPr>
          <w:rFonts w:ascii="Arial" w:eastAsia="Gulim" w:hAnsi="Arial" w:cs="Arial"/>
          <w:b/>
          <w:bCs/>
          <w:lang w:eastAsia="ko-KR"/>
        </w:rPr>
        <w:t xml:space="preserve"> </w:t>
      </w:r>
      <w:r w:rsidRPr="004F4432">
        <w:rPr>
          <w:rFonts w:ascii="Arial" w:eastAsia="Gulim" w:hAnsi="Arial" w:cs="Arial"/>
          <w:b/>
          <w:bCs/>
          <w:lang w:eastAsia="ko-KR"/>
        </w:rPr>
        <w:t>및</w:t>
      </w:r>
      <w:r w:rsidRPr="004F4432">
        <w:rPr>
          <w:rFonts w:ascii="Arial" w:eastAsia="Gulim" w:hAnsi="Arial" w:cs="Arial"/>
          <w:b/>
          <w:bCs/>
          <w:lang w:eastAsia="ko-KR"/>
        </w:rPr>
        <w:t xml:space="preserve"> </w:t>
      </w:r>
      <w:r w:rsidRPr="004F4432">
        <w:rPr>
          <w:rFonts w:ascii="Arial" w:eastAsia="Gulim" w:hAnsi="Arial" w:cs="Arial"/>
          <w:b/>
          <w:bCs/>
          <w:lang w:eastAsia="ko-KR"/>
        </w:rPr>
        <w:t>추가</w:t>
      </w:r>
      <w:r w:rsidRPr="004F4432">
        <w:rPr>
          <w:rFonts w:ascii="Arial" w:eastAsia="Gulim" w:hAnsi="Arial" w:cs="Arial"/>
          <w:b/>
          <w:bCs/>
          <w:lang w:eastAsia="ko-KR"/>
        </w:rPr>
        <w:t xml:space="preserve"> </w:t>
      </w:r>
      <w:r w:rsidRPr="004F4432">
        <w:rPr>
          <w:rFonts w:ascii="Arial" w:eastAsia="Gulim" w:hAnsi="Arial" w:cs="Arial"/>
          <w:b/>
          <w:bCs/>
          <w:lang w:eastAsia="ko-KR"/>
        </w:rPr>
        <w:t>구성</w:t>
      </w:r>
      <w:r w:rsidRPr="004F4432">
        <w:rPr>
          <w:rFonts w:ascii="Arial" w:eastAsia="Gulim" w:hAnsi="Arial" w:cs="Arial"/>
          <w:b/>
          <w:bCs/>
          <w:lang w:eastAsia="ko-KR"/>
        </w:rPr>
        <w:t xml:space="preserve"> </w:t>
      </w:r>
      <w:r w:rsidRPr="004F4432">
        <w:rPr>
          <w:rFonts w:ascii="Arial" w:eastAsia="Gulim" w:hAnsi="Arial" w:cs="Arial"/>
          <w:b/>
          <w:bCs/>
          <w:lang w:eastAsia="ko-KR"/>
        </w:rPr>
        <w:t>요소</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업데이트하거나</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업데이트나</w:t>
      </w:r>
      <w:r w:rsidRPr="003275E1">
        <w:rPr>
          <w:rFonts w:eastAsia="Gulim" w:cs="Arial"/>
          <w:lang w:eastAsia="ko-KR"/>
        </w:rPr>
        <w:t xml:space="preserve"> </w:t>
      </w:r>
      <w:r w:rsidRPr="003275E1">
        <w:rPr>
          <w:rFonts w:eastAsia="Gulim" w:cs="Arial"/>
          <w:lang w:eastAsia="ko-KR"/>
        </w:rPr>
        <w:t>보충물과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있다면</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보충물</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2767E5" w:rsidRDefault="000A570B" w:rsidP="000A570B">
      <w:pPr>
        <w:pStyle w:val="PURHeading2"/>
        <w:rPr>
          <w:rFonts w:ascii="Arial" w:eastAsia="Gulim" w:hAnsi="Arial" w:cs="Arial"/>
          <w:b/>
          <w:bCs/>
          <w:lang w:eastAsia="ko-KR"/>
        </w:rPr>
      </w:pPr>
      <w:r w:rsidRPr="002767E5">
        <w:rPr>
          <w:rFonts w:ascii="Arial" w:eastAsia="Gulim" w:hAnsi="Arial" w:cs="Arial"/>
          <w:b/>
          <w:bCs/>
          <w:lang w:eastAsia="ko-KR"/>
        </w:rPr>
        <w:lastRenderedPageBreak/>
        <w:t>기술적</w:t>
      </w:r>
      <w:r w:rsidRPr="002767E5">
        <w:rPr>
          <w:rFonts w:ascii="Arial" w:eastAsia="Gulim" w:hAnsi="Arial" w:cs="Arial"/>
          <w:b/>
          <w:bCs/>
          <w:lang w:eastAsia="ko-KR"/>
        </w:rPr>
        <w:t xml:space="preserve"> </w:t>
      </w:r>
      <w:r w:rsidRPr="002767E5">
        <w:rPr>
          <w:rFonts w:ascii="Arial" w:eastAsia="Gulim" w:hAnsi="Arial" w:cs="Arial"/>
          <w:b/>
          <w:bCs/>
          <w:lang w:eastAsia="ko-KR"/>
        </w:rPr>
        <w:t>제한</w:t>
      </w:r>
      <w:r w:rsidRPr="002767E5">
        <w:rPr>
          <w:rFonts w:ascii="Arial" w:eastAsia="Gulim" w:hAnsi="Arial" w:cs="Arial"/>
          <w:b/>
          <w:bCs/>
          <w:lang w:eastAsia="ko-KR"/>
        </w:rPr>
        <w:t xml:space="preserve"> </w:t>
      </w:r>
      <w:r w:rsidRPr="002767E5">
        <w:rPr>
          <w:rFonts w:ascii="Arial" w:eastAsia="Gulim" w:hAnsi="Arial" w:cs="Arial"/>
          <w:b/>
          <w:bCs/>
          <w:lang w:eastAsia="ko-KR"/>
        </w:rPr>
        <w:t>사항</w:t>
      </w:r>
    </w:p>
    <w:p w:rsidR="000A570B" w:rsidRPr="003275E1" w:rsidRDefault="000A570B" w:rsidP="000A570B">
      <w:pPr>
        <w:pStyle w:val="PURBody-Indented"/>
        <w:rPr>
          <w:rFonts w:eastAsia="Gulim" w:cs="Arial"/>
          <w:lang w:eastAsia="ko-KR"/>
        </w:rPr>
      </w:pPr>
      <w:r w:rsidRPr="003275E1">
        <w:rPr>
          <w:rFonts w:eastAsia="Gulim" w:cs="Arial"/>
          <w:lang w:eastAsia="ko-KR"/>
        </w:rPr>
        <w:t>특정한</w:t>
      </w:r>
      <w:r w:rsidRPr="003275E1">
        <w:rPr>
          <w:rFonts w:eastAsia="Gulim" w:cs="Arial"/>
          <w:lang w:eastAsia="ko-KR"/>
        </w:rPr>
        <w:t xml:space="preserve"> </w:t>
      </w:r>
      <w:r w:rsidRPr="003275E1">
        <w:rPr>
          <w:rFonts w:eastAsia="Gulim" w:cs="Arial"/>
          <w:lang w:eastAsia="ko-KR"/>
        </w:rPr>
        <w:t>방식으로만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준수해야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제한을</w:t>
      </w:r>
      <w:r w:rsidRPr="003275E1">
        <w:rPr>
          <w:rFonts w:eastAsia="Gulim" w:cs="Arial"/>
          <w:lang w:eastAsia="ko-KR"/>
        </w:rPr>
        <w:t xml:space="preserve"> </w:t>
      </w:r>
      <w:r w:rsidRPr="003275E1">
        <w:rPr>
          <w:rFonts w:eastAsia="Gulim" w:cs="Arial"/>
          <w:lang w:eastAsia="ko-KR"/>
        </w:rPr>
        <w:t>회피하려는</w:t>
      </w:r>
      <w:r w:rsidRPr="003275E1">
        <w:rPr>
          <w:rFonts w:eastAsia="Gulim" w:cs="Arial"/>
          <w:lang w:eastAsia="ko-KR"/>
        </w:rPr>
        <w:t xml:space="preserve"> </w:t>
      </w:r>
      <w:r w:rsidRPr="003275E1">
        <w:rPr>
          <w:rFonts w:eastAsia="Gulim" w:cs="Arial"/>
          <w:lang w:eastAsia="ko-KR"/>
        </w:rPr>
        <w:t>방법은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2767E5" w:rsidRDefault="000A570B" w:rsidP="000A570B">
      <w:pPr>
        <w:pStyle w:val="PURHeading2"/>
        <w:rPr>
          <w:rFonts w:ascii="Arial" w:eastAsia="Gulim" w:hAnsi="Arial" w:cs="Arial"/>
          <w:b/>
          <w:bCs/>
          <w:lang w:eastAsia="ko-KR"/>
        </w:rPr>
      </w:pPr>
      <w:r w:rsidRPr="002767E5">
        <w:rPr>
          <w:rFonts w:ascii="Arial" w:eastAsia="Gulim" w:hAnsi="Arial" w:cs="Arial"/>
          <w:b/>
          <w:bCs/>
          <w:lang w:eastAsia="ko-KR"/>
        </w:rPr>
        <w:t>기타</w:t>
      </w:r>
      <w:r w:rsidRPr="002767E5">
        <w:rPr>
          <w:rFonts w:ascii="Arial" w:eastAsia="Gulim" w:hAnsi="Arial" w:cs="Arial"/>
          <w:b/>
          <w:bCs/>
          <w:lang w:eastAsia="ko-KR"/>
        </w:rPr>
        <w:t xml:space="preserve"> </w:t>
      </w:r>
      <w:r w:rsidRPr="002767E5">
        <w:rPr>
          <w:rFonts w:ascii="Arial" w:eastAsia="Gulim" w:hAnsi="Arial" w:cs="Arial"/>
          <w:b/>
          <w:bCs/>
          <w:lang w:eastAsia="ko-KR"/>
        </w:rPr>
        <w:t>권한</w:t>
      </w:r>
    </w:p>
    <w:p w:rsidR="000A570B" w:rsidRPr="003275E1" w:rsidRDefault="000A570B" w:rsidP="000A570B">
      <w:pPr>
        <w:pStyle w:val="PURBody-Indented"/>
        <w:rPr>
          <w:rFonts w:eastAsia="Gulim" w:cs="Arial"/>
          <w:lang w:eastAsia="ko-KR"/>
        </w:rPr>
      </w:pP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사용하든</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있다고</w:t>
      </w:r>
      <w:r w:rsidRPr="003275E1">
        <w:rPr>
          <w:rFonts w:eastAsia="Gulim" w:cs="Arial"/>
          <w:lang w:eastAsia="ko-KR"/>
        </w:rPr>
        <w:t xml:space="preserve"> </w:t>
      </w:r>
      <w:r w:rsidRPr="003275E1">
        <w:rPr>
          <w:rFonts w:eastAsia="Gulim" w:cs="Arial"/>
          <w:lang w:eastAsia="ko-KR"/>
        </w:rPr>
        <w:t>해서</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Microsoft </w:t>
      </w:r>
      <w:r w:rsidRPr="003275E1">
        <w:rPr>
          <w:rFonts w:eastAsia="Gulim" w:cs="Arial"/>
          <w:lang w:eastAsia="ko-KR"/>
        </w:rPr>
        <w:t>특허권</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지적</w:t>
      </w:r>
      <w:r w:rsidRPr="003275E1">
        <w:rPr>
          <w:rFonts w:eastAsia="Gulim" w:cs="Arial"/>
          <w:lang w:eastAsia="ko-KR"/>
        </w:rPr>
        <w:t xml:space="preserve"> </w:t>
      </w:r>
      <w:r w:rsidRPr="003275E1">
        <w:rPr>
          <w:rFonts w:eastAsia="Gulim" w:cs="Arial"/>
          <w:lang w:eastAsia="ko-KR"/>
        </w:rPr>
        <w:t>재산권을</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있다는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아닙니다</w:t>
      </w:r>
      <w:r w:rsidRPr="003275E1">
        <w:rPr>
          <w:rFonts w:eastAsia="Gulim" w:cs="Arial"/>
          <w:lang w:eastAsia="ko-KR"/>
        </w:rPr>
        <w:t>.</w:t>
      </w:r>
    </w:p>
    <w:p w:rsidR="000A570B" w:rsidRPr="002767E5" w:rsidRDefault="000A570B" w:rsidP="000A570B">
      <w:pPr>
        <w:pStyle w:val="PURHeading2"/>
        <w:rPr>
          <w:rFonts w:ascii="Arial" w:eastAsia="Gulim" w:hAnsi="Arial" w:cs="Arial"/>
          <w:b/>
          <w:bCs/>
          <w:lang w:eastAsia="ko-KR"/>
        </w:rPr>
      </w:pPr>
      <w:r w:rsidRPr="002767E5">
        <w:rPr>
          <w:rFonts w:ascii="Arial" w:eastAsia="Gulim" w:hAnsi="Arial" w:cs="Arial"/>
          <w:b/>
          <w:bCs/>
          <w:lang w:eastAsia="ko-KR"/>
        </w:rPr>
        <w:t>설명서</w:t>
      </w:r>
    </w:p>
    <w:p w:rsidR="000A570B" w:rsidRPr="003275E1" w:rsidRDefault="000A570B" w:rsidP="000A570B">
      <w:pPr>
        <w:pStyle w:val="PURBody-Indented"/>
        <w:rPr>
          <w:rFonts w:eastAsia="Gulim" w:cs="Arial"/>
          <w:lang w:eastAsia="ko-KR"/>
        </w:rPr>
      </w:pPr>
      <w:r w:rsidRPr="003275E1">
        <w:rPr>
          <w:rFonts w:eastAsia="Gulim" w:cs="Arial"/>
          <w:lang w:eastAsia="ko-KR"/>
        </w:rPr>
        <w:t>컴퓨터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네트워크에</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사용자는</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참조</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설명서를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책은</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포함되지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2767E5" w:rsidRDefault="000A570B" w:rsidP="000A570B">
      <w:pPr>
        <w:pStyle w:val="PURHeading2"/>
        <w:rPr>
          <w:rFonts w:ascii="Arial" w:eastAsia="Gulim" w:hAnsi="Arial" w:cs="Arial"/>
          <w:b/>
          <w:bCs/>
          <w:lang w:eastAsia="ko-KR"/>
        </w:rPr>
      </w:pPr>
      <w:r w:rsidRPr="002767E5">
        <w:rPr>
          <w:rFonts w:ascii="Arial" w:eastAsia="Gulim" w:hAnsi="Arial" w:cs="Arial"/>
          <w:b/>
          <w:bCs/>
          <w:lang w:eastAsia="ko-KR"/>
        </w:rPr>
        <w:t>제품</w:t>
      </w:r>
      <w:r w:rsidRPr="002767E5">
        <w:rPr>
          <w:rFonts w:ascii="Arial" w:eastAsia="Gulim" w:hAnsi="Arial" w:cs="Arial"/>
          <w:b/>
          <w:bCs/>
          <w:lang w:eastAsia="ko-KR"/>
        </w:rPr>
        <w:t xml:space="preserve"> </w:t>
      </w:r>
      <w:r w:rsidRPr="002767E5">
        <w:rPr>
          <w:rFonts w:ascii="Arial" w:eastAsia="Gulim" w:hAnsi="Arial" w:cs="Arial"/>
          <w:b/>
          <w:bCs/>
          <w:lang w:eastAsia="ko-KR"/>
        </w:rPr>
        <w:t>활성화</w:t>
      </w:r>
    </w:p>
    <w:p w:rsidR="000A570B" w:rsidRPr="003275E1" w:rsidRDefault="000A570B" w:rsidP="000A570B">
      <w:pPr>
        <w:pStyle w:val="PURBody-Indented"/>
        <w:rPr>
          <w:rFonts w:eastAsia="Gulim" w:cs="Arial"/>
          <w:lang w:eastAsia="ko-KR"/>
        </w:rPr>
      </w:pP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설치하거나</w:t>
      </w:r>
      <w:r w:rsidRPr="003275E1">
        <w:rPr>
          <w:rFonts w:eastAsia="Gulim" w:cs="Arial"/>
          <w:lang w:eastAsia="ko-KR"/>
        </w:rPr>
        <w:t xml:space="preserve"> </w:t>
      </w:r>
      <w:r w:rsidRPr="003275E1">
        <w:rPr>
          <w:rFonts w:eastAsia="Gulim" w:cs="Arial"/>
          <w:lang w:eastAsia="ko-KR"/>
        </w:rPr>
        <w:t>액세스하기</w:t>
      </w:r>
      <w:r w:rsidRPr="003275E1">
        <w:rPr>
          <w:rFonts w:eastAsia="Gulim" w:cs="Arial"/>
          <w:lang w:eastAsia="ko-KR"/>
        </w:rPr>
        <w:t xml:space="preserve"> </w:t>
      </w:r>
      <w:r w:rsidRPr="003275E1">
        <w:rPr>
          <w:rFonts w:eastAsia="Gulim" w:cs="Arial"/>
          <w:lang w:eastAsia="ko-KR"/>
        </w:rPr>
        <w:t>위해서는</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볼륨</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활성화는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사용하도록</w:t>
      </w:r>
      <w:r w:rsidRPr="003275E1">
        <w:rPr>
          <w:rFonts w:eastAsia="Gulim" w:cs="Arial"/>
          <w:lang w:eastAsia="ko-KR"/>
        </w:rPr>
        <w:t xml:space="preserve"> </w:t>
      </w:r>
      <w:r w:rsidRPr="003275E1">
        <w:rPr>
          <w:rFonts w:eastAsia="Gulim" w:cs="Arial"/>
          <w:lang w:eastAsia="ko-KR"/>
        </w:rPr>
        <w:t>연관시키는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활성화나</w:t>
      </w:r>
      <w:r w:rsidRPr="003275E1">
        <w:rPr>
          <w:rFonts w:eastAsia="Gulim" w:cs="Arial"/>
          <w:lang w:eastAsia="ko-KR"/>
        </w:rPr>
        <w:t xml:space="preserve"> </w:t>
      </w:r>
      <w:r w:rsidRPr="003275E1">
        <w:rPr>
          <w:rFonts w:eastAsia="Gulim" w:cs="Arial"/>
          <w:lang w:eastAsia="ko-KR"/>
        </w:rPr>
        <w:t>키가</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75" w:history="1">
        <w:r w:rsidRPr="003275E1">
          <w:rPr>
            <w:rStyle w:val="Hyperlink"/>
            <w:rFonts w:eastAsia="Gulim" w:cs="Arial"/>
            <w:lang w:eastAsia="ko-KR"/>
          </w:rPr>
          <w:t>http://www.microsoft.com/licensing</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부여된</w:t>
      </w:r>
      <w:r w:rsidRPr="003275E1">
        <w:rPr>
          <w:rFonts w:eastAsia="Gulim" w:cs="Arial"/>
          <w:lang w:eastAsia="ko-KR"/>
        </w:rPr>
        <w:t xml:space="preserve"> </w:t>
      </w:r>
      <w:r w:rsidRPr="003275E1">
        <w:rPr>
          <w:rFonts w:eastAsia="Gulim" w:cs="Arial"/>
          <w:lang w:eastAsia="ko-KR"/>
        </w:rPr>
        <w:t>키의</w:t>
      </w:r>
      <w:r w:rsidRPr="003275E1">
        <w:rPr>
          <w:rFonts w:eastAsia="Gulim" w:cs="Arial"/>
          <w:lang w:eastAsia="ko-KR"/>
        </w:rPr>
        <w:t xml:space="preserve"> </w:t>
      </w:r>
      <w:r w:rsidRPr="003275E1">
        <w:rPr>
          <w:rFonts w:eastAsia="Gulim" w:cs="Arial"/>
          <w:lang w:eastAsia="ko-KR"/>
        </w:rPr>
        <w:t>사용과</w:t>
      </w:r>
      <w:r w:rsidRPr="003275E1">
        <w:rPr>
          <w:rFonts w:eastAsia="Gulim" w:cs="Arial"/>
          <w:lang w:eastAsia="ko-KR"/>
        </w:rPr>
        <w:t xml:space="preserve"> KMS(Key Management Service) </w:t>
      </w:r>
      <w:r w:rsidRPr="003275E1">
        <w:rPr>
          <w:rFonts w:eastAsia="Gulim" w:cs="Arial"/>
          <w:lang w:eastAsia="ko-KR"/>
        </w:rPr>
        <w:t>컴퓨터를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활성화에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책임은</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키를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공개해서는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활성화가</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볼륨</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키만</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활성화하는</w:t>
      </w:r>
      <w:r w:rsidRPr="003275E1">
        <w:rPr>
          <w:rFonts w:eastAsia="Gulim" w:cs="Arial"/>
          <w:lang w:eastAsia="ko-KR"/>
        </w:rPr>
        <w:t xml:space="preserve"> </w:t>
      </w:r>
      <w:r w:rsidRPr="003275E1">
        <w:rPr>
          <w:rFonts w:eastAsia="Gulim" w:cs="Arial"/>
          <w:lang w:eastAsia="ko-KR"/>
        </w:rPr>
        <w:t>데에만</w:t>
      </w:r>
      <w:r w:rsidRPr="003275E1">
        <w:rPr>
          <w:rFonts w:eastAsia="Gulim" w:cs="Arial"/>
          <w:lang w:eastAsia="ko-KR"/>
        </w:rPr>
        <w:t xml:space="preserve"> KMS </w:t>
      </w:r>
      <w:r w:rsidRPr="003275E1">
        <w:rPr>
          <w:rFonts w:eastAsia="Gulim" w:cs="Arial"/>
          <w:lang w:eastAsia="ko-KR"/>
        </w:rPr>
        <w:t>컴퓨터를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 xml:space="preserve">KMS </w:t>
      </w:r>
      <w:r w:rsidRPr="003275E1">
        <w:rPr>
          <w:rFonts w:eastAsia="Gulim" w:cs="Arial"/>
          <w:lang w:eastAsia="ko-KR"/>
        </w:rPr>
        <w:t>및</w:t>
      </w:r>
      <w:r w:rsidRPr="003275E1">
        <w:rPr>
          <w:rFonts w:eastAsia="Gulim" w:cs="Arial"/>
          <w:lang w:eastAsia="ko-KR"/>
        </w:rPr>
        <w:t xml:space="preserve"> MAK(</w:t>
      </w:r>
      <w:r w:rsidRPr="003275E1">
        <w:rPr>
          <w:rFonts w:eastAsia="Gulim" w:cs="Arial"/>
          <w:lang w:eastAsia="ko-KR"/>
        </w:rPr>
        <w:t>다중</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키</w:t>
      </w:r>
      <w:r w:rsidRPr="003275E1">
        <w:rPr>
          <w:rFonts w:eastAsia="Gulim" w:cs="Arial"/>
          <w:lang w:eastAsia="ko-KR"/>
        </w:rPr>
        <w:t xml:space="preserve">) </w:t>
      </w:r>
      <w:r w:rsidRPr="003275E1">
        <w:rPr>
          <w:rFonts w:eastAsia="Gulim" w:cs="Arial"/>
          <w:lang w:eastAsia="ko-KR"/>
        </w:rPr>
        <w:t>활성화</w:t>
      </w:r>
    </w:p>
    <w:p w:rsidR="000A570B" w:rsidRPr="003275E1" w:rsidRDefault="000A570B" w:rsidP="000A570B">
      <w:pPr>
        <w:pStyle w:val="PURBody-Indented"/>
        <w:rPr>
          <w:rFonts w:eastAsia="Gulim" w:cs="Arial"/>
          <w:lang w:eastAsia="ko-KR"/>
        </w:rPr>
      </w:pPr>
      <w:r w:rsidRPr="003275E1">
        <w:rPr>
          <w:rFonts w:eastAsia="Gulim" w:cs="Arial"/>
          <w:lang w:eastAsia="ko-KR"/>
        </w:rPr>
        <w:t>MAK(</w:t>
      </w:r>
      <w:r w:rsidRPr="003275E1">
        <w:rPr>
          <w:rFonts w:eastAsia="Gulim" w:cs="Arial"/>
          <w:lang w:eastAsia="ko-KR"/>
        </w:rPr>
        <w:t>다중</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키</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Microsoft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보냅니다</w:t>
      </w:r>
      <w:r w:rsidRPr="003275E1">
        <w:rPr>
          <w:rFonts w:eastAsia="Gulim" w:cs="Arial"/>
          <w:lang w:eastAsia="ko-KR"/>
        </w:rPr>
        <w:t xml:space="preserve">. (KMS)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KMS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Microsoft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보냅니다</w:t>
      </w:r>
      <w:r w:rsidRPr="003275E1">
        <w:rPr>
          <w:rFonts w:eastAsia="Gulim" w:cs="Arial"/>
          <w:lang w:eastAsia="ko-KR"/>
        </w:rPr>
        <w:t>. KMS</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활성화된</w:t>
      </w:r>
      <w:r w:rsidRPr="003275E1">
        <w:rPr>
          <w:rFonts w:eastAsia="Gulim" w:cs="Arial"/>
          <w:lang w:eastAsia="ko-KR"/>
        </w:rPr>
        <w:t xml:space="preserve"> KMS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장치는</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보내지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그러나</w:t>
      </w:r>
      <w:r w:rsidRPr="003275E1">
        <w:rPr>
          <w:rFonts w:eastAsia="Gulim" w:cs="Arial"/>
          <w:lang w:eastAsia="ko-KR"/>
        </w:rPr>
        <w:t xml:space="preserve"> KMS </w:t>
      </w:r>
      <w:r w:rsidRPr="003275E1">
        <w:rPr>
          <w:rFonts w:eastAsia="Gulim" w:cs="Arial"/>
          <w:lang w:eastAsia="ko-KR"/>
        </w:rPr>
        <w:t>호스트와의</w:t>
      </w:r>
      <w:r w:rsidRPr="003275E1">
        <w:rPr>
          <w:rFonts w:eastAsia="Gulim" w:cs="Arial"/>
          <w:lang w:eastAsia="ko-KR"/>
        </w:rPr>
        <w:t xml:space="preserve"> </w:t>
      </w:r>
      <w:r w:rsidRPr="003275E1">
        <w:rPr>
          <w:rFonts w:eastAsia="Gulim" w:cs="Arial"/>
          <w:lang w:eastAsia="ko-KR"/>
        </w:rPr>
        <w:t>주기적인</w:t>
      </w:r>
      <w:r w:rsidRPr="003275E1">
        <w:rPr>
          <w:rFonts w:eastAsia="Gulim" w:cs="Arial"/>
          <w:lang w:eastAsia="ko-KR"/>
        </w:rPr>
        <w:t xml:space="preserve"> </w:t>
      </w:r>
      <w:r w:rsidRPr="003275E1">
        <w:rPr>
          <w:rFonts w:eastAsia="Gulim" w:cs="Arial"/>
          <w:lang w:eastAsia="ko-KR"/>
        </w:rPr>
        <w:t>재활성화는</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MAK </w:t>
      </w:r>
      <w:r w:rsidRPr="003275E1">
        <w:rPr>
          <w:rFonts w:eastAsia="Gulim" w:cs="Arial"/>
          <w:lang w:eastAsia="ko-KR"/>
        </w:rPr>
        <w:t>또는</w:t>
      </w:r>
      <w:r w:rsidRPr="003275E1">
        <w:rPr>
          <w:rFonts w:eastAsia="Gulim" w:cs="Arial"/>
          <w:lang w:eastAsia="ko-KR"/>
        </w:rPr>
        <w:t xml:space="preserve"> KMS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Microsoft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보내는</w:t>
      </w:r>
      <w:r w:rsidRPr="003275E1">
        <w:rPr>
          <w:rFonts w:eastAsia="Gulim" w:cs="Arial"/>
          <w:lang w:eastAsia="ko-KR"/>
        </w:rPr>
        <w:t xml:space="preserve"> </w:t>
      </w:r>
      <w:r w:rsidRPr="003275E1">
        <w:rPr>
          <w:rFonts w:eastAsia="Gulim" w:cs="Arial"/>
          <w:lang w:eastAsia="ko-KR"/>
        </w:rPr>
        <w:t>정보에는</w:t>
      </w:r>
      <w:r w:rsidRPr="003275E1">
        <w:rPr>
          <w:rFonts w:eastAsia="Gulim" w:cs="Arial"/>
          <w:lang w:eastAsia="ko-KR"/>
        </w:rPr>
        <w:t xml:space="preserve"> </w:t>
      </w:r>
      <w:r w:rsidRPr="003275E1">
        <w:rPr>
          <w:rFonts w:eastAsia="Gulim" w:cs="Arial"/>
          <w:lang w:eastAsia="ko-KR"/>
        </w:rPr>
        <w:t>다음이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키</w:t>
      </w:r>
    </w:p>
    <w:p w:rsidR="000A570B" w:rsidRPr="003275E1" w:rsidRDefault="000A570B" w:rsidP="000A570B">
      <w:pPr>
        <w:pStyle w:val="PURBullet-Indented"/>
        <w:rPr>
          <w:rFonts w:eastAsia="Gulim" w:cs="Arial"/>
          <w:lang w:eastAsia="ko-KR"/>
        </w:rPr>
      </w:pP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인터넷</w:t>
      </w:r>
      <w:r w:rsidRPr="003275E1">
        <w:rPr>
          <w:rFonts w:eastAsia="Gulim" w:cs="Arial"/>
          <w:lang w:eastAsia="ko-KR"/>
        </w:rPr>
        <w:t xml:space="preserve"> </w:t>
      </w:r>
      <w:r w:rsidRPr="003275E1">
        <w:rPr>
          <w:rFonts w:eastAsia="Gulim" w:cs="Arial"/>
          <w:lang w:eastAsia="ko-KR"/>
        </w:rPr>
        <w:t>프로토콜</w:t>
      </w:r>
      <w:r w:rsidRPr="003275E1">
        <w:rPr>
          <w:rFonts w:eastAsia="Gulim" w:cs="Arial"/>
          <w:lang w:eastAsia="ko-KR"/>
        </w:rPr>
        <w:t xml:space="preserve"> </w:t>
      </w:r>
      <w:r w:rsidRPr="003275E1">
        <w:rPr>
          <w:rFonts w:eastAsia="Gulim" w:cs="Arial"/>
          <w:lang w:eastAsia="ko-KR"/>
        </w:rPr>
        <w:t>주소</w:t>
      </w:r>
    </w:p>
    <w:p w:rsidR="000A570B" w:rsidRPr="003275E1" w:rsidRDefault="000A570B" w:rsidP="000A570B">
      <w:pPr>
        <w:pStyle w:val="PURBullet-Indented"/>
        <w:rPr>
          <w:rFonts w:eastAsia="Gulim" w:cs="Arial"/>
          <w:lang w:eastAsia="ko-KR"/>
        </w:rPr>
      </w:pP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정보</w:t>
      </w:r>
    </w:p>
    <w:p w:rsidR="000A570B" w:rsidRPr="003275E1" w:rsidRDefault="000A570B" w:rsidP="000A570B">
      <w:pPr>
        <w:pStyle w:val="PURBody-Indented"/>
        <w:rPr>
          <w:rFonts w:eastAsia="Gulim" w:cs="Arial"/>
          <w:lang w:eastAsia="ko-KR"/>
        </w:rPr>
      </w:pP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76" w:history="1">
        <w:r w:rsidRPr="003275E1">
          <w:rPr>
            <w:rStyle w:val="Hyperlink"/>
            <w:rFonts w:eastAsia="Gulim" w:cs="Arial"/>
            <w:lang w:eastAsia="ko-KR"/>
          </w:rPr>
          <w:t>http://www.microsoft.com/licensing/existing-customers/product-activation.aspx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사용함과</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정보의</w:t>
      </w:r>
      <w:r w:rsidRPr="003275E1">
        <w:rPr>
          <w:rFonts w:eastAsia="Gulim" w:cs="Arial"/>
          <w:lang w:eastAsia="ko-KR"/>
        </w:rPr>
        <w:t xml:space="preserve"> </w:t>
      </w:r>
      <w:r w:rsidRPr="003275E1">
        <w:rPr>
          <w:rFonts w:eastAsia="Gulim" w:cs="Arial"/>
          <w:lang w:eastAsia="ko-KR"/>
        </w:rPr>
        <w:t>전송에</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활성화하려면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과정</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사용권이</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활성화하지</w:t>
      </w:r>
      <w:r w:rsidRPr="003275E1">
        <w:rPr>
          <w:rFonts w:eastAsia="Gulim" w:cs="Arial"/>
          <w:lang w:eastAsia="ko-KR"/>
        </w:rPr>
        <w:t xml:space="preserve"> </w:t>
      </w:r>
      <w:r w:rsidRPr="003275E1">
        <w:rPr>
          <w:rFonts w:eastAsia="Gulim" w:cs="Arial"/>
          <w:lang w:eastAsia="ko-KR"/>
        </w:rPr>
        <w:t>않으면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과정에서</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이후에</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제한됩니다</w:t>
      </w:r>
      <w:r w:rsidRPr="003275E1">
        <w:rPr>
          <w:rFonts w:eastAsia="Gulim" w:cs="Arial"/>
          <w:lang w:eastAsia="ko-KR"/>
        </w:rPr>
        <w:t xml:space="preserve">. </w:t>
      </w:r>
      <w:r w:rsidRPr="003275E1">
        <w:rPr>
          <w:rFonts w:eastAsia="Gulim" w:cs="Arial"/>
          <w:lang w:eastAsia="ko-KR"/>
        </w:rPr>
        <w:t>이는</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사용을</w:t>
      </w:r>
      <w:r w:rsidRPr="003275E1">
        <w:rPr>
          <w:rFonts w:eastAsia="Gulim" w:cs="Arial"/>
          <w:lang w:eastAsia="ko-KR"/>
        </w:rPr>
        <w:t xml:space="preserve"> </w:t>
      </w:r>
      <w:r w:rsidRPr="003275E1">
        <w:rPr>
          <w:rFonts w:eastAsia="Gulim" w:cs="Arial"/>
          <w:lang w:eastAsia="ko-KR"/>
        </w:rPr>
        <w:t>방지하기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활성화하지</w:t>
      </w:r>
      <w:r w:rsidRPr="003275E1">
        <w:rPr>
          <w:rFonts w:eastAsia="Gulim" w:cs="Arial"/>
          <w:lang w:eastAsia="ko-KR"/>
        </w:rPr>
        <w:t xml:space="preserve"> </w:t>
      </w:r>
      <w:r w:rsidRPr="003275E1">
        <w:rPr>
          <w:rFonts w:eastAsia="Gulim" w:cs="Arial"/>
          <w:lang w:eastAsia="ko-KR"/>
        </w:rPr>
        <w:t>않으면</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이후에는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계속</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인터넷에</w:t>
      </w:r>
      <w:r w:rsidRPr="003275E1">
        <w:rPr>
          <w:rFonts w:eastAsia="Gulim" w:cs="Arial"/>
          <w:lang w:eastAsia="ko-KR"/>
        </w:rPr>
        <w:t xml:space="preserve"> </w:t>
      </w:r>
      <w:r w:rsidRPr="003275E1">
        <w:rPr>
          <w:rFonts w:eastAsia="Gulim" w:cs="Arial"/>
          <w:lang w:eastAsia="ko-KR"/>
        </w:rPr>
        <w:t>연결된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활성화를</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자동으로</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연결됩니다</w:t>
      </w:r>
      <w:r w:rsidRPr="003275E1">
        <w:rPr>
          <w:rFonts w:eastAsia="Gulim" w:cs="Arial"/>
          <w:lang w:eastAsia="ko-KR"/>
        </w:rPr>
        <w:t xml:space="preserve">. </w:t>
      </w:r>
      <w:r w:rsidRPr="003275E1">
        <w:rPr>
          <w:rFonts w:eastAsia="Gulim" w:cs="Arial"/>
          <w:lang w:eastAsia="ko-KR"/>
        </w:rPr>
        <w:t>인터넷이나</w:t>
      </w:r>
      <w:r w:rsidRPr="003275E1">
        <w:rPr>
          <w:rFonts w:eastAsia="Gulim" w:cs="Arial"/>
          <w:lang w:eastAsia="ko-KR"/>
        </w:rPr>
        <w:t xml:space="preserve"> </w:t>
      </w:r>
      <w:r w:rsidRPr="003275E1">
        <w:rPr>
          <w:rFonts w:eastAsia="Gulim" w:cs="Arial"/>
          <w:lang w:eastAsia="ko-KR"/>
        </w:rPr>
        <w:t>전화를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수동으로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활성화할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인터넷</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전화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요금이</w:t>
      </w:r>
      <w:r w:rsidRPr="003275E1">
        <w:rPr>
          <w:rFonts w:eastAsia="Gulim" w:cs="Arial"/>
          <w:lang w:eastAsia="ko-KR"/>
        </w:rPr>
        <w:t xml:space="preserve"> </w:t>
      </w:r>
      <w:r w:rsidRPr="003275E1">
        <w:rPr>
          <w:rFonts w:eastAsia="Gulim" w:cs="Arial"/>
          <w:lang w:eastAsia="ko-KR"/>
        </w:rPr>
        <w:t>부과됩니다</w:t>
      </w:r>
      <w:r w:rsidRPr="003275E1">
        <w:rPr>
          <w:rFonts w:eastAsia="Gulim" w:cs="Arial"/>
          <w:lang w:eastAsia="ko-KR"/>
        </w:rPr>
        <w:t xml:space="preserve">. </w:t>
      </w:r>
      <w:r w:rsidRPr="003275E1">
        <w:rPr>
          <w:rFonts w:eastAsia="Gulim" w:cs="Arial"/>
          <w:lang w:eastAsia="ko-KR"/>
        </w:rPr>
        <w:t>컴퓨터의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요소나</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변경하는</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활성화해야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활성화할</w:t>
      </w:r>
      <w:r w:rsidRPr="003275E1">
        <w:rPr>
          <w:rFonts w:eastAsia="Gulim" w:cs="Arial"/>
          <w:lang w:eastAsia="ko-KR"/>
        </w:rPr>
        <w:t xml:space="preserve"> </w:t>
      </w:r>
      <w:r w:rsidRPr="003275E1">
        <w:rPr>
          <w:rFonts w:eastAsia="Gulim" w:cs="Arial"/>
          <w:lang w:eastAsia="ko-KR"/>
        </w:rPr>
        <w:t>때까지</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활성화하라는</w:t>
      </w:r>
      <w:r w:rsidRPr="003275E1">
        <w:rPr>
          <w:rFonts w:eastAsia="Gulim" w:cs="Arial"/>
          <w:lang w:eastAsia="ko-KR"/>
        </w:rPr>
        <w:t xml:space="preserve"> </w:t>
      </w:r>
      <w:r w:rsidRPr="003275E1">
        <w:rPr>
          <w:rFonts w:eastAsia="Gulim" w:cs="Arial"/>
          <w:lang w:eastAsia="ko-KR"/>
        </w:rPr>
        <w:t>메시지가</w:t>
      </w:r>
      <w:r w:rsidRPr="003275E1">
        <w:rPr>
          <w:rFonts w:eastAsia="Gulim" w:cs="Arial"/>
          <w:lang w:eastAsia="ko-KR"/>
        </w:rPr>
        <w:t xml:space="preserve"> </w:t>
      </w:r>
      <w:r w:rsidRPr="003275E1">
        <w:rPr>
          <w:rFonts w:eastAsia="Gulim" w:cs="Arial"/>
          <w:lang w:eastAsia="ko-KR"/>
        </w:rPr>
        <w:t>계속</w:t>
      </w:r>
      <w:r w:rsidRPr="003275E1">
        <w:rPr>
          <w:rFonts w:eastAsia="Gulim" w:cs="Arial"/>
          <w:lang w:eastAsia="ko-KR"/>
        </w:rPr>
        <w:t xml:space="preserve"> </w:t>
      </w:r>
      <w:r w:rsidRPr="003275E1">
        <w:rPr>
          <w:rFonts w:eastAsia="Gulim" w:cs="Arial"/>
          <w:lang w:eastAsia="ko-KR"/>
        </w:rPr>
        <w:t>표시됩니다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KMS</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적절한</w:t>
      </w:r>
      <w:r w:rsidRPr="003275E1">
        <w:rPr>
          <w:rFonts w:eastAsia="Gulim" w:cs="Arial"/>
          <w:lang w:eastAsia="ko-KR"/>
        </w:rPr>
        <w:t xml:space="preserve"> </w:t>
      </w:r>
      <w:r w:rsidRPr="003275E1">
        <w:rPr>
          <w:rFonts w:eastAsia="Gulim" w:cs="Arial"/>
          <w:lang w:eastAsia="ko-KR"/>
        </w:rPr>
        <w:t>사용</w:t>
      </w:r>
    </w:p>
    <w:p w:rsidR="000A570B" w:rsidRPr="003275E1" w:rsidRDefault="000A570B" w:rsidP="000A570B">
      <w:pPr>
        <w:pStyle w:val="PURBody-Indented"/>
        <w:rPr>
          <w:rFonts w:eastAsia="Gulim" w:cs="Arial"/>
          <w:lang w:eastAsia="ko-KR"/>
        </w:rPr>
      </w:pPr>
      <w:r w:rsidRPr="003275E1">
        <w:rPr>
          <w:rFonts w:eastAsia="Gulim" w:cs="Arial"/>
          <w:lang w:eastAsia="ko-KR"/>
        </w:rPr>
        <w:t>인터넷과</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제어되지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네트워크를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KMS </w:t>
      </w:r>
      <w:r w:rsidRPr="003275E1">
        <w:rPr>
          <w:rFonts w:eastAsia="Gulim" w:cs="Arial"/>
          <w:lang w:eastAsia="ko-KR"/>
        </w:rPr>
        <w:t>컴퓨터에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안전하지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 xml:space="preserve">MAK </w:t>
      </w:r>
      <w:r w:rsidRPr="003275E1">
        <w:rPr>
          <w:rFonts w:eastAsia="Gulim" w:cs="Arial"/>
          <w:lang w:eastAsia="ko-KR"/>
        </w:rPr>
        <w:t>또는</w:t>
      </w:r>
      <w:r w:rsidRPr="003275E1">
        <w:rPr>
          <w:rFonts w:eastAsia="Gulim" w:cs="Arial"/>
          <w:lang w:eastAsia="ko-KR"/>
        </w:rPr>
        <w:t xml:space="preserve"> KMS </w:t>
      </w:r>
      <w:r w:rsidRPr="003275E1">
        <w:rPr>
          <w:rFonts w:eastAsia="Gulim" w:cs="Arial"/>
          <w:lang w:eastAsia="ko-KR"/>
        </w:rPr>
        <w:t>키의</w:t>
      </w:r>
      <w:r w:rsidRPr="003275E1">
        <w:rPr>
          <w:rFonts w:eastAsia="Gulim" w:cs="Arial"/>
          <w:lang w:eastAsia="ko-KR"/>
        </w:rPr>
        <w:t xml:space="preserve"> </w:t>
      </w: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사용</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MAK </w:t>
      </w:r>
      <w:r w:rsidRPr="003275E1">
        <w:rPr>
          <w:rFonts w:eastAsia="Gulim" w:cs="Arial"/>
          <w:lang w:eastAsia="ko-KR"/>
        </w:rPr>
        <w:t>또는</w:t>
      </w:r>
      <w:r w:rsidRPr="003275E1">
        <w:rPr>
          <w:rFonts w:eastAsia="Gulim" w:cs="Arial"/>
          <w:lang w:eastAsia="ko-KR"/>
        </w:rPr>
        <w:t xml:space="preserve"> KMS </w:t>
      </w:r>
      <w:r w:rsidRPr="003275E1">
        <w:rPr>
          <w:rFonts w:eastAsia="Gulim" w:cs="Arial"/>
          <w:lang w:eastAsia="ko-KR"/>
        </w:rPr>
        <w:t>키의</w:t>
      </w:r>
      <w:r w:rsidRPr="003275E1">
        <w:rPr>
          <w:rFonts w:eastAsia="Gulim" w:cs="Arial"/>
          <w:lang w:eastAsia="ko-KR"/>
        </w:rPr>
        <w:t xml:space="preserve"> </w:t>
      </w: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사용과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조치를</w:t>
      </w:r>
      <w:r w:rsidRPr="003275E1">
        <w:rPr>
          <w:rFonts w:eastAsia="Gulim" w:cs="Arial"/>
          <w:lang w:eastAsia="ko-KR"/>
        </w:rPr>
        <w:t xml:space="preserve"> </w:t>
      </w:r>
      <w:r w:rsidRPr="003275E1">
        <w:rPr>
          <w:rFonts w:eastAsia="Gulim" w:cs="Arial"/>
          <w:lang w:eastAsia="ko-KR"/>
        </w:rPr>
        <w:t>취할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더</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활성화</w:t>
      </w:r>
      <w:r w:rsidRPr="003275E1">
        <w:rPr>
          <w:rFonts w:eastAsia="Gulim" w:cs="Arial"/>
          <w:lang w:eastAsia="ko-KR"/>
        </w:rPr>
        <w:t xml:space="preserve"> </w:t>
      </w:r>
      <w:r w:rsidRPr="003275E1">
        <w:rPr>
          <w:rFonts w:eastAsia="Gulim" w:cs="Arial"/>
          <w:lang w:eastAsia="ko-KR"/>
        </w:rPr>
        <w:t>방지</w:t>
      </w:r>
      <w:r w:rsidRPr="003275E1">
        <w:rPr>
          <w:rFonts w:eastAsia="Gulim" w:cs="Arial"/>
          <w:lang w:eastAsia="ko-KR"/>
        </w:rPr>
        <w:t xml:space="preserve">, </w:t>
      </w:r>
      <w:r w:rsidRPr="003275E1">
        <w:rPr>
          <w:rFonts w:eastAsia="Gulim" w:cs="Arial"/>
          <w:lang w:eastAsia="ko-KR"/>
        </w:rPr>
        <w:t>비활성화</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활성화나</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검사로부터</w:t>
      </w:r>
      <w:r w:rsidRPr="003275E1">
        <w:rPr>
          <w:rFonts w:eastAsia="Gulim" w:cs="Arial"/>
          <w:lang w:eastAsia="ko-KR"/>
        </w:rPr>
        <w:t xml:space="preserve"> </w:t>
      </w:r>
      <w:r w:rsidRPr="003275E1">
        <w:rPr>
          <w:rFonts w:eastAsia="Gulim" w:cs="Arial"/>
          <w:lang w:eastAsia="ko-KR"/>
        </w:rPr>
        <w:t>키</w:t>
      </w:r>
      <w:r w:rsidRPr="003275E1">
        <w:rPr>
          <w:rFonts w:eastAsia="Gulim" w:cs="Arial"/>
          <w:lang w:eastAsia="ko-KR"/>
        </w:rPr>
        <w:t xml:space="preserve"> </w:t>
      </w:r>
      <w:r w:rsidRPr="003275E1">
        <w:rPr>
          <w:rFonts w:eastAsia="Gulim" w:cs="Arial"/>
          <w:lang w:eastAsia="ko-KR"/>
        </w:rPr>
        <w:t>차단</w:t>
      </w:r>
      <w:r w:rsidRPr="003275E1">
        <w:rPr>
          <w:rFonts w:eastAsia="Gulim" w:cs="Arial"/>
          <w:lang w:eastAsia="ko-KR"/>
        </w:rPr>
        <w:t xml:space="preserve"> </w:t>
      </w:r>
      <w:r w:rsidRPr="003275E1">
        <w:rPr>
          <w:rFonts w:eastAsia="Gulim" w:cs="Arial"/>
          <w:lang w:eastAsia="ko-KR"/>
        </w:rPr>
        <w:t>조치를</w:t>
      </w:r>
      <w:r w:rsidRPr="003275E1">
        <w:rPr>
          <w:rFonts w:eastAsia="Gulim" w:cs="Arial"/>
          <w:lang w:eastAsia="ko-KR"/>
        </w:rPr>
        <w:t xml:space="preserve"> </w:t>
      </w:r>
      <w:r w:rsidRPr="003275E1">
        <w:rPr>
          <w:rFonts w:eastAsia="Gulim" w:cs="Arial"/>
          <w:lang w:eastAsia="ko-KR"/>
        </w:rPr>
        <w:t>취할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키가</w:t>
      </w:r>
      <w:r w:rsidRPr="003275E1">
        <w:rPr>
          <w:rFonts w:eastAsia="Gulim" w:cs="Arial"/>
          <w:lang w:eastAsia="ko-KR"/>
        </w:rPr>
        <w:t xml:space="preserve"> </w:t>
      </w:r>
      <w:r w:rsidRPr="003275E1">
        <w:rPr>
          <w:rFonts w:eastAsia="Gulim" w:cs="Arial"/>
          <w:lang w:eastAsia="ko-KR"/>
        </w:rPr>
        <w:t>비활성화되면</w:t>
      </w:r>
      <w:r w:rsidRPr="003275E1">
        <w:rPr>
          <w:rFonts w:eastAsia="Gulim" w:cs="Arial"/>
          <w:lang w:eastAsia="ko-KR"/>
        </w:rPr>
        <w:t xml:space="preserve"> </w:t>
      </w:r>
      <w:r w:rsidRPr="003275E1">
        <w:rPr>
          <w:rFonts w:eastAsia="Gulim" w:cs="Arial"/>
          <w:lang w:eastAsia="ko-KR"/>
        </w:rPr>
        <w:t>고객은</w:t>
      </w:r>
      <w:r w:rsidRPr="003275E1">
        <w:rPr>
          <w:rFonts w:eastAsia="Gulim" w:cs="Arial"/>
          <w:lang w:eastAsia="ko-KR"/>
        </w:rPr>
        <w:t xml:space="preserve"> Microsoft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새</w:t>
      </w:r>
      <w:r w:rsidRPr="003275E1">
        <w:rPr>
          <w:rFonts w:eastAsia="Gulim" w:cs="Arial"/>
          <w:lang w:eastAsia="ko-KR"/>
        </w:rPr>
        <w:t xml:space="preserve"> </w:t>
      </w:r>
      <w:r w:rsidRPr="003275E1">
        <w:rPr>
          <w:rFonts w:eastAsia="Gulim" w:cs="Arial"/>
          <w:lang w:eastAsia="ko-KR"/>
        </w:rPr>
        <w:t>키를</w:t>
      </w:r>
      <w:r w:rsidRPr="003275E1">
        <w:rPr>
          <w:rFonts w:eastAsia="Gulim" w:cs="Arial"/>
          <w:lang w:eastAsia="ko-KR"/>
        </w:rPr>
        <w:t xml:space="preserve"> </w:t>
      </w:r>
      <w:r w:rsidRPr="003275E1">
        <w:rPr>
          <w:rFonts w:eastAsia="Gulim" w:cs="Arial"/>
          <w:lang w:eastAsia="ko-KR"/>
        </w:rPr>
        <w:t>얻어야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0A570B" w:rsidP="000A570B">
      <w:pPr>
        <w:pStyle w:val="PURHeading2"/>
        <w:rPr>
          <w:rFonts w:ascii="Arial" w:eastAsia="Gulim" w:hAnsi="Arial" w:cs="Arial"/>
          <w:lang w:eastAsia="ko-KR"/>
        </w:rPr>
      </w:pPr>
      <w:r w:rsidRPr="003275E1">
        <w:rPr>
          <w:rStyle w:val="Strong"/>
          <w:rFonts w:ascii="Arial" w:eastAsia="Gulim" w:hAnsi="Arial" w:cs="Arial"/>
          <w:lang w:eastAsia="ko-KR"/>
        </w:rPr>
        <w:t>추가</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기능</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요금이</w:t>
      </w:r>
      <w:r w:rsidRPr="003275E1">
        <w:rPr>
          <w:rFonts w:eastAsia="Gulim" w:cs="Arial"/>
          <w:lang w:eastAsia="ko-KR"/>
        </w:rPr>
        <w:t xml:space="preserve"> </w:t>
      </w:r>
      <w:r w:rsidRPr="003275E1">
        <w:rPr>
          <w:rFonts w:eastAsia="Gulim" w:cs="Arial"/>
          <w:lang w:eastAsia="ko-KR"/>
        </w:rPr>
        <w:t>적용될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Heading2"/>
        <w:rPr>
          <w:rFonts w:ascii="Arial" w:eastAsia="Gulim" w:hAnsi="Arial" w:cs="Arial"/>
          <w:lang w:eastAsia="ko-KR"/>
        </w:rPr>
      </w:pPr>
      <w:r w:rsidRPr="003275E1">
        <w:rPr>
          <w:rStyle w:val="Strong"/>
          <w:rFonts w:ascii="Arial" w:eastAsia="Gulim" w:hAnsi="Arial" w:cs="Arial"/>
          <w:lang w:eastAsia="ko-KR"/>
        </w:rPr>
        <w:t>둘</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이상의</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제품</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또는</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기능을</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함께</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사용하는</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경우</w:t>
      </w:r>
    </w:p>
    <w:p w:rsidR="000A570B" w:rsidRPr="003275E1" w:rsidRDefault="000A570B" w:rsidP="00A748AB">
      <w:pPr>
        <w:pStyle w:val="PURBody-Indented"/>
        <w:rPr>
          <w:rFonts w:eastAsia="Gulim" w:cs="Arial"/>
          <w:lang w:eastAsia="ko-KR"/>
        </w:rPr>
      </w:pP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필요하며</w:t>
      </w:r>
      <w:r w:rsidRPr="003275E1">
        <w:rPr>
          <w:rFonts w:eastAsia="Gulim" w:cs="Arial"/>
          <w:lang w:eastAsia="ko-KR"/>
        </w:rPr>
        <w:t xml:space="preserve"> </w:t>
      </w:r>
      <w:r w:rsidRPr="003275E1">
        <w:rPr>
          <w:rFonts w:eastAsia="Gulim" w:cs="Arial"/>
          <w:lang w:eastAsia="ko-KR"/>
        </w:rPr>
        <w:t>장치나</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쓰는</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대해서도</w:t>
      </w:r>
      <w:r w:rsidRPr="003275E1">
        <w:rPr>
          <w:rFonts w:eastAsia="Gulim" w:cs="Arial"/>
          <w:lang w:eastAsia="ko-KR"/>
        </w:rPr>
        <w:t xml:space="preserve"> </w:t>
      </w:r>
      <w:r w:rsidRPr="003275E1">
        <w:rPr>
          <w:rFonts w:eastAsia="Gulim" w:cs="Arial"/>
          <w:lang w:eastAsia="ko-KR"/>
        </w:rPr>
        <w:t>개별적으로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예를</w:t>
      </w:r>
      <w:r w:rsidRPr="003275E1">
        <w:rPr>
          <w:rFonts w:eastAsia="Gulim" w:cs="Arial"/>
          <w:lang w:eastAsia="ko-KR"/>
        </w:rPr>
        <w:t xml:space="preserve"> </w:t>
      </w:r>
      <w:r w:rsidRPr="003275E1">
        <w:rPr>
          <w:rFonts w:eastAsia="Gulim" w:cs="Arial"/>
          <w:lang w:eastAsia="ko-KR"/>
        </w:rPr>
        <w:t>들어</w:t>
      </w:r>
      <w:r w:rsidRPr="003275E1">
        <w:rPr>
          <w:rFonts w:eastAsia="Gulim" w:cs="Arial"/>
          <w:lang w:eastAsia="ko-KR"/>
        </w:rPr>
        <w:t xml:space="preserve"> Windows</w:t>
      </w:r>
      <w:r w:rsidRPr="003275E1">
        <w:rPr>
          <w:rFonts w:eastAsia="Gulim" w:cs="Arial"/>
          <w:lang w:eastAsia="ko-KR"/>
        </w:rPr>
        <w:t>에서</w:t>
      </w:r>
      <w:r w:rsidRPr="003275E1">
        <w:rPr>
          <w:rFonts w:eastAsia="Gulim" w:cs="Arial"/>
          <w:lang w:eastAsia="ko-KR"/>
        </w:rPr>
        <w:t xml:space="preserve"> Office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Office</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마찬가지로</w:t>
      </w:r>
      <w:r w:rsidRPr="003275E1">
        <w:rPr>
          <w:rFonts w:eastAsia="Gulim" w:cs="Arial"/>
          <w:lang w:eastAsia="ko-KR"/>
        </w:rPr>
        <w:t xml:space="preserve"> Windows Server</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액세스하려면</w:t>
      </w:r>
      <w:r w:rsidRPr="003275E1">
        <w:rPr>
          <w:rFonts w:eastAsia="Gulim" w:cs="Arial"/>
          <w:lang w:eastAsia="ko-KR"/>
        </w:rPr>
        <w:t xml:space="preserve"> Windows Server SAL(</w:t>
      </w:r>
      <w:r w:rsidRPr="003275E1">
        <w:rPr>
          <w:rFonts w:eastAsia="Gulim" w:cs="Arial"/>
          <w:lang w:eastAsia="ko-KR"/>
        </w:rPr>
        <w:t>또는</w:t>
      </w:r>
      <w:r w:rsidRPr="003275E1">
        <w:rPr>
          <w:rFonts w:eastAsia="Gulim" w:cs="Arial"/>
          <w:lang w:eastAsia="ko-KR"/>
        </w:rPr>
        <w:t xml:space="preserve"> Windows Server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w:t>
      </w:r>
      <w:r w:rsidRPr="003275E1">
        <w:rPr>
          <w:rFonts w:eastAsia="Gulim" w:cs="Arial"/>
          <w:lang w:eastAsia="ko-KR"/>
        </w:rPr>
        <w:t>과</w:t>
      </w:r>
      <w:r w:rsidRPr="003275E1">
        <w:rPr>
          <w:rFonts w:eastAsia="Gulim" w:cs="Arial"/>
          <w:lang w:eastAsia="ko-KR"/>
        </w:rPr>
        <w:t xml:space="preserve">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둘</w:t>
      </w:r>
      <w:r w:rsidRPr="003275E1">
        <w:rPr>
          <w:rFonts w:eastAsia="Gulim" w:cs="Arial"/>
          <w:lang w:eastAsia="ko-KR"/>
        </w:rPr>
        <w:t xml:space="preserve"> </w:t>
      </w:r>
      <w:r w:rsidRPr="003275E1">
        <w:rPr>
          <w:rFonts w:eastAsia="Gulim" w:cs="Arial"/>
          <w:lang w:eastAsia="ko-KR"/>
        </w:rPr>
        <w:t>다</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E113E4" w:rsidRPr="002D37E6" w:rsidRDefault="00E113E4" w:rsidP="00E113E4">
      <w:pPr>
        <w:pStyle w:val="PURHeading2"/>
        <w:rPr>
          <w:rFonts w:eastAsia="Gulim" w:cs="Arial"/>
          <w:lang w:eastAsia="ko-KR"/>
        </w:rPr>
      </w:pPr>
      <w:r w:rsidRPr="002D37E6">
        <w:rPr>
          <w:rFonts w:eastAsia="Gulim" w:cs="Arial"/>
          <w:lang w:eastAsia="ko-KR"/>
        </w:rPr>
        <w:lastRenderedPageBreak/>
        <w:t xml:space="preserve">.NET Framework, PowerShell </w:t>
      </w:r>
      <w:r w:rsidRPr="002D37E6">
        <w:rPr>
          <w:rFonts w:eastAsia="Gulim" w:cs="Arial"/>
          <w:b/>
          <w:bCs/>
          <w:lang w:eastAsia="ko-KR"/>
        </w:rPr>
        <w:t>소프트웨어</w:t>
      </w:r>
      <w:r w:rsidRPr="002D37E6">
        <w:rPr>
          <w:rFonts w:eastAsia="Gulim" w:cs="Arial"/>
          <w:b/>
          <w:bCs/>
          <w:lang w:eastAsia="ko-KR"/>
        </w:rPr>
        <w:t xml:space="preserve"> </w:t>
      </w:r>
      <w:r w:rsidRPr="002D37E6">
        <w:rPr>
          <w:rFonts w:eastAsia="Gulim" w:cs="Arial"/>
          <w:b/>
          <w:bCs/>
          <w:lang w:eastAsia="ko-KR"/>
        </w:rPr>
        <w:t>및</w:t>
      </w:r>
      <w:r w:rsidRPr="002D37E6">
        <w:rPr>
          <w:rFonts w:eastAsia="Gulim" w:cs="Arial"/>
          <w:lang w:eastAsia="ko-KR"/>
        </w:rPr>
        <w:t xml:space="preserve"> Windows </w:t>
      </w:r>
      <w:r w:rsidRPr="002D37E6">
        <w:rPr>
          <w:rFonts w:eastAsia="Gulim" w:cs="Arial"/>
          <w:b/>
          <w:bCs/>
          <w:lang w:eastAsia="ko-KR"/>
        </w:rPr>
        <w:t>핫픽스</w:t>
      </w:r>
      <w:r w:rsidRPr="002D37E6">
        <w:rPr>
          <w:rFonts w:eastAsia="Gulim" w:cs="Arial"/>
          <w:b/>
          <w:bCs/>
          <w:lang w:eastAsia="ko-KR"/>
        </w:rPr>
        <w:t xml:space="preserve"> </w:t>
      </w:r>
      <w:r w:rsidRPr="002D37E6">
        <w:rPr>
          <w:rFonts w:eastAsia="Gulim" w:cs="Arial"/>
          <w:lang w:eastAsia="ko-KR"/>
        </w:rPr>
        <w:t>KB975759</w:t>
      </w:r>
    </w:p>
    <w:p w:rsidR="00E113E4" w:rsidRPr="003275E1" w:rsidRDefault="00E113E4" w:rsidP="00E113E4">
      <w:pPr>
        <w:pStyle w:val="PURBody-Indented"/>
        <w:rPr>
          <w:rFonts w:eastAsia="Gulim" w:cs="Arial"/>
          <w:lang w:eastAsia="ko-KR"/>
        </w:rPr>
      </w:pPr>
      <w:r w:rsidRPr="003275E1">
        <w:rPr>
          <w:rFonts w:eastAsia="Gulim" w:cs="Arial"/>
          <w:lang w:eastAsia="ko-KR"/>
        </w:rPr>
        <w:t xml:space="preserve">Microsoft .NET Framework </w:t>
      </w:r>
      <w:r w:rsidRPr="003275E1">
        <w:rPr>
          <w:rFonts w:eastAsia="Gulim" w:cs="Arial"/>
          <w:lang w:eastAsia="ko-KR"/>
        </w:rPr>
        <w:t>소프트웨어</w:t>
      </w:r>
      <w:r w:rsidRPr="003275E1">
        <w:rPr>
          <w:rFonts w:eastAsia="Gulim" w:cs="Arial"/>
          <w:lang w:eastAsia="ko-KR"/>
        </w:rPr>
        <w:t xml:space="preserve">,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는</w:t>
      </w:r>
      <w:r w:rsidRPr="003275E1">
        <w:rPr>
          <w:rFonts w:eastAsia="Gulim" w:cs="Arial"/>
          <w:lang w:eastAsia="ko-KR"/>
        </w:rPr>
        <w:t xml:space="preserve"> Microsoft Windows</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일부로</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Microsoft Windows</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E113E4" w:rsidRPr="003275E1" w:rsidRDefault="00E113E4" w:rsidP="00091B14">
      <w:pPr>
        <w:pStyle w:val="PURBody-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제품에도</w:t>
      </w:r>
      <w:r w:rsidRPr="003275E1">
        <w:rPr>
          <w:rFonts w:eastAsia="Gulim" w:cs="Arial"/>
          <w:lang w:eastAsia="ko-KR"/>
        </w:rPr>
        <w:t xml:space="preserve"> .NET Framework </w:t>
      </w:r>
      <w:r w:rsidRPr="003275E1">
        <w:rPr>
          <w:rFonts w:eastAsia="Gulim" w:cs="Arial"/>
          <w:lang w:eastAsia="ko-KR"/>
        </w:rPr>
        <w:t>소프트웨어</w:t>
      </w:r>
      <w:r w:rsidRPr="003275E1">
        <w:rPr>
          <w:rFonts w:eastAsia="Gulim" w:cs="Arial"/>
          <w:lang w:eastAsia="ko-KR"/>
        </w:rPr>
        <w:t xml:space="preserve">,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p>
    <w:p w:rsidR="000A570B" w:rsidRPr="00C0150F" w:rsidRDefault="000A570B" w:rsidP="00A50403">
      <w:pPr>
        <w:pStyle w:val="PURHeading2"/>
        <w:rPr>
          <w:rFonts w:eastAsia="Gulim" w:cs="Arial"/>
          <w:b/>
          <w:bCs/>
          <w:lang w:eastAsia="ko-KR"/>
        </w:rPr>
      </w:pPr>
      <w:bookmarkStart w:id="31" w:name="SQLServerTechnology"/>
      <w:r w:rsidRPr="00C0150F">
        <w:rPr>
          <w:rFonts w:eastAsia="Gulim" w:cs="Arial"/>
          <w:b/>
          <w:bCs/>
          <w:lang w:eastAsia="ko-KR"/>
        </w:rPr>
        <w:t>SQL</w:t>
      </w:r>
      <w:r w:rsidRPr="00C0150F">
        <w:rPr>
          <w:rStyle w:val="Strong"/>
          <w:rFonts w:eastAsia="Gulim" w:cs="Arial"/>
          <w:b w:val="0"/>
          <w:bCs w:val="0"/>
          <w:lang w:eastAsia="ko-KR"/>
        </w:rPr>
        <w:t xml:space="preserve"> Server Technology</w:t>
      </w:r>
      <w:bookmarkEnd w:id="31"/>
    </w:p>
    <w:p w:rsidR="00E42CBD" w:rsidRPr="003275E1" w:rsidRDefault="00E42CBD" w:rsidP="00E42CBD">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버전에</w:t>
      </w:r>
      <w:r w:rsidRPr="003275E1">
        <w:rPr>
          <w:rFonts w:eastAsia="Gulim" w:cs="Arial"/>
          <w:lang w:eastAsia="ko-KR"/>
        </w:rPr>
        <w:t xml:space="preserve"> SQL Server </w:t>
      </w:r>
      <w:r w:rsidRPr="003275E1">
        <w:rPr>
          <w:rFonts w:eastAsia="Gulim" w:cs="Arial"/>
          <w:lang w:eastAsia="ko-KR"/>
        </w:rPr>
        <w:t>데이터베이스</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("SQL Server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SQL Server </w:t>
      </w:r>
      <w:r w:rsidRPr="003275E1">
        <w:rPr>
          <w:rFonts w:eastAsia="Gulim" w:cs="Arial"/>
          <w:lang w:eastAsia="ko-KR"/>
        </w:rPr>
        <w:t>데이터베이스의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하나를</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지원하기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언제든지</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버전에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SQL Server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지원하기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SQL Server </w:t>
      </w:r>
      <w:r w:rsidRPr="003275E1">
        <w:rPr>
          <w:rFonts w:eastAsia="Gulim" w:cs="Arial"/>
          <w:lang w:eastAsia="ko-KR"/>
        </w:rPr>
        <w:t>데이터베이스의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이때</w:t>
      </w:r>
      <w:r w:rsidRPr="003275E1">
        <w:rPr>
          <w:rFonts w:eastAsia="Gulim" w:cs="Arial"/>
          <w:lang w:eastAsia="ko-KR"/>
        </w:rPr>
        <w:t xml:space="preserve"> SQL Server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E42CBD" w:rsidRPr="003275E1" w:rsidRDefault="00E42CBD" w:rsidP="00E42CBD">
      <w:pPr>
        <w:pStyle w:val="PURBody-Indented"/>
        <w:rPr>
          <w:rFonts w:eastAsia="Gulim" w:cs="Arial"/>
          <w:lang w:eastAsia="ko-KR"/>
        </w:rPr>
      </w:pPr>
      <w:r w:rsidRPr="003275E1">
        <w:rPr>
          <w:rFonts w:eastAsia="Gulim" w:cs="Arial"/>
          <w:lang w:eastAsia="ko-KR"/>
        </w:rPr>
        <w:t xml:space="preserve">SQL Server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임의의</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지원하기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공유할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E42CBD" w:rsidRPr="003275E1" w:rsidRDefault="00E42CBD" w:rsidP="00E42CBD">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SQL Server </w:t>
      </w:r>
      <w:r w:rsidRPr="003275E1">
        <w:rPr>
          <w:rFonts w:eastAsia="Gulim" w:cs="Arial"/>
          <w:lang w:eastAsia="ko-KR"/>
        </w:rPr>
        <w:t>데이터베이스</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SQL Server </w:t>
      </w:r>
      <w:r w:rsidRPr="003275E1">
        <w:rPr>
          <w:rFonts w:eastAsia="Gulim" w:cs="Arial"/>
          <w:lang w:eastAsia="ko-KR"/>
        </w:rPr>
        <w:t>브랜드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42CBD" w:rsidRPr="003275E1" w:rsidRDefault="00E42CBD" w:rsidP="00C02A4F">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디렉터리에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"legal", "licenses"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유사한</w:t>
      </w:r>
      <w:r w:rsidRPr="003275E1">
        <w:rPr>
          <w:rFonts w:eastAsia="Gulim" w:cs="Arial"/>
          <w:lang w:eastAsia="ko-KR"/>
        </w:rPr>
        <w:t xml:space="preserve"> </w:t>
      </w:r>
      <w:r w:rsidRPr="003275E1">
        <w:rPr>
          <w:rFonts w:eastAsia="Gulim" w:cs="Arial"/>
          <w:lang w:eastAsia="ko-KR"/>
        </w:rPr>
        <w:t>이름의</w:t>
      </w:r>
      <w:r w:rsidRPr="003275E1">
        <w:rPr>
          <w:rFonts w:eastAsia="Gulim" w:cs="Arial"/>
          <w:lang w:eastAsia="ko-KR"/>
        </w:rPr>
        <w:t xml:space="preserve">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독립형</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포함되거나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추가되거나</w:t>
      </w:r>
      <w:r w:rsidRPr="003275E1">
        <w:rPr>
          <w:rFonts w:eastAsia="Gulim" w:cs="Arial"/>
          <w:lang w:eastAsia="ko-KR"/>
        </w:rPr>
        <w:t xml:space="preserve"> </w:t>
      </w:r>
      <w:r w:rsidRPr="003275E1">
        <w:rPr>
          <w:rFonts w:eastAsia="Gulim" w:cs="Arial"/>
          <w:lang w:eastAsia="ko-KR"/>
        </w:rPr>
        <w:t>또는</w:t>
      </w:r>
    </w:p>
    <w:p w:rsidR="00E42CBD" w:rsidRPr="003275E1" w:rsidRDefault="00E42CBD" w:rsidP="00C02A4F">
      <w:pPr>
        <w:pStyle w:val="PURBullet-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통합</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관리자를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42CBD" w:rsidRPr="003275E1" w:rsidRDefault="00E42CBD" w:rsidP="00E42CBD">
      <w:pPr>
        <w:pStyle w:val="PURBody-Indented"/>
        <w:rPr>
          <w:rFonts w:eastAsia="Gulim" w:cs="Arial"/>
          <w:lang w:eastAsia="ko-KR"/>
        </w:rPr>
      </w:pPr>
      <w:r w:rsidRPr="003275E1">
        <w:rPr>
          <w:rFonts w:eastAsia="Gulim" w:cs="Arial"/>
          <w:lang w:eastAsia="ko-KR"/>
        </w:rPr>
        <w:t xml:space="preserve">SQL Server </w:t>
      </w:r>
      <w:r w:rsidRPr="003275E1">
        <w:rPr>
          <w:rFonts w:eastAsia="Gulim" w:cs="Arial"/>
          <w:lang w:eastAsia="ko-KR"/>
        </w:rPr>
        <w:t>브랜드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조건의</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Heading2"/>
        <w:rPr>
          <w:rFonts w:ascii="Arial" w:eastAsia="Gulim" w:hAnsi="Arial" w:cs="Arial"/>
          <w:lang w:eastAsia="ko-KR"/>
        </w:rPr>
      </w:pPr>
      <w:r w:rsidRPr="003275E1">
        <w:rPr>
          <w:rStyle w:val="Strong"/>
          <w:rFonts w:ascii="Arial" w:eastAsia="Gulim" w:hAnsi="Arial" w:cs="Arial"/>
          <w:lang w:eastAsia="ko-KR"/>
        </w:rPr>
        <w:t>데이터</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사용에</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대한</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동의</w:t>
      </w:r>
    </w:p>
    <w:p w:rsidR="000A570B" w:rsidRPr="003275E1" w:rsidRDefault="000A570B" w:rsidP="00051075">
      <w:pPr>
        <w:pStyle w:val="PURBody-Indented"/>
        <w:rPr>
          <w:rFonts w:eastAsia="Gulim" w:cs="Arial"/>
          <w:lang w:eastAsia="ko-KR"/>
        </w:rPr>
      </w:pPr>
      <w:r w:rsidRPr="003275E1">
        <w:rPr>
          <w:rStyle w:val="Strong"/>
          <w:rFonts w:eastAsia="Gulim" w:cs="Arial"/>
          <w:b w:val="0"/>
          <w:bCs w:val="0"/>
          <w:lang w:eastAsia="ko-KR"/>
        </w:rPr>
        <w:t>Microsoft</w:t>
      </w:r>
      <w:r w:rsidRPr="003275E1">
        <w:rPr>
          <w:rStyle w:val="Strong"/>
          <w:rFonts w:eastAsia="Gulim" w:cs="Arial"/>
          <w:b w:val="0"/>
          <w:bCs w:val="0"/>
          <w:lang w:eastAsia="ko-KR"/>
        </w:rPr>
        <w:t>는</w:t>
      </w:r>
      <w:r w:rsidRPr="003275E1">
        <w:rPr>
          <w:rStyle w:val="Strong"/>
          <w:rFonts w:eastAsia="Gulim" w:cs="Arial"/>
          <w:b w:val="0"/>
          <w:bCs w:val="0"/>
          <w:lang w:eastAsia="ko-KR"/>
        </w:rPr>
        <w:t xml:space="preserve"> </w:t>
      </w:r>
      <w:r w:rsidRPr="003275E1">
        <w:rPr>
          <w:rStyle w:val="Strong"/>
          <w:rFonts w:eastAsia="Gulim" w:cs="Arial"/>
          <w:b w:val="0"/>
          <w:bCs w:val="0"/>
          <w:lang w:eastAsia="ko-KR"/>
        </w:rPr>
        <w:t>소프트웨어와</w:t>
      </w:r>
      <w:r w:rsidRPr="003275E1">
        <w:rPr>
          <w:rStyle w:val="Strong"/>
          <w:rFonts w:eastAsia="Gulim" w:cs="Arial"/>
          <w:b w:val="0"/>
          <w:bCs w:val="0"/>
          <w:lang w:eastAsia="ko-KR"/>
        </w:rPr>
        <w:t xml:space="preserve"> </w:t>
      </w:r>
      <w:r w:rsidRPr="003275E1">
        <w:rPr>
          <w:rStyle w:val="Strong"/>
          <w:rFonts w:eastAsia="Gulim" w:cs="Arial"/>
          <w:b w:val="0"/>
          <w:bCs w:val="0"/>
          <w:lang w:eastAsia="ko-KR"/>
        </w:rPr>
        <w:t>관련하여</w:t>
      </w:r>
      <w:r w:rsidRPr="003275E1">
        <w:rPr>
          <w:rStyle w:val="Strong"/>
          <w:rFonts w:eastAsia="Gulim" w:cs="Arial"/>
          <w:b w:val="0"/>
          <w:bCs w:val="0"/>
          <w:lang w:eastAsia="ko-KR"/>
        </w:rPr>
        <w:t xml:space="preserve"> </w:t>
      </w:r>
      <w:r w:rsidRPr="003275E1">
        <w:rPr>
          <w:rStyle w:val="Strong"/>
          <w:rFonts w:eastAsia="Gulim" w:cs="Arial"/>
          <w:b w:val="0"/>
          <w:bCs w:val="0"/>
          <w:lang w:eastAsia="ko-KR"/>
        </w:rPr>
        <w:t>지원</w:t>
      </w:r>
      <w:r w:rsidRPr="003275E1">
        <w:rPr>
          <w:rStyle w:val="Strong"/>
          <w:rFonts w:eastAsia="Gulim" w:cs="Arial"/>
          <w:b w:val="0"/>
          <w:bCs w:val="0"/>
          <w:lang w:eastAsia="ko-KR"/>
        </w:rPr>
        <w:t xml:space="preserve"> </w:t>
      </w:r>
      <w:r w:rsidRPr="003275E1">
        <w:rPr>
          <w:rStyle w:val="Strong"/>
          <w:rFonts w:eastAsia="Gulim" w:cs="Arial"/>
          <w:b w:val="0"/>
          <w:bCs w:val="0"/>
          <w:lang w:eastAsia="ko-KR"/>
        </w:rPr>
        <w:t>서비스의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일환으로</w:t>
      </w:r>
      <w:r w:rsidRPr="003275E1">
        <w:rPr>
          <w:rStyle w:val="Strong"/>
          <w:rFonts w:eastAsia="Gulim" w:cs="Arial"/>
          <w:b w:val="0"/>
          <w:bCs w:val="0"/>
          <w:lang w:eastAsia="ko-KR"/>
        </w:rPr>
        <w:t xml:space="preserve"> </w:t>
      </w:r>
      <w:r w:rsidRPr="003275E1">
        <w:rPr>
          <w:rStyle w:val="Strong"/>
          <w:rFonts w:eastAsia="Gulim" w:cs="Arial"/>
          <w:b w:val="0"/>
          <w:bCs w:val="0"/>
          <w:lang w:eastAsia="ko-KR"/>
        </w:rPr>
        <w:t>수집된</w:t>
      </w:r>
      <w:r w:rsidRPr="003275E1">
        <w:rPr>
          <w:rStyle w:val="Strong"/>
          <w:rFonts w:eastAsia="Gulim" w:cs="Arial"/>
          <w:b w:val="0"/>
          <w:bCs w:val="0"/>
          <w:lang w:eastAsia="ko-KR"/>
        </w:rPr>
        <w:t xml:space="preserve"> </w:t>
      </w:r>
      <w:r w:rsidRPr="003275E1">
        <w:rPr>
          <w:rStyle w:val="Strong"/>
          <w:rFonts w:eastAsia="Gulim" w:cs="Arial"/>
          <w:b w:val="0"/>
          <w:bCs w:val="0"/>
          <w:lang w:eastAsia="ko-KR"/>
        </w:rPr>
        <w:t>기술</w:t>
      </w:r>
      <w:r w:rsidRPr="003275E1">
        <w:rPr>
          <w:rStyle w:val="Strong"/>
          <w:rFonts w:eastAsia="Gulim" w:cs="Arial"/>
          <w:b w:val="0"/>
          <w:bCs w:val="0"/>
          <w:lang w:eastAsia="ko-KR"/>
        </w:rPr>
        <w:t xml:space="preserve"> </w:t>
      </w:r>
      <w:r w:rsidRPr="003275E1">
        <w:rPr>
          <w:rStyle w:val="Strong"/>
          <w:rFonts w:eastAsia="Gulim" w:cs="Arial"/>
          <w:b w:val="0"/>
          <w:bCs w:val="0"/>
          <w:lang w:eastAsia="ko-KR"/>
        </w:rPr>
        <w:t>정보가</w:t>
      </w:r>
      <w:r w:rsidRPr="003275E1">
        <w:rPr>
          <w:rStyle w:val="Strong"/>
          <w:rFonts w:eastAsia="Gulim" w:cs="Arial"/>
          <w:b w:val="0"/>
          <w:bCs w:val="0"/>
          <w:lang w:eastAsia="ko-KR"/>
        </w:rPr>
        <w:t xml:space="preserve"> </w:t>
      </w:r>
      <w:r w:rsidRPr="003275E1">
        <w:rPr>
          <w:rStyle w:val="Strong"/>
          <w:rFonts w:eastAsia="Gulim" w:cs="Arial"/>
          <w:b w:val="0"/>
          <w:bCs w:val="0"/>
          <w:lang w:eastAsia="ko-KR"/>
        </w:rPr>
        <w:t>있는</w:t>
      </w:r>
      <w:r w:rsidRPr="003275E1">
        <w:rPr>
          <w:rStyle w:val="Strong"/>
          <w:rFonts w:eastAsia="Gulim" w:cs="Arial"/>
          <w:b w:val="0"/>
          <w:bCs w:val="0"/>
          <w:lang w:eastAsia="ko-KR"/>
        </w:rPr>
        <w:t xml:space="preserve"> </w:t>
      </w:r>
      <w:r w:rsidRPr="003275E1">
        <w:rPr>
          <w:rStyle w:val="Strong"/>
          <w:rFonts w:eastAsia="Gulim" w:cs="Arial"/>
          <w:b w:val="0"/>
          <w:bCs w:val="0"/>
          <w:lang w:eastAsia="ko-KR"/>
        </w:rPr>
        <w:t>경우</w:t>
      </w:r>
      <w:r w:rsidRPr="003275E1">
        <w:rPr>
          <w:rStyle w:val="Strong"/>
          <w:rFonts w:eastAsia="Gulim" w:cs="Arial"/>
          <w:b w:val="0"/>
          <w:bCs w:val="0"/>
          <w:lang w:eastAsia="ko-KR"/>
        </w:rPr>
        <w:t xml:space="preserve"> </w:t>
      </w:r>
      <w:r w:rsidRPr="003275E1">
        <w:rPr>
          <w:rStyle w:val="Strong"/>
          <w:rFonts w:eastAsia="Gulim" w:cs="Arial"/>
          <w:b w:val="0"/>
          <w:bCs w:val="0"/>
          <w:lang w:eastAsia="ko-KR"/>
        </w:rPr>
        <w:t>이를</w:t>
      </w:r>
      <w:r w:rsidRPr="003275E1">
        <w:rPr>
          <w:rStyle w:val="Strong"/>
          <w:rFonts w:eastAsia="Gulim" w:cs="Arial"/>
          <w:b w:val="0"/>
          <w:bCs w:val="0"/>
          <w:lang w:eastAsia="ko-KR"/>
        </w:rPr>
        <w:t xml:space="preserve"> </w:t>
      </w:r>
      <w:r w:rsidRPr="003275E1">
        <w:rPr>
          <w:rStyle w:val="Strong"/>
          <w:rFonts w:eastAsia="Gulim" w:cs="Arial"/>
          <w:b w:val="0"/>
          <w:bCs w:val="0"/>
          <w:lang w:eastAsia="ko-KR"/>
        </w:rPr>
        <w:t>수집하고</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사용할</w:t>
      </w:r>
      <w:r w:rsidRPr="003275E1">
        <w:rPr>
          <w:rStyle w:val="Strong"/>
          <w:rFonts w:eastAsia="Gulim" w:cs="Arial"/>
          <w:b w:val="0"/>
          <w:bCs w:val="0"/>
          <w:lang w:eastAsia="ko-KR"/>
        </w:rPr>
        <w:t xml:space="preserve"> </w:t>
      </w:r>
      <w:r w:rsidRPr="003275E1">
        <w:rPr>
          <w:rStyle w:val="Strong"/>
          <w:rFonts w:eastAsia="Gulim" w:cs="Arial"/>
          <w:b w:val="0"/>
          <w:bCs w:val="0"/>
          <w:lang w:eastAsia="ko-KR"/>
        </w:rPr>
        <w:t>수</w:t>
      </w:r>
      <w:r w:rsidRPr="003275E1">
        <w:rPr>
          <w:rStyle w:val="Strong"/>
          <w:rFonts w:eastAsia="Gulim" w:cs="Arial"/>
          <w:b w:val="0"/>
          <w:bCs w:val="0"/>
          <w:lang w:eastAsia="ko-KR"/>
        </w:rPr>
        <w:t xml:space="preserve"> </w:t>
      </w:r>
      <w:r w:rsidRPr="003275E1">
        <w:rPr>
          <w:rStyle w:val="Strong"/>
          <w:rFonts w:eastAsia="Gulim" w:cs="Arial"/>
          <w:b w:val="0"/>
          <w:bCs w:val="0"/>
          <w:lang w:eastAsia="ko-KR"/>
        </w:rPr>
        <w:t>있습니다</w:t>
      </w:r>
      <w:r w:rsidRPr="003275E1">
        <w:rPr>
          <w:rStyle w:val="Strong"/>
          <w:rFonts w:eastAsia="Gulim" w:cs="Arial"/>
          <w:b w:val="0"/>
          <w:bCs w:val="0"/>
          <w:lang w:eastAsia="ko-KR"/>
        </w:rPr>
        <w:t xml:space="preserve">. </w:t>
      </w:r>
      <w:r w:rsidRPr="003275E1">
        <w:rPr>
          <w:rStyle w:val="Strong"/>
          <w:rFonts w:eastAsia="Gulim" w:cs="Arial"/>
          <w:b w:val="0"/>
          <w:bCs w:val="0"/>
          <w:lang w:eastAsia="ko-KR"/>
        </w:rPr>
        <w:t>제품을</w:t>
      </w:r>
      <w:r w:rsidRPr="003275E1">
        <w:rPr>
          <w:rStyle w:val="Strong"/>
          <w:rFonts w:eastAsia="Gulim" w:cs="Arial"/>
          <w:b w:val="0"/>
          <w:bCs w:val="0"/>
          <w:lang w:eastAsia="ko-KR"/>
        </w:rPr>
        <w:t xml:space="preserve"> </w:t>
      </w:r>
      <w:r w:rsidRPr="003275E1">
        <w:rPr>
          <w:rStyle w:val="Strong"/>
          <w:rFonts w:eastAsia="Gulim" w:cs="Arial"/>
          <w:b w:val="0"/>
          <w:bCs w:val="0"/>
          <w:lang w:eastAsia="ko-KR"/>
        </w:rPr>
        <w:t>개선하거나</w:t>
      </w:r>
      <w:r w:rsidRPr="003275E1">
        <w:rPr>
          <w:rStyle w:val="Strong"/>
          <w:rFonts w:eastAsia="Gulim" w:cs="Arial"/>
          <w:b w:val="0"/>
          <w:bCs w:val="0"/>
          <w:lang w:eastAsia="ko-KR"/>
        </w:rPr>
        <w:t xml:space="preserve"> </w:t>
      </w:r>
      <w:r w:rsidRPr="003275E1">
        <w:rPr>
          <w:rStyle w:val="Strong"/>
          <w:rFonts w:eastAsia="Gulim" w:cs="Arial"/>
          <w:b w:val="0"/>
          <w:bCs w:val="0"/>
          <w:lang w:eastAsia="ko-KR"/>
        </w:rPr>
        <w:t>귀하나</w:t>
      </w:r>
      <w:r w:rsidRPr="003275E1">
        <w:rPr>
          <w:rStyle w:val="Strong"/>
          <w:rFonts w:eastAsia="Gulim" w:cs="Arial"/>
          <w:b w:val="0"/>
          <w:bCs w:val="0"/>
          <w:lang w:eastAsia="ko-KR"/>
        </w:rPr>
        <w:t xml:space="preserve"> </w:t>
      </w:r>
      <w:r w:rsidRPr="003275E1">
        <w:rPr>
          <w:rStyle w:val="Strong"/>
          <w:rFonts w:eastAsia="Gulim" w:cs="Arial"/>
          <w:b w:val="0"/>
          <w:bCs w:val="0"/>
          <w:lang w:eastAsia="ko-KR"/>
        </w:rPr>
        <w:t>귀하의</w:t>
      </w:r>
      <w:r w:rsidRPr="003275E1">
        <w:rPr>
          <w:rStyle w:val="Strong"/>
          <w:rFonts w:eastAsia="Gulim" w:cs="Arial"/>
          <w:b w:val="0"/>
          <w:bCs w:val="0"/>
          <w:lang w:eastAsia="ko-KR"/>
        </w:rPr>
        <w:t xml:space="preserve"> </w:t>
      </w:r>
      <w:r w:rsidRPr="003275E1">
        <w:rPr>
          <w:rStyle w:val="Strong"/>
          <w:rFonts w:eastAsia="Gulim" w:cs="Arial"/>
          <w:b w:val="0"/>
          <w:bCs w:val="0"/>
          <w:lang w:eastAsia="ko-KR"/>
        </w:rPr>
        <w:t>고객이</w:t>
      </w:r>
      <w:r w:rsidRPr="003275E1">
        <w:rPr>
          <w:rStyle w:val="Strong"/>
          <w:rFonts w:eastAsia="Gulim" w:cs="Arial"/>
          <w:b w:val="0"/>
          <w:bCs w:val="0"/>
          <w:lang w:eastAsia="ko-KR"/>
        </w:rPr>
        <w:t xml:space="preserve"> </w:t>
      </w:r>
      <w:r w:rsidRPr="003275E1">
        <w:rPr>
          <w:rStyle w:val="Strong"/>
          <w:rFonts w:eastAsia="Gulim" w:cs="Arial"/>
          <w:b w:val="0"/>
          <w:bCs w:val="0"/>
          <w:lang w:eastAsia="ko-KR"/>
        </w:rPr>
        <w:t>원하는</w:t>
      </w:r>
      <w:r w:rsidRPr="003275E1">
        <w:rPr>
          <w:rStyle w:val="Strong"/>
          <w:rFonts w:eastAsia="Gulim" w:cs="Arial"/>
          <w:b w:val="0"/>
          <w:bCs w:val="0"/>
          <w:lang w:eastAsia="ko-KR"/>
        </w:rPr>
        <w:t xml:space="preserve"> </w:t>
      </w:r>
      <w:r w:rsidRPr="003275E1">
        <w:rPr>
          <w:rStyle w:val="Strong"/>
          <w:rFonts w:eastAsia="Gulim" w:cs="Arial"/>
          <w:b w:val="0"/>
          <w:bCs w:val="0"/>
          <w:lang w:eastAsia="ko-KR"/>
        </w:rPr>
        <w:t>맞춤</w:t>
      </w:r>
      <w:r w:rsidRPr="003275E1">
        <w:rPr>
          <w:rStyle w:val="Strong"/>
          <w:rFonts w:eastAsia="Gulim" w:cs="Arial"/>
          <w:b w:val="0"/>
          <w:bCs w:val="0"/>
          <w:lang w:eastAsia="ko-KR"/>
        </w:rPr>
        <w:t xml:space="preserve"> </w:t>
      </w:r>
      <w:r w:rsidRPr="003275E1">
        <w:rPr>
          <w:rStyle w:val="Strong"/>
          <w:rFonts w:eastAsia="Gulim" w:cs="Arial"/>
          <w:b w:val="0"/>
          <w:bCs w:val="0"/>
          <w:lang w:eastAsia="ko-KR"/>
        </w:rPr>
        <w:t>서비스</w:t>
      </w:r>
      <w:r w:rsidRPr="003275E1">
        <w:rPr>
          <w:rStyle w:val="Strong"/>
          <w:rFonts w:eastAsia="Gulim" w:cs="Arial"/>
          <w:b w:val="0"/>
          <w:bCs w:val="0"/>
          <w:lang w:eastAsia="ko-KR"/>
        </w:rPr>
        <w:t xml:space="preserve"> </w:t>
      </w:r>
      <w:r w:rsidRPr="003275E1">
        <w:rPr>
          <w:rStyle w:val="Strong"/>
          <w:rFonts w:eastAsia="Gulim" w:cs="Arial"/>
          <w:b w:val="0"/>
          <w:bCs w:val="0"/>
          <w:lang w:eastAsia="ko-KR"/>
        </w:rPr>
        <w:t>또는</w:t>
      </w:r>
      <w:r w:rsidRPr="003275E1">
        <w:rPr>
          <w:rStyle w:val="Strong"/>
          <w:rFonts w:eastAsia="Gulim" w:cs="Arial"/>
          <w:b w:val="0"/>
          <w:bCs w:val="0"/>
          <w:lang w:eastAsia="ko-KR"/>
        </w:rPr>
        <w:t xml:space="preserve"> </w:t>
      </w:r>
      <w:r w:rsidRPr="003275E1">
        <w:rPr>
          <w:rStyle w:val="Strong"/>
          <w:rFonts w:eastAsia="Gulim" w:cs="Arial"/>
          <w:b w:val="0"/>
          <w:bCs w:val="0"/>
          <w:lang w:eastAsia="ko-KR"/>
        </w:rPr>
        <w:t>기술을</w:t>
      </w:r>
      <w:r w:rsidRPr="003275E1">
        <w:rPr>
          <w:rStyle w:val="Strong"/>
          <w:rFonts w:eastAsia="Gulim" w:cs="Arial"/>
          <w:b w:val="0"/>
          <w:bCs w:val="0"/>
          <w:lang w:eastAsia="ko-KR"/>
        </w:rPr>
        <w:t xml:space="preserve"> </w:t>
      </w:r>
      <w:r w:rsidRPr="003275E1">
        <w:rPr>
          <w:rStyle w:val="Strong"/>
          <w:rFonts w:eastAsia="Gulim" w:cs="Arial"/>
          <w:b w:val="0"/>
          <w:bCs w:val="0"/>
          <w:lang w:eastAsia="ko-KR"/>
        </w:rPr>
        <w:t>제공하기</w:t>
      </w:r>
      <w:r w:rsidRPr="003275E1">
        <w:rPr>
          <w:rStyle w:val="Strong"/>
          <w:rFonts w:eastAsia="Gulim" w:cs="Arial"/>
          <w:b w:val="0"/>
          <w:bCs w:val="0"/>
          <w:lang w:eastAsia="ko-KR"/>
        </w:rPr>
        <w:t xml:space="preserve"> </w:t>
      </w:r>
      <w:r w:rsidRPr="003275E1">
        <w:rPr>
          <w:rStyle w:val="Strong"/>
          <w:rFonts w:eastAsia="Gulim" w:cs="Arial"/>
          <w:b w:val="0"/>
          <w:bCs w:val="0"/>
          <w:lang w:eastAsia="ko-KR"/>
        </w:rPr>
        <w:t>위한</w:t>
      </w:r>
      <w:r w:rsidRPr="003275E1">
        <w:rPr>
          <w:rStyle w:val="Strong"/>
          <w:rFonts w:eastAsia="Gulim" w:cs="Arial"/>
          <w:b w:val="0"/>
          <w:bCs w:val="0"/>
          <w:lang w:eastAsia="ko-KR"/>
        </w:rPr>
        <w:t xml:space="preserve"> </w:t>
      </w:r>
      <w:r w:rsidRPr="003275E1">
        <w:rPr>
          <w:rStyle w:val="Strong"/>
          <w:rFonts w:eastAsia="Gulim" w:cs="Arial"/>
          <w:b w:val="0"/>
          <w:bCs w:val="0"/>
          <w:lang w:eastAsia="ko-KR"/>
        </w:rPr>
        <w:t>목적으로</w:t>
      </w:r>
      <w:r w:rsidRPr="003275E1">
        <w:rPr>
          <w:rStyle w:val="Strong"/>
          <w:rFonts w:eastAsia="Gulim" w:cs="Arial"/>
          <w:b w:val="0"/>
          <w:bCs w:val="0"/>
          <w:lang w:eastAsia="ko-KR"/>
        </w:rPr>
        <w:t xml:space="preserve"> </w:t>
      </w:r>
      <w:r w:rsidRPr="003275E1">
        <w:rPr>
          <w:rStyle w:val="Strong"/>
          <w:rFonts w:eastAsia="Gulim" w:cs="Arial"/>
          <w:b w:val="0"/>
          <w:bCs w:val="0"/>
          <w:lang w:eastAsia="ko-KR"/>
        </w:rPr>
        <w:t>이러한</w:t>
      </w:r>
      <w:r w:rsidRPr="003275E1">
        <w:rPr>
          <w:rStyle w:val="Strong"/>
          <w:rFonts w:eastAsia="Gulim" w:cs="Arial"/>
          <w:b w:val="0"/>
          <w:bCs w:val="0"/>
          <w:lang w:eastAsia="ko-KR"/>
        </w:rPr>
        <w:t xml:space="preserve"> </w:t>
      </w:r>
      <w:r w:rsidRPr="003275E1">
        <w:rPr>
          <w:rStyle w:val="Strong"/>
          <w:rFonts w:eastAsia="Gulim" w:cs="Arial"/>
          <w:b w:val="0"/>
          <w:bCs w:val="0"/>
          <w:lang w:eastAsia="ko-KR"/>
        </w:rPr>
        <w:t>정보를</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사용할</w:t>
      </w:r>
      <w:r w:rsidRPr="003275E1">
        <w:rPr>
          <w:rStyle w:val="Strong"/>
          <w:rFonts w:eastAsia="Gulim" w:cs="Arial"/>
          <w:b w:val="0"/>
          <w:bCs w:val="0"/>
          <w:lang w:eastAsia="ko-KR"/>
        </w:rPr>
        <w:t xml:space="preserve"> </w:t>
      </w:r>
      <w:r w:rsidRPr="003275E1">
        <w:rPr>
          <w:rStyle w:val="Strong"/>
          <w:rFonts w:eastAsia="Gulim" w:cs="Arial"/>
          <w:b w:val="0"/>
          <w:bCs w:val="0"/>
          <w:lang w:eastAsia="ko-KR"/>
        </w:rPr>
        <w:t>수</w:t>
      </w:r>
      <w:r w:rsidRPr="003275E1">
        <w:rPr>
          <w:rStyle w:val="Strong"/>
          <w:rFonts w:eastAsia="Gulim" w:cs="Arial"/>
          <w:b w:val="0"/>
          <w:bCs w:val="0"/>
          <w:lang w:eastAsia="ko-KR"/>
        </w:rPr>
        <w:t xml:space="preserve"> </w:t>
      </w:r>
      <w:r w:rsidRPr="003275E1">
        <w:rPr>
          <w:rStyle w:val="Strong"/>
          <w:rFonts w:eastAsia="Gulim" w:cs="Arial"/>
          <w:b w:val="0"/>
          <w:bCs w:val="0"/>
          <w:lang w:eastAsia="ko-KR"/>
        </w:rPr>
        <w:t>있습니다</w:t>
      </w:r>
      <w:r w:rsidRPr="003275E1">
        <w:rPr>
          <w:rStyle w:val="Strong"/>
          <w:rFonts w:eastAsia="Gulim" w:cs="Arial"/>
          <w:b w:val="0"/>
          <w:bCs w:val="0"/>
          <w:lang w:eastAsia="ko-KR"/>
        </w:rPr>
        <w:t>. Microsoft</w:t>
      </w:r>
      <w:r w:rsidRPr="003275E1">
        <w:rPr>
          <w:rStyle w:val="Strong"/>
          <w:rFonts w:eastAsia="Gulim" w:cs="Arial"/>
          <w:b w:val="0"/>
          <w:bCs w:val="0"/>
          <w:lang w:eastAsia="ko-KR"/>
        </w:rPr>
        <w:t>는</w:t>
      </w:r>
      <w:r w:rsidRPr="003275E1">
        <w:rPr>
          <w:rStyle w:val="Strong"/>
          <w:rFonts w:eastAsia="Gulim" w:cs="Arial"/>
          <w:b w:val="0"/>
          <w:bCs w:val="0"/>
          <w:lang w:eastAsia="ko-KR"/>
        </w:rPr>
        <w:t xml:space="preserve"> </w:t>
      </w:r>
      <w:r w:rsidRPr="003275E1">
        <w:rPr>
          <w:rStyle w:val="Strong"/>
          <w:rFonts w:eastAsia="Gulim" w:cs="Arial"/>
          <w:b w:val="0"/>
          <w:bCs w:val="0"/>
          <w:lang w:eastAsia="ko-KR"/>
        </w:rPr>
        <w:t>귀하의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신원을</w:t>
      </w:r>
      <w:r w:rsidRPr="003275E1">
        <w:rPr>
          <w:rStyle w:val="Strong"/>
          <w:rFonts w:eastAsia="Gulim" w:cs="Arial"/>
          <w:b w:val="0"/>
          <w:bCs w:val="0"/>
          <w:lang w:eastAsia="ko-KR"/>
        </w:rPr>
        <w:t xml:space="preserve"> </w:t>
      </w:r>
      <w:r w:rsidRPr="003275E1">
        <w:rPr>
          <w:rStyle w:val="Strong"/>
          <w:rFonts w:eastAsia="Gulim" w:cs="Arial"/>
          <w:b w:val="0"/>
          <w:bCs w:val="0"/>
          <w:lang w:eastAsia="ko-KR"/>
        </w:rPr>
        <w:t>식별할</w:t>
      </w:r>
      <w:r w:rsidRPr="003275E1">
        <w:rPr>
          <w:rStyle w:val="Strong"/>
          <w:rFonts w:eastAsia="Gulim" w:cs="Arial"/>
          <w:b w:val="0"/>
          <w:bCs w:val="0"/>
          <w:lang w:eastAsia="ko-KR"/>
        </w:rPr>
        <w:t xml:space="preserve"> </w:t>
      </w:r>
      <w:r w:rsidRPr="003275E1">
        <w:rPr>
          <w:rStyle w:val="Strong"/>
          <w:rFonts w:eastAsia="Gulim" w:cs="Arial"/>
          <w:b w:val="0"/>
          <w:bCs w:val="0"/>
          <w:lang w:eastAsia="ko-KR"/>
        </w:rPr>
        <w:t>수</w:t>
      </w:r>
      <w:r w:rsidRPr="003275E1">
        <w:rPr>
          <w:rStyle w:val="Strong"/>
          <w:rFonts w:eastAsia="Gulim" w:cs="Arial"/>
          <w:b w:val="0"/>
          <w:bCs w:val="0"/>
          <w:lang w:eastAsia="ko-KR"/>
        </w:rPr>
        <w:t xml:space="preserve"> </w:t>
      </w:r>
      <w:r w:rsidRPr="003275E1">
        <w:rPr>
          <w:rStyle w:val="Strong"/>
          <w:rFonts w:eastAsia="Gulim" w:cs="Arial"/>
          <w:b w:val="0"/>
          <w:bCs w:val="0"/>
          <w:lang w:eastAsia="ko-KR"/>
        </w:rPr>
        <w:t>있는</w:t>
      </w:r>
      <w:r w:rsidRPr="003275E1">
        <w:rPr>
          <w:rStyle w:val="Strong"/>
          <w:rFonts w:eastAsia="Gulim" w:cs="Arial"/>
          <w:b w:val="0"/>
          <w:bCs w:val="0"/>
          <w:lang w:eastAsia="ko-KR"/>
        </w:rPr>
        <w:t xml:space="preserve"> </w:t>
      </w:r>
      <w:r w:rsidRPr="003275E1">
        <w:rPr>
          <w:rStyle w:val="Strong"/>
          <w:rFonts w:eastAsia="Gulim" w:cs="Arial"/>
          <w:b w:val="0"/>
          <w:bCs w:val="0"/>
          <w:lang w:eastAsia="ko-KR"/>
        </w:rPr>
        <w:t>형태로</w:t>
      </w:r>
      <w:r w:rsidRPr="003275E1">
        <w:rPr>
          <w:rStyle w:val="Strong"/>
          <w:rFonts w:eastAsia="Gulim" w:cs="Arial"/>
          <w:b w:val="0"/>
          <w:bCs w:val="0"/>
          <w:lang w:eastAsia="ko-KR"/>
        </w:rPr>
        <w:t xml:space="preserve"> </w:t>
      </w:r>
      <w:r w:rsidRPr="003275E1">
        <w:rPr>
          <w:rStyle w:val="Strong"/>
          <w:rFonts w:eastAsia="Gulim" w:cs="Arial"/>
          <w:b w:val="0"/>
          <w:bCs w:val="0"/>
          <w:lang w:eastAsia="ko-KR"/>
        </w:rPr>
        <w:t>이</w:t>
      </w:r>
      <w:r w:rsidRPr="003275E1">
        <w:rPr>
          <w:rStyle w:val="Strong"/>
          <w:rFonts w:eastAsia="Gulim" w:cs="Arial"/>
          <w:b w:val="0"/>
          <w:bCs w:val="0"/>
          <w:lang w:eastAsia="ko-KR"/>
        </w:rPr>
        <w:t xml:space="preserve"> </w:t>
      </w:r>
      <w:r w:rsidRPr="003275E1">
        <w:rPr>
          <w:rStyle w:val="Strong"/>
          <w:rFonts w:eastAsia="Gulim" w:cs="Arial"/>
          <w:b w:val="0"/>
          <w:bCs w:val="0"/>
          <w:lang w:eastAsia="ko-KR"/>
        </w:rPr>
        <w:t>정보를</w:t>
      </w:r>
      <w:r w:rsidRPr="003275E1">
        <w:rPr>
          <w:rStyle w:val="Strong"/>
          <w:rFonts w:eastAsia="Gulim" w:cs="Arial"/>
          <w:b w:val="0"/>
          <w:bCs w:val="0"/>
          <w:lang w:eastAsia="ko-KR"/>
        </w:rPr>
        <w:t xml:space="preserve"> </w:t>
      </w:r>
      <w:r w:rsidRPr="003275E1">
        <w:rPr>
          <w:rStyle w:val="Strong"/>
          <w:rFonts w:eastAsia="Gulim" w:cs="Arial"/>
          <w:b w:val="0"/>
          <w:bCs w:val="0"/>
          <w:lang w:eastAsia="ko-KR"/>
        </w:rPr>
        <w:t>공개하지</w:t>
      </w:r>
      <w:r w:rsidRPr="003275E1">
        <w:rPr>
          <w:rStyle w:val="Strong"/>
          <w:rFonts w:eastAsia="Gulim" w:cs="Arial"/>
          <w:b w:val="0"/>
          <w:bCs w:val="0"/>
          <w:lang w:eastAsia="ko-KR"/>
        </w:rPr>
        <w:t xml:space="preserve"> </w:t>
      </w:r>
      <w:r w:rsidRPr="003275E1">
        <w:rPr>
          <w:rStyle w:val="Strong"/>
          <w:rFonts w:eastAsia="Gulim" w:cs="Arial"/>
          <w:b w:val="0"/>
          <w:bCs w:val="0"/>
          <w:lang w:eastAsia="ko-KR"/>
        </w:rPr>
        <w:t>않습니다</w:t>
      </w:r>
      <w:r w:rsidRPr="003275E1">
        <w:rPr>
          <w:rStyle w:val="Strong"/>
          <w:rFonts w:eastAsia="Gulim" w:cs="Arial"/>
          <w:b w:val="0"/>
          <w:bCs w:val="0"/>
          <w:lang w:eastAsia="ko-KR"/>
        </w:rPr>
        <w:t>.</w:t>
      </w:r>
    </w:p>
    <w:p w:rsidR="000A570B" w:rsidRPr="003275E1" w:rsidRDefault="000A570B" w:rsidP="000A570B">
      <w:pPr>
        <w:pStyle w:val="PURHeading2"/>
        <w:rPr>
          <w:rFonts w:ascii="Arial" w:eastAsia="Gulim" w:hAnsi="Arial" w:cs="Arial"/>
          <w:lang w:eastAsia="ko-KR"/>
        </w:rPr>
      </w:pPr>
      <w:r w:rsidRPr="003275E1">
        <w:rPr>
          <w:rStyle w:val="Strong"/>
          <w:rFonts w:ascii="Arial" w:eastAsia="Gulim" w:hAnsi="Arial" w:cs="Arial"/>
          <w:lang w:eastAsia="ko-KR"/>
        </w:rPr>
        <w:t>제</w:t>
      </w:r>
      <w:r w:rsidRPr="001E6868">
        <w:rPr>
          <w:rStyle w:val="Strong"/>
          <w:rFonts w:eastAsia="Gulim" w:cs="Arial"/>
          <w:lang w:eastAsia="ko-KR"/>
        </w:rPr>
        <w:t>3</w:t>
      </w:r>
      <w:r w:rsidRPr="003275E1">
        <w:rPr>
          <w:rStyle w:val="Strong"/>
          <w:rFonts w:ascii="Arial" w:eastAsia="Gulim" w:hAnsi="Arial" w:cs="Arial"/>
          <w:lang w:eastAsia="ko-KR"/>
        </w:rPr>
        <w:t>자의</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인터넷</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사이트</w:t>
      </w:r>
    </w:p>
    <w:p w:rsidR="000A570B" w:rsidRPr="003275E1" w:rsidRDefault="000A570B" w:rsidP="00051075">
      <w:pPr>
        <w:pStyle w:val="PURBody-Indented"/>
        <w:rPr>
          <w:rFonts w:eastAsia="Gulim" w:cs="Arial"/>
          <w:lang w:eastAsia="ko-KR"/>
        </w:rPr>
      </w:pPr>
      <w:r w:rsidRPr="003275E1">
        <w:rPr>
          <w:rStyle w:val="Strong"/>
          <w:rFonts w:eastAsia="Gulim" w:cs="Arial"/>
          <w:b w:val="0"/>
          <w:bCs w:val="0"/>
          <w:lang w:eastAsia="ko-KR"/>
        </w:rPr>
        <w:t>귀하와</w:t>
      </w:r>
      <w:r w:rsidRPr="003275E1">
        <w:rPr>
          <w:rStyle w:val="Strong"/>
          <w:rFonts w:eastAsia="Gulim" w:cs="Arial"/>
          <w:b w:val="0"/>
          <w:bCs w:val="0"/>
          <w:lang w:eastAsia="ko-KR"/>
        </w:rPr>
        <w:t xml:space="preserve"> </w:t>
      </w:r>
      <w:r w:rsidRPr="003275E1">
        <w:rPr>
          <w:rStyle w:val="Strong"/>
          <w:rFonts w:eastAsia="Gulim" w:cs="Arial"/>
          <w:b w:val="0"/>
          <w:bCs w:val="0"/>
          <w:lang w:eastAsia="ko-KR"/>
        </w:rPr>
        <w:t>귀하의</w:t>
      </w:r>
      <w:r w:rsidRPr="003275E1">
        <w:rPr>
          <w:rStyle w:val="Strong"/>
          <w:rFonts w:eastAsia="Gulim" w:cs="Arial"/>
          <w:b w:val="0"/>
          <w:bCs w:val="0"/>
          <w:lang w:eastAsia="ko-KR"/>
        </w:rPr>
        <w:t xml:space="preserve"> </w:t>
      </w:r>
      <w:r w:rsidRPr="003275E1">
        <w:rPr>
          <w:rStyle w:val="Strong"/>
          <w:rFonts w:eastAsia="Gulim" w:cs="Arial"/>
          <w:b w:val="0"/>
          <w:bCs w:val="0"/>
          <w:lang w:eastAsia="ko-KR"/>
        </w:rPr>
        <w:t>고객은</w:t>
      </w:r>
      <w:r w:rsidRPr="003275E1">
        <w:rPr>
          <w:rStyle w:val="Strong"/>
          <w:rFonts w:eastAsia="Gulim" w:cs="Arial"/>
          <w:b w:val="0"/>
          <w:bCs w:val="0"/>
          <w:lang w:eastAsia="ko-KR"/>
        </w:rPr>
        <w:t xml:space="preserve"> </w:t>
      </w:r>
      <w:r w:rsidRPr="003275E1">
        <w:rPr>
          <w:rStyle w:val="Strong"/>
          <w:rFonts w:eastAsia="Gulim" w:cs="Arial"/>
          <w:b w:val="0"/>
          <w:bCs w:val="0"/>
          <w:lang w:eastAsia="ko-KR"/>
        </w:rPr>
        <w:t>본</w:t>
      </w:r>
      <w:r w:rsidRPr="003275E1">
        <w:rPr>
          <w:rStyle w:val="Strong"/>
          <w:rFonts w:eastAsia="Gulim" w:cs="Arial"/>
          <w:b w:val="0"/>
          <w:bCs w:val="0"/>
          <w:lang w:eastAsia="ko-KR"/>
        </w:rPr>
        <w:t xml:space="preserve"> </w:t>
      </w:r>
      <w:r w:rsidRPr="003275E1">
        <w:rPr>
          <w:rStyle w:val="Strong"/>
          <w:rFonts w:eastAsia="Gulim" w:cs="Arial"/>
          <w:b w:val="0"/>
          <w:bCs w:val="0"/>
          <w:lang w:eastAsia="ko-KR"/>
        </w:rPr>
        <w:t>제품을</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사용하는</w:t>
      </w:r>
      <w:r w:rsidRPr="003275E1">
        <w:rPr>
          <w:rStyle w:val="Strong"/>
          <w:rFonts w:eastAsia="Gulim" w:cs="Arial"/>
          <w:b w:val="0"/>
          <w:bCs w:val="0"/>
          <w:lang w:eastAsia="ko-KR"/>
        </w:rPr>
        <w:t xml:space="preserve"> </w:t>
      </w:r>
      <w:r w:rsidRPr="003275E1">
        <w:rPr>
          <w:rStyle w:val="Strong"/>
          <w:rFonts w:eastAsia="Gulim" w:cs="Arial"/>
          <w:b w:val="0"/>
          <w:bCs w:val="0"/>
          <w:lang w:eastAsia="ko-KR"/>
        </w:rPr>
        <w:t>과정에서</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인터넷</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사이트로</w:t>
      </w:r>
      <w:r w:rsidRPr="003275E1">
        <w:rPr>
          <w:rStyle w:val="Strong"/>
          <w:rFonts w:eastAsia="Gulim" w:cs="Arial"/>
          <w:b w:val="0"/>
          <w:bCs w:val="0"/>
          <w:lang w:eastAsia="ko-KR"/>
        </w:rPr>
        <w:t xml:space="preserve"> </w:t>
      </w:r>
      <w:r w:rsidRPr="003275E1">
        <w:rPr>
          <w:rStyle w:val="Strong"/>
          <w:rFonts w:eastAsia="Gulim" w:cs="Arial"/>
          <w:b w:val="0"/>
          <w:bCs w:val="0"/>
          <w:lang w:eastAsia="ko-KR"/>
        </w:rPr>
        <w:t>연결될</w:t>
      </w:r>
      <w:r w:rsidRPr="003275E1">
        <w:rPr>
          <w:rStyle w:val="Strong"/>
          <w:rFonts w:eastAsia="Gulim" w:cs="Arial"/>
          <w:b w:val="0"/>
          <w:bCs w:val="0"/>
          <w:lang w:eastAsia="ko-KR"/>
        </w:rPr>
        <w:t xml:space="preserve"> </w:t>
      </w:r>
      <w:r w:rsidRPr="003275E1">
        <w:rPr>
          <w:rStyle w:val="Strong"/>
          <w:rFonts w:eastAsia="Gulim" w:cs="Arial"/>
          <w:b w:val="0"/>
          <w:bCs w:val="0"/>
          <w:lang w:eastAsia="ko-KR"/>
        </w:rPr>
        <w:t>수</w:t>
      </w:r>
      <w:r w:rsidRPr="003275E1">
        <w:rPr>
          <w:rStyle w:val="Strong"/>
          <w:rFonts w:eastAsia="Gulim" w:cs="Arial"/>
          <w:b w:val="0"/>
          <w:bCs w:val="0"/>
          <w:lang w:eastAsia="ko-KR"/>
        </w:rPr>
        <w:t xml:space="preserve"> </w:t>
      </w:r>
      <w:r w:rsidRPr="003275E1">
        <w:rPr>
          <w:rStyle w:val="Strong"/>
          <w:rFonts w:eastAsia="Gulim" w:cs="Arial"/>
          <w:b w:val="0"/>
          <w:bCs w:val="0"/>
          <w:lang w:eastAsia="ko-KR"/>
        </w:rPr>
        <w:t>있습니다</w:t>
      </w:r>
      <w:r w:rsidRPr="003275E1">
        <w:rPr>
          <w:rStyle w:val="Strong"/>
          <w:rFonts w:eastAsia="Gulim" w:cs="Arial"/>
          <w:b w:val="0"/>
          <w:bCs w:val="0"/>
          <w:lang w:eastAsia="ko-KR"/>
        </w:rPr>
        <w:t>. Microsoft</w:t>
      </w:r>
      <w:r w:rsidRPr="003275E1">
        <w:rPr>
          <w:rStyle w:val="Strong"/>
          <w:rFonts w:eastAsia="Gulim" w:cs="Arial"/>
          <w:b w:val="0"/>
          <w:bCs w:val="0"/>
          <w:lang w:eastAsia="ko-KR"/>
        </w:rPr>
        <w:t>는</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사이트를</w:t>
      </w:r>
      <w:r w:rsidRPr="003275E1">
        <w:rPr>
          <w:rStyle w:val="Strong"/>
          <w:rFonts w:eastAsia="Gulim" w:cs="Arial"/>
          <w:b w:val="0"/>
          <w:bCs w:val="0"/>
          <w:lang w:eastAsia="ko-KR"/>
        </w:rPr>
        <w:t xml:space="preserve"> </w:t>
      </w:r>
      <w:r w:rsidRPr="003275E1">
        <w:rPr>
          <w:rStyle w:val="Strong"/>
          <w:rFonts w:eastAsia="Gulim" w:cs="Arial"/>
          <w:b w:val="0"/>
          <w:bCs w:val="0"/>
          <w:lang w:eastAsia="ko-KR"/>
        </w:rPr>
        <w:t>통제하지</w:t>
      </w:r>
      <w:r w:rsidRPr="003275E1">
        <w:rPr>
          <w:rStyle w:val="Strong"/>
          <w:rFonts w:eastAsia="Gulim" w:cs="Arial"/>
          <w:b w:val="0"/>
          <w:bCs w:val="0"/>
          <w:lang w:eastAsia="ko-KR"/>
        </w:rPr>
        <w:t xml:space="preserve"> </w:t>
      </w:r>
      <w:r w:rsidRPr="003275E1">
        <w:rPr>
          <w:rStyle w:val="Strong"/>
          <w:rFonts w:eastAsia="Gulim" w:cs="Arial"/>
          <w:b w:val="0"/>
          <w:bCs w:val="0"/>
          <w:lang w:eastAsia="ko-KR"/>
        </w:rPr>
        <w:t>않습니다</w:t>
      </w:r>
      <w:r w:rsidRPr="003275E1">
        <w:rPr>
          <w:rStyle w:val="Strong"/>
          <w:rFonts w:eastAsia="Gulim" w:cs="Arial"/>
          <w:b w:val="0"/>
          <w:bCs w:val="0"/>
          <w:lang w:eastAsia="ko-KR"/>
        </w:rPr>
        <w:t>. Microsoft</w:t>
      </w:r>
      <w:r w:rsidRPr="003275E1">
        <w:rPr>
          <w:rStyle w:val="Strong"/>
          <w:rFonts w:eastAsia="Gulim" w:cs="Arial"/>
          <w:b w:val="0"/>
          <w:bCs w:val="0"/>
          <w:lang w:eastAsia="ko-KR"/>
        </w:rPr>
        <w:t>는</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사이트에</w:t>
      </w:r>
      <w:r w:rsidRPr="003275E1">
        <w:rPr>
          <w:rStyle w:val="Strong"/>
          <w:rFonts w:eastAsia="Gulim" w:cs="Arial"/>
          <w:b w:val="0"/>
          <w:bCs w:val="0"/>
          <w:lang w:eastAsia="ko-KR"/>
        </w:rPr>
        <w:t xml:space="preserve"> </w:t>
      </w:r>
      <w:r w:rsidRPr="003275E1">
        <w:rPr>
          <w:rStyle w:val="Strong"/>
          <w:rFonts w:eastAsia="Gulim" w:cs="Arial"/>
          <w:b w:val="0"/>
          <w:bCs w:val="0"/>
          <w:lang w:eastAsia="ko-KR"/>
        </w:rPr>
        <w:t>게시된</w:t>
      </w:r>
      <w:r w:rsidRPr="003275E1">
        <w:rPr>
          <w:rStyle w:val="Strong"/>
          <w:rFonts w:eastAsia="Gulim" w:cs="Arial"/>
          <w:b w:val="0"/>
          <w:bCs w:val="0"/>
          <w:lang w:eastAsia="ko-KR"/>
        </w:rPr>
        <w:t xml:space="preserve"> </w:t>
      </w:r>
      <w:r w:rsidRPr="003275E1">
        <w:rPr>
          <w:rStyle w:val="Strong"/>
          <w:rFonts w:eastAsia="Gulim" w:cs="Arial"/>
          <w:b w:val="0"/>
          <w:bCs w:val="0"/>
          <w:lang w:eastAsia="ko-KR"/>
        </w:rPr>
        <w:t>콘텐츠</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사이트에</w:t>
      </w:r>
      <w:r w:rsidRPr="003275E1">
        <w:rPr>
          <w:rStyle w:val="Strong"/>
          <w:rFonts w:eastAsia="Gulim" w:cs="Arial"/>
          <w:b w:val="0"/>
          <w:bCs w:val="0"/>
          <w:lang w:eastAsia="ko-KR"/>
        </w:rPr>
        <w:t xml:space="preserve"> </w:t>
      </w:r>
      <w:r w:rsidRPr="003275E1">
        <w:rPr>
          <w:rStyle w:val="Strong"/>
          <w:rFonts w:eastAsia="Gulim" w:cs="Arial"/>
          <w:b w:val="0"/>
          <w:bCs w:val="0"/>
          <w:lang w:eastAsia="ko-KR"/>
        </w:rPr>
        <w:t>포함된</w:t>
      </w:r>
      <w:r w:rsidRPr="003275E1">
        <w:rPr>
          <w:rStyle w:val="Strong"/>
          <w:rFonts w:eastAsia="Gulim" w:cs="Arial"/>
          <w:b w:val="0"/>
          <w:bCs w:val="0"/>
          <w:lang w:eastAsia="ko-KR"/>
        </w:rPr>
        <w:t xml:space="preserve"> </w:t>
      </w:r>
      <w:r w:rsidRPr="003275E1">
        <w:rPr>
          <w:rStyle w:val="Strong"/>
          <w:rFonts w:eastAsia="Gulim" w:cs="Arial"/>
          <w:b w:val="0"/>
          <w:bCs w:val="0"/>
          <w:lang w:eastAsia="ko-KR"/>
        </w:rPr>
        <w:t>링크</w:t>
      </w:r>
      <w:r w:rsidRPr="003275E1">
        <w:rPr>
          <w:rStyle w:val="Strong"/>
          <w:rFonts w:eastAsia="Gulim" w:cs="Arial"/>
          <w:b w:val="0"/>
          <w:bCs w:val="0"/>
          <w:lang w:eastAsia="ko-KR"/>
        </w:rPr>
        <w:t xml:space="preserve"> </w:t>
      </w:r>
      <w:r w:rsidRPr="003275E1">
        <w:rPr>
          <w:rStyle w:val="Strong"/>
          <w:rFonts w:eastAsia="Gulim" w:cs="Arial"/>
          <w:b w:val="0"/>
          <w:bCs w:val="0"/>
          <w:lang w:eastAsia="ko-KR"/>
        </w:rPr>
        <w:t>또는</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w:t>
      </w:r>
      <w:r w:rsidRPr="003275E1">
        <w:rPr>
          <w:rStyle w:val="Strong"/>
          <w:rFonts w:eastAsia="Gulim" w:cs="Arial"/>
          <w:b w:val="0"/>
          <w:bCs w:val="0"/>
          <w:lang w:eastAsia="ko-KR"/>
        </w:rPr>
        <w:t xml:space="preserve"> </w:t>
      </w:r>
      <w:r w:rsidRPr="003275E1">
        <w:rPr>
          <w:rStyle w:val="Strong"/>
          <w:rFonts w:eastAsia="Gulim" w:cs="Arial"/>
          <w:b w:val="0"/>
          <w:bCs w:val="0"/>
          <w:lang w:eastAsia="ko-KR"/>
        </w:rPr>
        <w:t>변경</w:t>
      </w:r>
      <w:r w:rsidRPr="003275E1">
        <w:rPr>
          <w:rStyle w:val="Strong"/>
          <w:rFonts w:eastAsia="Gulim" w:cs="Arial"/>
          <w:b w:val="0"/>
          <w:bCs w:val="0"/>
          <w:lang w:eastAsia="ko-KR"/>
        </w:rPr>
        <w:t xml:space="preserve"> </w:t>
      </w:r>
      <w:r w:rsidRPr="003275E1">
        <w:rPr>
          <w:rStyle w:val="Strong"/>
          <w:rFonts w:eastAsia="Gulim" w:cs="Arial"/>
          <w:b w:val="0"/>
          <w:bCs w:val="0"/>
          <w:lang w:eastAsia="ko-KR"/>
        </w:rPr>
        <w:t>사항에</w:t>
      </w:r>
      <w:r w:rsidRPr="003275E1">
        <w:rPr>
          <w:rStyle w:val="Strong"/>
          <w:rFonts w:eastAsia="Gulim" w:cs="Arial"/>
          <w:b w:val="0"/>
          <w:bCs w:val="0"/>
          <w:lang w:eastAsia="ko-KR"/>
        </w:rPr>
        <w:t xml:space="preserve"> </w:t>
      </w:r>
      <w:r w:rsidRPr="003275E1">
        <w:rPr>
          <w:rStyle w:val="Strong"/>
          <w:rFonts w:eastAsia="Gulim" w:cs="Arial"/>
          <w:b w:val="0"/>
          <w:bCs w:val="0"/>
          <w:lang w:eastAsia="ko-KR"/>
        </w:rPr>
        <w:t>대해</w:t>
      </w:r>
      <w:r w:rsidRPr="003275E1">
        <w:rPr>
          <w:rStyle w:val="Strong"/>
          <w:rFonts w:eastAsia="Gulim" w:cs="Arial"/>
          <w:b w:val="0"/>
          <w:bCs w:val="0"/>
          <w:lang w:eastAsia="ko-KR"/>
        </w:rPr>
        <w:t xml:space="preserve"> </w:t>
      </w:r>
      <w:r w:rsidRPr="003275E1">
        <w:rPr>
          <w:rStyle w:val="Strong"/>
          <w:rFonts w:eastAsia="Gulim" w:cs="Arial"/>
          <w:b w:val="0"/>
          <w:bCs w:val="0"/>
          <w:lang w:eastAsia="ko-KR"/>
        </w:rPr>
        <w:t>책임지지</w:t>
      </w:r>
      <w:r w:rsidRPr="003275E1">
        <w:rPr>
          <w:rStyle w:val="Strong"/>
          <w:rFonts w:eastAsia="Gulim" w:cs="Arial"/>
          <w:b w:val="0"/>
          <w:bCs w:val="0"/>
          <w:lang w:eastAsia="ko-KR"/>
        </w:rPr>
        <w:t xml:space="preserve"> </w:t>
      </w:r>
      <w:r w:rsidRPr="003275E1">
        <w:rPr>
          <w:rStyle w:val="Strong"/>
          <w:rFonts w:eastAsia="Gulim" w:cs="Arial"/>
          <w:b w:val="0"/>
          <w:bCs w:val="0"/>
          <w:lang w:eastAsia="ko-KR"/>
        </w:rPr>
        <w:t>않습니다</w:t>
      </w:r>
      <w:r w:rsidRPr="003275E1">
        <w:rPr>
          <w:rStyle w:val="Strong"/>
          <w:rFonts w:eastAsia="Gulim" w:cs="Arial"/>
          <w:b w:val="0"/>
          <w:bCs w:val="0"/>
          <w:lang w:eastAsia="ko-KR"/>
        </w:rPr>
        <w:t>. Microsoft</w:t>
      </w:r>
      <w:r w:rsidRPr="003275E1">
        <w:rPr>
          <w:rStyle w:val="Strong"/>
          <w:rFonts w:eastAsia="Gulim" w:cs="Arial"/>
          <w:b w:val="0"/>
          <w:bCs w:val="0"/>
          <w:lang w:eastAsia="ko-KR"/>
        </w:rPr>
        <w:t>는</w:t>
      </w:r>
      <w:r w:rsidRPr="003275E1">
        <w:rPr>
          <w:rStyle w:val="Strong"/>
          <w:rFonts w:eastAsia="Gulim" w:cs="Arial"/>
          <w:b w:val="0"/>
          <w:bCs w:val="0"/>
          <w:lang w:eastAsia="ko-KR"/>
        </w:rPr>
        <w:t xml:space="preserve"> </w:t>
      </w:r>
      <w:r w:rsidRPr="003275E1">
        <w:rPr>
          <w:rStyle w:val="Strong"/>
          <w:rFonts w:eastAsia="Gulim" w:cs="Arial"/>
          <w:b w:val="0"/>
          <w:bCs w:val="0"/>
          <w:lang w:eastAsia="ko-KR"/>
        </w:rPr>
        <w:t>귀하의</w:t>
      </w:r>
      <w:r w:rsidRPr="003275E1">
        <w:rPr>
          <w:rStyle w:val="Strong"/>
          <w:rFonts w:eastAsia="Gulim" w:cs="Arial"/>
          <w:b w:val="0"/>
          <w:bCs w:val="0"/>
          <w:lang w:eastAsia="ko-KR"/>
        </w:rPr>
        <w:t xml:space="preserve"> </w:t>
      </w:r>
      <w:r w:rsidRPr="003275E1">
        <w:rPr>
          <w:rStyle w:val="Strong"/>
          <w:rFonts w:eastAsia="Gulim" w:cs="Arial"/>
          <w:b w:val="0"/>
          <w:bCs w:val="0"/>
          <w:lang w:eastAsia="ko-KR"/>
        </w:rPr>
        <w:t>편의를</w:t>
      </w:r>
      <w:r w:rsidRPr="003275E1">
        <w:rPr>
          <w:rStyle w:val="Strong"/>
          <w:rFonts w:eastAsia="Gulim" w:cs="Arial"/>
          <w:b w:val="0"/>
          <w:bCs w:val="0"/>
          <w:lang w:eastAsia="ko-KR"/>
        </w:rPr>
        <w:t xml:space="preserve"> </w:t>
      </w:r>
      <w:r w:rsidRPr="003275E1">
        <w:rPr>
          <w:rStyle w:val="Strong"/>
          <w:rFonts w:eastAsia="Gulim" w:cs="Arial"/>
          <w:b w:val="0"/>
          <w:bCs w:val="0"/>
          <w:lang w:eastAsia="ko-KR"/>
        </w:rPr>
        <w:t>위해서만</w:t>
      </w:r>
      <w:r w:rsidRPr="003275E1">
        <w:rPr>
          <w:rStyle w:val="Strong"/>
          <w:rFonts w:eastAsia="Gulim" w:cs="Arial"/>
          <w:b w:val="0"/>
          <w:bCs w:val="0"/>
          <w:lang w:eastAsia="ko-KR"/>
        </w:rPr>
        <w:t xml:space="preserve"> </w:t>
      </w:r>
      <w:r w:rsidRPr="003275E1">
        <w:rPr>
          <w:rStyle w:val="Strong"/>
          <w:rFonts w:eastAsia="Gulim" w:cs="Arial"/>
          <w:b w:val="0"/>
          <w:bCs w:val="0"/>
          <w:lang w:eastAsia="ko-KR"/>
        </w:rPr>
        <w:t>이러한</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w:t>
      </w:r>
      <w:r w:rsidRPr="003275E1">
        <w:rPr>
          <w:rStyle w:val="Strong"/>
          <w:rFonts w:eastAsia="Gulim" w:cs="Arial"/>
          <w:b w:val="0"/>
          <w:bCs w:val="0"/>
          <w:lang w:eastAsia="ko-KR"/>
        </w:rPr>
        <w:t xml:space="preserve"> </w:t>
      </w:r>
      <w:r w:rsidRPr="003275E1">
        <w:rPr>
          <w:rStyle w:val="Strong"/>
          <w:rFonts w:eastAsia="Gulim" w:cs="Arial"/>
          <w:b w:val="0"/>
          <w:bCs w:val="0"/>
          <w:lang w:eastAsia="ko-KR"/>
        </w:rPr>
        <w:t>링크를</w:t>
      </w:r>
      <w:r w:rsidRPr="003275E1">
        <w:rPr>
          <w:rStyle w:val="Strong"/>
          <w:rFonts w:eastAsia="Gulim" w:cs="Arial"/>
          <w:b w:val="0"/>
          <w:bCs w:val="0"/>
          <w:lang w:eastAsia="ko-KR"/>
        </w:rPr>
        <w:t xml:space="preserve"> </w:t>
      </w:r>
      <w:r w:rsidRPr="003275E1">
        <w:rPr>
          <w:rStyle w:val="Strong"/>
          <w:rFonts w:eastAsia="Gulim" w:cs="Arial"/>
          <w:b w:val="0"/>
          <w:bCs w:val="0"/>
          <w:lang w:eastAsia="ko-KR"/>
        </w:rPr>
        <w:t>제공하며</w:t>
      </w:r>
      <w:r w:rsidRPr="003275E1">
        <w:rPr>
          <w:rStyle w:val="Strong"/>
          <w:rFonts w:eastAsia="Gulim" w:cs="Arial"/>
          <w:b w:val="0"/>
          <w:bCs w:val="0"/>
          <w:lang w:eastAsia="ko-KR"/>
        </w:rPr>
        <w:t xml:space="preserve"> </w:t>
      </w:r>
      <w:r w:rsidRPr="003275E1">
        <w:rPr>
          <w:rStyle w:val="Strong"/>
          <w:rFonts w:eastAsia="Gulim" w:cs="Arial"/>
          <w:b w:val="0"/>
          <w:bCs w:val="0"/>
          <w:lang w:eastAsia="ko-KR"/>
        </w:rPr>
        <w:t>이것이</w:t>
      </w:r>
      <w:r w:rsidRPr="003275E1">
        <w:rPr>
          <w:rStyle w:val="Strong"/>
          <w:rFonts w:eastAsia="Gulim" w:cs="Arial"/>
          <w:b w:val="0"/>
          <w:bCs w:val="0"/>
          <w:lang w:eastAsia="ko-KR"/>
        </w:rPr>
        <w:t xml:space="preserve"> </w:t>
      </w:r>
      <w:r w:rsidRPr="003275E1">
        <w:rPr>
          <w:rStyle w:val="Strong"/>
          <w:rFonts w:eastAsia="Gulim" w:cs="Arial"/>
          <w:b w:val="0"/>
          <w:bCs w:val="0"/>
          <w:lang w:eastAsia="ko-KR"/>
        </w:rPr>
        <w:t>제</w:t>
      </w:r>
      <w:r w:rsidRPr="003275E1">
        <w:rPr>
          <w:rStyle w:val="Strong"/>
          <w:rFonts w:eastAsia="Gulim" w:cs="Arial"/>
          <w:b w:val="0"/>
          <w:bCs w:val="0"/>
          <w:lang w:eastAsia="ko-KR"/>
        </w:rPr>
        <w:t>3</w:t>
      </w:r>
      <w:r w:rsidRPr="003275E1">
        <w:rPr>
          <w:rStyle w:val="Strong"/>
          <w:rFonts w:eastAsia="Gulim" w:cs="Arial"/>
          <w:b w:val="0"/>
          <w:bCs w:val="0"/>
          <w:lang w:eastAsia="ko-KR"/>
        </w:rPr>
        <w:t>자의</w:t>
      </w:r>
      <w:r w:rsidRPr="003275E1">
        <w:rPr>
          <w:rStyle w:val="Strong"/>
          <w:rFonts w:eastAsia="Gulim" w:cs="Arial"/>
          <w:b w:val="0"/>
          <w:bCs w:val="0"/>
          <w:lang w:eastAsia="ko-KR"/>
        </w:rPr>
        <w:t xml:space="preserve"> </w:t>
      </w:r>
      <w:r w:rsidRPr="003275E1">
        <w:rPr>
          <w:rStyle w:val="Strong"/>
          <w:rFonts w:eastAsia="Gulim" w:cs="Arial"/>
          <w:b w:val="0"/>
          <w:bCs w:val="0"/>
          <w:lang w:eastAsia="ko-KR"/>
        </w:rPr>
        <w:t>사이트에</w:t>
      </w:r>
      <w:r w:rsidRPr="003275E1">
        <w:rPr>
          <w:rStyle w:val="Strong"/>
          <w:rFonts w:eastAsia="Gulim" w:cs="Arial"/>
          <w:b w:val="0"/>
          <w:bCs w:val="0"/>
          <w:lang w:eastAsia="ko-KR"/>
        </w:rPr>
        <w:t xml:space="preserve"> </w:t>
      </w:r>
      <w:r w:rsidRPr="003275E1">
        <w:rPr>
          <w:rStyle w:val="Strong"/>
          <w:rFonts w:eastAsia="Gulim" w:cs="Arial"/>
          <w:b w:val="0"/>
          <w:bCs w:val="0"/>
          <w:lang w:eastAsia="ko-KR"/>
        </w:rPr>
        <w:t>대한</w:t>
      </w:r>
      <w:r w:rsidRPr="003275E1">
        <w:rPr>
          <w:rStyle w:val="Strong"/>
          <w:rFonts w:eastAsia="Gulim" w:cs="Arial"/>
          <w:b w:val="0"/>
          <w:bCs w:val="0"/>
          <w:lang w:eastAsia="ko-KR"/>
        </w:rPr>
        <w:t xml:space="preserve"> Microsoft</w:t>
      </w:r>
      <w:r w:rsidRPr="003275E1">
        <w:rPr>
          <w:rStyle w:val="Strong"/>
          <w:rFonts w:eastAsia="Gulim" w:cs="Arial"/>
          <w:b w:val="0"/>
          <w:bCs w:val="0"/>
          <w:lang w:eastAsia="ko-KR"/>
        </w:rPr>
        <w:t>의</w:t>
      </w:r>
      <w:r w:rsidRPr="003275E1">
        <w:rPr>
          <w:rStyle w:val="Strong"/>
          <w:rFonts w:eastAsia="Gulim" w:cs="Arial"/>
          <w:b w:val="0"/>
          <w:bCs w:val="0"/>
          <w:lang w:eastAsia="ko-KR"/>
        </w:rPr>
        <w:t xml:space="preserve"> </w:t>
      </w:r>
      <w:r w:rsidRPr="003275E1">
        <w:rPr>
          <w:rStyle w:val="Strong"/>
          <w:rFonts w:eastAsia="Gulim" w:cs="Arial"/>
          <w:b w:val="0"/>
          <w:bCs w:val="0"/>
          <w:lang w:eastAsia="ko-KR"/>
        </w:rPr>
        <w:t>보증을</w:t>
      </w:r>
      <w:r w:rsidRPr="003275E1">
        <w:rPr>
          <w:rStyle w:val="Strong"/>
          <w:rFonts w:eastAsia="Gulim" w:cs="Arial"/>
          <w:b w:val="0"/>
          <w:bCs w:val="0"/>
          <w:lang w:eastAsia="ko-KR"/>
        </w:rPr>
        <w:t xml:space="preserve"> </w:t>
      </w:r>
      <w:r w:rsidRPr="003275E1">
        <w:rPr>
          <w:rStyle w:val="Strong"/>
          <w:rFonts w:eastAsia="Gulim" w:cs="Arial"/>
          <w:b w:val="0"/>
          <w:bCs w:val="0"/>
          <w:lang w:eastAsia="ko-KR"/>
        </w:rPr>
        <w:t>의미하지</w:t>
      </w:r>
      <w:r w:rsidRPr="003275E1">
        <w:rPr>
          <w:rStyle w:val="Strong"/>
          <w:rFonts w:eastAsia="Gulim" w:cs="Arial"/>
          <w:b w:val="0"/>
          <w:bCs w:val="0"/>
          <w:lang w:eastAsia="ko-KR"/>
        </w:rPr>
        <w:t xml:space="preserve"> </w:t>
      </w:r>
      <w:r w:rsidRPr="003275E1">
        <w:rPr>
          <w:rStyle w:val="Strong"/>
          <w:rFonts w:eastAsia="Gulim" w:cs="Arial"/>
          <w:b w:val="0"/>
          <w:bCs w:val="0"/>
          <w:lang w:eastAsia="ko-KR"/>
        </w:rPr>
        <w:t>않습니다</w:t>
      </w:r>
      <w:r w:rsidRPr="003275E1">
        <w:rPr>
          <w:rStyle w:val="Strong"/>
          <w:rFonts w:eastAsia="Gulim" w:cs="Arial"/>
          <w:b w:val="0"/>
          <w:bCs w:val="0"/>
          <w:lang w:eastAsia="ko-KR"/>
        </w:rPr>
        <w:t>.</w:t>
      </w:r>
    </w:p>
    <w:p w:rsidR="000A570B" w:rsidRPr="004679F3" w:rsidRDefault="000A570B" w:rsidP="000A570B">
      <w:pPr>
        <w:pStyle w:val="PURHeading2"/>
        <w:rPr>
          <w:rFonts w:ascii="Arial" w:eastAsia="Gulim" w:hAnsi="Arial" w:cs="Arial"/>
          <w:b/>
          <w:bCs/>
          <w:lang w:eastAsia="ko-KR"/>
        </w:rPr>
      </w:pPr>
      <w:r w:rsidRPr="004679F3">
        <w:rPr>
          <w:rFonts w:ascii="Arial" w:eastAsia="Gulim" w:hAnsi="Arial" w:cs="Arial"/>
          <w:b/>
          <w:bCs/>
          <w:lang w:eastAsia="ko-KR"/>
        </w:rPr>
        <w:t>개인</w:t>
      </w:r>
      <w:r w:rsidRPr="004679F3">
        <w:rPr>
          <w:rFonts w:ascii="Arial" w:eastAsia="Gulim" w:hAnsi="Arial" w:cs="Arial"/>
          <w:b/>
          <w:bCs/>
          <w:lang w:eastAsia="ko-KR"/>
        </w:rPr>
        <w:t xml:space="preserve"> </w:t>
      </w:r>
      <w:r w:rsidRPr="004679F3">
        <w:rPr>
          <w:rFonts w:ascii="Arial" w:eastAsia="Gulim" w:hAnsi="Arial" w:cs="Arial"/>
          <w:b/>
          <w:bCs/>
          <w:lang w:eastAsia="ko-KR"/>
        </w:rPr>
        <w:t>식별</w:t>
      </w:r>
      <w:r w:rsidRPr="004679F3">
        <w:rPr>
          <w:rFonts w:ascii="Arial" w:eastAsia="Gulim" w:hAnsi="Arial" w:cs="Arial"/>
          <w:b/>
          <w:bCs/>
          <w:lang w:eastAsia="ko-KR"/>
        </w:rPr>
        <w:t xml:space="preserve"> </w:t>
      </w:r>
      <w:r w:rsidRPr="004679F3">
        <w:rPr>
          <w:rFonts w:ascii="Arial" w:eastAsia="Gulim" w:hAnsi="Arial" w:cs="Arial"/>
          <w:b/>
          <w:bCs/>
          <w:lang w:eastAsia="ko-KR"/>
        </w:rPr>
        <w:t>정보를</w:t>
      </w:r>
      <w:r w:rsidRPr="004679F3">
        <w:rPr>
          <w:rFonts w:ascii="Arial" w:eastAsia="Gulim" w:hAnsi="Arial" w:cs="Arial"/>
          <w:b/>
          <w:bCs/>
          <w:lang w:eastAsia="ko-KR"/>
        </w:rPr>
        <w:t xml:space="preserve"> </w:t>
      </w:r>
      <w:r w:rsidRPr="004679F3">
        <w:rPr>
          <w:rFonts w:ascii="Arial" w:eastAsia="Gulim" w:hAnsi="Arial" w:cs="Arial"/>
          <w:b/>
          <w:bCs/>
          <w:lang w:eastAsia="ko-KR"/>
        </w:rPr>
        <w:t>전송하지</w:t>
      </w:r>
      <w:r w:rsidRPr="004679F3">
        <w:rPr>
          <w:rFonts w:ascii="Arial" w:eastAsia="Gulim" w:hAnsi="Arial" w:cs="Arial"/>
          <w:b/>
          <w:bCs/>
          <w:lang w:eastAsia="ko-KR"/>
        </w:rPr>
        <w:t xml:space="preserve"> </w:t>
      </w:r>
      <w:r w:rsidRPr="004679F3">
        <w:rPr>
          <w:rFonts w:ascii="Arial" w:eastAsia="Gulim" w:hAnsi="Arial" w:cs="Arial"/>
          <w:b/>
          <w:bCs/>
          <w:lang w:eastAsia="ko-KR"/>
        </w:rPr>
        <w:t>않음</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동의</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식별</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Microsoft </w:t>
      </w:r>
      <w:r w:rsidRPr="003275E1">
        <w:rPr>
          <w:rFonts w:eastAsia="Gulim" w:cs="Arial"/>
          <w:lang w:eastAsia="ko-KR"/>
        </w:rPr>
        <w:t>컴퓨터</w:t>
      </w:r>
      <w:r w:rsidRPr="003275E1">
        <w:rPr>
          <w:rFonts w:eastAsia="Gulim" w:cs="Arial"/>
          <w:lang w:eastAsia="ko-KR"/>
        </w:rPr>
        <w:t xml:space="preserve"> </w:t>
      </w:r>
      <w:r w:rsidRPr="003275E1">
        <w:rPr>
          <w:rFonts w:eastAsia="Gulim" w:cs="Arial"/>
          <w:lang w:eastAsia="ko-KR"/>
        </w:rPr>
        <w:t>시스템으로</w:t>
      </w:r>
      <w:r w:rsidRPr="003275E1">
        <w:rPr>
          <w:rFonts w:eastAsia="Gulim" w:cs="Arial"/>
          <w:lang w:eastAsia="ko-KR"/>
        </w:rPr>
        <w:t xml:space="preserve"> </w:t>
      </w:r>
      <w:r w:rsidRPr="003275E1">
        <w:rPr>
          <w:rFonts w:eastAsia="Gulim" w:cs="Arial"/>
          <w:lang w:eastAsia="ko-KR"/>
        </w:rPr>
        <w:t>전송하지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3275E1" w:rsidRDefault="000A570B" w:rsidP="000A570B">
      <w:pPr>
        <w:pStyle w:val="PURHeading2"/>
        <w:rPr>
          <w:rFonts w:ascii="Arial" w:eastAsia="Gulim" w:hAnsi="Arial" w:cs="Arial"/>
          <w:lang w:eastAsia="ko-KR"/>
        </w:rPr>
      </w:pPr>
      <w:r w:rsidRPr="003275E1">
        <w:rPr>
          <w:rStyle w:val="Strong"/>
          <w:rFonts w:ascii="Arial" w:eastAsia="Gulim" w:hAnsi="Arial" w:cs="Arial"/>
          <w:lang w:eastAsia="ko-KR"/>
        </w:rPr>
        <w:t>벤치마크</w:t>
      </w:r>
      <w:r w:rsidRPr="003275E1">
        <w:rPr>
          <w:rStyle w:val="Strong"/>
          <w:rFonts w:ascii="Arial" w:eastAsia="Gulim" w:hAnsi="Arial" w:cs="Arial"/>
          <w:lang w:eastAsia="ko-KR"/>
        </w:rPr>
        <w:t xml:space="preserve"> </w:t>
      </w:r>
      <w:r w:rsidRPr="003275E1">
        <w:rPr>
          <w:rStyle w:val="Strong"/>
          <w:rFonts w:ascii="Arial" w:eastAsia="Gulim" w:hAnsi="Arial" w:cs="Arial"/>
          <w:lang w:eastAsia="ko-KR"/>
        </w:rPr>
        <w:t>테스팅</w:t>
      </w:r>
    </w:p>
    <w:p w:rsidR="000A570B" w:rsidRPr="003275E1" w:rsidRDefault="000A570B" w:rsidP="000A570B">
      <w:pPr>
        <w:pStyle w:val="PURBlueStrong"/>
        <w:rPr>
          <w:rFonts w:eastAsia="Gulim" w:cs="Arial"/>
          <w:lang w:eastAsia="ko-KR"/>
        </w:rPr>
      </w:pPr>
      <w:r w:rsidRPr="003275E1">
        <w:rPr>
          <w:rFonts w:eastAsia="Gulim" w:cs="Arial"/>
          <w:lang w:eastAsia="ko-KR"/>
        </w:rPr>
        <w:t>소프트웨어</w:t>
      </w:r>
    </w:p>
    <w:p w:rsidR="000A570B" w:rsidRPr="003275E1" w:rsidRDefault="000A570B" w:rsidP="000A570B">
      <w:pPr>
        <w:pStyle w:val="PURBody-Indented"/>
        <w:rPr>
          <w:rFonts w:eastAsia="Gulim" w:cs="Arial"/>
        </w:rPr>
      </w:pPr>
      <w:r w:rsidRPr="003275E1">
        <w:rPr>
          <w:rFonts w:eastAsia="Gulim" w:cs="Arial"/>
          <w:lang w:eastAsia="ko-KR"/>
        </w:rPr>
        <w:t>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사전</w:t>
      </w:r>
      <w:r w:rsidRPr="003275E1">
        <w:rPr>
          <w:rFonts w:eastAsia="Gulim" w:cs="Arial"/>
          <w:lang w:eastAsia="ko-KR"/>
        </w:rPr>
        <w:t xml:space="preserve"> </w:t>
      </w:r>
      <w:r w:rsidRPr="003275E1">
        <w:rPr>
          <w:rFonts w:eastAsia="Gulim" w:cs="Arial"/>
          <w:lang w:eastAsia="ko-KR"/>
        </w:rPr>
        <w:t>서면</w:t>
      </w:r>
      <w:r w:rsidRPr="003275E1">
        <w:rPr>
          <w:rFonts w:eastAsia="Gulim" w:cs="Arial"/>
          <w:lang w:eastAsia="ko-KR"/>
        </w:rPr>
        <w:t xml:space="preserve"> </w:t>
      </w:r>
      <w:r w:rsidRPr="003275E1">
        <w:rPr>
          <w:rFonts w:eastAsia="Gulim" w:cs="Arial"/>
          <w:lang w:eastAsia="ko-KR"/>
        </w:rPr>
        <w:t>승인</w:t>
      </w:r>
      <w:r w:rsidRPr="003275E1">
        <w:rPr>
          <w:rFonts w:eastAsia="Gulim" w:cs="Arial"/>
          <w:lang w:eastAsia="ko-KR"/>
        </w:rPr>
        <w:t xml:space="preserve"> </w:t>
      </w:r>
      <w:r w:rsidRPr="003275E1">
        <w:rPr>
          <w:rFonts w:eastAsia="Gulim" w:cs="Arial"/>
          <w:lang w:eastAsia="ko-KR"/>
        </w:rPr>
        <w:t>없이는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결과를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공개할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조항은</w:t>
      </w:r>
      <w:r w:rsidRPr="003275E1">
        <w:rPr>
          <w:rFonts w:eastAsia="Gulim" w:cs="Arial"/>
          <w:lang w:eastAsia="ko-KR"/>
        </w:rPr>
        <w:t xml:space="preserve"> .NET Framework(</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참조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다음에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제품에는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rPr>
        <w:t xml:space="preserve">Live Communications Server, Windows Server </w:t>
      </w:r>
      <w:r w:rsidRPr="003275E1">
        <w:rPr>
          <w:rFonts w:eastAsia="Gulim" w:cs="Arial"/>
        </w:rPr>
        <w:t>및</w:t>
      </w:r>
      <w:r w:rsidRPr="003275E1">
        <w:rPr>
          <w:rFonts w:eastAsia="Gulim" w:cs="Arial"/>
        </w:rPr>
        <w:t xml:space="preserve"> Windows Small Business Server. </w:t>
      </w:r>
      <w:r w:rsidRPr="003275E1">
        <w:rPr>
          <w:rFonts w:eastAsia="Gulim" w:cs="Arial"/>
        </w:rPr>
        <w:t>그러나</w:t>
      </w:r>
      <w:r w:rsidRPr="003275E1">
        <w:rPr>
          <w:rFonts w:eastAsia="Gulim" w:cs="Arial"/>
        </w:rPr>
        <w:t xml:space="preserve"> </w:t>
      </w:r>
      <w:r w:rsidRPr="003275E1">
        <w:rPr>
          <w:rFonts w:eastAsia="Gulim" w:cs="Arial"/>
        </w:rPr>
        <w:t>이</w:t>
      </w:r>
      <w:r w:rsidRPr="003275E1">
        <w:rPr>
          <w:rFonts w:eastAsia="Gulim" w:cs="Arial"/>
        </w:rPr>
        <w:t xml:space="preserve"> </w:t>
      </w:r>
      <w:r w:rsidRPr="003275E1">
        <w:rPr>
          <w:rFonts w:eastAsia="Gulim" w:cs="Arial"/>
        </w:rPr>
        <w:t>조건은</w:t>
      </w:r>
      <w:r w:rsidRPr="003275E1">
        <w:rPr>
          <w:rFonts w:eastAsia="Gulim" w:cs="Arial"/>
        </w:rPr>
        <w:t xml:space="preserve"> </w:t>
      </w:r>
      <w:r w:rsidRPr="003275E1">
        <w:rPr>
          <w:rFonts w:eastAsia="Gulim" w:cs="Arial"/>
        </w:rPr>
        <w:t>이러한</w:t>
      </w:r>
      <w:r w:rsidRPr="003275E1">
        <w:rPr>
          <w:rFonts w:eastAsia="Gulim" w:cs="Arial"/>
        </w:rPr>
        <w:t xml:space="preserve"> </w:t>
      </w:r>
      <w:r w:rsidRPr="003275E1">
        <w:rPr>
          <w:rFonts w:eastAsia="Gulim" w:cs="Arial"/>
        </w:rPr>
        <w:t>제품을</w:t>
      </w:r>
      <w:r w:rsidRPr="003275E1">
        <w:rPr>
          <w:rFonts w:eastAsia="Gulim" w:cs="Arial"/>
        </w:rPr>
        <w:t xml:space="preserve"> </w:t>
      </w:r>
      <w:r w:rsidRPr="003275E1">
        <w:rPr>
          <w:rFonts w:eastAsia="Gulim" w:cs="Arial"/>
        </w:rPr>
        <w:t>통해</w:t>
      </w:r>
      <w:r w:rsidRPr="003275E1">
        <w:rPr>
          <w:rFonts w:eastAsia="Gulim" w:cs="Arial"/>
        </w:rPr>
        <w:t xml:space="preserve"> </w:t>
      </w:r>
      <w:r w:rsidRPr="003275E1">
        <w:rPr>
          <w:rFonts w:eastAsia="Gulim" w:cs="Arial"/>
        </w:rPr>
        <w:t>라이선스가</w:t>
      </w:r>
      <w:r w:rsidRPr="003275E1">
        <w:rPr>
          <w:rFonts w:eastAsia="Gulim" w:cs="Arial"/>
        </w:rPr>
        <w:t xml:space="preserve"> </w:t>
      </w:r>
      <w:r w:rsidRPr="003275E1">
        <w:rPr>
          <w:rFonts w:eastAsia="Gulim" w:cs="Arial"/>
        </w:rPr>
        <w:t>허여된</w:t>
      </w:r>
      <w:r w:rsidRPr="003275E1">
        <w:rPr>
          <w:rFonts w:eastAsia="Gulim" w:cs="Arial"/>
        </w:rPr>
        <w:t xml:space="preserve"> SQL Technology</w:t>
      </w:r>
      <w:r w:rsidRPr="003275E1">
        <w:rPr>
          <w:rFonts w:eastAsia="Gulim" w:cs="Arial"/>
        </w:rPr>
        <w:t>에는</w:t>
      </w:r>
      <w:r w:rsidRPr="003275E1">
        <w:rPr>
          <w:rFonts w:eastAsia="Gulim" w:cs="Arial"/>
        </w:rPr>
        <w:t xml:space="preserve"> </w:t>
      </w:r>
      <w:r w:rsidRPr="003275E1">
        <w:rPr>
          <w:rFonts w:eastAsia="Gulim" w:cs="Arial"/>
        </w:rPr>
        <w:t>적용됩니다</w:t>
      </w:r>
      <w:r w:rsidRPr="003275E1">
        <w:rPr>
          <w:rFonts w:eastAsia="Gulim" w:cs="Arial"/>
        </w:rPr>
        <w:t>.</w:t>
      </w:r>
    </w:p>
    <w:p w:rsidR="000A570B" w:rsidRPr="003275E1" w:rsidRDefault="000A570B" w:rsidP="000A570B">
      <w:pPr>
        <w:pStyle w:val="PURBlueStrong"/>
        <w:rPr>
          <w:rFonts w:eastAsia="Gulim" w:cs="Arial"/>
          <w:lang w:eastAsia="ko-KR"/>
        </w:rPr>
      </w:pPr>
      <w:r w:rsidRPr="003275E1">
        <w:rPr>
          <w:rFonts w:eastAsia="Gulim" w:cs="Arial"/>
          <w:lang w:eastAsia="ko-KR"/>
        </w:rPr>
        <w:t>Microsoft .NET Framework</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.NET Framework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(".NET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테스트를</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hyperlink r:id="rId77" w:history="1">
        <w:r w:rsidRPr="003275E1">
          <w:rPr>
            <w:rStyle w:val="Hyperlink"/>
            <w:rFonts w:eastAsia="Gulim" w:cs="Arial"/>
            <w:lang w:eastAsia="ko-KR"/>
          </w:rPr>
          <w:t>http://go.microsoft.com/fwlink/?LinkID=66406</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준수하는</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결과를</w:t>
      </w:r>
      <w:r w:rsidRPr="003275E1">
        <w:rPr>
          <w:rFonts w:eastAsia="Gulim" w:cs="Arial"/>
          <w:lang w:eastAsia="ko-KR"/>
        </w:rPr>
        <w:t xml:space="preserve"> </w:t>
      </w:r>
      <w:r w:rsidRPr="003275E1">
        <w:rPr>
          <w:rFonts w:eastAsia="Gulim" w:cs="Arial"/>
          <w:lang w:eastAsia="ko-KR"/>
        </w:rPr>
        <w:t>공개할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결과를</w:t>
      </w:r>
      <w:r w:rsidRPr="003275E1">
        <w:rPr>
          <w:rFonts w:eastAsia="Gulim" w:cs="Arial"/>
          <w:lang w:eastAsia="ko-KR"/>
        </w:rPr>
        <w:t xml:space="preserve"> </w:t>
      </w:r>
      <w:r w:rsidRPr="003275E1">
        <w:rPr>
          <w:rFonts w:eastAsia="Gulim" w:cs="Arial"/>
          <w:lang w:eastAsia="ko-KR"/>
        </w:rPr>
        <w:t>공개할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귀하와</w:t>
      </w:r>
      <w:r w:rsidRPr="003275E1">
        <w:rPr>
          <w:rFonts w:eastAsia="Gulim" w:cs="Arial"/>
          <w:lang w:eastAsia="ko-KR"/>
        </w:rPr>
        <w:t xml:space="preserve"> Microsoft </w:t>
      </w:r>
      <w:r w:rsidRPr="003275E1">
        <w:rPr>
          <w:rFonts w:eastAsia="Gulim" w:cs="Arial"/>
          <w:lang w:eastAsia="ko-KR"/>
        </w:rPr>
        <w:t>간에</w:t>
      </w:r>
      <w:r w:rsidRPr="003275E1">
        <w:rPr>
          <w:rFonts w:eastAsia="Gulim" w:cs="Arial"/>
          <w:lang w:eastAsia="ko-KR"/>
        </w:rPr>
        <w:t xml:space="preserve"> </w:t>
      </w:r>
      <w:r w:rsidRPr="003275E1">
        <w:rPr>
          <w:rFonts w:eastAsia="Gulim" w:cs="Arial"/>
          <w:lang w:eastAsia="ko-KR"/>
        </w:rPr>
        <w:t>체결한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계약과</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hyperlink r:id="rId78" w:history="1">
        <w:r w:rsidRPr="003275E1">
          <w:rPr>
            <w:rStyle w:val="Hyperlink"/>
            <w:rFonts w:eastAsia="Gulim" w:cs="Arial"/>
            <w:lang w:eastAsia="ko-KR"/>
          </w:rPr>
          <w:t>http://go.microsoft.com/fwlink/?LinkID=66406</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준수하는</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.NET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요소와</w:t>
      </w:r>
      <w:r w:rsidRPr="003275E1">
        <w:rPr>
          <w:rFonts w:eastAsia="Gulim" w:cs="Arial"/>
          <w:lang w:eastAsia="ko-KR"/>
        </w:rPr>
        <w:t xml:space="preserve"> </w:t>
      </w:r>
      <w:r w:rsidRPr="003275E1">
        <w:rPr>
          <w:rFonts w:eastAsia="Gulim" w:cs="Arial"/>
          <w:lang w:eastAsia="ko-KR"/>
        </w:rPr>
        <w:t>경쟁</w:t>
      </w:r>
      <w:r w:rsidRPr="003275E1">
        <w:rPr>
          <w:rFonts w:eastAsia="Gulim" w:cs="Arial"/>
          <w:lang w:eastAsia="ko-KR"/>
        </w:rPr>
        <w:t xml:space="preserve"> </w:t>
      </w:r>
      <w:r w:rsidRPr="003275E1">
        <w:rPr>
          <w:rFonts w:eastAsia="Gulim" w:cs="Arial"/>
          <w:lang w:eastAsia="ko-KR"/>
        </w:rPr>
        <w:t>관계에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수행한</w:t>
      </w:r>
      <w:r w:rsidRPr="003275E1">
        <w:rPr>
          <w:rFonts w:eastAsia="Gulim" w:cs="Arial"/>
          <w:lang w:eastAsia="ko-KR"/>
        </w:rPr>
        <w:t xml:space="preserve"> </w:t>
      </w:r>
      <w:r w:rsidRPr="003275E1">
        <w:rPr>
          <w:rFonts w:eastAsia="Gulim" w:cs="Arial"/>
          <w:lang w:eastAsia="ko-KR"/>
        </w:rPr>
        <w:t>벤치마크</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결과를</w:t>
      </w:r>
      <w:r w:rsidRPr="003275E1">
        <w:rPr>
          <w:rFonts w:eastAsia="Gulim" w:cs="Arial"/>
          <w:lang w:eastAsia="ko-KR"/>
        </w:rPr>
        <w:t xml:space="preserve"> </w:t>
      </w:r>
      <w:r w:rsidRPr="003275E1">
        <w:rPr>
          <w:rFonts w:eastAsia="Gulim" w:cs="Arial"/>
          <w:lang w:eastAsia="ko-KR"/>
        </w:rPr>
        <w:t>공개할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가집니다</w:t>
      </w:r>
      <w:r w:rsidRPr="003275E1">
        <w:rPr>
          <w:rFonts w:eastAsia="Gulim" w:cs="Arial"/>
          <w:lang w:eastAsia="ko-KR"/>
        </w:rPr>
        <w:t>.</w:t>
      </w:r>
    </w:p>
    <w:p w:rsidR="000A570B" w:rsidRPr="00BD6C6E" w:rsidRDefault="000A570B" w:rsidP="000A570B">
      <w:pPr>
        <w:pStyle w:val="PURHeading2"/>
        <w:rPr>
          <w:rFonts w:eastAsia="Gulim" w:cs="Arial"/>
          <w:b/>
          <w:bCs/>
          <w:lang w:eastAsia="ko-KR"/>
        </w:rPr>
      </w:pPr>
      <w:r w:rsidRPr="00BD6C6E">
        <w:rPr>
          <w:rFonts w:eastAsia="Gulim" w:cs="Arial"/>
          <w:lang w:eastAsia="ko-KR"/>
        </w:rPr>
        <w:t xml:space="preserve">SQL Server Reporting Services </w:t>
      </w:r>
      <w:r w:rsidRPr="00BD6C6E">
        <w:rPr>
          <w:rFonts w:eastAsia="Gulim" w:cs="Arial"/>
          <w:b/>
          <w:bCs/>
          <w:lang w:eastAsia="ko-KR"/>
        </w:rPr>
        <w:t>지도</w:t>
      </w:r>
      <w:r w:rsidRPr="00BD6C6E">
        <w:rPr>
          <w:rFonts w:eastAsia="Gulim" w:cs="Arial"/>
          <w:b/>
          <w:bCs/>
          <w:lang w:eastAsia="ko-KR"/>
        </w:rPr>
        <w:t xml:space="preserve"> </w:t>
      </w:r>
      <w:r w:rsidRPr="00BD6C6E">
        <w:rPr>
          <w:rFonts w:eastAsia="Gulim" w:cs="Arial"/>
          <w:b/>
          <w:bCs/>
          <w:lang w:eastAsia="ko-KR"/>
        </w:rPr>
        <w:t>보고</w:t>
      </w:r>
      <w:r w:rsidRPr="00BD6C6E">
        <w:rPr>
          <w:rFonts w:eastAsia="Gulim" w:cs="Arial"/>
          <w:b/>
          <w:bCs/>
          <w:lang w:eastAsia="ko-KR"/>
        </w:rPr>
        <w:t xml:space="preserve"> </w:t>
      </w:r>
      <w:r w:rsidRPr="00BD6C6E">
        <w:rPr>
          <w:rFonts w:eastAsia="Gulim" w:cs="Arial"/>
          <w:b/>
          <w:bCs/>
          <w:lang w:eastAsia="ko-KR"/>
        </w:rPr>
        <w:t>항목</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공중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하이브리드</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표시하는</w:t>
      </w:r>
      <w:r w:rsidRPr="003275E1">
        <w:rPr>
          <w:rFonts w:eastAsia="Gulim" w:cs="Arial"/>
          <w:lang w:eastAsia="ko-KR"/>
        </w:rPr>
        <w:t xml:space="preserve"> </w:t>
      </w:r>
      <w:r w:rsidRPr="003275E1">
        <w:rPr>
          <w:rFonts w:eastAsia="Gulim" w:cs="Arial"/>
          <w:lang w:eastAsia="ko-KR"/>
        </w:rPr>
        <w:t>보고서를</w:t>
      </w:r>
      <w:r w:rsidRPr="003275E1">
        <w:rPr>
          <w:rFonts w:eastAsia="Gulim" w:cs="Arial"/>
          <w:lang w:eastAsia="ko-KR"/>
        </w:rPr>
        <w:t xml:space="preserve"> </w:t>
      </w:r>
      <w:r w:rsidRPr="003275E1">
        <w:rPr>
          <w:rFonts w:eastAsia="Gulim" w:cs="Arial"/>
          <w:lang w:eastAsia="ko-KR"/>
        </w:rPr>
        <w:t>만들기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Bing Maps(</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후속</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프로그래밍</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검색하는</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통합된</w:t>
      </w:r>
      <w:r w:rsidRPr="003275E1">
        <w:rPr>
          <w:rFonts w:eastAsia="Gulim" w:cs="Arial"/>
          <w:lang w:eastAsia="ko-KR"/>
        </w:rPr>
        <w:t xml:space="preserve"> </w:t>
      </w:r>
      <w:r w:rsidRPr="003275E1">
        <w:rPr>
          <w:rFonts w:eastAsia="Gulim" w:cs="Arial"/>
          <w:lang w:eastAsia="ko-KR"/>
        </w:rPr>
        <w:t>방식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방법을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연계해서만</w:t>
      </w:r>
      <w:r w:rsidRPr="003275E1">
        <w:rPr>
          <w:rFonts w:eastAsia="Gulim" w:cs="Arial"/>
          <w:lang w:eastAsia="ko-KR"/>
        </w:rPr>
        <w:t xml:space="preserve"> </w:t>
      </w:r>
      <w:r w:rsidRPr="003275E1">
        <w:rPr>
          <w:rFonts w:eastAsia="Gulim" w:cs="Arial"/>
          <w:lang w:eastAsia="ko-KR"/>
        </w:rPr>
        <w:t>동적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정적</w:t>
      </w:r>
      <w:r w:rsidRPr="003275E1">
        <w:rPr>
          <w:rFonts w:eastAsia="Gulim" w:cs="Arial"/>
          <w:lang w:eastAsia="ko-KR"/>
        </w:rPr>
        <w:t xml:space="preserve"> </w:t>
      </w:r>
      <w:r w:rsidRPr="003275E1">
        <w:rPr>
          <w:rFonts w:eastAsia="Gulim" w:cs="Arial"/>
          <w:lang w:eastAsia="ko-KR"/>
        </w:rPr>
        <w:t>문서를</w:t>
      </w:r>
      <w:r w:rsidRPr="003275E1">
        <w:rPr>
          <w:rFonts w:eastAsia="Gulim" w:cs="Arial"/>
          <w:lang w:eastAsia="ko-KR"/>
        </w:rPr>
        <w:t xml:space="preserve"> </w:t>
      </w:r>
      <w:r w:rsidRPr="003275E1">
        <w:rPr>
          <w:rFonts w:eastAsia="Gulim" w:cs="Arial"/>
          <w:lang w:eastAsia="ko-KR"/>
        </w:rPr>
        <w:t>만들고</w:t>
      </w:r>
      <w:r w:rsidRPr="003275E1">
        <w:rPr>
          <w:rFonts w:eastAsia="Gulim" w:cs="Arial"/>
          <w:lang w:eastAsia="ko-KR"/>
        </w:rPr>
        <w:t xml:space="preserve"> </w:t>
      </w:r>
      <w:r w:rsidRPr="003275E1">
        <w:rPr>
          <w:rFonts w:eastAsia="Gulim" w:cs="Arial"/>
          <w:lang w:eastAsia="ko-KR"/>
        </w:rPr>
        <w:t>보기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lastRenderedPageBreak/>
        <w:t>저장</w:t>
      </w:r>
      <w:r w:rsidRPr="003275E1">
        <w:rPr>
          <w:rFonts w:eastAsia="Gulim" w:cs="Arial"/>
          <w:lang w:eastAsia="ko-KR"/>
        </w:rPr>
        <w:t xml:space="preserve">, </w:t>
      </w:r>
      <w:r w:rsidRPr="003275E1">
        <w:rPr>
          <w:rFonts w:eastAsia="Gulim" w:cs="Arial"/>
          <w:lang w:eastAsia="ko-KR"/>
        </w:rPr>
        <w:t>보관하거나</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만들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센서</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안내</w:t>
      </w:r>
      <w:r w:rsidRPr="003275E1">
        <w:rPr>
          <w:rFonts w:eastAsia="Gulim" w:cs="Arial"/>
          <w:lang w:eastAsia="ko-KR"/>
        </w:rPr>
        <w:t>/</w:t>
      </w:r>
      <w:r w:rsidRPr="003275E1">
        <w:rPr>
          <w:rFonts w:eastAsia="Gulim" w:cs="Arial"/>
          <w:lang w:eastAsia="ko-KR"/>
        </w:rPr>
        <w:t>경로</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없으며</w:t>
      </w:r>
      <w:r w:rsidRPr="003275E1">
        <w:rPr>
          <w:rFonts w:eastAsia="Gulim" w:cs="Arial"/>
          <w:lang w:eastAsia="ko-KR"/>
        </w:rPr>
        <w:t>,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도로</w:t>
      </w:r>
      <w:r w:rsidRPr="003275E1">
        <w:rPr>
          <w:rFonts w:eastAsia="Gulim" w:cs="Arial"/>
          <w:lang w:eastAsia="ko-KR"/>
        </w:rPr>
        <w:t xml:space="preserve"> </w:t>
      </w:r>
      <w:r w:rsidRPr="003275E1">
        <w:rPr>
          <w:rFonts w:eastAsia="Gulim" w:cs="Arial"/>
          <w:lang w:eastAsia="ko-KR"/>
        </w:rPr>
        <w:t>교통</w:t>
      </w:r>
      <w:r w:rsidRPr="003275E1">
        <w:rPr>
          <w:rFonts w:eastAsia="Gulim" w:cs="Arial"/>
          <w:lang w:eastAsia="ko-KR"/>
        </w:rPr>
        <w:t xml:space="preserve"> </w:t>
      </w:r>
      <w:r w:rsidRPr="003275E1">
        <w:rPr>
          <w:rFonts w:eastAsia="Gulim" w:cs="Arial"/>
          <w:lang w:eastAsia="ko-KR"/>
        </w:rPr>
        <w:t>데이터나</w:t>
      </w:r>
      <w:r w:rsidRPr="003275E1">
        <w:rPr>
          <w:rFonts w:eastAsia="Gulim" w:cs="Arial"/>
          <w:lang w:eastAsia="ko-KR"/>
        </w:rPr>
        <w:t xml:space="preserve"> Bird’s Eye </w:t>
      </w:r>
      <w:r w:rsidRPr="003275E1">
        <w:rPr>
          <w:rFonts w:eastAsia="Gulim" w:cs="Arial"/>
          <w:lang w:eastAsia="ko-KR"/>
        </w:rPr>
        <w:t>이미지</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메타데이터</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경우라도</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용도로도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Bing Maps API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콘텐츠의</w:t>
      </w:r>
      <w:r w:rsidRPr="003275E1">
        <w:rPr>
          <w:rFonts w:eastAsia="Gulim" w:cs="Arial"/>
          <w:lang w:eastAsia="ko-KR"/>
        </w:rPr>
        <w:t xml:space="preserve"> </w:t>
      </w:r>
      <w:r w:rsidRPr="003275E1">
        <w:rPr>
          <w:rFonts w:eastAsia="Gulim" w:cs="Arial"/>
          <w:lang w:eastAsia="ko-KR"/>
        </w:rPr>
        <w:t>사용에는</w:t>
      </w:r>
      <w:r w:rsidRPr="003275E1">
        <w:rPr>
          <w:rFonts w:eastAsia="Gulim" w:cs="Arial"/>
          <w:lang w:eastAsia="ko-KR"/>
        </w:rPr>
        <w:t xml:space="preserve"> </w:t>
      </w:r>
      <w:hyperlink r:id="rId79" w:history="1">
        <w:r w:rsidRPr="003275E1">
          <w:rPr>
            <w:rStyle w:val="Hyperlink"/>
            <w:rFonts w:eastAsia="Gulim" w:cs="Arial"/>
            <w:lang w:eastAsia="ko-KR"/>
          </w:rPr>
          <w:t>http://go.microsoft.com/fwlink/?LinkId=21969</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조건도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AD0B34" w:rsidRDefault="000A570B" w:rsidP="000A570B">
      <w:pPr>
        <w:pStyle w:val="PURBody-Indented"/>
        <w:rPr>
          <w:rFonts w:eastAsia="Gulim" w:cs="Arial"/>
          <w:b/>
          <w:bCs/>
          <w:lang w:eastAsia="ko-KR"/>
        </w:rPr>
      </w:pPr>
      <w:r w:rsidRPr="00AD0B34">
        <w:rPr>
          <w:rFonts w:eastAsia="Gulim" w:cs="Arial"/>
          <w:b/>
          <w:bCs/>
          <w:lang w:eastAsia="ko-KR"/>
        </w:rPr>
        <w:t>다음과</w:t>
      </w:r>
      <w:r w:rsidRPr="00AD0B34">
        <w:rPr>
          <w:rFonts w:eastAsia="Gulim" w:cs="Arial"/>
          <w:b/>
          <w:bCs/>
          <w:lang w:eastAsia="ko-KR"/>
        </w:rPr>
        <w:t xml:space="preserve"> </w:t>
      </w:r>
      <w:r w:rsidRPr="00AD0B34">
        <w:rPr>
          <w:rFonts w:eastAsia="Gulim" w:cs="Arial"/>
          <w:b/>
          <w:bCs/>
          <w:lang w:eastAsia="ko-KR"/>
        </w:rPr>
        <w:t>같은</w:t>
      </w:r>
      <w:r w:rsidRPr="00AD0B34">
        <w:rPr>
          <w:rFonts w:eastAsia="Gulim" w:cs="Arial"/>
          <w:b/>
          <w:bCs/>
          <w:lang w:eastAsia="ko-KR"/>
        </w:rPr>
        <w:t xml:space="preserve"> </w:t>
      </w:r>
      <w:r w:rsidRPr="00AD0B34">
        <w:rPr>
          <w:rFonts w:eastAsia="Gulim" w:cs="Arial"/>
          <w:b/>
          <w:bCs/>
          <w:lang w:eastAsia="ko-KR"/>
        </w:rPr>
        <w:t>행위는</w:t>
      </w:r>
      <w:r w:rsidRPr="00AD0B34">
        <w:rPr>
          <w:rFonts w:eastAsia="Gulim" w:cs="Arial"/>
          <w:b/>
          <w:bCs/>
          <w:lang w:eastAsia="ko-KR"/>
        </w:rPr>
        <w:t xml:space="preserve"> </w:t>
      </w:r>
      <w:r w:rsidRPr="00AD0B34">
        <w:rPr>
          <w:rFonts w:eastAsia="Gulim" w:cs="Arial"/>
          <w:b/>
          <w:bCs/>
          <w:lang w:eastAsia="ko-KR"/>
        </w:rPr>
        <w:t>허용되지</w:t>
      </w:r>
      <w:r w:rsidRPr="00AD0B34">
        <w:rPr>
          <w:rFonts w:eastAsia="Gulim" w:cs="Arial"/>
          <w:b/>
          <w:bCs/>
          <w:lang w:eastAsia="ko-KR"/>
        </w:rPr>
        <w:t xml:space="preserve"> </w:t>
      </w:r>
      <w:r w:rsidRPr="00AD0B34">
        <w:rPr>
          <w:rFonts w:eastAsia="Gulim" w:cs="Arial"/>
          <w:b/>
          <w:bCs/>
          <w:lang w:eastAsia="ko-KR"/>
        </w:rPr>
        <w:t>않습니다</w:t>
      </w:r>
      <w:r w:rsidRPr="00AD0B34">
        <w:rPr>
          <w:rFonts w:eastAsia="Gulim" w:cs="Arial"/>
          <w:b/>
          <w:bCs/>
          <w:lang w:eastAsia="ko-KR"/>
        </w:rPr>
        <w:t>.</w:t>
      </w:r>
    </w:p>
    <w:p w:rsidR="000A570B" w:rsidRPr="003275E1" w:rsidRDefault="000A570B" w:rsidP="000A570B">
      <w:pPr>
        <w:pStyle w:val="PURBullet-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로고</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저작권</w:t>
      </w:r>
      <w:r w:rsidRPr="003275E1">
        <w:rPr>
          <w:rFonts w:eastAsia="Gulim" w:cs="Arial"/>
          <w:lang w:eastAsia="ko-KR"/>
        </w:rPr>
        <w:t xml:space="preserve">, </w:t>
      </w:r>
      <w:r w:rsidRPr="003275E1">
        <w:rPr>
          <w:rFonts w:eastAsia="Gulim" w:cs="Arial"/>
          <w:lang w:eastAsia="ko-KR"/>
        </w:rPr>
        <w:t>디지털</w:t>
      </w:r>
      <w:r w:rsidRPr="003275E1">
        <w:rPr>
          <w:rFonts w:eastAsia="Gulim" w:cs="Arial"/>
          <w:lang w:eastAsia="ko-KR"/>
        </w:rPr>
        <w:t xml:space="preserve"> </w:t>
      </w:r>
      <w:r w:rsidRPr="003275E1">
        <w:rPr>
          <w:rFonts w:eastAsia="Gulim" w:cs="Arial"/>
          <w:lang w:eastAsia="ko-KR"/>
        </w:rPr>
        <w:t>워터마크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Microsoft</w:t>
      </w:r>
      <w:r w:rsidRPr="003275E1">
        <w:rPr>
          <w:rFonts w:eastAsia="Gulim" w:cs="Arial"/>
          <w:lang w:eastAsia="ko-KR"/>
        </w:rPr>
        <w:t>나</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공급자의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통지를</w:t>
      </w:r>
      <w:r w:rsidRPr="003275E1">
        <w:rPr>
          <w:rFonts w:eastAsia="Gulim" w:cs="Arial"/>
          <w:lang w:eastAsia="ko-KR"/>
        </w:rPr>
        <w:t xml:space="preserve"> </w:t>
      </w:r>
      <w:r w:rsidRPr="003275E1">
        <w:rPr>
          <w:rFonts w:eastAsia="Gulim" w:cs="Arial"/>
          <w:lang w:eastAsia="ko-KR"/>
        </w:rPr>
        <w:t>제거</w:t>
      </w:r>
      <w:r w:rsidRPr="003275E1">
        <w:rPr>
          <w:rFonts w:eastAsia="Gulim" w:cs="Arial"/>
          <w:lang w:eastAsia="ko-KR"/>
        </w:rPr>
        <w:t xml:space="preserve">, </w:t>
      </w:r>
      <w:r w:rsidRPr="003275E1">
        <w:rPr>
          <w:rFonts w:eastAsia="Gulim" w:cs="Arial"/>
          <w:lang w:eastAsia="ko-KR"/>
        </w:rPr>
        <w:t>축소</w:t>
      </w:r>
      <w:r w:rsidRPr="003275E1">
        <w:rPr>
          <w:rFonts w:eastAsia="Gulim" w:cs="Arial"/>
          <w:lang w:eastAsia="ko-KR"/>
        </w:rPr>
        <w:t xml:space="preserve">, </w:t>
      </w:r>
      <w:r w:rsidRPr="003275E1">
        <w:rPr>
          <w:rFonts w:eastAsia="Gulim" w:cs="Arial"/>
          <w:lang w:eastAsia="ko-KR"/>
        </w:rPr>
        <w:t>차단</w:t>
      </w:r>
      <w:r w:rsidRPr="003275E1">
        <w:rPr>
          <w:rFonts w:eastAsia="Gulim" w:cs="Arial"/>
          <w:lang w:eastAsia="ko-KR"/>
        </w:rPr>
        <w:t xml:space="preserve">, </w:t>
      </w:r>
      <w:r w:rsidRPr="003275E1">
        <w:rPr>
          <w:rFonts w:eastAsia="Gulim" w:cs="Arial"/>
          <w:lang w:eastAsia="ko-KR"/>
        </w:rPr>
        <w:t>수정하는</w:t>
      </w:r>
      <w:r w:rsidRPr="003275E1">
        <w:rPr>
          <w:rFonts w:eastAsia="Gulim" w:cs="Arial"/>
          <w:lang w:eastAsia="ko-KR"/>
        </w:rPr>
        <w:t xml:space="preserve"> </w:t>
      </w:r>
      <w:r w:rsidRPr="003275E1">
        <w:rPr>
          <w:rFonts w:eastAsia="Gulim" w:cs="Arial"/>
          <w:lang w:eastAsia="ko-KR"/>
        </w:rPr>
        <w:t>행위</w:t>
      </w:r>
    </w:p>
    <w:p w:rsidR="000A570B" w:rsidRPr="003275E1" w:rsidRDefault="000A570B" w:rsidP="00A50403">
      <w:pPr>
        <w:pStyle w:val="PURBullet-Indented"/>
        <w:ind w:left="490"/>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프로그래밍</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타인이</w:t>
      </w:r>
      <w:r w:rsidRPr="003275E1">
        <w:rPr>
          <w:rFonts w:eastAsia="Gulim" w:cs="Arial"/>
          <w:lang w:eastAsia="ko-KR"/>
        </w:rPr>
        <w:t xml:space="preserve"> </w:t>
      </w:r>
      <w:r w:rsidRPr="003275E1">
        <w:rPr>
          <w:rFonts w:eastAsia="Gulim" w:cs="Arial"/>
          <w:lang w:eastAsia="ko-KR"/>
        </w:rPr>
        <w:t>복사할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게시하는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 xml:space="preserve"> </w:t>
      </w:r>
      <w:r w:rsidRPr="003275E1">
        <w:rPr>
          <w:rFonts w:eastAsia="Gulim" w:cs="Arial"/>
          <w:lang w:eastAsia="ko-KR"/>
        </w:rPr>
        <w:t>또는</w:t>
      </w:r>
    </w:p>
    <w:p w:rsidR="000A570B" w:rsidRPr="003275E1" w:rsidRDefault="000A570B" w:rsidP="000A570B">
      <w:pPr>
        <w:pStyle w:val="PURBullet-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매핑</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만든</w:t>
      </w:r>
      <w:r w:rsidRPr="003275E1">
        <w:rPr>
          <w:rFonts w:eastAsia="Gulim" w:cs="Arial"/>
          <w:lang w:eastAsia="ko-KR"/>
        </w:rPr>
        <w:t xml:space="preserve"> </w:t>
      </w:r>
      <w:r w:rsidRPr="003275E1">
        <w:rPr>
          <w:rFonts w:eastAsia="Gulim" w:cs="Arial"/>
          <w:lang w:eastAsia="ko-KR"/>
        </w:rPr>
        <w:t>문서</w:t>
      </w:r>
      <w:r w:rsidRPr="003275E1">
        <w:rPr>
          <w:rFonts w:eastAsia="Gulim" w:cs="Arial"/>
          <w:lang w:eastAsia="ko-KR"/>
        </w:rPr>
        <w:t xml:space="preserve">, </w:t>
      </w:r>
      <w:r w:rsidRPr="003275E1">
        <w:rPr>
          <w:rFonts w:eastAsia="Gulim" w:cs="Arial"/>
          <w:lang w:eastAsia="ko-KR"/>
        </w:rPr>
        <w:t>텍스트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이미지를</w:t>
      </w:r>
      <w:r w:rsidRPr="003275E1">
        <w:rPr>
          <w:rFonts w:eastAsia="Gulim" w:cs="Arial"/>
          <w:lang w:eastAsia="ko-KR"/>
        </w:rPr>
        <w:t xml:space="preserve"> </w:t>
      </w:r>
      <w:r w:rsidRPr="003275E1">
        <w:rPr>
          <w:rFonts w:eastAsia="Gulim" w:cs="Arial"/>
          <w:lang w:eastAsia="ko-KR"/>
        </w:rPr>
        <w:t>공유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w:t>
      </w:r>
      <w:r w:rsidRPr="003275E1">
        <w:rPr>
          <w:rFonts w:eastAsia="Gulim" w:cs="Arial"/>
          <w:lang w:eastAsia="ko-KR"/>
        </w:rPr>
        <w:t>배포하는</w:t>
      </w:r>
      <w:r w:rsidRPr="003275E1">
        <w:rPr>
          <w:rFonts w:eastAsia="Gulim" w:cs="Arial"/>
          <w:lang w:eastAsia="ko-KR"/>
        </w:rPr>
        <w:t xml:space="preserve"> </w:t>
      </w:r>
      <w:r w:rsidRPr="003275E1">
        <w:rPr>
          <w:rFonts w:eastAsia="Gulim" w:cs="Arial"/>
          <w:lang w:eastAsia="ko-KR"/>
        </w:rPr>
        <w:t>행위</w:t>
      </w:r>
    </w:p>
    <w:p w:rsidR="000A570B" w:rsidRPr="00923D15" w:rsidRDefault="000A570B" w:rsidP="000A570B">
      <w:pPr>
        <w:pStyle w:val="PURHeading2"/>
        <w:rPr>
          <w:rFonts w:ascii="Arial" w:eastAsia="Gulim" w:hAnsi="Arial" w:cs="Arial"/>
          <w:b/>
          <w:bCs/>
          <w:lang w:eastAsia="ko-KR"/>
        </w:rPr>
      </w:pPr>
      <w:r w:rsidRPr="00923D15">
        <w:rPr>
          <w:rFonts w:ascii="Arial" w:eastAsia="Gulim" w:hAnsi="Arial" w:cs="Arial"/>
          <w:b/>
          <w:bCs/>
          <w:lang w:eastAsia="ko-KR"/>
        </w:rPr>
        <w:t>멀티플렉싱</w:t>
      </w:r>
    </w:p>
    <w:p w:rsidR="000A570B" w:rsidRPr="003275E1" w:rsidRDefault="000A570B" w:rsidP="000A570B">
      <w:pPr>
        <w:pStyle w:val="PURBody-Indented"/>
        <w:rPr>
          <w:rFonts w:eastAsia="Gulim" w:cs="Arial"/>
          <w:lang w:eastAsia="ko-KR"/>
        </w:rPr>
      </w:pPr>
      <w:r w:rsidRPr="003275E1">
        <w:rPr>
          <w:rFonts w:eastAsia="Gulim" w:cs="Arial"/>
          <w:lang w:eastAsia="ko-KR"/>
        </w:rPr>
        <w:t>하드웨어나</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p>
    <w:p w:rsidR="000A570B" w:rsidRPr="003275E1" w:rsidRDefault="000A570B" w:rsidP="000A570B">
      <w:pPr>
        <w:pStyle w:val="PURBullet-Indented"/>
        <w:rPr>
          <w:rFonts w:eastAsia="Gulim" w:cs="Arial"/>
        </w:rPr>
      </w:pPr>
      <w:r w:rsidRPr="003275E1">
        <w:rPr>
          <w:rFonts w:eastAsia="Gulim" w:cs="Arial"/>
        </w:rPr>
        <w:t>연결</w:t>
      </w:r>
      <w:r w:rsidRPr="003275E1">
        <w:rPr>
          <w:rFonts w:eastAsia="Gulim" w:cs="Arial"/>
        </w:rPr>
        <w:t xml:space="preserve"> </w:t>
      </w:r>
      <w:r w:rsidRPr="003275E1">
        <w:rPr>
          <w:rFonts w:eastAsia="Gulim" w:cs="Arial"/>
        </w:rPr>
        <w:t>풀링</w:t>
      </w:r>
    </w:p>
    <w:p w:rsidR="000A570B" w:rsidRPr="003275E1" w:rsidRDefault="000A570B" w:rsidP="000A570B">
      <w:pPr>
        <w:pStyle w:val="PURBullet-Indented"/>
        <w:rPr>
          <w:rFonts w:eastAsia="Gulim" w:cs="Arial"/>
        </w:rPr>
      </w:pPr>
      <w:r w:rsidRPr="003275E1">
        <w:rPr>
          <w:rFonts w:eastAsia="Gulim" w:cs="Arial"/>
        </w:rPr>
        <w:t>정보의</w:t>
      </w:r>
      <w:r w:rsidRPr="003275E1">
        <w:rPr>
          <w:rFonts w:eastAsia="Gulim" w:cs="Arial"/>
        </w:rPr>
        <w:t xml:space="preserve"> </w:t>
      </w:r>
      <w:r w:rsidRPr="003275E1">
        <w:rPr>
          <w:rFonts w:eastAsia="Gulim" w:cs="Arial"/>
        </w:rPr>
        <w:t>경로</w:t>
      </w:r>
      <w:r w:rsidRPr="003275E1">
        <w:rPr>
          <w:rFonts w:eastAsia="Gulim" w:cs="Arial"/>
        </w:rPr>
        <w:t xml:space="preserve"> </w:t>
      </w:r>
      <w:r w:rsidRPr="003275E1">
        <w:rPr>
          <w:rFonts w:eastAsia="Gulim" w:cs="Arial"/>
        </w:rPr>
        <w:t>변경</w:t>
      </w:r>
    </w:p>
    <w:p w:rsidR="000A570B" w:rsidRPr="003275E1" w:rsidRDefault="000A570B" w:rsidP="000A570B">
      <w:pPr>
        <w:pStyle w:val="PURBullet-Indented"/>
        <w:rPr>
          <w:rFonts w:eastAsia="Gulim" w:cs="Arial"/>
          <w:lang w:eastAsia="ko-KR"/>
        </w:rPr>
      </w:pP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감소</w:t>
      </w:r>
    </w:p>
    <w:p w:rsidR="000A570B" w:rsidRPr="003275E1" w:rsidRDefault="000A570B" w:rsidP="000A570B">
      <w:pPr>
        <w:pStyle w:val="PURBullet-Indented"/>
        <w:rPr>
          <w:rFonts w:eastAsia="Gulim" w:cs="Arial"/>
          <w:lang w:eastAsia="ko-KR"/>
        </w:rPr>
      </w:pPr>
      <w:r w:rsidRPr="003275E1">
        <w:rPr>
          <w:rFonts w:eastAsia="Gulim" w:cs="Arial"/>
          <w:lang w:eastAsia="ko-KR"/>
        </w:rPr>
        <w:t>제품이</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관리하는</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감소</w:t>
      </w:r>
    </w:p>
    <w:p w:rsidR="000A570B" w:rsidRPr="003275E1" w:rsidRDefault="000A570B" w:rsidP="000A570B">
      <w:pPr>
        <w:pStyle w:val="PURBody-Indented"/>
        <w:rPr>
          <w:rFonts w:eastAsia="Gulim" w:cs="Arial"/>
          <w:lang w:eastAsia="ko-KR"/>
        </w:rPr>
      </w:pPr>
      <w:r w:rsidRPr="003275E1">
        <w:rPr>
          <w:rFonts w:eastAsia="Gulim" w:cs="Arial"/>
          <w:lang w:eastAsia="ko-KR"/>
        </w:rPr>
        <w:t>등과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작업</w:t>
      </w:r>
      <w:r w:rsidRPr="003275E1">
        <w:rPr>
          <w:rFonts w:eastAsia="Gulim" w:cs="Arial"/>
          <w:lang w:eastAsia="ko-KR"/>
        </w:rPr>
        <w:t>(</w:t>
      </w:r>
      <w:r w:rsidRPr="003275E1">
        <w:rPr>
          <w:rFonts w:eastAsia="Gulim" w:cs="Arial"/>
          <w:lang w:eastAsia="ko-KR"/>
        </w:rPr>
        <w:t>일명</w:t>
      </w:r>
      <w:r w:rsidRPr="003275E1">
        <w:rPr>
          <w:rFonts w:eastAsia="Gulim" w:cs="Arial"/>
          <w:lang w:eastAsia="ko-KR"/>
        </w:rPr>
        <w:t xml:space="preserve"> “</w:t>
      </w:r>
      <w:r w:rsidRPr="003275E1">
        <w:rPr>
          <w:rFonts w:eastAsia="Gulim" w:cs="Arial"/>
          <w:lang w:eastAsia="ko-KR"/>
        </w:rPr>
        <w:t>멀티플렉싱</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풀링</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수행하는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감소하지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923D15" w:rsidRDefault="005267B6" w:rsidP="000A570B">
      <w:pPr>
        <w:pStyle w:val="PURHeading2"/>
        <w:rPr>
          <w:rFonts w:ascii="Arial" w:eastAsia="Gulim" w:hAnsi="Arial" w:cs="Arial"/>
          <w:b/>
          <w:bCs/>
          <w:lang w:eastAsia="ko-KR"/>
        </w:rPr>
      </w:pPr>
      <w:r w:rsidRPr="00923D15">
        <w:rPr>
          <w:rFonts w:ascii="Arial" w:eastAsia="Gulim" w:hAnsi="Arial" w:cs="Arial"/>
          <w:b/>
          <w:bCs/>
          <w:lang w:eastAsia="ko-KR"/>
        </w:rPr>
        <w:t>배포</w:t>
      </w:r>
      <w:r w:rsidRPr="00923D15">
        <w:rPr>
          <w:rFonts w:ascii="Arial" w:eastAsia="Gulim" w:hAnsi="Arial" w:cs="Arial"/>
          <w:b/>
          <w:bCs/>
          <w:lang w:eastAsia="ko-KR"/>
        </w:rPr>
        <w:t xml:space="preserve"> </w:t>
      </w:r>
      <w:r w:rsidRPr="00923D15">
        <w:rPr>
          <w:rFonts w:ascii="Arial" w:eastAsia="Gulim" w:hAnsi="Arial" w:cs="Arial"/>
          <w:b/>
          <w:bCs/>
          <w:lang w:eastAsia="ko-KR"/>
        </w:rPr>
        <w:t>가능</w:t>
      </w:r>
      <w:r w:rsidRPr="00923D15">
        <w:rPr>
          <w:rFonts w:ascii="Arial" w:eastAsia="Gulim" w:hAnsi="Arial" w:cs="Arial"/>
          <w:b/>
          <w:bCs/>
          <w:lang w:eastAsia="ko-KR"/>
        </w:rPr>
        <w:t xml:space="preserve"> </w:t>
      </w:r>
      <w:r w:rsidRPr="00923D15">
        <w:rPr>
          <w:rFonts w:ascii="Arial" w:eastAsia="Gulim" w:hAnsi="Arial" w:cs="Arial"/>
          <w:b/>
          <w:bCs/>
          <w:lang w:eastAsia="ko-KR"/>
        </w:rPr>
        <w:t>코드</w:t>
      </w:r>
    </w:p>
    <w:p w:rsidR="000A570B" w:rsidRPr="003275E1" w:rsidRDefault="000A570B" w:rsidP="000A570B">
      <w:pPr>
        <w:pStyle w:val="PURBody-Indented"/>
        <w:rPr>
          <w:rFonts w:eastAsia="Gulim" w:cs="Arial"/>
          <w:lang w:eastAsia="ko-KR"/>
        </w:rPr>
      </w:pP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준수하는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개발하는</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w:t>
      </w:r>
      <w:r w:rsidRPr="003275E1">
        <w:rPr>
          <w:rFonts w:eastAsia="Gulim" w:cs="Arial"/>
          <w:lang w:eastAsia="ko-KR"/>
        </w:rPr>
        <w:t>재배포</w:t>
      </w:r>
      <w:r w:rsidRPr="003275E1">
        <w:rPr>
          <w:rFonts w:eastAsia="Gulim" w:cs="Arial"/>
          <w:lang w:eastAsia="ko-KR"/>
        </w:rPr>
        <w:t xml:space="preserve"> </w:t>
      </w:r>
      <w:r w:rsidRPr="003275E1">
        <w:rPr>
          <w:rFonts w:eastAsia="Gulim" w:cs="Arial"/>
          <w:lang w:eastAsia="ko-KR"/>
        </w:rPr>
        <w:t>소프트웨어라고도</w:t>
      </w:r>
      <w:r w:rsidRPr="003275E1">
        <w:rPr>
          <w:rFonts w:eastAsia="Gulim" w:cs="Arial"/>
          <w:lang w:eastAsia="ko-KR"/>
        </w:rPr>
        <w:t xml:space="preserve"> </w:t>
      </w:r>
      <w:r w:rsidRPr="003275E1">
        <w:rPr>
          <w:rFonts w:eastAsia="Gulim" w:cs="Arial"/>
          <w:lang w:eastAsia="ko-KR"/>
        </w:rPr>
        <w:t>함</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조항에서</w:t>
      </w:r>
      <w:r w:rsidRPr="003275E1">
        <w:rPr>
          <w:rFonts w:eastAsia="Gulim" w:cs="Arial"/>
          <w:lang w:eastAsia="ko-KR"/>
        </w:rPr>
        <w:t xml:space="preserve"> “</w:t>
      </w:r>
      <w:r w:rsidRPr="003275E1">
        <w:rPr>
          <w:rFonts w:eastAsia="Gulim" w:cs="Arial"/>
          <w:lang w:eastAsia="ko-KR"/>
        </w:rPr>
        <w:t>귀하</w:t>
      </w:r>
      <w:r w:rsidRPr="003275E1">
        <w:rPr>
          <w:rFonts w:eastAsia="Gulim" w:cs="Arial"/>
          <w:lang w:eastAsia="ko-KR"/>
        </w:rPr>
        <w: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사용자까지</w:t>
      </w:r>
      <w:r w:rsidRPr="003275E1">
        <w:rPr>
          <w:rFonts w:eastAsia="Gulim" w:cs="Arial"/>
          <w:lang w:eastAsia="ko-KR"/>
        </w:rPr>
        <w:t xml:space="preserve"> </w:t>
      </w:r>
      <w:r w:rsidRPr="003275E1">
        <w:rPr>
          <w:rFonts w:eastAsia="Gulim" w:cs="Arial"/>
          <w:lang w:eastAsia="ko-KR"/>
        </w:rPr>
        <w:t>포함합니다</w:t>
      </w:r>
      <w:r w:rsidRPr="003275E1">
        <w:rPr>
          <w:rFonts w:eastAsia="Gulim" w:cs="Arial"/>
          <w:lang w:eastAsia="ko-KR"/>
        </w:rPr>
        <w:t>.</w:t>
      </w:r>
    </w:p>
    <w:p w:rsidR="009B27A8" w:rsidRPr="003275E1" w:rsidRDefault="009B27A8" w:rsidP="009B27A8">
      <w:pPr>
        <w:pStyle w:val="PURBlueStrong"/>
        <w:rPr>
          <w:rFonts w:eastAsia="Gulim" w:cs="Arial"/>
          <w:lang w:eastAsia="ko-KR"/>
        </w:rPr>
      </w:pP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권한</w:t>
      </w:r>
    </w:p>
    <w:p w:rsidR="009B27A8" w:rsidRPr="003275E1" w:rsidRDefault="009B27A8" w:rsidP="009B27A8">
      <w:pPr>
        <w:pStyle w:val="PURBody-Indented"/>
        <w:rPr>
          <w:rFonts w:eastAsia="Gulim" w:cs="Arial"/>
          <w:lang w:eastAsia="ko-KR"/>
        </w:rPr>
      </w:pP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텍스트</w:t>
      </w:r>
      <w:r w:rsidRPr="003275E1">
        <w:rPr>
          <w:rFonts w:eastAsia="Gulim" w:cs="Arial"/>
          <w:lang w:eastAsia="ko-KR"/>
        </w:rPr>
        <w:t xml:space="preserve"> </w:t>
      </w:r>
      <w:r w:rsidRPr="003275E1">
        <w:rPr>
          <w:rFonts w:eastAsia="Gulim" w:cs="Arial"/>
          <w:lang w:eastAsia="ko-KR"/>
        </w:rPr>
        <w:t>파일은</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w:t>
      </w:r>
      <w:r w:rsidRPr="003275E1">
        <w:rPr>
          <w:rFonts w:eastAsia="Gulim" w:cs="Arial"/>
          <w:lang w:eastAsia="ko-KR"/>
        </w:rPr>
        <w:t>입니다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권한도</w:t>
      </w:r>
      <w:r w:rsidRPr="003275E1">
        <w:rPr>
          <w:rFonts w:eastAsia="Gulim" w:cs="Arial"/>
          <w:lang w:eastAsia="ko-KR"/>
        </w:rPr>
        <w:t xml:space="preserve"> </w:t>
      </w:r>
      <w:r w:rsidRPr="003275E1">
        <w:rPr>
          <w:rFonts w:eastAsia="Gulim" w:cs="Arial"/>
          <w:lang w:eastAsia="ko-KR"/>
        </w:rPr>
        <w:t>설명되어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 xml:space="preserve">REDIST.TXT </w:t>
      </w:r>
      <w:r w:rsidRPr="003275E1">
        <w:rPr>
          <w:rFonts w:eastAsia="Gulim" w:cs="Arial"/>
          <w:b/>
          <w:lang w:eastAsia="ko-KR"/>
        </w:rPr>
        <w:t>파일</w:t>
      </w:r>
      <w:r w:rsidRPr="003275E1">
        <w:rPr>
          <w:rFonts w:eastAsia="Gulim" w:cs="Arial"/>
          <w:b/>
          <w:lang w:eastAsia="ko-KR"/>
        </w:rPr>
        <w:t>:</w:t>
      </w:r>
      <w:r w:rsidRPr="003275E1">
        <w:rPr>
          <w:rFonts w:eastAsia="Gulim" w:cs="Arial"/>
          <w:lang w:eastAsia="ko-KR"/>
        </w:rPr>
        <w:t xml:space="preserve"> REDIST.TXT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샘플</w:t>
      </w:r>
      <w:r w:rsidRPr="003275E1">
        <w:rPr>
          <w:rFonts w:eastAsia="Gulim" w:cs="Arial"/>
          <w:b/>
          <w:lang w:eastAsia="ko-KR"/>
        </w:rPr>
        <w:t xml:space="preserve"> </w:t>
      </w:r>
      <w:r w:rsidRPr="003275E1">
        <w:rPr>
          <w:rFonts w:eastAsia="Gulim" w:cs="Arial"/>
          <w:b/>
          <w:lang w:eastAsia="ko-KR"/>
        </w:rPr>
        <w:t>코드</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샘플</w:t>
      </w:r>
      <w:r w:rsidRPr="003275E1">
        <w:rPr>
          <w:rFonts w:eastAsia="Gulim" w:cs="Arial"/>
          <w:lang w:eastAsia="ko-KR"/>
        </w:rPr>
        <w:t>"</w:t>
      </w:r>
      <w:r w:rsidRPr="003275E1">
        <w:rPr>
          <w:rFonts w:eastAsia="Gulim" w:cs="Arial"/>
          <w:lang w:eastAsia="ko-KR"/>
        </w:rPr>
        <w:t>이라고</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 xml:space="preserve">OTHER-DIST.TXT </w:t>
      </w:r>
      <w:r w:rsidRPr="003275E1">
        <w:rPr>
          <w:rFonts w:eastAsia="Gulim" w:cs="Arial"/>
          <w:b/>
          <w:lang w:eastAsia="ko-KR"/>
        </w:rPr>
        <w:t>파일</w:t>
      </w:r>
      <w:r w:rsidRPr="003275E1">
        <w:rPr>
          <w:rFonts w:eastAsia="Gulim" w:cs="Arial"/>
          <w:b/>
          <w:lang w:eastAsia="ko-KR"/>
        </w:rPr>
        <w:t>:</w:t>
      </w:r>
      <w:r w:rsidRPr="003275E1">
        <w:rPr>
          <w:rFonts w:eastAsia="Gulim" w:cs="Arial"/>
          <w:lang w:eastAsia="ko-KR"/>
        </w:rPr>
        <w:t xml:space="preserve"> OTHER-DIST.TXT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제</w:t>
      </w:r>
      <w:r w:rsidRPr="003275E1">
        <w:rPr>
          <w:rFonts w:eastAsia="Gulim" w:cs="Arial"/>
          <w:b/>
          <w:lang w:eastAsia="ko-KR"/>
        </w:rPr>
        <w:t>3</w:t>
      </w:r>
      <w:r w:rsidRPr="003275E1">
        <w:rPr>
          <w:rFonts w:eastAsia="Gulim" w:cs="Arial"/>
          <w:b/>
          <w:lang w:eastAsia="ko-KR"/>
        </w:rPr>
        <w:t>자에</w:t>
      </w:r>
      <w:r w:rsidRPr="003275E1">
        <w:rPr>
          <w:rFonts w:eastAsia="Gulim" w:cs="Arial"/>
          <w:b/>
          <w:lang w:eastAsia="ko-KR"/>
        </w:rPr>
        <w:t xml:space="preserve"> </w:t>
      </w:r>
      <w:r w:rsidRPr="003275E1">
        <w:rPr>
          <w:rFonts w:eastAsia="Gulim" w:cs="Arial"/>
          <w:b/>
          <w:lang w:eastAsia="ko-KR"/>
        </w:rPr>
        <w:t>의한</w:t>
      </w:r>
      <w:r w:rsidRPr="003275E1">
        <w:rPr>
          <w:rFonts w:eastAsia="Gulim" w:cs="Arial"/>
          <w:b/>
          <w:lang w:eastAsia="ko-KR"/>
        </w:rPr>
        <w:t xml:space="preserve"> </w:t>
      </w:r>
      <w:r w:rsidRPr="003275E1">
        <w:rPr>
          <w:rFonts w:eastAsia="Gulim" w:cs="Arial"/>
          <w:b/>
          <w:lang w:eastAsia="ko-KR"/>
        </w:rPr>
        <w:t>배포</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일부로</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배포자에게</w:t>
      </w:r>
      <w:r w:rsidRPr="003275E1">
        <w:rPr>
          <w:rFonts w:eastAsia="Gulim" w:cs="Arial"/>
          <w:lang w:eastAsia="ko-KR"/>
        </w:rPr>
        <w:t xml:space="preserve"> </w:t>
      </w:r>
      <w:r w:rsidRPr="003275E1">
        <w:rPr>
          <w:rFonts w:eastAsia="Gulim" w:cs="Arial"/>
          <w:lang w:eastAsia="ko-KR"/>
        </w:rPr>
        <w:t>허용할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 xml:space="preserve">Silverlight </w:t>
      </w:r>
      <w:r w:rsidRPr="003275E1">
        <w:rPr>
          <w:rFonts w:eastAsia="Gulim" w:cs="Arial"/>
          <w:b/>
          <w:lang w:eastAsia="ko-KR"/>
        </w:rPr>
        <w:t>라이브러리</w:t>
      </w:r>
      <w:r w:rsidRPr="003275E1">
        <w:rPr>
          <w:rFonts w:eastAsia="Gulim" w:cs="Arial"/>
          <w:b/>
          <w:lang w:eastAsia="ko-KR"/>
        </w:rPr>
        <w:t>:</w:t>
      </w:r>
      <w:r w:rsidRPr="003275E1">
        <w:rPr>
          <w:rFonts w:eastAsia="Gulim" w:cs="Arial"/>
          <w:lang w:eastAsia="ko-KR"/>
        </w:rPr>
        <w:t xml:space="preserve"> "Silverlight </w:t>
      </w:r>
      <w:r w:rsidRPr="003275E1">
        <w:rPr>
          <w:rFonts w:eastAsia="Gulim" w:cs="Arial"/>
          <w:lang w:eastAsia="ko-KR"/>
        </w:rPr>
        <w:t>라이브러리</w:t>
      </w:r>
      <w:r w:rsidRPr="003275E1">
        <w:rPr>
          <w:rFonts w:eastAsia="Gulim" w:cs="Arial"/>
          <w:lang w:eastAsia="ko-KR"/>
        </w:rPr>
        <w:t>", Silverlight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Silverlight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라이브러리</w:t>
      </w:r>
      <w:r w:rsidRPr="003275E1">
        <w:rPr>
          <w:rFonts w:eastAsia="Gulim" w:cs="Arial"/>
          <w:lang w:eastAsia="ko-KR"/>
        </w:rPr>
        <w: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b/>
          <w:lang w:eastAsia="ko-KR"/>
        </w:rPr>
        <w:t>모든</w:t>
      </w:r>
      <w:r w:rsidRPr="003275E1">
        <w:rPr>
          <w:rFonts w:eastAsia="Gulim" w:cs="Arial"/>
          <w:b/>
          <w:lang w:eastAsia="ko-KR"/>
        </w:rPr>
        <w:t xml:space="preserve"> Visual Studio </w:t>
      </w:r>
      <w:r w:rsidRPr="003275E1">
        <w:rPr>
          <w:rFonts w:eastAsia="Gulim" w:cs="Arial"/>
          <w:b/>
          <w:lang w:eastAsia="ko-KR"/>
        </w:rPr>
        <w:t>제품에</w:t>
      </w:r>
      <w:r w:rsidRPr="003275E1">
        <w:rPr>
          <w:rFonts w:eastAsia="Gulim" w:cs="Arial"/>
          <w:b/>
          <w:lang w:eastAsia="ko-KR"/>
        </w:rPr>
        <w:t xml:space="preserve"> </w:t>
      </w:r>
      <w:r w:rsidRPr="003275E1">
        <w:rPr>
          <w:rFonts w:eastAsia="Gulim" w:cs="Arial"/>
          <w:b/>
          <w:lang w:eastAsia="ko-KR"/>
        </w:rPr>
        <w:t>대한</w:t>
      </w:r>
      <w:r w:rsidRPr="003275E1">
        <w:rPr>
          <w:rFonts w:eastAsia="Gulim" w:cs="Arial"/>
          <w:b/>
          <w:lang w:eastAsia="ko-KR"/>
        </w:rPr>
        <w:t xml:space="preserve"> </w:t>
      </w:r>
      <w:r w:rsidRPr="003275E1">
        <w:rPr>
          <w:rFonts w:eastAsia="Gulim" w:cs="Arial"/>
          <w:b/>
          <w:lang w:eastAsia="ko-KR"/>
        </w:rPr>
        <w:t>추가</w:t>
      </w:r>
      <w:r w:rsidRPr="003275E1">
        <w:rPr>
          <w:rFonts w:eastAsia="Gulim" w:cs="Arial"/>
          <w:b/>
          <w:lang w:eastAsia="ko-KR"/>
        </w:rPr>
        <w:t xml:space="preserve"> </w:t>
      </w:r>
      <w:r w:rsidRPr="003275E1">
        <w:rPr>
          <w:rFonts w:eastAsia="Gulim" w:cs="Arial"/>
          <w:b/>
          <w:lang w:eastAsia="ko-KR"/>
        </w:rPr>
        <w:t>라이선스</w:t>
      </w:r>
      <w:r w:rsidRPr="003275E1">
        <w:rPr>
          <w:rFonts w:eastAsia="Gulim" w:cs="Arial"/>
          <w:b/>
          <w:lang w:eastAsia="ko-KR"/>
        </w:rPr>
        <w:t xml:space="preserve"> </w:t>
      </w:r>
      <w:r w:rsidRPr="003275E1">
        <w:rPr>
          <w:rFonts w:eastAsia="Gulim" w:cs="Arial"/>
          <w:b/>
          <w:lang w:eastAsia="ko-KR"/>
        </w:rPr>
        <w:t>조항</w:t>
      </w:r>
    </w:p>
    <w:p w:rsidR="000A570B" w:rsidRPr="003275E1" w:rsidRDefault="000A570B" w:rsidP="000A570B">
      <w:pPr>
        <w:pStyle w:val="PURBody-Indented"/>
        <w:rPr>
          <w:rFonts w:eastAsia="Gulim" w:cs="Arial"/>
          <w:lang w:eastAsia="ko-KR"/>
        </w:rPr>
      </w:pP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코드가</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다음을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가집니다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 xml:space="preserve">REDIST.TXT </w:t>
      </w:r>
      <w:r w:rsidRPr="003275E1">
        <w:rPr>
          <w:rFonts w:eastAsia="Gulim" w:cs="Arial"/>
          <w:b/>
          <w:lang w:eastAsia="ko-KR"/>
        </w:rPr>
        <w:t>파일</w:t>
      </w:r>
      <w:r w:rsidRPr="003275E1">
        <w:rPr>
          <w:rFonts w:eastAsia="Gulim" w:cs="Arial"/>
          <w:b/>
          <w:lang w:eastAsia="ko-KR"/>
        </w:rPr>
        <w:t xml:space="preserve">: </w:t>
      </w:r>
      <w:hyperlink r:id="rId80" w:history="1">
        <w:r w:rsidRPr="003275E1">
          <w:rPr>
            <w:rStyle w:val="Hyperlink"/>
            <w:rFonts w:eastAsia="Gulim" w:cs="Arial"/>
            <w:lang w:eastAsia="ko-KR"/>
          </w:rPr>
          <w:t>http://go.microsoft.com/fwlink/?LinkId=286955</w:t>
        </w:r>
      </w:hyperlink>
      <w:r w:rsidRPr="003275E1">
        <w:rPr>
          <w:rFonts w:eastAsia="Gulim" w:cs="Arial"/>
          <w:lang w:eastAsia="ko-KR"/>
        </w:rPr>
        <w:t>의</w:t>
      </w:r>
      <w:r w:rsidRPr="003275E1">
        <w:rPr>
          <w:rFonts w:eastAsia="Gulim" w:cs="Arial"/>
          <w:lang w:eastAsia="ko-KR"/>
        </w:rPr>
        <w:t xml:space="preserve"> REDIST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파일을</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p>
    <w:p w:rsidR="000A570B" w:rsidRPr="003275E1" w:rsidRDefault="000A570B" w:rsidP="000A570B">
      <w:pPr>
        <w:pStyle w:val="PURBullet-Indented"/>
        <w:rPr>
          <w:rFonts w:eastAsia="Gulim" w:cs="Arial"/>
          <w:lang w:eastAsia="ko-KR"/>
        </w:rPr>
      </w:pPr>
      <w:r w:rsidRPr="003275E1">
        <w:rPr>
          <w:rFonts w:eastAsia="Gulim" w:cs="Arial"/>
          <w:b/>
          <w:lang w:eastAsia="ko-KR"/>
        </w:rPr>
        <w:t>샘플</w:t>
      </w:r>
      <w:r w:rsidRPr="003275E1">
        <w:rPr>
          <w:rFonts w:eastAsia="Gulim" w:cs="Arial"/>
          <w:b/>
          <w:lang w:eastAsia="ko-KR"/>
        </w:rPr>
        <w:t xml:space="preserve"> </w:t>
      </w:r>
      <w:r w:rsidRPr="003275E1">
        <w:rPr>
          <w:rFonts w:eastAsia="Gulim" w:cs="Arial"/>
          <w:b/>
          <w:lang w:eastAsia="ko-KR"/>
        </w:rPr>
        <w:t>코드</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조각</w:t>
      </w:r>
      <w:r w:rsidRPr="003275E1">
        <w:rPr>
          <w:rFonts w:eastAsia="Gulim" w:cs="Arial"/>
          <w:lang w:eastAsia="ko-KR"/>
        </w:rPr>
        <w:t>"</w:t>
      </w:r>
      <w:r w:rsidRPr="003275E1">
        <w:rPr>
          <w:rFonts w:eastAsia="Gulim" w:cs="Arial"/>
          <w:lang w:eastAsia="ko-KR"/>
        </w:rPr>
        <w:t>으로</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p>
    <w:p w:rsidR="000A570B" w:rsidRPr="003275E1" w:rsidRDefault="000A570B" w:rsidP="000A570B">
      <w:pPr>
        <w:pStyle w:val="PURBullet-Indented"/>
        <w:rPr>
          <w:rFonts w:eastAsia="Gulim" w:cs="Arial"/>
          <w:lang w:eastAsia="ko-KR"/>
        </w:rPr>
      </w:pPr>
      <w:r w:rsidRPr="00C1364F">
        <w:rPr>
          <w:rFonts w:eastAsia="Gulim" w:cs="Arial"/>
          <w:b/>
          <w:bCs/>
          <w:lang w:eastAsia="ko-KR"/>
        </w:rPr>
        <w:t>Image Library:</w:t>
      </w:r>
      <w:r w:rsidRPr="00C1364F">
        <w:rPr>
          <w:rFonts w:eastAsia="Gulim" w:cs="Arial"/>
          <w:bCs/>
          <w:lang w:eastAsia="ko-KR"/>
        </w:rPr>
        <w:t xml:space="preserve"> </w:t>
      </w:r>
      <w:r w:rsidRPr="003275E1">
        <w:rPr>
          <w:rFonts w:eastAsia="Gulim" w:cs="Arial"/>
          <w:lang w:eastAsia="ko-KR"/>
        </w:rPr>
        <w:t>Image Library</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애니메이션을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바와</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수정하는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수정한</w:t>
      </w:r>
      <w:r w:rsidRPr="003275E1">
        <w:rPr>
          <w:rFonts w:eastAsia="Gulim" w:cs="Arial"/>
          <w:lang w:eastAsia="ko-KR"/>
        </w:rPr>
        <w:t xml:space="preserve"> </w:t>
      </w:r>
      <w:r w:rsidRPr="003275E1">
        <w:rPr>
          <w:rFonts w:eastAsia="Gulim" w:cs="Arial"/>
          <w:lang w:eastAsia="ko-KR"/>
        </w:rPr>
        <w:t>내용에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사용은</w:t>
      </w:r>
      <w:r w:rsidRPr="003275E1">
        <w:rPr>
          <w:rFonts w:eastAsia="Gulim" w:cs="Arial"/>
          <w:lang w:eastAsia="ko-KR"/>
        </w:rPr>
        <w:t xml:space="preserve"> </w:t>
      </w:r>
      <w:r w:rsidRPr="003275E1">
        <w:rPr>
          <w:rFonts w:eastAsia="Gulim" w:cs="Arial"/>
          <w:lang w:eastAsia="ko-KR"/>
        </w:rPr>
        <w:t>수정되지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내용에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허용되는</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범위와</w:t>
      </w:r>
      <w:r w:rsidRPr="003275E1">
        <w:rPr>
          <w:rFonts w:eastAsia="Gulim" w:cs="Arial"/>
          <w:lang w:eastAsia="ko-KR"/>
        </w:rPr>
        <w:t xml:space="preserve"> </w:t>
      </w:r>
      <w:r w:rsidRPr="003275E1">
        <w:rPr>
          <w:rFonts w:eastAsia="Gulim" w:cs="Arial"/>
          <w:lang w:eastAsia="ko-KR"/>
        </w:rPr>
        <w:t>동일합니다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BE575E">
        <w:rPr>
          <w:rFonts w:eastAsia="Gulim" w:cs="Arial"/>
          <w:b/>
          <w:bCs/>
          <w:lang w:eastAsia="ko-KR"/>
        </w:rPr>
        <w:t>Visual Studio</w:t>
      </w:r>
      <w:r w:rsidRPr="00BE575E">
        <w:rPr>
          <w:rFonts w:eastAsia="Gulim" w:cs="Arial"/>
          <w:b/>
          <w:bCs/>
          <w:lang w:eastAsia="ko-KR"/>
        </w:rPr>
        <w:t>용</w:t>
      </w:r>
      <w:r w:rsidRPr="00BE575E">
        <w:rPr>
          <w:rFonts w:eastAsia="Gulim" w:cs="Arial"/>
          <w:b/>
          <w:bCs/>
          <w:lang w:eastAsia="ko-KR"/>
        </w:rPr>
        <w:t xml:space="preserve"> </w:t>
      </w:r>
      <w:r w:rsidRPr="00BE575E">
        <w:rPr>
          <w:rFonts w:eastAsia="Gulim" w:cs="Arial"/>
          <w:b/>
          <w:bCs/>
          <w:lang w:eastAsia="ko-KR"/>
        </w:rPr>
        <w:t>템플릿</w:t>
      </w:r>
      <w:r w:rsidRPr="00BE575E">
        <w:rPr>
          <w:rFonts w:eastAsia="Gulim" w:cs="Arial"/>
          <w:b/>
          <w:bCs/>
          <w:lang w:eastAsia="ko-KR"/>
        </w:rPr>
        <w:t xml:space="preserve">, </w:t>
      </w:r>
      <w:r w:rsidRPr="00BE575E">
        <w:rPr>
          <w:rFonts w:eastAsia="Gulim" w:cs="Arial"/>
          <w:b/>
          <w:bCs/>
          <w:lang w:eastAsia="ko-KR"/>
        </w:rPr>
        <w:t>사이트</w:t>
      </w:r>
      <w:r w:rsidRPr="00BE575E">
        <w:rPr>
          <w:rFonts w:eastAsia="Gulim" w:cs="Arial"/>
          <w:b/>
          <w:bCs/>
          <w:lang w:eastAsia="ko-KR"/>
        </w:rPr>
        <w:t xml:space="preserve"> </w:t>
      </w:r>
      <w:r w:rsidRPr="00BE575E">
        <w:rPr>
          <w:rFonts w:eastAsia="Gulim" w:cs="Arial"/>
          <w:b/>
          <w:bCs/>
          <w:lang w:eastAsia="ko-KR"/>
        </w:rPr>
        <w:t>템플릿</w:t>
      </w:r>
      <w:r w:rsidRPr="00BE575E">
        <w:rPr>
          <w:rFonts w:eastAsia="Gulim" w:cs="Arial"/>
          <w:b/>
          <w:bCs/>
          <w:lang w:eastAsia="ko-KR"/>
        </w:rPr>
        <w:t xml:space="preserve"> </w:t>
      </w:r>
      <w:r w:rsidRPr="00BE575E">
        <w:rPr>
          <w:rFonts w:eastAsia="Gulim" w:cs="Arial"/>
          <w:b/>
          <w:bCs/>
          <w:lang w:eastAsia="ko-KR"/>
        </w:rPr>
        <w:t>및</w:t>
      </w:r>
      <w:r w:rsidRPr="00BE575E">
        <w:rPr>
          <w:rFonts w:eastAsia="Gulim" w:cs="Arial"/>
          <w:b/>
          <w:bCs/>
          <w:lang w:eastAsia="ko-KR"/>
        </w:rPr>
        <w:t xml:space="preserve"> </w:t>
      </w:r>
      <w:r w:rsidRPr="00BE575E">
        <w:rPr>
          <w:rFonts w:eastAsia="Gulim" w:cs="Arial"/>
          <w:b/>
          <w:bCs/>
          <w:lang w:eastAsia="ko-KR"/>
        </w:rPr>
        <w:t>혼합</w:t>
      </w:r>
      <w:r w:rsidRPr="00BE575E">
        <w:rPr>
          <w:rFonts w:eastAsia="Gulim" w:cs="Arial"/>
          <w:b/>
          <w:bCs/>
          <w:lang w:eastAsia="ko-KR"/>
        </w:rPr>
        <w:t xml:space="preserve"> </w:t>
      </w:r>
      <w:r w:rsidRPr="00BE575E">
        <w:rPr>
          <w:rFonts w:eastAsia="Gulim" w:cs="Arial"/>
          <w:b/>
          <w:bCs/>
          <w:lang w:eastAsia="ko-KR"/>
        </w:rPr>
        <w:t>사이트</w:t>
      </w:r>
      <w:r w:rsidRPr="00BE575E">
        <w:rPr>
          <w:rFonts w:eastAsia="Gulim" w:cs="Arial"/>
          <w:b/>
          <w:bCs/>
          <w:lang w:eastAsia="ko-KR"/>
        </w:rPr>
        <w:t xml:space="preserve"> </w:t>
      </w:r>
      <w:r w:rsidRPr="00BE575E">
        <w:rPr>
          <w:rFonts w:eastAsia="Gulim" w:cs="Arial"/>
          <w:b/>
          <w:bCs/>
          <w:lang w:eastAsia="ko-KR"/>
        </w:rPr>
        <w:t>템플릿</w:t>
      </w:r>
      <w:r w:rsidRPr="00BE575E">
        <w:rPr>
          <w:rFonts w:eastAsia="Gulim" w:cs="Arial"/>
          <w:b/>
          <w:bCs/>
          <w:lang w:eastAsia="ko-KR"/>
        </w:rPr>
        <w:t>:</w:t>
      </w:r>
      <w:r w:rsidRPr="003275E1">
        <w:rPr>
          <w:rFonts w:eastAsia="Gulim" w:cs="Arial"/>
          <w:lang w:eastAsia="ko-KR"/>
        </w:rPr>
        <w:t xml:space="preserve"> </w:t>
      </w:r>
      <w:r w:rsidRPr="003275E1">
        <w:rPr>
          <w:rFonts w:eastAsia="Gulim" w:cs="Arial"/>
          <w:lang w:eastAsia="ko-KR"/>
        </w:rPr>
        <w:t>템플릿</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템플릿</w:t>
      </w:r>
      <w:r w:rsidRPr="003275E1">
        <w:rPr>
          <w:rFonts w:eastAsia="Gulim" w:cs="Arial"/>
          <w:lang w:eastAsia="ko-KR"/>
        </w:rPr>
        <w:t>"</w:t>
      </w:r>
      <w:r w:rsidRPr="003275E1">
        <w:rPr>
          <w:rFonts w:eastAsia="Gulim" w:cs="Arial"/>
          <w:lang w:eastAsia="ko-KR"/>
        </w:rPr>
        <w:t>이라고</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p>
    <w:p w:rsidR="000A570B" w:rsidRPr="003275E1" w:rsidRDefault="000A570B" w:rsidP="000A570B">
      <w:pPr>
        <w:pStyle w:val="PURBullet-Indented"/>
        <w:rPr>
          <w:rFonts w:eastAsia="Gulim" w:cs="Arial"/>
          <w:lang w:eastAsia="ko-KR"/>
        </w:rPr>
      </w:pPr>
      <w:r w:rsidRPr="00BE575E">
        <w:rPr>
          <w:rFonts w:eastAsia="Gulim" w:cs="Arial"/>
          <w:b/>
          <w:bCs/>
          <w:lang w:eastAsia="ko-KR"/>
        </w:rPr>
        <w:t>Visual Studio</w:t>
      </w:r>
      <w:r w:rsidRPr="00BE575E">
        <w:rPr>
          <w:rFonts w:eastAsia="Gulim" w:cs="Arial"/>
          <w:b/>
          <w:bCs/>
          <w:lang w:eastAsia="ko-KR"/>
        </w:rPr>
        <w:t>용</w:t>
      </w:r>
      <w:r w:rsidRPr="00BE575E">
        <w:rPr>
          <w:rFonts w:eastAsia="Gulim" w:cs="Arial"/>
          <w:b/>
          <w:bCs/>
          <w:lang w:eastAsia="ko-KR"/>
        </w:rPr>
        <w:t xml:space="preserve"> </w:t>
      </w:r>
      <w:r w:rsidRPr="00BE575E">
        <w:rPr>
          <w:rFonts w:eastAsia="Gulim" w:cs="Arial"/>
          <w:b/>
          <w:bCs/>
          <w:lang w:eastAsia="ko-KR"/>
        </w:rPr>
        <w:t>글꼴</w:t>
      </w:r>
      <w:r w:rsidRPr="00BE575E">
        <w:rPr>
          <w:rFonts w:eastAsia="Gulim" w:cs="Arial"/>
          <w:b/>
          <w:bCs/>
          <w:lang w:eastAsia="ko-KR"/>
        </w:rPr>
        <w:t xml:space="preserve"> </w:t>
      </w:r>
      <w:r w:rsidRPr="00BE575E">
        <w:rPr>
          <w:rFonts w:eastAsia="Gulim" w:cs="Arial"/>
          <w:b/>
          <w:bCs/>
          <w:lang w:eastAsia="ko-KR"/>
        </w:rPr>
        <w:t>및</w:t>
      </w:r>
      <w:r w:rsidRPr="00BE575E">
        <w:rPr>
          <w:rFonts w:eastAsia="Gulim" w:cs="Arial"/>
          <w:b/>
          <w:bCs/>
          <w:lang w:eastAsia="ko-KR"/>
        </w:rPr>
        <w:t xml:space="preserve"> </w:t>
      </w:r>
      <w:r w:rsidRPr="00BE575E">
        <w:rPr>
          <w:rFonts w:eastAsia="Gulim" w:cs="Arial"/>
          <w:b/>
          <w:bCs/>
          <w:lang w:eastAsia="ko-KR"/>
        </w:rPr>
        <w:t>혼합</w:t>
      </w:r>
      <w:r w:rsidRPr="00BE575E">
        <w:rPr>
          <w:rFonts w:eastAsia="Gulim" w:cs="Arial"/>
          <w:b/>
          <w:bCs/>
          <w:lang w:eastAsia="ko-KR"/>
        </w:rPr>
        <w:t xml:space="preserve"> </w:t>
      </w:r>
      <w:r w:rsidRPr="00BE575E">
        <w:rPr>
          <w:rFonts w:eastAsia="Gulim" w:cs="Arial"/>
          <w:b/>
          <w:bCs/>
          <w:lang w:eastAsia="ko-KR"/>
        </w:rPr>
        <w:t>글꼴</w:t>
      </w:r>
      <w:r w:rsidRPr="00BE575E">
        <w:rPr>
          <w:rFonts w:eastAsia="Gulim" w:cs="Arial"/>
          <w:b/>
          <w:bCs/>
          <w:lang w:eastAsia="ko-KR"/>
        </w:rPr>
        <w:t>:</w:t>
      </w:r>
      <w:r w:rsidRPr="003275E1">
        <w:rPr>
          <w:rFonts w:eastAsia="Gulim" w:cs="Arial"/>
          <w:lang w:eastAsia="ko-KR"/>
        </w:rPr>
        <w:t xml:space="preserve"> </w:t>
      </w:r>
      <w:r w:rsidRPr="003275E1">
        <w:rPr>
          <w:rFonts w:eastAsia="Gulim" w:cs="Arial"/>
          <w:lang w:eastAsia="ko-KR"/>
        </w:rPr>
        <w:t>수정되지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Buxton Sketch </w:t>
      </w:r>
      <w:r w:rsidRPr="003275E1">
        <w:rPr>
          <w:rFonts w:eastAsia="Gulim" w:cs="Arial"/>
          <w:lang w:eastAsia="ko-KR"/>
        </w:rPr>
        <w:t>글꼴</w:t>
      </w:r>
      <w:r w:rsidRPr="003275E1">
        <w:rPr>
          <w:rFonts w:eastAsia="Gulim" w:cs="Arial"/>
          <w:lang w:eastAsia="ko-KR"/>
        </w:rPr>
        <w:t xml:space="preserve">, SketchFlow Print </w:t>
      </w:r>
      <w:r w:rsidRPr="003275E1">
        <w:rPr>
          <w:rFonts w:eastAsia="Gulim" w:cs="Arial"/>
          <w:lang w:eastAsia="ko-KR"/>
        </w:rPr>
        <w:t>글꼴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SegoeMarker </w:t>
      </w:r>
      <w:r w:rsidRPr="003275E1">
        <w:rPr>
          <w:rFonts w:eastAsia="Gulim" w:cs="Arial"/>
          <w:lang w:eastAsia="ko-KR"/>
        </w:rPr>
        <w:t>글꼴의</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ullet-Indented"/>
        <w:rPr>
          <w:rFonts w:eastAsia="Gulim" w:cs="Arial"/>
          <w:lang w:eastAsia="ko-KR"/>
        </w:rPr>
      </w:pPr>
      <w:r w:rsidRPr="003275E1">
        <w:rPr>
          <w:rFonts w:eastAsia="Gulim" w:cs="Arial"/>
          <w:b/>
          <w:lang w:eastAsia="ko-KR"/>
        </w:rPr>
        <w:t>Visual Studio</w:t>
      </w:r>
      <w:r w:rsidRPr="003275E1">
        <w:rPr>
          <w:rFonts w:eastAsia="Gulim" w:cs="Arial"/>
          <w:b/>
          <w:lang w:eastAsia="ko-KR"/>
        </w:rPr>
        <w:t>용</w:t>
      </w:r>
      <w:r w:rsidRPr="003275E1">
        <w:rPr>
          <w:rFonts w:eastAsia="Gulim" w:cs="Arial"/>
          <w:b/>
          <w:lang w:eastAsia="ko-KR"/>
        </w:rPr>
        <w:t xml:space="preserve"> </w:t>
      </w:r>
      <w:r w:rsidRPr="003275E1">
        <w:rPr>
          <w:rFonts w:eastAsia="Gulim" w:cs="Arial"/>
          <w:b/>
          <w:lang w:eastAsia="ko-KR"/>
        </w:rPr>
        <w:t>스타일</w:t>
      </w:r>
      <w:r w:rsidRPr="003275E1">
        <w:rPr>
          <w:rFonts w:eastAsia="Gulim" w:cs="Arial"/>
          <w:b/>
          <w:lang w:eastAsia="ko-KR"/>
        </w:rPr>
        <w:t xml:space="preserve">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혼합</w:t>
      </w:r>
      <w:r w:rsidRPr="003275E1">
        <w:rPr>
          <w:rFonts w:eastAsia="Gulim" w:cs="Arial"/>
          <w:b/>
          <w:lang w:eastAsia="ko-KR"/>
        </w:rPr>
        <w:t xml:space="preserve"> </w:t>
      </w:r>
      <w:r w:rsidRPr="003275E1">
        <w:rPr>
          <w:rFonts w:eastAsia="Gulim" w:cs="Arial"/>
          <w:b/>
          <w:lang w:eastAsia="ko-KR"/>
        </w:rPr>
        <w:t>스타일</w:t>
      </w:r>
      <w:r w:rsidRPr="003275E1">
        <w:rPr>
          <w:rFonts w:eastAsia="Gulim" w:cs="Arial"/>
          <w:b/>
          <w:lang w:eastAsia="ko-KR"/>
        </w:rPr>
        <w:t xml:space="preserve">: </w:t>
      </w:r>
      <w:r w:rsidRPr="003275E1">
        <w:rPr>
          <w:rFonts w:eastAsia="Gulim" w:cs="Arial"/>
          <w:lang w:eastAsia="ko-KR"/>
        </w:rPr>
        <w:t xml:space="preserve">"X </w:t>
      </w:r>
      <w:r w:rsidRPr="003275E1">
        <w:rPr>
          <w:rFonts w:eastAsia="Gulim" w:cs="Arial"/>
          <w:lang w:eastAsia="ko-KR"/>
        </w:rPr>
        <w:t>스타일</w:t>
      </w:r>
      <w:r w:rsidRPr="003275E1">
        <w:rPr>
          <w:rFonts w:eastAsia="Gulim" w:cs="Arial"/>
          <w:lang w:eastAsia="ko-KR"/>
        </w:rPr>
        <w:t>"</w:t>
      </w:r>
      <w:r w:rsidRPr="003275E1">
        <w:rPr>
          <w:rFonts w:eastAsia="Gulim" w:cs="Arial"/>
          <w:lang w:eastAsia="ko-KR"/>
        </w:rPr>
        <w:t>이라고</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p>
    <w:p w:rsidR="004313A2" w:rsidRPr="003275E1" w:rsidRDefault="000A570B" w:rsidP="00B70FA2">
      <w:pPr>
        <w:pStyle w:val="PURBullet-Indented"/>
        <w:rPr>
          <w:rFonts w:eastAsia="Gulim" w:cs="Arial"/>
          <w:lang w:eastAsia="ko-KR"/>
        </w:rPr>
      </w:pPr>
      <w:r w:rsidRPr="003275E1">
        <w:rPr>
          <w:rFonts w:eastAsia="Gulim" w:cs="Arial"/>
          <w:b/>
          <w:lang w:eastAsia="ko-KR"/>
        </w:rPr>
        <w:t>아이콘</w:t>
      </w:r>
      <w:r w:rsidRPr="003275E1">
        <w:rPr>
          <w:rFonts w:eastAsia="Gulim" w:cs="Arial"/>
          <w:b/>
          <w:lang w:eastAsia="ko-KR"/>
        </w:rPr>
        <w:t xml:space="preserve">: </w:t>
      </w:r>
      <w:r w:rsidRPr="003275E1">
        <w:rPr>
          <w:rFonts w:eastAsia="Gulim" w:cs="Arial"/>
          <w:lang w:eastAsia="ko-KR"/>
        </w:rPr>
        <w:t>"</w:t>
      </w:r>
      <w:r w:rsidRPr="003275E1">
        <w:rPr>
          <w:rFonts w:eastAsia="Gulim" w:cs="Arial"/>
          <w:lang w:eastAsia="ko-KR"/>
        </w:rPr>
        <w:t>아이콘</w:t>
      </w:r>
      <w:r w:rsidRPr="003275E1">
        <w:rPr>
          <w:rFonts w:eastAsia="Gulim" w:cs="Arial"/>
          <w:lang w:eastAsia="ko-KR"/>
        </w:rPr>
        <w:t>"</w:t>
      </w:r>
      <w:r w:rsidRPr="003275E1">
        <w:rPr>
          <w:rFonts w:eastAsia="Gulim" w:cs="Arial"/>
          <w:lang w:eastAsia="ko-KR"/>
        </w:rPr>
        <w:t>이라고</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수정되지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p>
    <w:p w:rsidR="004313A2" w:rsidRPr="003275E1" w:rsidRDefault="00407900" w:rsidP="00B70FA2">
      <w:pPr>
        <w:pStyle w:val="PURBullet-Indented"/>
        <w:rPr>
          <w:rFonts w:eastAsia="Gulim" w:cs="Arial"/>
        </w:rPr>
      </w:pPr>
      <w:r w:rsidRPr="00076119">
        <w:rPr>
          <w:rFonts w:eastAsia="Gulim" w:cs="Arial"/>
          <w:b/>
          <w:bCs/>
        </w:rPr>
        <w:t xml:space="preserve">ASP.NET MVC </w:t>
      </w:r>
      <w:r w:rsidRPr="00076119">
        <w:rPr>
          <w:rFonts w:eastAsia="Gulim" w:cs="Arial"/>
          <w:b/>
          <w:bCs/>
        </w:rPr>
        <w:t>및</w:t>
      </w:r>
      <w:r w:rsidRPr="00076119">
        <w:rPr>
          <w:rFonts w:eastAsia="Gulim" w:cs="Arial"/>
          <w:b/>
          <w:bCs/>
        </w:rPr>
        <w:t xml:space="preserve"> Web Tooling Extensions:</w:t>
      </w:r>
      <w:r w:rsidRPr="003275E1">
        <w:rPr>
          <w:rFonts w:eastAsia="Gulim" w:cs="Arial"/>
          <w:b/>
        </w:rPr>
        <w:t xml:space="preserve"> </w:t>
      </w:r>
      <w:r w:rsidRPr="003275E1">
        <w:rPr>
          <w:rFonts w:eastAsia="Gulim" w:cs="Arial"/>
        </w:rPr>
        <w:t xml:space="preserve">ASP.NET Model View Controller, ASP .NET </w:t>
      </w:r>
      <w:r w:rsidRPr="003275E1">
        <w:rPr>
          <w:rFonts w:eastAsia="Gulim" w:cs="Arial"/>
        </w:rPr>
        <w:t>웹</w:t>
      </w:r>
      <w:r w:rsidRPr="003275E1">
        <w:rPr>
          <w:rFonts w:eastAsia="Gulim" w:cs="Arial"/>
        </w:rPr>
        <w:t xml:space="preserve"> </w:t>
      </w:r>
      <w:r w:rsidRPr="003275E1">
        <w:rPr>
          <w:rFonts w:eastAsia="Gulim" w:cs="Arial"/>
        </w:rPr>
        <w:t>페이지</w:t>
      </w:r>
      <w:r w:rsidRPr="003275E1">
        <w:rPr>
          <w:rFonts w:eastAsia="Gulim" w:cs="Arial"/>
        </w:rPr>
        <w:t xml:space="preserve"> </w:t>
      </w:r>
      <w:r w:rsidRPr="003275E1">
        <w:rPr>
          <w:rFonts w:eastAsia="Gulim" w:cs="Arial"/>
        </w:rPr>
        <w:t>또는</w:t>
      </w:r>
      <w:r w:rsidRPr="003275E1">
        <w:rPr>
          <w:rFonts w:eastAsia="Gulim" w:cs="Arial"/>
        </w:rPr>
        <w:t xml:space="preserve"> Web Tooling Extensions</w:t>
      </w:r>
      <w:r w:rsidRPr="003275E1">
        <w:rPr>
          <w:rFonts w:eastAsia="Gulim" w:cs="Arial"/>
        </w:rPr>
        <w:t>에</w:t>
      </w:r>
      <w:r w:rsidRPr="003275E1">
        <w:rPr>
          <w:rFonts w:eastAsia="Gulim" w:cs="Arial"/>
        </w:rPr>
        <w:t xml:space="preserve"> </w:t>
      </w:r>
      <w:r w:rsidRPr="003275E1">
        <w:rPr>
          <w:rFonts w:eastAsia="Gulim" w:cs="Arial"/>
        </w:rPr>
        <w:t>포함된</w:t>
      </w:r>
      <w:r w:rsidRPr="003275E1">
        <w:rPr>
          <w:rFonts w:eastAsia="Gulim" w:cs="Arial"/>
        </w:rPr>
        <w:t xml:space="preserve"> .js </w:t>
      </w:r>
      <w:r w:rsidRPr="003275E1">
        <w:rPr>
          <w:rFonts w:eastAsia="Gulim" w:cs="Arial"/>
        </w:rPr>
        <w:t>파일을</w:t>
      </w:r>
      <w:r w:rsidRPr="003275E1">
        <w:rPr>
          <w:rFonts w:eastAsia="Gulim" w:cs="Arial"/>
        </w:rPr>
        <w:t xml:space="preserve"> ASP.NET </w:t>
      </w:r>
      <w:r w:rsidRPr="003275E1">
        <w:rPr>
          <w:rFonts w:eastAsia="Gulim" w:cs="Arial"/>
        </w:rPr>
        <w:t>프로그램의</w:t>
      </w:r>
      <w:r w:rsidRPr="003275E1">
        <w:rPr>
          <w:rFonts w:eastAsia="Gulim" w:cs="Arial"/>
        </w:rPr>
        <w:t xml:space="preserve"> </w:t>
      </w:r>
      <w:r w:rsidRPr="003275E1">
        <w:rPr>
          <w:rFonts w:eastAsia="Gulim" w:cs="Arial"/>
        </w:rPr>
        <w:t>일부로</w:t>
      </w:r>
      <w:r w:rsidRPr="003275E1">
        <w:rPr>
          <w:rFonts w:eastAsia="Gulim" w:cs="Arial"/>
        </w:rPr>
        <w:t xml:space="preserve"> </w:t>
      </w:r>
      <w:r w:rsidRPr="003275E1">
        <w:rPr>
          <w:rFonts w:eastAsia="Gulim" w:cs="Arial"/>
        </w:rPr>
        <w:t>수정</w:t>
      </w:r>
      <w:r w:rsidRPr="003275E1">
        <w:rPr>
          <w:rFonts w:eastAsia="Gulim" w:cs="Arial"/>
        </w:rPr>
        <w:t xml:space="preserve">, </w:t>
      </w:r>
      <w:r w:rsidRPr="003275E1">
        <w:rPr>
          <w:rFonts w:eastAsia="Gulim" w:cs="Arial"/>
        </w:rPr>
        <w:t>복사</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배포합니다</w:t>
      </w:r>
      <w:r w:rsidRPr="003275E1">
        <w:rPr>
          <w:rFonts w:eastAsia="Gulim" w:cs="Arial"/>
        </w:rPr>
        <w:t>.</w:t>
      </w:r>
    </w:p>
    <w:p w:rsidR="00407900" w:rsidRPr="003275E1" w:rsidRDefault="004313A2" w:rsidP="00B70FA2">
      <w:pPr>
        <w:pStyle w:val="PURBullet-Indented"/>
        <w:rPr>
          <w:rFonts w:eastAsia="Gulim" w:cs="Arial"/>
          <w:lang w:eastAsia="ko-KR"/>
        </w:rPr>
      </w:pPr>
      <w:r w:rsidRPr="003275E1">
        <w:rPr>
          <w:rFonts w:eastAsia="Gulim" w:cs="Arial"/>
          <w:b/>
          <w:bCs/>
          <w:lang w:eastAsia="ko-KR"/>
        </w:rPr>
        <w:t xml:space="preserve">Visual Studio LightSwitch </w:t>
      </w:r>
      <w:r w:rsidRPr="003275E1">
        <w:rPr>
          <w:rFonts w:eastAsia="Gulim" w:cs="Arial"/>
          <w:b/>
          <w:bCs/>
          <w:lang w:eastAsia="ko-KR"/>
        </w:rPr>
        <w:t>프로젝트</w:t>
      </w:r>
      <w:r w:rsidRPr="003275E1">
        <w:rPr>
          <w:rFonts w:eastAsia="Gulim" w:cs="Arial"/>
          <w:b/>
          <w:bCs/>
          <w:lang w:eastAsia="ko-KR"/>
        </w:rPr>
        <w:t xml:space="preserve"> </w:t>
      </w:r>
      <w:r w:rsidRPr="003275E1">
        <w:rPr>
          <w:rFonts w:eastAsia="Gulim" w:cs="Arial"/>
          <w:b/>
          <w:bCs/>
          <w:lang w:eastAsia="ko-KR"/>
        </w:rPr>
        <w:t>템플릿</w:t>
      </w:r>
      <w:r w:rsidRPr="003275E1">
        <w:rPr>
          <w:rFonts w:eastAsia="Gulim" w:cs="Arial"/>
          <w:b/>
          <w:lang w:eastAsia="ko-KR"/>
        </w:rPr>
        <w:t>:</w:t>
      </w:r>
      <w:r w:rsidRPr="003275E1">
        <w:rPr>
          <w:rFonts w:eastAsia="Gulim" w:cs="Arial"/>
          <w:lang w:eastAsia="ko-KR"/>
        </w:rPr>
        <w:t xml:space="preserve"> Visual Studio LightSwitch </w:t>
      </w:r>
      <w:r w:rsidRPr="003275E1">
        <w:rPr>
          <w:rFonts w:eastAsia="Gulim" w:cs="Arial"/>
          <w:lang w:eastAsia="ko-KR"/>
        </w:rPr>
        <w:t>프로젝트</w:t>
      </w:r>
      <w:r w:rsidRPr="003275E1">
        <w:rPr>
          <w:rFonts w:eastAsia="Gulim" w:cs="Arial"/>
          <w:lang w:eastAsia="ko-KR"/>
        </w:rPr>
        <w:t xml:space="preserve"> </w:t>
      </w:r>
      <w:r w:rsidRPr="003275E1">
        <w:rPr>
          <w:rFonts w:eastAsia="Gulim" w:cs="Arial"/>
          <w:lang w:eastAsia="ko-KR"/>
        </w:rPr>
        <w:t>템플릿에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.js </w:t>
      </w:r>
      <w:r w:rsidRPr="003275E1">
        <w:rPr>
          <w:rFonts w:eastAsia="Gulim" w:cs="Arial"/>
          <w:lang w:eastAsia="ko-KR"/>
        </w:rPr>
        <w:t>파일을</w:t>
      </w:r>
      <w:r w:rsidRPr="003275E1">
        <w:rPr>
          <w:rFonts w:eastAsia="Gulim" w:cs="Arial"/>
          <w:lang w:eastAsia="ko-KR"/>
        </w:rPr>
        <w:t xml:space="preserve"> LightSwitch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일부로</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배포합니다</w:t>
      </w:r>
      <w:r w:rsidRPr="003275E1">
        <w:rPr>
          <w:rFonts w:eastAsia="Gulim" w:cs="Arial"/>
          <w:lang w:eastAsia="ko-KR"/>
        </w:rPr>
        <w:t>.</w:t>
      </w:r>
    </w:p>
    <w:p w:rsidR="00407900" w:rsidRPr="003275E1" w:rsidRDefault="00407900" w:rsidP="00C377B3">
      <w:pPr>
        <w:pStyle w:val="PURBullet-Indented"/>
        <w:rPr>
          <w:rFonts w:eastAsia="Gulim" w:cs="Arial"/>
          <w:lang w:eastAsia="ko-KR"/>
        </w:rPr>
      </w:pPr>
      <w:r w:rsidRPr="003275E1">
        <w:rPr>
          <w:rFonts w:eastAsia="Gulim" w:cs="Arial"/>
          <w:b/>
          <w:lang w:eastAsia="ko-KR"/>
        </w:rPr>
        <w:t>JavaScript</w:t>
      </w:r>
      <w:r w:rsidRPr="003275E1">
        <w:rPr>
          <w:rFonts w:eastAsia="Gulim" w:cs="Arial"/>
          <w:b/>
          <w:lang w:eastAsia="ko-KR"/>
        </w:rPr>
        <w:t>용</w:t>
      </w:r>
      <w:r w:rsidRPr="003275E1">
        <w:rPr>
          <w:rFonts w:eastAsia="Gulim" w:cs="Arial"/>
          <w:b/>
          <w:lang w:eastAsia="ko-KR"/>
        </w:rPr>
        <w:t xml:space="preserve"> Windows </w:t>
      </w:r>
      <w:r w:rsidRPr="003275E1">
        <w:rPr>
          <w:rFonts w:eastAsia="Gulim" w:cs="Arial"/>
          <w:b/>
          <w:lang w:eastAsia="ko-KR"/>
        </w:rPr>
        <w:t>라이브러리</w:t>
      </w:r>
      <w:r w:rsidR="00C377B3">
        <w:rPr>
          <w:rFonts w:eastAsia="Gulim" w:cs="Arial"/>
          <w:b/>
          <w:bCs/>
          <w:lang w:eastAsia="ko-KR"/>
        </w:rPr>
        <w:t>:</w:t>
      </w:r>
      <w:r w:rsidRPr="003275E1">
        <w:rPr>
          <w:rFonts w:eastAsia="Gulim" w:cs="Arial"/>
          <w:b/>
          <w:lang w:eastAsia="ko-KR"/>
        </w:rPr>
        <w:t xml:space="preserve"> </w:t>
      </w:r>
      <w:r w:rsidRPr="003275E1">
        <w:rPr>
          <w:rFonts w:eastAsia="Gulim" w:cs="Arial"/>
          <w:lang w:eastAsia="ko-KR"/>
        </w:rPr>
        <w:t>내부용으로</w:t>
      </w:r>
      <w:r w:rsidRPr="003275E1">
        <w:rPr>
          <w:rFonts w:eastAsia="Gulim" w:cs="Arial"/>
          <w:lang w:eastAsia="ko-KR"/>
        </w:rPr>
        <w:t xml:space="preserve"> </w:t>
      </w:r>
      <w:r w:rsidRPr="003275E1">
        <w:rPr>
          <w:rFonts w:eastAsia="Gulim" w:cs="Arial"/>
          <w:lang w:eastAsia="ko-KR"/>
        </w:rPr>
        <w:t>개발한</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배포한</w:t>
      </w:r>
      <w:r w:rsidRPr="003275E1">
        <w:rPr>
          <w:rFonts w:eastAsia="Gulim" w:cs="Arial"/>
          <w:lang w:eastAsia="ko-KR"/>
        </w:rPr>
        <w:t xml:space="preserve"> </w:t>
      </w:r>
      <w:r w:rsidRPr="003275E1">
        <w:rPr>
          <w:rFonts w:eastAsia="Gulim" w:cs="Arial"/>
          <w:lang w:eastAsia="ko-KR"/>
        </w:rPr>
        <w:t>프로그램에서</w:t>
      </w:r>
      <w:r w:rsidRPr="003275E1">
        <w:rPr>
          <w:rFonts w:eastAsia="Gulim" w:cs="Arial"/>
          <w:lang w:eastAsia="ko-KR"/>
        </w:rPr>
        <w:t xml:space="preserve">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라이브러리를</w:t>
      </w:r>
      <w:r w:rsidRPr="003275E1">
        <w:rPr>
          <w:rFonts w:eastAsia="Gulim" w:cs="Arial"/>
          <w:lang w:eastAsia="ko-KR"/>
        </w:rPr>
        <w:t xml:space="preserve"> </w:t>
      </w:r>
      <w:r w:rsidRPr="003275E1">
        <w:rPr>
          <w:rFonts w:eastAsia="Gulim" w:cs="Arial"/>
          <w:lang w:eastAsia="ko-KR"/>
        </w:rPr>
        <w:t>수정하지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Windows Library for JavaScript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작동하는</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항목도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파일을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프로그램에서</w:t>
      </w:r>
      <w:r w:rsidRPr="003275E1">
        <w:rPr>
          <w:rFonts w:eastAsia="Gulim" w:cs="Arial"/>
          <w:lang w:eastAsia="ko-KR"/>
        </w:rPr>
        <w:t xml:space="preserve"> Windows </w:t>
      </w:r>
      <w:r w:rsidRPr="003275E1">
        <w:rPr>
          <w:rFonts w:eastAsia="Gulim" w:cs="Arial"/>
          <w:lang w:eastAsia="ko-KR"/>
        </w:rPr>
        <w:t>설계</w:t>
      </w:r>
      <w:r w:rsidRPr="003275E1">
        <w:rPr>
          <w:rFonts w:eastAsia="Gulim" w:cs="Arial"/>
          <w:lang w:eastAsia="ko-KR"/>
        </w:rPr>
        <w:t xml:space="preserve"> </w:t>
      </w:r>
      <w:r w:rsidRPr="003275E1">
        <w:rPr>
          <w:rFonts w:eastAsia="Gulim" w:cs="Arial"/>
          <w:lang w:eastAsia="ko-KR"/>
        </w:rPr>
        <w:t>템플릿</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UI </w:t>
      </w:r>
      <w:r w:rsidRPr="003275E1">
        <w:rPr>
          <w:rFonts w:eastAsia="Gulim" w:cs="Arial"/>
          <w:lang w:eastAsia="ko-KR"/>
        </w:rPr>
        <w:t>모양과</w:t>
      </w:r>
      <w:r w:rsidRPr="003275E1">
        <w:rPr>
          <w:rFonts w:eastAsia="Gulim" w:cs="Arial"/>
          <w:lang w:eastAsia="ko-KR"/>
        </w:rPr>
        <w:t xml:space="preserve"> </w:t>
      </w:r>
      <w:r w:rsidRPr="003275E1">
        <w:rPr>
          <w:rFonts w:eastAsia="Gulim" w:cs="Arial"/>
          <w:lang w:eastAsia="ko-KR"/>
        </w:rPr>
        <w:lastRenderedPageBreak/>
        <w:t>느낌을</w:t>
      </w:r>
      <w:r w:rsidRPr="003275E1">
        <w:rPr>
          <w:rFonts w:eastAsia="Gulim" w:cs="Arial"/>
          <w:lang w:eastAsia="ko-KR"/>
        </w:rPr>
        <w:t xml:space="preserve"> </w:t>
      </w:r>
      <w:r w:rsidRPr="003275E1">
        <w:rPr>
          <w:rFonts w:eastAsia="Gulim" w:cs="Arial"/>
          <w:lang w:eastAsia="ko-KR"/>
        </w:rPr>
        <w:t>구현할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파일을</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프로그램은</w:t>
      </w:r>
      <w:r w:rsidRPr="003275E1">
        <w:rPr>
          <w:rFonts w:eastAsia="Gulim" w:cs="Arial"/>
          <w:lang w:eastAsia="ko-KR"/>
        </w:rPr>
        <w:t xml:space="preserve"> Windows </w:t>
      </w:r>
      <w:r w:rsidRPr="003275E1">
        <w:rPr>
          <w:rFonts w:eastAsia="Gulim" w:cs="Arial"/>
          <w:lang w:eastAsia="ko-KR"/>
        </w:rPr>
        <w:t>스토어를</w:t>
      </w:r>
      <w:r w:rsidRPr="003275E1">
        <w:rPr>
          <w:rFonts w:eastAsia="Gulim" w:cs="Arial"/>
          <w:lang w:eastAsia="ko-KR"/>
        </w:rPr>
        <w:t xml:space="preserve"> </w:t>
      </w:r>
      <w:r w:rsidRPr="003275E1">
        <w:rPr>
          <w:rFonts w:eastAsia="Gulim" w:cs="Arial"/>
          <w:lang w:eastAsia="ko-KR"/>
        </w:rPr>
        <w:t>통해서만</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방법으로는</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B70FA2">
      <w:pPr>
        <w:pStyle w:val="PURBullet-Indented"/>
        <w:rPr>
          <w:rFonts w:eastAsia="Gulim" w:cs="Arial"/>
          <w:lang w:eastAsia="ko-KR"/>
        </w:rPr>
      </w:pPr>
      <w:r w:rsidRPr="003275E1">
        <w:rPr>
          <w:rFonts w:eastAsia="Gulim" w:cs="Arial"/>
          <w:b/>
          <w:lang w:eastAsia="ko-KR"/>
        </w:rPr>
        <w:t>설치</w:t>
      </w:r>
      <w:r w:rsidRPr="003275E1">
        <w:rPr>
          <w:rFonts w:eastAsia="Gulim" w:cs="Arial"/>
          <w:b/>
          <w:lang w:eastAsia="ko-KR"/>
        </w:rPr>
        <w:t xml:space="preserve"> </w:t>
      </w:r>
      <w:r w:rsidRPr="003275E1">
        <w:rPr>
          <w:rFonts w:eastAsia="Gulim" w:cs="Arial"/>
          <w:b/>
          <w:lang w:eastAsia="ko-KR"/>
        </w:rPr>
        <w:t>프로그램</w:t>
      </w:r>
      <w:r w:rsidRPr="003275E1">
        <w:rPr>
          <w:rFonts w:eastAsia="Gulim" w:cs="Arial"/>
          <w:b/>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일부로만</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B70FA2">
      <w:pPr>
        <w:pStyle w:val="PURBullet-Indented"/>
        <w:rPr>
          <w:rFonts w:eastAsia="Gulim" w:cs="Arial"/>
          <w:lang w:eastAsia="ko-KR"/>
        </w:rPr>
      </w:pPr>
      <w:r w:rsidRPr="003275E1">
        <w:rPr>
          <w:rFonts w:eastAsia="Gulim" w:cs="Arial"/>
          <w:b/>
          <w:lang w:eastAsia="ko-KR"/>
        </w:rPr>
        <w:t xml:space="preserve">Microsoft Commerce Server 2009 Standard </w:t>
      </w:r>
      <w:r w:rsidRPr="003275E1">
        <w:rPr>
          <w:rFonts w:eastAsia="Gulim" w:cs="Arial"/>
          <w:b/>
          <w:lang w:eastAsia="ko-KR"/>
        </w:rPr>
        <w:t>및</w:t>
      </w:r>
      <w:r w:rsidRPr="003275E1">
        <w:rPr>
          <w:rFonts w:eastAsia="Gulim" w:cs="Arial"/>
          <w:b/>
          <w:lang w:eastAsia="ko-KR"/>
        </w:rPr>
        <w:t xml:space="preserve"> Enterprise Edition</w:t>
      </w:r>
      <w:r w:rsidRPr="003275E1">
        <w:rPr>
          <w:rFonts w:eastAsia="Gulim" w:cs="Arial"/>
          <w:b/>
          <w:lang w:eastAsia="ko-KR"/>
        </w:rPr>
        <w:t>용</w:t>
      </w:r>
      <w:r w:rsidRPr="003275E1">
        <w:rPr>
          <w:rFonts w:eastAsia="Gulim" w:cs="Arial"/>
          <w:b/>
          <w:lang w:eastAsia="ko-KR"/>
        </w:rPr>
        <w:t xml:space="preserve"> </w:t>
      </w:r>
      <w:r w:rsidRPr="003275E1">
        <w:rPr>
          <w:rFonts w:eastAsia="Gulim" w:cs="Arial"/>
          <w:b/>
          <w:lang w:eastAsia="ko-KR"/>
        </w:rPr>
        <w:t>확장</w:t>
      </w:r>
      <w:r w:rsidRPr="003275E1">
        <w:rPr>
          <w:rFonts w:eastAsia="Gulim" w:cs="Arial"/>
          <w:b/>
          <w:lang w:eastAsia="ko-KR"/>
        </w:rPr>
        <w:t xml:space="preserve"> </w:t>
      </w:r>
      <w:r w:rsidRPr="003275E1">
        <w:rPr>
          <w:rFonts w:eastAsia="Gulim" w:cs="Arial"/>
          <w:b/>
          <w:lang w:eastAsia="ko-KR"/>
        </w:rPr>
        <w:t>키트</w:t>
      </w:r>
      <w:r w:rsidRPr="003275E1">
        <w:rPr>
          <w:rFonts w:eastAsia="Gulim" w:cs="Arial"/>
          <w:b/>
          <w:lang w:eastAsia="ko-KR"/>
        </w:rPr>
        <w:t xml:space="preserve"> </w:t>
      </w:r>
      <w:r w:rsidRPr="003275E1">
        <w:rPr>
          <w:rFonts w:eastAsia="Gulim" w:cs="Arial"/>
          <w:b/>
          <w:lang w:eastAsia="ko-KR"/>
        </w:rPr>
        <w:t>파일</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확장</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r w:rsidRPr="003275E1">
        <w:rPr>
          <w:rFonts w:eastAsia="Gulim" w:cs="Arial"/>
          <w:lang w:eastAsia="ko-KR"/>
        </w:rPr>
        <w:t>라고</w:t>
      </w:r>
      <w:r w:rsidRPr="003275E1">
        <w:rPr>
          <w:rFonts w:eastAsia="Gulim" w:cs="Arial"/>
          <w:lang w:eastAsia="ko-KR"/>
        </w:rPr>
        <w:t xml:space="preserve"> </w:t>
      </w:r>
      <w:r w:rsidRPr="003275E1">
        <w:rPr>
          <w:rFonts w:eastAsia="Gulim" w:cs="Arial"/>
          <w:lang w:eastAsia="ko-KR"/>
        </w:rPr>
        <w:t>표시된</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개체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B70FA2">
      <w:pPr>
        <w:pStyle w:val="PURBullet-Indented"/>
        <w:rPr>
          <w:rFonts w:eastAsia="Gulim" w:cs="Arial"/>
          <w:lang w:eastAsia="ko-KR"/>
        </w:rPr>
      </w:pPr>
      <w:r w:rsidRPr="003275E1">
        <w:rPr>
          <w:rFonts w:eastAsia="Gulim" w:cs="Arial"/>
          <w:b/>
          <w:lang w:eastAsia="ko-KR"/>
        </w:rPr>
        <w:t>액세스</w:t>
      </w:r>
      <w:r w:rsidRPr="003275E1">
        <w:rPr>
          <w:rFonts w:eastAsia="Gulim" w:cs="Arial"/>
          <w:b/>
          <w:lang w:eastAsia="ko-KR"/>
        </w:rPr>
        <w:t xml:space="preserve"> </w:t>
      </w:r>
      <w:r w:rsidRPr="003275E1">
        <w:rPr>
          <w:rFonts w:eastAsia="Gulim" w:cs="Arial"/>
          <w:b/>
          <w:lang w:eastAsia="ko-KR"/>
        </w:rPr>
        <w:t>런타임</w:t>
      </w:r>
      <w:r w:rsidRPr="003275E1">
        <w:rPr>
          <w:rFonts w:eastAsia="Gulim" w:cs="Arial"/>
          <w:b/>
          <w:lang w:eastAsia="ko-KR"/>
        </w:rPr>
        <w:t xml:space="preserve"> </w:t>
      </w:r>
      <w:r w:rsidRPr="003275E1">
        <w:rPr>
          <w:rFonts w:eastAsia="Gulim" w:cs="Arial"/>
          <w:b/>
          <w:lang w:eastAsia="ko-KR"/>
        </w:rPr>
        <w:t>파일</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Microsoft Office Professional Plus 2013 </w:t>
      </w:r>
      <w:r w:rsidRPr="003275E1">
        <w:rPr>
          <w:rFonts w:eastAsia="Gulim" w:cs="Arial"/>
          <w:lang w:eastAsia="ko-KR"/>
        </w:rPr>
        <w:t>또는</w:t>
      </w:r>
      <w:r w:rsidRPr="003275E1">
        <w:rPr>
          <w:rFonts w:eastAsia="Gulim" w:cs="Arial"/>
          <w:lang w:eastAsia="ko-KR"/>
        </w:rPr>
        <w:t xml:space="preserve"> Microsoft Office Access 2013 </w:t>
      </w:r>
      <w:r w:rsidRPr="003275E1">
        <w:rPr>
          <w:rFonts w:eastAsia="Gulim" w:cs="Arial"/>
          <w:lang w:eastAsia="ko-KR"/>
        </w:rPr>
        <w:t>소프트웨어의</w:t>
      </w:r>
      <w:r w:rsidRPr="003275E1">
        <w:rPr>
          <w:rFonts w:eastAsia="Gulim" w:cs="Arial"/>
          <w:lang w:eastAsia="ko-KR"/>
        </w:rPr>
        <w:t xml:space="preserve"> SETUP.EXE, ACCESSRT.MSI </w:t>
      </w:r>
      <w:r w:rsidRPr="003275E1">
        <w:rPr>
          <w:rFonts w:eastAsia="Gulim" w:cs="Arial"/>
          <w:lang w:eastAsia="ko-KR"/>
        </w:rPr>
        <w:t>및</w:t>
      </w:r>
      <w:r w:rsidRPr="003275E1">
        <w:rPr>
          <w:rFonts w:eastAsia="Gulim" w:cs="Arial"/>
          <w:lang w:eastAsia="ko-KR"/>
        </w:rPr>
        <w:t xml:space="preserve"> ACCESSRT.CAB </w:t>
      </w:r>
      <w:r w:rsidRPr="003275E1">
        <w:rPr>
          <w:rFonts w:eastAsia="Gulim" w:cs="Arial"/>
          <w:lang w:eastAsia="ko-KR"/>
        </w:rPr>
        <w:t>파일의</w:t>
      </w:r>
      <w:r w:rsidRPr="003275E1">
        <w:rPr>
          <w:rFonts w:eastAsia="Gulim" w:cs="Arial"/>
          <w:lang w:eastAsia="ko-KR"/>
        </w:rPr>
        <w:t xml:space="preserve"> </w:t>
      </w:r>
      <w:r w:rsidRPr="003275E1">
        <w:rPr>
          <w:rFonts w:eastAsia="Gulim" w:cs="Arial"/>
          <w:lang w:eastAsia="ko-KR"/>
        </w:rPr>
        <w:t>객체</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비</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목적으로만</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파일을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B0332A" w:rsidRPr="003275E1" w:rsidRDefault="00B0332A" w:rsidP="00B0332A">
      <w:pPr>
        <w:pStyle w:val="PURBlueStrong-Indented"/>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조건</w:t>
      </w:r>
    </w:p>
    <w:p w:rsidR="00B0332A" w:rsidRPr="003275E1" w:rsidRDefault="00B0332A" w:rsidP="00B0332A">
      <w:pPr>
        <w:pStyle w:val="PURBody-Indented"/>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배포하려면</w:t>
      </w:r>
    </w:p>
    <w:p w:rsidR="00B0332A" w:rsidRPr="003275E1" w:rsidRDefault="00B0332A" w:rsidP="003B5A77">
      <w:pPr>
        <w:pStyle w:val="PURBullet-Indented"/>
        <w:numPr>
          <w:ilvl w:val="0"/>
          <w:numId w:val="5"/>
        </w:numPr>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내에서</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코드에</w:t>
      </w:r>
      <w:r w:rsidRPr="003275E1">
        <w:rPr>
          <w:rFonts w:eastAsia="Gulim" w:cs="Arial"/>
          <w:lang w:eastAsia="ko-KR"/>
        </w:rPr>
        <w:t xml:space="preserve"> </w:t>
      </w:r>
      <w:r w:rsidRPr="003275E1">
        <w:rPr>
          <w:rFonts w:eastAsia="Gulim" w:cs="Arial"/>
          <w:lang w:eastAsia="ko-KR"/>
        </w:rPr>
        <w:t>중요한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추가해야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B0332A" w:rsidRPr="003275E1" w:rsidRDefault="00B0332A" w:rsidP="003B5A77">
      <w:pPr>
        <w:pStyle w:val="PURBullet-Indented"/>
        <w:numPr>
          <w:ilvl w:val="0"/>
          <w:numId w:val="5"/>
        </w:numPr>
        <w:rPr>
          <w:rFonts w:eastAsia="Gulim" w:cs="Arial"/>
          <w:lang w:eastAsia="ko-KR"/>
        </w:rPr>
      </w:pP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확장명이</w:t>
      </w:r>
      <w:r w:rsidRPr="003275E1">
        <w:rPr>
          <w:rFonts w:eastAsia="Gulim" w:cs="Arial"/>
          <w:lang w:eastAsia="ko-KR"/>
        </w:rPr>
        <w:t xml:space="preserve"> .lib</w:t>
      </w:r>
      <w:r w:rsidRPr="003275E1">
        <w:rPr>
          <w:rFonts w:eastAsia="Gulim" w:cs="Arial"/>
          <w:lang w:eastAsia="ko-KR"/>
        </w:rPr>
        <w:t>인</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링커를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실행한</w:t>
      </w:r>
      <w:r w:rsidRPr="003275E1">
        <w:rPr>
          <w:rFonts w:eastAsia="Gulim" w:cs="Arial"/>
          <w:lang w:eastAsia="ko-KR"/>
        </w:rPr>
        <w:t xml:space="preserve"> </w:t>
      </w:r>
      <w:r w:rsidRPr="003275E1">
        <w:rPr>
          <w:rFonts w:eastAsia="Gulim" w:cs="Arial"/>
          <w:lang w:eastAsia="ko-KR"/>
        </w:rPr>
        <w:t>결과만</w:t>
      </w:r>
      <w:r w:rsidRPr="003275E1">
        <w:rPr>
          <w:rFonts w:eastAsia="Gulim" w:cs="Arial"/>
          <w:lang w:eastAsia="ko-KR"/>
        </w:rPr>
        <w:t xml:space="preserve"> </w:t>
      </w:r>
      <w:r w:rsidRPr="003275E1">
        <w:rPr>
          <w:rFonts w:eastAsia="Gulim" w:cs="Arial"/>
          <w:lang w:eastAsia="ko-KR"/>
        </w:rPr>
        <w:t>배포해야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B0332A" w:rsidRPr="003275E1" w:rsidRDefault="00B0332A" w:rsidP="003B5A77">
      <w:pPr>
        <w:pStyle w:val="PURBullet-Indented"/>
        <w:numPr>
          <w:ilvl w:val="0"/>
          <w:numId w:val="5"/>
        </w:numPr>
        <w:rPr>
          <w:rFonts w:eastAsia="Gulim" w:cs="Arial"/>
          <w:lang w:eastAsia="ko-KR"/>
        </w:rPr>
      </w:pP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일부로만</w:t>
      </w:r>
      <w:r w:rsidRPr="003275E1">
        <w:rPr>
          <w:rFonts w:eastAsia="Gulim" w:cs="Arial"/>
          <w:lang w:eastAsia="ko-KR"/>
        </w:rPr>
        <w:t xml:space="preserve"> </w:t>
      </w:r>
      <w:r w:rsidRPr="003275E1">
        <w:rPr>
          <w:rFonts w:eastAsia="Gulim" w:cs="Arial"/>
          <w:lang w:eastAsia="ko-KR"/>
        </w:rPr>
        <w:t>배포해야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8D4FD8" w:rsidRPr="003275E1" w:rsidRDefault="008D4FD8" w:rsidP="003B5A77">
      <w:pPr>
        <w:pStyle w:val="PURBullet-Indented"/>
        <w:numPr>
          <w:ilvl w:val="0"/>
          <w:numId w:val="5"/>
        </w:numPr>
        <w:rPr>
          <w:rFonts w:eastAsia="Gulim" w:cs="Arial"/>
          <w:lang w:eastAsia="ko-KR"/>
        </w:rPr>
      </w:pPr>
      <w:r w:rsidRPr="003275E1">
        <w:rPr>
          <w:rFonts w:eastAsia="Gulim" w:cs="Arial"/>
          <w:lang w:eastAsia="ko-KR"/>
        </w:rPr>
        <w:t>최소한</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준하는</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보호</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배포자와</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동의하도록</w:t>
      </w:r>
      <w:r w:rsidRPr="003275E1">
        <w:rPr>
          <w:rFonts w:eastAsia="Gulim" w:cs="Arial"/>
          <w:lang w:eastAsia="ko-KR"/>
        </w:rPr>
        <w:t xml:space="preserve"> </w:t>
      </w:r>
      <w:r w:rsidRPr="003275E1">
        <w:rPr>
          <w:rFonts w:eastAsia="Gulim" w:cs="Arial"/>
          <w:lang w:eastAsia="ko-KR"/>
        </w:rPr>
        <w:t>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p>
    <w:p w:rsidR="00B0332A" w:rsidRPr="003275E1" w:rsidRDefault="00B0332A" w:rsidP="003B5A77">
      <w:pPr>
        <w:pStyle w:val="PURBullet-Indented"/>
        <w:numPr>
          <w:ilvl w:val="0"/>
          <w:numId w:val="5"/>
        </w:numPr>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적절한</w:t>
      </w:r>
      <w:r w:rsidRPr="003275E1">
        <w:rPr>
          <w:rFonts w:eastAsia="Gulim" w:cs="Arial"/>
          <w:lang w:eastAsia="ko-KR"/>
        </w:rPr>
        <w:t xml:space="preserve"> </w:t>
      </w:r>
      <w:r w:rsidRPr="003275E1">
        <w:rPr>
          <w:rFonts w:eastAsia="Gulim" w:cs="Arial"/>
          <w:lang w:eastAsia="ko-KR"/>
        </w:rPr>
        <w:t>저작권</w:t>
      </w:r>
      <w:r w:rsidRPr="003275E1">
        <w:rPr>
          <w:rFonts w:eastAsia="Gulim" w:cs="Arial"/>
          <w:lang w:eastAsia="ko-KR"/>
        </w:rPr>
        <w:t xml:space="preserve"> </w:t>
      </w:r>
      <w:r w:rsidRPr="003275E1">
        <w:rPr>
          <w:rFonts w:eastAsia="Gulim" w:cs="Arial"/>
          <w:lang w:eastAsia="ko-KR"/>
        </w:rPr>
        <w:t>표시를</w:t>
      </w:r>
      <w:r w:rsidRPr="003275E1">
        <w:rPr>
          <w:rFonts w:eastAsia="Gulim" w:cs="Arial"/>
          <w:lang w:eastAsia="ko-KR"/>
        </w:rPr>
        <w:t xml:space="preserve"> </w:t>
      </w:r>
      <w:r w:rsidRPr="003275E1">
        <w:rPr>
          <w:rFonts w:eastAsia="Gulim" w:cs="Arial"/>
          <w:lang w:eastAsia="ko-KR"/>
        </w:rPr>
        <w:t>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B0332A" w:rsidRPr="003275E1" w:rsidRDefault="00B0332A" w:rsidP="003B5A77">
      <w:pPr>
        <w:pStyle w:val="PURBullet-Indented"/>
        <w:numPr>
          <w:ilvl w:val="0"/>
          <w:numId w:val="5"/>
        </w:numPr>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청구</w:t>
      </w:r>
      <w:r w:rsidRPr="003275E1">
        <w:rPr>
          <w:rFonts w:eastAsia="Gulim" w:cs="Arial"/>
          <w:lang w:eastAsia="ko-KR"/>
        </w:rPr>
        <w:t>(</w:t>
      </w:r>
      <w:r w:rsidRPr="003275E1">
        <w:rPr>
          <w:rFonts w:eastAsia="Gulim" w:cs="Arial"/>
          <w:lang w:eastAsia="ko-KR"/>
        </w:rPr>
        <w:t>변호사</w:t>
      </w:r>
      <w:r w:rsidRPr="003275E1">
        <w:rPr>
          <w:rFonts w:eastAsia="Gulim" w:cs="Arial"/>
          <w:lang w:eastAsia="ko-KR"/>
        </w:rPr>
        <w:t xml:space="preserve"> </w:t>
      </w:r>
      <w:r w:rsidRPr="003275E1">
        <w:rPr>
          <w:rFonts w:eastAsia="Gulim" w:cs="Arial"/>
          <w:lang w:eastAsia="ko-KR"/>
        </w:rPr>
        <w:t>비용</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로부터</w:t>
      </w:r>
      <w:r w:rsidRPr="003275E1">
        <w:rPr>
          <w:rFonts w:eastAsia="Gulim" w:cs="Arial"/>
          <w:lang w:eastAsia="ko-KR"/>
        </w:rPr>
        <w:t xml:space="preserve"> Microsoft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면책하고</w:t>
      </w:r>
      <w:r w:rsidRPr="003275E1">
        <w:rPr>
          <w:rFonts w:eastAsia="Gulim" w:cs="Arial"/>
          <w:lang w:eastAsia="ko-KR"/>
        </w:rPr>
        <w:t xml:space="preserve"> </w:t>
      </w:r>
      <w:r w:rsidRPr="003275E1">
        <w:rPr>
          <w:rFonts w:eastAsia="Gulim" w:cs="Arial"/>
          <w:lang w:eastAsia="ko-KR"/>
        </w:rPr>
        <w:t>해를</w:t>
      </w:r>
      <w:r w:rsidRPr="003275E1">
        <w:rPr>
          <w:rFonts w:eastAsia="Gulim" w:cs="Arial"/>
          <w:lang w:eastAsia="ko-KR"/>
        </w:rPr>
        <w:t xml:space="preserve"> </w:t>
      </w:r>
      <w:r w:rsidRPr="003275E1">
        <w:rPr>
          <w:rFonts w:eastAsia="Gulim" w:cs="Arial"/>
          <w:lang w:eastAsia="ko-KR"/>
        </w:rPr>
        <w:t>입히지</w:t>
      </w:r>
      <w:r w:rsidRPr="003275E1">
        <w:rPr>
          <w:rFonts w:eastAsia="Gulim" w:cs="Arial"/>
          <w:lang w:eastAsia="ko-KR"/>
        </w:rPr>
        <w:t xml:space="preserve"> </w:t>
      </w:r>
      <w:r w:rsidRPr="003275E1">
        <w:rPr>
          <w:rFonts w:eastAsia="Gulim" w:cs="Arial"/>
          <w:lang w:eastAsia="ko-KR"/>
        </w:rPr>
        <w:t>않으며</w:t>
      </w:r>
      <w:r w:rsidRPr="003275E1">
        <w:rPr>
          <w:rFonts w:eastAsia="Gulim" w:cs="Arial"/>
          <w:lang w:eastAsia="ko-KR"/>
        </w:rPr>
        <w:t xml:space="preserve"> </w:t>
      </w:r>
      <w:r w:rsidRPr="003275E1">
        <w:rPr>
          <w:rFonts w:eastAsia="Gulim" w:cs="Arial"/>
          <w:lang w:eastAsia="ko-KR"/>
        </w:rPr>
        <w:t>방어해야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B0332A" w:rsidRPr="003275E1" w:rsidRDefault="00B0332A" w:rsidP="00B0332A">
      <w:pPr>
        <w:pStyle w:val="PURBlueStrong-Indented"/>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제한</w:t>
      </w:r>
    </w:p>
    <w:p w:rsidR="00B0332A" w:rsidRPr="003275E1" w:rsidRDefault="00B0332A" w:rsidP="00B0332A">
      <w:pPr>
        <w:pStyle w:val="PURBody-Indented"/>
        <w:rPr>
          <w:rFonts w:eastAsia="Gulim" w:cs="Arial"/>
          <w:lang w:eastAsia="ko-KR"/>
        </w:rPr>
      </w:pP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행위는</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B0332A" w:rsidRPr="003275E1" w:rsidRDefault="00B0332A" w:rsidP="003B5A77">
      <w:pPr>
        <w:pStyle w:val="PURBullet-Indented"/>
        <w:numPr>
          <w:ilvl w:val="0"/>
          <w:numId w:val="6"/>
        </w:numPr>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저작권</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특허</w:t>
      </w:r>
      <w:r w:rsidRPr="003275E1">
        <w:rPr>
          <w:rFonts w:eastAsia="Gulim" w:cs="Arial"/>
          <w:lang w:eastAsia="ko-KR"/>
        </w:rPr>
        <w:t xml:space="preserve"> </w:t>
      </w:r>
      <w:r w:rsidRPr="003275E1">
        <w:rPr>
          <w:rFonts w:eastAsia="Gulim" w:cs="Arial"/>
          <w:lang w:eastAsia="ko-KR"/>
        </w:rPr>
        <w:t>표시를</w:t>
      </w:r>
      <w:r w:rsidRPr="003275E1">
        <w:rPr>
          <w:rFonts w:eastAsia="Gulim" w:cs="Arial"/>
          <w:lang w:eastAsia="ko-KR"/>
        </w:rPr>
        <w:t xml:space="preserve"> </w:t>
      </w:r>
      <w:r w:rsidRPr="003275E1">
        <w:rPr>
          <w:rFonts w:eastAsia="Gulim" w:cs="Arial"/>
          <w:lang w:eastAsia="ko-KR"/>
        </w:rPr>
        <w:t>변경하는</w:t>
      </w:r>
      <w:r w:rsidRPr="003275E1">
        <w:rPr>
          <w:rFonts w:eastAsia="Gulim" w:cs="Arial"/>
          <w:lang w:eastAsia="ko-KR"/>
        </w:rPr>
        <w:t xml:space="preserve"> </w:t>
      </w:r>
      <w:r w:rsidRPr="003275E1">
        <w:rPr>
          <w:rFonts w:eastAsia="Gulim" w:cs="Arial"/>
          <w:lang w:eastAsia="ko-KR"/>
        </w:rPr>
        <w:t>행위</w:t>
      </w:r>
    </w:p>
    <w:p w:rsidR="00B0332A" w:rsidRPr="003275E1" w:rsidRDefault="00B0332A" w:rsidP="003B5A77">
      <w:pPr>
        <w:pStyle w:val="PURBullet-Indented"/>
        <w:numPr>
          <w:ilvl w:val="0"/>
          <w:numId w:val="6"/>
        </w:numPr>
        <w:rPr>
          <w:rFonts w:eastAsia="Gulim" w:cs="Arial"/>
          <w:lang w:eastAsia="ko-KR"/>
        </w:rPr>
      </w:pPr>
      <w:r w:rsidRPr="003275E1">
        <w:rPr>
          <w:rFonts w:eastAsia="Gulim" w:cs="Arial"/>
          <w:lang w:eastAsia="ko-KR"/>
        </w:rPr>
        <w:t>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상표를</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이름에</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Microsoft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만들거나</w:t>
      </w:r>
      <w:r w:rsidRPr="003275E1">
        <w:rPr>
          <w:rFonts w:eastAsia="Gulim" w:cs="Arial"/>
          <w:lang w:eastAsia="ko-KR"/>
        </w:rPr>
        <w:t xml:space="preserve"> </w:t>
      </w:r>
      <w:r w:rsidRPr="003275E1">
        <w:rPr>
          <w:rFonts w:eastAsia="Gulim" w:cs="Arial"/>
          <w:lang w:eastAsia="ko-KR"/>
        </w:rPr>
        <w:t>보증한다고</w:t>
      </w:r>
      <w:r w:rsidRPr="003275E1">
        <w:rPr>
          <w:rFonts w:eastAsia="Gulim" w:cs="Arial"/>
          <w:lang w:eastAsia="ko-KR"/>
        </w:rPr>
        <w:t xml:space="preserve"> </w:t>
      </w:r>
      <w:r w:rsidRPr="003275E1">
        <w:rPr>
          <w:rFonts w:eastAsia="Gulim" w:cs="Arial"/>
          <w:lang w:eastAsia="ko-KR"/>
        </w:rPr>
        <w:t>광고하는</w:t>
      </w:r>
      <w:r w:rsidRPr="003275E1">
        <w:rPr>
          <w:rFonts w:eastAsia="Gulim" w:cs="Arial"/>
          <w:lang w:eastAsia="ko-KR"/>
        </w:rPr>
        <w:t xml:space="preserve"> </w:t>
      </w:r>
      <w:r w:rsidRPr="003275E1">
        <w:rPr>
          <w:rFonts w:eastAsia="Gulim" w:cs="Arial"/>
          <w:lang w:eastAsia="ko-KR"/>
        </w:rPr>
        <w:t>행위</w:t>
      </w:r>
    </w:p>
    <w:p w:rsidR="00B0332A" w:rsidRPr="003275E1" w:rsidRDefault="00B0332A" w:rsidP="003B5A77">
      <w:pPr>
        <w:pStyle w:val="PURBullet-Indented"/>
        <w:numPr>
          <w:ilvl w:val="0"/>
          <w:numId w:val="6"/>
        </w:numPr>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배포하여</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(Windows Library for JavaScript </w:t>
      </w:r>
      <w:r w:rsidRPr="003275E1">
        <w:rPr>
          <w:rFonts w:eastAsia="Gulim" w:cs="Arial"/>
          <w:lang w:eastAsia="ko-KR"/>
        </w:rPr>
        <w:t>파일과는</w:t>
      </w:r>
      <w:r w:rsidRPr="003275E1">
        <w:rPr>
          <w:rFonts w:eastAsia="Gulim" w:cs="Arial"/>
          <w:lang w:eastAsia="ko-KR"/>
        </w:rPr>
        <w:t xml:space="preserve"> </w:t>
      </w:r>
      <w:r w:rsidRPr="003275E1">
        <w:rPr>
          <w:rFonts w:eastAsia="Gulim" w:cs="Arial"/>
          <w:lang w:eastAsia="ko-KR"/>
        </w:rPr>
        <w:t>상대적</w:t>
      </w:r>
      <w:r w:rsidRPr="003275E1">
        <w:rPr>
          <w:rFonts w:eastAsia="Gulim" w:cs="Arial"/>
          <w:lang w:eastAsia="ko-KR"/>
        </w:rPr>
        <w:t xml:space="preserve"> </w:t>
      </w:r>
      <w:r w:rsidRPr="003275E1">
        <w:rPr>
          <w:rFonts w:eastAsia="Gulim" w:cs="Arial"/>
          <w:lang w:eastAsia="ko-KR"/>
        </w:rPr>
        <w:t>의미</w:t>
      </w:r>
      <w:r w:rsidRPr="003275E1">
        <w:rPr>
          <w:rFonts w:eastAsia="Gulim" w:cs="Arial"/>
          <w:lang w:eastAsia="ko-KR"/>
        </w:rPr>
        <w: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JavaScript, CSS </w:t>
      </w:r>
      <w:r w:rsidRPr="003275E1">
        <w:rPr>
          <w:rFonts w:eastAsia="Gulim" w:cs="Arial"/>
          <w:lang w:eastAsia="ko-KR"/>
        </w:rPr>
        <w:t>및</w:t>
      </w:r>
      <w:r w:rsidRPr="003275E1">
        <w:rPr>
          <w:rFonts w:eastAsia="Gulim" w:cs="Arial"/>
          <w:lang w:eastAsia="ko-KR"/>
        </w:rPr>
        <w:t xml:space="preserve"> HTML </w:t>
      </w:r>
      <w:r w:rsidRPr="003275E1">
        <w:rPr>
          <w:rFonts w:eastAsia="Gulim" w:cs="Arial"/>
          <w:lang w:eastAsia="ko-KR"/>
        </w:rPr>
        <w:t>파일을</w:t>
      </w:r>
      <w:r w:rsidRPr="003275E1">
        <w:rPr>
          <w:rFonts w:eastAsia="Gulim" w:cs="Arial"/>
          <w:lang w:eastAsia="ko-KR"/>
        </w:rPr>
        <w:t xml:space="preserve"> </w:t>
      </w:r>
      <w:r w:rsidRPr="003275E1">
        <w:rPr>
          <w:rFonts w:eastAsia="Gulim" w:cs="Arial"/>
          <w:lang w:eastAsia="ko-KR"/>
        </w:rPr>
        <w:t>제외한</w:t>
      </w:r>
      <w:r w:rsidRPr="003275E1">
        <w:rPr>
          <w:rFonts w:eastAsia="Gulim" w:cs="Arial"/>
          <w:lang w:eastAsia="ko-KR"/>
        </w:rPr>
        <w:t xml:space="preserve"> Microsoft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런타임</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플랫폼에서</w:t>
      </w:r>
      <w:r w:rsidRPr="003275E1">
        <w:rPr>
          <w:rFonts w:eastAsia="Gulim" w:cs="Arial"/>
          <w:lang w:eastAsia="ko-KR"/>
        </w:rPr>
        <w:t xml:space="preserve"> </w:t>
      </w:r>
      <w:r w:rsidRPr="003275E1">
        <w:rPr>
          <w:rFonts w:eastAsia="Gulim" w:cs="Arial"/>
          <w:lang w:eastAsia="ko-KR"/>
        </w:rPr>
        <w:t>실행하여</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플랫폼에서</w:t>
      </w:r>
      <w:r w:rsidRPr="003275E1">
        <w:rPr>
          <w:rFonts w:eastAsia="Gulim" w:cs="Arial"/>
          <w:lang w:eastAsia="ko-KR"/>
        </w:rPr>
        <w:t xml:space="preserve"> </w:t>
      </w:r>
      <w:r w:rsidRPr="003275E1">
        <w:rPr>
          <w:rFonts w:eastAsia="Gulim" w:cs="Arial"/>
          <w:lang w:eastAsia="ko-KR"/>
        </w:rPr>
        <w:t>실행하여</w:t>
      </w:r>
      <w:r w:rsidRPr="003275E1">
        <w:rPr>
          <w:rFonts w:eastAsia="Gulim" w:cs="Arial"/>
          <w:lang w:eastAsia="ko-KR"/>
        </w:rPr>
        <w:t xml:space="preserve"> </w:t>
      </w:r>
      <w:r w:rsidRPr="003275E1">
        <w:rPr>
          <w:rFonts w:eastAsia="Gulim" w:cs="Arial"/>
          <w:lang w:eastAsia="ko-KR"/>
        </w:rPr>
        <w:t>배포될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있다고</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행위</w:t>
      </w:r>
    </w:p>
    <w:p w:rsidR="00B0332A" w:rsidRPr="003275E1" w:rsidRDefault="00B0332A" w:rsidP="003B5A77">
      <w:pPr>
        <w:pStyle w:val="PURBullet-Indented"/>
        <w:numPr>
          <w:ilvl w:val="0"/>
          <w:numId w:val="6"/>
        </w:numPr>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기만적인</w:t>
      </w:r>
      <w:r w:rsidRPr="003275E1">
        <w:rPr>
          <w:rFonts w:eastAsia="Gulim" w:cs="Arial"/>
          <w:lang w:eastAsia="ko-KR"/>
        </w:rPr>
        <w:t xml:space="preserve"> </w:t>
      </w:r>
      <w:r w:rsidRPr="003275E1">
        <w:rPr>
          <w:rFonts w:eastAsia="Gulim" w:cs="Arial"/>
          <w:lang w:eastAsia="ko-KR"/>
        </w:rPr>
        <w:t>악성</w:t>
      </w:r>
      <w:r w:rsidRPr="003275E1">
        <w:rPr>
          <w:rFonts w:eastAsia="Gulim" w:cs="Arial"/>
          <w:lang w:eastAsia="ko-KR"/>
        </w:rPr>
        <w:t xml:space="preserve"> </w:t>
      </w:r>
      <w:r w:rsidRPr="003275E1">
        <w:rPr>
          <w:rFonts w:eastAsia="Gulim" w:cs="Arial"/>
          <w:lang w:eastAsia="ko-KR"/>
        </w:rPr>
        <w:t>불법</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 xml:space="preserve"> </w:t>
      </w:r>
      <w:r w:rsidRPr="003275E1">
        <w:rPr>
          <w:rFonts w:eastAsia="Gulim" w:cs="Arial"/>
          <w:lang w:eastAsia="ko-KR"/>
        </w:rPr>
        <w:t>또는</w:t>
      </w:r>
    </w:p>
    <w:p w:rsidR="00B0332A" w:rsidRPr="003275E1" w:rsidRDefault="00B0332A" w:rsidP="003B5A77">
      <w:pPr>
        <w:pStyle w:val="PURBullet-Indented"/>
        <w:numPr>
          <w:ilvl w:val="0"/>
          <w:numId w:val="6"/>
        </w:numPr>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일부분이</w:t>
      </w:r>
      <w:r w:rsidRPr="003275E1">
        <w:rPr>
          <w:rFonts w:eastAsia="Gulim" w:cs="Arial"/>
          <w:lang w:eastAsia="ko-KR"/>
        </w:rPr>
        <w:t xml:space="preserve"> </w:t>
      </w:r>
      <w:r w:rsidRPr="003275E1">
        <w:rPr>
          <w:rFonts w:eastAsia="Gulim" w:cs="Arial"/>
          <w:lang w:eastAsia="ko-KR"/>
        </w:rPr>
        <w:t>예외적</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적용되도록</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수정하거나</w:t>
      </w:r>
      <w:r w:rsidRPr="003275E1">
        <w:rPr>
          <w:rFonts w:eastAsia="Gulim" w:cs="Arial"/>
          <w:lang w:eastAsia="ko-KR"/>
        </w:rPr>
        <w:t xml:space="preserve"> </w:t>
      </w:r>
      <w:r w:rsidRPr="003275E1">
        <w:rPr>
          <w:rFonts w:eastAsia="Gulim" w:cs="Arial"/>
          <w:lang w:eastAsia="ko-KR"/>
        </w:rPr>
        <w:t>배포하는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 xml:space="preserve"> </w:t>
      </w:r>
      <w:r w:rsidRPr="003275E1">
        <w:rPr>
          <w:rFonts w:eastAsia="Gulim" w:cs="Arial"/>
          <w:lang w:eastAsia="ko-KR"/>
        </w:rPr>
        <w:t>예외적</w:t>
      </w:r>
      <w:r w:rsidRPr="003275E1">
        <w:rPr>
          <w:rFonts w:eastAsia="Gulim" w:cs="Arial"/>
          <w:lang w:eastAsia="ko-KR"/>
        </w:rPr>
        <w:t xml:space="preserve"> </w:t>
      </w:r>
      <w:r w:rsidRPr="003275E1">
        <w:rPr>
          <w:rFonts w:eastAsia="Gulim" w:cs="Arial"/>
          <w:lang w:eastAsia="ko-KR"/>
        </w:rPr>
        <w:t>라이선스란</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배포의</w:t>
      </w:r>
      <w:r w:rsidRPr="003275E1">
        <w:rPr>
          <w:rFonts w:eastAsia="Gulim" w:cs="Arial"/>
          <w:lang w:eastAsia="ko-KR"/>
        </w:rPr>
        <w:t xml:space="preserve"> </w:t>
      </w:r>
      <w:r w:rsidRPr="003275E1">
        <w:rPr>
          <w:rFonts w:eastAsia="Gulim" w:cs="Arial"/>
          <w:lang w:eastAsia="ko-KR"/>
        </w:rPr>
        <w:t>조건으로</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형태로</w:t>
      </w:r>
      <w:r w:rsidRPr="003275E1">
        <w:rPr>
          <w:rFonts w:eastAsia="Gulim" w:cs="Arial"/>
          <w:lang w:eastAsia="ko-KR"/>
        </w:rPr>
        <w:t xml:space="preserve"> </w:t>
      </w:r>
      <w:r w:rsidRPr="003275E1">
        <w:rPr>
          <w:rFonts w:eastAsia="Gulim" w:cs="Arial"/>
          <w:lang w:eastAsia="ko-KR"/>
        </w:rPr>
        <w:t>공개해야</w:t>
      </w:r>
      <w:r w:rsidRPr="003275E1">
        <w:rPr>
          <w:rFonts w:eastAsia="Gulim" w:cs="Arial"/>
          <w:lang w:eastAsia="ko-KR"/>
        </w:rPr>
        <w:t xml:space="preserve"> </w:t>
      </w:r>
      <w:r w:rsidRPr="003275E1">
        <w:rPr>
          <w:rFonts w:eastAsia="Gulim" w:cs="Arial"/>
          <w:lang w:eastAsia="ko-KR"/>
        </w:rPr>
        <w:t>하거나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사람이</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가져야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라이선스입니다</w:t>
      </w:r>
      <w:r w:rsidRPr="003275E1">
        <w:rPr>
          <w:rFonts w:eastAsia="Gulim" w:cs="Arial"/>
          <w:lang w:eastAsia="ko-KR"/>
        </w:rPr>
        <w:t>.</w:t>
      </w:r>
    </w:p>
    <w:p w:rsidR="000A570B" w:rsidRPr="003275E1" w:rsidRDefault="000A570B" w:rsidP="00416B5E">
      <w:pPr>
        <w:pStyle w:val="PURHeading1"/>
        <w:rPr>
          <w:rFonts w:eastAsia="Gulim" w:cs="Arial"/>
          <w:lang w:eastAsia="ko-KR"/>
        </w:rPr>
      </w:pPr>
      <w:r w:rsidRPr="003275E1">
        <w:rPr>
          <w:rStyle w:val="Strong"/>
          <w:rFonts w:eastAsia="Gulim" w:cs="Arial"/>
          <w:sz w:val="20"/>
          <w:lang w:eastAsia="ko-KR"/>
        </w:rPr>
        <w:t>귀하의</w:t>
      </w:r>
      <w:r w:rsidRPr="003275E1">
        <w:rPr>
          <w:rStyle w:val="Strong"/>
          <w:rFonts w:eastAsia="Gulim" w:cs="Arial"/>
          <w:sz w:val="20"/>
          <w:lang w:eastAsia="ko-KR"/>
        </w:rPr>
        <w:t xml:space="preserve"> </w:t>
      </w:r>
      <w:r w:rsidRPr="003275E1">
        <w:rPr>
          <w:rStyle w:val="Strong"/>
          <w:rFonts w:eastAsia="Gulim" w:cs="Arial"/>
          <w:sz w:val="20"/>
          <w:lang w:eastAsia="ko-KR"/>
        </w:rPr>
        <w:t>제품</w:t>
      </w:r>
      <w:r w:rsidRPr="003275E1">
        <w:rPr>
          <w:rStyle w:val="Strong"/>
          <w:rFonts w:eastAsia="Gulim" w:cs="Arial"/>
          <w:sz w:val="20"/>
          <w:lang w:eastAsia="ko-KR"/>
        </w:rPr>
        <w:t xml:space="preserve"> </w:t>
      </w:r>
      <w:r w:rsidRPr="003275E1">
        <w:rPr>
          <w:rStyle w:val="Strong"/>
          <w:rFonts w:eastAsia="Gulim" w:cs="Arial"/>
          <w:sz w:val="20"/>
          <w:lang w:eastAsia="ko-KR"/>
        </w:rPr>
        <w:t>사용</w:t>
      </w:r>
      <w:r w:rsidRPr="003275E1">
        <w:rPr>
          <w:rStyle w:val="Strong"/>
          <w:rFonts w:eastAsia="Gulim" w:cs="Arial"/>
          <w:sz w:val="20"/>
          <w:lang w:eastAsia="ko-KR"/>
        </w:rPr>
        <w:t xml:space="preserve"> </w:t>
      </w:r>
      <w:r w:rsidRPr="003275E1">
        <w:rPr>
          <w:rStyle w:val="Strong"/>
          <w:rFonts w:eastAsia="Gulim" w:cs="Arial"/>
          <w:sz w:val="20"/>
          <w:lang w:eastAsia="ko-KR"/>
        </w:rPr>
        <w:t>시</w:t>
      </w:r>
      <w:r w:rsidRPr="003275E1">
        <w:rPr>
          <w:rStyle w:val="Strong"/>
          <w:rFonts w:eastAsia="Gulim" w:cs="Arial"/>
          <w:sz w:val="20"/>
          <w:lang w:eastAsia="ko-KR"/>
        </w:rPr>
        <w:t xml:space="preserve"> </w:t>
      </w:r>
      <w:r w:rsidRPr="003275E1">
        <w:rPr>
          <w:rStyle w:val="Strong"/>
          <w:rFonts w:eastAsia="Gulim" w:cs="Arial"/>
          <w:sz w:val="20"/>
          <w:lang w:eastAsia="ko-KR"/>
        </w:rPr>
        <w:t>다음</w:t>
      </w:r>
      <w:r w:rsidRPr="003275E1">
        <w:rPr>
          <w:rStyle w:val="Strong"/>
          <w:rFonts w:eastAsia="Gulim" w:cs="Arial"/>
          <w:sz w:val="20"/>
          <w:lang w:eastAsia="ko-KR"/>
        </w:rPr>
        <w:t xml:space="preserve"> </w:t>
      </w:r>
      <w:r w:rsidRPr="003275E1">
        <w:rPr>
          <w:rStyle w:val="Strong"/>
          <w:rFonts w:eastAsia="Gulim" w:cs="Arial"/>
          <w:sz w:val="20"/>
          <w:lang w:eastAsia="ko-KR"/>
        </w:rPr>
        <w:t>사용</w:t>
      </w:r>
      <w:r w:rsidRPr="003275E1">
        <w:rPr>
          <w:rStyle w:val="Strong"/>
          <w:rFonts w:eastAsia="Gulim" w:cs="Arial"/>
          <w:sz w:val="20"/>
          <w:lang w:eastAsia="ko-KR"/>
        </w:rPr>
        <w:t xml:space="preserve"> </w:t>
      </w:r>
      <w:r w:rsidRPr="003275E1">
        <w:rPr>
          <w:rStyle w:val="Strong"/>
          <w:rFonts w:eastAsia="Gulim" w:cs="Arial"/>
          <w:sz w:val="20"/>
          <w:lang w:eastAsia="ko-KR"/>
        </w:rPr>
        <w:t>조건이</w:t>
      </w:r>
      <w:r w:rsidRPr="003275E1">
        <w:rPr>
          <w:rStyle w:val="Strong"/>
          <w:rFonts w:eastAsia="Gulim" w:cs="Arial"/>
          <w:sz w:val="20"/>
          <w:lang w:eastAsia="ko-KR"/>
        </w:rPr>
        <w:t xml:space="preserve"> </w:t>
      </w:r>
      <w:r w:rsidRPr="003275E1">
        <w:rPr>
          <w:rStyle w:val="Strong"/>
          <w:rFonts w:eastAsia="Gulim" w:cs="Arial"/>
          <w:sz w:val="20"/>
          <w:lang w:eastAsia="ko-KR"/>
        </w:rPr>
        <w:t>적용됩니다</w:t>
      </w:r>
    </w:p>
    <w:p w:rsidR="000A570B" w:rsidRPr="00256222" w:rsidRDefault="000A570B" w:rsidP="000A570B">
      <w:pPr>
        <w:pStyle w:val="PURHeading2"/>
        <w:rPr>
          <w:rFonts w:ascii="Arial" w:eastAsia="Gulim" w:hAnsi="Arial" w:cs="Arial"/>
          <w:b/>
          <w:bCs/>
          <w:lang w:eastAsia="ko-KR"/>
        </w:rPr>
      </w:pPr>
      <w:r w:rsidRPr="00256222">
        <w:rPr>
          <w:rFonts w:ascii="Arial" w:eastAsia="Gulim" w:hAnsi="Arial" w:cs="Arial"/>
          <w:b/>
          <w:bCs/>
          <w:lang w:eastAsia="ko-KR"/>
        </w:rPr>
        <w:t>인스턴스</w:t>
      </w:r>
    </w:p>
    <w:p w:rsidR="000A570B" w:rsidRPr="003275E1" w:rsidRDefault="000A570B" w:rsidP="000A570B">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절차를</w:t>
      </w:r>
      <w:r w:rsidRPr="003275E1">
        <w:rPr>
          <w:rFonts w:eastAsia="Gulim" w:cs="Arial"/>
          <w:lang w:eastAsia="ko-KR"/>
        </w:rPr>
        <w:t xml:space="preserve"> </w:t>
      </w:r>
      <w:r w:rsidRPr="003275E1">
        <w:rPr>
          <w:rFonts w:eastAsia="Gulim" w:cs="Arial"/>
          <w:lang w:eastAsia="ko-KR"/>
        </w:rPr>
        <w:t>실행함으로써</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생성됩니다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기존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복제하여</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생성할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내용도</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256222" w:rsidRDefault="000A570B" w:rsidP="000A570B">
      <w:pPr>
        <w:pStyle w:val="PURHeading2"/>
        <w:rPr>
          <w:rFonts w:ascii="Arial" w:eastAsia="Gulim" w:hAnsi="Arial" w:cs="Arial"/>
          <w:b/>
          <w:bCs/>
          <w:lang w:eastAsia="ko-KR"/>
        </w:rPr>
      </w:pPr>
      <w:r w:rsidRPr="00256222">
        <w:rPr>
          <w:rFonts w:ascii="Arial" w:eastAsia="Gulim" w:hAnsi="Arial" w:cs="Arial"/>
          <w:b/>
          <w:bCs/>
          <w:lang w:eastAsia="ko-KR"/>
        </w:rPr>
        <w:t>인스턴스</w:t>
      </w:r>
      <w:r w:rsidRPr="00256222">
        <w:rPr>
          <w:rFonts w:ascii="Arial" w:eastAsia="Gulim" w:hAnsi="Arial" w:cs="Arial"/>
          <w:b/>
          <w:bCs/>
          <w:lang w:eastAsia="ko-KR"/>
        </w:rPr>
        <w:t xml:space="preserve"> </w:t>
      </w:r>
      <w:r w:rsidRPr="00256222">
        <w:rPr>
          <w:rFonts w:ascii="Arial" w:eastAsia="Gulim" w:hAnsi="Arial" w:cs="Arial"/>
          <w:b/>
          <w:bCs/>
          <w:lang w:eastAsia="ko-KR"/>
        </w:rPr>
        <w:t>실행</w:t>
      </w:r>
    </w:p>
    <w:p w:rsidR="000A570B" w:rsidRPr="003275E1" w:rsidRDefault="000A570B" w:rsidP="000A570B">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메모리에</w:t>
      </w:r>
      <w:r w:rsidRPr="003275E1">
        <w:rPr>
          <w:rFonts w:eastAsia="Gulim" w:cs="Arial"/>
          <w:lang w:eastAsia="ko-KR"/>
        </w:rPr>
        <w:t xml:space="preserve"> </w:t>
      </w:r>
      <w:r w:rsidRPr="003275E1">
        <w:rPr>
          <w:rFonts w:eastAsia="Gulim" w:cs="Arial"/>
          <w:lang w:eastAsia="ko-KR"/>
        </w:rPr>
        <w:t>로드하고</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명령을</w:t>
      </w:r>
      <w:r w:rsidRPr="003275E1">
        <w:rPr>
          <w:rFonts w:eastAsia="Gulim" w:cs="Arial"/>
          <w:lang w:eastAsia="ko-KR"/>
        </w:rPr>
        <w:t xml:space="preserve"> </w:t>
      </w:r>
      <w:r w:rsidRPr="003275E1">
        <w:rPr>
          <w:rFonts w:eastAsia="Gulim" w:cs="Arial"/>
          <w:lang w:eastAsia="ko-KR"/>
        </w:rPr>
        <w:t>실행함으로써</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실행하게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일단</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실행하면</w:t>
      </w:r>
      <w:r w:rsidRPr="003275E1">
        <w:rPr>
          <w:rFonts w:eastAsia="Gulim" w:cs="Arial"/>
          <w:lang w:eastAsia="ko-KR"/>
        </w:rPr>
        <w:t xml:space="preserve"> </w:t>
      </w:r>
      <w:r w:rsidRPr="003275E1">
        <w:rPr>
          <w:rFonts w:eastAsia="Gulim" w:cs="Arial"/>
          <w:lang w:eastAsia="ko-KR"/>
        </w:rPr>
        <w:t>메모리에서</w:t>
      </w:r>
      <w:r w:rsidRPr="003275E1">
        <w:rPr>
          <w:rFonts w:eastAsia="Gulim" w:cs="Arial"/>
          <w:lang w:eastAsia="ko-KR"/>
        </w:rPr>
        <w:t xml:space="preserve"> </w:t>
      </w:r>
      <w:r w:rsidRPr="003275E1">
        <w:rPr>
          <w:rFonts w:eastAsia="Gulim" w:cs="Arial"/>
          <w:lang w:eastAsia="ko-KR"/>
        </w:rPr>
        <w:t>제거할</w:t>
      </w:r>
      <w:r w:rsidRPr="003275E1">
        <w:rPr>
          <w:rFonts w:eastAsia="Gulim" w:cs="Arial"/>
          <w:lang w:eastAsia="ko-KR"/>
        </w:rPr>
        <w:t xml:space="preserve"> </w:t>
      </w:r>
      <w:r w:rsidRPr="003275E1">
        <w:rPr>
          <w:rFonts w:eastAsia="Gulim" w:cs="Arial"/>
          <w:lang w:eastAsia="ko-KR"/>
        </w:rPr>
        <w:t>때까지</w:t>
      </w:r>
      <w:r w:rsidRPr="003275E1">
        <w:rPr>
          <w:rFonts w:eastAsia="Gulim" w:cs="Arial"/>
          <w:lang w:eastAsia="ko-KR"/>
        </w:rPr>
        <w:t xml:space="preserve"> (</w:t>
      </w:r>
      <w:r w:rsidRPr="003275E1">
        <w:rPr>
          <w:rFonts w:eastAsia="Gulim" w:cs="Arial"/>
          <w:lang w:eastAsia="ko-KR"/>
        </w:rPr>
        <w:t>명령을</w:t>
      </w:r>
      <w:r w:rsidRPr="003275E1">
        <w:rPr>
          <w:rFonts w:eastAsia="Gulim" w:cs="Arial"/>
          <w:lang w:eastAsia="ko-KR"/>
        </w:rPr>
        <w:t xml:space="preserve"> </w:t>
      </w:r>
      <w:r w:rsidRPr="003275E1">
        <w:rPr>
          <w:rFonts w:eastAsia="Gulim" w:cs="Arial"/>
          <w:lang w:eastAsia="ko-KR"/>
        </w:rPr>
        <w:t>계속</w:t>
      </w:r>
      <w:r w:rsidRPr="003275E1">
        <w:rPr>
          <w:rFonts w:eastAsia="Gulim" w:cs="Arial"/>
          <w:lang w:eastAsia="ko-KR"/>
        </w:rPr>
        <w:t xml:space="preserve"> </w:t>
      </w:r>
      <w:r w:rsidRPr="003275E1">
        <w:rPr>
          <w:rFonts w:eastAsia="Gulim" w:cs="Arial"/>
          <w:lang w:eastAsia="ko-KR"/>
        </w:rPr>
        <w:t>실행하는지</w:t>
      </w:r>
      <w:r w:rsidRPr="003275E1">
        <w:rPr>
          <w:rFonts w:eastAsia="Gulim" w:cs="Arial"/>
          <w:lang w:eastAsia="ko-KR"/>
        </w:rPr>
        <w:t xml:space="preserve"> </w:t>
      </w:r>
      <w:r w:rsidRPr="003275E1">
        <w:rPr>
          <w:rFonts w:eastAsia="Gulim" w:cs="Arial"/>
          <w:lang w:eastAsia="ko-KR"/>
        </w:rPr>
        <w:t>여부에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w:t>
      </w:r>
    </w:p>
    <w:p w:rsidR="000A570B" w:rsidRPr="00256222" w:rsidRDefault="000A570B" w:rsidP="00C377B3">
      <w:pPr>
        <w:pStyle w:val="PURHeading2"/>
        <w:rPr>
          <w:rFonts w:ascii="Arial" w:eastAsia="Gulim" w:hAnsi="Arial" w:cs="Arial"/>
          <w:b/>
          <w:bCs/>
          <w:lang w:eastAsia="ko-KR"/>
        </w:rPr>
      </w:pPr>
      <w:r w:rsidRPr="00256222">
        <w:rPr>
          <w:rFonts w:ascii="Arial" w:eastAsia="Gulim" w:hAnsi="Arial" w:cs="Arial"/>
          <w:b/>
          <w:bCs/>
          <w:lang w:eastAsia="ko-KR"/>
        </w:rPr>
        <w:t>운영</w:t>
      </w:r>
      <w:r w:rsidRPr="00256222">
        <w:rPr>
          <w:rFonts w:ascii="Arial" w:eastAsia="Gulim" w:hAnsi="Arial" w:cs="Arial"/>
          <w:b/>
          <w:bCs/>
          <w:lang w:eastAsia="ko-KR"/>
        </w:rPr>
        <w:t xml:space="preserve"> </w:t>
      </w:r>
      <w:r w:rsidRPr="00256222">
        <w:rPr>
          <w:rFonts w:ascii="Arial" w:eastAsia="Gulim" w:hAnsi="Arial" w:cs="Arial"/>
          <w:b/>
          <w:bCs/>
          <w:lang w:eastAsia="ko-KR"/>
        </w:rPr>
        <w:t>체제</w:t>
      </w:r>
      <w:r w:rsidRPr="00256222">
        <w:rPr>
          <w:rFonts w:ascii="Arial" w:eastAsia="Gulim" w:hAnsi="Arial" w:cs="Arial"/>
          <w:b/>
          <w:bCs/>
          <w:lang w:eastAsia="ko-KR"/>
        </w:rPr>
        <w:t xml:space="preserve"> </w:t>
      </w:r>
      <w:r w:rsidRPr="00256222">
        <w:rPr>
          <w:rFonts w:ascii="Arial" w:eastAsia="Gulim" w:hAnsi="Arial" w:cs="Arial"/>
          <w:b/>
          <w:bCs/>
          <w:lang w:eastAsia="ko-KR"/>
        </w:rPr>
        <w:t>환경</w:t>
      </w:r>
      <w:r w:rsidRPr="00256222">
        <w:rPr>
          <w:rFonts w:eastAsia="Gulim" w:cs="Arial"/>
          <w:b/>
          <w:bCs/>
          <w:lang w:eastAsia="ko-KR"/>
        </w:rPr>
        <w:t>(</w:t>
      </w:r>
      <w:r w:rsidR="00C377B3">
        <w:rPr>
          <w:lang w:eastAsia="ko-KR"/>
        </w:rPr>
        <w:t>“</w:t>
      </w:r>
      <w:r w:rsidRPr="00256222">
        <w:rPr>
          <w:rFonts w:eastAsia="Gulim" w:cs="Arial"/>
          <w:b/>
          <w:bCs/>
          <w:lang w:eastAsia="ko-KR"/>
        </w:rPr>
        <w:t>OSE</w:t>
      </w:r>
      <w:r w:rsidR="00C377B3">
        <w:rPr>
          <w:lang w:eastAsia="ko-KR"/>
        </w:rPr>
        <w:t>”</w:t>
      </w:r>
      <w:r w:rsidRPr="00256222">
        <w:rPr>
          <w:rFonts w:eastAsia="Gulim" w:cs="Arial"/>
          <w:b/>
          <w:bCs/>
          <w:lang w:eastAsia="ko-KR"/>
        </w:rPr>
        <w:t>)</w:t>
      </w:r>
    </w:p>
    <w:p w:rsidR="000A570B" w:rsidRPr="003275E1" w:rsidRDefault="000A570B" w:rsidP="000A570B">
      <w:pPr>
        <w:ind w:left="270"/>
        <w:rPr>
          <w:rFonts w:eastAsia="Gulim" w:cs="Arial"/>
          <w:lang w:eastAsia="ko-KR"/>
        </w:rPr>
      </w:pPr>
      <w:r w:rsidRPr="003275E1">
        <w:rPr>
          <w:rFonts w:eastAsia="Gulim" w:cs="Arial"/>
          <w:b/>
          <w:color w:val="404040" w:themeColor="text1" w:themeTint="BF"/>
          <w:sz w:val="18"/>
          <w:lang w:eastAsia="ko-KR"/>
        </w:rPr>
        <w:t>운영</w:t>
      </w:r>
      <w:r w:rsidRPr="003275E1">
        <w:rPr>
          <w:rFonts w:eastAsia="Gulim" w:cs="Arial"/>
          <w:b/>
          <w:color w:val="404040" w:themeColor="text1" w:themeTint="BF"/>
          <w:sz w:val="18"/>
          <w:lang w:eastAsia="ko-KR"/>
        </w:rPr>
        <w:t xml:space="preserve"> </w:t>
      </w:r>
      <w:r w:rsidRPr="003275E1">
        <w:rPr>
          <w:rFonts w:eastAsia="Gulim" w:cs="Arial"/>
          <w:b/>
          <w:color w:val="404040" w:themeColor="text1" w:themeTint="BF"/>
          <w:sz w:val="18"/>
          <w:lang w:eastAsia="ko-KR"/>
        </w:rPr>
        <w:t>체제</w:t>
      </w:r>
      <w:r w:rsidRPr="003275E1">
        <w:rPr>
          <w:rFonts w:eastAsia="Gulim" w:cs="Arial"/>
          <w:b/>
          <w:color w:val="404040" w:themeColor="text1" w:themeTint="BF"/>
          <w:sz w:val="18"/>
          <w:lang w:eastAsia="ko-KR"/>
        </w:rPr>
        <w:t xml:space="preserve"> </w:t>
      </w:r>
      <w:r w:rsidRPr="003275E1">
        <w:rPr>
          <w:rFonts w:eastAsia="Gulim" w:cs="Arial"/>
          <w:b/>
          <w:color w:val="404040" w:themeColor="text1" w:themeTint="BF"/>
          <w:sz w:val="18"/>
          <w:lang w:eastAsia="ko-KR"/>
        </w:rPr>
        <w:t>환경</w:t>
      </w:r>
      <w:r w:rsidRPr="003275E1">
        <w:rPr>
          <w:rFonts w:eastAsia="Gulim" w:cs="Arial"/>
          <w:b/>
          <w:color w:val="404040" w:themeColor="text1" w:themeTint="BF"/>
          <w:sz w:val="18"/>
          <w:lang w:eastAsia="ko-KR"/>
        </w:rPr>
        <w:t>(OSE)</w:t>
      </w:r>
      <w:r w:rsidRPr="003275E1">
        <w:rPr>
          <w:rFonts w:eastAsia="Gulim" w:cs="Arial"/>
          <w:color w:val="404040" w:themeColor="text1" w:themeTint="BF"/>
          <w:sz w:val="18"/>
          <w:lang w:eastAsia="ko-KR"/>
        </w:rPr>
        <w:t>이란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별도의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컴퓨터</w:t>
      </w:r>
      <w:r w:rsidRPr="003275E1">
        <w:rPr>
          <w:rFonts w:eastAsia="Gulim" w:cs="Arial"/>
          <w:color w:val="404040" w:themeColor="text1" w:themeTint="BF"/>
          <w:sz w:val="18"/>
          <w:lang w:eastAsia="ko-KR"/>
        </w:rPr>
        <w:t xml:space="preserve"> ID(</w:t>
      </w:r>
      <w:r w:rsidRPr="003275E1">
        <w:rPr>
          <w:rFonts w:eastAsia="Gulim" w:cs="Arial"/>
          <w:color w:val="404040" w:themeColor="text1" w:themeTint="BF"/>
          <w:sz w:val="18"/>
          <w:lang w:eastAsia="ko-KR"/>
        </w:rPr>
        <w:t>기본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컴퓨터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이름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유사한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고유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식별자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별도의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관리자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권한을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가능하게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하는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운영</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체제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인스턴스</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인스턴스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참조</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전체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일부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가상</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달리</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에뮬레이트된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운영</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체제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인스턴스의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전체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일부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운영</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체제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인스턴스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위에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명시된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부분에서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실행되도록</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구성된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응용</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프로그램의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인스턴스가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경우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그러한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응용</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프로그램의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인스턴스를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의미합니다</w:t>
      </w:r>
      <w:r w:rsidRPr="003275E1">
        <w:rPr>
          <w:rFonts w:eastAsia="Gulim" w:cs="Arial"/>
          <w:color w:val="404040" w:themeColor="text1" w:themeTint="BF"/>
          <w:sz w:val="18"/>
          <w:lang w:eastAsia="ko-KR"/>
        </w:rPr>
        <w:t>. OSE</w:t>
      </w:r>
      <w:r w:rsidRPr="003275E1">
        <w:rPr>
          <w:rFonts w:eastAsia="Gulim" w:cs="Arial"/>
          <w:color w:val="404040" w:themeColor="text1" w:themeTint="BF"/>
          <w:sz w:val="18"/>
          <w:lang w:eastAsia="ko-KR"/>
        </w:rPr>
        <w:t>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물리적</w:t>
      </w:r>
      <w:r w:rsidRPr="003275E1">
        <w:rPr>
          <w:rFonts w:eastAsia="Gulim" w:cs="Arial"/>
          <w:color w:val="404040" w:themeColor="text1" w:themeTint="BF"/>
          <w:sz w:val="18"/>
          <w:lang w:eastAsia="ko-KR"/>
        </w:rPr>
        <w:t xml:space="preserve"> OSE</w:t>
      </w:r>
      <w:r w:rsidRPr="003275E1">
        <w:rPr>
          <w:rFonts w:eastAsia="Gulim" w:cs="Arial"/>
          <w:color w:val="404040" w:themeColor="text1" w:themeTint="BF"/>
          <w:sz w:val="18"/>
          <w:lang w:eastAsia="ko-KR"/>
        </w:rPr>
        <w:t>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가상</w:t>
      </w:r>
      <w:r w:rsidRPr="003275E1">
        <w:rPr>
          <w:rFonts w:eastAsia="Gulim" w:cs="Arial"/>
          <w:color w:val="404040" w:themeColor="text1" w:themeTint="BF"/>
          <w:sz w:val="18"/>
          <w:lang w:eastAsia="ko-KR"/>
        </w:rPr>
        <w:t xml:space="preserve"> OSE, </w:t>
      </w:r>
      <w:r w:rsidRPr="003275E1">
        <w:rPr>
          <w:rFonts w:eastAsia="Gulim" w:cs="Arial"/>
          <w:color w:val="404040" w:themeColor="text1" w:themeTint="BF"/>
          <w:sz w:val="18"/>
          <w:lang w:eastAsia="ko-KR"/>
        </w:rPr>
        <w:t>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가지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유형이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있습니다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물리적</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하드웨어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시스템에는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하나의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물리적</w:t>
      </w:r>
      <w:r w:rsidRPr="003275E1">
        <w:rPr>
          <w:rFonts w:eastAsia="Gulim" w:cs="Arial"/>
          <w:color w:val="404040" w:themeColor="text1" w:themeTint="BF"/>
          <w:sz w:val="18"/>
          <w:lang w:eastAsia="ko-KR"/>
        </w:rPr>
        <w:t xml:space="preserve"> OSE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하나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이상의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가상</w:t>
      </w:r>
      <w:r w:rsidRPr="003275E1">
        <w:rPr>
          <w:rFonts w:eastAsia="Gulim" w:cs="Arial"/>
          <w:color w:val="404040" w:themeColor="text1" w:themeTint="BF"/>
          <w:sz w:val="18"/>
          <w:lang w:eastAsia="ko-KR"/>
        </w:rPr>
        <w:t xml:space="preserve"> OSE</w:t>
      </w:r>
      <w:r w:rsidRPr="003275E1">
        <w:rPr>
          <w:rFonts w:eastAsia="Gulim" w:cs="Arial"/>
          <w:color w:val="404040" w:themeColor="text1" w:themeTint="BF"/>
          <w:sz w:val="18"/>
          <w:lang w:eastAsia="ko-KR"/>
        </w:rPr>
        <w:t>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포함될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있습니다</w:t>
      </w:r>
      <w:r w:rsidRPr="003275E1">
        <w:rPr>
          <w:rFonts w:eastAsia="Gulim" w:cs="Arial"/>
          <w:color w:val="404040" w:themeColor="text1" w:themeTint="BF"/>
          <w:sz w:val="18"/>
          <w:lang w:eastAsia="ko-KR"/>
        </w:rPr>
        <w:t>.</w:t>
      </w:r>
    </w:p>
    <w:p w:rsidR="000A570B" w:rsidRPr="003275E1" w:rsidRDefault="000A570B" w:rsidP="000A570B">
      <w:pPr>
        <w:pStyle w:val="PURBody-Indented"/>
        <w:rPr>
          <w:rFonts w:eastAsia="Gulim" w:cs="Arial"/>
          <w:lang w:eastAsia="ko-KR"/>
        </w:rPr>
      </w:pPr>
      <w:r w:rsidRPr="003275E1">
        <w:rPr>
          <w:rStyle w:val="PURBlueStrongChar"/>
          <w:rFonts w:eastAsia="Gulim" w:cs="Arial"/>
          <w:b/>
          <w:smallCaps w:val="0"/>
          <w:color w:val="404040" w:themeColor="text1" w:themeTint="BF"/>
          <w:lang w:eastAsia="ko-KR"/>
        </w:rPr>
        <w:t>물리적</w:t>
      </w:r>
      <w:r w:rsidRPr="003275E1">
        <w:rPr>
          <w:rStyle w:val="PURBlueStrongChar"/>
          <w:rFonts w:eastAsia="Gulim" w:cs="Arial"/>
          <w:b/>
          <w:smallCaps w:val="0"/>
          <w:color w:val="404040" w:themeColor="text1" w:themeTint="BF"/>
          <w:lang w:eastAsia="ko-KR"/>
        </w:rPr>
        <w:t xml:space="preserve"> OSE</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실행되도록</w:t>
      </w:r>
      <w:r w:rsidRPr="003275E1">
        <w:rPr>
          <w:rFonts w:eastAsia="Gulim" w:cs="Arial"/>
          <w:lang w:eastAsia="ko-KR"/>
        </w:rPr>
        <w:t xml:space="preserve"> </w:t>
      </w:r>
      <w:r w:rsidRPr="003275E1">
        <w:rPr>
          <w:rFonts w:eastAsia="Gulim" w:cs="Arial"/>
          <w:lang w:eastAsia="ko-KR"/>
        </w:rPr>
        <w:t>구성된</w:t>
      </w:r>
      <w:r w:rsidRPr="003275E1">
        <w:rPr>
          <w:rFonts w:eastAsia="Gulim" w:cs="Arial"/>
          <w:lang w:eastAsia="ko-KR"/>
        </w:rPr>
        <w:t xml:space="preserve"> OSE(“</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Microsoft Hyper-V Server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유사한</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실행하거나</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Microsoft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유사한</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참조</w:t>
      </w:r>
      <w:r w:rsidRPr="003275E1">
        <w:rPr>
          <w:rFonts w:eastAsia="Gulim" w:cs="Arial"/>
          <w:lang w:eastAsia="ko-KR"/>
        </w:rPr>
        <w: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일부로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Style w:val="PURBlueStrongChar"/>
          <w:rFonts w:eastAsia="Gulim" w:cs="Arial"/>
          <w:b/>
          <w:smallCaps w:val="0"/>
          <w:color w:val="404040" w:themeColor="text1" w:themeTint="BF"/>
          <w:lang w:eastAsia="ko-KR"/>
        </w:rPr>
        <w:t>가상</w:t>
      </w:r>
      <w:r w:rsidRPr="003275E1">
        <w:rPr>
          <w:rStyle w:val="PURBlueStrongChar"/>
          <w:rFonts w:eastAsia="Gulim" w:cs="Arial"/>
          <w:b/>
          <w:smallCaps w:val="0"/>
          <w:color w:val="404040" w:themeColor="text1" w:themeTint="BF"/>
          <w:lang w:eastAsia="ko-KR"/>
        </w:rPr>
        <w:t xml:space="preserve"> OSE</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에뮬레이트된</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실행되도록</w:t>
      </w:r>
      <w:r w:rsidRPr="003275E1">
        <w:rPr>
          <w:rFonts w:eastAsia="Gulim" w:cs="Arial"/>
          <w:lang w:eastAsia="ko-KR"/>
        </w:rPr>
        <w:t xml:space="preserve"> </w:t>
      </w:r>
      <w:r w:rsidRPr="003275E1">
        <w:rPr>
          <w:rFonts w:eastAsia="Gulim" w:cs="Arial"/>
          <w:lang w:eastAsia="ko-KR"/>
        </w:rPr>
        <w:t>구성된</w:t>
      </w:r>
      <w:r w:rsidRPr="003275E1">
        <w:rPr>
          <w:rFonts w:eastAsia="Gulim" w:cs="Arial"/>
          <w:lang w:eastAsia="ko-KR"/>
        </w:rPr>
        <w:t xml:space="preserve"> OSE("</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(OSE)" </w:t>
      </w:r>
      <w:r w:rsidRPr="003275E1">
        <w:rPr>
          <w:rFonts w:eastAsia="Gulim" w:cs="Arial"/>
          <w:lang w:eastAsia="ko-KR"/>
        </w:rPr>
        <w:t>참조</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D73DED" w:rsidRPr="0053337A" w:rsidRDefault="00D73DED" w:rsidP="00D73DED">
      <w:pPr>
        <w:pStyle w:val="PURHeading2"/>
        <w:rPr>
          <w:rFonts w:eastAsia="Gulim" w:cs="Arial"/>
          <w:lang w:eastAsia="ko-KR"/>
        </w:rPr>
      </w:pPr>
      <w:r w:rsidRPr="0053337A">
        <w:rPr>
          <w:rFonts w:eastAsia="Gulim" w:cs="Arial"/>
          <w:lang w:eastAsia="ko-KR"/>
        </w:rPr>
        <w:lastRenderedPageBreak/>
        <w:t xml:space="preserve">OSE </w:t>
      </w:r>
      <w:r w:rsidRPr="0053337A">
        <w:rPr>
          <w:rFonts w:eastAsia="Gulim" w:cs="Arial"/>
          <w:b/>
          <w:bCs/>
          <w:lang w:eastAsia="ko-KR"/>
        </w:rPr>
        <w:t>관리</w:t>
      </w:r>
    </w:p>
    <w:p w:rsidR="00D73DED" w:rsidRPr="003275E1" w:rsidRDefault="00D73DED" w:rsidP="00D73DED">
      <w:pPr>
        <w:pStyle w:val="PURBody-Indented"/>
        <w:rPr>
          <w:rFonts w:eastAsia="Gulim" w:cs="Arial"/>
          <w:lang w:eastAsia="ko-KR"/>
        </w:rPr>
      </w:pPr>
      <w:r w:rsidRPr="003275E1">
        <w:rPr>
          <w:rFonts w:eastAsia="Gulim" w:cs="Arial"/>
          <w:lang w:eastAsia="ko-KR"/>
        </w:rPr>
        <w:t xml:space="preserve">"OSE </w:t>
      </w:r>
      <w:r w:rsidRPr="003275E1">
        <w:rPr>
          <w:rFonts w:eastAsia="Gulim" w:cs="Arial"/>
          <w:lang w:eastAsia="ko-KR"/>
        </w:rPr>
        <w:t>관리</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OSE</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연관된</w:t>
      </w:r>
      <w:r w:rsidRPr="003275E1">
        <w:rPr>
          <w:rFonts w:eastAsia="Gulim" w:cs="Arial"/>
          <w:lang w:eastAsia="ko-KR"/>
        </w:rPr>
        <w:t xml:space="preserve"> </w:t>
      </w:r>
      <w:r w:rsidRPr="003275E1">
        <w:rPr>
          <w:rFonts w:eastAsia="Gulim" w:cs="Arial"/>
          <w:lang w:eastAsia="ko-KR"/>
        </w:rPr>
        <w:t>하드웨어나</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요청하거나</w:t>
      </w:r>
      <w:r w:rsidRPr="003275E1">
        <w:rPr>
          <w:rFonts w:eastAsia="Gulim" w:cs="Arial"/>
          <w:lang w:eastAsia="ko-KR"/>
        </w:rPr>
        <w:t xml:space="preserve"> </w:t>
      </w:r>
      <w:r w:rsidRPr="003275E1">
        <w:rPr>
          <w:rFonts w:eastAsia="Gulim" w:cs="Arial"/>
          <w:lang w:eastAsia="ko-KR"/>
        </w:rPr>
        <w:t>수신하고</w:t>
      </w:r>
      <w:r w:rsidRPr="003275E1">
        <w:rPr>
          <w:rFonts w:eastAsia="Gulim" w:cs="Arial"/>
          <w:lang w:eastAsia="ko-KR"/>
        </w:rPr>
        <w:t xml:space="preserve">, </w:t>
      </w:r>
      <w:r w:rsidRPr="003275E1">
        <w:rPr>
          <w:rFonts w:eastAsia="Gulim" w:cs="Arial"/>
          <w:lang w:eastAsia="ko-KR"/>
        </w:rPr>
        <w:t>구성하며</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하드웨어나</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명령을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것을</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장치나</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존재를</w:t>
      </w:r>
      <w:r w:rsidRPr="003275E1">
        <w:rPr>
          <w:rFonts w:eastAsia="Gulim" w:cs="Arial"/>
          <w:lang w:eastAsia="ko-KR"/>
        </w:rPr>
        <w:t xml:space="preserve"> </w:t>
      </w:r>
      <w:r w:rsidRPr="003275E1">
        <w:rPr>
          <w:rFonts w:eastAsia="Gulim" w:cs="Arial"/>
          <w:lang w:eastAsia="ko-KR"/>
        </w:rPr>
        <w:t>검색하는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포함되지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53337A" w:rsidRDefault="000A570B" w:rsidP="000A570B">
      <w:pPr>
        <w:pStyle w:val="PURHeading2"/>
        <w:rPr>
          <w:rFonts w:ascii="Arial" w:eastAsia="Gulim" w:hAnsi="Arial" w:cs="Arial"/>
          <w:b/>
          <w:bCs/>
          <w:lang w:eastAsia="ko-KR"/>
        </w:rPr>
      </w:pPr>
      <w:r w:rsidRPr="0053337A">
        <w:rPr>
          <w:rFonts w:ascii="Arial" w:eastAsia="Gulim" w:hAnsi="Arial" w:cs="Arial"/>
          <w:b/>
          <w:bCs/>
          <w:lang w:eastAsia="ko-KR"/>
        </w:rPr>
        <w:t>서버</w:t>
      </w:r>
    </w:p>
    <w:p w:rsidR="000A570B" w:rsidRPr="003275E1" w:rsidRDefault="000A570B" w:rsidP="000A570B">
      <w:pPr>
        <w:pStyle w:val="PURBody-Indented"/>
        <w:rPr>
          <w:rFonts w:eastAsia="Gulim" w:cs="Arial"/>
          <w:lang w:eastAsia="ko-KR"/>
        </w:rPr>
      </w:pPr>
      <w:r w:rsidRPr="003275E1">
        <w:rPr>
          <w:rFonts w:eastAsia="Gulim" w:cs="Arial"/>
          <w:lang w:eastAsia="ko-KR"/>
        </w:rPr>
        <w:t>서버라</w:t>
      </w:r>
      <w:r w:rsidRPr="003275E1">
        <w:rPr>
          <w:rFonts w:eastAsia="Gulim" w:cs="Arial"/>
          <w:lang w:eastAsia="ko-KR"/>
        </w:rPr>
        <w:t xml:space="preserve"> </w:t>
      </w:r>
      <w:r w:rsidRPr="003275E1">
        <w:rPr>
          <w:rFonts w:eastAsia="Gulim" w:cs="Arial"/>
          <w:lang w:eastAsia="ko-KR"/>
        </w:rPr>
        <w:t>함은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시스템을</w:t>
      </w:r>
      <w:r w:rsidRPr="003275E1">
        <w:rPr>
          <w:rFonts w:eastAsia="Gulim" w:cs="Arial"/>
          <w:lang w:eastAsia="ko-KR"/>
        </w:rPr>
        <w:t xml:space="preserve"> </w:t>
      </w:r>
      <w:r w:rsidRPr="003275E1">
        <w:rPr>
          <w:rFonts w:eastAsia="Gulim" w:cs="Arial"/>
          <w:lang w:eastAsia="ko-KR"/>
        </w:rPr>
        <w:t>말합니다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시스템으로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w:t>
      </w:r>
    </w:p>
    <w:p w:rsidR="00C245A7" w:rsidRPr="003275E1" w:rsidRDefault="00C245A7" w:rsidP="00C245A7">
      <w:pPr>
        <w:pStyle w:val="PURHeading2"/>
        <w:rPr>
          <w:rFonts w:ascii="Arial" w:eastAsia="Gulim" w:hAnsi="Arial" w:cs="Arial"/>
          <w:lang w:eastAsia="ko-KR"/>
        </w:rPr>
      </w:pPr>
      <w:r w:rsidRPr="003275E1">
        <w:rPr>
          <w:rFonts w:ascii="Arial" w:eastAsia="Gulim" w:hAnsi="Arial" w:cs="Arial"/>
          <w:b/>
          <w:lang w:eastAsia="ko-KR"/>
        </w:rPr>
        <w:t>호스트</w:t>
      </w:r>
      <w:r w:rsidRPr="003275E1">
        <w:rPr>
          <w:rFonts w:ascii="Arial" w:eastAsia="Gulim" w:hAnsi="Arial" w:cs="Arial"/>
          <w:b/>
          <w:lang w:eastAsia="ko-KR"/>
        </w:rPr>
        <w:t xml:space="preserve"> </w:t>
      </w:r>
      <w:r w:rsidRPr="003275E1">
        <w:rPr>
          <w:rFonts w:ascii="Arial" w:eastAsia="Gulim" w:hAnsi="Arial" w:cs="Arial"/>
          <w:b/>
          <w:lang w:eastAsia="ko-KR"/>
        </w:rPr>
        <w:t>패브릭</w:t>
      </w:r>
    </w:p>
    <w:p w:rsidR="00C245A7" w:rsidRPr="003275E1" w:rsidRDefault="00C245A7" w:rsidP="00B64EAE">
      <w:pPr>
        <w:pStyle w:val="PURBody-Indented"/>
        <w:rPr>
          <w:rFonts w:eastAsia="Gulim" w:cs="Arial"/>
          <w:lang w:eastAsia="ko-KR"/>
        </w:rPr>
      </w:pPr>
      <w:r w:rsidRPr="003275E1">
        <w:rPr>
          <w:rFonts w:eastAsia="Gulim" w:cs="Arial"/>
          <w:szCs w:val="18"/>
          <w:lang w:eastAsia="ko-KR"/>
        </w:rPr>
        <w:t>"</w:t>
      </w:r>
      <w:r w:rsidRPr="003275E1">
        <w:rPr>
          <w:rFonts w:eastAsia="Gulim" w:cs="Arial"/>
          <w:szCs w:val="18"/>
          <w:lang w:eastAsia="ko-KR"/>
        </w:rPr>
        <w:t>호스트</w:t>
      </w:r>
      <w:r w:rsidRPr="003275E1">
        <w:rPr>
          <w:rFonts w:eastAsia="Gulim" w:cs="Arial"/>
          <w:szCs w:val="18"/>
          <w:lang w:eastAsia="ko-KR"/>
        </w:rPr>
        <w:t xml:space="preserve"> </w:t>
      </w:r>
      <w:r w:rsidRPr="003275E1">
        <w:rPr>
          <w:rFonts w:eastAsia="Gulim" w:cs="Arial"/>
          <w:szCs w:val="18"/>
          <w:lang w:eastAsia="ko-KR"/>
        </w:rPr>
        <w:t>패브릭</w:t>
      </w:r>
      <w:r w:rsidRPr="003275E1">
        <w:rPr>
          <w:rFonts w:eastAsia="Gulim" w:cs="Arial"/>
          <w:szCs w:val="18"/>
          <w:lang w:eastAsia="ko-KR"/>
        </w:rPr>
        <w:t>"</w:t>
      </w:r>
      <w:r w:rsidRPr="003275E1">
        <w:rPr>
          <w:rFonts w:eastAsia="Gulim" w:cs="Arial"/>
          <w:szCs w:val="18"/>
          <w:lang w:eastAsia="ko-KR"/>
        </w:rPr>
        <w:t>은</w:t>
      </w:r>
      <w:r w:rsidRPr="003275E1">
        <w:rPr>
          <w:rFonts w:eastAsia="Gulim" w:cs="Arial"/>
          <w:szCs w:val="18"/>
          <w:lang w:eastAsia="ko-KR"/>
        </w:rPr>
        <w:t xml:space="preserve"> </w:t>
      </w:r>
      <w:r w:rsidRPr="003275E1">
        <w:rPr>
          <w:rFonts w:eastAsia="Gulim" w:cs="Arial"/>
          <w:szCs w:val="18"/>
          <w:lang w:eastAsia="ko-KR"/>
        </w:rPr>
        <w:t>가상화</w:t>
      </w:r>
      <w:r w:rsidRPr="003275E1">
        <w:rPr>
          <w:rFonts w:eastAsia="Gulim" w:cs="Arial"/>
          <w:szCs w:val="18"/>
          <w:lang w:eastAsia="ko-KR"/>
        </w:rPr>
        <w:t xml:space="preserve">, </w:t>
      </w:r>
      <w:r w:rsidRPr="003275E1">
        <w:rPr>
          <w:rFonts w:eastAsia="Gulim" w:cs="Arial"/>
          <w:szCs w:val="18"/>
          <w:lang w:eastAsia="ko-KR"/>
        </w:rPr>
        <w:t>네트워킹</w:t>
      </w:r>
      <w:r w:rsidRPr="003275E1">
        <w:rPr>
          <w:rFonts w:eastAsia="Gulim" w:cs="Arial"/>
          <w:szCs w:val="18"/>
          <w:lang w:eastAsia="ko-KR"/>
        </w:rPr>
        <w:t xml:space="preserve">, </w:t>
      </w:r>
      <w:r w:rsidRPr="003275E1">
        <w:rPr>
          <w:rFonts w:eastAsia="Gulim" w:cs="Arial"/>
          <w:szCs w:val="18"/>
          <w:lang w:eastAsia="ko-KR"/>
        </w:rPr>
        <w:t>관리</w:t>
      </w:r>
      <w:r w:rsidRPr="003275E1">
        <w:rPr>
          <w:rFonts w:eastAsia="Gulim" w:cs="Arial"/>
          <w:szCs w:val="18"/>
          <w:lang w:eastAsia="ko-KR"/>
        </w:rPr>
        <w:t xml:space="preserve"> </w:t>
      </w:r>
      <w:r w:rsidRPr="003275E1">
        <w:rPr>
          <w:rFonts w:eastAsia="Gulim" w:cs="Arial"/>
          <w:szCs w:val="18"/>
          <w:lang w:eastAsia="ko-KR"/>
        </w:rPr>
        <w:t>및</w:t>
      </w:r>
      <w:r w:rsidRPr="003275E1">
        <w:rPr>
          <w:rFonts w:eastAsia="Gulim" w:cs="Arial"/>
          <w:szCs w:val="18"/>
          <w:lang w:eastAsia="ko-KR"/>
        </w:rPr>
        <w:t xml:space="preserve"> </w:t>
      </w:r>
      <w:r w:rsidRPr="003275E1">
        <w:rPr>
          <w:rFonts w:eastAsia="Gulim" w:cs="Arial"/>
          <w:szCs w:val="18"/>
          <w:lang w:eastAsia="ko-KR"/>
        </w:rPr>
        <w:t>파일</w:t>
      </w:r>
      <w:r w:rsidRPr="003275E1">
        <w:rPr>
          <w:rFonts w:eastAsia="Gulim" w:cs="Arial"/>
          <w:szCs w:val="18"/>
          <w:lang w:eastAsia="ko-KR"/>
        </w:rPr>
        <w:t xml:space="preserve"> </w:t>
      </w:r>
      <w:r w:rsidRPr="003275E1">
        <w:rPr>
          <w:rFonts w:eastAsia="Gulim" w:cs="Arial"/>
          <w:szCs w:val="18"/>
          <w:lang w:eastAsia="ko-KR"/>
        </w:rPr>
        <w:t>서비스를</w:t>
      </w:r>
      <w:r w:rsidRPr="003275E1">
        <w:rPr>
          <w:rFonts w:eastAsia="Gulim" w:cs="Arial"/>
          <w:szCs w:val="18"/>
          <w:lang w:eastAsia="ko-KR"/>
        </w:rPr>
        <w:t xml:space="preserve"> </w:t>
      </w:r>
      <w:r w:rsidRPr="003275E1">
        <w:rPr>
          <w:rFonts w:eastAsia="Gulim" w:cs="Arial"/>
          <w:szCs w:val="18"/>
          <w:lang w:eastAsia="ko-KR"/>
        </w:rPr>
        <w:t>제공하기</w:t>
      </w:r>
      <w:r w:rsidRPr="003275E1">
        <w:rPr>
          <w:rFonts w:eastAsia="Gulim" w:cs="Arial"/>
          <w:szCs w:val="18"/>
          <w:lang w:eastAsia="ko-KR"/>
        </w:rPr>
        <w:t xml:space="preserve"> </w:t>
      </w:r>
      <w:r w:rsidRPr="003275E1">
        <w:rPr>
          <w:rFonts w:eastAsia="Gulim" w:cs="Arial"/>
          <w:szCs w:val="18"/>
          <w:lang w:eastAsia="ko-KR"/>
        </w:rPr>
        <w:t>위해</w:t>
      </w:r>
      <w:r w:rsidRPr="003275E1">
        <w:rPr>
          <w:rFonts w:eastAsia="Gulim" w:cs="Arial"/>
          <w:szCs w:val="18"/>
          <w:lang w:eastAsia="ko-KR"/>
        </w:rPr>
        <w:t xml:space="preserve"> </w:t>
      </w:r>
      <w:r w:rsidRPr="003275E1">
        <w:rPr>
          <w:rFonts w:eastAsia="Gulim" w:cs="Arial"/>
          <w:szCs w:val="18"/>
          <w:lang w:eastAsia="ko-KR"/>
        </w:rPr>
        <w:t>단위별로</w:t>
      </w:r>
      <w:r w:rsidRPr="003275E1">
        <w:rPr>
          <w:rFonts w:eastAsia="Gulim" w:cs="Arial"/>
          <w:szCs w:val="18"/>
          <w:lang w:eastAsia="ko-KR"/>
        </w:rPr>
        <w:t xml:space="preserve"> </w:t>
      </w:r>
      <w:r w:rsidRPr="003275E1">
        <w:rPr>
          <w:rFonts w:eastAsia="Gulim" w:cs="Arial"/>
          <w:szCs w:val="18"/>
          <w:lang w:eastAsia="ko-KR"/>
        </w:rPr>
        <w:t>구성되거나</w:t>
      </w:r>
      <w:r w:rsidRPr="003275E1">
        <w:rPr>
          <w:rFonts w:eastAsia="Gulim" w:cs="Arial"/>
          <w:szCs w:val="18"/>
          <w:lang w:eastAsia="ko-KR"/>
        </w:rPr>
        <w:t xml:space="preserve"> </w:t>
      </w:r>
      <w:r w:rsidRPr="003275E1">
        <w:rPr>
          <w:rFonts w:eastAsia="Gulim" w:cs="Arial"/>
          <w:szCs w:val="18"/>
          <w:lang w:eastAsia="ko-KR"/>
        </w:rPr>
        <w:t>작동하는</w:t>
      </w:r>
      <w:r w:rsidRPr="003275E1">
        <w:rPr>
          <w:rFonts w:eastAsia="Gulim" w:cs="Arial"/>
          <w:szCs w:val="18"/>
          <w:lang w:eastAsia="ko-KR"/>
        </w:rPr>
        <w:t xml:space="preserve"> </w:t>
      </w:r>
      <w:r w:rsidRPr="003275E1">
        <w:rPr>
          <w:rFonts w:eastAsia="Gulim" w:cs="Arial"/>
          <w:szCs w:val="18"/>
          <w:lang w:eastAsia="ko-KR"/>
        </w:rPr>
        <w:t>물리적</w:t>
      </w:r>
      <w:r w:rsidRPr="003275E1">
        <w:rPr>
          <w:rFonts w:eastAsia="Gulim" w:cs="Arial"/>
          <w:szCs w:val="18"/>
          <w:lang w:eastAsia="ko-KR"/>
        </w:rPr>
        <w:t xml:space="preserve"> </w:t>
      </w:r>
      <w:r w:rsidRPr="003275E1">
        <w:rPr>
          <w:rFonts w:eastAsia="Gulim" w:cs="Arial"/>
          <w:szCs w:val="18"/>
          <w:lang w:eastAsia="ko-KR"/>
        </w:rPr>
        <w:t>및</w:t>
      </w:r>
      <w:r w:rsidRPr="003275E1">
        <w:rPr>
          <w:rFonts w:eastAsia="Gulim" w:cs="Arial"/>
          <w:szCs w:val="18"/>
          <w:lang w:eastAsia="ko-KR"/>
        </w:rPr>
        <w:t xml:space="preserve"> </w:t>
      </w:r>
      <w:r w:rsidRPr="003275E1">
        <w:rPr>
          <w:rFonts w:eastAsia="Gulim" w:cs="Arial"/>
          <w:szCs w:val="18"/>
          <w:lang w:eastAsia="ko-KR"/>
        </w:rPr>
        <w:t>가상</w:t>
      </w:r>
      <w:r w:rsidRPr="003275E1">
        <w:rPr>
          <w:rFonts w:eastAsia="Gulim" w:cs="Arial"/>
          <w:szCs w:val="18"/>
          <w:lang w:eastAsia="ko-KR"/>
        </w:rPr>
        <w:t xml:space="preserve"> OSE</w:t>
      </w:r>
      <w:r w:rsidRPr="003275E1">
        <w:rPr>
          <w:rFonts w:eastAsia="Gulim" w:cs="Arial"/>
          <w:szCs w:val="18"/>
          <w:lang w:eastAsia="ko-KR"/>
        </w:rPr>
        <w:t>의</w:t>
      </w:r>
      <w:r w:rsidRPr="003275E1">
        <w:rPr>
          <w:rFonts w:eastAsia="Gulim" w:cs="Arial"/>
          <w:szCs w:val="18"/>
          <w:lang w:eastAsia="ko-KR"/>
        </w:rPr>
        <w:t xml:space="preserve"> </w:t>
      </w:r>
      <w:r w:rsidRPr="003275E1">
        <w:rPr>
          <w:rFonts w:eastAsia="Gulim" w:cs="Arial"/>
          <w:szCs w:val="18"/>
          <w:lang w:eastAsia="ko-KR"/>
        </w:rPr>
        <w:t>모음입니다</w:t>
      </w:r>
      <w:r w:rsidRPr="003275E1">
        <w:rPr>
          <w:rFonts w:eastAsia="Gulim" w:cs="Arial"/>
          <w:szCs w:val="18"/>
          <w:lang w:eastAsia="ko-KR"/>
        </w:rPr>
        <w:t>.</w:t>
      </w:r>
    </w:p>
    <w:p w:rsidR="000A570B" w:rsidRPr="0053337A" w:rsidRDefault="000A570B" w:rsidP="000A570B">
      <w:pPr>
        <w:pStyle w:val="PURHeading2"/>
        <w:rPr>
          <w:rFonts w:ascii="Arial" w:eastAsia="Gulim" w:hAnsi="Arial" w:cs="Arial"/>
          <w:b/>
          <w:bCs/>
          <w:lang w:eastAsia="ko-KR"/>
        </w:rPr>
      </w:pPr>
      <w:r w:rsidRPr="0053337A">
        <w:rPr>
          <w:rFonts w:ascii="Arial" w:eastAsia="Gulim" w:hAnsi="Arial" w:cs="Arial"/>
          <w:b/>
          <w:bCs/>
          <w:lang w:eastAsia="ko-KR"/>
        </w:rPr>
        <w:t>라이선스</w:t>
      </w:r>
      <w:r w:rsidRPr="0053337A">
        <w:rPr>
          <w:rFonts w:ascii="Arial" w:eastAsia="Gulim" w:hAnsi="Arial" w:cs="Arial"/>
          <w:b/>
          <w:bCs/>
          <w:lang w:eastAsia="ko-KR"/>
        </w:rPr>
        <w:t xml:space="preserve"> </w:t>
      </w:r>
      <w:r w:rsidRPr="0053337A">
        <w:rPr>
          <w:rFonts w:ascii="Arial" w:eastAsia="Gulim" w:hAnsi="Arial" w:cs="Arial"/>
          <w:b/>
          <w:bCs/>
          <w:lang w:eastAsia="ko-KR"/>
        </w:rPr>
        <w:t>할당</w:t>
      </w:r>
    </w:p>
    <w:p w:rsidR="000A570B" w:rsidRPr="003275E1" w:rsidRDefault="000A570B" w:rsidP="00DA43B1">
      <w:pPr>
        <w:pStyle w:val="PURBody-Indented"/>
        <w:rPr>
          <w:rFonts w:eastAsia="Gulim" w:cs="Arial"/>
          <w:lang w:eastAsia="ko-KR"/>
        </w:rPr>
      </w:pP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할당한다는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간단히</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사용자를</w:t>
      </w:r>
      <w:r w:rsidRPr="003275E1">
        <w:rPr>
          <w:rFonts w:eastAsia="Gulim" w:cs="Arial"/>
          <w:lang w:eastAsia="ko-KR"/>
        </w:rPr>
        <w:t xml:space="preserve"> </w:t>
      </w:r>
      <w:r w:rsidRPr="003275E1">
        <w:rPr>
          <w:rFonts w:eastAsia="Gulim" w:cs="Arial"/>
          <w:lang w:eastAsia="ko-KR"/>
        </w:rPr>
        <w:t>지정하여</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것을</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0A570B" w:rsidRPr="0053337A" w:rsidRDefault="000A570B" w:rsidP="000A570B">
      <w:pPr>
        <w:pStyle w:val="PURHeading2"/>
        <w:rPr>
          <w:rFonts w:ascii="Arial" w:eastAsia="Gulim" w:hAnsi="Arial" w:cs="Arial"/>
          <w:b/>
          <w:bCs/>
          <w:lang w:eastAsia="ko-KR"/>
        </w:rPr>
      </w:pPr>
      <w:r w:rsidRPr="0053337A">
        <w:rPr>
          <w:rFonts w:ascii="Arial" w:eastAsia="Gulim" w:hAnsi="Arial" w:cs="Arial"/>
          <w:b/>
          <w:bCs/>
          <w:lang w:eastAsia="ko-KR"/>
        </w:rPr>
        <w:t>소프트웨어</w:t>
      </w:r>
      <w:r w:rsidRPr="0053337A">
        <w:rPr>
          <w:rFonts w:ascii="Arial" w:eastAsia="Gulim" w:hAnsi="Arial" w:cs="Arial"/>
          <w:b/>
          <w:bCs/>
          <w:lang w:eastAsia="ko-KR"/>
        </w:rPr>
        <w:t xml:space="preserve"> </w:t>
      </w:r>
      <w:r w:rsidRPr="0053337A">
        <w:rPr>
          <w:rFonts w:ascii="Arial" w:eastAsia="Gulim" w:hAnsi="Arial" w:cs="Arial"/>
          <w:b/>
          <w:bCs/>
          <w:lang w:eastAsia="ko-KR"/>
        </w:rPr>
        <w:t>분리</w:t>
      </w:r>
      <w:r w:rsidRPr="0053337A">
        <w:rPr>
          <w:rFonts w:ascii="Arial" w:eastAsia="Gulim" w:hAnsi="Arial" w:cs="Arial"/>
          <w:b/>
          <w:bCs/>
          <w:lang w:eastAsia="ko-KR"/>
        </w:rPr>
        <w:t xml:space="preserve"> </w:t>
      </w:r>
      <w:r w:rsidRPr="0053337A">
        <w:rPr>
          <w:rFonts w:ascii="Arial" w:eastAsia="Gulim" w:hAnsi="Arial" w:cs="Arial"/>
          <w:b/>
          <w:bCs/>
          <w:lang w:eastAsia="ko-KR"/>
        </w:rPr>
        <w:t>금지</w:t>
      </w:r>
    </w:p>
    <w:p w:rsidR="000A570B" w:rsidRPr="003275E1" w:rsidRDefault="000A570B" w:rsidP="000A570B">
      <w:pPr>
        <w:pStyle w:val="PURBody-Indented"/>
        <w:rPr>
          <w:rFonts w:eastAsia="Gulim" w:cs="Arial"/>
          <w:lang w:eastAsia="ko-KR"/>
        </w:rPr>
      </w:pP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허용되는</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분리하여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OSE</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경우에도</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조항이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53337A" w:rsidRDefault="000A570B" w:rsidP="000A570B">
      <w:pPr>
        <w:pStyle w:val="PURHeading2"/>
        <w:rPr>
          <w:rFonts w:ascii="Arial" w:eastAsia="Gulim" w:hAnsi="Arial" w:cs="Arial"/>
          <w:b/>
          <w:bCs/>
          <w:lang w:eastAsia="ko-KR"/>
        </w:rPr>
      </w:pPr>
      <w:r w:rsidRPr="0053337A">
        <w:rPr>
          <w:rFonts w:ascii="Arial" w:eastAsia="Gulim" w:hAnsi="Arial" w:cs="Arial"/>
          <w:b/>
          <w:bCs/>
          <w:lang w:eastAsia="ko-KR"/>
        </w:rPr>
        <w:t>실제</w:t>
      </w:r>
      <w:r w:rsidRPr="0053337A">
        <w:rPr>
          <w:rFonts w:ascii="Arial" w:eastAsia="Gulim" w:hAnsi="Arial" w:cs="Arial"/>
          <w:b/>
          <w:bCs/>
          <w:lang w:eastAsia="ko-KR"/>
        </w:rPr>
        <w:t xml:space="preserve"> </w:t>
      </w:r>
      <w:r w:rsidRPr="0053337A">
        <w:rPr>
          <w:rFonts w:ascii="Arial" w:eastAsia="Gulim" w:hAnsi="Arial" w:cs="Arial"/>
          <w:b/>
          <w:bCs/>
          <w:lang w:eastAsia="ko-KR"/>
        </w:rPr>
        <w:t>및</w:t>
      </w:r>
      <w:r w:rsidRPr="0053337A">
        <w:rPr>
          <w:rFonts w:ascii="Arial" w:eastAsia="Gulim" w:hAnsi="Arial" w:cs="Arial"/>
          <w:b/>
          <w:bCs/>
          <w:lang w:eastAsia="ko-KR"/>
        </w:rPr>
        <w:t xml:space="preserve"> </w:t>
      </w:r>
      <w:r w:rsidRPr="0053337A">
        <w:rPr>
          <w:rFonts w:ascii="Arial" w:eastAsia="Gulim" w:hAnsi="Arial" w:cs="Arial"/>
          <w:b/>
          <w:bCs/>
          <w:lang w:eastAsia="ko-KR"/>
        </w:rPr>
        <w:t>가상</w:t>
      </w:r>
      <w:r w:rsidRPr="0053337A">
        <w:rPr>
          <w:rFonts w:ascii="Arial" w:eastAsia="Gulim" w:hAnsi="Arial" w:cs="Arial"/>
          <w:b/>
          <w:bCs/>
          <w:lang w:eastAsia="ko-KR"/>
        </w:rPr>
        <w:t xml:space="preserve"> </w:t>
      </w:r>
      <w:r w:rsidRPr="0053337A">
        <w:rPr>
          <w:rFonts w:ascii="Arial" w:eastAsia="Gulim" w:hAnsi="Arial" w:cs="Arial"/>
          <w:b/>
          <w:bCs/>
          <w:lang w:eastAsia="ko-KR"/>
        </w:rPr>
        <w:t>프로세서</w:t>
      </w:r>
    </w:p>
    <w:p w:rsidR="000A570B" w:rsidRPr="003275E1" w:rsidRDefault="000A570B" w:rsidP="000A570B">
      <w:pPr>
        <w:pStyle w:val="PURBody-Indented"/>
        <w:rPr>
          <w:rFonts w:eastAsia="Gulim" w:cs="Arial"/>
          <w:lang w:eastAsia="ko-KR"/>
        </w:rPr>
      </w:pP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프로세서라</w:t>
      </w:r>
      <w:r w:rsidRPr="003275E1">
        <w:rPr>
          <w:rFonts w:eastAsia="Gulim" w:cs="Arial"/>
          <w:lang w:eastAsia="ko-KR"/>
        </w:rPr>
        <w:t xml:space="preserve"> </w:t>
      </w:r>
      <w:r w:rsidRPr="003275E1">
        <w:rPr>
          <w:rFonts w:eastAsia="Gulim" w:cs="Arial"/>
          <w:lang w:eastAsia="ko-KR"/>
        </w:rPr>
        <w:t>함은</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환경에서는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사용합니다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프로세서란</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에뮬레이트된</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사용합니다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허여</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프로세서는</w:t>
      </w:r>
      <w:r w:rsidRPr="003275E1">
        <w:rPr>
          <w:rFonts w:eastAsia="Gulim" w:cs="Arial"/>
          <w:lang w:eastAsia="ko-KR"/>
        </w:rPr>
        <w:t xml:space="preserve"> </w:t>
      </w:r>
      <w:r w:rsidRPr="003275E1">
        <w:rPr>
          <w:rFonts w:eastAsia="Gulim" w:cs="Arial"/>
          <w:lang w:eastAsia="ko-KR"/>
        </w:rPr>
        <w:t>기반이</w:t>
      </w:r>
      <w:r w:rsidRPr="003275E1">
        <w:rPr>
          <w:rFonts w:eastAsia="Gulim" w:cs="Arial"/>
          <w:lang w:eastAsia="ko-KR"/>
        </w:rPr>
        <w:t xml:space="preserve"> </w:t>
      </w:r>
      <w:r w:rsidRPr="003275E1">
        <w:rPr>
          <w:rFonts w:eastAsia="Gulim" w:cs="Arial"/>
          <w:lang w:eastAsia="ko-KR"/>
        </w:rPr>
        <w:t>되는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코어를</w:t>
      </w:r>
      <w:r w:rsidRPr="003275E1">
        <w:rPr>
          <w:rFonts w:eastAsia="Gulim" w:cs="Arial"/>
          <w:lang w:eastAsia="ko-KR"/>
        </w:rPr>
        <w:t xml:space="preserve"> </w:t>
      </w:r>
      <w:r w:rsidRPr="003275E1">
        <w:rPr>
          <w:rFonts w:eastAsia="Gulim" w:cs="Arial"/>
          <w:lang w:eastAsia="ko-KR"/>
        </w:rPr>
        <w:t>가지는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w:t>
      </w:r>
      <w:bookmarkEnd w:id="19"/>
    </w:p>
    <w:p w:rsidR="002448BE" w:rsidRPr="003275E1" w:rsidRDefault="00284E2C" w:rsidP="002C084A">
      <w:pPr>
        <w:pStyle w:val="PURHeading2"/>
        <w:rPr>
          <w:rFonts w:ascii="Arial" w:eastAsia="Gulim" w:hAnsi="Arial" w:cs="Arial"/>
          <w:lang w:eastAsia="ko-KR"/>
        </w:rPr>
      </w:pPr>
      <w:r w:rsidRPr="003275E1">
        <w:rPr>
          <w:rFonts w:ascii="Arial" w:eastAsia="Gulim" w:hAnsi="Arial" w:cs="Arial"/>
          <w:b/>
          <w:lang w:eastAsia="ko-KR"/>
        </w:rPr>
        <w:t>실제</w:t>
      </w:r>
      <w:r w:rsidRPr="003275E1">
        <w:rPr>
          <w:rFonts w:ascii="Arial" w:eastAsia="Gulim" w:hAnsi="Arial" w:cs="Arial"/>
          <w:b/>
          <w:lang w:eastAsia="ko-KR"/>
        </w:rPr>
        <w:t xml:space="preserve"> </w:t>
      </w:r>
      <w:r w:rsidRPr="003275E1">
        <w:rPr>
          <w:rFonts w:ascii="Arial" w:eastAsia="Gulim" w:hAnsi="Arial" w:cs="Arial"/>
          <w:b/>
          <w:lang w:eastAsia="ko-KR"/>
        </w:rPr>
        <w:t>코어</w:t>
      </w:r>
    </w:p>
    <w:p w:rsidR="00284E2C" w:rsidRPr="003275E1" w:rsidRDefault="00284E2C" w:rsidP="00284E2C">
      <w:pPr>
        <w:pStyle w:val="PURBody-Indented"/>
        <w:rPr>
          <w:rFonts w:eastAsia="Gulim" w:cs="Arial"/>
          <w:lang w:eastAsia="ko-KR"/>
        </w:rPr>
      </w:pP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코어란</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코어입니다</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프로세서는</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코어로</w:t>
      </w:r>
      <w:r w:rsidRPr="003275E1">
        <w:rPr>
          <w:rFonts w:eastAsia="Gulim" w:cs="Arial"/>
          <w:lang w:eastAsia="ko-KR"/>
        </w:rPr>
        <w:t xml:space="preserve"> </w:t>
      </w:r>
      <w:r w:rsidRPr="003275E1">
        <w:rPr>
          <w:rFonts w:eastAsia="Gulim" w:cs="Arial"/>
          <w:lang w:eastAsia="ko-KR"/>
        </w:rPr>
        <w:t>구성됩니다</w:t>
      </w:r>
      <w:r w:rsidRPr="003275E1">
        <w:rPr>
          <w:rFonts w:eastAsia="Gulim" w:cs="Arial"/>
          <w:lang w:eastAsia="ko-KR"/>
        </w:rPr>
        <w:t>.</w:t>
      </w:r>
    </w:p>
    <w:p w:rsidR="002448BE" w:rsidRPr="00426B76" w:rsidRDefault="00284E2C" w:rsidP="002448BE">
      <w:pPr>
        <w:pStyle w:val="PURHeading2"/>
        <w:rPr>
          <w:rFonts w:ascii="Arial" w:eastAsia="Gulim" w:hAnsi="Arial" w:cs="Arial"/>
          <w:b/>
          <w:bCs/>
          <w:lang w:eastAsia="ko-KR"/>
        </w:rPr>
      </w:pPr>
      <w:r w:rsidRPr="00426B76">
        <w:rPr>
          <w:rFonts w:ascii="Arial" w:eastAsia="Gulim" w:hAnsi="Arial" w:cs="Arial"/>
          <w:b/>
          <w:bCs/>
          <w:lang w:eastAsia="ko-KR"/>
        </w:rPr>
        <w:t>하드웨어</w:t>
      </w:r>
      <w:r w:rsidRPr="00426B76">
        <w:rPr>
          <w:rFonts w:ascii="Arial" w:eastAsia="Gulim" w:hAnsi="Arial" w:cs="Arial"/>
          <w:b/>
          <w:bCs/>
          <w:lang w:eastAsia="ko-KR"/>
        </w:rPr>
        <w:t xml:space="preserve"> </w:t>
      </w:r>
      <w:r w:rsidRPr="00426B76">
        <w:rPr>
          <w:rFonts w:ascii="Arial" w:eastAsia="Gulim" w:hAnsi="Arial" w:cs="Arial"/>
          <w:b/>
          <w:bCs/>
          <w:lang w:eastAsia="ko-KR"/>
        </w:rPr>
        <w:t>스레드</w:t>
      </w:r>
    </w:p>
    <w:p w:rsidR="00284E2C" w:rsidRPr="003275E1" w:rsidRDefault="00284E2C" w:rsidP="002448BE">
      <w:pPr>
        <w:pStyle w:val="PURBody-Indented"/>
        <w:rPr>
          <w:rFonts w:eastAsia="Gulim" w:cs="Arial"/>
          <w:lang w:eastAsia="ko-KR"/>
        </w:rPr>
      </w:pP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스레드란</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코어나</w:t>
      </w:r>
      <w:r w:rsidRPr="003275E1">
        <w:rPr>
          <w:rFonts w:eastAsia="Gulim" w:cs="Arial"/>
          <w:lang w:eastAsia="ko-KR"/>
        </w:rPr>
        <w:t xml:space="preserve"> </w:t>
      </w:r>
      <w:r w:rsidRPr="003275E1">
        <w:rPr>
          <w:rFonts w:eastAsia="Gulim" w:cs="Arial"/>
          <w:lang w:eastAsia="ko-KR"/>
        </w:rPr>
        <w:t>하이퍼</w:t>
      </w:r>
      <w:r w:rsidRPr="003275E1">
        <w:rPr>
          <w:rFonts w:eastAsia="Gulim" w:cs="Arial"/>
          <w:lang w:eastAsia="ko-KR"/>
        </w:rPr>
        <w:t xml:space="preserve"> </w:t>
      </w:r>
      <w:r w:rsidRPr="003275E1">
        <w:rPr>
          <w:rFonts w:eastAsia="Gulim" w:cs="Arial"/>
          <w:lang w:eastAsia="ko-KR"/>
        </w:rPr>
        <w:t>스레드입니다</w:t>
      </w:r>
      <w:r w:rsidRPr="003275E1">
        <w:rPr>
          <w:rFonts w:eastAsia="Gulim" w:cs="Arial"/>
          <w:lang w:eastAsia="ko-KR"/>
        </w:rPr>
        <w:t>.</w:t>
      </w:r>
    </w:p>
    <w:p w:rsidR="002448BE" w:rsidRPr="00426B76" w:rsidRDefault="00284E2C" w:rsidP="002448BE">
      <w:pPr>
        <w:pStyle w:val="PURHeading2"/>
        <w:rPr>
          <w:rFonts w:ascii="Arial" w:eastAsia="Gulim" w:hAnsi="Arial" w:cs="Arial"/>
          <w:b/>
          <w:bCs/>
          <w:lang w:eastAsia="ko-KR"/>
        </w:rPr>
      </w:pPr>
      <w:r w:rsidRPr="00426B76">
        <w:rPr>
          <w:rFonts w:ascii="Arial" w:eastAsia="Gulim" w:hAnsi="Arial" w:cs="Arial"/>
          <w:b/>
          <w:bCs/>
          <w:lang w:eastAsia="ko-KR"/>
        </w:rPr>
        <w:t>가상</w:t>
      </w:r>
      <w:r w:rsidRPr="00426B76">
        <w:rPr>
          <w:rFonts w:ascii="Arial" w:eastAsia="Gulim" w:hAnsi="Arial" w:cs="Arial"/>
          <w:b/>
          <w:bCs/>
          <w:lang w:eastAsia="ko-KR"/>
        </w:rPr>
        <w:t xml:space="preserve"> </w:t>
      </w:r>
      <w:r w:rsidRPr="00426B76">
        <w:rPr>
          <w:rFonts w:ascii="Arial" w:eastAsia="Gulim" w:hAnsi="Arial" w:cs="Arial"/>
          <w:b/>
          <w:bCs/>
          <w:lang w:eastAsia="ko-KR"/>
        </w:rPr>
        <w:t>코어</w:t>
      </w:r>
    </w:p>
    <w:p w:rsidR="00284E2C" w:rsidRPr="003275E1" w:rsidRDefault="00284E2C" w:rsidP="002448BE">
      <w:pPr>
        <w:pStyle w:val="PURBody-Indented"/>
        <w:rPr>
          <w:rFonts w:eastAsia="Gulim" w:cs="Arial"/>
          <w:lang w:eastAsia="ko-KR"/>
        </w:rPr>
      </w:pP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코어란</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에뮬레이트된</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시스템의</w:t>
      </w:r>
      <w:r w:rsidRPr="003275E1">
        <w:rPr>
          <w:rFonts w:eastAsia="Gulim" w:cs="Arial"/>
          <w:lang w:eastAsia="ko-KR"/>
        </w:rPr>
        <w:t xml:space="preserve"> </w:t>
      </w:r>
      <w:r w:rsidRPr="003275E1">
        <w:rPr>
          <w:rFonts w:eastAsia="Gulim" w:cs="Arial"/>
          <w:lang w:eastAsia="ko-KR"/>
        </w:rPr>
        <w:t>전원</w:t>
      </w:r>
      <w:r w:rsidRPr="003275E1">
        <w:rPr>
          <w:rFonts w:eastAsia="Gulim" w:cs="Arial"/>
          <w:lang w:eastAsia="ko-KR"/>
        </w:rPr>
        <w:t xml:space="preserve"> </w:t>
      </w:r>
      <w:r w:rsidRPr="003275E1">
        <w:rPr>
          <w:rFonts w:eastAsia="Gulim" w:cs="Arial"/>
          <w:lang w:eastAsia="ko-KR"/>
        </w:rPr>
        <w:t>처리</w:t>
      </w:r>
      <w:r w:rsidRPr="003275E1">
        <w:rPr>
          <w:rFonts w:eastAsia="Gulim" w:cs="Arial"/>
          <w:lang w:eastAsia="ko-KR"/>
        </w:rPr>
        <w:t xml:space="preserve"> </w:t>
      </w:r>
      <w:r w:rsidRPr="003275E1">
        <w:rPr>
          <w:rFonts w:eastAsia="Gulim" w:cs="Arial"/>
          <w:lang w:eastAsia="ko-KR"/>
        </w:rPr>
        <w:t>단위입니다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코어는</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표현입니다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에서는</w:t>
      </w:r>
      <w:r w:rsidRPr="003275E1">
        <w:rPr>
          <w:rFonts w:eastAsia="Gulim" w:cs="Arial"/>
          <w:lang w:eastAsia="ko-KR"/>
        </w:rPr>
        <w:t xml:space="preserve"> </w:t>
      </w:r>
      <w:r w:rsidRPr="003275E1">
        <w:rPr>
          <w:rFonts w:eastAsia="Gulim" w:cs="Arial"/>
          <w:lang w:eastAsia="ko-KR"/>
        </w:rPr>
        <w:t>하나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코어를</w:t>
      </w:r>
      <w:r w:rsidRPr="003275E1">
        <w:rPr>
          <w:rFonts w:eastAsia="Gulim" w:cs="Arial"/>
          <w:lang w:eastAsia="ko-KR"/>
        </w:rPr>
        <w:t xml:space="preserve"> </w:t>
      </w:r>
      <w:r w:rsidRPr="003275E1">
        <w:rPr>
          <w:rFonts w:eastAsia="Gulim" w:cs="Arial"/>
          <w:lang w:eastAsia="ko-KR"/>
        </w:rPr>
        <w:t>사용합니다</w:t>
      </w:r>
      <w:r w:rsidRPr="003275E1">
        <w:rPr>
          <w:rFonts w:eastAsia="Gulim" w:cs="Arial"/>
          <w:lang w:eastAsia="ko-KR"/>
        </w:rPr>
        <w:t>.</w:t>
      </w:r>
    </w:p>
    <w:p w:rsidR="002448BE" w:rsidRPr="00426B76" w:rsidRDefault="00284E2C" w:rsidP="002448BE">
      <w:pPr>
        <w:pStyle w:val="PURHeading2"/>
        <w:rPr>
          <w:rFonts w:ascii="Arial" w:eastAsia="Gulim" w:hAnsi="Arial" w:cs="Arial"/>
          <w:b/>
          <w:bCs/>
          <w:lang w:eastAsia="ko-KR"/>
        </w:rPr>
      </w:pPr>
      <w:r w:rsidRPr="00426B76">
        <w:rPr>
          <w:rFonts w:ascii="Arial" w:eastAsia="Gulim" w:hAnsi="Arial" w:cs="Arial"/>
          <w:b/>
          <w:bCs/>
          <w:lang w:eastAsia="ko-KR"/>
        </w:rPr>
        <w:t>코어</w:t>
      </w:r>
      <w:r w:rsidRPr="00426B76">
        <w:rPr>
          <w:rFonts w:ascii="Arial" w:eastAsia="Gulim" w:hAnsi="Arial" w:cs="Arial"/>
          <w:b/>
          <w:bCs/>
          <w:lang w:eastAsia="ko-KR"/>
        </w:rPr>
        <w:t xml:space="preserve"> </w:t>
      </w:r>
      <w:r w:rsidRPr="00426B76">
        <w:rPr>
          <w:rFonts w:ascii="Arial" w:eastAsia="Gulim" w:hAnsi="Arial" w:cs="Arial"/>
          <w:b/>
          <w:bCs/>
          <w:lang w:eastAsia="ko-KR"/>
        </w:rPr>
        <w:t>인수</w:t>
      </w:r>
    </w:p>
    <w:p w:rsidR="00284E2C" w:rsidRPr="003275E1" w:rsidRDefault="00284E2C" w:rsidP="002448BE">
      <w:pPr>
        <w:pStyle w:val="PURBody-Indented"/>
        <w:rPr>
          <w:rFonts w:eastAsia="Gulim" w:cs="Arial"/>
          <w:lang w:eastAsia="ko-KR"/>
        </w:rPr>
      </w:pP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인수란</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결정하기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숫자</w:t>
      </w:r>
      <w:r w:rsidRPr="003275E1">
        <w:rPr>
          <w:rFonts w:eastAsia="Gulim" w:cs="Arial"/>
          <w:lang w:eastAsia="ko-KR"/>
        </w:rPr>
        <w:t xml:space="preserve"> </w:t>
      </w:r>
      <w:r w:rsidRPr="003275E1">
        <w:rPr>
          <w:rFonts w:eastAsia="Gulim" w:cs="Arial"/>
          <w:lang w:eastAsia="ko-KR"/>
        </w:rPr>
        <w:t>값입니다</w:t>
      </w:r>
      <w:r w:rsidRPr="003275E1">
        <w:rPr>
          <w:rFonts w:eastAsia="Gulim" w:cs="Arial"/>
          <w:lang w:eastAsia="ko-KR"/>
        </w:rPr>
        <w:t>.</w:t>
      </w:r>
    </w:p>
    <w:p w:rsidR="000A570B" w:rsidRPr="00033BFC" w:rsidRDefault="003B5CF1" w:rsidP="000A570B">
      <w:pPr>
        <w:pStyle w:val="PURBreadcrumb"/>
        <w:rPr>
          <w:rFonts w:eastAsia="Gulim" w:cs="Arial"/>
          <w:sz w:val="16"/>
          <w:szCs w:val="16"/>
          <w:lang w:eastAsia="ko-KR"/>
        </w:rPr>
      </w:pPr>
      <w:hyperlink w:anchor="TOC" w:history="1">
        <w:r w:rsidR="008E1101" w:rsidRPr="00033BFC">
          <w:rPr>
            <w:rStyle w:val="Hyperlink"/>
            <w:rFonts w:eastAsia="Gulim" w:cs="Arial"/>
            <w:sz w:val="16"/>
            <w:szCs w:val="16"/>
            <w:lang w:eastAsia="ko-KR"/>
          </w:rPr>
          <w:t>목차</w:t>
        </w:r>
      </w:hyperlink>
      <w:r w:rsidR="008E1101" w:rsidRPr="00033BFC">
        <w:rPr>
          <w:rFonts w:eastAsia="Gulim" w:cs="Arial"/>
          <w:sz w:val="16"/>
          <w:szCs w:val="16"/>
          <w:lang w:eastAsia="ko-KR"/>
        </w:rPr>
        <w:t xml:space="preserve"> / </w:t>
      </w:r>
      <w:hyperlink w:anchor="UniversalTerms" w:history="1">
        <w:r w:rsidR="008E1101" w:rsidRPr="00033BFC">
          <w:rPr>
            <w:rStyle w:val="Hyperlink"/>
            <w:rFonts w:eastAsia="Gulim" w:cs="Arial"/>
            <w:sz w:val="16"/>
            <w:szCs w:val="16"/>
            <w:lang w:eastAsia="ko-KR"/>
          </w:rPr>
          <w:t>공통</w:t>
        </w:r>
        <w:r w:rsidR="008E1101" w:rsidRPr="00033BFC">
          <w:rPr>
            <w:rStyle w:val="Hyperlink"/>
            <w:rFonts w:eastAsia="Gulim" w:cs="Arial"/>
            <w:sz w:val="16"/>
            <w:szCs w:val="16"/>
            <w:lang w:eastAsia="ko-KR"/>
          </w:rPr>
          <w:t xml:space="preserve"> </w:t>
        </w:r>
        <w:r w:rsidR="008E1101" w:rsidRPr="00033BFC">
          <w:rPr>
            <w:rStyle w:val="Hyperlink"/>
            <w:rFonts w:eastAsia="Gulim" w:cs="Arial"/>
            <w:sz w:val="16"/>
            <w:szCs w:val="16"/>
            <w:lang w:eastAsia="ko-KR"/>
          </w:rPr>
          <w:t>라이선스</w:t>
        </w:r>
        <w:r w:rsidR="008E1101" w:rsidRPr="00033BFC">
          <w:rPr>
            <w:rStyle w:val="Hyperlink"/>
            <w:rFonts w:eastAsia="Gulim" w:cs="Arial"/>
            <w:sz w:val="16"/>
            <w:szCs w:val="16"/>
            <w:lang w:eastAsia="ko-KR"/>
          </w:rPr>
          <w:t xml:space="preserve"> </w:t>
        </w:r>
        <w:r w:rsidR="008E1101" w:rsidRPr="00033BFC">
          <w:rPr>
            <w:rStyle w:val="Hyperlink"/>
            <w:rFonts w:eastAsia="Gulim" w:cs="Arial"/>
            <w:sz w:val="16"/>
            <w:szCs w:val="16"/>
            <w:lang w:eastAsia="ko-KR"/>
          </w:rPr>
          <w:t>조건</w:t>
        </w:r>
      </w:hyperlink>
    </w:p>
    <w:p w:rsidR="009950B2" w:rsidRPr="003275E1" w:rsidRDefault="009950B2" w:rsidP="000A570B">
      <w:pPr>
        <w:pStyle w:val="PURBreadcrumb"/>
        <w:rPr>
          <w:rFonts w:eastAsia="Gulim" w:cs="Arial"/>
          <w:sz w:val="16"/>
          <w:lang w:eastAsia="ko-KR"/>
        </w:rPr>
        <w:sectPr w:rsidR="009950B2" w:rsidRPr="003275E1" w:rsidSect="008354E4">
          <w:footerReference w:type="default" r:id="rId81"/>
          <w:pgSz w:w="12240" w:h="15840" w:code="1"/>
          <w:pgMar w:top="1166" w:right="720" w:bottom="720" w:left="720" w:header="432" w:footer="288" w:gutter="0"/>
          <w:cols w:space="360"/>
          <w:docGrid w:linePitch="360"/>
        </w:sectPr>
      </w:pPr>
    </w:p>
    <w:p w:rsidR="005E0251" w:rsidRPr="003275E1" w:rsidRDefault="000A570B" w:rsidP="000A570B">
      <w:pPr>
        <w:pStyle w:val="PURSectionHeading"/>
        <w:rPr>
          <w:rFonts w:eastAsia="Gulim" w:cs="Arial"/>
          <w:lang w:eastAsia="ko-KR"/>
        </w:rPr>
      </w:pPr>
      <w:bookmarkStart w:id="32" w:name="_Toc299519080"/>
      <w:bookmarkStart w:id="33" w:name="_Toc299524944"/>
      <w:bookmarkStart w:id="34" w:name="_Toc299531295"/>
      <w:bookmarkStart w:id="35" w:name="_Toc299531403"/>
      <w:bookmarkStart w:id="36" w:name="_Toc299531511"/>
      <w:bookmarkStart w:id="37" w:name="_Toc299957120"/>
      <w:bookmarkStart w:id="38" w:name="_Toc346536831"/>
      <w:bookmarkStart w:id="39" w:name="_Toc339280298"/>
      <w:bookmarkStart w:id="40" w:name="_Toc363552768"/>
      <w:bookmarkStart w:id="41" w:name="_Toc372067895"/>
      <w:bookmarkStart w:id="42" w:name="Per_Processor"/>
      <w:bookmarkEnd w:id="30"/>
      <w:r w:rsidRPr="003275E1">
        <w:rPr>
          <w:rFonts w:eastAsia="Gulim" w:cs="Arial"/>
          <w:lang w:eastAsia="ko-KR"/>
        </w:rPr>
        <w:lastRenderedPageBreak/>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bookmarkEnd w:id="32"/>
      <w:bookmarkEnd w:id="33"/>
      <w:bookmarkEnd w:id="34"/>
      <w:bookmarkEnd w:id="35"/>
      <w:bookmarkEnd w:id="36"/>
      <w:bookmarkEnd w:id="37"/>
      <w:bookmarkEnd w:id="38"/>
      <w:bookmarkEnd w:id="39"/>
      <w:bookmarkEnd w:id="40"/>
      <w:bookmarkEnd w:id="41"/>
    </w:p>
    <w:p w:rsidR="009950B2" w:rsidRPr="003275E1" w:rsidRDefault="009950B2" w:rsidP="000A570B">
      <w:pPr>
        <w:pStyle w:val="PURSectionHeading"/>
        <w:rPr>
          <w:rFonts w:eastAsia="Gulim" w:cs="Arial"/>
          <w:lang w:eastAsia="ko-KR"/>
        </w:rPr>
        <w:sectPr w:rsidR="009950B2" w:rsidRPr="003275E1" w:rsidSect="008354E4">
          <w:footerReference w:type="default" r:id="rId82"/>
          <w:pgSz w:w="12240" w:h="15840" w:code="1"/>
          <w:pgMar w:top="1166" w:right="720" w:bottom="720" w:left="720" w:header="432" w:footer="288" w:gutter="0"/>
          <w:cols w:space="360"/>
          <w:docGrid w:linePitch="360"/>
        </w:sectPr>
      </w:pPr>
    </w:p>
    <w:p w:rsidR="00E051EC" w:rsidRDefault="008E1101">
      <w:pPr>
        <w:pStyle w:val="TOC2"/>
        <w:rPr>
          <w:noProof/>
          <w:color w:val="auto"/>
          <w:sz w:val="22"/>
          <w:lang w:eastAsia="zh-CN"/>
        </w:rPr>
      </w:pPr>
      <w:r w:rsidRPr="003275E1">
        <w:rPr>
          <w:rFonts w:ascii="Arial" w:eastAsia="Gulim" w:hAnsi="Arial" w:cs="Arial"/>
          <w:szCs w:val="16"/>
        </w:rPr>
        <w:lastRenderedPageBreak/>
        <w:fldChar w:fldCharType="begin"/>
      </w:r>
      <w:r w:rsidR="0006656D" w:rsidRPr="003275E1">
        <w:rPr>
          <w:rFonts w:ascii="Arial" w:eastAsia="Gulim" w:hAnsi="Arial" w:cs="Arial"/>
          <w:szCs w:val="16"/>
        </w:rPr>
        <w:instrText xml:space="preserve"> TOC \b Per_Processor \h \z \t "PUR Product Name,2" </w:instrText>
      </w:r>
      <w:r w:rsidRPr="003275E1">
        <w:rPr>
          <w:rFonts w:ascii="Arial" w:eastAsia="Gulim" w:hAnsi="Arial" w:cs="Arial"/>
          <w:szCs w:val="16"/>
        </w:rPr>
        <w:fldChar w:fldCharType="separate"/>
      </w:r>
      <w:hyperlink w:anchor="_Toc372068005" w:history="1">
        <w:r w:rsidR="00E051EC" w:rsidRPr="00A668B2">
          <w:rPr>
            <w:rStyle w:val="Hyperlink"/>
            <w:rFonts w:eastAsia="Gulim" w:cs="Arial"/>
            <w:noProof/>
            <w:lang w:eastAsia="ko-KR"/>
          </w:rPr>
          <w:t>BizTalk RFID 2010</w:t>
        </w:r>
        <w:r w:rsidR="00E051EC">
          <w:rPr>
            <w:noProof/>
            <w:webHidden/>
          </w:rPr>
          <w:tab/>
        </w:r>
        <w:r w:rsidR="00E051EC">
          <w:rPr>
            <w:noProof/>
            <w:webHidden/>
          </w:rPr>
          <w:fldChar w:fldCharType="begin"/>
        </w:r>
        <w:r w:rsidR="00E051EC">
          <w:rPr>
            <w:noProof/>
            <w:webHidden/>
          </w:rPr>
          <w:instrText xml:space="preserve"> PAGEREF _Toc372068005 \h </w:instrText>
        </w:r>
        <w:r w:rsidR="00E051EC">
          <w:rPr>
            <w:noProof/>
            <w:webHidden/>
          </w:rPr>
        </w:r>
        <w:r w:rsidR="00E051EC">
          <w:rPr>
            <w:noProof/>
            <w:webHidden/>
          </w:rPr>
          <w:fldChar w:fldCharType="separate"/>
        </w:r>
        <w:r w:rsidR="00755882">
          <w:rPr>
            <w:noProof/>
            <w:webHidden/>
          </w:rPr>
          <w:t>12</w:t>
        </w:r>
        <w:r w:rsidR="00E051EC">
          <w:rPr>
            <w:noProof/>
            <w:webHidden/>
          </w:rPr>
          <w:fldChar w:fldCharType="end"/>
        </w:r>
      </w:hyperlink>
    </w:p>
    <w:p w:rsidR="00E051EC" w:rsidRDefault="003B5CF1">
      <w:pPr>
        <w:pStyle w:val="TOC2"/>
        <w:rPr>
          <w:noProof/>
          <w:color w:val="auto"/>
          <w:sz w:val="22"/>
          <w:lang w:eastAsia="zh-CN"/>
        </w:rPr>
      </w:pPr>
      <w:hyperlink w:anchor="_Toc372068006" w:history="1">
        <w:r w:rsidR="00E051EC" w:rsidRPr="00A668B2">
          <w:rPr>
            <w:rStyle w:val="Hyperlink"/>
            <w:rFonts w:eastAsia="Gulim" w:cs="Arial"/>
            <w:noProof/>
            <w:lang w:eastAsia="ko-KR"/>
          </w:rPr>
          <w:t>BizTalk Server 2010 Branch Edition</w:t>
        </w:r>
        <w:r w:rsidR="00E051EC">
          <w:rPr>
            <w:noProof/>
            <w:webHidden/>
          </w:rPr>
          <w:tab/>
        </w:r>
        <w:r w:rsidR="00E051EC">
          <w:rPr>
            <w:noProof/>
            <w:webHidden/>
          </w:rPr>
          <w:fldChar w:fldCharType="begin"/>
        </w:r>
        <w:r w:rsidR="00E051EC">
          <w:rPr>
            <w:noProof/>
            <w:webHidden/>
          </w:rPr>
          <w:instrText xml:space="preserve"> PAGEREF _Toc372068006 \h </w:instrText>
        </w:r>
        <w:r w:rsidR="00E051EC">
          <w:rPr>
            <w:noProof/>
            <w:webHidden/>
          </w:rPr>
        </w:r>
        <w:r w:rsidR="00E051EC">
          <w:rPr>
            <w:noProof/>
            <w:webHidden/>
          </w:rPr>
          <w:fldChar w:fldCharType="separate"/>
        </w:r>
        <w:r w:rsidR="00755882">
          <w:rPr>
            <w:noProof/>
            <w:webHidden/>
          </w:rPr>
          <w:t>12</w:t>
        </w:r>
        <w:r w:rsidR="00E051EC">
          <w:rPr>
            <w:noProof/>
            <w:webHidden/>
          </w:rPr>
          <w:fldChar w:fldCharType="end"/>
        </w:r>
      </w:hyperlink>
    </w:p>
    <w:p w:rsidR="00E051EC" w:rsidRDefault="003B5CF1">
      <w:pPr>
        <w:pStyle w:val="TOC2"/>
        <w:rPr>
          <w:noProof/>
          <w:color w:val="auto"/>
          <w:sz w:val="22"/>
          <w:lang w:eastAsia="zh-CN"/>
        </w:rPr>
      </w:pPr>
      <w:hyperlink w:anchor="_Toc372068007" w:history="1">
        <w:r w:rsidR="00E051EC" w:rsidRPr="00A668B2">
          <w:rPr>
            <w:rStyle w:val="Hyperlink"/>
            <w:rFonts w:eastAsia="Gulim" w:cs="Arial"/>
            <w:noProof/>
            <w:lang w:eastAsia="ko-KR"/>
          </w:rPr>
          <w:t>BizTalk Server 2010 Enterprise Edition</w:t>
        </w:r>
        <w:r w:rsidR="00E051EC">
          <w:rPr>
            <w:noProof/>
            <w:webHidden/>
          </w:rPr>
          <w:tab/>
        </w:r>
        <w:r w:rsidR="00E051EC">
          <w:rPr>
            <w:noProof/>
            <w:webHidden/>
          </w:rPr>
          <w:fldChar w:fldCharType="begin"/>
        </w:r>
        <w:r w:rsidR="00E051EC">
          <w:rPr>
            <w:noProof/>
            <w:webHidden/>
          </w:rPr>
          <w:instrText xml:space="preserve"> PAGEREF _Toc372068007 \h </w:instrText>
        </w:r>
        <w:r w:rsidR="00E051EC">
          <w:rPr>
            <w:noProof/>
            <w:webHidden/>
          </w:rPr>
        </w:r>
        <w:r w:rsidR="00E051EC">
          <w:rPr>
            <w:noProof/>
            <w:webHidden/>
          </w:rPr>
          <w:fldChar w:fldCharType="separate"/>
        </w:r>
        <w:r w:rsidR="00755882">
          <w:rPr>
            <w:noProof/>
            <w:webHidden/>
          </w:rPr>
          <w:t>13</w:t>
        </w:r>
        <w:r w:rsidR="00E051EC">
          <w:rPr>
            <w:noProof/>
            <w:webHidden/>
          </w:rPr>
          <w:fldChar w:fldCharType="end"/>
        </w:r>
      </w:hyperlink>
    </w:p>
    <w:p w:rsidR="00E051EC" w:rsidRDefault="003B5CF1">
      <w:pPr>
        <w:pStyle w:val="TOC2"/>
        <w:rPr>
          <w:noProof/>
          <w:color w:val="auto"/>
          <w:sz w:val="22"/>
          <w:lang w:eastAsia="zh-CN"/>
        </w:rPr>
      </w:pPr>
      <w:hyperlink w:anchor="_Toc372068008" w:history="1">
        <w:r w:rsidR="00E051EC" w:rsidRPr="00A668B2">
          <w:rPr>
            <w:rStyle w:val="Hyperlink"/>
            <w:rFonts w:eastAsia="Gulim" w:cs="Arial"/>
            <w:noProof/>
            <w:lang w:eastAsia="ko-KR"/>
          </w:rPr>
          <w:t>BizTalk Server 2010 Standard Edition</w:t>
        </w:r>
        <w:r w:rsidR="00E051EC">
          <w:rPr>
            <w:noProof/>
            <w:webHidden/>
          </w:rPr>
          <w:tab/>
        </w:r>
        <w:r w:rsidR="00E051EC">
          <w:rPr>
            <w:noProof/>
            <w:webHidden/>
          </w:rPr>
          <w:fldChar w:fldCharType="begin"/>
        </w:r>
        <w:r w:rsidR="00E051EC">
          <w:rPr>
            <w:noProof/>
            <w:webHidden/>
          </w:rPr>
          <w:instrText xml:space="preserve"> PAGEREF _Toc372068008 \h </w:instrText>
        </w:r>
        <w:r w:rsidR="00E051EC">
          <w:rPr>
            <w:noProof/>
            <w:webHidden/>
          </w:rPr>
        </w:r>
        <w:r w:rsidR="00E051EC">
          <w:rPr>
            <w:noProof/>
            <w:webHidden/>
          </w:rPr>
          <w:fldChar w:fldCharType="separate"/>
        </w:r>
        <w:r w:rsidR="00755882">
          <w:rPr>
            <w:noProof/>
            <w:webHidden/>
          </w:rPr>
          <w:t>13</w:t>
        </w:r>
        <w:r w:rsidR="00E051EC">
          <w:rPr>
            <w:noProof/>
            <w:webHidden/>
          </w:rPr>
          <w:fldChar w:fldCharType="end"/>
        </w:r>
      </w:hyperlink>
    </w:p>
    <w:p w:rsidR="00E051EC" w:rsidRDefault="003B5CF1">
      <w:pPr>
        <w:pStyle w:val="TOC2"/>
        <w:rPr>
          <w:noProof/>
          <w:color w:val="auto"/>
          <w:sz w:val="22"/>
          <w:lang w:eastAsia="zh-CN"/>
        </w:rPr>
      </w:pPr>
      <w:hyperlink w:anchor="_Toc372068009" w:history="1">
        <w:r w:rsidR="00E051EC" w:rsidRPr="00A668B2">
          <w:rPr>
            <w:rStyle w:val="Hyperlink"/>
            <w:rFonts w:eastAsia="Gulim" w:cs="Arial"/>
            <w:noProof/>
            <w:lang w:val="fr-FR" w:eastAsia="ko-KR"/>
          </w:rPr>
          <w:t>Core Infrastructure Server Suite Datacenter</w:t>
        </w:r>
        <w:r w:rsidR="00E051EC">
          <w:rPr>
            <w:noProof/>
            <w:webHidden/>
          </w:rPr>
          <w:tab/>
        </w:r>
        <w:r w:rsidR="00E051EC">
          <w:rPr>
            <w:noProof/>
            <w:webHidden/>
          </w:rPr>
          <w:fldChar w:fldCharType="begin"/>
        </w:r>
        <w:r w:rsidR="00E051EC">
          <w:rPr>
            <w:noProof/>
            <w:webHidden/>
          </w:rPr>
          <w:instrText xml:space="preserve"> PAGEREF _Toc372068009 \h </w:instrText>
        </w:r>
        <w:r w:rsidR="00E051EC">
          <w:rPr>
            <w:noProof/>
            <w:webHidden/>
          </w:rPr>
        </w:r>
        <w:r w:rsidR="00E051EC">
          <w:rPr>
            <w:noProof/>
            <w:webHidden/>
          </w:rPr>
          <w:fldChar w:fldCharType="separate"/>
        </w:r>
        <w:r w:rsidR="00755882">
          <w:rPr>
            <w:noProof/>
            <w:webHidden/>
          </w:rPr>
          <w:t>13</w:t>
        </w:r>
        <w:r w:rsidR="00E051EC">
          <w:rPr>
            <w:noProof/>
            <w:webHidden/>
          </w:rPr>
          <w:fldChar w:fldCharType="end"/>
        </w:r>
      </w:hyperlink>
    </w:p>
    <w:p w:rsidR="00E051EC" w:rsidRDefault="003B5CF1">
      <w:pPr>
        <w:pStyle w:val="TOC2"/>
        <w:rPr>
          <w:noProof/>
          <w:color w:val="auto"/>
          <w:sz w:val="22"/>
          <w:lang w:eastAsia="zh-CN"/>
        </w:rPr>
      </w:pPr>
      <w:hyperlink w:anchor="_Toc372068010" w:history="1">
        <w:r w:rsidR="00E051EC" w:rsidRPr="00A668B2">
          <w:rPr>
            <w:rStyle w:val="Hyperlink"/>
            <w:rFonts w:eastAsia="Gulim" w:cs="Arial"/>
            <w:noProof/>
            <w:lang w:val="fr-FR" w:eastAsia="ko-KR"/>
          </w:rPr>
          <w:t>Core Infrastructure Server Suite Standard</w:t>
        </w:r>
        <w:r w:rsidR="00E051EC">
          <w:rPr>
            <w:noProof/>
            <w:webHidden/>
          </w:rPr>
          <w:tab/>
        </w:r>
        <w:r w:rsidR="00E051EC">
          <w:rPr>
            <w:noProof/>
            <w:webHidden/>
          </w:rPr>
          <w:fldChar w:fldCharType="begin"/>
        </w:r>
        <w:r w:rsidR="00E051EC">
          <w:rPr>
            <w:noProof/>
            <w:webHidden/>
          </w:rPr>
          <w:instrText xml:space="preserve"> PAGEREF _Toc372068010 \h </w:instrText>
        </w:r>
        <w:r w:rsidR="00E051EC">
          <w:rPr>
            <w:noProof/>
            <w:webHidden/>
          </w:rPr>
        </w:r>
        <w:r w:rsidR="00E051EC">
          <w:rPr>
            <w:noProof/>
            <w:webHidden/>
          </w:rPr>
          <w:fldChar w:fldCharType="separate"/>
        </w:r>
        <w:r w:rsidR="00755882">
          <w:rPr>
            <w:noProof/>
            <w:webHidden/>
          </w:rPr>
          <w:t>14</w:t>
        </w:r>
        <w:r w:rsidR="00E051EC">
          <w:rPr>
            <w:noProof/>
            <w:webHidden/>
          </w:rPr>
          <w:fldChar w:fldCharType="end"/>
        </w:r>
      </w:hyperlink>
    </w:p>
    <w:p w:rsidR="00E051EC" w:rsidRDefault="003B5CF1">
      <w:pPr>
        <w:pStyle w:val="TOC2"/>
        <w:rPr>
          <w:noProof/>
          <w:color w:val="auto"/>
          <w:sz w:val="22"/>
          <w:lang w:eastAsia="zh-CN"/>
        </w:rPr>
      </w:pPr>
      <w:hyperlink w:anchor="_Toc372068011" w:history="1">
        <w:r w:rsidR="00E051EC" w:rsidRPr="00A668B2">
          <w:rPr>
            <w:rStyle w:val="Hyperlink"/>
            <w:rFonts w:eastAsia="Gulim" w:cs="Arial"/>
            <w:noProof/>
            <w:lang w:eastAsia="ko-KR"/>
          </w:rPr>
          <w:t>Microsoft Dynamics C5 2012</w:t>
        </w:r>
        <w:r w:rsidR="00E051EC">
          <w:rPr>
            <w:noProof/>
            <w:webHidden/>
          </w:rPr>
          <w:tab/>
        </w:r>
        <w:r w:rsidR="00E051EC">
          <w:rPr>
            <w:noProof/>
            <w:webHidden/>
          </w:rPr>
          <w:fldChar w:fldCharType="begin"/>
        </w:r>
        <w:r w:rsidR="00E051EC">
          <w:rPr>
            <w:noProof/>
            <w:webHidden/>
          </w:rPr>
          <w:instrText xml:space="preserve"> PAGEREF _Toc372068011 \h </w:instrText>
        </w:r>
        <w:r w:rsidR="00E051EC">
          <w:rPr>
            <w:noProof/>
            <w:webHidden/>
          </w:rPr>
        </w:r>
        <w:r w:rsidR="00E051EC">
          <w:rPr>
            <w:noProof/>
            <w:webHidden/>
          </w:rPr>
          <w:fldChar w:fldCharType="separate"/>
        </w:r>
        <w:r w:rsidR="00755882">
          <w:rPr>
            <w:noProof/>
            <w:webHidden/>
          </w:rPr>
          <w:t>15</w:t>
        </w:r>
        <w:r w:rsidR="00E051EC">
          <w:rPr>
            <w:noProof/>
            <w:webHidden/>
          </w:rPr>
          <w:fldChar w:fldCharType="end"/>
        </w:r>
      </w:hyperlink>
    </w:p>
    <w:p w:rsidR="00E051EC" w:rsidRDefault="003B5CF1">
      <w:pPr>
        <w:pStyle w:val="TOC2"/>
        <w:rPr>
          <w:noProof/>
          <w:color w:val="auto"/>
          <w:sz w:val="22"/>
          <w:lang w:eastAsia="zh-CN"/>
        </w:rPr>
      </w:pPr>
      <w:hyperlink w:anchor="_Toc372068012" w:history="1">
        <w:r w:rsidR="00E051EC" w:rsidRPr="00A668B2">
          <w:rPr>
            <w:rStyle w:val="Hyperlink"/>
            <w:rFonts w:eastAsia="Gulim" w:cs="Arial"/>
            <w:noProof/>
            <w:lang w:eastAsia="ko-KR"/>
          </w:rPr>
          <w:t>Microsoft Dynamics GP 2013</w:t>
        </w:r>
        <w:r w:rsidR="00E051EC">
          <w:rPr>
            <w:noProof/>
            <w:webHidden/>
          </w:rPr>
          <w:tab/>
        </w:r>
        <w:r w:rsidR="00E051EC">
          <w:rPr>
            <w:noProof/>
            <w:webHidden/>
          </w:rPr>
          <w:fldChar w:fldCharType="begin"/>
        </w:r>
        <w:r w:rsidR="00E051EC">
          <w:rPr>
            <w:noProof/>
            <w:webHidden/>
          </w:rPr>
          <w:instrText xml:space="preserve"> PAGEREF _Toc372068012 \h </w:instrText>
        </w:r>
        <w:r w:rsidR="00E051EC">
          <w:rPr>
            <w:noProof/>
            <w:webHidden/>
          </w:rPr>
        </w:r>
        <w:r w:rsidR="00E051EC">
          <w:rPr>
            <w:noProof/>
            <w:webHidden/>
          </w:rPr>
          <w:fldChar w:fldCharType="separate"/>
        </w:r>
        <w:r w:rsidR="00755882">
          <w:rPr>
            <w:noProof/>
            <w:webHidden/>
          </w:rPr>
          <w:t>16</w:t>
        </w:r>
        <w:r w:rsidR="00E051EC">
          <w:rPr>
            <w:noProof/>
            <w:webHidden/>
          </w:rPr>
          <w:fldChar w:fldCharType="end"/>
        </w:r>
      </w:hyperlink>
    </w:p>
    <w:p w:rsidR="00E051EC" w:rsidRDefault="003B5CF1">
      <w:pPr>
        <w:pStyle w:val="TOC2"/>
        <w:rPr>
          <w:noProof/>
          <w:color w:val="auto"/>
          <w:sz w:val="22"/>
          <w:lang w:eastAsia="zh-CN"/>
        </w:rPr>
      </w:pPr>
      <w:hyperlink w:anchor="_Toc372068013" w:history="1">
        <w:r w:rsidR="00E051EC" w:rsidRPr="00A668B2">
          <w:rPr>
            <w:rStyle w:val="Hyperlink"/>
            <w:rFonts w:eastAsia="Gulim" w:cs="Arial"/>
            <w:noProof/>
            <w:lang w:eastAsia="ko-KR"/>
          </w:rPr>
          <w:t>Microsoft Dynamics NAV 2013 R2</w:t>
        </w:r>
        <w:r w:rsidR="00E051EC">
          <w:rPr>
            <w:noProof/>
            <w:webHidden/>
          </w:rPr>
          <w:tab/>
        </w:r>
        <w:r w:rsidR="00E051EC">
          <w:rPr>
            <w:noProof/>
            <w:webHidden/>
          </w:rPr>
          <w:fldChar w:fldCharType="begin"/>
        </w:r>
        <w:r w:rsidR="00E051EC">
          <w:rPr>
            <w:noProof/>
            <w:webHidden/>
          </w:rPr>
          <w:instrText xml:space="preserve"> PAGEREF _Toc372068013 \h </w:instrText>
        </w:r>
        <w:r w:rsidR="00E051EC">
          <w:rPr>
            <w:noProof/>
            <w:webHidden/>
          </w:rPr>
        </w:r>
        <w:r w:rsidR="00E051EC">
          <w:rPr>
            <w:noProof/>
            <w:webHidden/>
          </w:rPr>
          <w:fldChar w:fldCharType="separate"/>
        </w:r>
        <w:r w:rsidR="00755882">
          <w:rPr>
            <w:noProof/>
            <w:webHidden/>
          </w:rPr>
          <w:t>16</w:t>
        </w:r>
        <w:r w:rsidR="00E051EC">
          <w:rPr>
            <w:noProof/>
            <w:webHidden/>
          </w:rPr>
          <w:fldChar w:fldCharType="end"/>
        </w:r>
      </w:hyperlink>
    </w:p>
    <w:p w:rsidR="00E051EC" w:rsidRDefault="003B5CF1">
      <w:pPr>
        <w:pStyle w:val="TOC2"/>
        <w:rPr>
          <w:noProof/>
          <w:color w:val="auto"/>
          <w:sz w:val="22"/>
          <w:lang w:eastAsia="zh-CN"/>
        </w:rPr>
      </w:pPr>
      <w:hyperlink w:anchor="_Toc372068014" w:history="1">
        <w:r w:rsidR="00E051EC" w:rsidRPr="00A668B2">
          <w:rPr>
            <w:rStyle w:val="Hyperlink"/>
            <w:rFonts w:eastAsia="Gulim" w:cs="Arial"/>
            <w:noProof/>
            <w:lang w:eastAsia="ko-KR"/>
          </w:rPr>
          <w:t>Microsoft Dynamics SL 2011</w:t>
        </w:r>
        <w:r w:rsidR="00E051EC">
          <w:rPr>
            <w:noProof/>
            <w:webHidden/>
          </w:rPr>
          <w:tab/>
        </w:r>
        <w:r w:rsidR="00E051EC">
          <w:rPr>
            <w:noProof/>
            <w:webHidden/>
          </w:rPr>
          <w:fldChar w:fldCharType="begin"/>
        </w:r>
        <w:r w:rsidR="00E051EC">
          <w:rPr>
            <w:noProof/>
            <w:webHidden/>
          </w:rPr>
          <w:instrText xml:space="preserve"> PAGEREF _Toc372068014 \h </w:instrText>
        </w:r>
        <w:r w:rsidR="00E051EC">
          <w:rPr>
            <w:noProof/>
            <w:webHidden/>
          </w:rPr>
        </w:r>
        <w:r w:rsidR="00E051EC">
          <w:rPr>
            <w:noProof/>
            <w:webHidden/>
          </w:rPr>
          <w:fldChar w:fldCharType="separate"/>
        </w:r>
        <w:r w:rsidR="00755882">
          <w:rPr>
            <w:noProof/>
            <w:webHidden/>
          </w:rPr>
          <w:t>17</w:t>
        </w:r>
        <w:r w:rsidR="00E051EC">
          <w:rPr>
            <w:noProof/>
            <w:webHidden/>
          </w:rPr>
          <w:fldChar w:fldCharType="end"/>
        </w:r>
      </w:hyperlink>
    </w:p>
    <w:p w:rsidR="00E051EC" w:rsidRDefault="003B5CF1">
      <w:pPr>
        <w:pStyle w:val="TOC2"/>
        <w:rPr>
          <w:noProof/>
          <w:color w:val="auto"/>
          <w:sz w:val="22"/>
          <w:lang w:eastAsia="zh-CN"/>
        </w:rPr>
      </w:pPr>
      <w:hyperlink w:anchor="_Toc372068015" w:history="1">
        <w:r w:rsidR="00E051EC" w:rsidRPr="00A668B2">
          <w:rPr>
            <w:rStyle w:val="Hyperlink"/>
            <w:rFonts w:eastAsia="Gulim" w:cs="Arial"/>
            <w:noProof/>
            <w:lang w:eastAsia="ko-KR"/>
          </w:rPr>
          <w:t>Provisioning System</w:t>
        </w:r>
        <w:r w:rsidR="00E051EC">
          <w:rPr>
            <w:noProof/>
            <w:webHidden/>
          </w:rPr>
          <w:tab/>
        </w:r>
        <w:r w:rsidR="00E051EC">
          <w:rPr>
            <w:noProof/>
            <w:webHidden/>
          </w:rPr>
          <w:fldChar w:fldCharType="begin"/>
        </w:r>
        <w:r w:rsidR="00E051EC">
          <w:rPr>
            <w:noProof/>
            <w:webHidden/>
          </w:rPr>
          <w:instrText xml:space="preserve"> PAGEREF _Toc372068015 \h </w:instrText>
        </w:r>
        <w:r w:rsidR="00E051EC">
          <w:rPr>
            <w:noProof/>
            <w:webHidden/>
          </w:rPr>
        </w:r>
        <w:r w:rsidR="00E051EC">
          <w:rPr>
            <w:noProof/>
            <w:webHidden/>
          </w:rPr>
          <w:fldChar w:fldCharType="separate"/>
        </w:r>
        <w:r w:rsidR="00755882">
          <w:rPr>
            <w:noProof/>
            <w:webHidden/>
          </w:rPr>
          <w:t>17</w:t>
        </w:r>
        <w:r w:rsidR="00E051EC">
          <w:rPr>
            <w:noProof/>
            <w:webHidden/>
          </w:rPr>
          <w:fldChar w:fldCharType="end"/>
        </w:r>
      </w:hyperlink>
    </w:p>
    <w:p w:rsidR="00E051EC" w:rsidRDefault="003B5CF1">
      <w:pPr>
        <w:pStyle w:val="TOC2"/>
        <w:rPr>
          <w:noProof/>
          <w:color w:val="auto"/>
          <w:sz w:val="22"/>
          <w:lang w:eastAsia="zh-CN"/>
        </w:rPr>
      </w:pPr>
      <w:hyperlink w:anchor="_Toc372068016" w:history="1">
        <w:r w:rsidR="00E051EC" w:rsidRPr="00A668B2">
          <w:rPr>
            <w:rStyle w:val="Hyperlink"/>
            <w:rFonts w:eastAsia="Gulim" w:cs="Arial"/>
            <w:noProof/>
            <w:lang w:eastAsia="ko-KR"/>
          </w:rPr>
          <w:t xml:space="preserve">SharePoint 2013 </w:t>
        </w:r>
        <w:r w:rsidR="00E051EC" w:rsidRPr="00A668B2">
          <w:rPr>
            <w:rStyle w:val="Hyperlink"/>
            <w:rFonts w:eastAsia="Gulim" w:cs="Arial" w:hint="eastAsia"/>
            <w:noProof/>
            <w:lang w:eastAsia="ko-KR"/>
          </w:rPr>
          <w:t>호스팅</w:t>
        </w:r>
        <w:r w:rsidR="00E051EC">
          <w:rPr>
            <w:noProof/>
            <w:webHidden/>
          </w:rPr>
          <w:tab/>
        </w:r>
        <w:r w:rsidR="00E051EC">
          <w:rPr>
            <w:noProof/>
            <w:webHidden/>
          </w:rPr>
          <w:fldChar w:fldCharType="begin"/>
        </w:r>
        <w:r w:rsidR="00E051EC">
          <w:rPr>
            <w:noProof/>
            <w:webHidden/>
          </w:rPr>
          <w:instrText xml:space="preserve"> PAGEREF _Toc372068016 \h </w:instrText>
        </w:r>
        <w:r w:rsidR="00E051EC">
          <w:rPr>
            <w:noProof/>
            <w:webHidden/>
          </w:rPr>
        </w:r>
        <w:r w:rsidR="00E051EC">
          <w:rPr>
            <w:noProof/>
            <w:webHidden/>
          </w:rPr>
          <w:fldChar w:fldCharType="separate"/>
        </w:r>
        <w:r w:rsidR="00755882">
          <w:rPr>
            <w:noProof/>
            <w:webHidden/>
          </w:rPr>
          <w:t>18</w:t>
        </w:r>
        <w:r w:rsidR="00E051EC">
          <w:rPr>
            <w:noProof/>
            <w:webHidden/>
          </w:rPr>
          <w:fldChar w:fldCharType="end"/>
        </w:r>
      </w:hyperlink>
    </w:p>
    <w:p w:rsidR="00E051EC" w:rsidRDefault="003B5CF1">
      <w:pPr>
        <w:pStyle w:val="TOC2"/>
        <w:rPr>
          <w:noProof/>
          <w:color w:val="auto"/>
          <w:sz w:val="22"/>
          <w:lang w:eastAsia="zh-CN"/>
        </w:rPr>
      </w:pPr>
      <w:hyperlink w:anchor="_Toc372068017" w:history="1">
        <w:r w:rsidR="00E051EC" w:rsidRPr="00A668B2">
          <w:rPr>
            <w:rStyle w:val="Hyperlink"/>
            <w:rFonts w:eastAsia="Gulim" w:cs="Arial"/>
            <w:noProof/>
            <w:lang w:eastAsia="ko-KR"/>
          </w:rPr>
          <w:t>System Center 2012 R2 Datacenter</w:t>
        </w:r>
        <w:r w:rsidR="00E051EC">
          <w:rPr>
            <w:noProof/>
            <w:webHidden/>
          </w:rPr>
          <w:tab/>
        </w:r>
        <w:r w:rsidR="00E051EC">
          <w:rPr>
            <w:noProof/>
            <w:webHidden/>
          </w:rPr>
          <w:fldChar w:fldCharType="begin"/>
        </w:r>
        <w:r w:rsidR="00E051EC">
          <w:rPr>
            <w:noProof/>
            <w:webHidden/>
          </w:rPr>
          <w:instrText xml:space="preserve"> PAGEREF _Toc372068017 \h </w:instrText>
        </w:r>
        <w:r w:rsidR="00E051EC">
          <w:rPr>
            <w:noProof/>
            <w:webHidden/>
          </w:rPr>
        </w:r>
        <w:r w:rsidR="00E051EC">
          <w:rPr>
            <w:noProof/>
            <w:webHidden/>
          </w:rPr>
          <w:fldChar w:fldCharType="separate"/>
        </w:r>
        <w:r w:rsidR="00755882">
          <w:rPr>
            <w:noProof/>
            <w:webHidden/>
          </w:rPr>
          <w:t>18</w:t>
        </w:r>
        <w:r w:rsidR="00E051EC">
          <w:rPr>
            <w:noProof/>
            <w:webHidden/>
          </w:rPr>
          <w:fldChar w:fldCharType="end"/>
        </w:r>
      </w:hyperlink>
    </w:p>
    <w:p w:rsidR="00E051EC" w:rsidRDefault="003B5CF1">
      <w:pPr>
        <w:pStyle w:val="TOC2"/>
        <w:rPr>
          <w:noProof/>
          <w:color w:val="auto"/>
          <w:sz w:val="22"/>
          <w:lang w:eastAsia="zh-CN"/>
        </w:rPr>
      </w:pPr>
      <w:hyperlink w:anchor="_Toc372068018" w:history="1">
        <w:r w:rsidR="00E051EC" w:rsidRPr="00A668B2">
          <w:rPr>
            <w:rStyle w:val="Hyperlink"/>
            <w:rFonts w:eastAsia="Gulim" w:cs="Arial"/>
            <w:noProof/>
            <w:lang w:eastAsia="ko-KR"/>
          </w:rPr>
          <w:t>System Center 2012 R2 Standard</w:t>
        </w:r>
        <w:r w:rsidR="00E051EC">
          <w:rPr>
            <w:noProof/>
            <w:webHidden/>
          </w:rPr>
          <w:tab/>
        </w:r>
        <w:r w:rsidR="00E051EC">
          <w:rPr>
            <w:noProof/>
            <w:webHidden/>
          </w:rPr>
          <w:fldChar w:fldCharType="begin"/>
        </w:r>
        <w:r w:rsidR="00E051EC">
          <w:rPr>
            <w:noProof/>
            <w:webHidden/>
          </w:rPr>
          <w:instrText xml:space="preserve"> PAGEREF _Toc372068018 \h </w:instrText>
        </w:r>
        <w:r w:rsidR="00E051EC">
          <w:rPr>
            <w:noProof/>
            <w:webHidden/>
          </w:rPr>
        </w:r>
        <w:r w:rsidR="00E051EC">
          <w:rPr>
            <w:noProof/>
            <w:webHidden/>
          </w:rPr>
          <w:fldChar w:fldCharType="separate"/>
        </w:r>
        <w:r w:rsidR="00755882">
          <w:rPr>
            <w:noProof/>
            <w:webHidden/>
          </w:rPr>
          <w:t>19</w:t>
        </w:r>
        <w:r w:rsidR="00E051EC">
          <w:rPr>
            <w:noProof/>
            <w:webHidden/>
          </w:rPr>
          <w:fldChar w:fldCharType="end"/>
        </w:r>
      </w:hyperlink>
    </w:p>
    <w:p w:rsidR="00E051EC" w:rsidRDefault="003B5CF1">
      <w:pPr>
        <w:pStyle w:val="TOC2"/>
        <w:rPr>
          <w:noProof/>
          <w:color w:val="auto"/>
          <w:sz w:val="22"/>
          <w:lang w:eastAsia="zh-CN"/>
        </w:rPr>
      </w:pPr>
      <w:hyperlink w:anchor="_Toc372068019" w:history="1">
        <w:r w:rsidR="00E051EC" w:rsidRPr="00A668B2">
          <w:rPr>
            <w:rStyle w:val="Hyperlink"/>
            <w:rFonts w:eastAsia="Gulim" w:cs="Arial"/>
            <w:noProof/>
            <w:lang w:eastAsia="ko-KR"/>
          </w:rPr>
          <w:t>Windows Server 2012 R2 Datacenter</w:t>
        </w:r>
        <w:r w:rsidR="00E051EC">
          <w:rPr>
            <w:noProof/>
            <w:webHidden/>
          </w:rPr>
          <w:tab/>
        </w:r>
        <w:r w:rsidR="00E051EC">
          <w:rPr>
            <w:noProof/>
            <w:webHidden/>
          </w:rPr>
          <w:fldChar w:fldCharType="begin"/>
        </w:r>
        <w:r w:rsidR="00E051EC">
          <w:rPr>
            <w:noProof/>
            <w:webHidden/>
          </w:rPr>
          <w:instrText xml:space="preserve"> PAGEREF _Toc372068019 \h </w:instrText>
        </w:r>
        <w:r w:rsidR="00E051EC">
          <w:rPr>
            <w:noProof/>
            <w:webHidden/>
          </w:rPr>
        </w:r>
        <w:r w:rsidR="00E051EC">
          <w:rPr>
            <w:noProof/>
            <w:webHidden/>
          </w:rPr>
          <w:fldChar w:fldCharType="separate"/>
        </w:r>
        <w:r w:rsidR="00755882">
          <w:rPr>
            <w:noProof/>
            <w:webHidden/>
          </w:rPr>
          <w:t>20</w:t>
        </w:r>
        <w:r w:rsidR="00E051EC">
          <w:rPr>
            <w:noProof/>
            <w:webHidden/>
          </w:rPr>
          <w:fldChar w:fldCharType="end"/>
        </w:r>
      </w:hyperlink>
    </w:p>
    <w:p w:rsidR="00E051EC" w:rsidRDefault="003B5CF1">
      <w:pPr>
        <w:pStyle w:val="TOC2"/>
        <w:rPr>
          <w:noProof/>
          <w:color w:val="auto"/>
          <w:sz w:val="22"/>
          <w:lang w:eastAsia="zh-CN"/>
        </w:rPr>
      </w:pPr>
      <w:hyperlink w:anchor="_Toc372068020" w:history="1">
        <w:r w:rsidR="00E051EC" w:rsidRPr="00A668B2">
          <w:rPr>
            <w:rStyle w:val="Hyperlink"/>
            <w:rFonts w:eastAsia="Gulim" w:cs="Arial"/>
            <w:noProof/>
            <w:lang w:eastAsia="ko-KR"/>
          </w:rPr>
          <w:t>Windows Server 2012 R2 Standard</w:t>
        </w:r>
        <w:r w:rsidR="00E051EC">
          <w:rPr>
            <w:noProof/>
            <w:webHidden/>
          </w:rPr>
          <w:tab/>
        </w:r>
        <w:r w:rsidR="00E051EC">
          <w:rPr>
            <w:noProof/>
            <w:webHidden/>
          </w:rPr>
          <w:fldChar w:fldCharType="begin"/>
        </w:r>
        <w:r w:rsidR="00E051EC">
          <w:rPr>
            <w:noProof/>
            <w:webHidden/>
          </w:rPr>
          <w:instrText xml:space="preserve"> PAGEREF _Toc372068020 \h </w:instrText>
        </w:r>
        <w:r w:rsidR="00E051EC">
          <w:rPr>
            <w:noProof/>
            <w:webHidden/>
          </w:rPr>
        </w:r>
        <w:r w:rsidR="00E051EC">
          <w:rPr>
            <w:noProof/>
            <w:webHidden/>
          </w:rPr>
          <w:fldChar w:fldCharType="separate"/>
        </w:r>
        <w:r w:rsidR="00755882">
          <w:rPr>
            <w:noProof/>
            <w:webHidden/>
          </w:rPr>
          <w:t>21</w:t>
        </w:r>
        <w:r w:rsidR="00E051EC">
          <w:rPr>
            <w:noProof/>
            <w:webHidden/>
          </w:rPr>
          <w:fldChar w:fldCharType="end"/>
        </w:r>
      </w:hyperlink>
    </w:p>
    <w:p w:rsidR="00E051EC" w:rsidRDefault="003B5CF1">
      <w:pPr>
        <w:pStyle w:val="TOC2"/>
        <w:rPr>
          <w:noProof/>
          <w:color w:val="auto"/>
          <w:sz w:val="22"/>
          <w:lang w:eastAsia="zh-CN"/>
        </w:rPr>
      </w:pPr>
      <w:hyperlink w:anchor="_Toc372068021" w:history="1">
        <w:r w:rsidR="00E051EC" w:rsidRPr="00A668B2">
          <w:rPr>
            <w:rStyle w:val="Hyperlink"/>
            <w:rFonts w:eastAsia="Gulim" w:cs="Arial"/>
            <w:noProof/>
            <w:lang w:eastAsia="ko-KR"/>
          </w:rPr>
          <w:t>Windows Server 2012 R2 Essentials</w:t>
        </w:r>
        <w:r w:rsidR="00E051EC">
          <w:rPr>
            <w:noProof/>
            <w:webHidden/>
          </w:rPr>
          <w:tab/>
        </w:r>
        <w:r w:rsidR="00E051EC">
          <w:rPr>
            <w:noProof/>
            <w:webHidden/>
          </w:rPr>
          <w:fldChar w:fldCharType="begin"/>
        </w:r>
        <w:r w:rsidR="00E051EC">
          <w:rPr>
            <w:noProof/>
            <w:webHidden/>
          </w:rPr>
          <w:instrText xml:space="preserve"> PAGEREF _Toc372068021 \h </w:instrText>
        </w:r>
        <w:r w:rsidR="00E051EC">
          <w:rPr>
            <w:noProof/>
            <w:webHidden/>
          </w:rPr>
        </w:r>
        <w:r w:rsidR="00E051EC">
          <w:rPr>
            <w:noProof/>
            <w:webHidden/>
          </w:rPr>
          <w:fldChar w:fldCharType="separate"/>
        </w:r>
        <w:r w:rsidR="00755882">
          <w:rPr>
            <w:noProof/>
            <w:webHidden/>
          </w:rPr>
          <w:t>22</w:t>
        </w:r>
        <w:r w:rsidR="00E051EC">
          <w:rPr>
            <w:noProof/>
            <w:webHidden/>
          </w:rPr>
          <w:fldChar w:fldCharType="end"/>
        </w:r>
      </w:hyperlink>
    </w:p>
    <w:p w:rsidR="009950B2" w:rsidRPr="003275E1" w:rsidRDefault="008E1101" w:rsidP="00071E61">
      <w:pPr>
        <w:pStyle w:val="TOC2"/>
        <w:rPr>
          <w:rFonts w:ascii="Arial" w:eastAsia="Gulim" w:hAnsi="Arial" w:cs="Arial"/>
        </w:rPr>
        <w:sectPr w:rsidR="009950B2" w:rsidRPr="003275E1" w:rsidSect="008354E4">
          <w:footerReference w:type="default" r:id="rId83"/>
          <w:type w:val="continuous"/>
          <w:pgSz w:w="12240" w:h="15840" w:code="1"/>
          <w:pgMar w:top="1166" w:right="720" w:bottom="720" w:left="720" w:header="432" w:footer="288" w:gutter="0"/>
          <w:cols w:num="2" w:space="360"/>
          <w:docGrid w:linePitch="360"/>
        </w:sectPr>
      </w:pPr>
      <w:r w:rsidRPr="003275E1">
        <w:rPr>
          <w:rFonts w:ascii="Arial" w:eastAsia="Gulim" w:hAnsi="Arial" w:cs="Arial"/>
        </w:rPr>
        <w:fldChar w:fldCharType="end"/>
      </w:r>
    </w:p>
    <w:p w:rsidR="00071E61" w:rsidRPr="003275E1" w:rsidRDefault="00071E61" w:rsidP="00A50403">
      <w:pPr>
        <w:pStyle w:val="PURHeading1"/>
        <w:rPr>
          <w:rFonts w:eastAsia="Gulim" w:cs="Arial"/>
        </w:rPr>
      </w:pPr>
    </w:p>
    <w:p w:rsidR="000A570B" w:rsidRPr="003275E1" w:rsidRDefault="000A570B" w:rsidP="000A570B">
      <w:pPr>
        <w:pStyle w:val="PURHeading1"/>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 xml:space="preserve"> </w:t>
      </w:r>
    </w:p>
    <w:p w:rsidR="000A570B" w:rsidRPr="00CB3216" w:rsidRDefault="000A570B" w:rsidP="000A570B">
      <w:pPr>
        <w:pStyle w:val="PURHeading2"/>
        <w:rPr>
          <w:rFonts w:ascii="Arial" w:eastAsia="Gulim" w:hAnsi="Arial" w:cs="Arial"/>
          <w:b/>
          <w:bCs/>
          <w:lang w:eastAsia="ko-KR"/>
        </w:rPr>
      </w:pPr>
      <w:r w:rsidRPr="00CB3216">
        <w:rPr>
          <w:rFonts w:ascii="Arial" w:eastAsia="Gulim" w:hAnsi="Arial" w:cs="Arial"/>
          <w:b/>
          <w:bCs/>
          <w:lang w:eastAsia="ko-KR"/>
        </w:rPr>
        <w:t>서버</w:t>
      </w:r>
      <w:r w:rsidRPr="00CB3216">
        <w:rPr>
          <w:rFonts w:ascii="Arial" w:eastAsia="Gulim" w:hAnsi="Arial" w:cs="Arial"/>
          <w:b/>
          <w:bCs/>
          <w:lang w:eastAsia="ko-KR"/>
        </w:rPr>
        <w:t xml:space="preserve"> </w:t>
      </w:r>
      <w:r w:rsidRPr="00CB3216">
        <w:rPr>
          <w:rFonts w:ascii="Arial" w:eastAsia="Gulim" w:hAnsi="Arial" w:cs="Arial"/>
          <w:b/>
          <w:bCs/>
          <w:lang w:eastAsia="ko-KR"/>
        </w:rPr>
        <w:t>라이선스</w:t>
      </w:r>
      <w:r w:rsidRPr="00CB3216">
        <w:rPr>
          <w:rFonts w:ascii="Arial" w:eastAsia="Gulim" w:hAnsi="Arial" w:cs="Arial"/>
          <w:b/>
          <w:bCs/>
          <w:lang w:eastAsia="ko-KR"/>
        </w:rPr>
        <w:t xml:space="preserve"> </w:t>
      </w:r>
      <w:r w:rsidRPr="00CB3216">
        <w:rPr>
          <w:rFonts w:ascii="Arial" w:eastAsia="Gulim" w:hAnsi="Arial" w:cs="Arial"/>
          <w:b/>
          <w:bCs/>
          <w:lang w:eastAsia="ko-KR"/>
        </w:rPr>
        <w:t>허여</w:t>
      </w:r>
    </w:p>
    <w:p w:rsidR="000A570B" w:rsidRPr="003275E1" w:rsidRDefault="000A570B" w:rsidP="000A570B">
      <w:pPr>
        <w:pStyle w:val="PURBody"/>
        <w:rPr>
          <w:rFonts w:eastAsia="Gulim" w:cs="Arial"/>
          <w:lang w:eastAsia="ko-KR"/>
        </w:rPr>
      </w:pP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반드시</w:t>
      </w:r>
      <w:r w:rsidRPr="003275E1">
        <w:rPr>
          <w:rFonts w:eastAsia="Gulim" w:cs="Arial"/>
          <w:lang w:eastAsia="ko-KR"/>
        </w:rPr>
        <w:t xml:space="preserve"> </w:t>
      </w:r>
      <w:r w:rsidRPr="003275E1">
        <w:rPr>
          <w:rFonts w:eastAsia="Gulim" w:cs="Arial"/>
          <w:lang w:eastAsia="ko-KR"/>
        </w:rPr>
        <w:t>요구되는</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확인하고</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명시한</w:t>
      </w:r>
      <w:r w:rsidRPr="003275E1">
        <w:rPr>
          <w:rFonts w:eastAsia="Gulim" w:cs="Arial"/>
          <w:lang w:eastAsia="ko-KR"/>
        </w:rPr>
        <w:t xml:space="preserve"> </w:t>
      </w:r>
      <w:r w:rsidRPr="003275E1">
        <w:rPr>
          <w:rFonts w:eastAsia="Gulim" w:cs="Arial"/>
          <w:lang w:eastAsia="ko-KR"/>
        </w:rPr>
        <w:t>방법에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확인</w:t>
      </w:r>
    </w:p>
    <w:p w:rsidR="000A570B" w:rsidRPr="003275E1" w:rsidRDefault="004173E6" w:rsidP="000A570B">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바를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총</w:t>
      </w:r>
      <w:r w:rsidRPr="003275E1">
        <w:rPr>
          <w:rFonts w:eastAsia="Gulim" w:cs="Arial"/>
          <w:lang w:eastAsia="ko-KR"/>
        </w:rPr>
        <w:t xml:space="preserve"> </w:t>
      </w:r>
      <w:r w:rsidRPr="003275E1">
        <w:rPr>
          <w:rFonts w:eastAsia="Gulim" w:cs="Arial"/>
          <w:lang w:eastAsia="ko-KR"/>
        </w:rPr>
        <w:t>개수</w:t>
      </w:r>
      <w:r w:rsidRPr="003275E1">
        <w:rPr>
          <w:rFonts w:eastAsia="Gulim" w:cs="Arial"/>
          <w:lang w:eastAsia="ko-KR"/>
        </w:rPr>
        <w:t>(</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옵션</w:t>
      </w:r>
      <w:r w:rsidRPr="003275E1">
        <w:rPr>
          <w:rFonts w:eastAsia="Gulim" w:cs="Arial"/>
          <w:lang w:eastAsia="ko-KR"/>
        </w:rPr>
        <w:t xml:space="preserve"> 1</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설명됨</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옵션</w:t>
      </w:r>
      <w:r w:rsidRPr="003275E1">
        <w:rPr>
          <w:rFonts w:eastAsia="Gulim" w:cs="Arial"/>
          <w:lang w:eastAsia="ko-KR"/>
        </w:rPr>
        <w:t xml:space="preserve"> 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설명됨</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결정됩니다</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Enterprise Edition</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따를</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Edition</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번째</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따라야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B70FA2" w:rsidRPr="003275E1" w:rsidRDefault="000A570B" w:rsidP="00165FFC">
      <w:pPr>
        <w:pStyle w:val="PURBody-Indented"/>
        <w:rPr>
          <w:rFonts w:eastAsia="Gulim" w:cs="Arial"/>
          <w:lang w:eastAsia="ko-KR"/>
        </w:rPr>
      </w:pPr>
      <w:r w:rsidRPr="003275E1">
        <w:rPr>
          <w:rStyle w:val="Strong"/>
          <w:rFonts w:eastAsia="Gulim" w:cs="Arial"/>
          <w:lang w:eastAsia="ko-KR"/>
        </w:rPr>
        <w:t>옵션</w:t>
      </w:r>
      <w:r w:rsidRPr="003275E1">
        <w:rPr>
          <w:rStyle w:val="Strong"/>
          <w:rFonts w:eastAsia="Gulim" w:cs="Arial"/>
          <w:lang w:eastAsia="ko-KR"/>
        </w:rPr>
        <w:t xml:space="preserve"> 1: </w:t>
      </w:r>
      <w:r w:rsidRPr="003275E1">
        <w:rPr>
          <w:rStyle w:val="Strong"/>
          <w:rFonts w:eastAsia="Gulim" w:cs="Arial"/>
          <w:lang w:eastAsia="ko-KR"/>
        </w:rPr>
        <w:t>무제한</w:t>
      </w:r>
      <w:r w:rsidRPr="003275E1">
        <w:rPr>
          <w:rStyle w:val="Strong"/>
          <w:rFonts w:eastAsia="Gulim" w:cs="Arial"/>
          <w:lang w:eastAsia="ko-KR"/>
        </w:rPr>
        <w:t xml:space="preserve"> </w:t>
      </w:r>
      <w:r w:rsidRPr="003275E1">
        <w:rPr>
          <w:rStyle w:val="Strong"/>
          <w:rFonts w:eastAsia="Gulim" w:cs="Arial"/>
          <w:lang w:eastAsia="ko-KR"/>
        </w:rPr>
        <w:t>가상화</w:t>
      </w:r>
      <w:r w:rsidRPr="003275E1">
        <w:rPr>
          <w:rStyle w:val="Strong"/>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개수와</w:t>
      </w:r>
      <w:r w:rsidRPr="003275E1">
        <w:rPr>
          <w:rFonts w:eastAsia="Gulim" w:cs="Arial"/>
          <w:lang w:eastAsia="ko-KR"/>
        </w:rPr>
        <w:t xml:space="preserve"> </w:t>
      </w:r>
      <w:r w:rsidRPr="003275E1">
        <w:rPr>
          <w:rFonts w:eastAsia="Gulim" w:cs="Arial"/>
          <w:lang w:eastAsia="ko-KR"/>
        </w:rPr>
        <w:t>동일합니다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기준으로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계산하고</w:t>
      </w:r>
      <w:r w:rsidRPr="003275E1">
        <w:rPr>
          <w:rFonts w:eastAsia="Gulim" w:cs="Arial"/>
          <w:lang w:eastAsia="ko-KR"/>
        </w:rPr>
        <w:t xml:space="preserve"> </w:t>
      </w:r>
      <w:r w:rsidRPr="003275E1">
        <w:rPr>
          <w:rFonts w:eastAsia="Gulim" w:cs="Arial"/>
          <w:lang w:eastAsia="ko-KR"/>
        </w:rPr>
        <w:t>할당하면</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수만큼의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개수에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소프트웨어가</w:t>
      </w:r>
      <w:r w:rsidRPr="003275E1">
        <w:rPr>
          <w:rFonts w:eastAsia="Gulim" w:cs="Arial"/>
          <w:lang w:eastAsia="ko-KR"/>
        </w:rPr>
        <w:t xml:space="preserve"> Enterprise Edition</w:t>
      </w:r>
      <w:r w:rsidRPr="003275E1">
        <w:rPr>
          <w:rFonts w:eastAsia="Gulim" w:cs="Arial"/>
          <w:lang w:eastAsia="ko-KR"/>
        </w:rPr>
        <w:t>인</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165FFC">
      <w:pPr>
        <w:pStyle w:val="PURBody-Indented"/>
        <w:rPr>
          <w:rFonts w:eastAsia="Gulim" w:cs="Arial"/>
          <w:lang w:eastAsia="ko-KR"/>
        </w:rPr>
      </w:pPr>
      <w:r w:rsidRPr="003275E1">
        <w:rPr>
          <w:rStyle w:val="Strong"/>
          <w:rFonts w:eastAsia="Gulim" w:cs="Arial"/>
          <w:lang w:eastAsia="ko-KR"/>
        </w:rPr>
        <w:t>옵션</w:t>
      </w:r>
      <w:r w:rsidRPr="003275E1">
        <w:rPr>
          <w:rStyle w:val="Strong"/>
          <w:rFonts w:eastAsia="Gulim" w:cs="Arial"/>
          <w:lang w:eastAsia="ko-KR"/>
        </w:rPr>
        <w:t xml:space="preserve"> 2: </w:t>
      </w:r>
      <w:r w:rsidRPr="003275E1">
        <w:rPr>
          <w:rStyle w:val="Strong"/>
          <w:rFonts w:eastAsia="Gulim" w:cs="Arial"/>
          <w:lang w:eastAsia="ko-KR"/>
        </w:rPr>
        <w:t>사용되는</w:t>
      </w:r>
      <w:r w:rsidRPr="003275E1">
        <w:rPr>
          <w:rStyle w:val="Strong"/>
          <w:rFonts w:eastAsia="Gulim" w:cs="Arial"/>
          <w:lang w:eastAsia="ko-KR"/>
        </w:rPr>
        <w:t xml:space="preserve"> </w:t>
      </w:r>
      <w:r w:rsidRPr="003275E1">
        <w:rPr>
          <w:rStyle w:val="Strong"/>
          <w:rFonts w:eastAsia="Gulim" w:cs="Arial"/>
          <w:lang w:eastAsia="ko-KR"/>
        </w:rPr>
        <w:t>프로세서에</w:t>
      </w:r>
      <w:r w:rsidRPr="003275E1">
        <w:rPr>
          <w:rStyle w:val="Strong"/>
          <w:rFonts w:eastAsia="Gulim" w:cs="Arial"/>
          <w:lang w:eastAsia="ko-KR"/>
        </w:rPr>
        <w:t xml:space="preserve"> </w:t>
      </w:r>
      <w:r w:rsidRPr="003275E1">
        <w:rPr>
          <w:rStyle w:val="Strong"/>
          <w:rFonts w:eastAsia="Gulim" w:cs="Arial"/>
          <w:lang w:eastAsia="ko-KR"/>
        </w:rPr>
        <w:t>따른</w:t>
      </w:r>
      <w:r w:rsidRPr="003275E1">
        <w:rPr>
          <w:rStyle w:val="Strong"/>
          <w:rFonts w:eastAsia="Gulim" w:cs="Arial"/>
          <w:lang w:eastAsia="ko-KR"/>
        </w:rPr>
        <w:t xml:space="preserve"> </w:t>
      </w:r>
      <w:r w:rsidRPr="003275E1">
        <w:rPr>
          <w:rStyle w:val="Strong"/>
          <w:rFonts w:eastAsia="Gulim" w:cs="Arial"/>
          <w:lang w:eastAsia="ko-KR"/>
        </w:rPr>
        <w:t>라이선스</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총</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(a)</w:t>
      </w:r>
      <w:r w:rsidRPr="003275E1">
        <w:rPr>
          <w:rFonts w:eastAsia="Gulim" w:cs="Arial"/>
          <w:lang w:eastAsia="ko-KR"/>
        </w:rPr>
        <w:t>와</w:t>
      </w:r>
      <w:r w:rsidRPr="003275E1">
        <w:rPr>
          <w:rFonts w:eastAsia="Gulim" w:cs="Arial"/>
          <w:lang w:eastAsia="ko-KR"/>
        </w:rPr>
        <w:t xml:space="preserve"> (b)</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합한</w:t>
      </w:r>
      <w:r w:rsidRPr="003275E1">
        <w:rPr>
          <w:rFonts w:eastAsia="Gulim" w:cs="Arial"/>
          <w:lang w:eastAsia="ko-KR"/>
        </w:rPr>
        <w:t xml:space="preserve"> </w:t>
      </w:r>
      <w:r w:rsidRPr="003275E1">
        <w:rPr>
          <w:rFonts w:eastAsia="Gulim" w:cs="Arial"/>
          <w:lang w:eastAsia="ko-KR"/>
        </w:rPr>
        <w:t>것과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 xml:space="preserve">. Enterprise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Edition</w:t>
      </w:r>
      <w:r w:rsidRPr="003275E1">
        <w:rPr>
          <w:rFonts w:eastAsia="Gulim" w:cs="Arial"/>
          <w:lang w:eastAsia="ko-KR"/>
        </w:rPr>
        <w:t>에서는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4C70E5" w:rsidRPr="003275E1" w:rsidRDefault="004C70E5" w:rsidP="00165FFC">
      <w:pPr>
        <w:pStyle w:val="PURBullet-Indented"/>
        <w:numPr>
          <w:ilvl w:val="0"/>
          <w:numId w:val="14"/>
        </w:numPr>
        <w:spacing w:line="240" w:lineRule="auto"/>
        <w:ind w:left="994"/>
        <w:contextualSpacing w:val="0"/>
        <w:rPr>
          <w:rFonts w:eastAsia="Gulim" w:cs="Arial"/>
          <w:lang w:eastAsia="ko-KR"/>
        </w:rPr>
      </w:pP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위해서는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0A570B" w:rsidRPr="003275E1" w:rsidRDefault="000A570B" w:rsidP="00165FFC">
      <w:pPr>
        <w:pStyle w:val="PURBullet-Indented"/>
        <w:numPr>
          <w:ilvl w:val="0"/>
          <w:numId w:val="14"/>
        </w:numPr>
        <w:spacing w:line="240" w:lineRule="auto"/>
        <w:rPr>
          <w:rFonts w:eastAsia="Gulim" w:cs="Arial"/>
          <w:lang w:eastAsia="ko-KR"/>
        </w:rPr>
      </w:pP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위해서는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1</w:t>
      </w:r>
      <w:r w:rsidRPr="003275E1">
        <w:rPr>
          <w:rFonts w:eastAsia="Gulim" w:cs="Arial"/>
          <w:lang w:eastAsia="ko-KR"/>
        </w:rPr>
        <w:t>개</w:t>
      </w:r>
      <w:r w:rsidRPr="003275E1">
        <w:rPr>
          <w:rFonts w:eastAsia="Gulim" w:cs="Arial"/>
          <w:lang w:eastAsia="ko-KR"/>
        </w:rPr>
        <w:t xml:space="preserve"> </w:t>
      </w:r>
      <w:r w:rsidRPr="003275E1">
        <w:rPr>
          <w:rFonts w:eastAsia="Gulim" w:cs="Arial"/>
          <w:lang w:eastAsia="ko-KR"/>
        </w:rPr>
        <w:t>전체가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일부만</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경우에도</w:t>
      </w:r>
      <w:r w:rsidRPr="003275E1">
        <w:rPr>
          <w:rFonts w:eastAsia="Gulim" w:cs="Arial"/>
          <w:lang w:eastAsia="ko-KR"/>
        </w:rPr>
        <w:t xml:space="preserve"> 1</w:t>
      </w:r>
      <w:r w:rsidRPr="003275E1">
        <w:rPr>
          <w:rFonts w:eastAsia="Gulim" w:cs="Arial"/>
          <w:lang w:eastAsia="ko-KR"/>
        </w:rPr>
        <w:t>개로</w:t>
      </w:r>
      <w:r w:rsidRPr="003275E1">
        <w:rPr>
          <w:rFonts w:eastAsia="Gulim" w:cs="Arial"/>
          <w:lang w:eastAsia="ko-KR"/>
        </w:rPr>
        <w:t xml:space="preserve"> </w:t>
      </w:r>
      <w:r w:rsidRPr="003275E1">
        <w:rPr>
          <w:rFonts w:eastAsia="Gulim" w:cs="Arial"/>
          <w:lang w:eastAsia="ko-KR"/>
        </w:rPr>
        <w:t>계산합니다</w:t>
      </w:r>
      <w:r w:rsidRPr="003275E1">
        <w:rPr>
          <w:rFonts w:eastAsia="Gulim" w:cs="Arial"/>
          <w:lang w:eastAsia="ko-KR"/>
        </w:rPr>
        <w:t>.</w:t>
      </w:r>
    </w:p>
    <w:p w:rsidR="000A570B" w:rsidRPr="003275E1" w:rsidRDefault="000A570B" w:rsidP="00165FFC">
      <w:pPr>
        <w:pStyle w:val="PURBody-Indented"/>
        <w:rPr>
          <w:rFonts w:eastAsia="Gulim" w:cs="Arial"/>
          <w:lang w:eastAsia="ko-KR"/>
        </w:rPr>
      </w:pPr>
      <w:r w:rsidRPr="003275E1">
        <w:rPr>
          <w:rFonts w:eastAsia="Gulim" w:cs="Arial"/>
          <w:lang w:eastAsia="ko-KR"/>
        </w:rPr>
        <w:t>*</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프로세서란</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에뮬레이트된</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사용합니다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허여</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프로세서는</w:t>
      </w:r>
      <w:r w:rsidRPr="003275E1">
        <w:rPr>
          <w:rFonts w:eastAsia="Gulim" w:cs="Arial"/>
          <w:lang w:eastAsia="ko-KR"/>
        </w:rPr>
        <w:t xml:space="preserve"> </w:t>
      </w:r>
      <w:r w:rsidRPr="003275E1">
        <w:rPr>
          <w:rFonts w:eastAsia="Gulim" w:cs="Arial"/>
          <w:lang w:eastAsia="ko-KR"/>
        </w:rPr>
        <w:t>기반이</w:t>
      </w:r>
      <w:r w:rsidRPr="003275E1">
        <w:rPr>
          <w:rFonts w:eastAsia="Gulim" w:cs="Arial"/>
          <w:lang w:eastAsia="ko-KR"/>
        </w:rPr>
        <w:t xml:space="preserve"> </w:t>
      </w:r>
      <w:r w:rsidRPr="003275E1">
        <w:rPr>
          <w:rFonts w:eastAsia="Gulim" w:cs="Arial"/>
          <w:lang w:eastAsia="ko-KR"/>
        </w:rPr>
        <w:t>되는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코어를</w:t>
      </w:r>
      <w:r w:rsidRPr="003275E1">
        <w:rPr>
          <w:rFonts w:eastAsia="Gulim" w:cs="Arial"/>
          <w:lang w:eastAsia="ko-KR"/>
        </w:rPr>
        <w:t xml:space="preserve"> </w:t>
      </w:r>
      <w:r w:rsidRPr="003275E1">
        <w:rPr>
          <w:rFonts w:eastAsia="Gulim" w:cs="Arial"/>
          <w:lang w:eastAsia="ko-KR"/>
        </w:rPr>
        <w:t>가지는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 xml:space="preserve">. </w:t>
      </w:r>
      <w:r w:rsidRPr="003275E1">
        <w:rPr>
          <w:rFonts w:eastAsia="Gulim" w:cs="Arial"/>
          <w:lang w:eastAsia="ko-KR"/>
        </w:rPr>
        <w:t>따라서</w:t>
      </w:r>
      <w:r w:rsidRPr="003275E1">
        <w:rPr>
          <w:rFonts w:eastAsia="Gulim" w:cs="Arial"/>
          <w:lang w:eastAsia="ko-KR"/>
        </w:rPr>
        <w:t xml:space="preserve"> </w:t>
      </w:r>
      <w:r w:rsidRPr="003275E1">
        <w:rPr>
          <w:rFonts w:eastAsia="Gulim" w:cs="Arial"/>
          <w:lang w:eastAsia="ko-KR"/>
        </w:rPr>
        <w:t>각각의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프로세서에서</w:t>
      </w:r>
      <w:r w:rsidRPr="003275E1">
        <w:rPr>
          <w:rFonts w:eastAsia="Gulim" w:cs="Arial"/>
          <w:lang w:eastAsia="ko-KR"/>
        </w:rPr>
        <w:t xml:space="preserve"> X</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논리적</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A) </w:t>
      </w:r>
      <w:r w:rsidRPr="003275E1">
        <w:rPr>
          <w:rFonts w:eastAsia="Gulim" w:cs="Arial"/>
          <w:lang w:eastAsia="ko-KR"/>
        </w:rPr>
        <w:t>및</w:t>
      </w:r>
      <w:r w:rsidRPr="003275E1">
        <w:rPr>
          <w:rFonts w:eastAsia="Gulim" w:cs="Arial"/>
          <w:lang w:eastAsia="ko-KR"/>
        </w:rPr>
        <w:t xml:space="preserve"> B) </w:t>
      </w:r>
      <w:r w:rsidRPr="003275E1">
        <w:rPr>
          <w:rFonts w:eastAsia="Gulim" w:cs="Arial"/>
          <w:lang w:eastAsia="ko-KR"/>
        </w:rPr>
        <w:t>항목의</w:t>
      </w:r>
      <w:r w:rsidRPr="003275E1">
        <w:rPr>
          <w:rFonts w:eastAsia="Gulim" w:cs="Arial"/>
          <w:lang w:eastAsia="ko-KR"/>
        </w:rPr>
        <w:t xml:space="preserve"> </w:t>
      </w:r>
      <w:r w:rsidRPr="003275E1">
        <w:rPr>
          <w:rFonts w:eastAsia="Gulim" w:cs="Arial"/>
          <w:lang w:eastAsia="ko-KR"/>
        </w:rPr>
        <w:t>합계가</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w:t>
      </w:r>
    </w:p>
    <w:p w:rsidR="000A570B" w:rsidRPr="003275E1" w:rsidRDefault="000A570B" w:rsidP="007331A1">
      <w:pPr>
        <w:pStyle w:val="PURBullet-Indented"/>
        <w:numPr>
          <w:ilvl w:val="0"/>
          <w:numId w:val="26"/>
        </w:numPr>
        <w:ind w:left="994"/>
        <w:contextualSpacing w:val="0"/>
        <w:rPr>
          <w:rFonts w:eastAsia="Gulim" w:cs="Arial"/>
          <w:lang w:eastAsia="ko-KR"/>
        </w:rPr>
      </w:pP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논리적</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X</w:t>
      </w:r>
      <w:r w:rsidRPr="003275E1">
        <w:rPr>
          <w:rFonts w:eastAsia="Gulim" w:cs="Arial"/>
          <w:lang w:eastAsia="ko-KR"/>
        </w:rPr>
        <w:t>개당</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1</w:t>
      </w:r>
      <w:r w:rsidRPr="003275E1">
        <w:rPr>
          <w:rFonts w:eastAsia="Gulim" w:cs="Arial"/>
          <w:lang w:eastAsia="ko-KR"/>
        </w:rPr>
        <w:t>개</w:t>
      </w:r>
    </w:p>
    <w:p w:rsidR="000A570B" w:rsidRPr="003275E1" w:rsidRDefault="000A570B" w:rsidP="007331A1">
      <w:pPr>
        <w:pStyle w:val="PURBullet-Indented"/>
        <w:numPr>
          <w:ilvl w:val="0"/>
          <w:numId w:val="26"/>
        </w:numPr>
        <w:rPr>
          <w:rFonts w:eastAsia="Gulim" w:cs="Arial"/>
          <w:lang w:eastAsia="ko-KR"/>
        </w:rPr>
      </w:pP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논리적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수가</w:t>
      </w:r>
      <w:r w:rsidRPr="003275E1">
        <w:rPr>
          <w:rFonts w:eastAsia="Gulim" w:cs="Arial"/>
          <w:lang w:eastAsia="ko-KR"/>
        </w:rPr>
        <w:t xml:space="preserve"> X</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배수가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1</w:t>
      </w:r>
      <w:r w:rsidRPr="003275E1">
        <w:rPr>
          <w:rFonts w:eastAsia="Gulim" w:cs="Arial"/>
          <w:lang w:eastAsia="ko-KR"/>
        </w:rPr>
        <w:t>개</w:t>
      </w:r>
    </w:p>
    <w:p w:rsidR="000A570B" w:rsidRPr="003275E1" w:rsidRDefault="000A570B" w:rsidP="000A570B">
      <w:pPr>
        <w:pStyle w:val="PURBody-Indented"/>
        <w:rPr>
          <w:rFonts w:eastAsia="Gulim" w:cs="Arial"/>
          <w:lang w:eastAsia="ko-KR"/>
        </w:rPr>
      </w:pPr>
      <w:r w:rsidRPr="003275E1">
        <w:rPr>
          <w:rFonts w:eastAsia="Gulim" w:cs="Arial"/>
          <w:lang w:eastAsia="ko-KR"/>
        </w:rPr>
        <w:t>여기서</w:t>
      </w:r>
      <w:r w:rsidRPr="003275E1">
        <w:rPr>
          <w:rFonts w:eastAsia="Gulim" w:cs="Arial"/>
          <w:lang w:eastAsia="ko-KR"/>
        </w:rPr>
        <w:t xml:space="preserve"> "X"</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코어의</w:t>
      </w:r>
      <w:r w:rsidRPr="003275E1">
        <w:rPr>
          <w:rFonts w:eastAsia="Gulim" w:cs="Arial"/>
          <w:lang w:eastAsia="ko-KR"/>
        </w:rPr>
        <w:t xml:space="preserve"> </w:t>
      </w:r>
      <w:r w:rsidRPr="003275E1">
        <w:rPr>
          <w:rFonts w:eastAsia="Gulim" w:cs="Arial"/>
          <w:lang w:eastAsia="ko-KR"/>
        </w:rPr>
        <w:t>수와</w:t>
      </w:r>
      <w:r w:rsidRPr="003275E1">
        <w:rPr>
          <w:rFonts w:eastAsia="Gulim" w:cs="Arial"/>
          <w:lang w:eastAsia="ko-KR"/>
        </w:rPr>
        <w:t xml:space="preserve"> </w:t>
      </w:r>
      <w:r w:rsidRPr="003275E1">
        <w:rPr>
          <w:rFonts w:eastAsia="Gulim" w:cs="Arial"/>
          <w:lang w:eastAsia="ko-KR"/>
        </w:rPr>
        <w:t>같으며</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수와</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0A570B" w:rsidRPr="005A269B" w:rsidRDefault="000A570B" w:rsidP="000A570B">
      <w:pPr>
        <w:pStyle w:val="PURHeading2"/>
        <w:rPr>
          <w:rFonts w:ascii="Arial" w:eastAsia="Gulim" w:hAnsi="Arial" w:cs="Arial"/>
          <w:b/>
          <w:bCs/>
          <w:lang w:eastAsia="ko-KR"/>
        </w:rPr>
      </w:pPr>
      <w:r w:rsidRPr="005A269B">
        <w:rPr>
          <w:rFonts w:ascii="Arial" w:eastAsia="Gulim" w:hAnsi="Arial" w:cs="Arial"/>
          <w:b/>
          <w:bCs/>
          <w:lang w:eastAsia="ko-KR"/>
        </w:rPr>
        <w:t>서버에</w:t>
      </w:r>
      <w:r w:rsidRPr="005A269B">
        <w:rPr>
          <w:rFonts w:ascii="Arial" w:eastAsia="Gulim" w:hAnsi="Arial" w:cs="Arial"/>
          <w:b/>
          <w:bCs/>
          <w:lang w:eastAsia="ko-KR"/>
        </w:rPr>
        <w:t xml:space="preserve"> </w:t>
      </w:r>
      <w:r w:rsidRPr="005A269B">
        <w:rPr>
          <w:rFonts w:ascii="Arial" w:eastAsia="Gulim" w:hAnsi="Arial" w:cs="Arial"/>
          <w:b/>
          <w:bCs/>
          <w:lang w:eastAsia="ko-KR"/>
        </w:rPr>
        <w:t>필요한</w:t>
      </w:r>
      <w:r w:rsidRPr="005A269B">
        <w:rPr>
          <w:rFonts w:ascii="Arial" w:eastAsia="Gulim" w:hAnsi="Arial" w:cs="Arial"/>
          <w:b/>
          <w:bCs/>
          <w:lang w:eastAsia="ko-KR"/>
        </w:rPr>
        <w:t xml:space="preserve"> </w:t>
      </w:r>
      <w:r w:rsidRPr="005A269B">
        <w:rPr>
          <w:rFonts w:ascii="Arial" w:eastAsia="Gulim" w:hAnsi="Arial" w:cs="Arial"/>
          <w:b/>
          <w:bCs/>
          <w:lang w:eastAsia="ko-KR"/>
        </w:rPr>
        <w:t>수의</w:t>
      </w:r>
      <w:r w:rsidRPr="005A269B">
        <w:rPr>
          <w:rFonts w:ascii="Arial" w:eastAsia="Gulim" w:hAnsi="Arial" w:cs="Arial"/>
          <w:b/>
          <w:bCs/>
          <w:lang w:eastAsia="ko-KR"/>
        </w:rPr>
        <w:t xml:space="preserve"> </w:t>
      </w:r>
      <w:r w:rsidRPr="005A269B">
        <w:rPr>
          <w:rFonts w:ascii="Arial" w:eastAsia="Gulim" w:hAnsi="Arial" w:cs="Arial"/>
          <w:b/>
          <w:bCs/>
          <w:lang w:eastAsia="ko-KR"/>
        </w:rPr>
        <w:t>라이선스</w:t>
      </w:r>
      <w:r w:rsidRPr="005A269B">
        <w:rPr>
          <w:rFonts w:ascii="Arial" w:eastAsia="Gulim" w:hAnsi="Arial" w:cs="Arial"/>
          <w:b/>
          <w:bCs/>
          <w:lang w:eastAsia="ko-KR"/>
        </w:rPr>
        <w:t xml:space="preserve"> </w:t>
      </w:r>
      <w:r w:rsidRPr="005A269B">
        <w:rPr>
          <w:rFonts w:ascii="Arial" w:eastAsia="Gulim" w:hAnsi="Arial" w:cs="Arial"/>
          <w:b/>
          <w:bCs/>
          <w:lang w:eastAsia="ko-KR"/>
        </w:rPr>
        <w:t>할당</w:t>
      </w:r>
    </w:p>
    <w:p w:rsidR="000A570B" w:rsidRPr="003275E1" w:rsidRDefault="000A570B" w:rsidP="000A570B">
      <w:pPr>
        <w:pStyle w:val="PURBody-Indented"/>
        <w:rPr>
          <w:rFonts w:eastAsia="Gulim" w:cs="Arial"/>
          <w:lang w:eastAsia="ko-KR"/>
        </w:rPr>
      </w:pP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확인한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수만큼</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w:t>
      </w:r>
      <w:r w:rsidRPr="003275E1">
        <w:rPr>
          <w:rFonts w:eastAsia="Gulim" w:cs="Arial"/>
          <w:lang w:eastAsia="ko-KR"/>
        </w:rPr>
        <w:t xml:space="preserve"> </w:t>
      </w:r>
      <w:r w:rsidRPr="003275E1">
        <w:rPr>
          <w:rFonts w:eastAsia="Gulim" w:cs="Arial"/>
          <w:lang w:eastAsia="ko-KR"/>
        </w:rPr>
        <w:t>받게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개</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서버로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color w:val="404040"/>
          <w:szCs w:val="18"/>
          <w:lang w:eastAsia="ko-KR"/>
        </w:rPr>
        <w:t>하드웨어의</w:t>
      </w:r>
      <w:r w:rsidRPr="003275E1">
        <w:rPr>
          <w:rFonts w:eastAsia="Gulim" w:cs="Arial"/>
          <w:color w:val="404040"/>
          <w:szCs w:val="18"/>
          <w:lang w:eastAsia="ko-KR"/>
        </w:rPr>
        <w:t xml:space="preserve"> </w:t>
      </w:r>
      <w:r w:rsidRPr="003275E1">
        <w:rPr>
          <w:rFonts w:eastAsia="Gulim" w:cs="Arial"/>
          <w:color w:val="404040"/>
          <w:szCs w:val="18"/>
          <w:lang w:eastAsia="ko-KR"/>
        </w:rPr>
        <w:t>영구적인</w:t>
      </w:r>
      <w:r w:rsidRPr="003275E1">
        <w:rPr>
          <w:rFonts w:eastAsia="Gulim" w:cs="Arial"/>
          <w:color w:val="404040"/>
          <w:szCs w:val="18"/>
          <w:lang w:eastAsia="ko-KR"/>
        </w:rPr>
        <w:t xml:space="preserve"> </w:t>
      </w:r>
      <w:r w:rsidRPr="003275E1">
        <w:rPr>
          <w:rFonts w:eastAsia="Gulim" w:cs="Arial"/>
          <w:color w:val="404040"/>
          <w:szCs w:val="18"/>
          <w:lang w:eastAsia="ko-KR"/>
        </w:rPr>
        <w:t>오류로</w:t>
      </w:r>
      <w:r w:rsidRPr="003275E1">
        <w:rPr>
          <w:rFonts w:eastAsia="Gulim" w:cs="Arial"/>
          <w:color w:val="404040"/>
          <w:szCs w:val="18"/>
          <w:lang w:eastAsia="ko-KR"/>
        </w:rPr>
        <w:t xml:space="preserve"> </w:t>
      </w:r>
      <w:r w:rsidRPr="003275E1">
        <w:rPr>
          <w:rFonts w:eastAsia="Gulim" w:cs="Arial"/>
          <w:color w:val="404040"/>
          <w:szCs w:val="18"/>
          <w:lang w:eastAsia="ko-KR"/>
        </w:rPr>
        <w:t>인해</w:t>
      </w:r>
      <w:r w:rsidRPr="003275E1">
        <w:rPr>
          <w:rFonts w:eastAsia="Gulim" w:cs="Arial"/>
          <w:color w:val="404040"/>
          <w:szCs w:val="18"/>
          <w:lang w:eastAsia="ko-KR"/>
        </w:rPr>
        <w:t xml:space="preserve"> </w:t>
      </w:r>
      <w:r w:rsidRPr="003275E1">
        <w:rPr>
          <w:rFonts w:eastAsia="Gulim" w:cs="Arial"/>
          <w:color w:val="404040"/>
          <w:szCs w:val="18"/>
          <w:lang w:eastAsia="ko-KR"/>
        </w:rPr>
        <w:t>라이선스가</w:t>
      </w:r>
      <w:r w:rsidRPr="003275E1">
        <w:rPr>
          <w:rFonts w:eastAsia="Gulim" w:cs="Arial"/>
          <w:color w:val="404040"/>
          <w:szCs w:val="18"/>
          <w:lang w:eastAsia="ko-KR"/>
        </w:rPr>
        <w:t xml:space="preserve"> </w:t>
      </w:r>
      <w:r w:rsidRPr="003275E1">
        <w:rPr>
          <w:rFonts w:eastAsia="Gulim" w:cs="Arial"/>
          <w:color w:val="404040"/>
          <w:szCs w:val="18"/>
          <w:lang w:eastAsia="ko-KR"/>
        </w:rPr>
        <w:t>허여된</w:t>
      </w:r>
      <w:r w:rsidRPr="003275E1">
        <w:rPr>
          <w:rFonts w:eastAsia="Gulim" w:cs="Arial"/>
          <w:color w:val="404040"/>
          <w:szCs w:val="18"/>
          <w:lang w:eastAsia="ko-KR"/>
        </w:rPr>
        <w:t xml:space="preserve"> </w:t>
      </w:r>
      <w:r w:rsidRPr="003275E1">
        <w:rPr>
          <w:rFonts w:eastAsia="Gulim" w:cs="Arial"/>
          <w:color w:val="404040"/>
          <w:szCs w:val="18"/>
          <w:lang w:eastAsia="ko-KR"/>
        </w:rPr>
        <w:t>서버를</w:t>
      </w:r>
      <w:r w:rsidRPr="003275E1">
        <w:rPr>
          <w:rFonts w:eastAsia="Gulim" w:cs="Arial"/>
          <w:color w:val="404040"/>
          <w:szCs w:val="18"/>
          <w:lang w:eastAsia="ko-KR"/>
        </w:rPr>
        <w:t xml:space="preserve"> </w:t>
      </w:r>
      <w:r w:rsidRPr="003275E1">
        <w:rPr>
          <w:rFonts w:eastAsia="Gulim" w:cs="Arial"/>
          <w:color w:val="404040"/>
          <w:szCs w:val="18"/>
          <w:lang w:eastAsia="ko-KR"/>
        </w:rPr>
        <w:t>교체하는</w:t>
      </w:r>
      <w:r w:rsidRPr="003275E1">
        <w:rPr>
          <w:rFonts w:eastAsia="Gulim" w:cs="Arial"/>
          <w:color w:val="404040"/>
          <w:szCs w:val="18"/>
          <w:lang w:eastAsia="ko-KR"/>
        </w:rPr>
        <w:t xml:space="preserve"> </w:t>
      </w:r>
      <w:r w:rsidRPr="003275E1">
        <w:rPr>
          <w:rFonts w:eastAsia="Gulim" w:cs="Arial"/>
          <w:color w:val="404040"/>
          <w:szCs w:val="18"/>
          <w:lang w:eastAsia="ko-KR"/>
        </w:rPr>
        <w:t>경우가</w:t>
      </w:r>
      <w:r w:rsidRPr="003275E1">
        <w:rPr>
          <w:rFonts w:eastAsia="Gulim" w:cs="Arial"/>
          <w:color w:val="404040"/>
          <w:szCs w:val="18"/>
          <w:lang w:eastAsia="ko-KR"/>
        </w:rPr>
        <w:t xml:space="preserve"> </w:t>
      </w:r>
      <w:r w:rsidRPr="003275E1">
        <w:rPr>
          <w:rFonts w:eastAsia="Gulim" w:cs="Arial"/>
          <w:color w:val="404040"/>
          <w:szCs w:val="18"/>
          <w:lang w:eastAsia="ko-KR"/>
        </w:rPr>
        <w:t>아닌</w:t>
      </w:r>
      <w:r w:rsidRPr="003275E1">
        <w:rPr>
          <w:rFonts w:eastAsia="Gulim" w:cs="Arial"/>
          <w:color w:val="404040"/>
          <w:szCs w:val="18"/>
          <w:lang w:eastAsia="ko-KR"/>
        </w:rPr>
        <w:t xml:space="preserve"> </w:t>
      </w:r>
      <w:r w:rsidRPr="003275E1">
        <w:rPr>
          <w:rFonts w:eastAsia="Gulim" w:cs="Arial"/>
          <w:color w:val="404040"/>
          <w:szCs w:val="18"/>
          <w:lang w:eastAsia="ko-KR"/>
        </w:rPr>
        <w:t>한</w:t>
      </w:r>
      <w:r w:rsidRPr="003275E1">
        <w:rPr>
          <w:rFonts w:eastAsia="Gulim" w:cs="Arial"/>
          <w:color w:val="404040"/>
          <w:szCs w:val="18"/>
          <w:lang w:eastAsia="ko-KR"/>
        </w:rPr>
        <w:t xml:space="preserve"> </w:t>
      </w:r>
      <w:r w:rsidRPr="003275E1">
        <w:rPr>
          <w:rFonts w:eastAsia="Gulim" w:cs="Arial"/>
          <w:color w:val="404040"/>
          <w:szCs w:val="18"/>
          <w:lang w:eastAsia="ko-KR"/>
        </w:rPr>
        <w:t>동일한</w:t>
      </w:r>
      <w:r w:rsidRPr="003275E1">
        <w:rPr>
          <w:rFonts w:eastAsia="Gulim" w:cs="Arial"/>
          <w:color w:val="404040"/>
          <w:szCs w:val="18"/>
          <w:lang w:eastAsia="ko-KR"/>
        </w:rPr>
        <w:t xml:space="preserve"> </w:t>
      </w:r>
      <w:r w:rsidRPr="003275E1">
        <w:rPr>
          <w:rFonts w:eastAsia="Gulim" w:cs="Arial"/>
          <w:color w:val="404040"/>
          <w:szCs w:val="18"/>
          <w:lang w:eastAsia="ko-KR"/>
        </w:rPr>
        <w:t>달에</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재할당할</w:t>
      </w:r>
      <w:r w:rsidRPr="003275E1">
        <w:rPr>
          <w:rFonts w:eastAsia="Gulim" w:cs="Arial"/>
          <w:color w:val="404040"/>
          <w:szCs w:val="18"/>
          <w:lang w:eastAsia="ko-KR"/>
        </w:rPr>
        <w:t xml:space="preserve"> </w:t>
      </w:r>
      <w:r w:rsidRPr="003275E1">
        <w:rPr>
          <w:rFonts w:eastAsia="Gulim" w:cs="Arial"/>
          <w:color w:val="404040"/>
          <w:szCs w:val="18"/>
          <w:lang w:eastAsia="ko-KR"/>
        </w:rPr>
        <w:t>수는</w:t>
      </w:r>
      <w:r w:rsidRPr="003275E1">
        <w:rPr>
          <w:rFonts w:eastAsia="Gulim" w:cs="Arial"/>
          <w:color w:val="404040"/>
          <w:szCs w:val="18"/>
          <w:lang w:eastAsia="ko-KR"/>
        </w:rPr>
        <w:t xml:space="preserve"> </w:t>
      </w:r>
      <w:r w:rsidRPr="003275E1">
        <w:rPr>
          <w:rFonts w:eastAsia="Gulim" w:cs="Arial"/>
          <w:color w:val="404040"/>
          <w:szCs w:val="18"/>
          <w:lang w:eastAsia="ko-KR"/>
        </w:rPr>
        <w:t>없습니다</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재할당하면</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새로</w:t>
      </w:r>
      <w:r w:rsidRPr="003275E1">
        <w:rPr>
          <w:rFonts w:eastAsia="Gulim" w:cs="Arial"/>
          <w:color w:val="404040"/>
          <w:szCs w:val="18"/>
          <w:lang w:eastAsia="ko-KR"/>
        </w:rPr>
        <w:t xml:space="preserve"> </w:t>
      </w:r>
      <w:r w:rsidRPr="003275E1">
        <w:rPr>
          <w:rFonts w:eastAsia="Gulim" w:cs="Arial"/>
          <w:color w:val="404040"/>
          <w:szCs w:val="18"/>
          <w:lang w:eastAsia="ko-KR"/>
        </w:rPr>
        <w:t>재할당</w:t>
      </w:r>
      <w:r w:rsidRPr="003275E1">
        <w:rPr>
          <w:rFonts w:eastAsia="Gulim" w:cs="Arial"/>
          <w:color w:val="404040"/>
          <w:szCs w:val="18"/>
          <w:lang w:eastAsia="ko-KR"/>
        </w:rPr>
        <w:t xml:space="preserve"> </w:t>
      </w:r>
      <w:r w:rsidRPr="003275E1">
        <w:rPr>
          <w:rFonts w:eastAsia="Gulim" w:cs="Arial"/>
          <w:color w:val="404040"/>
          <w:szCs w:val="18"/>
          <w:lang w:eastAsia="ko-KR"/>
        </w:rPr>
        <w:t>받은</w:t>
      </w:r>
      <w:r w:rsidRPr="003275E1">
        <w:rPr>
          <w:rFonts w:eastAsia="Gulim" w:cs="Arial"/>
          <w:color w:val="404040"/>
          <w:szCs w:val="18"/>
          <w:lang w:eastAsia="ko-KR"/>
        </w:rPr>
        <w:t xml:space="preserve"> </w:t>
      </w:r>
      <w:r w:rsidRPr="003275E1">
        <w:rPr>
          <w:rFonts w:eastAsia="Gulim" w:cs="Arial"/>
          <w:color w:val="404040"/>
          <w:szCs w:val="18"/>
          <w:lang w:eastAsia="ko-KR"/>
        </w:rPr>
        <w:t>서버가</w:t>
      </w:r>
      <w:r w:rsidRPr="003275E1">
        <w:rPr>
          <w:rFonts w:eastAsia="Gulim" w:cs="Arial"/>
          <w:color w:val="404040"/>
          <w:szCs w:val="18"/>
          <w:lang w:eastAsia="ko-KR"/>
        </w:rPr>
        <w:t xml:space="preserve"> </w:t>
      </w:r>
      <w:r w:rsidRPr="003275E1">
        <w:rPr>
          <w:rFonts w:eastAsia="Gulim" w:cs="Arial"/>
          <w:color w:val="404040"/>
          <w:szCs w:val="18"/>
          <w:lang w:eastAsia="ko-KR"/>
        </w:rPr>
        <w:t>해당</w:t>
      </w:r>
      <w:r w:rsidRPr="003275E1">
        <w:rPr>
          <w:rFonts w:eastAsia="Gulim" w:cs="Arial"/>
          <w:color w:val="404040"/>
          <w:szCs w:val="18"/>
          <w:lang w:eastAsia="ko-KR"/>
        </w:rPr>
        <w:t xml:space="preserve"> </w:t>
      </w:r>
      <w:r w:rsidRPr="003275E1">
        <w:rPr>
          <w:rFonts w:eastAsia="Gulim" w:cs="Arial"/>
          <w:color w:val="404040"/>
          <w:szCs w:val="18"/>
          <w:lang w:eastAsia="ko-KR"/>
        </w:rPr>
        <w:t>라이선스에</w:t>
      </w:r>
      <w:r w:rsidRPr="003275E1">
        <w:rPr>
          <w:rFonts w:eastAsia="Gulim" w:cs="Arial"/>
          <w:color w:val="404040"/>
          <w:szCs w:val="18"/>
          <w:lang w:eastAsia="ko-KR"/>
        </w:rPr>
        <w:t xml:space="preserve"> </w:t>
      </w:r>
      <w:r w:rsidRPr="003275E1">
        <w:rPr>
          <w:rFonts w:eastAsia="Gulim" w:cs="Arial"/>
          <w:color w:val="404040"/>
          <w:szCs w:val="18"/>
          <w:lang w:eastAsia="ko-KR"/>
        </w:rPr>
        <w:t>대해</w:t>
      </w:r>
      <w:r w:rsidRPr="003275E1">
        <w:rPr>
          <w:rFonts w:eastAsia="Gulim" w:cs="Arial"/>
          <w:color w:val="404040"/>
          <w:szCs w:val="18"/>
          <w:lang w:eastAsia="ko-KR"/>
        </w:rPr>
        <w:t xml:space="preserve"> </w:t>
      </w:r>
      <w:r w:rsidRPr="003275E1">
        <w:rPr>
          <w:rFonts w:eastAsia="Gulim" w:cs="Arial"/>
          <w:color w:val="404040"/>
          <w:szCs w:val="18"/>
          <w:lang w:eastAsia="ko-KR"/>
        </w:rPr>
        <w:t>라이선스가</w:t>
      </w:r>
      <w:r w:rsidRPr="003275E1">
        <w:rPr>
          <w:rFonts w:eastAsia="Gulim" w:cs="Arial"/>
          <w:color w:val="404040"/>
          <w:szCs w:val="18"/>
          <w:lang w:eastAsia="ko-KR"/>
        </w:rPr>
        <w:t xml:space="preserve"> </w:t>
      </w:r>
      <w:r w:rsidRPr="003275E1">
        <w:rPr>
          <w:rFonts w:eastAsia="Gulim" w:cs="Arial"/>
          <w:color w:val="404040"/>
          <w:szCs w:val="18"/>
          <w:lang w:eastAsia="ko-KR"/>
        </w:rPr>
        <w:t>허여된</w:t>
      </w:r>
      <w:r w:rsidRPr="003275E1">
        <w:rPr>
          <w:rFonts w:eastAsia="Gulim" w:cs="Arial"/>
          <w:color w:val="404040"/>
          <w:szCs w:val="18"/>
          <w:lang w:eastAsia="ko-KR"/>
        </w:rPr>
        <w:t xml:space="preserve"> </w:t>
      </w:r>
      <w:r w:rsidRPr="003275E1">
        <w:rPr>
          <w:rFonts w:eastAsia="Gulim" w:cs="Arial"/>
          <w:color w:val="404040"/>
          <w:szCs w:val="18"/>
          <w:lang w:eastAsia="ko-KR"/>
        </w:rPr>
        <w:t>서버로</w:t>
      </w:r>
      <w:r w:rsidRPr="003275E1">
        <w:rPr>
          <w:rFonts w:eastAsia="Gulim" w:cs="Arial"/>
          <w:color w:val="404040"/>
          <w:szCs w:val="18"/>
          <w:lang w:eastAsia="ko-KR"/>
        </w:rPr>
        <w:t xml:space="preserve"> </w:t>
      </w:r>
      <w:r w:rsidRPr="003275E1">
        <w:rPr>
          <w:rFonts w:eastAsia="Gulim" w:cs="Arial"/>
          <w:color w:val="404040"/>
          <w:szCs w:val="18"/>
          <w:lang w:eastAsia="ko-KR"/>
        </w:rPr>
        <w:t>지정됩니다</w:t>
      </w:r>
      <w:r w:rsidRPr="003275E1">
        <w:rPr>
          <w:rFonts w:eastAsia="Gulim" w:cs="Arial"/>
          <w:color w:val="404040"/>
          <w:szCs w:val="18"/>
          <w:lang w:eastAsia="ko-KR"/>
        </w:rPr>
        <w:t>.</w:t>
      </w:r>
    </w:p>
    <w:p w:rsidR="000A570B" w:rsidRPr="0061618C" w:rsidRDefault="000A570B" w:rsidP="000A570B">
      <w:pPr>
        <w:pStyle w:val="PURHeading2"/>
        <w:rPr>
          <w:rFonts w:ascii="Arial" w:eastAsia="Gulim" w:hAnsi="Arial" w:cs="Arial"/>
          <w:b/>
          <w:bCs/>
          <w:lang w:eastAsia="ko-KR"/>
        </w:rPr>
      </w:pPr>
      <w:r w:rsidRPr="0061618C">
        <w:rPr>
          <w:rFonts w:ascii="Arial" w:eastAsia="Gulim" w:hAnsi="Arial" w:cs="Arial"/>
          <w:b/>
          <w:bCs/>
          <w:lang w:eastAsia="ko-KR"/>
        </w:rPr>
        <w:lastRenderedPageBreak/>
        <w:t>서버</w:t>
      </w:r>
      <w:r w:rsidRPr="0061618C">
        <w:rPr>
          <w:rFonts w:ascii="Arial" w:eastAsia="Gulim" w:hAnsi="Arial" w:cs="Arial"/>
          <w:b/>
          <w:bCs/>
          <w:lang w:eastAsia="ko-KR"/>
        </w:rPr>
        <w:t xml:space="preserve"> </w:t>
      </w:r>
      <w:r w:rsidRPr="0061618C">
        <w:rPr>
          <w:rFonts w:ascii="Arial" w:eastAsia="Gulim" w:hAnsi="Arial" w:cs="Arial"/>
          <w:b/>
          <w:bCs/>
          <w:lang w:eastAsia="ko-KR"/>
        </w:rPr>
        <w:t>소프트웨어</w:t>
      </w:r>
      <w:r w:rsidRPr="0061618C">
        <w:rPr>
          <w:rFonts w:ascii="Arial" w:eastAsia="Gulim" w:hAnsi="Arial" w:cs="Arial"/>
          <w:b/>
          <w:bCs/>
          <w:lang w:eastAsia="ko-KR"/>
        </w:rPr>
        <w:t xml:space="preserve"> </w:t>
      </w:r>
      <w:r w:rsidRPr="0061618C">
        <w:rPr>
          <w:rFonts w:ascii="Arial" w:eastAsia="Gulim" w:hAnsi="Arial" w:cs="Arial"/>
          <w:b/>
          <w:bCs/>
          <w:lang w:eastAsia="ko-KR"/>
        </w:rPr>
        <w:t>인스턴스</w:t>
      </w:r>
      <w:r w:rsidRPr="0061618C">
        <w:rPr>
          <w:rFonts w:ascii="Arial" w:eastAsia="Gulim" w:hAnsi="Arial" w:cs="Arial"/>
          <w:b/>
          <w:bCs/>
          <w:lang w:eastAsia="ko-KR"/>
        </w:rPr>
        <w:t xml:space="preserve"> </w:t>
      </w:r>
      <w:r w:rsidRPr="0061618C">
        <w:rPr>
          <w:rFonts w:ascii="Arial" w:eastAsia="Gulim" w:hAnsi="Arial" w:cs="Arial"/>
          <w:b/>
          <w:bCs/>
          <w:lang w:eastAsia="ko-KR"/>
        </w:rPr>
        <w:t>실행</w:t>
      </w:r>
    </w:p>
    <w:p w:rsidR="000A570B" w:rsidRPr="003275E1" w:rsidRDefault="000A570B" w:rsidP="000A570B">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권한은</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판단하는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사용된</w:t>
      </w:r>
      <w:r w:rsidRPr="003275E1">
        <w:rPr>
          <w:rFonts w:eastAsia="Gulim" w:cs="Arial"/>
          <w:lang w:eastAsia="ko-KR"/>
        </w:rPr>
        <w:t xml:space="preserve"> </w:t>
      </w:r>
      <w:r w:rsidRPr="003275E1">
        <w:rPr>
          <w:rFonts w:eastAsia="Gulim" w:cs="Arial"/>
          <w:lang w:eastAsia="ko-KR"/>
        </w:rPr>
        <w:t>옵션에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달라집니다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Style w:val="Strong"/>
          <w:rFonts w:eastAsia="Gulim" w:cs="Arial"/>
          <w:lang w:eastAsia="ko-KR"/>
        </w:rPr>
        <w:t>옵션</w:t>
      </w:r>
      <w:r w:rsidRPr="003275E1">
        <w:rPr>
          <w:rStyle w:val="Strong"/>
          <w:rFonts w:eastAsia="Gulim" w:cs="Arial"/>
          <w:lang w:eastAsia="ko-KR"/>
        </w:rPr>
        <w:t xml:space="preserve"> 1: </w:t>
      </w:r>
      <w:r w:rsidRPr="003275E1">
        <w:rPr>
          <w:rStyle w:val="Strong"/>
          <w:rFonts w:eastAsia="Gulim" w:cs="Arial"/>
          <w:lang w:eastAsia="ko-KR"/>
        </w:rPr>
        <w:t>무제한</w:t>
      </w:r>
      <w:r w:rsidRPr="003275E1">
        <w:rPr>
          <w:rStyle w:val="Strong"/>
          <w:rFonts w:eastAsia="Gulim" w:cs="Arial"/>
          <w:lang w:eastAsia="ko-KR"/>
        </w:rPr>
        <w:t xml:space="preserve"> </w:t>
      </w:r>
      <w:r w:rsidRPr="003275E1">
        <w:rPr>
          <w:rStyle w:val="Strong"/>
          <w:rFonts w:eastAsia="Gulim" w:cs="Arial"/>
          <w:lang w:eastAsia="ko-KR"/>
        </w:rPr>
        <w:t>가상화</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개수와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w:t>
      </w:r>
    </w:p>
    <w:p w:rsidR="000A570B" w:rsidRPr="003275E1" w:rsidRDefault="000A570B" w:rsidP="00EC27E9">
      <w:pPr>
        <w:pStyle w:val="PURBullet-Indented"/>
        <w:rPr>
          <w:rFonts w:eastAsia="Gulim" w:cs="Arial"/>
          <w:lang w:eastAsia="ko-KR"/>
        </w:rPr>
      </w:pP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수만큼의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EC27E9">
      <w:pPr>
        <w:pStyle w:val="PURBullet-Indented"/>
        <w:rPr>
          <w:rFonts w:eastAsia="Gulim" w:cs="Arial"/>
          <w:lang w:eastAsia="ko-KR"/>
        </w:rPr>
      </w:pP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프로세서는</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Style w:val="Strong"/>
          <w:rFonts w:eastAsia="Gulim" w:cs="Arial"/>
          <w:lang w:eastAsia="ko-KR"/>
        </w:rPr>
        <w:t>옵션</w:t>
      </w:r>
      <w:r w:rsidRPr="003275E1">
        <w:rPr>
          <w:rStyle w:val="Strong"/>
          <w:rFonts w:eastAsia="Gulim" w:cs="Arial"/>
          <w:lang w:eastAsia="ko-KR"/>
        </w:rPr>
        <w:t xml:space="preserve"> 2: </w:t>
      </w:r>
      <w:r w:rsidRPr="003275E1">
        <w:rPr>
          <w:rStyle w:val="Strong"/>
          <w:rFonts w:eastAsia="Gulim" w:cs="Arial"/>
          <w:lang w:eastAsia="ko-KR"/>
        </w:rPr>
        <w:t>사용되는</w:t>
      </w:r>
      <w:r w:rsidRPr="003275E1">
        <w:rPr>
          <w:rStyle w:val="Strong"/>
          <w:rFonts w:eastAsia="Gulim" w:cs="Arial"/>
          <w:lang w:eastAsia="ko-KR"/>
        </w:rPr>
        <w:t xml:space="preserve"> </w:t>
      </w:r>
      <w:r w:rsidRPr="003275E1">
        <w:rPr>
          <w:rStyle w:val="Strong"/>
          <w:rFonts w:eastAsia="Gulim" w:cs="Arial"/>
          <w:lang w:eastAsia="ko-KR"/>
        </w:rPr>
        <w:t>프로세서에</w:t>
      </w:r>
      <w:r w:rsidRPr="003275E1">
        <w:rPr>
          <w:rStyle w:val="Strong"/>
          <w:rFonts w:eastAsia="Gulim" w:cs="Arial"/>
          <w:lang w:eastAsia="ko-KR"/>
        </w:rPr>
        <w:t xml:space="preserve"> </w:t>
      </w:r>
      <w:r w:rsidRPr="003275E1">
        <w:rPr>
          <w:rStyle w:val="Strong"/>
          <w:rFonts w:eastAsia="Gulim" w:cs="Arial"/>
          <w:lang w:eastAsia="ko-KR"/>
        </w:rPr>
        <w:t>따른</w:t>
      </w:r>
      <w:r w:rsidRPr="003275E1">
        <w:rPr>
          <w:rStyle w:val="Strong"/>
          <w:rFonts w:eastAsia="Gulim" w:cs="Arial"/>
          <w:lang w:eastAsia="ko-KR"/>
        </w:rPr>
        <w:t xml:space="preserve"> </w:t>
      </w:r>
      <w:r w:rsidRPr="003275E1">
        <w:rPr>
          <w:rStyle w:val="Strong"/>
          <w:rFonts w:eastAsia="Gulim" w:cs="Arial"/>
          <w:lang w:eastAsia="ko-KR"/>
        </w:rPr>
        <w:t>라이선스</w:t>
      </w:r>
      <w:r w:rsidRPr="003275E1">
        <w:rPr>
          <w:rStyle w:val="Strong"/>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그러나</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사용한</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총</w:t>
      </w:r>
      <w:r w:rsidRPr="003275E1">
        <w:rPr>
          <w:rFonts w:eastAsia="Gulim" w:cs="Arial"/>
          <w:lang w:eastAsia="ko-KR"/>
        </w:rPr>
        <w:t xml:space="preserve"> </w:t>
      </w:r>
      <w:r w:rsidRPr="003275E1">
        <w:rPr>
          <w:rFonts w:eastAsia="Gulim" w:cs="Arial"/>
          <w:lang w:eastAsia="ko-KR"/>
        </w:rPr>
        <w:t>개수는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초과할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CA757B" w:rsidRDefault="000A570B" w:rsidP="000A570B">
      <w:pPr>
        <w:pStyle w:val="PURHeading2"/>
        <w:rPr>
          <w:rFonts w:ascii="Arial" w:eastAsia="Gulim" w:hAnsi="Arial" w:cs="Arial"/>
          <w:b/>
          <w:bCs/>
          <w:lang w:eastAsia="ko-KR"/>
        </w:rPr>
      </w:pPr>
      <w:r w:rsidRPr="00CA757B">
        <w:rPr>
          <w:rFonts w:ascii="Arial" w:eastAsia="Gulim" w:hAnsi="Arial" w:cs="Arial"/>
          <w:b/>
          <w:bCs/>
          <w:lang w:eastAsia="ko-KR"/>
        </w:rPr>
        <w:t>클라이언트</w:t>
      </w:r>
      <w:r w:rsidRPr="00CA757B">
        <w:rPr>
          <w:rFonts w:ascii="Arial" w:eastAsia="Gulim" w:hAnsi="Arial" w:cs="Arial"/>
          <w:b/>
          <w:bCs/>
          <w:lang w:eastAsia="ko-KR"/>
        </w:rPr>
        <w:t xml:space="preserve"> </w:t>
      </w:r>
      <w:r w:rsidRPr="00CA757B">
        <w:rPr>
          <w:rFonts w:ascii="Arial" w:eastAsia="Gulim" w:hAnsi="Arial" w:cs="Arial"/>
          <w:b/>
          <w:bCs/>
          <w:lang w:eastAsia="ko-KR"/>
        </w:rPr>
        <w:t>소프트웨어</w:t>
      </w:r>
      <w:r w:rsidRPr="00CA757B">
        <w:rPr>
          <w:rFonts w:ascii="Arial" w:eastAsia="Gulim" w:hAnsi="Arial" w:cs="Arial"/>
          <w:b/>
          <w:bCs/>
          <w:lang w:eastAsia="ko-KR"/>
        </w:rPr>
        <w:t xml:space="preserve"> </w:t>
      </w:r>
      <w:r w:rsidRPr="00CA757B">
        <w:rPr>
          <w:rFonts w:ascii="Arial" w:eastAsia="Gulim" w:hAnsi="Arial" w:cs="Arial"/>
          <w:b/>
          <w:bCs/>
          <w:lang w:eastAsia="ko-KR"/>
        </w:rPr>
        <w:t>인스턴스</w:t>
      </w:r>
      <w:r w:rsidRPr="00CA757B">
        <w:rPr>
          <w:rFonts w:ascii="Arial" w:eastAsia="Gulim" w:hAnsi="Arial" w:cs="Arial"/>
          <w:b/>
          <w:bCs/>
          <w:lang w:eastAsia="ko-KR"/>
        </w:rPr>
        <w:t xml:space="preserve"> </w:t>
      </w:r>
      <w:r w:rsidRPr="00CA757B">
        <w:rPr>
          <w:rFonts w:ascii="Arial" w:eastAsia="Gulim" w:hAnsi="Arial" w:cs="Arial"/>
          <w:b/>
          <w:bCs/>
          <w:lang w:eastAsia="ko-KR"/>
        </w:rPr>
        <w:t>실행</w:t>
      </w:r>
    </w:p>
    <w:p w:rsidR="000A570B" w:rsidRPr="003275E1" w:rsidRDefault="003B5CF1" w:rsidP="000A570B">
      <w:pPr>
        <w:pStyle w:val="PURBody-Indented"/>
        <w:rPr>
          <w:rFonts w:eastAsia="Gulim" w:cs="Arial"/>
          <w:lang w:eastAsia="ko-KR"/>
        </w:rPr>
      </w:pPr>
      <w:hyperlink w:anchor="Appendix1" w:history="1">
        <w:r w:rsidR="000A570B" w:rsidRPr="003275E1">
          <w:rPr>
            <w:rStyle w:val="Hyperlink"/>
            <w:rFonts w:eastAsia="Gulim" w:cs="Arial"/>
            <w:lang w:eastAsia="ko-KR"/>
          </w:rPr>
          <w:t>부록</w:t>
        </w:r>
        <w:r w:rsidR="000A570B" w:rsidRPr="003275E1">
          <w:rPr>
            <w:rStyle w:val="Hyperlink"/>
            <w:rFonts w:eastAsia="Gulim" w:cs="Arial"/>
            <w:lang w:eastAsia="ko-KR"/>
          </w:rPr>
          <w:t xml:space="preserve"> 1</w:t>
        </w:r>
      </w:hyperlink>
      <w:r w:rsidR="000A570B" w:rsidRPr="003275E1">
        <w:rPr>
          <w:rFonts w:eastAsia="Gulim" w:cs="Arial"/>
          <w:lang w:eastAsia="ko-KR"/>
        </w:rPr>
        <w:t>에</w:t>
      </w:r>
      <w:r w:rsidR="000A570B" w:rsidRPr="003275E1">
        <w:rPr>
          <w:rFonts w:eastAsia="Gulim" w:cs="Arial"/>
          <w:lang w:eastAsia="ko-KR"/>
        </w:rPr>
        <w:t xml:space="preserve"> </w:t>
      </w:r>
      <w:r w:rsidR="000A570B" w:rsidRPr="003275E1">
        <w:rPr>
          <w:rFonts w:eastAsia="Gulim" w:cs="Arial"/>
          <w:lang w:eastAsia="ko-KR"/>
        </w:rPr>
        <w:t>나열된</w:t>
      </w:r>
      <w:r w:rsidR="000A570B" w:rsidRPr="003275E1">
        <w:rPr>
          <w:rFonts w:eastAsia="Gulim" w:cs="Arial"/>
          <w:lang w:eastAsia="ko-KR"/>
        </w:rPr>
        <w:t xml:space="preserve"> </w:t>
      </w:r>
      <w:r w:rsidR="000A570B" w:rsidRPr="003275E1">
        <w:rPr>
          <w:rFonts w:eastAsia="Gulim" w:cs="Arial"/>
          <w:lang w:eastAsia="ko-KR"/>
        </w:rPr>
        <w:t>클라이언트</w:t>
      </w:r>
      <w:r w:rsidR="000A570B" w:rsidRPr="003275E1">
        <w:rPr>
          <w:rFonts w:eastAsia="Gulim" w:cs="Arial"/>
          <w:lang w:eastAsia="ko-KR"/>
        </w:rPr>
        <w:t xml:space="preserve"> </w:t>
      </w:r>
      <w:r w:rsidR="000A570B" w:rsidRPr="003275E1">
        <w:rPr>
          <w:rFonts w:eastAsia="Gulim" w:cs="Arial"/>
          <w:lang w:eastAsia="ko-KR"/>
        </w:rPr>
        <w:t>소프트웨어의</w:t>
      </w:r>
      <w:r w:rsidR="000A570B" w:rsidRPr="003275E1">
        <w:rPr>
          <w:rFonts w:eastAsia="Gulim" w:cs="Arial"/>
          <w:lang w:eastAsia="ko-KR"/>
        </w:rPr>
        <w:t xml:space="preserve"> </w:t>
      </w:r>
      <w:r w:rsidR="000A570B" w:rsidRPr="003275E1">
        <w:rPr>
          <w:rFonts w:eastAsia="Gulim" w:cs="Arial"/>
          <w:lang w:eastAsia="ko-KR"/>
        </w:rPr>
        <w:t>인스턴스는</w:t>
      </w:r>
      <w:r w:rsidR="000A570B" w:rsidRPr="003275E1">
        <w:rPr>
          <w:rFonts w:eastAsia="Gulim" w:cs="Arial"/>
          <w:lang w:eastAsia="ko-KR"/>
        </w:rPr>
        <w:t xml:space="preserve"> </w:t>
      </w:r>
      <w:r w:rsidR="000A570B" w:rsidRPr="003275E1">
        <w:rPr>
          <w:rFonts w:eastAsia="Gulim" w:cs="Arial"/>
          <w:lang w:eastAsia="ko-KR"/>
        </w:rPr>
        <w:t>수량</w:t>
      </w:r>
      <w:r w:rsidR="000A570B" w:rsidRPr="003275E1">
        <w:rPr>
          <w:rFonts w:eastAsia="Gulim" w:cs="Arial"/>
          <w:lang w:eastAsia="ko-KR"/>
        </w:rPr>
        <w:t xml:space="preserve"> </w:t>
      </w:r>
      <w:r w:rsidR="000A570B" w:rsidRPr="003275E1">
        <w:rPr>
          <w:rFonts w:eastAsia="Gulim" w:cs="Arial"/>
          <w:lang w:eastAsia="ko-KR"/>
        </w:rPr>
        <w:t>제한</w:t>
      </w:r>
      <w:r w:rsidR="000A570B" w:rsidRPr="003275E1">
        <w:rPr>
          <w:rFonts w:eastAsia="Gulim" w:cs="Arial"/>
          <w:lang w:eastAsia="ko-KR"/>
        </w:rPr>
        <w:t xml:space="preserve"> </w:t>
      </w:r>
      <w:r w:rsidR="000A570B" w:rsidRPr="003275E1">
        <w:rPr>
          <w:rFonts w:eastAsia="Gulim" w:cs="Arial"/>
          <w:lang w:eastAsia="ko-KR"/>
        </w:rPr>
        <w:t>없이</w:t>
      </w:r>
      <w:r w:rsidR="000A570B" w:rsidRPr="003275E1">
        <w:rPr>
          <w:rFonts w:eastAsia="Gulim" w:cs="Arial"/>
          <w:lang w:eastAsia="ko-KR"/>
        </w:rPr>
        <w:t xml:space="preserve"> </w:t>
      </w:r>
      <w:r w:rsidR="000A570B" w:rsidRPr="003275E1">
        <w:rPr>
          <w:rFonts w:eastAsia="Gulim" w:cs="Arial"/>
          <w:lang w:eastAsia="ko-KR"/>
        </w:rPr>
        <w:t>모든</w:t>
      </w:r>
      <w:r w:rsidR="000A570B" w:rsidRPr="003275E1">
        <w:rPr>
          <w:rFonts w:eastAsia="Gulim" w:cs="Arial"/>
          <w:lang w:eastAsia="ko-KR"/>
        </w:rPr>
        <w:t xml:space="preserve"> </w:t>
      </w:r>
      <w:r w:rsidR="000A570B" w:rsidRPr="003275E1">
        <w:rPr>
          <w:rFonts w:eastAsia="Gulim" w:cs="Arial"/>
          <w:lang w:eastAsia="ko-KR"/>
        </w:rPr>
        <w:t>장치</w:t>
      </w:r>
      <w:r w:rsidR="000A570B" w:rsidRPr="003275E1">
        <w:rPr>
          <w:rFonts w:eastAsia="Gulim" w:cs="Arial"/>
          <w:lang w:eastAsia="ko-KR"/>
        </w:rPr>
        <w:t xml:space="preserve"> </w:t>
      </w:r>
      <w:r w:rsidR="000A570B" w:rsidRPr="003275E1">
        <w:rPr>
          <w:rFonts w:eastAsia="Gulim" w:cs="Arial"/>
          <w:lang w:eastAsia="ko-KR"/>
        </w:rPr>
        <w:t>또는</w:t>
      </w:r>
      <w:r w:rsidR="000A570B" w:rsidRPr="003275E1">
        <w:rPr>
          <w:rFonts w:eastAsia="Gulim" w:cs="Arial"/>
          <w:lang w:eastAsia="ko-KR"/>
        </w:rPr>
        <w:t xml:space="preserve"> </w:t>
      </w:r>
      <w:r w:rsidR="000A570B" w:rsidRPr="003275E1">
        <w:rPr>
          <w:rFonts w:eastAsia="Gulim" w:cs="Arial"/>
          <w:lang w:eastAsia="ko-KR"/>
        </w:rPr>
        <w:t>고객의</w:t>
      </w:r>
      <w:r w:rsidR="000A570B" w:rsidRPr="003275E1">
        <w:rPr>
          <w:rFonts w:eastAsia="Gulim" w:cs="Arial"/>
          <w:lang w:eastAsia="ko-KR"/>
        </w:rPr>
        <w:t xml:space="preserve"> </w:t>
      </w:r>
      <w:r w:rsidR="000A570B" w:rsidRPr="003275E1">
        <w:rPr>
          <w:rFonts w:eastAsia="Gulim" w:cs="Arial"/>
          <w:lang w:eastAsia="ko-KR"/>
        </w:rPr>
        <w:t>물리적</w:t>
      </w:r>
      <w:r w:rsidR="000A570B" w:rsidRPr="003275E1">
        <w:rPr>
          <w:rFonts w:eastAsia="Gulim" w:cs="Arial"/>
          <w:lang w:eastAsia="ko-KR"/>
        </w:rPr>
        <w:t xml:space="preserve"> </w:t>
      </w:r>
      <w:r w:rsidR="000A570B" w:rsidRPr="003275E1">
        <w:rPr>
          <w:rFonts w:eastAsia="Gulim" w:cs="Arial"/>
          <w:lang w:eastAsia="ko-KR"/>
        </w:rPr>
        <w:t>운영</w:t>
      </w:r>
      <w:r w:rsidR="000A570B" w:rsidRPr="003275E1">
        <w:rPr>
          <w:rFonts w:eastAsia="Gulim" w:cs="Arial"/>
          <w:lang w:eastAsia="ko-KR"/>
        </w:rPr>
        <w:t xml:space="preserve"> </w:t>
      </w:r>
      <w:r w:rsidR="000A570B" w:rsidRPr="003275E1">
        <w:rPr>
          <w:rFonts w:eastAsia="Gulim" w:cs="Arial"/>
          <w:lang w:eastAsia="ko-KR"/>
        </w:rPr>
        <w:t>체제</w:t>
      </w:r>
      <w:r w:rsidR="000A570B" w:rsidRPr="003275E1">
        <w:rPr>
          <w:rFonts w:eastAsia="Gulim" w:cs="Arial"/>
          <w:lang w:eastAsia="ko-KR"/>
        </w:rPr>
        <w:t xml:space="preserve"> </w:t>
      </w:r>
      <w:r w:rsidR="000A570B" w:rsidRPr="003275E1">
        <w:rPr>
          <w:rFonts w:eastAsia="Gulim" w:cs="Arial"/>
          <w:lang w:eastAsia="ko-KR"/>
        </w:rPr>
        <w:t>환경</w:t>
      </w:r>
      <w:r w:rsidR="000A570B" w:rsidRPr="003275E1">
        <w:rPr>
          <w:rFonts w:eastAsia="Gulim" w:cs="Arial"/>
          <w:lang w:eastAsia="ko-KR"/>
        </w:rPr>
        <w:t xml:space="preserve"> </w:t>
      </w:r>
      <w:r w:rsidR="000A570B" w:rsidRPr="003275E1">
        <w:rPr>
          <w:rFonts w:eastAsia="Gulim" w:cs="Arial"/>
          <w:lang w:eastAsia="ko-KR"/>
        </w:rPr>
        <w:t>또는</w:t>
      </w:r>
      <w:r w:rsidR="000A570B" w:rsidRPr="003275E1">
        <w:rPr>
          <w:rFonts w:eastAsia="Gulim" w:cs="Arial"/>
          <w:lang w:eastAsia="ko-KR"/>
        </w:rPr>
        <w:t xml:space="preserve"> </w:t>
      </w:r>
      <w:r w:rsidR="000A570B" w:rsidRPr="003275E1">
        <w:rPr>
          <w:rFonts w:eastAsia="Gulim" w:cs="Arial"/>
          <w:lang w:eastAsia="ko-KR"/>
        </w:rPr>
        <w:t>가상</w:t>
      </w:r>
      <w:r w:rsidR="000A570B" w:rsidRPr="003275E1">
        <w:rPr>
          <w:rFonts w:eastAsia="Gulim" w:cs="Arial"/>
          <w:lang w:eastAsia="ko-KR"/>
        </w:rPr>
        <w:t xml:space="preserve"> </w:t>
      </w:r>
      <w:r w:rsidR="000A570B" w:rsidRPr="003275E1">
        <w:rPr>
          <w:rFonts w:eastAsia="Gulim" w:cs="Arial"/>
          <w:lang w:eastAsia="ko-KR"/>
        </w:rPr>
        <w:t>운영</w:t>
      </w:r>
      <w:r w:rsidR="000A570B" w:rsidRPr="003275E1">
        <w:rPr>
          <w:rFonts w:eastAsia="Gulim" w:cs="Arial"/>
          <w:lang w:eastAsia="ko-KR"/>
        </w:rPr>
        <w:t xml:space="preserve"> </w:t>
      </w:r>
      <w:r w:rsidR="000A570B" w:rsidRPr="003275E1">
        <w:rPr>
          <w:rFonts w:eastAsia="Gulim" w:cs="Arial"/>
          <w:lang w:eastAsia="ko-KR"/>
        </w:rPr>
        <w:t>체제</w:t>
      </w:r>
      <w:r w:rsidR="000A570B" w:rsidRPr="003275E1">
        <w:rPr>
          <w:rFonts w:eastAsia="Gulim" w:cs="Arial"/>
          <w:lang w:eastAsia="ko-KR"/>
        </w:rPr>
        <w:t xml:space="preserve"> </w:t>
      </w:r>
      <w:r w:rsidR="000A570B" w:rsidRPr="003275E1">
        <w:rPr>
          <w:rFonts w:eastAsia="Gulim" w:cs="Arial"/>
          <w:lang w:eastAsia="ko-KR"/>
        </w:rPr>
        <w:t>환경</w:t>
      </w:r>
      <w:r w:rsidR="000A570B" w:rsidRPr="003275E1">
        <w:rPr>
          <w:rFonts w:eastAsia="Gulim" w:cs="Arial"/>
          <w:lang w:eastAsia="ko-KR"/>
        </w:rPr>
        <w:t>(</w:t>
      </w:r>
      <w:r w:rsidR="000A570B" w:rsidRPr="003275E1">
        <w:rPr>
          <w:rFonts w:eastAsia="Gulim" w:cs="Arial"/>
          <w:lang w:eastAsia="ko-KR"/>
        </w:rPr>
        <w:t>또는</w:t>
      </w:r>
      <w:r w:rsidR="000A570B" w:rsidRPr="003275E1">
        <w:rPr>
          <w:rFonts w:eastAsia="Gulim" w:cs="Arial"/>
          <w:lang w:eastAsia="ko-KR"/>
        </w:rPr>
        <w:t xml:space="preserve"> OSE)</w:t>
      </w:r>
      <w:r w:rsidR="000A570B" w:rsidRPr="003275E1">
        <w:rPr>
          <w:rFonts w:eastAsia="Gulim" w:cs="Arial"/>
          <w:lang w:eastAsia="ko-KR"/>
        </w:rPr>
        <w:t>에서</w:t>
      </w:r>
      <w:r w:rsidR="000A570B" w:rsidRPr="003275E1">
        <w:rPr>
          <w:rFonts w:eastAsia="Gulim" w:cs="Arial"/>
          <w:lang w:eastAsia="ko-KR"/>
        </w:rPr>
        <w:t xml:space="preserve"> </w:t>
      </w:r>
      <w:r w:rsidR="000A570B" w:rsidRPr="003275E1">
        <w:rPr>
          <w:rFonts w:eastAsia="Gulim" w:cs="Arial"/>
          <w:lang w:eastAsia="ko-KR"/>
        </w:rPr>
        <w:t>실행</w:t>
      </w:r>
      <w:r w:rsidR="000A570B" w:rsidRPr="003275E1">
        <w:rPr>
          <w:rFonts w:eastAsia="Gulim" w:cs="Arial"/>
          <w:lang w:eastAsia="ko-KR"/>
        </w:rPr>
        <w:t xml:space="preserve"> </w:t>
      </w:r>
      <w:r w:rsidR="000A570B" w:rsidRPr="003275E1">
        <w:rPr>
          <w:rFonts w:eastAsia="Gulim" w:cs="Arial"/>
          <w:lang w:eastAsia="ko-KR"/>
        </w:rPr>
        <w:t>또는</w:t>
      </w:r>
      <w:r w:rsidR="000A570B" w:rsidRPr="003275E1">
        <w:rPr>
          <w:rFonts w:eastAsia="Gulim" w:cs="Arial"/>
          <w:lang w:eastAsia="ko-KR"/>
        </w:rPr>
        <w:t xml:space="preserve"> </w:t>
      </w:r>
      <w:r w:rsidR="000A570B" w:rsidRPr="003275E1">
        <w:rPr>
          <w:rFonts w:eastAsia="Gulim" w:cs="Arial"/>
          <w:lang w:eastAsia="ko-KR"/>
        </w:rPr>
        <w:t>사용할</w:t>
      </w:r>
      <w:r w:rsidR="000A570B" w:rsidRPr="003275E1">
        <w:rPr>
          <w:rFonts w:eastAsia="Gulim" w:cs="Arial"/>
          <w:lang w:eastAsia="ko-KR"/>
        </w:rPr>
        <w:t xml:space="preserve"> </w:t>
      </w:r>
      <w:r w:rsidR="000A570B" w:rsidRPr="003275E1">
        <w:rPr>
          <w:rFonts w:eastAsia="Gulim" w:cs="Arial"/>
          <w:lang w:eastAsia="ko-KR"/>
        </w:rPr>
        <w:t>수</w:t>
      </w:r>
      <w:r w:rsidR="000A570B" w:rsidRPr="003275E1">
        <w:rPr>
          <w:rFonts w:eastAsia="Gulim" w:cs="Arial"/>
          <w:lang w:eastAsia="ko-KR"/>
        </w:rPr>
        <w:t xml:space="preserve"> </w:t>
      </w:r>
      <w:r w:rsidR="000A570B" w:rsidRPr="003275E1">
        <w:rPr>
          <w:rFonts w:eastAsia="Gulim" w:cs="Arial"/>
          <w:lang w:eastAsia="ko-KR"/>
        </w:rPr>
        <w:t>있으며</w:t>
      </w:r>
      <w:r w:rsidR="000A570B" w:rsidRPr="003275E1">
        <w:rPr>
          <w:rFonts w:eastAsia="Gulim" w:cs="Arial"/>
          <w:lang w:eastAsia="ko-KR"/>
        </w:rPr>
        <w:t xml:space="preserve"> </w:t>
      </w:r>
      <w:r w:rsidR="000A570B" w:rsidRPr="003275E1">
        <w:rPr>
          <w:rFonts w:eastAsia="Gulim" w:cs="Arial"/>
          <w:lang w:eastAsia="ko-KR"/>
        </w:rPr>
        <w:t>인스턴스의</w:t>
      </w:r>
      <w:r w:rsidR="000A570B" w:rsidRPr="003275E1">
        <w:rPr>
          <w:rFonts w:eastAsia="Gulim" w:cs="Arial"/>
          <w:lang w:eastAsia="ko-KR"/>
        </w:rPr>
        <w:t xml:space="preserve"> </w:t>
      </w:r>
      <w:r w:rsidR="000A570B" w:rsidRPr="003275E1">
        <w:rPr>
          <w:rFonts w:eastAsia="Gulim" w:cs="Arial"/>
          <w:lang w:eastAsia="ko-KR"/>
        </w:rPr>
        <w:t>수에는</w:t>
      </w:r>
      <w:r w:rsidR="000A570B" w:rsidRPr="003275E1">
        <w:rPr>
          <w:rFonts w:eastAsia="Gulim" w:cs="Arial"/>
          <w:lang w:eastAsia="ko-KR"/>
        </w:rPr>
        <w:t xml:space="preserve"> </w:t>
      </w:r>
      <w:r w:rsidR="000A570B" w:rsidRPr="003275E1">
        <w:rPr>
          <w:rFonts w:eastAsia="Gulim" w:cs="Arial"/>
          <w:lang w:eastAsia="ko-KR"/>
        </w:rPr>
        <w:t>제한이</w:t>
      </w:r>
      <w:r w:rsidR="000A570B" w:rsidRPr="003275E1">
        <w:rPr>
          <w:rFonts w:eastAsia="Gulim" w:cs="Arial"/>
          <w:lang w:eastAsia="ko-KR"/>
        </w:rPr>
        <w:t xml:space="preserve"> </w:t>
      </w:r>
      <w:r w:rsidR="000A570B" w:rsidRPr="003275E1">
        <w:rPr>
          <w:rFonts w:eastAsia="Gulim" w:cs="Arial"/>
          <w:lang w:eastAsia="ko-KR"/>
        </w:rPr>
        <w:t>없습니다</w:t>
      </w:r>
      <w:r w:rsidR="000A570B" w:rsidRPr="003275E1">
        <w:rPr>
          <w:rFonts w:eastAsia="Gulim" w:cs="Arial"/>
          <w:lang w:eastAsia="ko-KR"/>
        </w:rPr>
        <w:t xml:space="preserve">. </w:t>
      </w:r>
      <w:r w:rsidR="000A570B" w:rsidRPr="003275E1">
        <w:rPr>
          <w:rFonts w:eastAsia="Gulim" w:cs="Arial"/>
          <w:lang w:eastAsia="ko-KR"/>
        </w:rPr>
        <w:t>클라이언트</w:t>
      </w:r>
      <w:r w:rsidR="000A570B" w:rsidRPr="003275E1">
        <w:rPr>
          <w:rFonts w:eastAsia="Gulim" w:cs="Arial"/>
          <w:lang w:eastAsia="ko-KR"/>
        </w:rPr>
        <w:t xml:space="preserve"> </w:t>
      </w:r>
      <w:r w:rsidR="000A570B" w:rsidRPr="003275E1">
        <w:rPr>
          <w:rFonts w:eastAsia="Gulim" w:cs="Arial"/>
          <w:lang w:eastAsia="ko-KR"/>
        </w:rPr>
        <w:t>소프트웨어는</w:t>
      </w:r>
      <w:r w:rsidR="000A570B" w:rsidRPr="003275E1">
        <w:rPr>
          <w:rFonts w:eastAsia="Gulim" w:cs="Arial"/>
          <w:lang w:eastAsia="ko-KR"/>
        </w:rPr>
        <w:t xml:space="preserve"> </w:t>
      </w:r>
      <w:r w:rsidR="000A570B" w:rsidRPr="003275E1">
        <w:rPr>
          <w:rFonts w:eastAsia="Gulim" w:cs="Arial"/>
          <w:lang w:eastAsia="ko-KR"/>
        </w:rPr>
        <w:t>귀하</w:t>
      </w:r>
      <w:r w:rsidR="000A570B" w:rsidRPr="003275E1">
        <w:rPr>
          <w:rFonts w:eastAsia="Gulim" w:cs="Arial"/>
          <w:lang w:eastAsia="ko-KR"/>
        </w:rPr>
        <w:t xml:space="preserve"> </w:t>
      </w:r>
      <w:r w:rsidR="000A570B" w:rsidRPr="003275E1">
        <w:rPr>
          <w:rFonts w:eastAsia="Gulim" w:cs="Arial"/>
          <w:lang w:eastAsia="ko-KR"/>
        </w:rPr>
        <w:t>및</w:t>
      </w:r>
      <w:r w:rsidR="000A570B" w:rsidRPr="003275E1">
        <w:rPr>
          <w:rFonts w:eastAsia="Gulim" w:cs="Arial"/>
          <w:lang w:eastAsia="ko-KR"/>
        </w:rPr>
        <w:t xml:space="preserve"> </w:t>
      </w:r>
      <w:r w:rsidR="000A570B" w:rsidRPr="003275E1">
        <w:rPr>
          <w:rFonts w:eastAsia="Gulim" w:cs="Arial"/>
          <w:lang w:eastAsia="ko-KR"/>
        </w:rPr>
        <w:t>귀하의</w:t>
      </w:r>
      <w:r w:rsidR="000A570B" w:rsidRPr="003275E1">
        <w:rPr>
          <w:rFonts w:eastAsia="Gulim" w:cs="Arial"/>
          <w:lang w:eastAsia="ko-KR"/>
        </w:rPr>
        <w:t xml:space="preserve"> </w:t>
      </w:r>
      <w:r w:rsidR="000A570B" w:rsidRPr="003275E1">
        <w:rPr>
          <w:rFonts w:eastAsia="Gulim" w:cs="Arial"/>
          <w:lang w:eastAsia="ko-KR"/>
        </w:rPr>
        <w:t>고객이</w:t>
      </w:r>
      <w:r w:rsidR="000A570B" w:rsidRPr="003275E1">
        <w:rPr>
          <w:rFonts w:eastAsia="Gulim" w:cs="Arial"/>
          <w:lang w:eastAsia="ko-KR"/>
        </w:rPr>
        <w:t xml:space="preserve"> </w:t>
      </w:r>
      <w:r w:rsidR="000A570B" w:rsidRPr="003275E1">
        <w:rPr>
          <w:rFonts w:eastAsia="Gulim" w:cs="Arial"/>
          <w:lang w:eastAsia="ko-KR"/>
        </w:rPr>
        <w:t>서버</w:t>
      </w:r>
      <w:r w:rsidR="000A570B" w:rsidRPr="003275E1">
        <w:rPr>
          <w:rFonts w:eastAsia="Gulim" w:cs="Arial"/>
          <w:lang w:eastAsia="ko-KR"/>
        </w:rPr>
        <w:t xml:space="preserve"> </w:t>
      </w:r>
      <w:r w:rsidR="000A570B" w:rsidRPr="003275E1">
        <w:rPr>
          <w:rFonts w:eastAsia="Gulim" w:cs="Arial"/>
          <w:lang w:eastAsia="ko-KR"/>
        </w:rPr>
        <w:t>소프트웨어와</w:t>
      </w:r>
      <w:r w:rsidR="000A570B" w:rsidRPr="003275E1">
        <w:rPr>
          <w:rFonts w:eastAsia="Gulim" w:cs="Arial"/>
          <w:lang w:eastAsia="ko-KR"/>
        </w:rPr>
        <w:t xml:space="preserve"> </w:t>
      </w:r>
      <w:r w:rsidR="000A570B" w:rsidRPr="003275E1">
        <w:rPr>
          <w:rFonts w:eastAsia="Gulim" w:cs="Arial"/>
          <w:lang w:eastAsia="ko-KR"/>
        </w:rPr>
        <w:t>함께</w:t>
      </w:r>
      <w:r w:rsidR="000A570B" w:rsidRPr="003275E1">
        <w:rPr>
          <w:rFonts w:eastAsia="Gulim" w:cs="Arial"/>
          <w:lang w:eastAsia="ko-KR"/>
        </w:rPr>
        <w:t xml:space="preserve"> </w:t>
      </w:r>
      <w:r w:rsidR="000A570B" w:rsidRPr="003275E1">
        <w:rPr>
          <w:rFonts w:eastAsia="Gulim" w:cs="Arial"/>
          <w:lang w:eastAsia="ko-KR"/>
        </w:rPr>
        <w:t>직접</w:t>
      </w:r>
      <w:r w:rsidR="000A570B" w:rsidRPr="003275E1">
        <w:rPr>
          <w:rFonts w:eastAsia="Gulim" w:cs="Arial"/>
          <w:lang w:eastAsia="ko-KR"/>
        </w:rPr>
        <w:t xml:space="preserve"> </w:t>
      </w:r>
      <w:r w:rsidR="000A570B" w:rsidRPr="003275E1">
        <w:rPr>
          <w:rFonts w:eastAsia="Gulim" w:cs="Arial"/>
          <w:lang w:eastAsia="ko-KR"/>
        </w:rPr>
        <w:t>사용하거나</w:t>
      </w:r>
      <w:r w:rsidR="000A570B" w:rsidRPr="003275E1">
        <w:rPr>
          <w:rFonts w:eastAsia="Gulim" w:cs="Arial"/>
          <w:lang w:eastAsia="ko-KR"/>
        </w:rPr>
        <w:t xml:space="preserve"> </w:t>
      </w:r>
      <w:r w:rsidR="000A570B" w:rsidRPr="003275E1">
        <w:rPr>
          <w:rFonts w:eastAsia="Gulim" w:cs="Arial"/>
          <w:lang w:eastAsia="ko-KR"/>
        </w:rPr>
        <w:t>기타</w:t>
      </w:r>
      <w:r w:rsidR="000A570B" w:rsidRPr="003275E1">
        <w:rPr>
          <w:rFonts w:eastAsia="Gulim" w:cs="Arial"/>
          <w:lang w:eastAsia="ko-KR"/>
        </w:rPr>
        <w:t xml:space="preserve"> </w:t>
      </w:r>
      <w:r w:rsidR="000A570B" w:rsidRPr="003275E1">
        <w:rPr>
          <w:rFonts w:eastAsia="Gulim" w:cs="Arial"/>
          <w:lang w:eastAsia="ko-KR"/>
        </w:rPr>
        <w:t>클라이언트</w:t>
      </w:r>
      <w:r w:rsidR="000A570B" w:rsidRPr="003275E1">
        <w:rPr>
          <w:rFonts w:eastAsia="Gulim" w:cs="Arial"/>
          <w:lang w:eastAsia="ko-KR"/>
        </w:rPr>
        <w:t xml:space="preserve"> </w:t>
      </w:r>
      <w:r w:rsidR="000A570B" w:rsidRPr="003275E1">
        <w:rPr>
          <w:rFonts w:eastAsia="Gulim" w:cs="Arial"/>
          <w:lang w:eastAsia="ko-KR"/>
        </w:rPr>
        <w:t>소프트웨어를</w:t>
      </w:r>
      <w:r w:rsidR="000A570B" w:rsidRPr="003275E1">
        <w:rPr>
          <w:rFonts w:eastAsia="Gulim" w:cs="Arial"/>
          <w:lang w:eastAsia="ko-KR"/>
        </w:rPr>
        <w:t xml:space="preserve"> </w:t>
      </w:r>
      <w:r w:rsidR="000A570B" w:rsidRPr="003275E1">
        <w:rPr>
          <w:rFonts w:eastAsia="Gulim" w:cs="Arial"/>
          <w:lang w:eastAsia="ko-KR"/>
        </w:rPr>
        <w:t>통해</w:t>
      </w:r>
      <w:r w:rsidR="000A570B" w:rsidRPr="003275E1">
        <w:rPr>
          <w:rFonts w:eastAsia="Gulim" w:cs="Arial"/>
          <w:lang w:eastAsia="ko-KR"/>
        </w:rPr>
        <w:t xml:space="preserve"> </w:t>
      </w:r>
      <w:r w:rsidR="000A570B" w:rsidRPr="003275E1">
        <w:rPr>
          <w:rFonts w:eastAsia="Gulim" w:cs="Arial"/>
          <w:lang w:eastAsia="ko-KR"/>
        </w:rPr>
        <w:t>간접적으로</w:t>
      </w:r>
      <w:r w:rsidR="000A570B" w:rsidRPr="003275E1">
        <w:rPr>
          <w:rFonts w:eastAsia="Gulim" w:cs="Arial"/>
          <w:lang w:eastAsia="ko-KR"/>
        </w:rPr>
        <w:t xml:space="preserve"> </w:t>
      </w:r>
      <w:r w:rsidR="000A570B" w:rsidRPr="003275E1">
        <w:rPr>
          <w:rFonts w:eastAsia="Gulim" w:cs="Arial"/>
          <w:lang w:eastAsia="ko-KR"/>
        </w:rPr>
        <w:t>사용할</w:t>
      </w:r>
      <w:r w:rsidR="000A570B" w:rsidRPr="003275E1">
        <w:rPr>
          <w:rFonts w:eastAsia="Gulim" w:cs="Arial"/>
          <w:lang w:eastAsia="ko-KR"/>
        </w:rPr>
        <w:t xml:space="preserve"> </w:t>
      </w:r>
      <w:r w:rsidR="000A570B" w:rsidRPr="003275E1">
        <w:rPr>
          <w:rFonts w:eastAsia="Gulim" w:cs="Arial"/>
          <w:lang w:eastAsia="ko-KR"/>
        </w:rPr>
        <w:t>수</w:t>
      </w:r>
      <w:r w:rsidR="000A570B" w:rsidRPr="003275E1">
        <w:rPr>
          <w:rFonts w:eastAsia="Gulim" w:cs="Arial"/>
          <w:lang w:eastAsia="ko-KR"/>
        </w:rPr>
        <w:t xml:space="preserve"> </w:t>
      </w:r>
      <w:r w:rsidR="000A570B" w:rsidRPr="003275E1">
        <w:rPr>
          <w:rFonts w:eastAsia="Gulim" w:cs="Arial"/>
          <w:lang w:eastAsia="ko-KR"/>
        </w:rPr>
        <w:t>있습니다</w:t>
      </w:r>
      <w:r w:rsidR="000A570B" w:rsidRPr="003275E1">
        <w:rPr>
          <w:rFonts w:eastAsia="Gulim" w:cs="Arial"/>
          <w:lang w:eastAsia="ko-KR"/>
        </w:rPr>
        <w:t>.</w:t>
      </w:r>
    </w:p>
    <w:p w:rsidR="000A570B" w:rsidRPr="00CA757B" w:rsidRDefault="000A570B" w:rsidP="000A570B">
      <w:pPr>
        <w:pStyle w:val="PURHeading2"/>
        <w:rPr>
          <w:rFonts w:ascii="Arial" w:eastAsia="Gulim" w:hAnsi="Arial" w:cs="Arial"/>
          <w:b/>
          <w:bCs/>
          <w:lang w:eastAsia="ko-KR"/>
        </w:rPr>
      </w:pPr>
      <w:r w:rsidRPr="00CA757B">
        <w:rPr>
          <w:rFonts w:ascii="Arial" w:eastAsia="Gulim" w:hAnsi="Arial" w:cs="Arial"/>
          <w:b/>
          <w:bCs/>
          <w:lang w:eastAsia="ko-KR"/>
        </w:rPr>
        <w:t>서버</w:t>
      </w:r>
      <w:r w:rsidRPr="00CA757B">
        <w:rPr>
          <w:rFonts w:ascii="Arial" w:eastAsia="Gulim" w:hAnsi="Arial" w:cs="Arial"/>
          <w:b/>
          <w:bCs/>
          <w:lang w:eastAsia="ko-KR"/>
        </w:rPr>
        <w:t xml:space="preserve"> </w:t>
      </w:r>
      <w:r w:rsidRPr="00CA757B">
        <w:rPr>
          <w:rFonts w:ascii="Arial" w:eastAsia="Gulim" w:hAnsi="Arial" w:cs="Arial"/>
          <w:b/>
          <w:bCs/>
          <w:lang w:eastAsia="ko-KR"/>
        </w:rPr>
        <w:t>또는</w:t>
      </w:r>
      <w:r w:rsidRPr="00CA757B">
        <w:rPr>
          <w:rFonts w:ascii="Arial" w:eastAsia="Gulim" w:hAnsi="Arial" w:cs="Arial"/>
          <w:b/>
          <w:bCs/>
          <w:lang w:eastAsia="ko-KR"/>
        </w:rPr>
        <w:t xml:space="preserve"> </w:t>
      </w:r>
      <w:r w:rsidRPr="00CA757B">
        <w:rPr>
          <w:rFonts w:ascii="Arial" w:eastAsia="Gulim" w:hAnsi="Arial" w:cs="Arial"/>
          <w:b/>
          <w:bCs/>
          <w:lang w:eastAsia="ko-KR"/>
        </w:rPr>
        <w:t>저장</w:t>
      </w:r>
      <w:r w:rsidRPr="00CA757B">
        <w:rPr>
          <w:rFonts w:ascii="Arial" w:eastAsia="Gulim" w:hAnsi="Arial" w:cs="Arial"/>
          <w:b/>
          <w:bCs/>
          <w:lang w:eastAsia="ko-KR"/>
        </w:rPr>
        <w:t xml:space="preserve"> </w:t>
      </w:r>
      <w:r w:rsidRPr="00CA757B">
        <w:rPr>
          <w:rFonts w:ascii="Arial" w:eastAsia="Gulim" w:hAnsi="Arial" w:cs="Arial"/>
          <w:b/>
          <w:bCs/>
          <w:lang w:eastAsia="ko-KR"/>
        </w:rPr>
        <w:t>매체에</w:t>
      </w:r>
      <w:r w:rsidRPr="00CA757B">
        <w:rPr>
          <w:rFonts w:ascii="Arial" w:eastAsia="Gulim" w:hAnsi="Arial" w:cs="Arial"/>
          <w:b/>
          <w:bCs/>
          <w:lang w:eastAsia="ko-KR"/>
        </w:rPr>
        <w:t xml:space="preserve"> </w:t>
      </w:r>
      <w:r w:rsidRPr="00CA757B">
        <w:rPr>
          <w:rFonts w:ascii="Arial" w:eastAsia="Gulim" w:hAnsi="Arial" w:cs="Arial"/>
          <w:b/>
          <w:bCs/>
          <w:lang w:eastAsia="ko-KR"/>
        </w:rPr>
        <w:t>인스턴스</w:t>
      </w:r>
      <w:r w:rsidRPr="00CA757B">
        <w:rPr>
          <w:rFonts w:ascii="Arial" w:eastAsia="Gulim" w:hAnsi="Arial" w:cs="Arial"/>
          <w:b/>
          <w:bCs/>
          <w:lang w:eastAsia="ko-KR"/>
        </w:rPr>
        <w:t xml:space="preserve"> </w:t>
      </w:r>
      <w:r w:rsidRPr="00CA757B">
        <w:rPr>
          <w:rFonts w:ascii="Arial" w:eastAsia="Gulim" w:hAnsi="Arial" w:cs="Arial"/>
          <w:b/>
          <w:bCs/>
          <w:lang w:eastAsia="ko-KR"/>
        </w:rPr>
        <w:t>생성</w:t>
      </w:r>
      <w:r w:rsidRPr="00CA757B">
        <w:rPr>
          <w:rFonts w:ascii="Arial" w:eastAsia="Gulim" w:hAnsi="Arial" w:cs="Arial"/>
          <w:b/>
          <w:bCs/>
          <w:lang w:eastAsia="ko-KR"/>
        </w:rPr>
        <w:t xml:space="preserve"> </w:t>
      </w:r>
      <w:r w:rsidRPr="00CA757B">
        <w:rPr>
          <w:rFonts w:ascii="Arial" w:eastAsia="Gulim" w:hAnsi="Arial" w:cs="Arial"/>
          <w:b/>
          <w:bCs/>
          <w:lang w:eastAsia="ko-KR"/>
        </w:rPr>
        <w:t>및</w:t>
      </w:r>
      <w:r w:rsidRPr="00CA757B">
        <w:rPr>
          <w:rFonts w:ascii="Arial" w:eastAsia="Gulim" w:hAnsi="Arial" w:cs="Arial"/>
          <w:b/>
          <w:bCs/>
          <w:lang w:eastAsia="ko-KR"/>
        </w:rPr>
        <w:t xml:space="preserve"> </w:t>
      </w:r>
      <w:r w:rsidRPr="00CA757B">
        <w:rPr>
          <w:rFonts w:ascii="Arial" w:eastAsia="Gulim" w:hAnsi="Arial" w:cs="Arial"/>
          <w:b/>
          <w:bCs/>
          <w:lang w:eastAsia="ko-KR"/>
        </w:rPr>
        <w:t>저장</w:t>
      </w:r>
    </w:p>
    <w:p w:rsidR="000A570B" w:rsidRPr="003275E1" w:rsidRDefault="000A570B" w:rsidP="000A570B">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아래와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EC27E9">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개수만큼</w:t>
      </w:r>
      <w:r w:rsidRPr="003275E1">
        <w:rPr>
          <w:rFonts w:eastAsia="Gulim" w:cs="Arial"/>
          <w:lang w:eastAsia="ko-KR"/>
        </w:rPr>
        <w:t xml:space="preserve"> </w:t>
      </w:r>
      <w:r w:rsidRPr="003275E1">
        <w:rPr>
          <w:rFonts w:eastAsia="Gulim" w:cs="Arial"/>
          <w:lang w:eastAsia="ko-KR"/>
        </w:rPr>
        <w:t>생성할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EC27E9">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EC27E9">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목적으로만</w:t>
      </w:r>
      <w:r w:rsidRPr="003275E1">
        <w:rPr>
          <w:rFonts w:eastAsia="Gulim" w:cs="Arial"/>
          <w:lang w:eastAsia="ko-KR"/>
        </w:rPr>
        <w:t xml:space="preserve"> </w:t>
      </w:r>
      <w:r w:rsidRPr="003275E1">
        <w:rPr>
          <w:rFonts w:eastAsia="Gulim" w:cs="Arial"/>
          <w:lang w:eastAsia="ko-KR"/>
        </w:rPr>
        <w:t>만들고</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고객을</w:t>
      </w:r>
      <w:r w:rsidRPr="003275E1">
        <w:rPr>
          <w:rFonts w:eastAsia="Gulim" w:cs="Arial"/>
          <w:lang w:eastAsia="ko-KR"/>
        </w:rPr>
        <w:t xml:space="preserve"> </w:t>
      </w:r>
      <w:r w:rsidRPr="003275E1">
        <w:rPr>
          <w:rFonts w:eastAsia="Gulim" w:cs="Arial"/>
          <w:lang w:eastAsia="ko-KR"/>
        </w:rPr>
        <w:t>제외한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없음</w:t>
      </w:r>
      <w:r w:rsidRPr="003275E1">
        <w:rPr>
          <w:rFonts w:eastAsia="Gulim" w:cs="Arial"/>
          <w:lang w:eastAsia="ko-KR"/>
        </w:rPr>
        <w:t>).</w:t>
      </w:r>
    </w:p>
    <w:p w:rsidR="000A570B" w:rsidRPr="00CA757B" w:rsidRDefault="000A570B" w:rsidP="000A570B">
      <w:pPr>
        <w:pStyle w:val="PURHeading2"/>
        <w:rPr>
          <w:rFonts w:ascii="Arial" w:eastAsia="Gulim" w:hAnsi="Arial" w:cs="Arial"/>
          <w:b/>
          <w:bCs/>
          <w:highlight w:val="yellow"/>
          <w:lang w:eastAsia="ko-KR"/>
        </w:rPr>
      </w:pPr>
      <w:r w:rsidRPr="00CA757B">
        <w:rPr>
          <w:rFonts w:ascii="Arial" w:eastAsia="Gulim" w:hAnsi="Arial" w:cs="Arial"/>
          <w:b/>
          <w:bCs/>
          <w:lang w:eastAsia="ko-KR"/>
        </w:rPr>
        <w:t>추가</w:t>
      </w:r>
      <w:r w:rsidRPr="00CA757B">
        <w:rPr>
          <w:rFonts w:ascii="Arial" w:eastAsia="Gulim" w:hAnsi="Arial" w:cs="Arial"/>
          <w:b/>
          <w:bCs/>
          <w:lang w:eastAsia="ko-KR"/>
        </w:rPr>
        <w:t xml:space="preserve"> </w:t>
      </w:r>
      <w:r w:rsidRPr="00CA757B">
        <w:rPr>
          <w:rFonts w:ascii="Arial" w:eastAsia="Gulim" w:hAnsi="Arial" w:cs="Arial"/>
          <w:b/>
          <w:bCs/>
          <w:lang w:eastAsia="ko-KR"/>
        </w:rPr>
        <w:t>라이선스</w:t>
      </w:r>
      <w:r w:rsidRPr="00CA757B">
        <w:rPr>
          <w:rFonts w:ascii="Arial" w:eastAsia="Gulim" w:hAnsi="Arial" w:cs="Arial"/>
          <w:b/>
          <w:bCs/>
          <w:lang w:eastAsia="ko-KR"/>
        </w:rPr>
        <w:t xml:space="preserve"> </w:t>
      </w:r>
      <w:r w:rsidRPr="00CA757B">
        <w:rPr>
          <w:rFonts w:ascii="Arial" w:eastAsia="Gulim" w:hAnsi="Arial" w:cs="Arial"/>
          <w:b/>
          <w:bCs/>
          <w:lang w:eastAsia="ko-KR"/>
        </w:rPr>
        <w:t>요구</w:t>
      </w:r>
      <w:r w:rsidRPr="00CA757B">
        <w:rPr>
          <w:rFonts w:ascii="Arial" w:eastAsia="Gulim" w:hAnsi="Arial" w:cs="Arial"/>
          <w:b/>
          <w:bCs/>
          <w:lang w:eastAsia="ko-KR"/>
        </w:rPr>
        <w:t xml:space="preserve"> </w:t>
      </w:r>
      <w:r w:rsidRPr="00CA757B">
        <w:rPr>
          <w:rFonts w:ascii="Arial" w:eastAsia="Gulim" w:hAnsi="Arial" w:cs="Arial"/>
          <w:b/>
          <w:bCs/>
          <w:lang w:eastAsia="ko-KR"/>
        </w:rPr>
        <w:t>사항</w:t>
      </w:r>
      <w:r w:rsidRPr="00CA757B">
        <w:rPr>
          <w:rFonts w:ascii="Arial" w:eastAsia="Gulim" w:hAnsi="Arial" w:cs="Arial"/>
          <w:b/>
          <w:bCs/>
          <w:lang w:eastAsia="ko-KR"/>
        </w:rPr>
        <w:t xml:space="preserve"> </w:t>
      </w:r>
      <w:r w:rsidRPr="00CA757B">
        <w:rPr>
          <w:rFonts w:ascii="Arial" w:eastAsia="Gulim" w:hAnsi="Arial" w:cs="Arial"/>
          <w:b/>
          <w:bCs/>
          <w:lang w:eastAsia="ko-KR"/>
        </w:rPr>
        <w:t>및</w:t>
      </w:r>
      <w:r w:rsidRPr="00CA757B">
        <w:rPr>
          <w:rFonts w:ascii="Arial" w:eastAsia="Gulim" w:hAnsi="Arial" w:cs="Arial"/>
          <w:b/>
          <w:bCs/>
          <w:lang w:eastAsia="ko-KR"/>
        </w:rPr>
        <w:t>/</w:t>
      </w:r>
      <w:r w:rsidRPr="00CA757B">
        <w:rPr>
          <w:rFonts w:ascii="Arial" w:eastAsia="Gulim" w:hAnsi="Arial" w:cs="Arial"/>
          <w:b/>
          <w:bCs/>
          <w:lang w:eastAsia="ko-KR"/>
        </w:rPr>
        <w:t>또는</w:t>
      </w:r>
      <w:r w:rsidRPr="00CA757B">
        <w:rPr>
          <w:rFonts w:ascii="Arial" w:eastAsia="Gulim" w:hAnsi="Arial" w:cs="Arial"/>
          <w:b/>
          <w:bCs/>
          <w:lang w:eastAsia="ko-KR"/>
        </w:rPr>
        <w:t xml:space="preserve"> </w:t>
      </w:r>
      <w:r w:rsidRPr="00CA757B">
        <w:rPr>
          <w:rFonts w:ascii="Arial" w:eastAsia="Gulim" w:hAnsi="Arial" w:cs="Arial"/>
          <w:b/>
          <w:bCs/>
          <w:lang w:eastAsia="ko-KR"/>
        </w:rPr>
        <w:t>사용</w:t>
      </w:r>
      <w:r w:rsidRPr="00CA757B">
        <w:rPr>
          <w:rFonts w:ascii="Arial" w:eastAsia="Gulim" w:hAnsi="Arial" w:cs="Arial"/>
          <w:b/>
          <w:bCs/>
          <w:lang w:eastAsia="ko-KR"/>
        </w:rPr>
        <w:t xml:space="preserve"> </w:t>
      </w:r>
      <w:r w:rsidRPr="00CA757B">
        <w:rPr>
          <w:rFonts w:ascii="Arial" w:eastAsia="Gulim" w:hAnsi="Arial" w:cs="Arial"/>
          <w:b/>
          <w:bCs/>
          <w:lang w:eastAsia="ko-KR"/>
        </w:rPr>
        <w:t>권한</w:t>
      </w:r>
    </w:p>
    <w:p w:rsidR="000A570B" w:rsidRPr="003275E1" w:rsidRDefault="000A570B" w:rsidP="000A570B">
      <w:pPr>
        <w:pStyle w:val="PURBlueStrong"/>
        <w:rPr>
          <w:rFonts w:eastAsia="Gulim" w:cs="Arial"/>
          <w:lang w:eastAsia="ko-KR"/>
        </w:rPr>
      </w:pP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(SAL) </w:t>
      </w:r>
      <w:r w:rsidRPr="003275E1">
        <w:rPr>
          <w:rFonts w:eastAsia="Gulim" w:cs="Arial"/>
          <w:lang w:eastAsia="ko-KR"/>
        </w:rPr>
        <w:t>불필요</w:t>
      </w:r>
    </w:p>
    <w:p w:rsidR="000A570B" w:rsidRPr="003275E1" w:rsidRDefault="00094CB3" w:rsidP="000A570B">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액세스하기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w:t>
      </w:r>
    </w:p>
    <w:p w:rsidR="000A570B" w:rsidRPr="003275E1" w:rsidRDefault="000A570B" w:rsidP="000A570B">
      <w:pPr>
        <w:pStyle w:val="PURBody-Indented"/>
        <w:rPr>
          <w:rFonts w:eastAsia="Gulim" w:cs="Arial"/>
          <w:lang w:eastAsia="ko-KR"/>
        </w:rPr>
      </w:pP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바와</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400E31" w:rsidP="000A570B">
      <w:pPr>
        <w:pStyle w:val="PURBlueStrong"/>
        <w:rPr>
          <w:rFonts w:eastAsia="Gulim" w:cs="Arial"/>
          <w:lang w:eastAsia="ko-KR"/>
        </w:rPr>
      </w:pPr>
      <w:r w:rsidRPr="003275E1">
        <w:rPr>
          <w:rFonts w:eastAsia="Gulim" w:cs="Arial"/>
          <w:lang w:eastAsia="ko-KR"/>
        </w:rPr>
        <w:t xml:space="preserve">System Center </w:t>
      </w:r>
      <w:r w:rsidRPr="003275E1">
        <w:rPr>
          <w:rFonts w:eastAsia="Gulim" w:cs="Arial"/>
          <w:lang w:eastAsia="ko-KR"/>
        </w:rPr>
        <w:t>팩</w:t>
      </w:r>
    </w:p>
    <w:p w:rsidR="000A570B" w:rsidRPr="003275E1" w:rsidRDefault="00400E31" w:rsidP="000A570B">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통합</w:t>
      </w:r>
      <w:r w:rsidRPr="003275E1">
        <w:rPr>
          <w:rFonts w:eastAsia="Gulim" w:cs="Arial"/>
          <w:lang w:eastAsia="ko-KR"/>
        </w:rPr>
        <w:t xml:space="preserve"> </w:t>
      </w:r>
      <w:r w:rsidRPr="003275E1">
        <w:rPr>
          <w:rFonts w:eastAsia="Gulim" w:cs="Arial"/>
          <w:lang w:eastAsia="ko-KR"/>
        </w:rPr>
        <w:t>팩을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적용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System Center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6F62C0" w:rsidRDefault="000A570B" w:rsidP="000A570B">
      <w:pPr>
        <w:pStyle w:val="PURHeading2"/>
        <w:rPr>
          <w:rFonts w:ascii="Arial" w:eastAsia="Gulim" w:hAnsi="Arial" w:cs="Arial"/>
          <w:b/>
          <w:bCs/>
          <w:lang w:eastAsia="ko-KR"/>
        </w:rPr>
      </w:pPr>
      <w:r w:rsidRPr="006F62C0">
        <w:rPr>
          <w:rFonts w:ascii="Arial" w:eastAsia="Gulim" w:hAnsi="Arial" w:cs="Arial"/>
          <w:b/>
          <w:bCs/>
          <w:lang w:eastAsia="ko-KR"/>
        </w:rPr>
        <w:t>서버</w:t>
      </w:r>
      <w:r w:rsidRPr="006F62C0">
        <w:rPr>
          <w:rFonts w:ascii="Arial" w:eastAsia="Gulim" w:hAnsi="Arial" w:cs="Arial"/>
          <w:b/>
          <w:bCs/>
          <w:lang w:eastAsia="ko-KR"/>
        </w:rPr>
        <w:t xml:space="preserve"> </w:t>
      </w:r>
      <w:r w:rsidRPr="006F62C0">
        <w:rPr>
          <w:rFonts w:ascii="Arial" w:eastAsia="Gulim" w:hAnsi="Arial" w:cs="Arial"/>
          <w:b/>
          <w:bCs/>
          <w:lang w:eastAsia="ko-KR"/>
        </w:rPr>
        <w:t>팜의</w:t>
      </w:r>
      <w:r w:rsidRPr="006F62C0">
        <w:rPr>
          <w:rFonts w:ascii="Arial" w:eastAsia="Gulim" w:hAnsi="Arial" w:cs="Arial"/>
          <w:b/>
          <w:bCs/>
          <w:lang w:eastAsia="ko-KR"/>
        </w:rPr>
        <w:t xml:space="preserve"> </w:t>
      </w:r>
      <w:r w:rsidRPr="006F62C0">
        <w:rPr>
          <w:rFonts w:ascii="Arial" w:eastAsia="Gulim" w:hAnsi="Arial" w:cs="Arial"/>
          <w:b/>
          <w:bCs/>
          <w:lang w:eastAsia="ko-KR"/>
        </w:rPr>
        <w:t>라이선스</w:t>
      </w:r>
      <w:r w:rsidRPr="006F62C0">
        <w:rPr>
          <w:rFonts w:ascii="Arial" w:eastAsia="Gulim" w:hAnsi="Arial" w:cs="Arial"/>
          <w:b/>
          <w:bCs/>
          <w:lang w:eastAsia="ko-KR"/>
        </w:rPr>
        <w:t xml:space="preserve"> </w:t>
      </w:r>
      <w:r w:rsidRPr="006F62C0">
        <w:rPr>
          <w:rFonts w:ascii="Arial" w:eastAsia="Gulim" w:hAnsi="Arial" w:cs="Arial"/>
          <w:b/>
          <w:bCs/>
          <w:lang w:eastAsia="ko-KR"/>
        </w:rPr>
        <w:t>이동성</w:t>
      </w:r>
    </w:p>
    <w:p w:rsidR="000A570B" w:rsidRPr="003275E1" w:rsidRDefault="000A570B" w:rsidP="000A570B">
      <w:pPr>
        <w:pStyle w:val="PURBody-Indented"/>
        <w:rPr>
          <w:rFonts w:eastAsia="Gulim" w:cs="Arial"/>
          <w:lang w:eastAsia="ko-KR"/>
        </w:rPr>
      </w:pPr>
      <w:r w:rsidRPr="003275E1">
        <w:rPr>
          <w:rFonts w:eastAsia="Gulim" w:cs="Arial"/>
          <w:lang w:eastAsia="ko-KR"/>
        </w:rPr>
        <w:t>참고</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이동성</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갖는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제품에만</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할당</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사용</w:t>
      </w:r>
    </w:p>
    <w:p w:rsidR="000A570B" w:rsidRPr="003275E1" w:rsidRDefault="000A570B" w:rsidP="000A570B">
      <w:pPr>
        <w:pStyle w:val="PURBody-Indented"/>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확인하여</w:t>
      </w:r>
      <w:r w:rsidRPr="003275E1">
        <w:rPr>
          <w:rFonts w:eastAsia="Gulim" w:cs="Arial"/>
          <w:lang w:eastAsia="ko-KR"/>
        </w:rPr>
        <w:t xml:space="preserve"> </w:t>
      </w:r>
      <w:r w:rsidRPr="003275E1">
        <w:rPr>
          <w:rFonts w:eastAsia="Gulim" w:cs="Arial"/>
          <w:lang w:eastAsia="ko-KR"/>
        </w:rPr>
        <w:t>할당하고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사용권을</w:t>
      </w:r>
      <w:r w:rsidRPr="003275E1">
        <w:rPr>
          <w:rFonts w:eastAsia="Gulim" w:cs="Arial"/>
          <w:lang w:eastAsia="ko-KR"/>
        </w:rPr>
        <w:t xml:space="preserve"> </w:t>
      </w:r>
      <w:r w:rsidRPr="003275E1">
        <w:rPr>
          <w:rFonts w:eastAsia="Gulim" w:cs="Arial"/>
          <w:lang w:eastAsia="ko-KR"/>
        </w:rPr>
        <w:t>적용할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ody-Indented"/>
        <w:rPr>
          <w:rFonts w:eastAsia="Gulim" w:cs="Arial"/>
        </w:rPr>
      </w:pPr>
      <w:r w:rsidRPr="003275E1">
        <w:rPr>
          <w:rStyle w:val="Strong"/>
          <w:rFonts w:eastAsia="Gulim" w:cs="Arial"/>
        </w:rPr>
        <w:t>서버</w:t>
      </w:r>
      <w:r w:rsidRPr="003275E1">
        <w:rPr>
          <w:rStyle w:val="Strong"/>
          <w:rFonts w:eastAsia="Gulim" w:cs="Arial"/>
        </w:rPr>
        <w:t xml:space="preserve"> </w:t>
      </w:r>
      <w:r w:rsidRPr="003275E1">
        <w:rPr>
          <w:rStyle w:val="Strong"/>
          <w:rFonts w:eastAsia="Gulim" w:cs="Arial"/>
        </w:rPr>
        <w:t>팜</w:t>
      </w:r>
      <w:r w:rsidRPr="003275E1">
        <w:rPr>
          <w:rStyle w:val="Strong"/>
          <w:rFonts w:eastAsia="Gulim" w:cs="Arial"/>
        </w:rPr>
        <w:t>.</w:t>
      </w:r>
      <w:r w:rsidRPr="003275E1">
        <w:rPr>
          <w:rStyle w:val="PURBlueStrongCha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팜은</w:t>
      </w:r>
    </w:p>
    <w:p w:rsidR="000A570B" w:rsidRPr="003275E1" w:rsidRDefault="000A570B" w:rsidP="00EC27E9">
      <w:pPr>
        <w:pStyle w:val="PURBullet-Indented"/>
        <w:rPr>
          <w:rFonts w:eastAsia="Gulim" w:cs="Arial"/>
          <w:lang w:eastAsia="ko-KR"/>
        </w:rPr>
      </w:pP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시간대의</w:t>
      </w:r>
      <w:r w:rsidRPr="003275E1">
        <w:rPr>
          <w:rFonts w:eastAsia="Gulim" w:cs="Arial"/>
          <w:lang w:eastAsia="ko-KR"/>
        </w:rPr>
        <w:t xml:space="preserve"> 4</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이내에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표준</w:t>
      </w:r>
      <w:r w:rsidRPr="003275E1">
        <w:rPr>
          <w:rFonts w:eastAsia="Gulim" w:cs="Arial"/>
          <w:lang w:eastAsia="ko-KR"/>
        </w:rPr>
        <w:t xml:space="preserve"> </w:t>
      </w:r>
      <w:r w:rsidRPr="003275E1">
        <w:rPr>
          <w:rFonts w:eastAsia="Gulim" w:cs="Arial"/>
          <w:lang w:eastAsia="ko-KR"/>
        </w:rPr>
        <w:t>시간대</w:t>
      </w:r>
      <w:r w:rsidRPr="003275E1">
        <w:rPr>
          <w:rFonts w:eastAsia="Gulim" w:cs="Arial"/>
          <w:lang w:eastAsia="ko-KR"/>
        </w:rPr>
        <w:t>(DST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UTC(Coordinated Universal Time)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p>
    <w:p w:rsidR="000A570B" w:rsidRPr="003275E1" w:rsidRDefault="000A570B" w:rsidP="00EC27E9">
      <w:pPr>
        <w:pStyle w:val="PURBullet-Indented"/>
        <w:rPr>
          <w:rFonts w:eastAsia="Gulim" w:cs="Arial"/>
          <w:lang w:eastAsia="ko-KR"/>
        </w:rPr>
      </w:pPr>
      <w:r w:rsidRPr="003275E1">
        <w:rPr>
          <w:rFonts w:eastAsia="Gulim" w:cs="Arial"/>
          <w:lang w:eastAsia="ko-KR"/>
        </w:rPr>
        <w:t>EU(</w:t>
      </w:r>
      <w:r w:rsidRPr="003275E1">
        <w:rPr>
          <w:rFonts w:eastAsia="Gulim" w:cs="Arial"/>
          <w:lang w:eastAsia="ko-KR"/>
        </w:rPr>
        <w:t>유럽</w:t>
      </w:r>
      <w:r w:rsidRPr="003275E1">
        <w:rPr>
          <w:rFonts w:eastAsia="Gulim" w:cs="Arial"/>
          <w:lang w:eastAsia="ko-KR"/>
        </w:rPr>
        <w:t xml:space="preserve"> </w:t>
      </w:r>
      <w:r w:rsidRPr="003275E1">
        <w:rPr>
          <w:rFonts w:eastAsia="Gulim" w:cs="Arial"/>
          <w:lang w:eastAsia="ko-KR"/>
        </w:rPr>
        <w:t>연합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EFTA(</w:t>
      </w:r>
      <w:r w:rsidRPr="003275E1">
        <w:rPr>
          <w:rFonts w:eastAsia="Gulim" w:cs="Arial"/>
          <w:lang w:eastAsia="ko-KR"/>
        </w:rPr>
        <w:t>유럽</w:t>
      </w:r>
      <w:r w:rsidRPr="003275E1">
        <w:rPr>
          <w:rFonts w:eastAsia="Gulim" w:cs="Arial"/>
          <w:lang w:eastAsia="ko-KR"/>
        </w:rPr>
        <w:t xml:space="preserve"> </w:t>
      </w:r>
      <w:r w:rsidRPr="003275E1">
        <w:rPr>
          <w:rFonts w:eastAsia="Gulim" w:cs="Arial"/>
          <w:lang w:eastAsia="ko-KR"/>
        </w:rPr>
        <w:t>자유</w:t>
      </w:r>
      <w:r w:rsidRPr="003275E1">
        <w:rPr>
          <w:rFonts w:eastAsia="Gulim" w:cs="Arial"/>
          <w:lang w:eastAsia="ko-KR"/>
        </w:rPr>
        <w:t xml:space="preserve"> </w:t>
      </w:r>
      <w:r w:rsidRPr="003275E1">
        <w:rPr>
          <w:rFonts w:eastAsia="Gulim" w:cs="Arial"/>
          <w:lang w:eastAsia="ko-KR"/>
        </w:rPr>
        <w:t>무역</w:t>
      </w:r>
      <w:r w:rsidRPr="003275E1">
        <w:rPr>
          <w:rFonts w:eastAsia="Gulim" w:cs="Arial"/>
          <w:lang w:eastAsia="ko-KR"/>
        </w:rPr>
        <w:t xml:space="preserve"> </w:t>
      </w:r>
      <w:r w:rsidRPr="003275E1">
        <w:rPr>
          <w:rFonts w:eastAsia="Gulim" w:cs="Arial"/>
          <w:lang w:eastAsia="ko-KR"/>
        </w:rPr>
        <w:t>연합</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각각</w:t>
      </w:r>
      <w:r w:rsidRPr="003275E1">
        <w:rPr>
          <w:rFonts w:eastAsia="Gulim" w:cs="Arial"/>
          <w:lang w:eastAsia="ko-KR"/>
        </w:rPr>
        <w:t xml:space="preserve"> </w:t>
      </w:r>
      <w:r w:rsidRPr="003275E1">
        <w:rPr>
          <w:rFonts w:eastAsia="Gulim" w:cs="Arial"/>
          <w:lang w:eastAsia="ko-KR"/>
        </w:rPr>
        <w:t>실제로</w:t>
      </w:r>
      <w:r w:rsidRPr="003275E1">
        <w:rPr>
          <w:rFonts w:eastAsia="Gulim" w:cs="Arial"/>
          <w:lang w:eastAsia="ko-KR"/>
        </w:rPr>
        <w:t xml:space="preserve"> </w:t>
      </w:r>
      <w:r w:rsidRPr="003275E1">
        <w:rPr>
          <w:rFonts w:eastAsia="Gulim" w:cs="Arial"/>
          <w:lang w:eastAsia="ko-KR"/>
        </w:rPr>
        <w:t>위치하고</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센터로</w:t>
      </w:r>
      <w:r w:rsidRPr="003275E1">
        <w:rPr>
          <w:rFonts w:eastAsia="Gulim" w:cs="Arial"/>
          <w:lang w:eastAsia="ko-KR"/>
        </w:rPr>
        <w:t xml:space="preserve"> </w:t>
      </w:r>
      <w:r w:rsidRPr="003275E1">
        <w:rPr>
          <w:rFonts w:eastAsia="Gulim" w:cs="Arial"/>
          <w:lang w:eastAsia="ko-KR"/>
        </w:rPr>
        <w:t>구성됩니다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센터는</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팜의</w:t>
      </w:r>
      <w:r w:rsidRPr="003275E1">
        <w:rPr>
          <w:rFonts w:eastAsia="Gulim" w:cs="Arial"/>
          <w:lang w:eastAsia="ko-KR"/>
        </w:rPr>
        <w:t xml:space="preserve"> </w:t>
      </w:r>
      <w:r w:rsidRPr="003275E1">
        <w:rPr>
          <w:rFonts w:eastAsia="Gulim" w:cs="Arial"/>
          <w:lang w:eastAsia="ko-KR"/>
        </w:rPr>
        <w:t>일부일</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w:t>
      </w:r>
      <w:r w:rsidRPr="003275E1">
        <w:rPr>
          <w:rFonts w:eastAsia="Gulim" w:cs="Arial"/>
          <w:lang w:eastAsia="ko-KR"/>
        </w:rPr>
        <w:t xml:space="preserve"> </w:t>
      </w:r>
      <w:r w:rsidRPr="003275E1">
        <w:rPr>
          <w:rFonts w:eastAsia="Gulim" w:cs="Arial"/>
          <w:lang w:eastAsia="ko-KR"/>
        </w:rPr>
        <w:t>간에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센터를</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가능하지만</w:t>
      </w:r>
      <w:r w:rsidRPr="003275E1">
        <w:rPr>
          <w:rFonts w:eastAsia="Gulim" w:cs="Arial"/>
          <w:lang w:eastAsia="ko-KR"/>
        </w:rPr>
        <w:t xml:space="preserve"> </w:t>
      </w:r>
      <w:r w:rsidRPr="003275E1">
        <w:rPr>
          <w:rFonts w:eastAsia="Gulim" w:cs="Arial"/>
          <w:lang w:eastAsia="ko-KR"/>
        </w:rPr>
        <w:t>단기적인</w:t>
      </w:r>
      <w:r w:rsidRPr="003275E1">
        <w:rPr>
          <w:rFonts w:eastAsia="Gulim" w:cs="Arial"/>
          <w:lang w:eastAsia="ko-KR"/>
        </w:rPr>
        <w:t xml:space="preserve"> </w:t>
      </w:r>
      <w:r w:rsidRPr="003275E1">
        <w:rPr>
          <w:rFonts w:eastAsia="Gulim" w:cs="Arial"/>
          <w:lang w:eastAsia="ko-KR"/>
        </w:rPr>
        <w:t>기간</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마지막</w:t>
      </w:r>
      <w:r w:rsidRPr="003275E1">
        <w:rPr>
          <w:rFonts w:eastAsia="Gulim" w:cs="Arial"/>
          <w:lang w:eastAsia="ko-KR"/>
        </w:rPr>
        <w:t xml:space="preserve"> </w:t>
      </w:r>
      <w:r w:rsidRPr="003275E1">
        <w:rPr>
          <w:rFonts w:eastAsia="Gulim" w:cs="Arial"/>
          <w:lang w:eastAsia="ko-KR"/>
        </w:rPr>
        <w:t>할당</w:t>
      </w:r>
      <w:r w:rsidRPr="003275E1">
        <w:rPr>
          <w:rFonts w:eastAsia="Gulim" w:cs="Arial"/>
          <w:lang w:eastAsia="ko-KR"/>
        </w:rPr>
        <w:t xml:space="preserve"> </w:t>
      </w:r>
      <w:r w:rsidRPr="003275E1">
        <w:rPr>
          <w:rFonts w:eastAsia="Gulim" w:cs="Arial"/>
          <w:lang w:eastAsia="ko-KR"/>
        </w:rPr>
        <w:t>시점으로부터</w:t>
      </w:r>
      <w:r w:rsidRPr="003275E1">
        <w:rPr>
          <w:rFonts w:eastAsia="Gulim" w:cs="Arial"/>
          <w:lang w:eastAsia="ko-KR"/>
        </w:rPr>
        <w:t xml:space="preserve"> 30</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이내에는</w:t>
      </w:r>
      <w:r w:rsidRPr="003275E1">
        <w:rPr>
          <w:rFonts w:eastAsia="Gulim" w:cs="Arial"/>
          <w:lang w:eastAsia="ko-KR"/>
        </w:rPr>
        <w:t xml:space="preserve"> </w:t>
      </w:r>
      <w:r w:rsidRPr="003275E1">
        <w:rPr>
          <w:rFonts w:eastAsia="Gulim" w:cs="Arial"/>
          <w:lang w:eastAsia="ko-KR"/>
        </w:rPr>
        <w:t>불가함</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재할당</w:t>
      </w:r>
    </w:p>
    <w:p w:rsidR="000A570B" w:rsidRPr="003275E1" w:rsidRDefault="000A570B" w:rsidP="000A570B">
      <w:pPr>
        <w:pStyle w:val="PURBody-Indented"/>
        <w:rPr>
          <w:rFonts w:eastAsia="Gulim" w:cs="Arial"/>
          <w:lang w:eastAsia="ko-KR"/>
        </w:rPr>
      </w:pPr>
      <w:r w:rsidRPr="003275E1">
        <w:rPr>
          <w:rStyle w:val="Strong"/>
          <w:rFonts w:eastAsia="Gulim" w:cs="Arial"/>
          <w:lang w:eastAsia="ko-KR"/>
        </w:rPr>
        <w:t>서버</w:t>
      </w:r>
      <w:r w:rsidRPr="003275E1">
        <w:rPr>
          <w:rStyle w:val="Strong"/>
          <w:rFonts w:eastAsia="Gulim" w:cs="Arial"/>
          <w:lang w:eastAsia="ko-KR"/>
        </w:rPr>
        <w:t xml:space="preserve"> </w:t>
      </w:r>
      <w:r w:rsidRPr="003275E1">
        <w:rPr>
          <w:rStyle w:val="Strong"/>
          <w:rFonts w:eastAsia="Gulim" w:cs="Arial"/>
          <w:lang w:eastAsia="ko-KR"/>
        </w:rPr>
        <w:t>팜</w:t>
      </w:r>
      <w:r w:rsidRPr="003275E1">
        <w:rPr>
          <w:rStyle w:val="Strong"/>
          <w:rFonts w:eastAsia="Gulim" w:cs="Arial"/>
          <w:lang w:eastAsia="ko-KR"/>
        </w:rPr>
        <w:t xml:space="preserve"> </w:t>
      </w:r>
      <w:r w:rsidRPr="003275E1">
        <w:rPr>
          <w:rStyle w:val="Strong"/>
          <w:rFonts w:eastAsia="Gulim" w:cs="Arial"/>
          <w:lang w:eastAsia="ko-KR"/>
        </w:rPr>
        <w:t>내부</w:t>
      </w:r>
      <w:r w:rsidRPr="003275E1">
        <w:rPr>
          <w:rStyle w:val="Strong"/>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필요할</w:t>
      </w:r>
      <w:r w:rsidRPr="003275E1">
        <w:rPr>
          <w:rFonts w:eastAsia="Gulim" w:cs="Arial"/>
          <w:lang w:eastAsia="ko-KR"/>
        </w:rPr>
        <w:t xml:space="preserve"> </w:t>
      </w:r>
      <w:r w:rsidRPr="003275E1">
        <w:rPr>
          <w:rFonts w:eastAsia="Gulim" w:cs="Arial"/>
          <w:lang w:eastAsia="ko-KR"/>
        </w:rPr>
        <w:t>때마다</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없다는</w:t>
      </w:r>
      <w:r w:rsidRPr="003275E1">
        <w:rPr>
          <w:rFonts w:eastAsia="Gulim" w:cs="Arial"/>
          <w:lang w:eastAsia="ko-KR"/>
        </w:rPr>
        <w:t xml:space="preserve"> </w:t>
      </w:r>
      <w:r w:rsidRPr="003275E1">
        <w:rPr>
          <w:rFonts w:eastAsia="Gulim" w:cs="Arial"/>
          <w:lang w:eastAsia="ko-KR"/>
        </w:rPr>
        <w:t>제한은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라이선스에는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3275E1" w:rsidRDefault="000A570B" w:rsidP="00DA43B1">
      <w:pPr>
        <w:pStyle w:val="PURBody-Indented"/>
        <w:rPr>
          <w:rFonts w:eastAsia="Gulim" w:cs="Arial"/>
          <w:lang w:eastAsia="ko-KR"/>
        </w:rPr>
      </w:pPr>
      <w:r w:rsidRPr="003275E1">
        <w:rPr>
          <w:rStyle w:val="Strong"/>
          <w:rFonts w:eastAsia="Gulim" w:cs="Arial"/>
          <w:lang w:eastAsia="ko-KR"/>
        </w:rPr>
        <w:t>서버</w:t>
      </w:r>
      <w:r w:rsidRPr="003275E1">
        <w:rPr>
          <w:rStyle w:val="Strong"/>
          <w:rFonts w:eastAsia="Gulim" w:cs="Arial"/>
          <w:lang w:eastAsia="ko-KR"/>
        </w:rPr>
        <w:t xml:space="preserve"> </w:t>
      </w:r>
      <w:r w:rsidRPr="003275E1">
        <w:rPr>
          <w:rStyle w:val="Strong"/>
          <w:rFonts w:eastAsia="Gulim" w:cs="Arial"/>
          <w:lang w:eastAsia="ko-KR"/>
        </w:rPr>
        <w:t>팜</w:t>
      </w:r>
      <w:r w:rsidRPr="003275E1">
        <w:rPr>
          <w:rStyle w:val="Strong"/>
          <w:rFonts w:eastAsia="Gulim" w:cs="Arial"/>
          <w:lang w:eastAsia="ko-KR"/>
        </w:rPr>
        <w:t xml:space="preserve"> </w:t>
      </w:r>
      <w:r w:rsidRPr="003275E1">
        <w:rPr>
          <w:rStyle w:val="Strong"/>
          <w:rFonts w:eastAsia="Gulim" w:cs="Arial"/>
          <w:lang w:eastAsia="ko-KR"/>
        </w:rPr>
        <w:t>간</w:t>
      </w:r>
      <w:r w:rsidRPr="003275E1">
        <w:rPr>
          <w:rStyle w:val="Strong"/>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가능하지만</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lastRenderedPageBreak/>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확인</w:t>
      </w:r>
    </w:p>
    <w:p w:rsidR="000A570B" w:rsidRPr="003275E1" w:rsidRDefault="000A570B" w:rsidP="000A570B">
      <w:pPr>
        <w:pStyle w:val="PURBody-Indented"/>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프로세서를</w:t>
      </w:r>
      <w:r w:rsidRPr="003275E1">
        <w:rPr>
          <w:rFonts w:eastAsia="Gulim" w:cs="Arial"/>
          <w:lang w:eastAsia="ko-KR"/>
        </w:rPr>
        <w:t xml:space="preserve"> </w:t>
      </w:r>
      <w:r w:rsidRPr="003275E1">
        <w:rPr>
          <w:rFonts w:eastAsia="Gulim" w:cs="Arial"/>
          <w:lang w:eastAsia="ko-KR"/>
        </w:rPr>
        <w:t>계산하는</w:t>
      </w:r>
      <w:r w:rsidRPr="003275E1">
        <w:rPr>
          <w:rFonts w:eastAsia="Gulim" w:cs="Arial"/>
          <w:lang w:eastAsia="ko-KR"/>
        </w:rPr>
        <w:t xml:space="preserve"> </w:t>
      </w:r>
      <w:r w:rsidRPr="003275E1">
        <w:rPr>
          <w:rFonts w:eastAsia="Gulim" w:cs="Arial"/>
          <w:lang w:eastAsia="ko-KR"/>
        </w:rPr>
        <w:t>방법에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지원하거나</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개수와</w:t>
      </w:r>
      <w:r w:rsidRPr="003275E1">
        <w:rPr>
          <w:rFonts w:eastAsia="Gulim" w:cs="Arial"/>
          <w:lang w:eastAsia="ko-KR"/>
        </w:rPr>
        <w:t xml:space="preserve"> </w:t>
      </w:r>
      <w:r w:rsidRPr="003275E1">
        <w:rPr>
          <w:rFonts w:eastAsia="Gulim" w:cs="Arial"/>
          <w:lang w:eastAsia="ko-KR"/>
        </w:rPr>
        <w:t>동일하거나</w:t>
      </w:r>
      <w:r w:rsidRPr="003275E1">
        <w:rPr>
          <w:rFonts w:eastAsia="Gulim" w:cs="Arial"/>
          <w:lang w:eastAsia="ko-KR"/>
        </w:rPr>
        <w:t xml:space="preserve"> </w:t>
      </w:r>
      <w:r w:rsidRPr="003275E1">
        <w:rPr>
          <w:rFonts w:eastAsia="Gulim" w:cs="Arial"/>
          <w:lang w:eastAsia="ko-KR"/>
        </w:rPr>
        <w:t>그보다</w:t>
      </w:r>
      <w:r w:rsidRPr="003275E1">
        <w:rPr>
          <w:rFonts w:eastAsia="Gulim" w:cs="Arial"/>
          <w:lang w:eastAsia="ko-KR"/>
        </w:rPr>
        <w:t xml:space="preserve"> </w:t>
      </w:r>
      <w:r w:rsidRPr="003275E1">
        <w:rPr>
          <w:rFonts w:eastAsia="Gulim" w:cs="Arial"/>
          <w:lang w:eastAsia="ko-KR"/>
        </w:rPr>
        <w:t>많은</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실행</w:t>
      </w:r>
    </w:p>
    <w:p w:rsidR="00156D47" w:rsidRPr="003275E1" w:rsidRDefault="00156D47" w:rsidP="00156D47">
      <w:pPr>
        <w:pStyle w:val="PURBody-Indented"/>
        <w:rPr>
          <w:rFonts w:eastAsia="Gulim" w:cs="Arial"/>
          <w:lang w:eastAsia="ko-KR"/>
        </w:rPr>
      </w:pPr>
      <w:r w:rsidRPr="003275E1">
        <w:rPr>
          <w:rFonts w:eastAsia="Gulim" w:cs="Arial"/>
          <w:b/>
          <w:lang w:eastAsia="ko-KR"/>
        </w:rPr>
        <w:t>라이선스</w:t>
      </w:r>
      <w:r w:rsidRPr="003275E1">
        <w:rPr>
          <w:rFonts w:eastAsia="Gulim" w:cs="Arial"/>
          <w:b/>
          <w:lang w:eastAsia="ko-KR"/>
        </w:rPr>
        <w:t xml:space="preserve"> </w:t>
      </w:r>
      <w:r w:rsidRPr="003275E1">
        <w:rPr>
          <w:rFonts w:eastAsia="Gulim" w:cs="Arial"/>
          <w:b/>
          <w:lang w:eastAsia="ko-KR"/>
        </w:rPr>
        <w:t>이동성이</w:t>
      </w:r>
      <w:r w:rsidRPr="003275E1">
        <w:rPr>
          <w:rFonts w:eastAsia="Gulim" w:cs="Arial"/>
          <w:b/>
          <w:lang w:eastAsia="ko-KR"/>
        </w:rPr>
        <w:t xml:space="preserve"> </w:t>
      </w:r>
      <w:r w:rsidRPr="003275E1">
        <w:rPr>
          <w:rFonts w:eastAsia="Gulim" w:cs="Arial"/>
          <w:b/>
          <w:lang w:eastAsia="ko-KR"/>
        </w:rPr>
        <w:t>적용되는</w:t>
      </w:r>
      <w:r w:rsidRPr="003275E1">
        <w:rPr>
          <w:rFonts w:eastAsia="Gulim" w:cs="Arial"/>
          <w:b/>
          <w:lang w:eastAsia="ko-KR"/>
        </w:rPr>
        <w:t xml:space="preserve"> </w:t>
      </w:r>
      <w:r w:rsidRPr="003275E1">
        <w:rPr>
          <w:rFonts w:eastAsia="Gulim" w:cs="Arial"/>
          <w:b/>
          <w:lang w:eastAsia="ko-KR"/>
        </w:rPr>
        <w:t>모든</w:t>
      </w:r>
      <w:r w:rsidRPr="003275E1">
        <w:rPr>
          <w:rFonts w:eastAsia="Gulim" w:cs="Arial"/>
          <w:b/>
          <w:lang w:eastAsia="ko-KR"/>
        </w:rPr>
        <w:t xml:space="preserve"> </w:t>
      </w:r>
      <w:r w:rsidRPr="003275E1">
        <w:rPr>
          <w:rFonts w:eastAsia="Gulim" w:cs="Arial"/>
          <w:b/>
          <w:lang w:eastAsia="ko-KR"/>
        </w:rPr>
        <w:t>서버</w:t>
      </w:r>
      <w:r w:rsidRPr="003275E1">
        <w:rPr>
          <w:rFonts w:eastAsia="Gulim" w:cs="Arial"/>
          <w:b/>
          <w:lang w:eastAsia="ko-KR"/>
        </w:rPr>
        <w:t xml:space="preserve"> </w:t>
      </w:r>
      <w:r w:rsidRPr="003275E1">
        <w:rPr>
          <w:rFonts w:eastAsia="Gulim" w:cs="Arial"/>
          <w:b/>
          <w:lang w:eastAsia="ko-KR"/>
        </w:rPr>
        <w:t>소프트웨어</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수만큼의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허용되었으므로</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충족할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팜에서</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항상</w:t>
      </w:r>
      <w:r w:rsidRPr="003275E1">
        <w:rPr>
          <w:rFonts w:eastAsia="Gulim" w:cs="Arial"/>
          <w:lang w:eastAsia="ko-KR"/>
        </w:rPr>
        <w:t xml:space="preserve"> </w:t>
      </w:r>
      <w:r w:rsidRPr="003275E1">
        <w:rPr>
          <w:rFonts w:eastAsia="Gulim" w:cs="Arial"/>
          <w:lang w:eastAsia="ko-KR"/>
        </w:rPr>
        <w:t>지원하거나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개수는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양도된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수와</w:t>
      </w:r>
      <w:r w:rsidRPr="003275E1">
        <w:rPr>
          <w:rFonts w:eastAsia="Gulim" w:cs="Arial"/>
          <w:lang w:eastAsia="ko-KR"/>
        </w:rPr>
        <w:t xml:space="preserve"> </w:t>
      </w:r>
      <w:r w:rsidRPr="003275E1">
        <w:rPr>
          <w:rFonts w:eastAsia="Gulim" w:cs="Arial"/>
          <w:lang w:eastAsia="ko-KR"/>
        </w:rPr>
        <w:t>동일하거나</w:t>
      </w:r>
      <w:r w:rsidRPr="003275E1">
        <w:rPr>
          <w:rFonts w:eastAsia="Gulim" w:cs="Arial"/>
          <w:lang w:eastAsia="ko-KR"/>
        </w:rPr>
        <w:t xml:space="preserve"> </w:t>
      </w:r>
      <w:r w:rsidRPr="003275E1">
        <w:rPr>
          <w:rFonts w:eastAsia="Gulim" w:cs="Arial"/>
          <w:lang w:eastAsia="ko-KR"/>
        </w:rPr>
        <w:t>적어야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Style w:val="PURBlueStrong-IndentedChar"/>
          <w:rFonts w:eastAsia="Gulim" w:cs="Arial"/>
          <w:smallCaps/>
          <w:lang w:eastAsia="ko-KR"/>
        </w:rPr>
        <w:t>라이선스를</w:t>
      </w:r>
      <w:r w:rsidRPr="003275E1">
        <w:rPr>
          <w:rStyle w:val="PURBlueStrong-IndentedChar"/>
          <w:rFonts w:eastAsia="Gulim" w:cs="Arial"/>
          <w:smallCaps/>
          <w:lang w:eastAsia="ko-KR"/>
        </w:rPr>
        <w:t xml:space="preserve"> </w:t>
      </w:r>
      <w:r w:rsidRPr="003275E1">
        <w:rPr>
          <w:rStyle w:val="PURBlueStrong-IndentedChar"/>
          <w:rFonts w:eastAsia="Gulim" w:cs="Arial"/>
          <w:smallCaps/>
          <w:lang w:eastAsia="ko-KR"/>
        </w:rPr>
        <w:t>계산하는</w:t>
      </w:r>
      <w:r w:rsidRPr="003275E1">
        <w:rPr>
          <w:rStyle w:val="PURBlueStrong-IndentedChar"/>
          <w:rFonts w:eastAsia="Gulim" w:cs="Arial"/>
          <w:smallCaps/>
          <w:lang w:eastAsia="ko-KR"/>
        </w:rPr>
        <w:t xml:space="preserve"> </w:t>
      </w:r>
      <w:r w:rsidRPr="003275E1">
        <w:rPr>
          <w:rStyle w:val="PURBlueStrong-IndentedChar"/>
          <w:rFonts w:eastAsia="Gulim" w:cs="Arial"/>
          <w:smallCaps/>
          <w:lang w:eastAsia="ko-KR"/>
        </w:rPr>
        <w:t>다른</w:t>
      </w:r>
      <w:r w:rsidRPr="003275E1">
        <w:rPr>
          <w:rStyle w:val="PURBlueStrong-IndentedChar"/>
          <w:rFonts w:eastAsia="Gulim" w:cs="Arial"/>
          <w:smallCaps/>
          <w:lang w:eastAsia="ko-KR"/>
        </w:rPr>
        <w:t xml:space="preserve"> </w:t>
      </w:r>
      <w:r w:rsidRPr="003275E1">
        <w:rPr>
          <w:rStyle w:val="PURBlueStrong-IndentedChar"/>
          <w:rFonts w:eastAsia="Gulim" w:cs="Arial"/>
          <w:smallCaps/>
          <w:lang w:eastAsia="ko-KR"/>
        </w:rPr>
        <w:t>방법</w:t>
      </w:r>
    </w:p>
    <w:p w:rsidR="000A570B" w:rsidRPr="003275E1" w:rsidRDefault="000A570B" w:rsidP="000A570B">
      <w:pPr>
        <w:pStyle w:val="PURBody-Indented"/>
        <w:rPr>
          <w:rFonts w:eastAsia="Gulim" w:cs="Arial"/>
          <w:lang w:eastAsia="ko-KR"/>
        </w:rPr>
      </w:pP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지원하는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계산하는</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계산할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계산</w:t>
      </w:r>
      <w:r w:rsidRPr="003275E1">
        <w:rPr>
          <w:rFonts w:eastAsia="Gulim" w:cs="Arial"/>
          <w:lang w:eastAsia="ko-KR"/>
        </w:rPr>
        <w:t xml:space="preserve"> </w:t>
      </w:r>
      <w:r w:rsidRPr="003275E1">
        <w:rPr>
          <w:rFonts w:eastAsia="Gulim" w:cs="Arial"/>
          <w:lang w:eastAsia="ko-KR"/>
        </w:rPr>
        <w:t>방법에서</w:t>
      </w:r>
      <w:r w:rsidRPr="003275E1">
        <w:rPr>
          <w:rFonts w:eastAsia="Gulim" w:cs="Arial"/>
          <w:lang w:eastAsia="ko-KR"/>
        </w:rPr>
        <w:t xml:space="preserve"> </w:t>
      </w:r>
      <w:r w:rsidRPr="003275E1">
        <w:rPr>
          <w:rFonts w:eastAsia="Gulim" w:cs="Arial"/>
          <w:lang w:eastAsia="ko-KR"/>
        </w:rPr>
        <w:t>기반이</w:t>
      </w:r>
      <w:r w:rsidRPr="003275E1">
        <w:rPr>
          <w:rFonts w:eastAsia="Gulim" w:cs="Arial"/>
          <w:lang w:eastAsia="ko-KR"/>
        </w:rPr>
        <w:t xml:space="preserve"> </w:t>
      </w:r>
      <w:r w:rsidRPr="003275E1">
        <w:rPr>
          <w:rFonts w:eastAsia="Gulim" w:cs="Arial"/>
          <w:lang w:eastAsia="ko-KR"/>
        </w:rPr>
        <w:t>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코어가</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간주되는</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조건의</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Fonts w:eastAsia="Gulim" w:cs="Arial"/>
          <w:lang w:eastAsia="ko-KR"/>
        </w:rPr>
        <w:t>무시됩니다</w:t>
      </w:r>
      <w:r w:rsidRPr="003275E1">
        <w:rPr>
          <w:rFonts w:eastAsia="Gulim" w:cs="Arial"/>
          <w:lang w:eastAsia="ko-KR"/>
        </w:rPr>
        <w:t xml:space="preserve">. </w:t>
      </w:r>
      <w:r w:rsidRPr="003275E1">
        <w:rPr>
          <w:rFonts w:eastAsia="Gulim" w:cs="Arial"/>
          <w:lang w:eastAsia="ko-KR"/>
        </w:rPr>
        <w:t>귀하는</w:t>
      </w:r>
    </w:p>
    <w:p w:rsidR="000A570B" w:rsidRPr="003275E1" w:rsidRDefault="000A570B" w:rsidP="00EC27E9">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w:t>
      </w:r>
      <w:r w:rsidRPr="003275E1">
        <w:rPr>
          <w:rFonts w:eastAsia="Gulim" w:cs="Arial"/>
          <w:lang w:eastAsia="ko-KR"/>
        </w:rPr>
        <w:t>개수</w:t>
      </w:r>
      <w:r w:rsidRPr="003275E1">
        <w:rPr>
          <w:rFonts w:eastAsia="Gulim" w:cs="Arial"/>
          <w:lang w:eastAsia="ko-KR"/>
        </w:rPr>
        <w:t xml:space="preserve"> </w:t>
      </w:r>
      <w:r w:rsidRPr="003275E1">
        <w:rPr>
          <w:rFonts w:eastAsia="Gulim" w:cs="Arial"/>
          <w:lang w:eastAsia="ko-KR"/>
        </w:rPr>
        <w:t>및</w:t>
      </w:r>
    </w:p>
    <w:p w:rsidR="000A570B" w:rsidRPr="003275E1" w:rsidRDefault="000A570B" w:rsidP="00EC27E9">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프로세서의</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합한</w:t>
      </w:r>
      <w:r w:rsidRPr="003275E1">
        <w:rPr>
          <w:rFonts w:eastAsia="Gulim" w:cs="Arial"/>
          <w:lang w:eastAsia="ko-KR"/>
        </w:rPr>
        <w:t xml:space="preserve"> </w:t>
      </w:r>
      <w:r w:rsidRPr="003275E1">
        <w:rPr>
          <w:rFonts w:eastAsia="Gulim" w:cs="Arial"/>
          <w:lang w:eastAsia="ko-KR"/>
        </w:rPr>
        <w:t>것과</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3B5CF1" w:rsidP="000A570B">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5F6596" w:rsidP="000A570B">
      <w:pPr>
        <w:pStyle w:val="PURHeading1"/>
        <w:rPr>
          <w:rFonts w:eastAsia="Gulim" w:cs="Arial"/>
          <w:lang w:eastAsia="ko-KR"/>
        </w:rPr>
      </w:pP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E964A3" w:rsidRPr="003275E1" w:rsidRDefault="00E964A3" w:rsidP="00E964A3">
      <w:pPr>
        <w:pStyle w:val="PURProductName"/>
        <w:rPr>
          <w:rFonts w:eastAsia="Gulim" w:cs="Arial"/>
          <w:lang w:eastAsia="ko-KR"/>
        </w:rPr>
      </w:pPr>
      <w:bookmarkStart w:id="43" w:name="_Toc363552769"/>
      <w:bookmarkStart w:id="44" w:name="_Toc363552834"/>
      <w:bookmarkStart w:id="45" w:name="_Toc372067896"/>
      <w:bookmarkStart w:id="46" w:name="_Toc372068005"/>
      <w:bookmarkStart w:id="47" w:name="_Toc299524945"/>
      <w:bookmarkStart w:id="48" w:name="_Toc299531296"/>
      <w:bookmarkStart w:id="49" w:name="_Toc299531404"/>
      <w:bookmarkStart w:id="50" w:name="_Toc299531512"/>
      <w:bookmarkStart w:id="51" w:name="_Toc299957121"/>
      <w:bookmarkStart w:id="52" w:name="_Toc346536832"/>
      <w:bookmarkStart w:id="53" w:name="_Toc339280299"/>
      <w:bookmarkStart w:id="54" w:name="_Toc339280361"/>
      <w:r w:rsidRPr="003275E1">
        <w:rPr>
          <w:rFonts w:eastAsia="Gulim" w:cs="Arial"/>
          <w:lang w:eastAsia="ko-KR"/>
        </w:rPr>
        <w:t>BizTalk RFID 2010</w:t>
      </w:r>
      <w:bookmarkEnd w:id="43"/>
      <w:bookmarkEnd w:id="44"/>
      <w:bookmarkEnd w:id="45"/>
      <w:bookmarkEnd w:id="46"/>
      <w:r w:rsidRPr="003275E1">
        <w:rPr>
          <w:rFonts w:eastAsia="Gulim" w:cs="Arial"/>
        </w:rPr>
        <w:fldChar w:fldCharType="begin"/>
      </w:r>
      <w:r w:rsidRPr="003275E1">
        <w:rPr>
          <w:rFonts w:eastAsia="Gulim" w:cs="Arial"/>
          <w:lang w:eastAsia="ko-KR"/>
        </w:rPr>
        <w:instrText>XE "BizTalk RFID 2010"</w:instrText>
      </w:r>
      <w:r w:rsidRPr="003275E1">
        <w:rPr>
          <w:rFonts w:eastAsia="Gulim" w:cs="Arial"/>
        </w:rPr>
        <w:fldChar w:fldCharType="end"/>
      </w:r>
    </w:p>
    <w:p w:rsidR="00E964A3" w:rsidRPr="003275E1" w:rsidRDefault="00E964A3" w:rsidP="00E964A3">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964A3" w:rsidRPr="003275E1" w:rsidTr="00E964A3">
        <w:tc>
          <w:tcPr>
            <w:tcW w:w="2477" w:type="pct"/>
          </w:tcPr>
          <w:p w:rsidR="00E964A3" w:rsidRPr="000E0BC8" w:rsidRDefault="00E964A3" w:rsidP="00E964A3">
            <w:pPr>
              <w:pStyle w:val="PURLMSH"/>
              <w:rPr>
                <w:rFonts w:eastAsia="Gulim" w:cs="Arial"/>
                <w:lang w:eastAsia="ko-KR"/>
              </w:rPr>
            </w:pPr>
            <w:r w:rsidRPr="000E0BC8">
              <w:rPr>
                <w:rFonts w:eastAsia="Gulim" w:cs="Arial"/>
                <w:lang w:eastAsia="ko-KR"/>
              </w:rPr>
              <w:t>서버</w:t>
            </w:r>
            <w:r w:rsidRPr="000E0BC8">
              <w:rPr>
                <w:rFonts w:eastAsia="Gulim" w:cs="Arial"/>
                <w:lang w:eastAsia="ko-KR"/>
              </w:rPr>
              <w:t xml:space="preserve"> </w:t>
            </w:r>
            <w:r w:rsidRPr="000E0BC8">
              <w:rPr>
                <w:rFonts w:eastAsia="Gulim" w:cs="Arial"/>
                <w:lang w:eastAsia="ko-KR"/>
              </w:rPr>
              <w:t>팜의</w:t>
            </w:r>
            <w:r w:rsidRPr="000E0BC8">
              <w:rPr>
                <w:rFonts w:eastAsia="Gulim" w:cs="Arial"/>
                <w:lang w:eastAsia="ko-KR"/>
              </w:rPr>
              <w:t xml:space="preserve"> </w:t>
            </w:r>
            <w:r w:rsidRPr="000E0BC8">
              <w:rPr>
                <w:rFonts w:eastAsia="Gulim" w:cs="Arial"/>
                <w:lang w:eastAsia="ko-KR"/>
              </w:rPr>
              <w:t>라이선스</w:t>
            </w:r>
            <w:r w:rsidRPr="000E0BC8">
              <w:rPr>
                <w:rFonts w:eastAsia="Gulim" w:cs="Arial"/>
                <w:lang w:eastAsia="ko-KR"/>
              </w:rPr>
              <w:t xml:space="preserve"> </w:t>
            </w:r>
            <w:r w:rsidRPr="000E0BC8">
              <w:rPr>
                <w:rFonts w:eastAsia="Gulim" w:cs="Arial"/>
                <w:lang w:eastAsia="ko-KR"/>
              </w:rPr>
              <w:t>이동성</w:t>
            </w:r>
            <w:r w:rsidRPr="000E0BC8">
              <w:rPr>
                <w:rFonts w:eastAsia="Gulim" w:cs="Arial"/>
                <w:lang w:eastAsia="ko-KR"/>
              </w:rPr>
              <w:t xml:space="preserve">: </w:t>
            </w:r>
            <w:r w:rsidRPr="000E0BC8">
              <w:rPr>
                <w:rFonts w:eastAsia="Gulim" w:cs="Arial"/>
                <w:b/>
                <w:lang w:eastAsia="ko-KR"/>
              </w:rPr>
              <w:t>없음</w:t>
            </w:r>
            <w:r w:rsidRPr="000E0BC8">
              <w:rPr>
                <w:rFonts w:eastAsia="Gulim" w:cs="Arial"/>
                <w:i/>
                <w:lang w:eastAsia="ko-KR"/>
              </w:rPr>
              <w:t>(</w:t>
            </w:r>
            <w:hyperlink w:anchor="이동성" w:history="1">
              <w:r w:rsidRPr="000E0BC8">
                <w:rPr>
                  <w:rStyle w:val="Hyperlink"/>
                  <w:rFonts w:eastAsia="Gulim" w:cs="Arial"/>
                  <w:i/>
                  <w:lang w:eastAsia="ko-KR"/>
                </w:rPr>
                <w:t>일반</w:t>
              </w:r>
              <w:r w:rsidRPr="000E0BC8">
                <w:rPr>
                  <w:rStyle w:val="Hyperlink"/>
                  <w:rFonts w:eastAsia="Gulim" w:cs="Arial"/>
                  <w:i/>
                  <w:lang w:eastAsia="ko-KR"/>
                </w:rPr>
                <w:t xml:space="preserve"> </w:t>
              </w:r>
              <w:r w:rsidRPr="000E0BC8">
                <w:rPr>
                  <w:rStyle w:val="Hyperlink"/>
                  <w:rFonts w:eastAsia="Gulim" w:cs="Arial"/>
                  <w:i/>
                  <w:lang w:eastAsia="ko-KR"/>
                </w:rPr>
                <w:t>조건</w:t>
              </w:r>
            </w:hyperlink>
            <w:r w:rsidRPr="000E0BC8">
              <w:rPr>
                <w:rFonts w:eastAsia="Gulim" w:cs="Arial"/>
                <w:i/>
                <w:lang w:eastAsia="ko-KR"/>
              </w:rPr>
              <w:t xml:space="preserve"> </w:t>
            </w:r>
            <w:r w:rsidRPr="000E0BC8">
              <w:rPr>
                <w:rFonts w:eastAsia="Gulim" w:cs="Arial"/>
                <w:i/>
                <w:lang w:eastAsia="ko-KR"/>
              </w:rPr>
              <w:t>참조</w:t>
            </w:r>
            <w:r w:rsidRPr="000E0BC8">
              <w:rPr>
                <w:rFonts w:eastAsia="Gulim" w:cs="Arial"/>
                <w:i/>
                <w:lang w:eastAsia="ko-KR"/>
              </w:rPr>
              <w:t>)</w:t>
            </w:r>
            <w:r w:rsidRPr="000E0BC8">
              <w:rPr>
                <w:rFonts w:eastAsia="Gulim" w:cs="Arial"/>
                <w:lang w:eastAsia="ko-KR"/>
              </w:rPr>
              <w:t xml:space="preserve"> </w:t>
            </w:r>
          </w:p>
        </w:tc>
        <w:tc>
          <w:tcPr>
            <w:tcW w:w="2523" w:type="pct"/>
          </w:tcPr>
          <w:p w:rsidR="00E964A3" w:rsidRPr="000E0BC8" w:rsidRDefault="00E964A3" w:rsidP="00E964A3">
            <w:pPr>
              <w:pStyle w:val="PURLMSH"/>
              <w:rPr>
                <w:rFonts w:eastAsia="Gulim" w:cs="Arial"/>
              </w:rPr>
            </w:pPr>
            <w:r w:rsidRPr="000E0BC8">
              <w:rPr>
                <w:rFonts w:eastAsia="Gulim" w:cs="Arial"/>
              </w:rPr>
              <w:t>해당</w:t>
            </w:r>
            <w:r w:rsidRPr="000E0BC8">
              <w:rPr>
                <w:rFonts w:eastAsia="Gulim" w:cs="Arial"/>
              </w:rPr>
              <w:t xml:space="preserve"> </w:t>
            </w:r>
            <w:r w:rsidRPr="000E0BC8">
              <w:rPr>
                <w:rFonts w:eastAsia="Gulim" w:cs="Arial"/>
              </w:rPr>
              <w:t>통지</w:t>
            </w:r>
            <w:r w:rsidRPr="000E0BC8">
              <w:rPr>
                <w:rFonts w:eastAsia="Gulim" w:cs="Arial"/>
              </w:rPr>
              <w:t xml:space="preserve"> </w:t>
            </w:r>
            <w:r w:rsidRPr="000E0BC8">
              <w:rPr>
                <w:rFonts w:eastAsia="Gulim" w:cs="Arial"/>
              </w:rPr>
              <w:t>참조</w:t>
            </w:r>
            <w:r w:rsidRPr="000E0BC8">
              <w:rPr>
                <w:rFonts w:eastAsia="Gulim" w:cs="Arial"/>
              </w:rPr>
              <w:t xml:space="preserve">: </w:t>
            </w:r>
            <w:r w:rsidRPr="000E0BC8">
              <w:rPr>
                <w:rFonts w:eastAsia="Gulim" w:cs="Arial"/>
                <w:b/>
              </w:rPr>
              <w:t>없음</w:t>
            </w:r>
          </w:p>
        </w:tc>
      </w:tr>
      <w:tr w:rsidR="00E964A3" w:rsidRPr="003275E1" w:rsidTr="00E964A3">
        <w:tc>
          <w:tcPr>
            <w:tcW w:w="2477" w:type="pct"/>
          </w:tcPr>
          <w:p w:rsidR="00E964A3" w:rsidRPr="000E0BC8" w:rsidRDefault="00E964A3" w:rsidP="00E964A3">
            <w:pPr>
              <w:pStyle w:val="PURLMSH"/>
              <w:rPr>
                <w:rFonts w:eastAsia="Gulim" w:cs="Arial"/>
                <w:lang w:eastAsia="ko-KR"/>
              </w:rPr>
            </w:pPr>
            <w:r w:rsidRPr="000E0BC8">
              <w:rPr>
                <w:rFonts w:eastAsia="Gulim" w:cs="Arial"/>
                <w:lang w:eastAsia="ko-KR"/>
              </w:rPr>
              <w:t>클라이언트</w:t>
            </w:r>
            <w:r w:rsidRPr="000E0BC8">
              <w:rPr>
                <w:rFonts w:eastAsia="Gulim" w:cs="Arial"/>
                <w:lang w:eastAsia="ko-KR"/>
              </w:rPr>
              <w:t>/</w:t>
            </w:r>
            <w:r w:rsidRPr="000E0BC8">
              <w:rPr>
                <w:rFonts w:eastAsia="Gulim" w:cs="Arial"/>
                <w:lang w:eastAsia="ko-KR"/>
              </w:rPr>
              <w:t>추가</w:t>
            </w:r>
            <w:r w:rsidRPr="000E0BC8">
              <w:rPr>
                <w:rFonts w:eastAsia="Gulim" w:cs="Arial"/>
                <w:lang w:eastAsia="ko-KR"/>
              </w:rPr>
              <w:t xml:space="preserve"> </w:t>
            </w:r>
            <w:r w:rsidRPr="000E0BC8">
              <w:rPr>
                <w:rFonts w:eastAsia="Gulim" w:cs="Arial"/>
                <w:lang w:eastAsia="ko-KR"/>
              </w:rPr>
              <w:t>소프트웨어</w:t>
            </w:r>
            <w:r w:rsidRPr="000E0BC8">
              <w:rPr>
                <w:rFonts w:eastAsia="Gulim" w:cs="Arial"/>
                <w:lang w:eastAsia="ko-KR"/>
              </w:rPr>
              <w:t xml:space="preserve">: </w:t>
            </w:r>
            <w:r w:rsidRPr="000E0BC8">
              <w:rPr>
                <w:rFonts w:eastAsia="Gulim" w:cs="Arial"/>
                <w:b/>
                <w:lang w:eastAsia="ko-KR"/>
              </w:rPr>
              <w:t>있음</w:t>
            </w:r>
            <w:r w:rsidRPr="000E0BC8">
              <w:rPr>
                <w:rFonts w:eastAsia="Gulim" w:cs="Arial"/>
                <w:i/>
                <w:lang w:eastAsia="ko-KR"/>
              </w:rPr>
              <w:t>(</w:t>
            </w:r>
            <w:hyperlink w:anchor="Appendix1" w:history="1">
              <w:r w:rsidRPr="000E0BC8">
                <w:rPr>
                  <w:rStyle w:val="Hyperlink"/>
                  <w:rFonts w:eastAsia="Gulim" w:cs="Arial"/>
                  <w:i/>
                  <w:lang w:eastAsia="ko-KR"/>
                </w:rPr>
                <w:t>부록</w:t>
              </w:r>
              <w:r w:rsidRPr="000E0BC8">
                <w:rPr>
                  <w:rStyle w:val="Hyperlink"/>
                  <w:rFonts w:eastAsia="Gulim" w:cs="Arial"/>
                  <w:i/>
                  <w:lang w:eastAsia="ko-KR"/>
                </w:rPr>
                <w:t xml:space="preserve"> 1</w:t>
              </w:r>
            </w:hyperlink>
            <w:r w:rsidRPr="000E0BC8">
              <w:rPr>
                <w:rFonts w:eastAsia="Gulim" w:cs="Arial"/>
                <w:i/>
                <w:lang w:eastAsia="ko-KR"/>
              </w:rPr>
              <w:t xml:space="preserve"> </w:t>
            </w:r>
            <w:r w:rsidRPr="000E0BC8">
              <w:rPr>
                <w:rFonts w:eastAsia="Gulim" w:cs="Arial"/>
                <w:i/>
                <w:lang w:eastAsia="ko-KR"/>
              </w:rPr>
              <w:t>참조</w:t>
            </w:r>
            <w:r w:rsidRPr="000E0BC8">
              <w:rPr>
                <w:rFonts w:eastAsia="Gulim" w:cs="Arial"/>
                <w:i/>
                <w:lang w:eastAsia="ko-KR"/>
              </w:rPr>
              <w:t>)</w:t>
            </w:r>
          </w:p>
        </w:tc>
        <w:tc>
          <w:tcPr>
            <w:tcW w:w="2523" w:type="pct"/>
          </w:tcPr>
          <w:p w:rsidR="00E964A3" w:rsidRPr="000E0BC8" w:rsidRDefault="00E964A3" w:rsidP="00E964A3">
            <w:pPr>
              <w:pStyle w:val="PURLMSH"/>
              <w:rPr>
                <w:rFonts w:eastAsia="Gulim" w:cs="Arial"/>
                <w:lang w:eastAsia="ko-KR"/>
              </w:rPr>
            </w:pPr>
          </w:p>
        </w:tc>
      </w:tr>
    </w:tbl>
    <w:p w:rsidR="00E964A3" w:rsidRPr="003275E1" w:rsidRDefault="00E964A3" w:rsidP="00E964A3">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E964A3" w:rsidRPr="003275E1" w:rsidRDefault="00E964A3" w:rsidP="00E964A3">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E964A3" w:rsidRPr="003275E1" w:rsidRDefault="00E964A3" w:rsidP="00E964A3">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E964A3" w:rsidRPr="003275E1" w:rsidRDefault="003B5CF1" w:rsidP="00E964A3">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55" w:name="_Toc363552770"/>
      <w:bookmarkStart w:id="56" w:name="_Toc363552835"/>
      <w:bookmarkStart w:id="57" w:name="_Toc372067897"/>
      <w:bookmarkStart w:id="58" w:name="_Toc372068006"/>
      <w:r w:rsidRPr="003275E1">
        <w:rPr>
          <w:rFonts w:eastAsia="Gulim" w:cs="Arial"/>
          <w:lang w:eastAsia="ko-KR"/>
        </w:rPr>
        <w:t>BizTalk Server 2010 Branch Edition</w:t>
      </w:r>
      <w:bookmarkEnd w:id="47"/>
      <w:bookmarkEnd w:id="48"/>
      <w:bookmarkEnd w:id="49"/>
      <w:bookmarkEnd w:id="50"/>
      <w:bookmarkEnd w:id="51"/>
      <w:bookmarkEnd w:id="52"/>
      <w:bookmarkEnd w:id="53"/>
      <w:bookmarkEnd w:id="54"/>
      <w:bookmarkEnd w:id="55"/>
      <w:bookmarkEnd w:id="56"/>
      <w:bookmarkEnd w:id="57"/>
      <w:bookmarkEnd w:id="58"/>
      <w:r w:rsidRPr="003275E1">
        <w:rPr>
          <w:rFonts w:eastAsia="Gulim" w:cs="Arial"/>
        </w:rPr>
        <w:fldChar w:fldCharType="begin"/>
      </w:r>
      <w:r w:rsidRPr="003275E1">
        <w:rPr>
          <w:rFonts w:eastAsia="Gulim" w:cs="Arial"/>
          <w:lang w:eastAsia="ko-KR"/>
        </w:rPr>
        <w:instrText>XE "BizTalk Server 2010 Branch Edition"</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0A570B"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003A6112" w:rsidRPr="000B7F78">
                <w:rPr>
                  <w:rStyle w:val="Hyperlink"/>
                  <w:rFonts w:eastAsia="Gulim" w:cs="Arial"/>
                  <w:i/>
                  <w:lang w:eastAsia="ko-KR"/>
                </w:rPr>
                <w:t>부록</w:t>
              </w:r>
              <w:r w:rsidR="003A6112"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네트워크의</w:t>
      </w:r>
      <w:r w:rsidRPr="003275E1">
        <w:rPr>
          <w:rFonts w:eastAsia="Gulim" w:cs="Arial"/>
          <w:lang w:eastAsia="ko-KR"/>
        </w:rPr>
        <w:t xml:space="preserve"> </w:t>
      </w:r>
      <w:r w:rsidRPr="003275E1">
        <w:rPr>
          <w:rFonts w:eastAsia="Gulim" w:cs="Arial"/>
          <w:lang w:eastAsia="ko-KR"/>
        </w:rPr>
        <w:t>종점</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조직의</w:t>
      </w:r>
      <w:r w:rsidRPr="003275E1">
        <w:rPr>
          <w:rFonts w:eastAsia="Gulim" w:cs="Arial"/>
          <w:lang w:eastAsia="ko-KR"/>
        </w:rPr>
        <w:t xml:space="preserve"> </w:t>
      </w:r>
      <w:r w:rsidRPr="003275E1">
        <w:rPr>
          <w:rFonts w:eastAsia="Gulim" w:cs="Arial"/>
          <w:lang w:eastAsia="ko-KR"/>
        </w:rPr>
        <w:t>가장자리</w:t>
      </w:r>
      <w:r w:rsidRPr="003275E1">
        <w:rPr>
          <w:rFonts w:eastAsia="Gulim" w:cs="Arial"/>
          <w:lang w:eastAsia="ko-KR"/>
        </w:rPr>
        <w:t>)</w:t>
      </w:r>
      <w:r w:rsidRPr="003275E1">
        <w:rPr>
          <w:rFonts w:eastAsia="Gulim" w:cs="Arial"/>
          <w:lang w:eastAsia="ko-KR"/>
        </w:rPr>
        <w:t>에서만</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이벤트나</w:t>
      </w:r>
      <w:r w:rsidRPr="003275E1">
        <w:rPr>
          <w:rFonts w:eastAsia="Gulim" w:cs="Arial"/>
          <w:lang w:eastAsia="ko-KR"/>
        </w:rPr>
        <w:t xml:space="preserve"> </w:t>
      </w:r>
      <w:r w:rsidRPr="003275E1">
        <w:rPr>
          <w:rFonts w:eastAsia="Gulim" w:cs="Arial"/>
          <w:lang w:eastAsia="ko-KR"/>
        </w:rPr>
        <w:t>거래를</w:t>
      </w:r>
      <w:r w:rsidRPr="003275E1">
        <w:rPr>
          <w:rFonts w:eastAsia="Gulim" w:cs="Arial"/>
          <w:lang w:eastAsia="ko-KR"/>
        </w:rPr>
        <w:t xml:space="preserve"> </w:t>
      </w:r>
      <w:r w:rsidRPr="003275E1">
        <w:rPr>
          <w:rFonts w:eastAsia="Gulim" w:cs="Arial"/>
          <w:lang w:eastAsia="ko-KR"/>
        </w:rPr>
        <w:t>끝점에서</w:t>
      </w:r>
      <w:r w:rsidRPr="003275E1">
        <w:rPr>
          <w:rFonts w:eastAsia="Gulim" w:cs="Arial"/>
          <w:lang w:eastAsia="ko-KR"/>
        </w:rPr>
        <w:t xml:space="preserve"> </w:t>
      </w:r>
      <w:r w:rsidRPr="003275E1">
        <w:rPr>
          <w:rFonts w:eastAsia="Gulim" w:cs="Arial"/>
          <w:lang w:eastAsia="ko-KR"/>
        </w:rPr>
        <w:t>처리된</w:t>
      </w:r>
      <w:r w:rsidRPr="003275E1">
        <w:rPr>
          <w:rFonts w:eastAsia="Gulim" w:cs="Arial"/>
          <w:lang w:eastAsia="ko-KR"/>
        </w:rPr>
        <w:t xml:space="preserve"> </w:t>
      </w:r>
      <w:r w:rsidRPr="003275E1">
        <w:rPr>
          <w:rFonts w:eastAsia="Gulim" w:cs="Arial"/>
          <w:lang w:eastAsia="ko-KR"/>
        </w:rPr>
        <w:t>활동과</w:t>
      </w:r>
      <w:r w:rsidRPr="003275E1">
        <w:rPr>
          <w:rFonts w:eastAsia="Gulim" w:cs="Arial"/>
          <w:lang w:eastAsia="ko-KR"/>
        </w:rPr>
        <w:t xml:space="preserve"> </w:t>
      </w:r>
      <w:r w:rsidRPr="003275E1">
        <w:rPr>
          <w:rFonts w:eastAsia="Gulim" w:cs="Arial"/>
          <w:lang w:eastAsia="ko-KR"/>
        </w:rPr>
        <w:t>연결하기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다음을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p>
    <w:p w:rsidR="000A570B" w:rsidRPr="003275E1" w:rsidRDefault="000A570B" w:rsidP="00EC27E9">
      <w:pPr>
        <w:pStyle w:val="PURBullet-Indented"/>
        <w:rPr>
          <w:rFonts w:eastAsia="Gulim" w:cs="Arial"/>
          <w:lang w:eastAsia="ko-KR"/>
        </w:rPr>
      </w:pPr>
      <w:r w:rsidRPr="003275E1">
        <w:rPr>
          <w:rFonts w:eastAsia="Gulim" w:cs="Arial"/>
          <w:lang w:eastAsia="ko-KR"/>
        </w:rPr>
        <w:t xml:space="preserve">"hub and spoke" </w:t>
      </w:r>
      <w:r w:rsidRPr="003275E1">
        <w:rPr>
          <w:rFonts w:eastAsia="Gulim" w:cs="Arial"/>
          <w:lang w:eastAsia="ko-KR"/>
        </w:rPr>
        <w:t>네트워킹</w:t>
      </w:r>
      <w:r w:rsidRPr="003275E1">
        <w:rPr>
          <w:rFonts w:eastAsia="Gulim" w:cs="Arial"/>
          <w:lang w:eastAsia="ko-KR"/>
        </w:rPr>
        <w:t xml:space="preserve"> </w:t>
      </w:r>
      <w:r w:rsidRPr="003275E1">
        <w:rPr>
          <w:rFonts w:eastAsia="Gulim" w:cs="Arial"/>
          <w:lang w:eastAsia="ko-KR"/>
        </w:rPr>
        <w:t>모델에서</w:t>
      </w:r>
      <w:r w:rsidRPr="003275E1">
        <w:rPr>
          <w:rFonts w:eastAsia="Gulim" w:cs="Arial"/>
          <w:lang w:eastAsia="ko-KR"/>
        </w:rPr>
        <w:t xml:space="preserve"> </w:t>
      </w:r>
      <w:r w:rsidRPr="003275E1">
        <w:rPr>
          <w:rFonts w:eastAsia="Gulim" w:cs="Arial"/>
          <w:lang w:eastAsia="ko-KR"/>
        </w:rPr>
        <w:t>중앙</w:t>
      </w:r>
      <w:r w:rsidRPr="003275E1">
        <w:rPr>
          <w:rFonts w:eastAsia="Gulim" w:cs="Arial"/>
          <w:lang w:eastAsia="ko-KR"/>
        </w:rPr>
        <w:t xml:space="preserve"> </w:t>
      </w:r>
      <w:r w:rsidRPr="003275E1">
        <w:rPr>
          <w:rFonts w:eastAsia="Gulim" w:cs="Arial"/>
          <w:lang w:eastAsia="ko-KR"/>
        </w:rPr>
        <w:t>노드로서</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p>
    <w:p w:rsidR="000A570B" w:rsidRPr="003275E1" w:rsidRDefault="000A570B" w:rsidP="00EC27E9">
      <w:pPr>
        <w:pStyle w:val="PURBullet-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장치와의</w:t>
      </w:r>
      <w:r w:rsidRPr="003275E1">
        <w:rPr>
          <w:rFonts w:eastAsia="Gulim" w:cs="Arial"/>
          <w:lang w:eastAsia="ko-KR"/>
        </w:rPr>
        <w:t xml:space="preserve"> </w:t>
      </w:r>
      <w:r w:rsidRPr="003275E1">
        <w:rPr>
          <w:rFonts w:eastAsia="Gulim" w:cs="Arial"/>
          <w:lang w:eastAsia="ko-KR"/>
        </w:rPr>
        <w:t>엔터프라이즈</w:t>
      </w:r>
      <w:r w:rsidRPr="003275E1">
        <w:rPr>
          <w:rFonts w:eastAsia="Gulim" w:cs="Arial"/>
          <w:lang w:eastAsia="ko-KR"/>
        </w:rPr>
        <w:t xml:space="preserve"> </w:t>
      </w:r>
      <w:r w:rsidRPr="003275E1">
        <w:rPr>
          <w:rFonts w:eastAsia="Gulim" w:cs="Arial"/>
          <w:lang w:eastAsia="ko-KR"/>
        </w:rPr>
        <w:t>간</w:t>
      </w:r>
      <w:r w:rsidRPr="003275E1">
        <w:rPr>
          <w:rFonts w:eastAsia="Gulim" w:cs="Arial"/>
          <w:lang w:eastAsia="ko-KR"/>
        </w:rPr>
        <w:t xml:space="preserve"> </w:t>
      </w:r>
      <w:r w:rsidRPr="003275E1">
        <w:rPr>
          <w:rFonts w:eastAsia="Gulim" w:cs="Arial"/>
          <w:lang w:eastAsia="ko-KR"/>
        </w:rPr>
        <w:t>통신</w:t>
      </w:r>
      <w:r w:rsidRPr="003275E1">
        <w:rPr>
          <w:rFonts w:eastAsia="Gulim" w:cs="Arial"/>
          <w:lang w:eastAsia="ko-KR"/>
        </w:rPr>
        <w:t xml:space="preserve"> </w:t>
      </w:r>
      <w:r w:rsidRPr="003275E1">
        <w:rPr>
          <w:rFonts w:eastAsia="Gulim" w:cs="Arial"/>
          <w:lang w:eastAsia="ko-KR"/>
        </w:rPr>
        <w:t>중앙</w:t>
      </w:r>
      <w:r w:rsidRPr="003275E1">
        <w:rPr>
          <w:rFonts w:eastAsia="Gulim" w:cs="Arial"/>
          <w:lang w:eastAsia="ko-KR"/>
        </w:rPr>
        <w:t xml:space="preserve"> </w:t>
      </w:r>
      <w:r w:rsidRPr="003275E1">
        <w:rPr>
          <w:rFonts w:eastAsia="Gulim" w:cs="Arial"/>
          <w:lang w:eastAsia="ko-KR"/>
        </w:rPr>
        <w:t>집중화</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p>
    <w:p w:rsidR="000A570B" w:rsidRPr="003275E1" w:rsidRDefault="000A570B" w:rsidP="00EC27E9">
      <w:pPr>
        <w:pStyle w:val="PURBullet-Indented"/>
        <w:rPr>
          <w:rFonts w:eastAsia="Gulim" w:cs="Arial"/>
          <w:lang w:eastAsia="ko-KR"/>
        </w:rPr>
      </w:pPr>
      <w:r w:rsidRPr="003275E1">
        <w:rPr>
          <w:rFonts w:eastAsia="Gulim" w:cs="Arial"/>
          <w:lang w:eastAsia="ko-KR"/>
        </w:rPr>
        <w:t>부서</w:t>
      </w:r>
      <w:r w:rsidRPr="003275E1">
        <w:rPr>
          <w:rFonts w:eastAsia="Gulim" w:cs="Arial"/>
          <w:lang w:eastAsia="ko-KR"/>
        </w:rPr>
        <w:t xml:space="preserve">, </w:t>
      </w:r>
      <w:r w:rsidRPr="003275E1">
        <w:rPr>
          <w:rFonts w:eastAsia="Gulim" w:cs="Arial"/>
          <w:lang w:eastAsia="ko-KR"/>
        </w:rPr>
        <w:t>사업부</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지점</w:t>
      </w:r>
      <w:r w:rsidRPr="003275E1">
        <w:rPr>
          <w:rFonts w:eastAsia="Gulim" w:cs="Arial"/>
          <w:lang w:eastAsia="ko-KR"/>
        </w:rPr>
        <w:t xml:space="preserve"> </w:t>
      </w:r>
      <w:r w:rsidRPr="003275E1">
        <w:rPr>
          <w:rFonts w:eastAsia="Gulim" w:cs="Arial"/>
          <w:lang w:eastAsia="ko-KR"/>
        </w:rPr>
        <w:t>간의</w:t>
      </w:r>
      <w:r w:rsidRPr="003275E1">
        <w:rPr>
          <w:rFonts w:eastAsia="Gulim" w:cs="Arial"/>
          <w:lang w:eastAsia="ko-KR"/>
        </w:rPr>
        <w:t xml:space="preserve">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자동화</w:t>
      </w:r>
    </w:p>
    <w:p w:rsidR="00E113E4" w:rsidRPr="003275E1" w:rsidRDefault="00E113E4" w:rsidP="00E113E4">
      <w:pPr>
        <w:pStyle w:val="PURBlueStrong-Indented"/>
        <w:rPr>
          <w:rFonts w:eastAsia="Gulim" w:cs="Arial"/>
          <w:lang w:eastAsia="ko-KR"/>
        </w:rPr>
      </w:pPr>
      <w:r w:rsidRPr="003275E1">
        <w:rPr>
          <w:rFonts w:eastAsia="Gulim" w:cs="Arial"/>
          <w:lang w:eastAsia="ko-KR"/>
        </w:rPr>
        <w:lastRenderedPageBreak/>
        <w:t xml:space="preserve">.NET Framework </w:t>
      </w:r>
      <w:r w:rsidRPr="003275E1">
        <w:rPr>
          <w:rFonts w:eastAsia="Gulim" w:cs="Arial"/>
          <w:lang w:eastAsia="ko-KR"/>
        </w:rPr>
        <w:t>소프트웨어</w:t>
      </w:r>
    </w:p>
    <w:p w:rsidR="00E113E4" w:rsidRPr="003275E1" w:rsidRDefault="00E113E4" w:rsidP="00E113E4">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3B5CF1" w:rsidP="000A570B">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59" w:name="_Toc299524946"/>
      <w:bookmarkStart w:id="60" w:name="_Toc299531297"/>
      <w:bookmarkStart w:id="61" w:name="_Toc299531405"/>
      <w:bookmarkStart w:id="62" w:name="_Toc299531513"/>
      <w:bookmarkStart w:id="63" w:name="_Toc299957122"/>
      <w:bookmarkStart w:id="64" w:name="_Toc346536833"/>
      <w:bookmarkStart w:id="65" w:name="_Toc339280300"/>
      <w:bookmarkStart w:id="66" w:name="_Toc339280362"/>
      <w:bookmarkStart w:id="67" w:name="_Toc363552771"/>
      <w:bookmarkStart w:id="68" w:name="_Toc363552836"/>
      <w:bookmarkStart w:id="69" w:name="_Toc372067898"/>
      <w:bookmarkStart w:id="70" w:name="_Toc372068007"/>
      <w:r w:rsidRPr="003275E1">
        <w:rPr>
          <w:rFonts w:eastAsia="Gulim" w:cs="Arial"/>
          <w:lang w:eastAsia="ko-KR"/>
        </w:rPr>
        <w:t>BizTalk Server 2010 Enterprise Edition</w:t>
      </w:r>
      <w:bookmarkEnd w:id="59"/>
      <w:bookmarkEnd w:id="60"/>
      <w:bookmarkEnd w:id="61"/>
      <w:bookmarkEnd w:id="62"/>
      <w:bookmarkEnd w:id="63"/>
      <w:bookmarkEnd w:id="64"/>
      <w:bookmarkEnd w:id="65"/>
      <w:bookmarkEnd w:id="66"/>
      <w:bookmarkEnd w:id="67"/>
      <w:bookmarkEnd w:id="68"/>
      <w:bookmarkEnd w:id="69"/>
      <w:bookmarkEnd w:id="70"/>
      <w:r w:rsidRPr="003275E1">
        <w:rPr>
          <w:rFonts w:eastAsia="Gulim" w:cs="Arial"/>
        </w:rPr>
        <w:fldChar w:fldCharType="begin"/>
      </w:r>
      <w:r w:rsidRPr="003275E1">
        <w:rPr>
          <w:rFonts w:eastAsia="Gulim" w:cs="Arial"/>
          <w:lang w:eastAsia="ko-KR"/>
        </w:rPr>
        <w:instrText>XE "BizTalk Server 2010 Enterprise Edition"</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r w:rsidRPr="000B7F78">
              <w:rPr>
                <w:rFonts w:eastAsia="Gulim" w:cs="Arial"/>
                <w:b/>
              </w:rPr>
              <w:t xml:space="preserve"> </w:t>
            </w:r>
          </w:p>
        </w:tc>
      </w:tr>
      <w:tr w:rsidR="000A570B" w:rsidRPr="003275E1" w:rsidTr="00AE7BEF">
        <w:tc>
          <w:tcPr>
            <w:tcW w:w="2477" w:type="pct"/>
          </w:tcPr>
          <w:p w:rsidR="000A570B" w:rsidRPr="000B7F78" w:rsidRDefault="000A570B"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003A6112" w:rsidRPr="000B7F78">
                <w:rPr>
                  <w:rStyle w:val="Hyperlink"/>
                  <w:rFonts w:eastAsia="Gulim" w:cs="Arial"/>
                  <w:i/>
                  <w:lang w:eastAsia="ko-KR"/>
                </w:rPr>
                <w:t>부록</w:t>
              </w:r>
              <w:r w:rsidR="003A6112"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E113E4" w:rsidRPr="003275E1" w:rsidRDefault="00E113E4" w:rsidP="00E113E4">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E113E4" w:rsidRPr="003275E1" w:rsidRDefault="00E113E4" w:rsidP="00E113E4">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E113E4" w:rsidRPr="00165630" w:rsidRDefault="00E113E4" w:rsidP="00E113E4">
      <w:pPr>
        <w:pStyle w:val="PURBody-Indented"/>
        <w:rPr>
          <w:rFonts w:eastAsia="Gulim" w:cs="Arial"/>
          <w:spacing w:val="-4"/>
          <w:lang w:eastAsia="ko-KR"/>
        </w:rPr>
      </w:pPr>
      <w:r w:rsidRPr="00165630">
        <w:rPr>
          <w:rFonts w:eastAsia="Gulim" w:cs="Arial"/>
          <w:spacing w:val="-4"/>
          <w:lang w:eastAsia="ko-KR"/>
        </w:rPr>
        <w:t>제품의</w:t>
      </w:r>
      <w:r w:rsidRPr="00165630">
        <w:rPr>
          <w:rFonts w:eastAsia="Gulim" w:cs="Arial"/>
          <w:spacing w:val="-4"/>
          <w:lang w:eastAsia="ko-KR"/>
        </w:rPr>
        <w:t xml:space="preserve"> </w:t>
      </w:r>
      <w:r w:rsidRPr="00165630">
        <w:rPr>
          <w:rFonts w:eastAsia="Gulim" w:cs="Arial"/>
          <w:spacing w:val="-4"/>
          <w:lang w:eastAsia="ko-KR"/>
        </w:rPr>
        <w:t>소프트웨어에는</w:t>
      </w:r>
      <w:r w:rsidRPr="00165630">
        <w:rPr>
          <w:rFonts w:eastAsia="Gulim" w:cs="Arial"/>
          <w:spacing w:val="-4"/>
          <w:lang w:eastAsia="ko-KR"/>
        </w:rPr>
        <w:t xml:space="preserve"> Microsoft .NET Framework </w:t>
      </w:r>
      <w:r w:rsidRPr="00165630">
        <w:rPr>
          <w:rFonts w:eastAsia="Gulim" w:cs="Arial"/>
          <w:spacing w:val="-4"/>
          <w:lang w:eastAsia="ko-KR"/>
        </w:rPr>
        <w:t>소프트웨어가</w:t>
      </w:r>
      <w:r w:rsidRPr="00165630">
        <w:rPr>
          <w:rFonts w:eastAsia="Gulim" w:cs="Arial"/>
          <w:spacing w:val="-4"/>
          <w:lang w:eastAsia="ko-KR"/>
        </w:rPr>
        <w:t xml:space="preserve"> </w:t>
      </w:r>
      <w:r w:rsidRPr="00165630">
        <w:rPr>
          <w:rFonts w:eastAsia="Gulim" w:cs="Arial"/>
          <w:spacing w:val="-4"/>
          <w:lang w:eastAsia="ko-KR"/>
        </w:rPr>
        <w:t>포함되어</w:t>
      </w:r>
      <w:r w:rsidRPr="00165630">
        <w:rPr>
          <w:rFonts w:eastAsia="Gulim" w:cs="Arial"/>
          <w:spacing w:val="-4"/>
          <w:lang w:eastAsia="ko-KR"/>
        </w:rPr>
        <w:t xml:space="preserve"> </w:t>
      </w:r>
      <w:r w:rsidRPr="00165630">
        <w:rPr>
          <w:rFonts w:eastAsia="Gulim" w:cs="Arial"/>
          <w:spacing w:val="-4"/>
          <w:lang w:eastAsia="ko-KR"/>
        </w:rPr>
        <w:t>있으며</w:t>
      </w:r>
      <w:r w:rsidRPr="00165630">
        <w:rPr>
          <w:rFonts w:eastAsia="Gulim" w:cs="Arial"/>
          <w:spacing w:val="-4"/>
          <w:lang w:eastAsia="ko-KR"/>
        </w:rPr>
        <w:t xml:space="preserve"> PowerShell </w:t>
      </w:r>
      <w:r w:rsidRPr="00165630">
        <w:rPr>
          <w:rFonts w:eastAsia="Gulim" w:cs="Arial"/>
          <w:spacing w:val="-4"/>
          <w:lang w:eastAsia="ko-KR"/>
        </w:rPr>
        <w:t>소프트웨어가</w:t>
      </w:r>
      <w:r w:rsidRPr="00165630">
        <w:rPr>
          <w:rFonts w:eastAsia="Gulim" w:cs="Arial"/>
          <w:spacing w:val="-4"/>
          <w:lang w:eastAsia="ko-KR"/>
        </w:rPr>
        <w:t xml:space="preserve"> </w:t>
      </w:r>
      <w:r w:rsidRPr="00165630">
        <w:rPr>
          <w:rFonts w:eastAsia="Gulim" w:cs="Arial"/>
          <w:spacing w:val="-4"/>
          <w:lang w:eastAsia="ko-KR"/>
        </w:rPr>
        <w:t>포함되어</w:t>
      </w:r>
      <w:r w:rsidRPr="00165630">
        <w:rPr>
          <w:rFonts w:eastAsia="Gulim" w:cs="Arial"/>
          <w:spacing w:val="-4"/>
          <w:lang w:eastAsia="ko-KR"/>
        </w:rPr>
        <w:t xml:space="preserve"> </w:t>
      </w:r>
      <w:r w:rsidRPr="00165630">
        <w:rPr>
          <w:rFonts w:eastAsia="Gulim" w:cs="Arial"/>
          <w:spacing w:val="-4"/>
          <w:lang w:eastAsia="ko-KR"/>
        </w:rPr>
        <w:t>있을</w:t>
      </w:r>
      <w:r w:rsidRPr="00165630">
        <w:rPr>
          <w:rFonts w:eastAsia="Gulim" w:cs="Arial"/>
          <w:spacing w:val="-4"/>
          <w:lang w:eastAsia="ko-KR"/>
        </w:rPr>
        <w:t xml:space="preserve"> </w:t>
      </w:r>
      <w:r w:rsidRPr="00165630">
        <w:rPr>
          <w:rFonts w:eastAsia="Gulim" w:cs="Arial"/>
          <w:spacing w:val="-4"/>
          <w:lang w:eastAsia="ko-KR"/>
        </w:rPr>
        <w:t>수</w:t>
      </w:r>
      <w:r w:rsidRPr="00165630">
        <w:rPr>
          <w:rFonts w:eastAsia="Gulim" w:cs="Arial"/>
          <w:spacing w:val="-4"/>
          <w:lang w:eastAsia="ko-KR"/>
        </w:rPr>
        <w:t xml:space="preserve"> </w:t>
      </w:r>
      <w:r w:rsidRPr="00165630">
        <w:rPr>
          <w:rFonts w:eastAsia="Gulim" w:cs="Arial"/>
          <w:spacing w:val="-4"/>
          <w:lang w:eastAsia="ko-KR"/>
        </w:rPr>
        <w:t>있습니다</w:t>
      </w:r>
      <w:r w:rsidRPr="00165630">
        <w:rPr>
          <w:rFonts w:eastAsia="Gulim" w:cs="Arial"/>
          <w:spacing w:val="-4"/>
          <w:lang w:eastAsia="ko-KR"/>
        </w:rPr>
        <w:t xml:space="preserve">. </w:t>
      </w:r>
      <w:r w:rsidRPr="00165630">
        <w:rPr>
          <w:rFonts w:eastAsia="Gulim" w:cs="Arial"/>
          <w:spacing w:val="-4"/>
          <w:lang w:eastAsia="ko-KR"/>
        </w:rPr>
        <w:t>공통</w:t>
      </w:r>
      <w:r w:rsidRPr="00165630">
        <w:rPr>
          <w:rFonts w:eastAsia="Gulim" w:cs="Arial"/>
          <w:spacing w:val="-4"/>
          <w:lang w:eastAsia="ko-KR"/>
        </w:rPr>
        <w:t xml:space="preserve"> </w:t>
      </w:r>
      <w:r w:rsidRPr="00165630">
        <w:rPr>
          <w:rFonts w:eastAsia="Gulim" w:cs="Arial"/>
          <w:spacing w:val="-4"/>
          <w:lang w:eastAsia="ko-KR"/>
        </w:rPr>
        <w:t>라이선스</w:t>
      </w:r>
      <w:r w:rsidRPr="00165630">
        <w:rPr>
          <w:rFonts w:eastAsia="Gulim" w:cs="Arial"/>
          <w:spacing w:val="-4"/>
          <w:lang w:eastAsia="ko-KR"/>
        </w:rPr>
        <w:t xml:space="preserve"> </w:t>
      </w:r>
      <w:r w:rsidRPr="00165630">
        <w:rPr>
          <w:rFonts w:eastAsia="Gulim" w:cs="Arial"/>
          <w:spacing w:val="-4"/>
          <w:lang w:eastAsia="ko-KR"/>
        </w:rPr>
        <w:t>조건에서</w:t>
      </w:r>
      <w:r w:rsidRPr="00165630">
        <w:rPr>
          <w:rFonts w:eastAsia="Gulim" w:cs="Arial"/>
          <w:spacing w:val="-4"/>
          <w:lang w:eastAsia="ko-KR"/>
        </w:rPr>
        <w:t xml:space="preserve"> .NET Framework, PowerShell </w:t>
      </w:r>
      <w:r w:rsidRPr="00165630">
        <w:rPr>
          <w:rFonts w:eastAsia="Gulim" w:cs="Arial"/>
          <w:spacing w:val="-4"/>
          <w:lang w:eastAsia="ko-KR"/>
        </w:rPr>
        <w:t>소프트웨어</w:t>
      </w:r>
      <w:r w:rsidRPr="00165630">
        <w:rPr>
          <w:rFonts w:eastAsia="Gulim" w:cs="Arial"/>
          <w:spacing w:val="-4"/>
          <w:lang w:eastAsia="ko-KR"/>
        </w:rPr>
        <w:t xml:space="preserve"> </w:t>
      </w:r>
      <w:r w:rsidRPr="00165630">
        <w:rPr>
          <w:rFonts w:eastAsia="Gulim" w:cs="Arial"/>
          <w:spacing w:val="-4"/>
          <w:lang w:eastAsia="ko-KR"/>
        </w:rPr>
        <w:t>및</w:t>
      </w:r>
      <w:r w:rsidRPr="00165630">
        <w:rPr>
          <w:rFonts w:eastAsia="Gulim" w:cs="Arial"/>
          <w:spacing w:val="-4"/>
          <w:lang w:eastAsia="ko-KR"/>
        </w:rPr>
        <w:t xml:space="preserve"> Windows </w:t>
      </w:r>
      <w:r w:rsidRPr="00165630">
        <w:rPr>
          <w:rFonts w:eastAsia="Gulim" w:cs="Arial"/>
          <w:spacing w:val="-4"/>
          <w:lang w:eastAsia="ko-KR"/>
        </w:rPr>
        <w:t>핫픽스</w:t>
      </w:r>
      <w:r w:rsidRPr="00165630">
        <w:rPr>
          <w:rFonts w:eastAsia="Gulim" w:cs="Arial"/>
          <w:spacing w:val="-4"/>
          <w:lang w:eastAsia="ko-KR"/>
        </w:rPr>
        <w:t xml:space="preserve"> KB975759</w:t>
      </w:r>
      <w:r w:rsidRPr="00165630">
        <w:rPr>
          <w:rFonts w:eastAsia="Gulim" w:cs="Arial"/>
          <w:spacing w:val="-4"/>
          <w:lang w:eastAsia="ko-KR"/>
        </w:rPr>
        <w:t>의</w:t>
      </w:r>
      <w:r w:rsidRPr="00165630">
        <w:rPr>
          <w:rFonts w:eastAsia="Gulim" w:cs="Arial"/>
          <w:spacing w:val="-4"/>
          <w:lang w:eastAsia="ko-KR"/>
        </w:rPr>
        <w:t xml:space="preserve"> </w:t>
      </w:r>
      <w:r w:rsidRPr="00165630">
        <w:rPr>
          <w:rFonts w:eastAsia="Gulim" w:cs="Arial"/>
          <w:spacing w:val="-4"/>
          <w:lang w:eastAsia="ko-KR"/>
        </w:rPr>
        <w:t>라이선스</w:t>
      </w:r>
      <w:r w:rsidRPr="00165630">
        <w:rPr>
          <w:rFonts w:eastAsia="Gulim" w:cs="Arial"/>
          <w:spacing w:val="-4"/>
          <w:lang w:eastAsia="ko-KR"/>
        </w:rPr>
        <w:t xml:space="preserve"> </w:t>
      </w:r>
      <w:r w:rsidRPr="00165630">
        <w:rPr>
          <w:rFonts w:eastAsia="Gulim" w:cs="Arial"/>
          <w:spacing w:val="-4"/>
          <w:lang w:eastAsia="ko-KR"/>
        </w:rPr>
        <w:t>조건을</w:t>
      </w:r>
      <w:r w:rsidRPr="00165630">
        <w:rPr>
          <w:rFonts w:eastAsia="Gulim" w:cs="Arial"/>
          <w:spacing w:val="-4"/>
          <w:lang w:eastAsia="ko-KR"/>
        </w:rPr>
        <w:t xml:space="preserve"> </w:t>
      </w:r>
      <w:r w:rsidRPr="00165630">
        <w:rPr>
          <w:rFonts w:eastAsia="Gulim" w:cs="Arial"/>
          <w:spacing w:val="-4"/>
          <w:lang w:eastAsia="ko-KR"/>
        </w:rPr>
        <w:t>참조하십시오</w:t>
      </w:r>
      <w:r w:rsidRPr="00165630">
        <w:rPr>
          <w:rFonts w:eastAsia="Gulim" w:cs="Arial"/>
          <w:spacing w:val="-4"/>
          <w:lang w:eastAsia="ko-KR"/>
        </w:rPr>
        <w:t>.</w:t>
      </w:r>
    </w:p>
    <w:p w:rsidR="000A570B" w:rsidRPr="003275E1" w:rsidRDefault="003B5CF1" w:rsidP="000A570B">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71" w:name="_Toc299524947"/>
      <w:bookmarkStart w:id="72" w:name="_Toc299531298"/>
      <w:bookmarkStart w:id="73" w:name="_Toc299531406"/>
      <w:bookmarkStart w:id="74" w:name="_Toc299531514"/>
      <w:bookmarkStart w:id="75" w:name="_Toc299957123"/>
      <w:bookmarkStart w:id="76" w:name="_Toc346536834"/>
      <w:bookmarkStart w:id="77" w:name="_Toc339280301"/>
      <w:bookmarkStart w:id="78" w:name="_Toc339280363"/>
      <w:bookmarkStart w:id="79" w:name="_Toc363552772"/>
      <w:bookmarkStart w:id="80" w:name="_Toc363552837"/>
      <w:bookmarkStart w:id="81" w:name="_Toc372067899"/>
      <w:bookmarkStart w:id="82" w:name="_Toc372068008"/>
      <w:r w:rsidRPr="003275E1">
        <w:rPr>
          <w:rFonts w:eastAsia="Gulim" w:cs="Arial"/>
          <w:lang w:eastAsia="ko-KR"/>
        </w:rPr>
        <w:t>BizTalk Server 2010 Standard Edition</w:t>
      </w:r>
      <w:bookmarkEnd w:id="71"/>
      <w:bookmarkEnd w:id="72"/>
      <w:bookmarkEnd w:id="73"/>
      <w:bookmarkEnd w:id="74"/>
      <w:bookmarkEnd w:id="75"/>
      <w:bookmarkEnd w:id="76"/>
      <w:bookmarkEnd w:id="77"/>
      <w:bookmarkEnd w:id="78"/>
      <w:bookmarkEnd w:id="79"/>
      <w:bookmarkEnd w:id="80"/>
      <w:bookmarkEnd w:id="81"/>
      <w:bookmarkEnd w:id="82"/>
      <w:r w:rsidRPr="003275E1">
        <w:rPr>
          <w:rFonts w:eastAsia="Gulim" w:cs="Arial"/>
        </w:rPr>
        <w:fldChar w:fldCharType="begin"/>
      </w:r>
      <w:r w:rsidRPr="003275E1">
        <w:rPr>
          <w:rFonts w:eastAsia="Gulim" w:cs="Arial"/>
          <w:lang w:eastAsia="ko-KR"/>
        </w:rPr>
        <w:instrText>XE "BizTalk Server 2010 Standard Edition"</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0A570B"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003A6112" w:rsidRPr="000B7F78">
                <w:rPr>
                  <w:rStyle w:val="Hyperlink"/>
                  <w:rFonts w:eastAsia="Gulim" w:cs="Arial"/>
                  <w:i/>
                  <w:lang w:eastAsia="ko-KR"/>
                </w:rPr>
                <w:t>부록</w:t>
              </w:r>
              <w:r w:rsidR="003A6112"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w:t>
      </w:r>
    </w:p>
    <w:p w:rsidR="000A570B" w:rsidRPr="003275E1" w:rsidRDefault="000A570B" w:rsidP="000A570B">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OSE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OSE</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서버</w:t>
      </w:r>
    </w:p>
    <w:p w:rsidR="000A570B" w:rsidRPr="003275E1" w:rsidRDefault="000A570B" w:rsidP="000A570B">
      <w:pPr>
        <w:pStyle w:val="PURBody-Indented"/>
        <w:rPr>
          <w:rFonts w:eastAsia="Gulim" w:cs="Arial"/>
          <w:lang w:eastAsia="ko-KR"/>
        </w:rPr>
      </w:pP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OSE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OSE</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둘</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공유할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E113E4" w:rsidRPr="003275E1" w:rsidRDefault="00E113E4" w:rsidP="00E113E4">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E113E4" w:rsidRPr="003275E1" w:rsidRDefault="00E113E4" w:rsidP="00E113E4">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4A032E" w:rsidRDefault="000A570B" w:rsidP="000A570B">
      <w:pPr>
        <w:pStyle w:val="PURProductName"/>
        <w:rPr>
          <w:rFonts w:eastAsia="Gulim" w:cs="Arial"/>
          <w:lang w:val="fr-FR" w:eastAsia="ko-KR"/>
        </w:rPr>
      </w:pPr>
      <w:bookmarkStart w:id="83" w:name="_Toc297828693"/>
      <w:bookmarkStart w:id="84" w:name="_Toc297883448"/>
      <w:bookmarkStart w:id="85" w:name="_Toc299531301"/>
      <w:bookmarkStart w:id="86" w:name="_Toc299531409"/>
      <w:bookmarkStart w:id="87" w:name="_Toc299531517"/>
      <w:bookmarkStart w:id="88" w:name="_Toc299957126"/>
      <w:bookmarkStart w:id="89" w:name="_Toc346536835"/>
      <w:bookmarkStart w:id="90" w:name="_Toc339280302"/>
      <w:bookmarkStart w:id="91" w:name="_Toc339280364"/>
      <w:bookmarkStart w:id="92" w:name="_Toc363552773"/>
      <w:bookmarkStart w:id="93" w:name="_Toc363552838"/>
      <w:bookmarkStart w:id="94" w:name="_Toc372067900"/>
      <w:bookmarkStart w:id="95" w:name="_Toc372068009"/>
      <w:r w:rsidRPr="004A032E">
        <w:rPr>
          <w:rFonts w:eastAsia="Gulim" w:cs="Arial"/>
          <w:lang w:val="fr-FR" w:eastAsia="ko-KR"/>
        </w:rPr>
        <w:t>Core Infrastructure Server Suite Datacenter</w:t>
      </w:r>
      <w:bookmarkEnd w:id="83"/>
      <w:bookmarkEnd w:id="84"/>
      <w:bookmarkEnd w:id="85"/>
      <w:bookmarkEnd w:id="86"/>
      <w:bookmarkEnd w:id="87"/>
      <w:bookmarkEnd w:id="88"/>
      <w:bookmarkEnd w:id="89"/>
      <w:bookmarkEnd w:id="90"/>
      <w:bookmarkEnd w:id="91"/>
      <w:bookmarkEnd w:id="92"/>
      <w:bookmarkEnd w:id="93"/>
      <w:bookmarkEnd w:id="94"/>
      <w:bookmarkEnd w:id="95"/>
      <w:r w:rsidRPr="003275E1">
        <w:rPr>
          <w:rFonts w:eastAsia="Gulim" w:cs="Arial"/>
        </w:rPr>
        <w:fldChar w:fldCharType="begin"/>
      </w:r>
      <w:r w:rsidRPr="004A032E">
        <w:rPr>
          <w:rFonts w:eastAsia="Gulim" w:cs="Arial"/>
          <w:lang w:val="fr-FR" w:eastAsia="ko-KR"/>
        </w:rPr>
        <w:instrText>XE "Core Infrastructure Server Suite Datacenter"</w:instrText>
      </w:r>
      <w:r w:rsidRPr="003275E1">
        <w:rPr>
          <w:rFonts w:eastAsia="Gulim" w:cs="Arial"/>
        </w:rPr>
        <w:fldChar w:fldCharType="end"/>
      </w:r>
    </w:p>
    <w:p w:rsidR="000A570B" w:rsidRPr="00C377B3" w:rsidRDefault="000A570B" w:rsidP="000A570B">
      <w:pPr>
        <w:spacing w:line="240" w:lineRule="exact"/>
        <w:rPr>
          <w:rFonts w:eastAsia="Gulim" w:cs="Arial"/>
          <w:lang w:val="fr-FR" w:eastAsia="ko-KR"/>
        </w:rPr>
      </w:pPr>
      <w:r w:rsidRPr="003275E1">
        <w:rPr>
          <w:rFonts w:eastAsia="Gulim" w:cs="Arial"/>
          <w:color w:val="auto"/>
          <w:sz w:val="12"/>
          <w:lang w:eastAsia="ko-KR"/>
        </w:rPr>
        <w:t>본</w:t>
      </w:r>
      <w:r w:rsidRPr="00C377B3">
        <w:rPr>
          <w:rFonts w:eastAsia="Gulim" w:cs="Arial"/>
          <w:color w:val="auto"/>
          <w:sz w:val="12"/>
          <w:lang w:val="fr-FR" w:eastAsia="ko-KR"/>
        </w:rPr>
        <w:t xml:space="preserve"> </w:t>
      </w:r>
      <w:r w:rsidRPr="003275E1">
        <w:rPr>
          <w:rFonts w:eastAsia="Gulim" w:cs="Arial"/>
          <w:color w:val="auto"/>
          <w:sz w:val="12"/>
          <w:lang w:eastAsia="ko-KR"/>
        </w:rPr>
        <w:t>제품</w:t>
      </w:r>
      <w:r w:rsidRPr="00C377B3">
        <w:rPr>
          <w:rFonts w:eastAsia="Gulim" w:cs="Arial"/>
          <w:color w:val="auto"/>
          <w:sz w:val="12"/>
          <w:lang w:val="fr-FR" w:eastAsia="ko-KR"/>
        </w:rPr>
        <w:t xml:space="preserve"> </w:t>
      </w:r>
      <w:r w:rsidRPr="003275E1">
        <w:rPr>
          <w:rFonts w:eastAsia="Gulim" w:cs="Arial"/>
          <w:color w:val="auto"/>
          <w:sz w:val="12"/>
          <w:lang w:eastAsia="ko-KR"/>
        </w:rPr>
        <w:t>사용</w:t>
      </w:r>
      <w:r w:rsidRPr="00C377B3">
        <w:rPr>
          <w:rFonts w:eastAsia="Gulim" w:cs="Arial"/>
          <w:color w:val="auto"/>
          <w:sz w:val="12"/>
          <w:lang w:val="fr-FR" w:eastAsia="ko-KR"/>
        </w:rPr>
        <w:t xml:space="preserve"> </w:t>
      </w:r>
      <w:r w:rsidRPr="003275E1">
        <w:rPr>
          <w:rFonts w:eastAsia="Gulim" w:cs="Arial"/>
          <w:color w:val="auto"/>
          <w:sz w:val="12"/>
          <w:lang w:eastAsia="ko-KR"/>
        </w:rPr>
        <w:t>시</w:t>
      </w:r>
      <w:r w:rsidRPr="00C377B3">
        <w:rPr>
          <w:rFonts w:eastAsia="Gulim" w:cs="Arial"/>
          <w:color w:val="auto"/>
          <w:sz w:val="12"/>
          <w:lang w:val="fr-FR" w:eastAsia="ko-KR"/>
        </w:rPr>
        <w:t xml:space="preserve"> </w:t>
      </w:r>
      <w:r w:rsidRPr="003275E1">
        <w:rPr>
          <w:rFonts w:eastAsia="Gulim" w:cs="Arial"/>
          <w:color w:val="auto"/>
          <w:sz w:val="12"/>
          <w:lang w:eastAsia="ko-KR"/>
        </w:rPr>
        <w:t>적용되는</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조건은</w:t>
      </w:r>
      <w:r w:rsidRPr="00C377B3">
        <w:rPr>
          <w:rFonts w:eastAsia="Gulim" w:cs="Arial"/>
          <w:color w:val="auto"/>
          <w:sz w:val="12"/>
          <w:lang w:val="fr-FR" w:eastAsia="ko-KR"/>
        </w:rPr>
        <w:t xml:space="preserve"> </w:t>
      </w:r>
      <w:r w:rsidRPr="003275E1">
        <w:rPr>
          <w:rFonts w:eastAsia="Gulim" w:cs="Arial"/>
          <w:color w:val="auto"/>
          <w:sz w:val="12"/>
          <w:lang w:eastAsia="ko-KR"/>
        </w:rPr>
        <w:t>공통</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w:t>
      </w:r>
      <w:r w:rsidRPr="00C377B3">
        <w:rPr>
          <w:rFonts w:eastAsia="Gulim" w:cs="Arial"/>
          <w:color w:val="auto"/>
          <w:sz w:val="12"/>
          <w:lang w:val="fr-FR" w:eastAsia="ko-KR"/>
        </w:rPr>
        <w:t xml:space="preserve">, </w:t>
      </w:r>
      <w:r w:rsidRPr="003275E1">
        <w:rPr>
          <w:rFonts w:eastAsia="Gulim" w:cs="Arial"/>
          <w:color w:val="auto"/>
          <w:sz w:val="12"/>
          <w:lang w:eastAsia="ko-KR"/>
        </w:rPr>
        <w:t>본</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모델의</w:t>
      </w:r>
      <w:r w:rsidRPr="00C377B3">
        <w:rPr>
          <w:rFonts w:eastAsia="Gulim" w:cs="Arial"/>
          <w:color w:val="auto"/>
          <w:sz w:val="12"/>
          <w:lang w:val="fr-FR" w:eastAsia="ko-KR"/>
        </w:rPr>
        <w:t xml:space="preserve"> </w:t>
      </w:r>
      <w:r w:rsidRPr="003275E1">
        <w:rPr>
          <w:rFonts w:eastAsia="Gulim" w:cs="Arial"/>
          <w:color w:val="auto"/>
          <w:sz w:val="12"/>
          <w:lang w:eastAsia="ko-KR"/>
        </w:rPr>
        <w:t>일반</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w:t>
      </w:r>
      <w:r w:rsidRPr="00C377B3">
        <w:rPr>
          <w:rFonts w:eastAsia="Gulim" w:cs="Arial"/>
          <w:color w:val="auto"/>
          <w:sz w:val="12"/>
          <w:lang w:val="fr-FR" w:eastAsia="ko-KR"/>
        </w:rPr>
        <w:t xml:space="preserve"> </w:t>
      </w:r>
      <w:r w:rsidRPr="003275E1">
        <w:rPr>
          <w:rFonts w:eastAsia="Gulim" w:cs="Arial"/>
          <w:color w:val="auto"/>
          <w:sz w:val="12"/>
          <w:lang w:eastAsia="ko-KR"/>
        </w:rPr>
        <w:t>및</w:t>
      </w:r>
      <w:r w:rsidRPr="00C377B3">
        <w:rPr>
          <w:rFonts w:eastAsia="Gulim" w:cs="Arial"/>
          <w:color w:val="auto"/>
          <w:sz w:val="12"/>
          <w:lang w:val="fr-FR" w:eastAsia="ko-KR"/>
        </w:rPr>
        <w:t xml:space="preserve"> </w:t>
      </w:r>
      <w:r w:rsidRPr="003275E1">
        <w:rPr>
          <w:rFonts w:eastAsia="Gulim" w:cs="Arial"/>
          <w:color w:val="auto"/>
          <w:sz w:val="12"/>
          <w:lang w:eastAsia="ko-KR"/>
        </w:rPr>
        <w:t>다음의</w:t>
      </w:r>
      <w:r w:rsidRPr="00C377B3">
        <w:rPr>
          <w:rFonts w:eastAsia="Gulim" w:cs="Arial"/>
          <w:color w:val="auto"/>
          <w:sz w:val="12"/>
          <w:lang w:val="fr-FR" w:eastAsia="ko-KR"/>
        </w:rPr>
        <w:t xml:space="preserve"> </w:t>
      </w:r>
      <w:r w:rsidRPr="003275E1">
        <w:rPr>
          <w:rFonts w:eastAsia="Gulim" w:cs="Arial"/>
          <w:color w:val="auto"/>
          <w:sz w:val="12"/>
          <w:lang w:eastAsia="ko-KR"/>
        </w:rPr>
        <w:t>제품별</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조건입니다</w:t>
      </w:r>
      <w:r w:rsidRPr="00C377B3">
        <w:rPr>
          <w:rFonts w:eastAsia="Gulim" w:cs="Arial"/>
          <w:color w:val="auto"/>
          <w:sz w:val="12"/>
          <w:lang w:val="fr-FR"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C377B3" w:rsidRDefault="005E52C7" w:rsidP="00AE7BEF">
            <w:pPr>
              <w:spacing w:after="0"/>
              <w:rPr>
                <w:rFonts w:ascii="Arial Narrow" w:eastAsia="Gulim" w:hAnsi="Arial Narrow" w:cs="Arial"/>
                <w:color w:val="404040" w:themeColor="text1" w:themeTint="BF"/>
                <w:sz w:val="18"/>
                <w:lang w:val="fr-FR" w:eastAsia="ko-KR"/>
              </w:rPr>
            </w:pPr>
            <w:r w:rsidRPr="000B7F78">
              <w:rPr>
                <w:rFonts w:ascii="Arial Narrow" w:eastAsia="Gulim" w:hAnsi="Arial Narrow" w:cs="Arial"/>
                <w:color w:val="404040" w:themeColor="text1" w:themeTint="BF"/>
                <w:sz w:val="18"/>
                <w:lang w:eastAsia="ko-KR"/>
              </w:rPr>
              <w:t>서버</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팜의</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라이선스</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이동성</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b/>
                <w:color w:val="404040" w:themeColor="text1" w:themeTint="BF"/>
                <w:sz w:val="18"/>
                <w:lang w:eastAsia="ko-KR"/>
              </w:rPr>
              <w:t>없음</w:t>
            </w:r>
            <w:r w:rsidRPr="00C377B3">
              <w:rPr>
                <w:rFonts w:ascii="Arial Narrow" w:eastAsia="Gulim" w:hAnsi="Arial Narrow" w:cs="Arial"/>
                <w:b/>
                <w:color w:val="404040" w:themeColor="text1" w:themeTint="BF"/>
                <w:sz w:val="18"/>
                <w:lang w:val="fr-FR" w:eastAsia="ko-KR"/>
              </w:rPr>
              <w:t xml:space="preserve"> </w:t>
            </w:r>
          </w:p>
        </w:tc>
        <w:tc>
          <w:tcPr>
            <w:tcW w:w="2523" w:type="pct"/>
          </w:tcPr>
          <w:p w:rsidR="000A570B" w:rsidRPr="000B7F78" w:rsidRDefault="000A570B" w:rsidP="00AE7BEF">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0A570B" w:rsidRPr="003275E1" w:rsidTr="00AE7BEF">
        <w:tc>
          <w:tcPr>
            <w:tcW w:w="2477" w:type="pct"/>
          </w:tcPr>
          <w:p w:rsidR="000A570B" w:rsidRPr="000B7F78" w:rsidRDefault="000A570B"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p>
        </w:tc>
        <w:tc>
          <w:tcPr>
            <w:tcW w:w="2523" w:type="pct"/>
          </w:tcPr>
          <w:p w:rsidR="000A570B" w:rsidRPr="000B7F78" w:rsidRDefault="000A570B" w:rsidP="00AE7BEF">
            <w:pPr>
              <w:spacing w:after="0"/>
              <w:rPr>
                <w:rFonts w:ascii="Arial Narrow" w:eastAsia="Gulim" w:hAnsi="Arial Narrow" w:cs="Arial"/>
                <w:color w:val="404040" w:themeColor="text1" w:themeTint="BF"/>
                <w:sz w:val="18"/>
                <w:lang w:eastAsia="ko-KR"/>
              </w:rPr>
            </w:pPr>
          </w:p>
        </w:tc>
      </w:tr>
    </w:tbl>
    <w:p w:rsidR="000A570B" w:rsidRPr="00240683" w:rsidRDefault="000A570B" w:rsidP="000A570B">
      <w:pPr>
        <w:pStyle w:val="PURADDITIONALTERMSHEADERMB"/>
        <w:rPr>
          <w:rFonts w:eastAsia="Gulim" w:cs="Arial"/>
          <w:bCs/>
          <w:lang w:eastAsia="ko-KR"/>
        </w:rPr>
      </w:pPr>
      <w:r w:rsidRPr="00240683">
        <w:rPr>
          <w:rFonts w:eastAsia="Gulim" w:cs="Arial"/>
          <w:bCs/>
          <w:lang w:eastAsia="ko-KR"/>
        </w:rPr>
        <w:t>추가</w:t>
      </w:r>
      <w:r w:rsidRPr="00240683">
        <w:rPr>
          <w:rFonts w:eastAsia="Gulim" w:cs="Arial"/>
          <w:bCs/>
          <w:lang w:eastAsia="ko-KR"/>
        </w:rPr>
        <w:t xml:space="preserve"> </w:t>
      </w:r>
      <w:r w:rsidRPr="00240683">
        <w:rPr>
          <w:rFonts w:eastAsia="Gulim" w:cs="Arial"/>
          <w:bCs/>
          <w:lang w:eastAsia="ko-KR"/>
        </w:rPr>
        <w:t>조항</w:t>
      </w:r>
      <w:r w:rsidRPr="00240683">
        <w:rPr>
          <w:rFonts w:eastAsia="Gulim" w:cs="Arial"/>
          <w:bCs/>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Product Suite</w:t>
      </w:r>
    </w:p>
    <w:p w:rsidR="000A570B" w:rsidRPr="003275E1" w:rsidRDefault="000A570B" w:rsidP="000A570B">
      <w:pPr>
        <w:pStyle w:val="PURBody-Indented"/>
        <w:rPr>
          <w:rFonts w:eastAsia="Gulim" w:cs="Arial"/>
          <w:lang w:eastAsia="ko-KR"/>
        </w:rPr>
      </w:pPr>
      <w:r w:rsidRPr="003275E1">
        <w:rPr>
          <w:rFonts w:eastAsia="Gulim" w:cs="Arial"/>
          <w:lang w:eastAsia="ko-KR"/>
        </w:rPr>
        <w:t>Core Infrastructure Server Suite Datacenter</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여러</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사용하고</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제공합니다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섹션에서</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자격이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lastRenderedPageBreak/>
        <w:t>Core Infrastructure Server Suite Datacenter</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취득하면</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일련의</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아닙니다</w:t>
      </w:r>
      <w:r w:rsidRPr="003275E1">
        <w:rPr>
          <w:rFonts w:eastAsia="Gulim" w:cs="Arial"/>
          <w:lang w:eastAsia="ko-KR"/>
        </w:rPr>
        <w:t>.</w:t>
      </w:r>
    </w:p>
    <w:p w:rsidR="000A570B" w:rsidRPr="003275E1" w:rsidRDefault="000A570B" w:rsidP="000A570B">
      <w:pPr>
        <w:pStyle w:val="PURBlueStrong"/>
        <w:rPr>
          <w:rFonts w:eastAsia="Gulim" w:cs="Arial"/>
          <w:lang w:val="fr-FR"/>
        </w:rPr>
      </w:pPr>
      <w:r w:rsidRPr="003275E1">
        <w:rPr>
          <w:rFonts w:eastAsia="Gulim" w:cs="Arial"/>
          <w:lang w:val="fr-FR"/>
        </w:rPr>
        <w:t>Core Infrastructure Server(CIS) Suite Datacenter</w:t>
      </w:r>
    </w:p>
    <w:p w:rsidR="000A570B" w:rsidRPr="00C377B3" w:rsidRDefault="000A570B" w:rsidP="000A570B">
      <w:pPr>
        <w:ind w:left="270"/>
        <w:rPr>
          <w:rFonts w:eastAsia="Gulim" w:cs="Arial"/>
          <w:lang w:val="fr-FR" w:eastAsia="ko-KR"/>
        </w:rPr>
      </w:pPr>
      <w:r w:rsidRPr="003275E1">
        <w:rPr>
          <w:rFonts w:eastAsia="Gulim" w:cs="Arial"/>
          <w:b/>
          <w:color w:val="404040" w:themeColor="text1" w:themeTint="BF"/>
          <w:sz w:val="18"/>
          <w:lang w:eastAsia="ko-KR"/>
        </w:rPr>
        <w:t>용어</w:t>
      </w:r>
      <w:r w:rsidRPr="00C377B3">
        <w:rPr>
          <w:rFonts w:eastAsia="Gulim" w:cs="Arial"/>
          <w:b/>
          <w:color w:val="404040" w:themeColor="text1" w:themeTint="BF"/>
          <w:sz w:val="18"/>
          <w:lang w:val="fr-FR" w:eastAsia="ko-KR"/>
        </w:rPr>
        <w:t xml:space="preserve"> </w:t>
      </w:r>
      <w:r w:rsidRPr="003275E1">
        <w:rPr>
          <w:rFonts w:eastAsia="Gulim" w:cs="Arial"/>
          <w:b/>
          <w:color w:val="404040" w:themeColor="text1" w:themeTint="BF"/>
          <w:sz w:val="18"/>
          <w:lang w:eastAsia="ko-KR"/>
        </w:rPr>
        <w:t>정의</w:t>
      </w:r>
      <w:r w:rsidRPr="00C377B3">
        <w:rPr>
          <w:rFonts w:eastAsia="Gulim" w:cs="Arial"/>
          <w:b/>
          <w:color w:val="404040" w:themeColor="text1" w:themeTint="BF"/>
          <w:sz w:val="18"/>
          <w:lang w:val="fr-FR" w:eastAsia="ko-KR"/>
        </w:rPr>
        <w:t>.</w:t>
      </w:r>
      <w:r w:rsidRPr="00C377B3">
        <w:rPr>
          <w:rFonts w:eastAsia="Gulim" w:cs="Arial"/>
          <w:color w:val="404040" w:themeColor="text1" w:themeTint="BF"/>
          <w:sz w:val="18"/>
          <w:lang w:val="fr-FR" w:eastAsia="ko-KR"/>
        </w:rPr>
        <w:t xml:space="preserve"> CIS Suite Datacenter </w:t>
      </w:r>
      <w:r w:rsidRPr="003275E1">
        <w:rPr>
          <w:rFonts w:eastAsia="Gulim" w:cs="Arial"/>
          <w:color w:val="404040" w:themeColor="text1" w:themeTint="BF"/>
          <w:sz w:val="18"/>
          <w:lang w:eastAsia="ko-KR"/>
        </w:rPr>
        <w:t>라이선스에서</w:t>
      </w:r>
      <w:r w:rsidRPr="00C377B3">
        <w:rPr>
          <w:rFonts w:eastAsia="Gulim" w:cs="Arial"/>
          <w:color w:val="404040" w:themeColor="text1" w:themeTint="BF"/>
          <w:sz w:val="18"/>
          <w:lang w:val="fr-FR" w:eastAsia="ko-KR"/>
        </w:rPr>
        <w:t xml:space="preserve"> "Core Infrastructure Server("CIS") </w:t>
      </w:r>
      <w:r w:rsidRPr="003275E1">
        <w:rPr>
          <w:rFonts w:eastAsia="Gulim" w:cs="Arial"/>
          <w:color w:val="404040" w:themeColor="text1" w:themeTint="BF"/>
          <w:sz w:val="18"/>
          <w:lang w:eastAsia="ko-KR"/>
        </w:rPr>
        <w:t>소프트웨어</w:t>
      </w:r>
      <w:r w:rsidRPr="00C377B3">
        <w:rPr>
          <w:rFonts w:eastAsia="Gulim" w:cs="Arial"/>
          <w:color w:val="404040" w:themeColor="text1" w:themeTint="BF"/>
          <w:sz w:val="18"/>
          <w:lang w:val="fr-FR" w:eastAsia="ko-KR"/>
        </w:rPr>
        <w:t>"</w:t>
      </w:r>
      <w:r w:rsidRPr="003275E1">
        <w:rPr>
          <w:rFonts w:eastAsia="Gulim" w:cs="Arial"/>
          <w:color w:val="404040" w:themeColor="text1" w:themeTint="BF"/>
          <w:sz w:val="18"/>
          <w:lang w:eastAsia="ko-KR"/>
        </w:rPr>
        <w:t>는</w:t>
      </w:r>
      <w:r w:rsidRPr="00C377B3">
        <w:rPr>
          <w:rFonts w:eastAsia="Gulim" w:cs="Arial"/>
          <w:color w:val="404040" w:themeColor="text1" w:themeTint="BF"/>
          <w:sz w:val="18"/>
          <w:lang w:val="fr-FR" w:eastAsia="ko-KR"/>
        </w:rPr>
        <w:t xml:space="preserve"> CIS Suite Datacenter </w:t>
      </w:r>
      <w:r w:rsidRPr="003275E1">
        <w:rPr>
          <w:rFonts w:eastAsia="Gulim" w:cs="Arial"/>
          <w:color w:val="404040" w:themeColor="text1" w:themeTint="BF"/>
          <w:sz w:val="18"/>
          <w:lang w:eastAsia="ko-KR"/>
        </w:rPr>
        <w:t>라이선스에</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따라</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사용</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액세스</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또는</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관리</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권한이</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허여된</w:t>
      </w:r>
      <w:r w:rsidRPr="00C377B3">
        <w:rPr>
          <w:rFonts w:eastAsia="Gulim" w:cs="Arial"/>
          <w:color w:val="404040" w:themeColor="text1" w:themeTint="BF"/>
          <w:sz w:val="18"/>
          <w:lang w:val="fr-FR" w:eastAsia="ko-KR"/>
        </w:rPr>
        <w:t xml:space="preserve"> Microsoft </w:t>
      </w:r>
      <w:r w:rsidRPr="003275E1">
        <w:rPr>
          <w:rFonts w:eastAsia="Gulim" w:cs="Arial"/>
          <w:color w:val="404040" w:themeColor="text1" w:themeTint="BF"/>
          <w:sz w:val="18"/>
          <w:lang w:eastAsia="ko-KR"/>
        </w:rPr>
        <w:t>소프트웨어입니다</w:t>
      </w:r>
      <w:r w:rsidRPr="00C377B3">
        <w:rPr>
          <w:rFonts w:eastAsia="Gulim" w:cs="Arial"/>
          <w:color w:val="404040" w:themeColor="text1" w:themeTint="BF"/>
          <w:sz w:val="18"/>
          <w:lang w:val="fr-FR" w:eastAsia="ko-KR"/>
        </w:rPr>
        <w:t xml:space="preserve">. CIS </w:t>
      </w:r>
      <w:r w:rsidRPr="003275E1">
        <w:rPr>
          <w:rFonts w:eastAsia="Gulim" w:cs="Arial"/>
          <w:color w:val="404040" w:themeColor="text1" w:themeTint="BF"/>
          <w:sz w:val="18"/>
          <w:lang w:eastAsia="ko-KR"/>
        </w:rPr>
        <w:t>소프트웨어에는</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사용할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수</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있는</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소프트웨어의</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최신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버전</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및</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모든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이전</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버전이</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포함됩니다</w:t>
      </w:r>
      <w:r w:rsidRPr="00C377B3">
        <w:rPr>
          <w:rFonts w:eastAsia="Gulim" w:cs="Arial"/>
          <w:color w:val="404040" w:themeColor="text1" w:themeTint="BF"/>
          <w:sz w:val="18"/>
          <w:lang w:val="fr-FR" w:eastAsia="ko-KR"/>
        </w:rPr>
        <w:t>.</w:t>
      </w:r>
    </w:p>
    <w:p w:rsidR="00570135" w:rsidRPr="00C377B3" w:rsidRDefault="00570135" w:rsidP="00570135">
      <w:pPr>
        <w:pStyle w:val="PURBlueStrong-Indented"/>
        <w:rPr>
          <w:rFonts w:eastAsia="Gulim" w:cs="Arial"/>
          <w:lang w:val="fr-FR" w:eastAsia="ko-KR"/>
        </w:rPr>
      </w:pPr>
      <w:r w:rsidRPr="003275E1">
        <w:rPr>
          <w:rFonts w:eastAsia="Gulim" w:cs="Arial"/>
          <w:lang w:eastAsia="ko-KR"/>
        </w:rPr>
        <w:t>적용되는</w:t>
      </w:r>
      <w:r w:rsidRPr="00C377B3">
        <w:rPr>
          <w:rFonts w:eastAsia="Gulim" w:cs="Arial"/>
          <w:lang w:val="fr-FR" w:eastAsia="ko-KR"/>
        </w:rPr>
        <w:t xml:space="preserve"> </w:t>
      </w:r>
      <w:r w:rsidRPr="003275E1">
        <w:rPr>
          <w:rFonts w:eastAsia="Gulim" w:cs="Arial"/>
          <w:lang w:eastAsia="ko-KR"/>
        </w:rPr>
        <w:t>사용권</w:t>
      </w:r>
    </w:p>
    <w:p w:rsidR="00570135" w:rsidRPr="00C377B3" w:rsidRDefault="00570135" w:rsidP="002448BE">
      <w:pPr>
        <w:pStyle w:val="PURBody-Indented"/>
        <w:rPr>
          <w:rFonts w:eastAsia="Gulim" w:cs="Arial"/>
          <w:lang w:val="fr-FR" w:eastAsia="ko-KR"/>
        </w:rPr>
      </w:pPr>
      <w:r w:rsidRPr="003275E1">
        <w:rPr>
          <w:rFonts w:eastAsia="Gulim" w:cs="Arial"/>
          <w:lang w:eastAsia="ko-KR"/>
        </w:rPr>
        <w:t>귀하의</w:t>
      </w:r>
      <w:r w:rsidRPr="00C377B3">
        <w:rPr>
          <w:rFonts w:eastAsia="Gulim" w:cs="Arial"/>
          <w:lang w:val="fr-FR" w:eastAsia="ko-KR"/>
        </w:rPr>
        <w:t xml:space="preserve"> CIS </w:t>
      </w:r>
      <w:r w:rsidRPr="003275E1">
        <w:rPr>
          <w:rFonts w:eastAsia="Gulim" w:cs="Arial"/>
          <w:lang w:eastAsia="ko-KR"/>
        </w:rPr>
        <w:t>소프트웨어</w:t>
      </w:r>
      <w:r w:rsidRPr="00C377B3">
        <w:rPr>
          <w:rFonts w:eastAsia="Gulim" w:cs="Arial"/>
          <w:lang w:val="fr-FR" w:eastAsia="ko-KR"/>
        </w:rPr>
        <w:t xml:space="preserve"> </w:t>
      </w:r>
      <w:r w:rsidRPr="003275E1">
        <w:rPr>
          <w:rFonts w:eastAsia="Gulim" w:cs="Arial"/>
          <w:lang w:eastAsia="ko-KR"/>
        </w:rPr>
        <w:t>액세스</w:t>
      </w:r>
      <w:r w:rsidRPr="00C377B3">
        <w:rPr>
          <w:rFonts w:eastAsia="Gulim" w:cs="Arial"/>
          <w:lang w:val="fr-FR" w:eastAsia="ko-KR"/>
        </w:rPr>
        <w:t xml:space="preserve"> </w:t>
      </w:r>
      <w:r w:rsidRPr="003275E1">
        <w:rPr>
          <w:rFonts w:eastAsia="Gulim" w:cs="Arial"/>
          <w:lang w:eastAsia="ko-KR"/>
        </w:rPr>
        <w:t>및</w:t>
      </w:r>
      <w:r w:rsidRPr="00C377B3">
        <w:rPr>
          <w:rFonts w:eastAsia="Gulim" w:cs="Arial"/>
          <w:lang w:val="fr-FR" w:eastAsia="ko-KR"/>
        </w:rPr>
        <w:t xml:space="preserve"> </w:t>
      </w:r>
      <w:r w:rsidRPr="003275E1">
        <w:rPr>
          <w:rFonts w:eastAsia="Gulim" w:cs="Arial"/>
          <w:lang w:eastAsia="ko-KR"/>
        </w:rPr>
        <w:t>사용에는</w:t>
      </w:r>
      <w:r w:rsidRPr="00C377B3">
        <w:rPr>
          <w:rFonts w:eastAsia="Gulim" w:cs="Arial"/>
          <w:lang w:val="fr-FR" w:eastAsia="ko-KR"/>
        </w:rPr>
        <w:t xml:space="preserve"> </w:t>
      </w:r>
      <w:r w:rsidRPr="003275E1">
        <w:rPr>
          <w:rFonts w:eastAsia="Gulim" w:cs="Arial"/>
          <w:lang w:eastAsia="ko-KR"/>
        </w:rPr>
        <w:t>본</w:t>
      </w:r>
      <w:r w:rsidRPr="00C377B3">
        <w:rPr>
          <w:rFonts w:eastAsia="Gulim" w:cs="Arial"/>
          <w:lang w:val="fr-FR" w:eastAsia="ko-KR"/>
        </w:rPr>
        <w:t xml:space="preserve"> </w:t>
      </w:r>
      <w:r w:rsidRPr="003275E1">
        <w:rPr>
          <w:rFonts w:eastAsia="Gulim" w:cs="Arial"/>
          <w:lang w:eastAsia="ko-KR"/>
        </w:rPr>
        <w:t>라이선스</w:t>
      </w:r>
      <w:r w:rsidRPr="00C377B3">
        <w:rPr>
          <w:rFonts w:eastAsia="Gulim" w:cs="Arial"/>
          <w:lang w:val="fr-FR" w:eastAsia="ko-KR"/>
        </w:rPr>
        <w:t xml:space="preserve"> </w:t>
      </w:r>
      <w:r w:rsidRPr="003275E1">
        <w:rPr>
          <w:rFonts w:eastAsia="Gulim" w:cs="Arial"/>
          <w:lang w:eastAsia="ko-KR"/>
        </w:rPr>
        <w:t>조건에</w:t>
      </w:r>
      <w:r w:rsidRPr="00C377B3">
        <w:rPr>
          <w:rFonts w:eastAsia="Gulim" w:cs="Arial"/>
          <w:lang w:val="fr-FR" w:eastAsia="ko-KR"/>
        </w:rPr>
        <w:t xml:space="preserve"> </w:t>
      </w:r>
      <w:r w:rsidRPr="003275E1">
        <w:rPr>
          <w:rFonts w:eastAsia="Gulim" w:cs="Arial"/>
          <w:lang w:eastAsia="ko-KR"/>
        </w:rPr>
        <w:t>의해</w:t>
      </w:r>
      <w:r w:rsidRPr="00C377B3">
        <w:rPr>
          <w:rFonts w:eastAsia="Gulim" w:cs="Arial"/>
          <w:lang w:val="fr-FR" w:eastAsia="ko-KR"/>
        </w:rPr>
        <w:t xml:space="preserve"> </w:t>
      </w:r>
      <w:r w:rsidRPr="003275E1">
        <w:rPr>
          <w:rFonts w:eastAsia="Gulim" w:cs="Arial"/>
          <w:lang w:eastAsia="ko-KR"/>
        </w:rPr>
        <w:t>수정된</w:t>
      </w:r>
      <w:r w:rsidRPr="00C377B3">
        <w:rPr>
          <w:rFonts w:eastAsia="Gulim" w:cs="Arial"/>
          <w:lang w:val="fr-FR" w:eastAsia="ko-KR"/>
        </w:rPr>
        <w:t xml:space="preserve">, CIS </w:t>
      </w:r>
      <w:r w:rsidRPr="003275E1">
        <w:rPr>
          <w:rFonts w:eastAsia="Gulim" w:cs="Arial"/>
          <w:lang w:eastAsia="ko-KR"/>
        </w:rPr>
        <w:t>소프트웨어에</w:t>
      </w:r>
      <w:r w:rsidRPr="00C377B3">
        <w:rPr>
          <w:rFonts w:eastAsia="Gulim" w:cs="Arial"/>
          <w:lang w:val="fr-FR" w:eastAsia="ko-KR"/>
        </w:rPr>
        <w:t xml:space="preserve"> </w:t>
      </w:r>
      <w:r w:rsidRPr="003275E1">
        <w:rPr>
          <w:rFonts w:eastAsia="Gulim" w:cs="Arial"/>
          <w:lang w:eastAsia="ko-KR"/>
        </w:rPr>
        <w:t>적용되는</w:t>
      </w:r>
      <w:r w:rsidRPr="00C377B3">
        <w:rPr>
          <w:rFonts w:eastAsia="Gulim" w:cs="Arial"/>
          <w:lang w:val="fr-FR" w:eastAsia="ko-KR"/>
        </w:rPr>
        <w:t xml:space="preserve"> </w:t>
      </w:r>
      <w:r w:rsidRPr="003275E1">
        <w:rPr>
          <w:rFonts w:eastAsia="Gulim" w:cs="Arial"/>
          <w:lang w:eastAsia="ko-KR"/>
        </w:rPr>
        <w:t>라이선스</w:t>
      </w:r>
      <w:r w:rsidRPr="00C377B3">
        <w:rPr>
          <w:rFonts w:eastAsia="Gulim" w:cs="Arial"/>
          <w:lang w:val="fr-FR" w:eastAsia="ko-KR"/>
        </w:rPr>
        <w:t xml:space="preserve"> </w:t>
      </w:r>
      <w:r w:rsidRPr="003275E1">
        <w:rPr>
          <w:rFonts w:eastAsia="Gulim" w:cs="Arial"/>
          <w:lang w:eastAsia="ko-KR"/>
        </w:rPr>
        <w:t>조건이</w:t>
      </w:r>
      <w:r w:rsidRPr="00C377B3">
        <w:rPr>
          <w:rFonts w:eastAsia="Gulim" w:cs="Arial"/>
          <w:lang w:val="fr-FR" w:eastAsia="ko-KR"/>
        </w:rPr>
        <w:t xml:space="preserve"> </w:t>
      </w:r>
      <w:r w:rsidRPr="003275E1">
        <w:rPr>
          <w:rFonts w:eastAsia="Gulim" w:cs="Arial"/>
          <w:lang w:eastAsia="ko-KR"/>
        </w:rPr>
        <w:t>적용됩니다</w:t>
      </w:r>
      <w:r w:rsidRPr="00C377B3">
        <w:rPr>
          <w:rFonts w:eastAsia="Gulim" w:cs="Arial"/>
          <w:lang w:val="fr-FR" w:eastAsia="ko-KR"/>
        </w:rPr>
        <w:t xml:space="preserve">. CIS </w:t>
      </w:r>
      <w:r w:rsidRPr="003275E1">
        <w:rPr>
          <w:rFonts w:eastAsia="Gulim" w:cs="Arial"/>
          <w:lang w:eastAsia="ko-KR"/>
        </w:rPr>
        <w:t>소프트웨어를</w:t>
      </w:r>
      <w:r w:rsidRPr="00C377B3">
        <w:rPr>
          <w:rFonts w:eastAsia="Gulim" w:cs="Arial"/>
          <w:lang w:val="fr-FR" w:eastAsia="ko-KR"/>
        </w:rPr>
        <w:t xml:space="preserve"> </w:t>
      </w:r>
      <w:r w:rsidRPr="003275E1">
        <w:rPr>
          <w:rFonts w:eastAsia="Gulim" w:cs="Arial"/>
          <w:lang w:eastAsia="ko-KR"/>
        </w:rPr>
        <w:t>실행하는</w:t>
      </w:r>
      <w:r w:rsidRPr="00C377B3">
        <w:rPr>
          <w:rFonts w:eastAsia="Gulim" w:cs="Arial"/>
          <w:lang w:val="fr-FR" w:eastAsia="ko-KR"/>
        </w:rPr>
        <w:t xml:space="preserve"> </w:t>
      </w:r>
      <w:r w:rsidRPr="003275E1">
        <w:rPr>
          <w:rFonts w:eastAsia="Gulim" w:cs="Arial"/>
          <w:lang w:eastAsia="ko-KR"/>
        </w:rPr>
        <w:t>각</w:t>
      </w:r>
      <w:r w:rsidRPr="00C377B3">
        <w:rPr>
          <w:rFonts w:eastAsia="Gulim" w:cs="Arial"/>
          <w:lang w:val="fr-FR" w:eastAsia="ko-KR"/>
        </w:rPr>
        <w:t xml:space="preserve"> </w:t>
      </w:r>
      <w:r w:rsidRPr="003275E1">
        <w:rPr>
          <w:rFonts w:eastAsia="Gulim" w:cs="Arial"/>
          <w:lang w:eastAsia="ko-KR"/>
        </w:rPr>
        <w:t>서버의</w:t>
      </w:r>
      <w:r w:rsidRPr="00C377B3">
        <w:rPr>
          <w:rFonts w:eastAsia="Gulim" w:cs="Arial"/>
          <w:lang w:val="fr-FR" w:eastAsia="ko-KR"/>
        </w:rPr>
        <w:t xml:space="preserve"> </w:t>
      </w:r>
      <w:r w:rsidRPr="003275E1">
        <w:rPr>
          <w:rFonts w:eastAsia="Gulim" w:cs="Arial"/>
          <w:lang w:eastAsia="ko-KR"/>
        </w:rPr>
        <w:t>실제</w:t>
      </w:r>
      <w:r w:rsidRPr="00C377B3">
        <w:rPr>
          <w:rFonts w:eastAsia="Gulim" w:cs="Arial"/>
          <w:lang w:val="fr-FR" w:eastAsia="ko-KR"/>
        </w:rPr>
        <w:t xml:space="preserve"> </w:t>
      </w:r>
      <w:r w:rsidRPr="003275E1">
        <w:rPr>
          <w:rFonts w:eastAsia="Gulim" w:cs="Arial"/>
          <w:lang w:eastAsia="ko-KR"/>
        </w:rPr>
        <w:t>프로세서마다</w:t>
      </w:r>
      <w:r w:rsidRPr="00C377B3">
        <w:rPr>
          <w:rFonts w:eastAsia="Gulim" w:cs="Arial"/>
          <w:lang w:val="fr-FR" w:eastAsia="ko-KR"/>
        </w:rPr>
        <w:t xml:space="preserve"> </w:t>
      </w:r>
      <w:r w:rsidRPr="003275E1">
        <w:rPr>
          <w:rFonts w:eastAsia="Gulim" w:cs="Arial"/>
          <w:lang w:eastAsia="ko-KR"/>
        </w:rPr>
        <w:t>라이선스를</w:t>
      </w:r>
      <w:r w:rsidRPr="00C377B3">
        <w:rPr>
          <w:rFonts w:eastAsia="Gulim" w:cs="Arial"/>
          <w:lang w:val="fr-FR" w:eastAsia="ko-KR"/>
        </w:rPr>
        <w:t xml:space="preserve"> </w:t>
      </w:r>
      <w:r w:rsidRPr="003275E1">
        <w:rPr>
          <w:rFonts w:eastAsia="Gulim" w:cs="Arial"/>
          <w:lang w:eastAsia="ko-KR"/>
        </w:rPr>
        <w:t>할당해야</w:t>
      </w:r>
      <w:r w:rsidRPr="00C377B3">
        <w:rPr>
          <w:rFonts w:eastAsia="Gulim" w:cs="Arial"/>
          <w:lang w:val="fr-FR" w:eastAsia="ko-KR"/>
        </w:rPr>
        <w:t xml:space="preserve"> </w:t>
      </w:r>
      <w:r w:rsidRPr="003275E1">
        <w:rPr>
          <w:rFonts w:eastAsia="Gulim" w:cs="Arial"/>
          <w:lang w:eastAsia="ko-KR"/>
        </w:rPr>
        <w:t>합니다</w:t>
      </w:r>
      <w:r w:rsidRPr="00C377B3">
        <w:rPr>
          <w:rFonts w:eastAsia="Gulim" w:cs="Arial"/>
          <w:lang w:val="fr-FR" w:eastAsia="ko-KR"/>
        </w:rPr>
        <w:t>.</w:t>
      </w:r>
    </w:p>
    <w:p w:rsidR="00570135" w:rsidRPr="003275E1" w:rsidRDefault="00570135" w:rsidP="00570135">
      <w:pPr>
        <w:pStyle w:val="PURBlueStrong-Indented"/>
        <w:rPr>
          <w:rFonts w:eastAsia="Gulim" w:cs="Arial"/>
          <w:lang w:eastAsia="ko-KR"/>
        </w:rPr>
      </w:pPr>
      <w:r w:rsidRPr="003275E1">
        <w:rPr>
          <w:rFonts w:eastAsia="Gulim" w:cs="Arial"/>
          <w:lang w:eastAsia="ko-KR"/>
        </w:rPr>
        <w:t xml:space="preserve">CIS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다음이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w:t>
      </w:r>
    </w:p>
    <w:p w:rsidR="00570135" w:rsidRPr="003275E1" w:rsidRDefault="00830DCA" w:rsidP="003B5A77">
      <w:pPr>
        <w:pStyle w:val="PURBullet-Indented"/>
        <w:numPr>
          <w:ilvl w:val="0"/>
          <w:numId w:val="7"/>
        </w:numPr>
        <w:rPr>
          <w:rFonts w:eastAsia="Gulim" w:cs="Arial"/>
        </w:rPr>
      </w:pPr>
      <w:r w:rsidRPr="003275E1">
        <w:rPr>
          <w:rFonts w:eastAsia="Gulim" w:cs="Arial"/>
        </w:rPr>
        <w:t>Windows Server Datacenter</w:t>
      </w:r>
    </w:p>
    <w:p w:rsidR="00570135" w:rsidRPr="003275E1" w:rsidRDefault="00830DCA" w:rsidP="003B5A77">
      <w:pPr>
        <w:pStyle w:val="PURBullet-Indented"/>
        <w:numPr>
          <w:ilvl w:val="0"/>
          <w:numId w:val="7"/>
        </w:numPr>
        <w:rPr>
          <w:rFonts w:eastAsia="Gulim" w:cs="Arial"/>
        </w:rPr>
      </w:pPr>
      <w:r w:rsidRPr="003275E1">
        <w:rPr>
          <w:rFonts w:eastAsia="Gulim" w:cs="Arial"/>
        </w:rPr>
        <w:t>System Center Datacenter</w:t>
      </w:r>
    </w:p>
    <w:p w:rsidR="00570135" w:rsidRPr="003275E1" w:rsidRDefault="00570135" w:rsidP="00570135">
      <w:pPr>
        <w:pStyle w:val="PURBody-Indented"/>
        <w:rPr>
          <w:rFonts w:eastAsia="Gulim" w:cs="Arial"/>
          <w:lang w:eastAsia="ko-KR"/>
        </w:rPr>
      </w:pPr>
      <w:r w:rsidRPr="003275E1">
        <w:rPr>
          <w:rFonts w:eastAsia="Gulim" w:cs="Arial"/>
          <w:b/>
          <w:lang w:eastAsia="ko-KR"/>
        </w:rPr>
        <w:t xml:space="preserve">Windows Server Datacenter: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Windows Server Datacenter</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570135" w:rsidRPr="003275E1" w:rsidRDefault="00570135" w:rsidP="00570135">
      <w:pPr>
        <w:pStyle w:val="PURBody-Indented"/>
        <w:rPr>
          <w:rFonts w:eastAsia="Gulim" w:cs="Arial"/>
          <w:lang w:eastAsia="ko-KR"/>
        </w:rPr>
      </w:pPr>
      <w:r w:rsidRPr="003275E1">
        <w:rPr>
          <w:rFonts w:eastAsia="Gulim" w:cs="Arial"/>
          <w:b/>
          <w:lang w:eastAsia="ko-KR"/>
        </w:rPr>
        <w:t>관리</w:t>
      </w:r>
      <w:r w:rsidRPr="003275E1">
        <w:rPr>
          <w:rFonts w:eastAsia="Gulim" w:cs="Arial"/>
          <w:b/>
          <w:lang w:eastAsia="ko-KR"/>
        </w:rPr>
        <w:t xml:space="preserve"> </w:t>
      </w:r>
      <w:r w:rsidRPr="003275E1">
        <w:rPr>
          <w:rFonts w:eastAsia="Gulim" w:cs="Arial"/>
          <w:b/>
          <w:lang w:eastAsia="ko-KR"/>
        </w:rPr>
        <w:t>라이선스</w:t>
      </w:r>
      <w:r w:rsidRPr="003275E1">
        <w:rPr>
          <w:rFonts w:eastAsia="Gulim" w:cs="Arial"/>
          <w:b/>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CIS Suite Datacenter </w:t>
      </w:r>
      <w:r w:rsidRPr="003275E1">
        <w:rPr>
          <w:rFonts w:eastAsia="Gulim" w:cs="Arial"/>
          <w:lang w:eastAsia="ko-KR"/>
        </w:rPr>
        <w:t>라이선스와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System Center Datacenter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w:t>
      </w:r>
    </w:p>
    <w:p w:rsidR="007C3F0F" w:rsidRPr="003275E1" w:rsidRDefault="007C3F0F" w:rsidP="005365C8">
      <w:pPr>
        <w:pStyle w:val="PURBullet-Indented"/>
        <w:ind w:left="540" w:hanging="270"/>
        <w:rPr>
          <w:rFonts w:eastAsia="Gulim" w:cs="Arial"/>
          <w:lang w:eastAsia="ko-KR"/>
        </w:rPr>
      </w:pPr>
      <w:r w:rsidRPr="003275E1">
        <w:rPr>
          <w:rFonts w:eastAsia="Gulim" w:cs="Arial"/>
          <w:lang w:eastAsia="ko-KR"/>
        </w:rPr>
        <w:t xml:space="preserve">CIS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System Center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CIS Suite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w:t>
      </w:r>
      <w:r w:rsidRPr="003275E1">
        <w:rPr>
          <w:rFonts w:eastAsia="Gulim" w:cs="Arial"/>
          <w:lang w:eastAsia="ko-KR"/>
        </w:rPr>
        <w:t>귀하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볼륨</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570135" w:rsidRPr="003275E1" w:rsidRDefault="00570135" w:rsidP="00570135">
      <w:pPr>
        <w:pStyle w:val="PURBlueStrong-Indented"/>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p>
    <w:p w:rsidR="00570135" w:rsidRPr="003275E1" w:rsidRDefault="00570135" w:rsidP="003B5A77">
      <w:pPr>
        <w:pStyle w:val="PURBullet-Indented"/>
        <w:numPr>
          <w:ilvl w:val="0"/>
          <w:numId w:val="8"/>
        </w:numPr>
        <w:rPr>
          <w:rFonts w:eastAsia="Gulim" w:cs="Arial"/>
          <w:lang w:eastAsia="ko-KR"/>
        </w:rPr>
      </w:pP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권한의</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업그레이드하고</w:t>
      </w:r>
      <w:r w:rsidRPr="003275E1">
        <w:rPr>
          <w:rFonts w:eastAsia="Gulim" w:cs="Arial"/>
          <w:lang w:eastAsia="ko-KR"/>
        </w:rPr>
        <w:t xml:space="preserve"> </w:t>
      </w:r>
      <w:r w:rsidRPr="003275E1">
        <w:rPr>
          <w:rFonts w:eastAsia="Gulim" w:cs="Arial"/>
          <w:lang w:eastAsia="ko-KR"/>
        </w:rPr>
        <w:t>다운그레이드하는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CIS Suite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570135" w:rsidRPr="003275E1" w:rsidRDefault="00570135" w:rsidP="003B5A77">
      <w:pPr>
        <w:pStyle w:val="PURBullet-Indented"/>
        <w:numPr>
          <w:ilvl w:val="0"/>
          <w:numId w:val="8"/>
        </w:numPr>
        <w:rPr>
          <w:rFonts w:eastAsia="Gulim" w:cs="Arial"/>
          <w:lang w:eastAsia="ko-KR"/>
        </w:rPr>
      </w:pP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사항은</w:t>
      </w:r>
      <w:r w:rsidRPr="003275E1">
        <w:rPr>
          <w:rFonts w:eastAsia="Gulim" w:cs="Arial"/>
          <w:lang w:eastAsia="ko-KR"/>
        </w:rPr>
        <w:t xml:space="preserve"> </w:t>
      </w:r>
      <w:r w:rsidRPr="003275E1">
        <w:rPr>
          <w:rFonts w:eastAsia="Gulim" w:cs="Arial"/>
          <w:lang w:eastAsia="ko-KR"/>
        </w:rPr>
        <w:t>그대로</w:t>
      </w:r>
      <w:r w:rsidRPr="003275E1">
        <w:rPr>
          <w:rFonts w:eastAsia="Gulim" w:cs="Arial"/>
          <w:lang w:eastAsia="ko-KR"/>
        </w:rPr>
        <w:t xml:space="preserve"> </w:t>
      </w:r>
      <w:r w:rsidRPr="003275E1">
        <w:rPr>
          <w:rFonts w:eastAsia="Gulim" w:cs="Arial"/>
          <w:lang w:eastAsia="ko-KR"/>
        </w:rPr>
        <w:t>유효합니다</w:t>
      </w:r>
      <w:r w:rsidRPr="003275E1">
        <w:rPr>
          <w:rFonts w:eastAsia="Gulim" w:cs="Arial"/>
          <w:lang w:eastAsia="ko-KR"/>
        </w:rPr>
        <w:t>.</w:t>
      </w:r>
    </w:p>
    <w:bookmarkStart w:id="96" w:name="_Toc299524950"/>
    <w:bookmarkStart w:id="97" w:name="_Toc299531302"/>
    <w:bookmarkStart w:id="98" w:name="_Toc299531410"/>
    <w:bookmarkStart w:id="99" w:name="_Toc299531518"/>
    <w:bookmarkStart w:id="100" w:name="_Toc299957127"/>
    <w:p w:rsidR="00A748AB" w:rsidRPr="003275E1" w:rsidRDefault="00BD6247" w:rsidP="00A748AB">
      <w:pPr>
        <w:pStyle w:val="PURBreadcrumb"/>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2E2D76" w:rsidRPr="00F52614" w:rsidRDefault="002E2D76" w:rsidP="002E2D76">
      <w:pPr>
        <w:pStyle w:val="PURProductName"/>
        <w:rPr>
          <w:rFonts w:eastAsia="Gulim" w:cs="Arial"/>
          <w:lang w:val="fr-FR" w:eastAsia="ko-KR"/>
        </w:rPr>
      </w:pPr>
      <w:bookmarkStart w:id="101" w:name="_Toc346536836"/>
      <w:bookmarkStart w:id="102" w:name="_Toc339280303"/>
      <w:bookmarkStart w:id="103" w:name="_Toc339280365"/>
      <w:bookmarkStart w:id="104" w:name="_Toc363552774"/>
      <w:bookmarkStart w:id="105" w:name="_Toc363552839"/>
      <w:bookmarkStart w:id="106" w:name="_Toc372067901"/>
      <w:bookmarkStart w:id="107" w:name="_Toc372068010"/>
      <w:r w:rsidRPr="00F52614">
        <w:rPr>
          <w:rFonts w:eastAsia="Gulim" w:cs="Arial"/>
          <w:lang w:val="fr-FR" w:eastAsia="ko-KR"/>
        </w:rPr>
        <w:t>Core Infrastructure Server Suite Standard</w:t>
      </w:r>
      <w:bookmarkEnd w:id="101"/>
      <w:bookmarkEnd w:id="102"/>
      <w:bookmarkEnd w:id="103"/>
      <w:bookmarkEnd w:id="104"/>
      <w:bookmarkEnd w:id="105"/>
      <w:bookmarkEnd w:id="106"/>
      <w:bookmarkEnd w:id="107"/>
      <w:r w:rsidRPr="003275E1">
        <w:rPr>
          <w:rFonts w:eastAsia="Gulim" w:cs="Arial"/>
        </w:rPr>
        <w:fldChar w:fldCharType="begin"/>
      </w:r>
      <w:r w:rsidRPr="00F52614">
        <w:rPr>
          <w:rFonts w:eastAsia="Gulim" w:cs="Arial"/>
          <w:lang w:val="fr-FR" w:eastAsia="ko-KR"/>
        </w:rPr>
        <w:instrText>XE "Core Infrastructure Server Suite Standard"</w:instrText>
      </w:r>
      <w:r w:rsidRPr="003275E1">
        <w:rPr>
          <w:rFonts w:eastAsia="Gulim" w:cs="Arial"/>
        </w:rPr>
        <w:fldChar w:fldCharType="end"/>
      </w:r>
    </w:p>
    <w:p w:rsidR="002E2D76" w:rsidRPr="00C377B3" w:rsidRDefault="002E2D76" w:rsidP="002E2D76">
      <w:pPr>
        <w:spacing w:line="240" w:lineRule="exact"/>
        <w:rPr>
          <w:rFonts w:eastAsia="Gulim" w:cs="Arial"/>
          <w:lang w:val="fr-FR" w:eastAsia="ko-KR"/>
        </w:rPr>
      </w:pPr>
      <w:r w:rsidRPr="003275E1">
        <w:rPr>
          <w:rFonts w:eastAsia="Gulim" w:cs="Arial"/>
          <w:color w:val="auto"/>
          <w:sz w:val="12"/>
          <w:lang w:eastAsia="ko-KR"/>
        </w:rPr>
        <w:t>본</w:t>
      </w:r>
      <w:r w:rsidRPr="00C377B3">
        <w:rPr>
          <w:rFonts w:eastAsia="Gulim" w:cs="Arial"/>
          <w:color w:val="auto"/>
          <w:sz w:val="12"/>
          <w:lang w:val="fr-FR" w:eastAsia="ko-KR"/>
        </w:rPr>
        <w:t xml:space="preserve"> </w:t>
      </w:r>
      <w:r w:rsidRPr="003275E1">
        <w:rPr>
          <w:rFonts w:eastAsia="Gulim" w:cs="Arial"/>
          <w:color w:val="auto"/>
          <w:sz w:val="12"/>
          <w:lang w:eastAsia="ko-KR"/>
        </w:rPr>
        <w:t>제품</w:t>
      </w:r>
      <w:r w:rsidRPr="00C377B3">
        <w:rPr>
          <w:rFonts w:eastAsia="Gulim" w:cs="Arial"/>
          <w:color w:val="auto"/>
          <w:sz w:val="12"/>
          <w:lang w:val="fr-FR" w:eastAsia="ko-KR"/>
        </w:rPr>
        <w:t xml:space="preserve"> </w:t>
      </w:r>
      <w:r w:rsidRPr="003275E1">
        <w:rPr>
          <w:rFonts w:eastAsia="Gulim" w:cs="Arial"/>
          <w:color w:val="auto"/>
          <w:sz w:val="12"/>
          <w:lang w:eastAsia="ko-KR"/>
        </w:rPr>
        <w:t>사용</w:t>
      </w:r>
      <w:r w:rsidRPr="00C377B3">
        <w:rPr>
          <w:rFonts w:eastAsia="Gulim" w:cs="Arial"/>
          <w:color w:val="auto"/>
          <w:sz w:val="12"/>
          <w:lang w:val="fr-FR" w:eastAsia="ko-KR"/>
        </w:rPr>
        <w:t xml:space="preserve"> </w:t>
      </w:r>
      <w:r w:rsidRPr="003275E1">
        <w:rPr>
          <w:rFonts w:eastAsia="Gulim" w:cs="Arial"/>
          <w:color w:val="auto"/>
          <w:sz w:val="12"/>
          <w:lang w:eastAsia="ko-KR"/>
        </w:rPr>
        <w:t>시</w:t>
      </w:r>
      <w:r w:rsidRPr="00C377B3">
        <w:rPr>
          <w:rFonts w:eastAsia="Gulim" w:cs="Arial"/>
          <w:color w:val="auto"/>
          <w:sz w:val="12"/>
          <w:lang w:val="fr-FR" w:eastAsia="ko-KR"/>
        </w:rPr>
        <w:t xml:space="preserve"> </w:t>
      </w:r>
      <w:r w:rsidRPr="003275E1">
        <w:rPr>
          <w:rFonts w:eastAsia="Gulim" w:cs="Arial"/>
          <w:color w:val="auto"/>
          <w:sz w:val="12"/>
          <w:lang w:eastAsia="ko-KR"/>
        </w:rPr>
        <w:t>적용되는</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조건은</w:t>
      </w:r>
      <w:r w:rsidRPr="00C377B3">
        <w:rPr>
          <w:rFonts w:eastAsia="Gulim" w:cs="Arial"/>
          <w:color w:val="auto"/>
          <w:sz w:val="12"/>
          <w:lang w:val="fr-FR" w:eastAsia="ko-KR"/>
        </w:rPr>
        <w:t xml:space="preserve"> </w:t>
      </w:r>
      <w:r w:rsidRPr="003275E1">
        <w:rPr>
          <w:rFonts w:eastAsia="Gulim" w:cs="Arial"/>
          <w:color w:val="auto"/>
          <w:sz w:val="12"/>
          <w:lang w:eastAsia="ko-KR"/>
        </w:rPr>
        <w:t>공통</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w:t>
      </w:r>
      <w:r w:rsidRPr="00C377B3">
        <w:rPr>
          <w:rFonts w:eastAsia="Gulim" w:cs="Arial"/>
          <w:color w:val="auto"/>
          <w:sz w:val="12"/>
          <w:lang w:val="fr-FR" w:eastAsia="ko-KR"/>
        </w:rPr>
        <w:t xml:space="preserve">, </w:t>
      </w:r>
      <w:r w:rsidRPr="003275E1">
        <w:rPr>
          <w:rFonts w:eastAsia="Gulim" w:cs="Arial"/>
          <w:color w:val="auto"/>
          <w:sz w:val="12"/>
          <w:lang w:eastAsia="ko-KR"/>
        </w:rPr>
        <w:t>본</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모델의</w:t>
      </w:r>
      <w:r w:rsidRPr="00C377B3">
        <w:rPr>
          <w:rFonts w:eastAsia="Gulim" w:cs="Arial"/>
          <w:color w:val="auto"/>
          <w:sz w:val="12"/>
          <w:lang w:val="fr-FR" w:eastAsia="ko-KR"/>
        </w:rPr>
        <w:t xml:space="preserve"> </w:t>
      </w:r>
      <w:r w:rsidRPr="003275E1">
        <w:rPr>
          <w:rFonts w:eastAsia="Gulim" w:cs="Arial"/>
          <w:color w:val="auto"/>
          <w:sz w:val="12"/>
          <w:lang w:eastAsia="ko-KR"/>
        </w:rPr>
        <w:t>일반</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w:t>
      </w:r>
      <w:r w:rsidRPr="00C377B3">
        <w:rPr>
          <w:rFonts w:eastAsia="Gulim" w:cs="Arial"/>
          <w:color w:val="auto"/>
          <w:sz w:val="12"/>
          <w:lang w:val="fr-FR" w:eastAsia="ko-KR"/>
        </w:rPr>
        <w:t xml:space="preserve"> </w:t>
      </w:r>
      <w:r w:rsidRPr="003275E1">
        <w:rPr>
          <w:rFonts w:eastAsia="Gulim" w:cs="Arial"/>
          <w:color w:val="auto"/>
          <w:sz w:val="12"/>
          <w:lang w:eastAsia="ko-KR"/>
        </w:rPr>
        <w:t>및</w:t>
      </w:r>
      <w:r w:rsidRPr="00C377B3">
        <w:rPr>
          <w:rFonts w:eastAsia="Gulim" w:cs="Arial"/>
          <w:color w:val="auto"/>
          <w:sz w:val="12"/>
          <w:lang w:val="fr-FR" w:eastAsia="ko-KR"/>
        </w:rPr>
        <w:t xml:space="preserve"> </w:t>
      </w:r>
      <w:r w:rsidRPr="003275E1">
        <w:rPr>
          <w:rFonts w:eastAsia="Gulim" w:cs="Arial"/>
          <w:color w:val="auto"/>
          <w:sz w:val="12"/>
          <w:lang w:eastAsia="ko-KR"/>
        </w:rPr>
        <w:t>다음의</w:t>
      </w:r>
      <w:r w:rsidRPr="00C377B3">
        <w:rPr>
          <w:rFonts w:eastAsia="Gulim" w:cs="Arial"/>
          <w:color w:val="auto"/>
          <w:sz w:val="12"/>
          <w:lang w:val="fr-FR" w:eastAsia="ko-KR"/>
        </w:rPr>
        <w:t xml:space="preserve"> </w:t>
      </w:r>
      <w:r w:rsidRPr="003275E1">
        <w:rPr>
          <w:rFonts w:eastAsia="Gulim" w:cs="Arial"/>
          <w:color w:val="auto"/>
          <w:sz w:val="12"/>
          <w:lang w:eastAsia="ko-KR"/>
        </w:rPr>
        <w:t>제품별</w:t>
      </w:r>
      <w:r w:rsidRPr="00C377B3">
        <w:rPr>
          <w:rFonts w:eastAsia="Gulim" w:cs="Arial"/>
          <w:color w:val="auto"/>
          <w:sz w:val="12"/>
          <w:lang w:val="fr-FR" w:eastAsia="ko-KR"/>
        </w:rPr>
        <w:t xml:space="preserve"> </w:t>
      </w:r>
      <w:r w:rsidRPr="003275E1">
        <w:rPr>
          <w:rFonts w:eastAsia="Gulim" w:cs="Arial"/>
          <w:color w:val="auto"/>
          <w:sz w:val="12"/>
          <w:lang w:eastAsia="ko-KR"/>
        </w:rPr>
        <w:t>라이선스</w:t>
      </w:r>
      <w:r w:rsidRPr="00C377B3">
        <w:rPr>
          <w:rFonts w:eastAsia="Gulim" w:cs="Arial"/>
          <w:color w:val="auto"/>
          <w:sz w:val="12"/>
          <w:lang w:val="fr-FR" w:eastAsia="ko-KR"/>
        </w:rPr>
        <w:t xml:space="preserve"> </w:t>
      </w:r>
      <w:r w:rsidRPr="003275E1">
        <w:rPr>
          <w:rFonts w:eastAsia="Gulim" w:cs="Arial"/>
          <w:color w:val="auto"/>
          <w:sz w:val="12"/>
          <w:lang w:eastAsia="ko-KR"/>
        </w:rPr>
        <w:t>조건입니다</w:t>
      </w:r>
      <w:r w:rsidRPr="00C377B3">
        <w:rPr>
          <w:rFonts w:eastAsia="Gulim" w:cs="Arial"/>
          <w:color w:val="auto"/>
          <w:sz w:val="12"/>
          <w:lang w:val="fr-FR"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E2D76" w:rsidRPr="003275E1" w:rsidTr="00984DEA">
        <w:tc>
          <w:tcPr>
            <w:tcW w:w="2477" w:type="pct"/>
          </w:tcPr>
          <w:p w:rsidR="002E2D76" w:rsidRPr="00C377B3" w:rsidRDefault="002E2D76" w:rsidP="00984DEA">
            <w:pPr>
              <w:spacing w:after="0"/>
              <w:rPr>
                <w:rFonts w:ascii="Arial Narrow" w:eastAsia="Gulim" w:hAnsi="Arial Narrow" w:cs="Arial"/>
                <w:color w:val="404040" w:themeColor="text1" w:themeTint="BF"/>
                <w:sz w:val="18"/>
                <w:lang w:val="fr-FR" w:eastAsia="ko-KR"/>
              </w:rPr>
            </w:pPr>
            <w:r w:rsidRPr="000B7F78">
              <w:rPr>
                <w:rFonts w:ascii="Arial Narrow" w:eastAsia="Gulim" w:hAnsi="Arial Narrow" w:cs="Arial"/>
                <w:color w:val="404040" w:themeColor="text1" w:themeTint="BF"/>
                <w:sz w:val="18"/>
                <w:lang w:eastAsia="ko-KR"/>
              </w:rPr>
              <w:t>서버</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팜의</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라이선스</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color w:val="404040" w:themeColor="text1" w:themeTint="BF"/>
                <w:sz w:val="18"/>
                <w:lang w:eastAsia="ko-KR"/>
              </w:rPr>
              <w:t>이동성</w:t>
            </w:r>
            <w:r w:rsidRPr="00C377B3">
              <w:rPr>
                <w:rFonts w:ascii="Arial Narrow" w:eastAsia="Gulim" w:hAnsi="Arial Narrow" w:cs="Arial"/>
                <w:color w:val="404040" w:themeColor="text1" w:themeTint="BF"/>
                <w:sz w:val="18"/>
                <w:lang w:val="fr-FR" w:eastAsia="ko-KR"/>
              </w:rPr>
              <w:t xml:space="preserve">: </w:t>
            </w:r>
            <w:r w:rsidRPr="000B7F78">
              <w:rPr>
                <w:rFonts w:ascii="Arial Narrow" w:eastAsia="Gulim" w:hAnsi="Arial Narrow" w:cs="Arial"/>
                <w:b/>
                <w:color w:val="404040" w:themeColor="text1" w:themeTint="BF"/>
                <w:sz w:val="18"/>
                <w:lang w:eastAsia="ko-KR"/>
              </w:rPr>
              <w:t>없음</w:t>
            </w:r>
            <w:r w:rsidRPr="00C377B3">
              <w:rPr>
                <w:rFonts w:ascii="Arial Narrow" w:eastAsia="Gulim" w:hAnsi="Arial Narrow" w:cs="Arial"/>
                <w:b/>
                <w:color w:val="404040" w:themeColor="text1" w:themeTint="BF"/>
                <w:sz w:val="18"/>
                <w:lang w:val="fr-FR" w:eastAsia="ko-KR"/>
              </w:rPr>
              <w:t xml:space="preserve"> </w:t>
            </w:r>
          </w:p>
        </w:tc>
        <w:tc>
          <w:tcPr>
            <w:tcW w:w="2523" w:type="pct"/>
          </w:tcPr>
          <w:p w:rsidR="002E2D76" w:rsidRPr="000B7F78" w:rsidRDefault="002E2D76" w:rsidP="00984DEA">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2E2D76" w:rsidRPr="003275E1" w:rsidTr="00984DEA">
        <w:tc>
          <w:tcPr>
            <w:tcW w:w="2477" w:type="pct"/>
          </w:tcPr>
          <w:p w:rsidR="002E2D76" w:rsidRPr="000B7F78" w:rsidRDefault="002E2D76" w:rsidP="00984DEA">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p>
        </w:tc>
        <w:tc>
          <w:tcPr>
            <w:tcW w:w="2523" w:type="pct"/>
          </w:tcPr>
          <w:p w:rsidR="002E2D76" w:rsidRPr="000B7F78" w:rsidRDefault="002E2D76" w:rsidP="00984DEA">
            <w:pPr>
              <w:spacing w:after="0"/>
              <w:rPr>
                <w:rFonts w:ascii="Arial Narrow" w:eastAsia="Gulim" w:hAnsi="Arial Narrow" w:cs="Arial"/>
                <w:color w:val="404040" w:themeColor="text1" w:themeTint="BF"/>
                <w:sz w:val="18"/>
                <w:lang w:eastAsia="ko-KR"/>
              </w:rPr>
            </w:pPr>
          </w:p>
        </w:tc>
      </w:tr>
    </w:tbl>
    <w:p w:rsidR="002E2D76" w:rsidRPr="003275E1" w:rsidRDefault="002E2D76" w:rsidP="002E2D76">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 xml:space="preserve">: </w:t>
      </w:r>
    </w:p>
    <w:p w:rsidR="002E2D76" w:rsidRPr="003275E1" w:rsidRDefault="002E2D76" w:rsidP="002E2D76">
      <w:pPr>
        <w:pStyle w:val="PURBlueStrong"/>
        <w:rPr>
          <w:rFonts w:eastAsia="Gulim" w:cs="Arial"/>
          <w:lang w:eastAsia="ko-KR"/>
        </w:rPr>
      </w:pPr>
      <w:r w:rsidRPr="003275E1">
        <w:rPr>
          <w:rFonts w:eastAsia="Gulim" w:cs="Arial"/>
          <w:lang w:eastAsia="ko-KR"/>
        </w:rPr>
        <w:t>Product Suite</w:t>
      </w:r>
    </w:p>
    <w:p w:rsidR="002E2D76" w:rsidRPr="003275E1" w:rsidRDefault="002E2D76" w:rsidP="002E2D76">
      <w:pPr>
        <w:pStyle w:val="PURBody-Indented"/>
        <w:rPr>
          <w:rFonts w:eastAsia="Gulim" w:cs="Arial"/>
          <w:lang w:eastAsia="ko-KR"/>
        </w:rPr>
      </w:pPr>
      <w:r w:rsidRPr="003275E1">
        <w:rPr>
          <w:rFonts w:eastAsia="Gulim" w:cs="Arial"/>
          <w:lang w:eastAsia="ko-KR"/>
        </w:rPr>
        <w:t>Core Infrastructure Server Suite Standard</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여러</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사용하고</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제공합니다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섹션에서</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자격이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E2D76" w:rsidRPr="003275E1" w:rsidRDefault="002E2D76" w:rsidP="002E2D76">
      <w:pPr>
        <w:pStyle w:val="PURBody-Indented"/>
        <w:rPr>
          <w:rFonts w:eastAsia="Gulim" w:cs="Arial"/>
          <w:lang w:eastAsia="ko-KR"/>
        </w:rPr>
      </w:pPr>
      <w:r w:rsidRPr="003275E1">
        <w:rPr>
          <w:rFonts w:eastAsia="Gulim" w:cs="Arial"/>
          <w:lang w:eastAsia="ko-KR"/>
        </w:rPr>
        <w:t>Core Infrastructure Server Suite Standard</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취득하면</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일련의</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아닙니다</w:t>
      </w:r>
      <w:r w:rsidRPr="003275E1">
        <w:rPr>
          <w:rFonts w:eastAsia="Gulim" w:cs="Arial"/>
          <w:lang w:eastAsia="ko-KR"/>
        </w:rPr>
        <w:t>.</w:t>
      </w:r>
    </w:p>
    <w:p w:rsidR="002E2D76" w:rsidRPr="003275E1" w:rsidRDefault="002E2D76" w:rsidP="002E2D76">
      <w:pPr>
        <w:pStyle w:val="PURBlueStrong"/>
        <w:rPr>
          <w:rFonts w:eastAsia="Gulim" w:cs="Arial"/>
          <w:lang w:val="fr-FR"/>
        </w:rPr>
      </w:pPr>
      <w:r w:rsidRPr="003275E1">
        <w:rPr>
          <w:rFonts w:eastAsia="Gulim" w:cs="Arial"/>
          <w:lang w:val="fr-FR"/>
        </w:rPr>
        <w:t>Core Infrastructure Server(CIS) Suite Standard</w:t>
      </w:r>
    </w:p>
    <w:p w:rsidR="002E2D76" w:rsidRPr="00C377B3" w:rsidRDefault="002E2D76" w:rsidP="002E2D76">
      <w:pPr>
        <w:ind w:left="270"/>
        <w:rPr>
          <w:rFonts w:eastAsia="Gulim" w:cs="Arial"/>
          <w:lang w:val="fr-FR" w:eastAsia="ko-KR"/>
        </w:rPr>
      </w:pPr>
      <w:r w:rsidRPr="003275E1">
        <w:rPr>
          <w:rFonts w:eastAsia="Gulim" w:cs="Arial"/>
          <w:b/>
          <w:color w:val="404040" w:themeColor="text1" w:themeTint="BF"/>
          <w:sz w:val="18"/>
          <w:lang w:eastAsia="ko-KR"/>
        </w:rPr>
        <w:t>용어</w:t>
      </w:r>
      <w:r w:rsidRPr="003275E1">
        <w:rPr>
          <w:rFonts w:eastAsia="Gulim" w:cs="Arial"/>
          <w:b/>
          <w:color w:val="404040" w:themeColor="text1" w:themeTint="BF"/>
          <w:sz w:val="18"/>
          <w:lang w:val="fr-FR" w:eastAsia="ko-KR"/>
        </w:rPr>
        <w:t xml:space="preserve"> </w:t>
      </w:r>
      <w:r w:rsidRPr="003275E1">
        <w:rPr>
          <w:rFonts w:eastAsia="Gulim" w:cs="Arial"/>
          <w:b/>
          <w:color w:val="404040" w:themeColor="text1" w:themeTint="BF"/>
          <w:sz w:val="18"/>
          <w:lang w:eastAsia="ko-KR"/>
        </w:rPr>
        <w:t>정의</w:t>
      </w:r>
      <w:r w:rsidRPr="003F3A06">
        <w:rPr>
          <w:rFonts w:eastAsia="Gulim" w:cs="Arial"/>
          <w:b/>
          <w:bCs/>
          <w:color w:val="404040" w:themeColor="text1" w:themeTint="BF"/>
          <w:sz w:val="18"/>
          <w:lang w:val="fr-FR" w:eastAsia="ko-KR"/>
        </w:rPr>
        <w:t xml:space="preserve">. </w:t>
      </w:r>
      <w:r w:rsidRPr="003275E1">
        <w:rPr>
          <w:rFonts w:eastAsia="Gulim" w:cs="Arial"/>
          <w:color w:val="404040" w:themeColor="text1" w:themeTint="BF"/>
          <w:sz w:val="18"/>
          <w:lang w:val="fr-FR" w:eastAsia="ko-KR"/>
        </w:rPr>
        <w:t xml:space="preserve">CIS Suite Standard </w:t>
      </w:r>
      <w:r w:rsidRPr="003275E1">
        <w:rPr>
          <w:rFonts w:eastAsia="Gulim" w:cs="Arial"/>
          <w:color w:val="404040" w:themeColor="text1" w:themeTint="BF"/>
          <w:sz w:val="18"/>
          <w:lang w:eastAsia="ko-KR"/>
        </w:rPr>
        <w:t>라이선스에서</w:t>
      </w:r>
      <w:r w:rsidRPr="003275E1">
        <w:rPr>
          <w:rFonts w:eastAsia="Gulim" w:cs="Arial"/>
          <w:color w:val="404040" w:themeColor="text1" w:themeTint="BF"/>
          <w:sz w:val="18"/>
          <w:lang w:val="fr-FR" w:eastAsia="ko-KR"/>
        </w:rPr>
        <w:t xml:space="preserve"> "Core Infrastructure Server("CIS") </w:t>
      </w:r>
      <w:r w:rsidRPr="003275E1">
        <w:rPr>
          <w:rFonts w:eastAsia="Gulim" w:cs="Arial"/>
          <w:color w:val="404040" w:themeColor="text1" w:themeTint="BF"/>
          <w:sz w:val="18"/>
          <w:lang w:eastAsia="ko-KR"/>
        </w:rPr>
        <w:t>소프트웨어</w:t>
      </w:r>
      <w:r w:rsidRPr="003275E1">
        <w:rPr>
          <w:rFonts w:eastAsia="Gulim" w:cs="Arial"/>
          <w:color w:val="404040" w:themeColor="text1" w:themeTint="BF"/>
          <w:sz w:val="18"/>
          <w:lang w:val="fr-FR" w:eastAsia="ko-KR"/>
        </w:rPr>
        <w:t>"</w:t>
      </w:r>
      <w:r w:rsidRPr="003275E1">
        <w:rPr>
          <w:rFonts w:eastAsia="Gulim" w:cs="Arial"/>
          <w:color w:val="404040" w:themeColor="text1" w:themeTint="BF"/>
          <w:sz w:val="18"/>
          <w:lang w:eastAsia="ko-KR"/>
        </w:rPr>
        <w:t>는</w:t>
      </w:r>
      <w:r w:rsidRPr="003275E1">
        <w:rPr>
          <w:rFonts w:eastAsia="Gulim" w:cs="Arial"/>
          <w:color w:val="404040" w:themeColor="text1" w:themeTint="BF"/>
          <w:sz w:val="18"/>
          <w:lang w:val="fr-FR" w:eastAsia="ko-KR"/>
        </w:rPr>
        <w:t xml:space="preserve"> CIS Suite Standard </w:t>
      </w:r>
      <w:r w:rsidRPr="003275E1">
        <w:rPr>
          <w:rFonts w:eastAsia="Gulim" w:cs="Arial"/>
          <w:color w:val="404040" w:themeColor="text1" w:themeTint="BF"/>
          <w:sz w:val="18"/>
          <w:lang w:eastAsia="ko-KR"/>
        </w:rPr>
        <w:t>라이선스에</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따라</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사용</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액세스</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관리</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권한이</w:t>
      </w:r>
      <w:r w:rsidRPr="003275E1">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허여된</w:t>
      </w:r>
      <w:r w:rsidRPr="003275E1">
        <w:rPr>
          <w:rFonts w:eastAsia="Gulim" w:cs="Arial"/>
          <w:color w:val="404040" w:themeColor="text1" w:themeTint="BF"/>
          <w:sz w:val="18"/>
          <w:lang w:val="fr-FR" w:eastAsia="ko-KR"/>
        </w:rPr>
        <w:t xml:space="preserve"> Microsoft </w:t>
      </w:r>
      <w:r w:rsidRPr="003275E1">
        <w:rPr>
          <w:rFonts w:eastAsia="Gulim" w:cs="Arial"/>
          <w:color w:val="404040" w:themeColor="text1" w:themeTint="BF"/>
          <w:sz w:val="18"/>
          <w:lang w:eastAsia="ko-KR"/>
        </w:rPr>
        <w:t>소프트웨어입니다</w:t>
      </w:r>
      <w:r w:rsidRPr="003275E1">
        <w:rPr>
          <w:rFonts w:eastAsia="Gulim" w:cs="Arial"/>
          <w:color w:val="404040" w:themeColor="text1" w:themeTint="BF"/>
          <w:sz w:val="18"/>
          <w:lang w:val="fr-FR" w:eastAsia="ko-KR"/>
        </w:rPr>
        <w:t xml:space="preserve">. </w:t>
      </w:r>
      <w:r w:rsidRPr="00C377B3">
        <w:rPr>
          <w:rFonts w:eastAsia="Gulim" w:cs="Arial"/>
          <w:color w:val="404040" w:themeColor="text1" w:themeTint="BF"/>
          <w:sz w:val="18"/>
          <w:lang w:val="fr-FR" w:eastAsia="ko-KR"/>
        </w:rPr>
        <w:t xml:space="preserve">CIS </w:t>
      </w:r>
      <w:r w:rsidRPr="003275E1">
        <w:rPr>
          <w:rFonts w:eastAsia="Gulim" w:cs="Arial"/>
          <w:color w:val="404040" w:themeColor="text1" w:themeTint="BF"/>
          <w:sz w:val="18"/>
          <w:lang w:eastAsia="ko-KR"/>
        </w:rPr>
        <w:t>소프트웨어에는</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사용할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수</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있는</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소프트웨어의</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최신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버전</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및</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모든</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이전</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버전이</w:t>
      </w:r>
      <w:r w:rsidRPr="00C377B3">
        <w:rPr>
          <w:rFonts w:eastAsia="Gulim" w:cs="Arial"/>
          <w:color w:val="404040" w:themeColor="text1" w:themeTint="BF"/>
          <w:sz w:val="18"/>
          <w:lang w:val="fr-FR" w:eastAsia="ko-KR"/>
        </w:rPr>
        <w:t xml:space="preserve"> </w:t>
      </w:r>
      <w:r w:rsidRPr="003275E1">
        <w:rPr>
          <w:rFonts w:eastAsia="Gulim" w:cs="Arial"/>
          <w:color w:val="404040" w:themeColor="text1" w:themeTint="BF"/>
          <w:sz w:val="18"/>
          <w:lang w:eastAsia="ko-KR"/>
        </w:rPr>
        <w:t>포함됩니다</w:t>
      </w:r>
      <w:r w:rsidRPr="00C377B3">
        <w:rPr>
          <w:rFonts w:eastAsia="Gulim" w:cs="Arial"/>
          <w:color w:val="404040" w:themeColor="text1" w:themeTint="BF"/>
          <w:sz w:val="18"/>
          <w:lang w:val="fr-FR" w:eastAsia="ko-KR"/>
        </w:rPr>
        <w:t>.</w:t>
      </w:r>
    </w:p>
    <w:p w:rsidR="002E2D76" w:rsidRPr="00C377B3" w:rsidRDefault="002E2D76" w:rsidP="002E2D76">
      <w:pPr>
        <w:pStyle w:val="PURBlueStrong-Indented"/>
        <w:rPr>
          <w:rFonts w:eastAsia="Gulim" w:cs="Arial"/>
          <w:lang w:val="fr-FR" w:eastAsia="ko-KR"/>
        </w:rPr>
      </w:pPr>
      <w:r w:rsidRPr="003275E1">
        <w:rPr>
          <w:rFonts w:eastAsia="Gulim" w:cs="Arial"/>
          <w:lang w:eastAsia="ko-KR"/>
        </w:rPr>
        <w:t>적용되는</w:t>
      </w:r>
      <w:r w:rsidRPr="00C377B3">
        <w:rPr>
          <w:rFonts w:eastAsia="Gulim" w:cs="Arial"/>
          <w:lang w:val="fr-FR" w:eastAsia="ko-KR"/>
        </w:rPr>
        <w:t xml:space="preserve"> </w:t>
      </w:r>
      <w:r w:rsidRPr="003275E1">
        <w:rPr>
          <w:rFonts w:eastAsia="Gulim" w:cs="Arial"/>
          <w:lang w:eastAsia="ko-KR"/>
        </w:rPr>
        <w:t>사용권</w:t>
      </w:r>
    </w:p>
    <w:p w:rsidR="002E2D76" w:rsidRPr="00C377B3" w:rsidRDefault="002E2D76" w:rsidP="002E2D76">
      <w:pPr>
        <w:pStyle w:val="PURBody-Indented"/>
        <w:rPr>
          <w:rFonts w:eastAsia="Gulim" w:cs="Arial"/>
          <w:lang w:val="fr-FR" w:eastAsia="ko-KR"/>
        </w:rPr>
      </w:pPr>
      <w:r w:rsidRPr="003275E1">
        <w:rPr>
          <w:rFonts w:eastAsia="Gulim" w:cs="Arial"/>
          <w:lang w:eastAsia="ko-KR"/>
        </w:rPr>
        <w:t>귀하의</w:t>
      </w:r>
      <w:r w:rsidRPr="00C377B3">
        <w:rPr>
          <w:rFonts w:eastAsia="Gulim" w:cs="Arial"/>
          <w:lang w:val="fr-FR" w:eastAsia="ko-KR"/>
        </w:rPr>
        <w:t xml:space="preserve"> CIS </w:t>
      </w:r>
      <w:r w:rsidRPr="003275E1">
        <w:rPr>
          <w:rFonts w:eastAsia="Gulim" w:cs="Arial"/>
          <w:lang w:eastAsia="ko-KR"/>
        </w:rPr>
        <w:t>소프트웨어</w:t>
      </w:r>
      <w:r w:rsidRPr="00C377B3">
        <w:rPr>
          <w:rFonts w:eastAsia="Gulim" w:cs="Arial"/>
          <w:lang w:val="fr-FR" w:eastAsia="ko-KR"/>
        </w:rPr>
        <w:t xml:space="preserve"> </w:t>
      </w:r>
      <w:r w:rsidRPr="003275E1">
        <w:rPr>
          <w:rFonts w:eastAsia="Gulim" w:cs="Arial"/>
          <w:lang w:eastAsia="ko-KR"/>
        </w:rPr>
        <w:t>액세스</w:t>
      </w:r>
      <w:r w:rsidRPr="00C377B3">
        <w:rPr>
          <w:rFonts w:eastAsia="Gulim" w:cs="Arial"/>
          <w:lang w:val="fr-FR" w:eastAsia="ko-KR"/>
        </w:rPr>
        <w:t xml:space="preserve"> </w:t>
      </w:r>
      <w:r w:rsidRPr="003275E1">
        <w:rPr>
          <w:rFonts w:eastAsia="Gulim" w:cs="Arial"/>
          <w:lang w:eastAsia="ko-KR"/>
        </w:rPr>
        <w:t>및</w:t>
      </w:r>
      <w:r w:rsidRPr="00C377B3">
        <w:rPr>
          <w:rFonts w:eastAsia="Gulim" w:cs="Arial"/>
          <w:lang w:val="fr-FR" w:eastAsia="ko-KR"/>
        </w:rPr>
        <w:t xml:space="preserve"> </w:t>
      </w:r>
      <w:r w:rsidRPr="003275E1">
        <w:rPr>
          <w:rFonts w:eastAsia="Gulim" w:cs="Arial"/>
          <w:lang w:eastAsia="ko-KR"/>
        </w:rPr>
        <w:t>사용에는</w:t>
      </w:r>
      <w:r w:rsidRPr="00C377B3">
        <w:rPr>
          <w:rFonts w:eastAsia="Gulim" w:cs="Arial"/>
          <w:lang w:val="fr-FR" w:eastAsia="ko-KR"/>
        </w:rPr>
        <w:t xml:space="preserve"> </w:t>
      </w:r>
      <w:r w:rsidRPr="003275E1">
        <w:rPr>
          <w:rFonts w:eastAsia="Gulim" w:cs="Arial"/>
          <w:lang w:eastAsia="ko-KR"/>
        </w:rPr>
        <w:t>본</w:t>
      </w:r>
      <w:r w:rsidRPr="00C377B3">
        <w:rPr>
          <w:rFonts w:eastAsia="Gulim" w:cs="Arial"/>
          <w:lang w:val="fr-FR" w:eastAsia="ko-KR"/>
        </w:rPr>
        <w:t xml:space="preserve"> </w:t>
      </w:r>
      <w:r w:rsidRPr="003275E1">
        <w:rPr>
          <w:rFonts w:eastAsia="Gulim" w:cs="Arial"/>
          <w:lang w:eastAsia="ko-KR"/>
        </w:rPr>
        <w:t>라이선스</w:t>
      </w:r>
      <w:r w:rsidRPr="00C377B3">
        <w:rPr>
          <w:rFonts w:eastAsia="Gulim" w:cs="Arial"/>
          <w:lang w:val="fr-FR" w:eastAsia="ko-KR"/>
        </w:rPr>
        <w:t xml:space="preserve"> </w:t>
      </w:r>
      <w:r w:rsidRPr="003275E1">
        <w:rPr>
          <w:rFonts w:eastAsia="Gulim" w:cs="Arial"/>
          <w:lang w:eastAsia="ko-KR"/>
        </w:rPr>
        <w:t>조건에</w:t>
      </w:r>
      <w:r w:rsidRPr="00C377B3">
        <w:rPr>
          <w:rFonts w:eastAsia="Gulim" w:cs="Arial"/>
          <w:lang w:val="fr-FR" w:eastAsia="ko-KR"/>
        </w:rPr>
        <w:t xml:space="preserve"> </w:t>
      </w:r>
      <w:r w:rsidRPr="003275E1">
        <w:rPr>
          <w:rFonts w:eastAsia="Gulim" w:cs="Arial"/>
          <w:lang w:eastAsia="ko-KR"/>
        </w:rPr>
        <w:t>의해</w:t>
      </w:r>
      <w:r w:rsidRPr="00C377B3">
        <w:rPr>
          <w:rFonts w:eastAsia="Gulim" w:cs="Arial"/>
          <w:lang w:val="fr-FR" w:eastAsia="ko-KR"/>
        </w:rPr>
        <w:t xml:space="preserve"> </w:t>
      </w:r>
      <w:r w:rsidRPr="003275E1">
        <w:rPr>
          <w:rFonts w:eastAsia="Gulim" w:cs="Arial"/>
          <w:lang w:eastAsia="ko-KR"/>
        </w:rPr>
        <w:t>수정된</w:t>
      </w:r>
      <w:r w:rsidRPr="00C377B3">
        <w:rPr>
          <w:rFonts w:eastAsia="Gulim" w:cs="Arial"/>
          <w:lang w:val="fr-FR" w:eastAsia="ko-KR"/>
        </w:rPr>
        <w:t xml:space="preserve">, CIS </w:t>
      </w:r>
      <w:r w:rsidRPr="003275E1">
        <w:rPr>
          <w:rFonts w:eastAsia="Gulim" w:cs="Arial"/>
          <w:lang w:eastAsia="ko-KR"/>
        </w:rPr>
        <w:t>소프트웨어에</w:t>
      </w:r>
      <w:r w:rsidRPr="00C377B3">
        <w:rPr>
          <w:rFonts w:eastAsia="Gulim" w:cs="Arial"/>
          <w:lang w:val="fr-FR" w:eastAsia="ko-KR"/>
        </w:rPr>
        <w:t xml:space="preserve"> </w:t>
      </w:r>
      <w:r w:rsidRPr="003275E1">
        <w:rPr>
          <w:rFonts w:eastAsia="Gulim" w:cs="Arial"/>
          <w:lang w:eastAsia="ko-KR"/>
        </w:rPr>
        <w:t>적용되는</w:t>
      </w:r>
      <w:r w:rsidRPr="00C377B3">
        <w:rPr>
          <w:rFonts w:eastAsia="Gulim" w:cs="Arial"/>
          <w:lang w:val="fr-FR" w:eastAsia="ko-KR"/>
        </w:rPr>
        <w:t xml:space="preserve"> </w:t>
      </w:r>
      <w:r w:rsidRPr="003275E1">
        <w:rPr>
          <w:rFonts w:eastAsia="Gulim" w:cs="Arial"/>
          <w:lang w:eastAsia="ko-KR"/>
        </w:rPr>
        <w:t>라이선스</w:t>
      </w:r>
      <w:r w:rsidRPr="00C377B3">
        <w:rPr>
          <w:rFonts w:eastAsia="Gulim" w:cs="Arial"/>
          <w:lang w:val="fr-FR" w:eastAsia="ko-KR"/>
        </w:rPr>
        <w:t xml:space="preserve"> </w:t>
      </w:r>
      <w:r w:rsidRPr="003275E1">
        <w:rPr>
          <w:rFonts w:eastAsia="Gulim" w:cs="Arial"/>
          <w:lang w:eastAsia="ko-KR"/>
        </w:rPr>
        <w:t>조건이</w:t>
      </w:r>
      <w:r w:rsidRPr="00C377B3">
        <w:rPr>
          <w:rFonts w:eastAsia="Gulim" w:cs="Arial"/>
          <w:lang w:val="fr-FR" w:eastAsia="ko-KR"/>
        </w:rPr>
        <w:t xml:space="preserve"> </w:t>
      </w:r>
      <w:r w:rsidRPr="003275E1">
        <w:rPr>
          <w:rFonts w:eastAsia="Gulim" w:cs="Arial"/>
          <w:lang w:eastAsia="ko-KR"/>
        </w:rPr>
        <w:t>적용됩니다</w:t>
      </w:r>
      <w:r w:rsidRPr="00C377B3">
        <w:rPr>
          <w:rFonts w:eastAsia="Gulim" w:cs="Arial"/>
          <w:lang w:val="fr-FR" w:eastAsia="ko-KR"/>
        </w:rPr>
        <w:t xml:space="preserve">. CIS </w:t>
      </w:r>
      <w:r w:rsidRPr="003275E1">
        <w:rPr>
          <w:rFonts w:eastAsia="Gulim" w:cs="Arial"/>
          <w:lang w:eastAsia="ko-KR"/>
        </w:rPr>
        <w:t>소프트웨어를</w:t>
      </w:r>
      <w:r w:rsidRPr="00C377B3">
        <w:rPr>
          <w:rFonts w:eastAsia="Gulim" w:cs="Arial"/>
          <w:lang w:val="fr-FR" w:eastAsia="ko-KR"/>
        </w:rPr>
        <w:t xml:space="preserve"> </w:t>
      </w:r>
      <w:r w:rsidRPr="003275E1">
        <w:rPr>
          <w:rFonts w:eastAsia="Gulim" w:cs="Arial"/>
          <w:lang w:eastAsia="ko-KR"/>
        </w:rPr>
        <w:t>실행하는</w:t>
      </w:r>
      <w:r w:rsidRPr="00C377B3">
        <w:rPr>
          <w:rFonts w:eastAsia="Gulim" w:cs="Arial"/>
          <w:lang w:val="fr-FR" w:eastAsia="ko-KR"/>
        </w:rPr>
        <w:t xml:space="preserve"> </w:t>
      </w:r>
      <w:r w:rsidRPr="003275E1">
        <w:rPr>
          <w:rFonts w:eastAsia="Gulim" w:cs="Arial"/>
          <w:lang w:eastAsia="ko-KR"/>
        </w:rPr>
        <w:t>각</w:t>
      </w:r>
      <w:r w:rsidRPr="00C377B3">
        <w:rPr>
          <w:rFonts w:eastAsia="Gulim" w:cs="Arial"/>
          <w:lang w:val="fr-FR" w:eastAsia="ko-KR"/>
        </w:rPr>
        <w:t xml:space="preserve"> </w:t>
      </w:r>
      <w:r w:rsidRPr="003275E1">
        <w:rPr>
          <w:rFonts w:eastAsia="Gulim" w:cs="Arial"/>
          <w:lang w:eastAsia="ko-KR"/>
        </w:rPr>
        <w:t>서버의</w:t>
      </w:r>
      <w:r w:rsidRPr="00C377B3">
        <w:rPr>
          <w:rFonts w:eastAsia="Gulim" w:cs="Arial"/>
          <w:lang w:val="fr-FR" w:eastAsia="ko-KR"/>
        </w:rPr>
        <w:t xml:space="preserve"> </w:t>
      </w:r>
      <w:r w:rsidRPr="003275E1">
        <w:rPr>
          <w:rFonts w:eastAsia="Gulim" w:cs="Arial"/>
          <w:lang w:eastAsia="ko-KR"/>
        </w:rPr>
        <w:t>실제</w:t>
      </w:r>
      <w:r w:rsidRPr="00C377B3">
        <w:rPr>
          <w:rFonts w:eastAsia="Gulim" w:cs="Arial"/>
          <w:lang w:val="fr-FR" w:eastAsia="ko-KR"/>
        </w:rPr>
        <w:t xml:space="preserve"> </w:t>
      </w:r>
      <w:r w:rsidRPr="003275E1">
        <w:rPr>
          <w:rFonts w:eastAsia="Gulim" w:cs="Arial"/>
          <w:lang w:eastAsia="ko-KR"/>
        </w:rPr>
        <w:t>프로세서마다</w:t>
      </w:r>
      <w:r w:rsidRPr="00C377B3">
        <w:rPr>
          <w:rFonts w:eastAsia="Gulim" w:cs="Arial"/>
          <w:lang w:val="fr-FR" w:eastAsia="ko-KR"/>
        </w:rPr>
        <w:t xml:space="preserve"> </w:t>
      </w:r>
      <w:r w:rsidRPr="003275E1">
        <w:rPr>
          <w:rFonts w:eastAsia="Gulim" w:cs="Arial"/>
          <w:lang w:eastAsia="ko-KR"/>
        </w:rPr>
        <w:t>라이선스를</w:t>
      </w:r>
      <w:r w:rsidRPr="00C377B3">
        <w:rPr>
          <w:rFonts w:eastAsia="Gulim" w:cs="Arial"/>
          <w:lang w:val="fr-FR" w:eastAsia="ko-KR"/>
        </w:rPr>
        <w:t xml:space="preserve"> </w:t>
      </w:r>
      <w:r w:rsidRPr="003275E1">
        <w:rPr>
          <w:rFonts w:eastAsia="Gulim" w:cs="Arial"/>
          <w:lang w:eastAsia="ko-KR"/>
        </w:rPr>
        <w:t>할당해야</w:t>
      </w:r>
      <w:r w:rsidRPr="00C377B3">
        <w:rPr>
          <w:rFonts w:eastAsia="Gulim" w:cs="Arial"/>
          <w:lang w:val="fr-FR" w:eastAsia="ko-KR"/>
        </w:rPr>
        <w:t xml:space="preserve"> </w:t>
      </w:r>
      <w:r w:rsidRPr="003275E1">
        <w:rPr>
          <w:rFonts w:eastAsia="Gulim" w:cs="Arial"/>
          <w:lang w:eastAsia="ko-KR"/>
        </w:rPr>
        <w:t>합니다</w:t>
      </w:r>
      <w:r w:rsidRPr="00C377B3">
        <w:rPr>
          <w:rFonts w:eastAsia="Gulim" w:cs="Arial"/>
          <w:lang w:val="fr-FR" w:eastAsia="ko-KR"/>
        </w:rPr>
        <w:t>.</w:t>
      </w:r>
    </w:p>
    <w:p w:rsidR="002E2D76" w:rsidRPr="003275E1" w:rsidRDefault="002E2D76" w:rsidP="002E2D76">
      <w:pPr>
        <w:pStyle w:val="PURBlueStrong-Indented"/>
        <w:rPr>
          <w:rFonts w:eastAsia="Gulim" w:cs="Arial"/>
          <w:lang w:eastAsia="ko-KR"/>
        </w:rPr>
      </w:pPr>
      <w:r w:rsidRPr="003275E1">
        <w:rPr>
          <w:rFonts w:eastAsia="Gulim" w:cs="Arial"/>
          <w:lang w:eastAsia="ko-KR"/>
        </w:rPr>
        <w:lastRenderedPageBreak/>
        <w:t xml:space="preserve">CIS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다음이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w:t>
      </w:r>
    </w:p>
    <w:p w:rsidR="002E2D76" w:rsidRPr="003275E1" w:rsidRDefault="00830DCA" w:rsidP="003B5A77">
      <w:pPr>
        <w:pStyle w:val="PURBullet-Indented"/>
        <w:numPr>
          <w:ilvl w:val="0"/>
          <w:numId w:val="7"/>
        </w:numPr>
        <w:rPr>
          <w:rFonts w:eastAsia="Gulim" w:cs="Arial"/>
        </w:rPr>
      </w:pPr>
      <w:r w:rsidRPr="003275E1">
        <w:rPr>
          <w:rFonts w:eastAsia="Gulim" w:cs="Arial"/>
        </w:rPr>
        <w:t>Windows Server Standard</w:t>
      </w:r>
    </w:p>
    <w:p w:rsidR="002E2D76" w:rsidRPr="003275E1" w:rsidRDefault="00830DCA" w:rsidP="003B5A77">
      <w:pPr>
        <w:pStyle w:val="PURBullet-Indented"/>
        <w:numPr>
          <w:ilvl w:val="0"/>
          <w:numId w:val="7"/>
        </w:numPr>
        <w:rPr>
          <w:rFonts w:eastAsia="Gulim" w:cs="Arial"/>
        </w:rPr>
      </w:pPr>
      <w:r w:rsidRPr="003275E1">
        <w:rPr>
          <w:rFonts w:eastAsia="Gulim" w:cs="Arial"/>
        </w:rPr>
        <w:t>System Center Standard</w:t>
      </w:r>
    </w:p>
    <w:p w:rsidR="002E2D76" w:rsidRPr="003275E1" w:rsidRDefault="002E2D76" w:rsidP="002E2D76">
      <w:pPr>
        <w:pStyle w:val="PURBody-Indented"/>
        <w:rPr>
          <w:rFonts w:eastAsia="Gulim" w:cs="Arial"/>
          <w:lang w:eastAsia="ko-KR"/>
        </w:rPr>
      </w:pPr>
      <w:r w:rsidRPr="003275E1">
        <w:rPr>
          <w:rFonts w:eastAsia="Gulim" w:cs="Arial"/>
          <w:b/>
          <w:lang w:eastAsia="ko-KR"/>
        </w:rPr>
        <w:t xml:space="preserve">Windows Server Standard: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언제든</w:t>
      </w:r>
      <w:r w:rsidRPr="003275E1">
        <w:rPr>
          <w:rFonts w:eastAsia="Gulim" w:cs="Arial"/>
          <w:lang w:eastAsia="ko-KR"/>
        </w:rPr>
        <w:t xml:space="preserve"> </w:t>
      </w:r>
      <w:r w:rsidRPr="003275E1">
        <w:rPr>
          <w:rFonts w:eastAsia="Gulim" w:cs="Arial"/>
          <w:lang w:eastAsia="ko-KR"/>
        </w:rPr>
        <w:t>다음을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E2D76" w:rsidRPr="003275E1" w:rsidRDefault="002E2D76" w:rsidP="003B5A77">
      <w:pPr>
        <w:pStyle w:val="PURBullet-Indented"/>
        <w:numPr>
          <w:ilvl w:val="1"/>
          <w:numId w:val="12"/>
        </w:numPr>
        <w:rPr>
          <w:rFonts w:eastAsia="Gulim" w:cs="Arial"/>
          <w:lang w:eastAsia="ko-KR"/>
        </w:rPr>
      </w:pP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Windows Server Standard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2E2D76" w:rsidRPr="003275E1" w:rsidRDefault="002E2D76" w:rsidP="003B5A77">
      <w:pPr>
        <w:pStyle w:val="PURBullet-Indented"/>
        <w:numPr>
          <w:ilvl w:val="1"/>
          <w:numId w:val="12"/>
        </w:numPr>
        <w:rPr>
          <w:rFonts w:eastAsia="Gulim" w:cs="Arial"/>
          <w:lang w:eastAsia="ko-KR"/>
        </w:rPr>
      </w:pP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Windows Server Standard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2E2D76" w:rsidRPr="003275E1" w:rsidRDefault="002E2D76" w:rsidP="002E2D76">
      <w:pPr>
        <w:pStyle w:val="PURBody-Indented"/>
        <w:rPr>
          <w:rFonts w:eastAsia="Gulim" w:cs="Arial"/>
          <w:lang w:eastAsia="ko-KR"/>
        </w:rPr>
      </w:pPr>
      <w:r w:rsidRPr="003275E1">
        <w:rPr>
          <w:rFonts w:eastAsia="Gulim" w:cs="Arial"/>
          <w:lang w:eastAsia="ko-KR"/>
        </w:rPr>
        <w:t>허용되는</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E2D76" w:rsidRPr="003275E1" w:rsidRDefault="002E2D76" w:rsidP="003B5A77">
      <w:pPr>
        <w:pStyle w:val="PURBullet-Indented"/>
        <w:numPr>
          <w:ilvl w:val="1"/>
          <w:numId w:val="13"/>
        </w:numPr>
        <w:rPr>
          <w:rFonts w:eastAsia="Gulim" w:cs="Arial"/>
          <w:lang w:eastAsia="ko-KR"/>
        </w:rPr>
      </w:pP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실행</w:t>
      </w:r>
    </w:p>
    <w:p w:rsidR="002E2D76" w:rsidRPr="003275E1" w:rsidRDefault="002E2D76" w:rsidP="003B5A77">
      <w:pPr>
        <w:pStyle w:val="PURBullet-Indented"/>
        <w:numPr>
          <w:ilvl w:val="1"/>
          <w:numId w:val="13"/>
        </w:numPr>
        <w:rPr>
          <w:rFonts w:eastAsia="Gulim" w:cs="Arial"/>
          <w:lang w:eastAsia="ko-KR"/>
        </w:rPr>
      </w:pP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w:t>
      </w:r>
    </w:p>
    <w:p w:rsidR="002E2D76" w:rsidRPr="003275E1" w:rsidRDefault="002E2D76" w:rsidP="003B5A77">
      <w:pPr>
        <w:pStyle w:val="PURBullet-Indented"/>
        <w:numPr>
          <w:ilvl w:val="1"/>
          <w:numId w:val="13"/>
        </w:numPr>
        <w:rPr>
          <w:rFonts w:eastAsia="Gulim" w:cs="Arial"/>
          <w:lang w:eastAsia="ko-KR"/>
        </w:rPr>
      </w:pP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실행</w:t>
      </w:r>
    </w:p>
    <w:p w:rsidR="00D7307C" w:rsidRPr="003275E1" w:rsidRDefault="002E2D76" w:rsidP="002E2D76">
      <w:pPr>
        <w:pStyle w:val="PURBody-Indented"/>
        <w:rPr>
          <w:rFonts w:eastAsia="Gulim" w:cs="Arial"/>
          <w:lang w:eastAsia="ko-KR"/>
        </w:rPr>
      </w:pPr>
      <w:r w:rsidRPr="003275E1">
        <w:rPr>
          <w:rFonts w:eastAsia="Gulim" w:cs="Arial"/>
          <w:b/>
          <w:lang w:eastAsia="ko-KR"/>
        </w:rPr>
        <w:t>관리</w:t>
      </w:r>
      <w:r w:rsidRPr="003275E1">
        <w:rPr>
          <w:rFonts w:eastAsia="Gulim" w:cs="Arial"/>
          <w:b/>
          <w:lang w:eastAsia="ko-KR"/>
        </w:rPr>
        <w:t xml:space="preserve"> </w:t>
      </w:r>
      <w:r w:rsidRPr="003275E1">
        <w:rPr>
          <w:rFonts w:eastAsia="Gulim" w:cs="Arial"/>
          <w:b/>
          <w:lang w:eastAsia="ko-KR"/>
        </w:rPr>
        <w:t>라이선스</w:t>
      </w:r>
      <w:r w:rsidRPr="003275E1">
        <w:rPr>
          <w:rFonts w:eastAsia="Gulim" w:cs="Arial"/>
          <w:b/>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CIS Suite Standard </w:t>
      </w:r>
      <w:r w:rsidRPr="003275E1">
        <w:rPr>
          <w:rFonts w:eastAsia="Gulim" w:cs="Arial"/>
          <w:lang w:eastAsia="ko-KR"/>
        </w:rPr>
        <w:t>라이선스와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System Center Standard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간주됩니다</w:t>
      </w:r>
      <w:r w:rsidRPr="003275E1">
        <w:rPr>
          <w:rFonts w:eastAsia="Gulim" w:cs="Arial"/>
          <w:lang w:eastAsia="ko-KR"/>
        </w:rPr>
        <w:t>.</w:t>
      </w:r>
    </w:p>
    <w:p w:rsidR="002E2D76" w:rsidRPr="003275E1" w:rsidRDefault="00D7307C" w:rsidP="003B5A77">
      <w:pPr>
        <w:pStyle w:val="PURBody-Indented"/>
        <w:numPr>
          <w:ilvl w:val="0"/>
          <w:numId w:val="15"/>
        </w:numPr>
        <w:ind w:left="540" w:hanging="252"/>
        <w:rPr>
          <w:rFonts w:eastAsia="Gulim" w:cs="Arial"/>
          <w:lang w:eastAsia="ko-KR"/>
        </w:rPr>
      </w:pP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관리하고</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실행하고</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E2D76" w:rsidRPr="003275E1" w:rsidRDefault="002E2D76" w:rsidP="003B5A77">
      <w:pPr>
        <w:pStyle w:val="PURBullet-Indented"/>
        <w:numPr>
          <w:ilvl w:val="0"/>
          <w:numId w:val="8"/>
        </w:numPr>
        <w:rPr>
          <w:rFonts w:eastAsia="Gulim" w:cs="Arial"/>
          <w:lang w:eastAsia="ko-KR"/>
        </w:rPr>
      </w:pPr>
      <w:r w:rsidRPr="003275E1">
        <w:rPr>
          <w:rFonts w:eastAsia="Gulim" w:cs="Arial"/>
          <w:lang w:eastAsia="ko-KR"/>
        </w:rPr>
        <w:t xml:space="preserve">CIS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System Center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CIS Suite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w:t>
      </w:r>
      <w:r w:rsidRPr="003275E1">
        <w:rPr>
          <w:rFonts w:eastAsia="Gulim" w:cs="Arial"/>
          <w:lang w:eastAsia="ko-KR"/>
        </w:rPr>
        <w:t>귀하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볼륨</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2E2D76" w:rsidRPr="003275E1" w:rsidRDefault="002E2D76" w:rsidP="002E2D76">
      <w:pPr>
        <w:pStyle w:val="PURBlueStrong-Indented"/>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p>
    <w:p w:rsidR="002E2D76" w:rsidRPr="003275E1" w:rsidRDefault="002E2D76" w:rsidP="003B5A77">
      <w:pPr>
        <w:pStyle w:val="PURBullet-Indented"/>
        <w:numPr>
          <w:ilvl w:val="0"/>
          <w:numId w:val="8"/>
        </w:numPr>
        <w:rPr>
          <w:rFonts w:eastAsia="Gulim" w:cs="Arial"/>
          <w:lang w:eastAsia="ko-KR"/>
        </w:rPr>
      </w:pP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권한의</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업그레이드하고</w:t>
      </w:r>
      <w:r w:rsidRPr="003275E1">
        <w:rPr>
          <w:rFonts w:eastAsia="Gulim" w:cs="Arial"/>
          <w:lang w:eastAsia="ko-KR"/>
        </w:rPr>
        <w:t xml:space="preserve"> </w:t>
      </w:r>
      <w:r w:rsidRPr="003275E1">
        <w:rPr>
          <w:rFonts w:eastAsia="Gulim" w:cs="Arial"/>
          <w:lang w:eastAsia="ko-KR"/>
        </w:rPr>
        <w:t>다운그레이드하는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CIS Suite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E2D76" w:rsidRPr="003275E1" w:rsidRDefault="002E2D76" w:rsidP="003B5A77">
      <w:pPr>
        <w:pStyle w:val="PURBullet-Indented"/>
        <w:numPr>
          <w:ilvl w:val="0"/>
          <w:numId w:val="8"/>
        </w:numPr>
        <w:rPr>
          <w:rFonts w:eastAsia="Gulim" w:cs="Arial"/>
          <w:lang w:eastAsia="ko-KR"/>
        </w:rPr>
      </w:pP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사항은</w:t>
      </w:r>
      <w:r w:rsidRPr="003275E1">
        <w:rPr>
          <w:rFonts w:eastAsia="Gulim" w:cs="Arial"/>
          <w:lang w:eastAsia="ko-KR"/>
        </w:rPr>
        <w:t xml:space="preserve"> </w:t>
      </w:r>
      <w:r w:rsidRPr="003275E1">
        <w:rPr>
          <w:rFonts w:eastAsia="Gulim" w:cs="Arial"/>
          <w:lang w:eastAsia="ko-KR"/>
        </w:rPr>
        <w:t>그대로</w:t>
      </w:r>
      <w:r w:rsidRPr="003275E1">
        <w:rPr>
          <w:rFonts w:eastAsia="Gulim" w:cs="Arial"/>
          <w:lang w:eastAsia="ko-KR"/>
        </w:rPr>
        <w:t xml:space="preserve"> </w:t>
      </w:r>
      <w:r w:rsidRPr="003275E1">
        <w:rPr>
          <w:rFonts w:eastAsia="Gulim" w:cs="Arial"/>
          <w:lang w:eastAsia="ko-KR"/>
        </w:rPr>
        <w:t>유효합니다</w:t>
      </w:r>
      <w:r w:rsidRPr="003275E1">
        <w:rPr>
          <w:rFonts w:eastAsia="Gulim" w:cs="Arial"/>
          <w:lang w:eastAsia="ko-KR"/>
        </w:rPr>
        <w:t>.</w:t>
      </w:r>
    </w:p>
    <w:p w:rsidR="00A748AB" w:rsidRPr="003275E1" w:rsidRDefault="003B5CF1" w:rsidP="002A5B25">
      <w:pPr>
        <w:pStyle w:val="PURBreadcrumb"/>
        <w:keepNext w:val="0"/>
        <w:keepLines w:val="0"/>
        <w:ind w:left="288"/>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08" w:name="_Toc299524954"/>
      <w:bookmarkStart w:id="109" w:name="_Toc299531306"/>
      <w:bookmarkStart w:id="110" w:name="_Toc299531414"/>
      <w:bookmarkStart w:id="111" w:name="_Toc299531522"/>
      <w:bookmarkStart w:id="112" w:name="_Toc299957131"/>
      <w:bookmarkStart w:id="113" w:name="_Toc346536837"/>
      <w:bookmarkStart w:id="114" w:name="_Toc339280304"/>
      <w:bookmarkStart w:id="115" w:name="_Toc339280366"/>
      <w:bookmarkStart w:id="116" w:name="_Toc363552775"/>
      <w:bookmarkStart w:id="117" w:name="_Toc363552840"/>
      <w:bookmarkStart w:id="118" w:name="_Toc372067902"/>
      <w:bookmarkStart w:id="119" w:name="_Toc372068011"/>
      <w:bookmarkEnd w:id="96"/>
      <w:bookmarkEnd w:id="97"/>
      <w:bookmarkEnd w:id="98"/>
      <w:bookmarkEnd w:id="99"/>
      <w:bookmarkEnd w:id="100"/>
      <w:r w:rsidRPr="003275E1">
        <w:rPr>
          <w:rFonts w:eastAsia="Gulim" w:cs="Arial"/>
          <w:lang w:eastAsia="ko-KR"/>
        </w:rPr>
        <w:t>Microsoft Dynamics C5 2012</w:t>
      </w:r>
      <w:bookmarkEnd w:id="108"/>
      <w:bookmarkEnd w:id="109"/>
      <w:bookmarkEnd w:id="110"/>
      <w:bookmarkEnd w:id="111"/>
      <w:bookmarkEnd w:id="112"/>
      <w:bookmarkEnd w:id="113"/>
      <w:bookmarkEnd w:id="114"/>
      <w:bookmarkEnd w:id="115"/>
      <w:bookmarkEnd w:id="116"/>
      <w:bookmarkEnd w:id="117"/>
      <w:bookmarkEnd w:id="118"/>
      <w:bookmarkEnd w:id="119"/>
      <w:r w:rsidRPr="003275E1">
        <w:rPr>
          <w:rFonts w:eastAsia="Gulim" w:cs="Arial"/>
        </w:rPr>
        <w:fldChar w:fldCharType="begin"/>
      </w:r>
      <w:r w:rsidRPr="003275E1">
        <w:rPr>
          <w:rFonts w:eastAsia="Gulim" w:cs="Arial"/>
          <w:lang w:eastAsia="ko-KR"/>
        </w:rPr>
        <w:instrText>XE "Microsoft Dynamics C5 2012"</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p w:rsidR="000A570B" w:rsidRPr="003275E1" w:rsidRDefault="006E381D" w:rsidP="000A570B">
      <w:pPr>
        <w:pStyle w:val="PURBody"/>
        <w:rPr>
          <w:rFonts w:eastAsia="Gulim" w:cs="Arial"/>
          <w:lang w:eastAsia="ko-KR"/>
        </w:rPr>
      </w:pPr>
      <w:r w:rsidRPr="003275E1">
        <w:rPr>
          <w:rFonts w:eastAsia="Gulim" w:cs="Arial"/>
          <w:b/>
          <w:lang w:eastAsia="ko-KR"/>
        </w:rPr>
        <w:t>아이슬란드</w:t>
      </w:r>
      <w:r w:rsidRPr="003275E1">
        <w:rPr>
          <w:rFonts w:eastAsia="Gulim" w:cs="Arial"/>
          <w:b/>
          <w:lang w:eastAsia="ko-KR"/>
        </w:rPr>
        <w:t xml:space="preserve">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덴마크</w:t>
      </w:r>
      <w:r w:rsidRPr="003275E1">
        <w:rPr>
          <w:rFonts w:eastAsia="Gulim" w:cs="Arial"/>
          <w:b/>
          <w:lang w:eastAsia="ko-KR"/>
        </w:rPr>
        <w:t xml:space="preserve"> </w:t>
      </w:r>
      <w:r w:rsidRPr="003275E1">
        <w:rPr>
          <w:rFonts w:eastAsia="Gulim" w:cs="Arial"/>
          <w:b/>
          <w:lang w:eastAsia="ko-KR"/>
        </w:rPr>
        <w:t>전용</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624A7C"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0A570B" w:rsidRPr="003275E1" w:rsidRDefault="000A570B" w:rsidP="000A570B">
      <w:pPr>
        <w:pStyle w:val="PURBody-Indented"/>
        <w:rPr>
          <w:rFonts w:eastAsia="Gulim" w:cs="Arial"/>
          <w:lang w:eastAsia="ko-KR"/>
        </w:rPr>
      </w:pP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요소로</w:t>
      </w:r>
      <w:r w:rsidRPr="003275E1">
        <w:rPr>
          <w:rFonts w:eastAsia="Gulim" w:cs="Arial"/>
          <w:lang w:eastAsia="ko-KR"/>
        </w:rPr>
        <w:t xml:space="preserve"> </w:t>
      </w:r>
      <w:r w:rsidRPr="003275E1">
        <w:rPr>
          <w:rFonts w:eastAsia="Gulim" w:cs="Arial"/>
          <w:lang w:eastAsia="ko-KR"/>
        </w:rPr>
        <w:t>알려진</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항목</w:t>
      </w:r>
      <w:r w:rsidRPr="003275E1">
        <w:rPr>
          <w:rFonts w:eastAsia="Gulim" w:cs="Arial"/>
          <w:lang w:eastAsia="ko-KR"/>
        </w:rPr>
        <w:t xml:space="preserve"> </w:t>
      </w:r>
      <w:r w:rsidRPr="003275E1">
        <w:rPr>
          <w:rFonts w:eastAsia="Gulim" w:cs="Arial"/>
          <w:lang w:eastAsia="ko-KR"/>
        </w:rPr>
        <w:t>인스턴스만을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Style w:val="Hyperlink"/>
          <w:rFonts w:eastAsia="Gulim" w:cs="Arial"/>
          <w:lang w:eastAsia="ko-KR"/>
        </w:rPr>
        <w:t>http://</w:t>
      </w:r>
      <w:hyperlink r:id="rId84" w:history="1">
        <w:r w:rsidRPr="003275E1">
          <w:rPr>
            <w:rStyle w:val="Hyperlink"/>
            <w:rFonts w:eastAsia="Gulim" w:cs="Arial"/>
            <w:lang w:eastAsia="ko-KR"/>
          </w:rPr>
          <w:t>www.explore.ms</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p>
    <w:p w:rsidR="000A570B" w:rsidRPr="003275E1" w:rsidRDefault="000A570B" w:rsidP="000A570B">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라이선스만을</w:t>
      </w:r>
      <w:r w:rsidRPr="003275E1">
        <w:rPr>
          <w:rFonts w:eastAsia="Gulim" w:cs="Arial"/>
          <w:lang w:eastAsia="ko-KR"/>
        </w:rPr>
        <w:t xml:space="preserve"> </w:t>
      </w:r>
      <w:r w:rsidRPr="003275E1">
        <w:rPr>
          <w:rFonts w:eastAsia="Gulim" w:cs="Arial"/>
          <w:lang w:eastAsia="ko-KR"/>
        </w:rPr>
        <w:t>취득하여</w:t>
      </w:r>
      <w:r w:rsidRPr="003275E1">
        <w:rPr>
          <w:rFonts w:eastAsia="Gulim" w:cs="Arial"/>
          <w:lang w:eastAsia="ko-KR"/>
        </w:rPr>
        <w:t xml:space="preserve"> </w:t>
      </w:r>
      <w:r w:rsidRPr="003275E1">
        <w:rPr>
          <w:rFonts w:eastAsia="Gulim" w:cs="Arial"/>
          <w:lang w:eastAsia="ko-KR"/>
        </w:rPr>
        <w:t>보고하면</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p>
    <w:p w:rsidR="000A570B" w:rsidRPr="003275E1" w:rsidRDefault="000A570B" w:rsidP="000A570B">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lastRenderedPageBreak/>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85"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20" w:name="_Toc299524955"/>
      <w:bookmarkStart w:id="121" w:name="_Toc299531307"/>
      <w:bookmarkStart w:id="122" w:name="_Toc299531415"/>
      <w:bookmarkStart w:id="123" w:name="_Toc299531523"/>
      <w:bookmarkStart w:id="124" w:name="_Toc299957132"/>
      <w:bookmarkStart w:id="125" w:name="_Toc346536838"/>
      <w:bookmarkStart w:id="126" w:name="_Toc339280305"/>
      <w:bookmarkStart w:id="127" w:name="_Toc339280367"/>
      <w:bookmarkStart w:id="128" w:name="_Toc363552776"/>
      <w:bookmarkStart w:id="129" w:name="_Toc363552841"/>
      <w:bookmarkStart w:id="130" w:name="_Toc372067903"/>
      <w:bookmarkStart w:id="131" w:name="_Toc372068012"/>
      <w:r w:rsidRPr="003275E1">
        <w:rPr>
          <w:rFonts w:eastAsia="Gulim" w:cs="Arial"/>
          <w:lang w:eastAsia="ko-KR"/>
        </w:rPr>
        <w:t xml:space="preserve">Microsoft Dynamics GP </w:t>
      </w:r>
      <w:bookmarkEnd w:id="120"/>
      <w:bookmarkEnd w:id="121"/>
      <w:bookmarkEnd w:id="122"/>
      <w:bookmarkEnd w:id="123"/>
      <w:bookmarkEnd w:id="124"/>
      <w:r w:rsidRPr="003275E1">
        <w:rPr>
          <w:rFonts w:eastAsia="Gulim" w:cs="Arial"/>
          <w:lang w:eastAsia="ko-KR"/>
        </w:rPr>
        <w:t>2013</w:t>
      </w:r>
      <w:bookmarkEnd w:id="125"/>
      <w:bookmarkEnd w:id="126"/>
      <w:bookmarkEnd w:id="127"/>
      <w:bookmarkEnd w:id="128"/>
      <w:bookmarkEnd w:id="129"/>
      <w:bookmarkEnd w:id="130"/>
      <w:bookmarkEnd w:id="131"/>
      <w:r w:rsidRPr="003275E1">
        <w:rPr>
          <w:rFonts w:eastAsia="Gulim" w:cs="Arial"/>
        </w:rPr>
        <w:fldChar w:fldCharType="begin"/>
      </w:r>
      <w:r w:rsidRPr="003275E1">
        <w:rPr>
          <w:rFonts w:eastAsia="Gulim" w:cs="Arial"/>
          <w:lang w:eastAsia="ko-KR"/>
        </w:rPr>
        <w:instrText>XE "Microsoft Dynamics GP 2013"</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624A7C"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0A570B" w:rsidRPr="003275E1" w:rsidRDefault="000A570B" w:rsidP="000A570B">
      <w:pPr>
        <w:pStyle w:val="PURBody-Indented"/>
        <w:rPr>
          <w:rFonts w:eastAsia="Gulim" w:cs="Arial"/>
          <w:lang w:eastAsia="ko-KR"/>
        </w:rPr>
      </w:pP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요소로</w:t>
      </w:r>
      <w:r w:rsidRPr="003275E1">
        <w:rPr>
          <w:rFonts w:eastAsia="Gulim" w:cs="Arial"/>
          <w:lang w:eastAsia="ko-KR"/>
        </w:rPr>
        <w:t xml:space="preserve"> </w:t>
      </w:r>
      <w:r w:rsidRPr="003275E1">
        <w:rPr>
          <w:rFonts w:eastAsia="Gulim" w:cs="Arial"/>
          <w:lang w:eastAsia="ko-KR"/>
        </w:rPr>
        <w:t>알려진</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항목</w:t>
      </w:r>
      <w:r w:rsidRPr="003275E1">
        <w:rPr>
          <w:rFonts w:eastAsia="Gulim" w:cs="Arial"/>
          <w:lang w:eastAsia="ko-KR"/>
        </w:rPr>
        <w:t xml:space="preserve"> </w:t>
      </w:r>
      <w:r w:rsidRPr="003275E1">
        <w:rPr>
          <w:rFonts w:eastAsia="Gulim" w:cs="Arial"/>
          <w:lang w:eastAsia="ko-KR"/>
        </w:rPr>
        <w:t>인스턴스만을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Style w:val="Hyperlink"/>
          <w:rFonts w:eastAsia="Gulim" w:cs="Arial"/>
          <w:lang w:eastAsia="ko-KR"/>
        </w:rPr>
        <w:t>http://</w:t>
      </w:r>
      <w:hyperlink r:id="rId86" w:history="1">
        <w:r w:rsidRPr="003275E1">
          <w:rPr>
            <w:rStyle w:val="Hyperlink"/>
            <w:rFonts w:eastAsia="Gulim" w:cs="Arial"/>
            <w:lang w:eastAsia="ko-KR"/>
          </w:rPr>
          <w:t>www.explore.ms</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p>
    <w:p w:rsidR="000A570B" w:rsidRPr="003275E1" w:rsidRDefault="000A570B" w:rsidP="000A570B">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라이선스만을</w:t>
      </w:r>
      <w:r w:rsidRPr="003275E1">
        <w:rPr>
          <w:rFonts w:eastAsia="Gulim" w:cs="Arial"/>
          <w:lang w:eastAsia="ko-KR"/>
        </w:rPr>
        <w:t xml:space="preserve"> </w:t>
      </w:r>
      <w:r w:rsidRPr="003275E1">
        <w:rPr>
          <w:rFonts w:eastAsia="Gulim" w:cs="Arial"/>
          <w:lang w:eastAsia="ko-KR"/>
        </w:rPr>
        <w:t>취득하여</w:t>
      </w:r>
      <w:r w:rsidRPr="003275E1">
        <w:rPr>
          <w:rFonts w:eastAsia="Gulim" w:cs="Arial"/>
          <w:lang w:eastAsia="ko-KR"/>
        </w:rPr>
        <w:t xml:space="preserve"> </w:t>
      </w:r>
      <w:r w:rsidRPr="003275E1">
        <w:rPr>
          <w:rFonts w:eastAsia="Gulim" w:cs="Arial"/>
          <w:lang w:eastAsia="ko-KR"/>
        </w:rPr>
        <w:t>보고하면</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지역화된</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hyperlink r:id="rId87" w:history="1">
        <w:r w:rsidRPr="003275E1">
          <w:rPr>
            <w:rStyle w:val="Hyperlink"/>
            <w:rFonts w:eastAsia="Gulim" w:cs="Arial"/>
            <w:lang w:eastAsia="ko-KR"/>
          </w:rPr>
          <w:t>http://www.microsoft.com/dynamics/en/us/products/gp-availability.aspx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확인하십시오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88"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32" w:name="_Toc299524956"/>
      <w:bookmarkStart w:id="133" w:name="_Toc299531308"/>
      <w:bookmarkStart w:id="134" w:name="_Toc299531416"/>
      <w:bookmarkStart w:id="135" w:name="_Toc299531524"/>
      <w:bookmarkStart w:id="136" w:name="_Toc299957133"/>
      <w:bookmarkStart w:id="137" w:name="_Toc346536839"/>
      <w:bookmarkStart w:id="138" w:name="_Toc339280306"/>
      <w:bookmarkStart w:id="139" w:name="_Toc339280368"/>
      <w:bookmarkStart w:id="140" w:name="_Toc363552777"/>
      <w:bookmarkStart w:id="141" w:name="_Toc363552842"/>
      <w:bookmarkStart w:id="142" w:name="_Toc372067904"/>
      <w:bookmarkStart w:id="143" w:name="_Toc372068013"/>
      <w:r w:rsidRPr="003275E1">
        <w:rPr>
          <w:rFonts w:eastAsia="Gulim" w:cs="Arial"/>
          <w:lang w:eastAsia="ko-KR"/>
        </w:rPr>
        <w:t xml:space="preserve">Microsoft Dynamics NAV </w:t>
      </w:r>
      <w:bookmarkEnd w:id="132"/>
      <w:bookmarkEnd w:id="133"/>
      <w:bookmarkEnd w:id="134"/>
      <w:bookmarkEnd w:id="135"/>
      <w:bookmarkEnd w:id="136"/>
      <w:r w:rsidRPr="003275E1">
        <w:rPr>
          <w:rFonts w:eastAsia="Gulim" w:cs="Arial"/>
          <w:lang w:eastAsia="ko-KR"/>
        </w:rPr>
        <w:t>2013</w:t>
      </w:r>
      <w:bookmarkEnd w:id="137"/>
      <w:bookmarkEnd w:id="138"/>
      <w:bookmarkEnd w:id="139"/>
      <w:bookmarkEnd w:id="140"/>
      <w:bookmarkEnd w:id="141"/>
      <w:r w:rsidRPr="003275E1">
        <w:rPr>
          <w:rFonts w:eastAsia="Gulim" w:cs="Arial"/>
          <w:lang w:eastAsia="ko-KR"/>
        </w:rPr>
        <w:t xml:space="preserve"> R2</w:t>
      </w:r>
      <w:bookmarkEnd w:id="142"/>
      <w:bookmarkEnd w:id="143"/>
      <w:r w:rsidRPr="003275E1">
        <w:rPr>
          <w:rFonts w:eastAsia="Gulim" w:cs="Arial"/>
        </w:rPr>
        <w:fldChar w:fldCharType="begin"/>
      </w:r>
      <w:r w:rsidRPr="003275E1">
        <w:rPr>
          <w:rFonts w:eastAsia="Gulim" w:cs="Arial"/>
          <w:lang w:eastAsia="ko-KR"/>
        </w:rPr>
        <w:instrText>XE "Microsoft Dynamics NAV 2013 R2"</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624A7C"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00FE0E8F" w:rsidRPr="000B7F78">
                <w:rPr>
                  <w:rStyle w:val="Hyperlink"/>
                  <w:rFonts w:eastAsia="Gulim" w:cs="Arial"/>
                  <w:i/>
                  <w:lang w:eastAsia="ko-KR"/>
                </w:rPr>
                <w:t>부록</w:t>
              </w:r>
              <w:r w:rsidR="00FE0E8F"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0A570B" w:rsidRPr="003275E1" w:rsidRDefault="000A570B" w:rsidP="000A570B">
      <w:pPr>
        <w:pStyle w:val="PURBody-Indented"/>
        <w:rPr>
          <w:rFonts w:eastAsia="Gulim" w:cs="Arial"/>
          <w:lang w:eastAsia="ko-KR"/>
        </w:rPr>
      </w:pP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요소로</w:t>
      </w:r>
      <w:r w:rsidRPr="003275E1">
        <w:rPr>
          <w:rFonts w:eastAsia="Gulim" w:cs="Arial"/>
          <w:lang w:eastAsia="ko-KR"/>
        </w:rPr>
        <w:t xml:space="preserve"> </w:t>
      </w:r>
      <w:r w:rsidRPr="003275E1">
        <w:rPr>
          <w:rFonts w:eastAsia="Gulim" w:cs="Arial"/>
          <w:lang w:eastAsia="ko-KR"/>
        </w:rPr>
        <w:t>알려진</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항목</w:t>
      </w:r>
      <w:r w:rsidRPr="003275E1">
        <w:rPr>
          <w:rFonts w:eastAsia="Gulim" w:cs="Arial"/>
          <w:lang w:eastAsia="ko-KR"/>
        </w:rPr>
        <w:t xml:space="preserve"> </w:t>
      </w:r>
      <w:r w:rsidRPr="003275E1">
        <w:rPr>
          <w:rFonts w:eastAsia="Gulim" w:cs="Arial"/>
          <w:lang w:eastAsia="ko-KR"/>
        </w:rPr>
        <w:t>인스턴스만을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Style w:val="Hyperlink"/>
          <w:rFonts w:eastAsia="Gulim" w:cs="Arial"/>
          <w:lang w:eastAsia="ko-KR"/>
        </w:rPr>
        <w:t>http://</w:t>
      </w:r>
      <w:hyperlink r:id="rId89" w:history="1">
        <w:r w:rsidRPr="003275E1">
          <w:rPr>
            <w:rStyle w:val="Hyperlink"/>
            <w:rFonts w:eastAsia="Gulim" w:cs="Arial"/>
            <w:lang w:eastAsia="ko-KR"/>
          </w:rPr>
          <w:t>www.explore.ms</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p>
    <w:p w:rsidR="000A570B" w:rsidRPr="003275E1" w:rsidRDefault="000A570B" w:rsidP="000A570B">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라이선스만을</w:t>
      </w:r>
      <w:r w:rsidRPr="003275E1">
        <w:rPr>
          <w:rFonts w:eastAsia="Gulim" w:cs="Arial"/>
          <w:lang w:eastAsia="ko-KR"/>
        </w:rPr>
        <w:t xml:space="preserve"> </w:t>
      </w:r>
      <w:r w:rsidRPr="003275E1">
        <w:rPr>
          <w:rFonts w:eastAsia="Gulim" w:cs="Arial"/>
          <w:lang w:eastAsia="ko-KR"/>
        </w:rPr>
        <w:t>취득하여</w:t>
      </w:r>
      <w:r w:rsidRPr="003275E1">
        <w:rPr>
          <w:rFonts w:eastAsia="Gulim" w:cs="Arial"/>
          <w:lang w:eastAsia="ko-KR"/>
        </w:rPr>
        <w:t xml:space="preserve"> </w:t>
      </w:r>
      <w:r w:rsidRPr="003275E1">
        <w:rPr>
          <w:rFonts w:eastAsia="Gulim" w:cs="Arial"/>
          <w:lang w:eastAsia="ko-KR"/>
        </w:rPr>
        <w:t>보고하면</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p>
    <w:p w:rsidR="000A570B" w:rsidRPr="003275E1" w:rsidRDefault="000A570B" w:rsidP="000A570B">
      <w:pPr>
        <w:pStyle w:val="PURBlueStrong"/>
        <w:rPr>
          <w:rFonts w:eastAsia="Gulim" w:cs="Arial"/>
          <w:lang w:eastAsia="ko-KR"/>
        </w:rPr>
      </w:pP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지역화된</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hyperlink r:id="rId90" w:history="1">
        <w:r w:rsidRPr="003275E1">
          <w:rPr>
            <w:rStyle w:val="Hyperlink"/>
            <w:rFonts w:eastAsia="Gulim" w:cs="Arial"/>
            <w:lang w:eastAsia="ko-KR"/>
          </w:rPr>
          <w:t>http://www.microsoft.com/dynamics/en/us/products/nav-availability.aspx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확인하십시오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lastRenderedPageBreak/>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91" w:history="1">
        <w:r w:rsidRPr="003275E1">
          <w:rPr>
            <w:rStyle w:val="Hyperlink"/>
            <w:rFonts w:eastAsia="Gulim" w:cs="Arial"/>
            <w:lang w:eastAsia="ko-KR"/>
          </w:rPr>
          <w:t>https://mbs.microsoft.com/partnersource/partneressentials/pllp</w:t>
        </w:r>
      </w:hyperlink>
      <w:r w:rsidR="00165630" w:rsidRPr="00165630">
        <w:rPr>
          <w:rStyle w:val="Hyperlink"/>
          <w:rFonts w:eastAsia="Gulim" w:cs="Arial"/>
          <w:u w:val="none"/>
          <w:lang w:eastAsia="ko-KR"/>
        </w:rPr>
        <w:t xml:space="preserve"> </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44" w:name="_Toc299524957"/>
      <w:bookmarkStart w:id="145" w:name="_Toc299531309"/>
      <w:bookmarkStart w:id="146" w:name="_Toc299531417"/>
      <w:bookmarkStart w:id="147" w:name="_Toc299531525"/>
      <w:bookmarkStart w:id="148" w:name="_Toc299957134"/>
      <w:bookmarkStart w:id="149" w:name="_Toc346536840"/>
      <w:bookmarkStart w:id="150" w:name="_Toc339280307"/>
      <w:bookmarkStart w:id="151" w:name="_Toc339280369"/>
      <w:bookmarkStart w:id="152" w:name="_Toc363552778"/>
      <w:bookmarkStart w:id="153" w:name="_Toc363552843"/>
      <w:bookmarkStart w:id="154" w:name="_Toc372067905"/>
      <w:bookmarkStart w:id="155" w:name="_Toc372068014"/>
      <w:r w:rsidRPr="003275E1">
        <w:rPr>
          <w:rFonts w:eastAsia="Gulim" w:cs="Arial"/>
          <w:lang w:eastAsia="ko-KR"/>
        </w:rPr>
        <w:t>Microsoft Dynamics SL 2011</w:t>
      </w:r>
      <w:bookmarkEnd w:id="144"/>
      <w:bookmarkEnd w:id="145"/>
      <w:bookmarkEnd w:id="146"/>
      <w:bookmarkEnd w:id="147"/>
      <w:bookmarkEnd w:id="148"/>
      <w:bookmarkEnd w:id="149"/>
      <w:bookmarkEnd w:id="150"/>
      <w:bookmarkEnd w:id="151"/>
      <w:bookmarkEnd w:id="152"/>
      <w:bookmarkEnd w:id="153"/>
      <w:bookmarkEnd w:id="154"/>
      <w:bookmarkEnd w:id="155"/>
      <w:r w:rsidRPr="003275E1">
        <w:rPr>
          <w:rFonts w:eastAsia="Gulim" w:cs="Arial"/>
        </w:rPr>
        <w:fldChar w:fldCharType="begin"/>
      </w:r>
      <w:r w:rsidRPr="003275E1">
        <w:rPr>
          <w:rFonts w:eastAsia="Gulim" w:cs="Arial"/>
          <w:lang w:eastAsia="ko-KR"/>
        </w:rPr>
        <w:instrText>XE "Microsoft Dynamics SL 2011"</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523" w:type="pct"/>
          </w:tcPr>
          <w:p w:rsidR="000A570B" w:rsidRPr="000B7F78" w:rsidRDefault="000A570B" w:rsidP="00AE7BE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0A570B" w:rsidRPr="003275E1" w:rsidTr="00AE7BEF">
        <w:tc>
          <w:tcPr>
            <w:tcW w:w="2477" w:type="pct"/>
          </w:tcPr>
          <w:p w:rsidR="000A570B" w:rsidRPr="000B7F78" w:rsidRDefault="00624A7C" w:rsidP="00AE7BE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0A570B" w:rsidRPr="000B7F78" w:rsidRDefault="000A570B" w:rsidP="00AE7BEF">
            <w:pPr>
              <w:pStyle w:val="PURLMSH"/>
              <w:rPr>
                <w:rFonts w:eastAsia="Gulim"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0A570B" w:rsidRPr="003275E1" w:rsidRDefault="000A570B" w:rsidP="000A570B">
      <w:pPr>
        <w:pStyle w:val="PURBody-Indented"/>
        <w:rPr>
          <w:rFonts w:eastAsia="Gulim" w:cs="Arial"/>
          <w:lang w:eastAsia="ko-KR"/>
        </w:rPr>
      </w:pP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요소로</w:t>
      </w:r>
      <w:r w:rsidRPr="003275E1">
        <w:rPr>
          <w:rFonts w:eastAsia="Gulim" w:cs="Arial"/>
          <w:lang w:eastAsia="ko-KR"/>
        </w:rPr>
        <w:t xml:space="preserve"> </w:t>
      </w:r>
      <w:r w:rsidRPr="003275E1">
        <w:rPr>
          <w:rFonts w:eastAsia="Gulim" w:cs="Arial"/>
          <w:lang w:eastAsia="ko-KR"/>
        </w:rPr>
        <w:t>알려진</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항목</w:t>
      </w:r>
      <w:r w:rsidRPr="003275E1">
        <w:rPr>
          <w:rFonts w:eastAsia="Gulim" w:cs="Arial"/>
          <w:lang w:eastAsia="ko-KR"/>
        </w:rPr>
        <w:t xml:space="preserve"> </w:t>
      </w:r>
      <w:r w:rsidRPr="003275E1">
        <w:rPr>
          <w:rFonts w:eastAsia="Gulim" w:cs="Arial"/>
          <w:lang w:eastAsia="ko-KR"/>
        </w:rPr>
        <w:t>인스턴스만을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Style w:val="Hyperlink"/>
          <w:rFonts w:eastAsia="Gulim" w:cs="Arial"/>
          <w:lang w:eastAsia="ko-KR"/>
        </w:rPr>
        <w:t>http://</w:t>
      </w:r>
      <w:hyperlink r:id="rId92" w:history="1">
        <w:r w:rsidRPr="003275E1">
          <w:rPr>
            <w:rStyle w:val="Hyperlink"/>
            <w:rFonts w:eastAsia="Gulim" w:cs="Arial"/>
            <w:lang w:eastAsia="ko-KR"/>
          </w:rPr>
          <w:t>www.explore.ms</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허여되는</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라이선스만을</w:t>
      </w:r>
      <w:r w:rsidRPr="003275E1">
        <w:rPr>
          <w:rFonts w:eastAsia="Gulim" w:cs="Arial"/>
          <w:lang w:eastAsia="ko-KR"/>
        </w:rPr>
        <w:t xml:space="preserve"> </w:t>
      </w:r>
      <w:r w:rsidRPr="003275E1">
        <w:rPr>
          <w:rFonts w:eastAsia="Gulim" w:cs="Arial"/>
          <w:lang w:eastAsia="ko-KR"/>
        </w:rPr>
        <w:t>취득하여</w:t>
      </w:r>
      <w:r w:rsidRPr="003275E1">
        <w:rPr>
          <w:rFonts w:eastAsia="Gulim" w:cs="Arial"/>
          <w:lang w:eastAsia="ko-KR"/>
        </w:rPr>
        <w:t xml:space="preserve"> </w:t>
      </w:r>
      <w:r w:rsidRPr="003275E1">
        <w:rPr>
          <w:rFonts w:eastAsia="Gulim" w:cs="Arial"/>
          <w:lang w:eastAsia="ko-KR"/>
        </w:rPr>
        <w:t>보고하면</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p>
    <w:p w:rsidR="000A570B" w:rsidRPr="003275E1" w:rsidRDefault="000A570B" w:rsidP="000A570B">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지역화된</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hyperlink r:id="rId93" w:history="1">
        <w:r w:rsidRPr="003275E1">
          <w:rPr>
            <w:rStyle w:val="Hyperlink"/>
            <w:rFonts w:eastAsia="Gulim" w:cs="Arial"/>
            <w:lang w:eastAsia="ko-KR"/>
          </w:rPr>
          <w:t>http://www.microsoft.com/dynamics/en/us/products/sl-availability.aspx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확인하십시오</w:t>
      </w:r>
      <w:r w:rsidRPr="003275E1">
        <w:rPr>
          <w:rFonts w:eastAsia="Gulim" w:cs="Arial"/>
          <w:lang w:eastAsia="ko-KR"/>
        </w:rPr>
        <w:t xml:space="preserve">. </w:t>
      </w:r>
    </w:p>
    <w:p w:rsidR="000A570B" w:rsidRPr="003275E1" w:rsidRDefault="000A570B" w:rsidP="000A570B">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94"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56" w:name="_Toc297828702"/>
      <w:bookmarkStart w:id="157" w:name="_Toc297883457"/>
      <w:bookmarkStart w:id="158" w:name="_Toc299524958"/>
      <w:bookmarkStart w:id="159" w:name="_Toc299531310"/>
      <w:bookmarkStart w:id="160" w:name="_Toc299531418"/>
      <w:bookmarkStart w:id="161" w:name="_Toc299531526"/>
      <w:bookmarkStart w:id="162" w:name="_Toc299957135"/>
      <w:bookmarkStart w:id="163" w:name="_Toc346536841"/>
      <w:bookmarkStart w:id="164" w:name="_Toc339280308"/>
      <w:bookmarkStart w:id="165" w:name="_Toc339280370"/>
      <w:bookmarkStart w:id="166" w:name="_Toc363552779"/>
      <w:bookmarkStart w:id="167" w:name="_Toc363552844"/>
      <w:bookmarkStart w:id="168" w:name="_Toc372067906"/>
      <w:bookmarkStart w:id="169" w:name="_Toc372068015"/>
      <w:r w:rsidRPr="003275E1">
        <w:rPr>
          <w:rFonts w:eastAsia="Gulim" w:cs="Arial"/>
          <w:lang w:eastAsia="ko-KR"/>
        </w:rPr>
        <w:t>Provisioning System</w:t>
      </w:r>
      <w:bookmarkEnd w:id="156"/>
      <w:bookmarkEnd w:id="157"/>
      <w:bookmarkEnd w:id="158"/>
      <w:bookmarkEnd w:id="159"/>
      <w:bookmarkEnd w:id="160"/>
      <w:bookmarkEnd w:id="161"/>
      <w:bookmarkEnd w:id="162"/>
      <w:bookmarkEnd w:id="163"/>
      <w:bookmarkEnd w:id="164"/>
      <w:bookmarkEnd w:id="165"/>
      <w:bookmarkEnd w:id="166"/>
      <w:bookmarkEnd w:id="167"/>
      <w:bookmarkEnd w:id="168"/>
      <w:bookmarkEnd w:id="169"/>
      <w:r w:rsidRPr="003275E1">
        <w:rPr>
          <w:rFonts w:eastAsia="Gulim" w:cs="Arial"/>
          <w:lang w:eastAsia="ko-KR"/>
        </w:rPr>
        <w:t xml:space="preserve"> </w:t>
      </w:r>
      <w:r w:rsidRPr="003275E1">
        <w:rPr>
          <w:rFonts w:eastAsia="Gulim" w:cs="Arial"/>
        </w:rPr>
        <w:fldChar w:fldCharType="begin"/>
      </w:r>
      <w:r w:rsidRPr="003275E1">
        <w:rPr>
          <w:rFonts w:eastAsia="Gulim" w:cs="Arial"/>
          <w:lang w:eastAsia="ko-KR"/>
        </w:rPr>
        <w:instrText>XE "Provisioning System"</w:instrText>
      </w:r>
      <w:r w:rsidRPr="003275E1">
        <w:rPr>
          <w:rFonts w:eastAsia="Gulim" w:cs="Arial"/>
        </w:rPr>
        <w:fldChar w:fldCharType="end"/>
      </w:r>
    </w:p>
    <w:p w:rsidR="000A570B" w:rsidRPr="003275E1" w:rsidRDefault="000A570B" w:rsidP="000A570B">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0A570B" w:rsidRPr="003275E1" w:rsidTr="00AE7BEF">
        <w:tc>
          <w:tcPr>
            <w:tcW w:w="2477" w:type="pct"/>
          </w:tcPr>
          <w:p w:rsidR="000A570B" w:rsidRPr="000B7F78" w:rsidRDefault="005E52C7"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서버</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팜의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라이선스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이동성</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0A570B" w:rsidRPr="000B7F78" w:rsidRDefault="000A570B" w:rsidP="00AE7BEF">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0A570B" w:rsidRPr="003275E1" w:rsidTr="00AE7BEF">
        <w:tc>
          <w:tcPr>
            <w:tcW w:w="2477" w:type="pct"/>
          </w:tcPr>
          <w:p w:rsidR="000A570B" w:rsidRPr="000B7F78" w:rsidRDefault="000A570B"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0A570B" w:rsidRPr="000B7F78" w:rsidRDefault="000A570B" w:rsidP="00AE7BEF">
            <w:pPr>
              <w:spacing w:after="0"/>
              <w:rPr>
                <w:rFonts w:ascii="Arial Narrow" w:eastAsia="Gulim" w:hAnsi="Arial Narrow" w:cs="Arial"/>
                <w:color w:val="404040" w:themeColor="text1" w:themeTint="BF"/>
                <w:sz w:val="18"/>
                <w:lang w:eastAsia="ko-KR"/>
              </w:rPr>
            </w:pPr>
          </w:p>
        </w:tc>
      </w:tr>
    </w:tbl>
    <w:p w:rsidR="000A570B" w:rsidRDefault="000A570B" w:rsidP="000A570B">
      <w:pPr>
        <w:spacing w:after="0"/>
        <w:rPr>
          <w:rFonts w:eastAsia="Gulim" w:cs="Arial"/>
          <w:lang w:eastAsia="ko-KR"/>
        </w:rPr>
      </w:pPr>
    </w:p>
    <w:p w:rsidR="00B91B0B" w:rsidRDefault="00B91B0B" w:rsidP="000A570B">
      <w:pPr>
        <w:spacing w:after="0"/>
        <w:rPr>
          <w:rFonts w:eastAsia="Gulim" w:cs="Arial"/>
          <w:lang w:eastAsia="ko-KR"/>
        </w:rPr>
      </w:pPr>
    </w:p>
    <w:p w:rsidR="00B91B0B" w:rsidRDefault="00B91B0B" w:rsidP="000A570B">
      <w:pPr>
        <w:spacing w:after="0"/>
        <w:rPr>
          <w:rFonts w:eastAsia="Gulim" w:cs="Arial"/>
          <w:lang w:eastAsia="ko-KR"/>
        </w:rPr>
      </w:pPr>
    </w:p>
    <w:p w:rsidR="00B91B0B" w:rsidRDefault="00B91B0B" w:rsidP="000A570B">
      <w:pPr>
        <w:spacing w:after="0"/>
        <w:rPr>
          <w:rFonts w:eastAsia="Gulim" w:cs="Arial"/>
          <w:lang w:eastAsia="ko-KR"/>
        </w:rPr>
      </w:pPr>
    </w:p>
    <w:p w:rsidR="00B91B0B" w:rsidRPr="003275E1" w:rsidRDefault="00B91B0B" w:rsidP="000A570B">
      <w:pPr>
        <w:spacing w:after="0"/>
        <w:rPr>
          <w:rFonts w:eastAsia="Gulim" w:cs="Arial"/>
          <w:lang w:eastAsia="ko-KR"/>
        </w:rPr>
      </w:pPr>
    </w:p>
    <w:p w:rsidR="000A570B" w:rsidRPr="003275E1" w:rsidRDefault="000A570B" w:rsidP="000A570B">
      <w:pPr>
        <w:pStyle w:val="PURADDITIONALTERMSHEADERMB"/>
        <w:rPr>
          <w:rFonts w:eastAsia="Gulim" w:cs="Arial"/>
          <w:lang w:eastAsia="ko-KR"/>
        </w:rPr>
      </w:pPr>
      <w:r w:rsidRPr="003275E1">
        <w:rPr>
          <w:rFonts w:eastAsia="Gulim" w:cs="Arial"/>
          <w:lang w:eastAsia="ko-KR"/>
        </w:rPr>
        <w:lastRenderedPageBreak/>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실행</w:t>
      </w:r>
    </w:p>
    <w:p w:rsidR="000A570B" w:rsidRPr="003275E1" w:rsidRDefault="000A570B" w:rsidP="000A570B">
      <w:pPr>
        <w:pStyle w:val="PURBody-Indented"/>
        <w:rPr>
          <w:rFonts w:eastAsia="Gulim" w:cs="Arial"/>
          <w:lang w:eastAsia="ko-KR"/>
        </w:rPr>
      </w:pPr>
      <w:r w:rsidRPr="003275E1">
        <w:rPr>
          <w:rFonts w:eastAsia="Gulim" w:cs="Arial"/>
          <w:lang w:eastAsia="ko-KR"/>
        </w:rPr>
        <w:t>Windows Server 2003 Edition</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대</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분리해서는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수정</w:t>
      </w:r>
    </w:p>
    <w:p w:rsidR="000A570B" w:rsidRPr="003275E1" w:rsidRDefault="000A570B" w:rsidP="000A570B">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컴퓨터</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시스템과의</w:t>
      </w:r>
      <w:r w:rsidRPr="003275E1">
        <w:rPr>
          <w:rFonts w:eastAsia="Gulim" w:cs="Arial"/>
          <w:lang w:eastAsia="ko-KR"/>
        </w:rPr>
        <w:t xml:space="preserve"> </w:t>
      </w:r>
      <w:r w:rsidRPr="003275E1">
        <w:rPr>
          <w:rFonts w:eastAsia="Gulim" w:cs="Arial"/>
          <w:lang w:eastAsia="ko-KR"/>
        </w:rPr>
        <w:t>통합을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(i) .xml </w:t>
      </w:r>
      <w:r w:rsidRPr="003275E1">
        <w:rPr>
          <w:rFonts w:eastAsia="Gulim" w:cs="Arial"/>
          <w:lang w:eastAsia="ko-KR"/>
        </w:rPr>
        <w:t>또는</w:t>
      </w:r>
      <w:r w:rsidRPr="003275E1">
        <w:rPr>
          <w:rFonts w:eastAsia="Gulim" w:cs="Arial"/>
          <w:lang w:eastAsia="ko-KR"/>
        </w:rPr>
        <w:t xml:space="preserve"> .asp </w:t>
      </w:r>
      <w:r w:rsidRPr="003275E1">
        <w:rPr>
          <w:rFonts w:eastAsia="Gulim" w:cs="Arial"/>
          <w:lang w:eastAsia="ko-KR"/>
        </w:rPr>
        <w:t>파일로</w:t>
      </w:r>
      <w:r w:rsidRPr="003275E1">
        <w:rPr>
          <w:rFonts w:eastAsia="Gulim" w:cs="Arial"/>
          <w:lang w:eastAsia="ko-KR"/>
        </w:rPr>
        <w:t xml:space="preserve"> </w:t>
      </w:r>
      <w:r w:rsidRPr="003275E1">
        <w:rPr>
          <w:rFonts w:eastAsia="Gulim" w:cs="Arial"/>
          <w:lang w:eastAsia="ko-KR"/>
        </w:rPr>
        <w:t>확인된</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(ii)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프로그램의</w:t>
      </w:r>
      <w:r w:rsidRPr="003275E1">
        <w:rPr>
          <w:rFonts w:eastAsia="Gulim" w:cs="Arial"/>
          <w:lang w:eastAsia="ko-KR"/>
        </w:rPr>
        <w:t xml:space="preserve"> </w:t>
      </w:r>
      <w:r w:rsidRPr="003275E1">
        <w:rPr>
          <w:rFonts w:eastAsia="Gulim" w:cs="Arial"/>
          <w:lang w:eastAsia="ko-KR"/>
        </w:rPr>
        <w:t>일부로</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설치되지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파일만</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수정을</w:t>
      </w:r>
      <w:r w:rsidRPr="003275E1">
        <w:rPr>
          <w:rFonts w:eastAsia="Gulim" w:cs="Arial"/>
          <w:lang w:eastAsia="ko-KR"/>
        </w:rPr>
        <w:t xml:space="preserve"> </w:t>
      </w:r>
      <w:r w:rsidRPr="003275E1">
        <w:rPr>
          <w:rFonts w:eastAsia="Gulim" w:cs="Arial"/>
          <w:lang w:eastAsia="ko-KR"/>
        </w:rPr>
        <w:t>행한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제한된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적용을</w:t>
      </w:r>
      <w:r w:rsidRPr="003275E1">
        <w:rPr>
          <w:rFonts w:eastAsia="Gulim" w:cs="Arial"/>
          <w:lang w:eastAsia="ko-KR"/>
        </w:rPr>
        <w:t xml:space="preserve"> </w:t>
      </w:r>
      <w:r w:rsidRPr="003275E1">
        <w:rPr>
          <w:rFonts w:eastAsia="Gulim" w:cs="Arial"/>
          <w:lang w:eastAsia="ko-KR"/>
        </w:rPr>
        <w:t>받지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170" w:name="_Toc297828704"/>
      <w:bookmarkStart w:id="171" w:name="_Toc297883459"/>
      <w:bookmarkStart w:id="172" w:name="_Toc299524960"/>
      <w:bookmarkStart w:id="173" w:name="_Toc299531312"/>
      <w:bookmarkStart w:id="174" w:name="_Toc299531420"/>
      <w:bookmarkStart w:id="175" w:name="_Toc299531528"/>
      <w:bookmarkStart w:id="176" w:name="_Toc299957137"/>
      <w:bookmarkStart w:id="177" w:name="_Toc346536842"/>
      <w:bookmarkStart w:id="178" w:name="_Toc339280309"/>
      <w:bookmarkStart w:id="179" w:name="_Toc339280371"/>
      <w:bookmarkStart w:id="180" w:name="_Toc363552780"/>
      <w:bookmarkStart w:id="181" w:name="_Toc363552845"/>
      <w:bookmarkStart w:id="182" w:name="_Toc372067907"/>
      <w:bookmarkStart w:id="183" w:name="_Toc372068016"/>
      <w:r w:rsidRPr="003275E1">
        <w:rPr>
          <w:rFonts w:eastAsia="Gulim" w:cs="Arial"/>
          <w:lang w:eastAsia="ko-KR"/>
        </w:rPr>
        <w:t xml:space="preserve">SharePoint </w:t>
      </w:r>
      <w:bookmarkEnd w:id="170"/>
      <w:bookmarkEnd w:id="171"/>
      <w:bookmarkEnd w:id="172"/>
      <w:bookmarkEnd w:id="173"/>
      <w:bookmarkEnd w:id="174"/>
      <w:bookmarkEnd w:id="175"/>
      <w:bookmarkEnd w:id="176"/>
      <w:r w:rsidRPr="003275E1">
        <w:rPr>
          <w:rFonts w:eastAsia="Gulim" w:cs="Arial"/>
          <w:lang w:eastAsia="ko-KR"/>
        </w:rPr>
        <w:t xml:space="preserve">2013 </w:t>
      </w:r>
      <w:r w:rsidRPr="003275E1">
        <w:rPr>
          <w:rFonts w:eastAsia="Gulim" w:cs="Arial"/>
          <w:lang w:eastAsia="ko-KR"/>
        </w:rPr>
        <w:t>호스팅</w:t>
      </w:r>
      <w:bookmarkEnd w:id="177"/>
      <w:bookmarkEnd w:id="178"/>
      <w:bookmarkEnd w:id="179"/>
      <w:bookmarkEnd w:id="180"/>
      <w:bookmarkEnd w:id="181"/>
      <w:bookmarkEnd w:id="182"/>
      <w:bookmarkEnd w:id="183"/>
      <w:r w:rsidRPr="003275E1">
        <w:rPr>
          <w:rFonts w:eastAsia="Gulim" w:cs="Arial"/>
        </w:rPr>
        <w:fldChar w:fldCharType="begin"/>
      </w:r>
      <w:r w:rsidRPr="003275E1">
        <w:rPr>
          <w:rFonts w:eastAsia="Gulim" w:cs="Arial"/>
          <w:lang w:eastAsia="ko-KR"/>
        </w:rPr>
        <w:instrText xml:space="preserve">XE "SharePoint 2013 </w:instrText>
      </w:r>
      <w:r w:rsidRPr="003275E1">
        <w:rPr>
          <w:rFonts w:eastAsia="Gulim" w:cs="Arial"/>
          <w:lang w:eastAsia="ko-KR"/>
        </w:rPr>
        <w:instrText>호스팅</w:instrText>
      </w:r>
      <w:r w:rsidRPr="003275E1">
        <w:rPr>
          <w:rFonts w:eastAsia="Gulim" w:cs="Arial"/>
          <w:lang w:eastAsia="ko-KR"/>
        </w:rPr>
        <w:instrText>"</w:instrText>
      </w:r>
      <w:r w:rsidRPr="003275E1">
        <w:rPr>
          <w:rFonts w:eastAsia="Gulim" w:cs="Arial"/>
        </w:rPr>
        <w:fldChar w:fldCharType="end"/>
      </w:r>
    </w:p>
    <w:p w:rsidR="000A570B" w:rsidRPr="003275E1" w:rsidRDefault="000A570B" w:rsidP="000A570B">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827D1D" w:rsidRPr="003275E1" w:rsidTr="00AE7BEF">
        <w:trPr>
          <w:trHeight w:val="19"/>
        </w:trPr>
        <w:tc>
          <w:tcPr>
            <w:tcW w:w="2477" w:type="pct"/>
          </w:tcPr>
          <w:p w:rsidR="00827D1D" w:rsidRPr="000B7F78" w:rsidRDefault="00827D1D" w:rsidP="00AE7BEF">
            <w:pPr>
              <w:spacing w:after="0"/>
              <w:rPr>
                <w:rFonts w:ascii="Arial Narrow" w:eastAsia="Gulim" w:hAnsi="Arial Narrow" w:cs="Arial"/>
                <w:color w:val="404040" w:themeColor="text1" w:themeTint="BF"/>
                <w:sz w:val="18"/>
                <w:szCs w:val="18"/>
                <w:lang w:eastAsia="ko-KR"/>
              </w:rPr>
            </w:pPr>
            <w:r w:rsidRPr="000B7F78">
              <w:rPr>
                <w:rFonts w:ascii="Arial Narrow" w:eastAsia="Gulim" w:hAnsi="Arial Narrow" w:cs="Arial"/>
                <w:color w:val="404040" w:themeColor="text1" w:themeTint="BF"/>
                <w:sz w:val="18"/>
                <w:szCs w:val="18"/>
                <w:lang w:eastAsia="ko-KR"/>
              </w:rPr>
              <w:t>서버</w:t>
            </w:r>
            <w:r w:rsidRPr="000B7F78">
              <w:rPr>
                <w:rFonts w:ascii="Arial Narrow" w:eastAsia="Gulim" w:hAnsi="Arial Narrow" w:cs="Arial"/>
                <w:color w:val="404040" w:themeColor="text1" w:themeTint="BF"/>
                <w:sz w:val="18"/>
                <w:szCs w:val="18"/>
                <w:lang w:eastAsia="ko-KR"/>
              </w:rPr>
              <w:t xml:space="preserve"> </w:t>
            </w:r>
            <w:r w:rsidRPr="000B7F78">
              <w:rPr>
                <w:rFonts w:ascii="Arial Narrow" w:eastAsia="Gulim" w:hAnsi="Arial Narrow" w:cs="Arial"/>
                <w:color w:val="404040" w:themeColor="text1" w:themeTint="BF"/>
                <w:sz w:val="18"/>
                <w:szCs w:val="18"/>
                <w:lang w:eastAsia="ko-KR"/>
              </w:rPr>
              <w:t>팜의</w:t>
            </w:r>
            <w:r w:rsidRPr="000B7F78">
              <w:rPr>
                <w:rFonts w:ascii="Arial Narrow" w:eastAsia="Gulim" w:hAnsi="Arial Narrow" w:cs="Arial"/>
                <w:color w:val="404040" w:themeColor="text1" w:themeTint="BF"/>
                <w:sz w:val="18"/>
                <w:szCs w:val="18"/>
                <w:lang w:eastAsia="ko-KR"/>
              </w:rPr>
              <w:t xml:space="preserve"> </w:t>
            </w:r>
            <w:r w:rsidRPr="000B7F78">
              <w:rPr>
                <w:rFonts w:ascii="Arial Narrow" w:eastAsia="Gulim" w:hAnsi="Arial Narrow" w:cs="Arial"/>
                <w:color w:val="404040" w:themeColor="text1" w:themeTint="BF"/>
                <w:sz w:val="18"/>
                <w:szCs w:val="18"/>
                <w:lang w:eastAsia="ko-KR"/>
              </w:rPr>
              <w:t>라이선스</w:t>
            </w:r>
            <w:r w:rsidRPr="000B7F78">
              <w:rPr>
                <w:rFonts w:ascii="Arial Narrow" w:eastAsia="Gulim" w:hAnsi="Arial Narrow" w:cs="Arial"/>
                <w:color w:val="404040" w:themeColor="text1" w:themeTint="BF"/>
                <w:sz w:val="18"/>
                <w:szCs w:val="18"/>
                <w:lang w:eastAsia="ko-KR"/>
              </w:rPr>
              <w:t xml:space="preserve"> </w:t>
            </w:r>
            <w:r w:rsidRPr="000B7F78">
              <w:rPr>
                <w:rFonts w:ascii="Arial Narrow" w:eastAsia="Gulim" w:hAnsi="Arial Narrow" w:cs="Arial"/>
                <w:color w:val="404040" w:themeColor="text1" w:themeTint="BF"/>
                <w:sz w:val="18"/>
                <w:szCs w:val="18"/>
                <w:lang w:eastAsia="ko-KR"/>
              </w:rPr>
              <w:t>이동성</w:t>
            </w:r>
            <w:r w:rsidRPr="000B7F78">
              <w:rPr>
                <w:rFonts w:ascii="Arial Narrow" w:eastAsia="Gulim" w:hAnsi="Arial Narrow" w:cs="Arial"/>
                <w:color w:val="404040" w:themeColor="text1" w:themeTint="BF"/>
                <w:sz w:val="18"/>
                <w:szCs w:val="18"/>
                <w:lang w:eastAsia="ko-KR"/>
              </w:rPr>
              <w:t xml:space="preserve">: </w:t>
            </w:r>
            <w:r w:rsidRPr="000B7F78">
              <w:rPr>
                <w:rFonts w:ascii="Arial Narrow" w:eastAsia="Gulim" w:hAnsi="Arial Narrow" w:cs="Arial"/>
                <w:b/>
                <w:color w:val="404040" w:themeColor="text1" w:themeTint="BF"/>
                <w:sz w:val="18"/>
                <w:szCs w:val="18"/>
                <w:lang w:eastAsia="ko-KR"/>
              </w:rPr>
              <w:t>있음</w:t>
            </w:r>
            <w:r w:rsidRPr="000B7F78">
              <w:rPr>
                <w:rFonts w:ascii="Arial Narrow" w:eastAsia="Gulim" w:hAnsi="Arial Narrow" w:cs="Arial"/>
                <w:color w:val="404040" w:themeColor="text1" w:themeTint="BF"/>
                <w:sz w:val="18"/>
                <w:szCs w:val="18"/>
                <w:lang w:eastAsia="ko-KR"/>
              </w:rPr>
              <w:t xml:space="preserve"> </w:t>
            </w:r>
            <w:r w:rsidRPr="000B7F78">
              <w:rPr>
                <w:rFonts w:ascii="Arial Narrow" w:eastAsia="Gulim" w:hAnsi="Arial Narrow" w:cs="Arial"/>
                <w:i/>
                <w:color w:val="404040" w:themeColor="text1" w:themeTint="BF"/>
                <w:sz w:val="18"/>
                <w:szCs w:val="18"/>
                <w:lang w:eastAsia="ko-KR"/>
              </w:rPr>
              <w:t>(</w:t>
            </w:r>
            <w:hyperlink w:anchor="이동성" w:history="1">
              <w:r w:rsidRPr="000B7F78">
                <w:rPr>
                  <w:rStyle w:val="Hyperlink"/>
                  <w:rFonts w:ascii="Arial Narrow" w:eastAsia="Gulim" w:hAnsi="Arial Narrow" w:cs="Arial"/>
                  <w:i/>
                  <w:sz w:val="18"/>
                  <w:szCs w:val="18"/>
                  <w:lang w:eastAsia="ko-KR"/>
                </w:rPr>
                <w:t>일반</w:t>
              </w:r>
              <w:r w:rsidRPr="000B7F78">
                <w:rPr>
                  <w:rStyle w:val="Hyperlink"/>
                  <w:rFonts w:ascii="Arial Narrow" w:eastAsia="Gulim" w:hAnsi="Arial Narrow" w:cs="Arial"/>
                  <w:i/>
                  <w:sz w:val="18"/>
                  <w:szCs w:val="18"/>
                  <w:lang w:eastAsia="ko-KR"/>
                </w:rPr>
                <w:t xml:space="preserve"> </w:t>
              </w:r>
              <w:r w:rsidRPr="000B7F78">
                <w:rPr>
                  <w:rStyle w:val="Hyperlink"/>
                  <w:rFonts w:ascii="Arial Narrow" w:eastAsia="Gulim" w:hAnsi="Arial Narrow" w:cs="Arial"/>
                  <w:i/>
                  <w:sz w:val="18"/>
                  <w:szCs w:val="18"/>
                  <w:lang w:eastAsia="ko-KR"/>
                </w:rPr>
                <w:t>조항</w:t>
              </w:r>
            </w:hyperlink>
            <w:r w:rsidRPr="000B7F78">
              <w:rPr>
                <w:rFonts w:ascii="Arial Narrow" w:eastAsia="Gulim" w:hAnsi="Arial Narrow" w:cs="Arial"/>
                <w:i/>
                <w:color w:val="404040" w:themeColor="text1" w:themeTint="BF"/>
                <w:sz w:val="18"/>
                <w:szCs w:val="18"/>
                <w:lang w:eastAsia="ko-KR"/>
              </w:rPr>
              <w:t xml:space="preserve"> </w:t>
            </w:r>
            <w:r w:rsidRPr="000B7F78">
              <w:rPr>
                <w:rFonts w:ascii="Arial Narrow" w:eastAsia="Gulim" w:hAnsi="Arial Narrow" w:cs="Arial"/>
                <w:i/>
                <w:color w:val="404040" w:themeColor="text1" w:themeTint="BF"/>
                <w:sz w:val="18"/>
                <w:szCs w:val="18"/>
                <w:lang w:eastAsia="ko-KR"/>
              </w:rPr>
              <w:t>참조</w:t>
            </w:r>
            <w:r w:rsidRPr="000B7F78">
              <w:rPr>
                <w:rFonts w:ascii="Arial Narrow" w:eastAsia="Gulim" w:hAnsi="Arial Narrow" w:cs="Arial"/>
                <w:i/>
                <w:color w:val="404040" w:themeColor="text1" w:themeTint="BF"/>
                <w:sz w:val="18"/>
                <w:szCs w:val="18"/>
                <w:lang w:eastAsia="ko-KR"/>
              </w:rPr>
              <w:t>)</w:t>
            </w:r>
          </w:p>
        </w:tc>
        <w:tc>
          <w:tcPr>
            <w:tcW w:w="2523" w:type="pct"/>
          </w:tcPr>
          <w:p w:rsidR="00827D1D" w:rsidRPr="000B7F78" w:rsidRDefault="00827D1D" w:rsidP="00AE7BEF">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0A570B" w:rsidRPr="003275E1" w:rsidTr="00AE7BEF">
        <w:tc>
          <w:tcPr>
            <w:tcW w:w="2477" w:type="pct"/>
          </w:tcPr>
          <w:p w:rsidR="000A570B" w:rsidRPr="000B7F78" w:rsidRDefault="000A570B"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있음</w:t>
            </w:r>
            <w:r w:rsidRPr="000B7F78">
              <w:rPr>
                <w:rFonts w:ascii="Arial Narrow" w:eastAsia="Gulim" w:hAnsi="Arial Narrow" w:cs="Arial"/>
                <w:i/>
                <w:color w:val="404040" w:themeColor="text1" w:themeTint="BF"/>
                <w:sz w:val="18"/>
                <w:lang w:eastAsia="ko-KR"/>
              </w:rPr>
              <w:t>(</w:t>
            </w:r>
            <w:hyperlink w:anchor="Appendix1" w:history="1">
              <w:r w:rsidRPr="000B7F78">
                <w:rPr>
                  <w:rStyle w:val="Hyperlink"/>
                  <w:rFonts w:ascii="Arial Narrow" w:eastAsia="Gulim" w:hAnsi="Arial Narrow" w:cs="Arial"/>
                  <w:i/>
                  <w:sz w:val="18"/>
                  <w:lang w:eastAsia="ko-KR"/>
                </w:rPr>
                <w:t>부록</w:t>
              </w:r>
              <w:r w:rsidRPr="000B7F78">
                <w:rPr>
                  <w:rStyle w:val="Hyperlink"/>
                  <w:rFonts w:ascii="Arial Narrow" w:eastAsia="Gulim" w:hAnsi="Arial Narrow" w:cs="Arial"/>
                  <w:i/>
                  <w:sz w:val="18"/>
                  <w:lang w:eastAsia="ko-KR"/>
                </w:rPr>
                <w:t xml:space="preserve"> 1</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c>
          <w:tcPr>
            <w:tcW w:w="2523" w:type="pct"/>
          </w:tcPr>
          <w:p w:rsidR="000A570B" w:rsidRPr="000B7F78" w:rsidRDefault="000A570B" w:rsidP="00AE7BEF">
            <w:pPr>
              <w:spacing w:after="0"/>
              <w:rPr>
                <w:rFonts w:ascii="Arial Narrow" w:eastAsia="Gulim" w:hAnsi="Arial Narrow" w:cs="Arial"/>
                <w:color w:val="404040" w:themeColor="text1" w:themeTint="BF"/>
                <w:sz w:val="18"/>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외부</w:t>
      </w:r>
      <w:r w:rsidRPr="003275E1">
        <w:rPr>
          <w:rFonts w:eastAsia="Gulim" w:cs="Arial"/>
          <w:lang w:eastAsia="ko-KR"/>
        </w:rPr>
        <w:t xml:space="preserve"> </w:t>
      </w:r>
      <w:r w:rsidRPr="003275E1">
        <w:rPr>
          <w:rFonts w:eastAsia="Gulim" w:cs="Arial"/>
          <w:lang w:eastAsia="ko-KR"/>
        </w:rPr>
        <w:t>사용자도</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사용자에게만</w:t>
      </w:r>
      <w:r w:rsidRPr="003275E1">
        <w:rPr>
          <w:rFonts w:eastAsia="Gulim" w:cs="Arial"/>
          <w:lang w:eastAsia="ko-KR"/>
        </w:rPr>
        <w:t xml:space="preserve"> </w:t>
      </w:r>
      <w:r w:rsidRPr="003275E1">
        <w:rPr>
          <w:rFonts w:eastAsia="Gulim" w:cs="Arial"/>
          <w:lang w:eastAsia="ko-KR"/>
        </w:rPr>
        <w:t>제한적으로</w:t>
      </w:r>
      <w:r w:rsidRPr="003275E1">
        <w:rPr>
          <w:rFonts w:eastAsia="Gulim" w:cs="Arial"/>
          <w:lang w:eastAsia="ko-KR"/>
        </w:rPr>
        <w:t xml:space="preserve"> </w:t>
      </w:r>
      <w:r w:rsidRPr="003275E1">
        <w:rPr>
          <w:rFonts w:eastAsia="Gulim" w:cs="Arial"/>
          <w:lang w:eastAsia="ko-KR"/>
        </w:rPr>
        <w:t>콘텐츠</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액세스는</w:t>
      </w:r>
      <w:r w:rsidRPr="003275E1">
        <w:rPr>
          <w:rFonts w:eastAsia="Gulim" w:cs="Arial"/>
          <w:lang w:eastAsia="ko-KR"/>
        </w:rPr>
        <w:t xml:space="preserve"> SharePoint Server 2013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허여되어야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w:t>
      </w:r>
      <w:r w:rsidRPr="003275E1">
        <w:rPr>
          <w:rFonts w:eastAsia="Gulim" w:cs="Arial"/>
          <w:lang w:eastAsia="ko-KR"/>
        </w:rPr>
        <w:t>외부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(i)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직원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(ii)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외부</w:t>
      </w:r>
      <w:r w:rsidRPr="003275E1">
        <w:rPr>
          <w:rFonts w:eastAsia="Gulim" w:cs="Arial"/>
          <w:lang w:eastAsia="ko-KR"/>
        </w:rPr>
        <w:t xml:space="preserve"> </w:t>
      </w:r>
      <w:r w:rsidRPr="003275E1">
        <w:rPr>
          <w:rFonts w:eastAsia="Gulim" w:cs="Arial"/>
          <w:lang w:eastAsia="ko-KR"/>
        </w:rPr>
        <w:t>계약자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대리인이</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사용자를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사용자는</w:t>
      </w:r>
      <w:r w:rsidRPr="003275E1">
        <w:rPr>
          <w:rFonts w:eastAsia="Gulim" w:cs="Arial"/>
          <w:lang w:eastAsia="ko-KR"/>
        </w:rPr>
        <w:t xml:space="preserve">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w:t>
      </w:r>
      <w:r w:rsidRPr="003275E1">
        <w:rPr>
          <w:rFonts w:eastAsia="Gulim" w:cs="Arial"/>
          <w:lang w:eastAsia="ko-KR"/>
        </w:rPr>
        <w:t>입니다</w:t>
      </w:r>
      <w:r w:rsidRPr="003275E1">
        <w:rPr>
          <w:rFonts w:eastAsia="Gulim" w:cs="Arial"/>
          <w:lang w:eastAsia="ko-KR"/>
        </w:rPr>
        <w:t>.</w:t>
      </w:r>
    </w:p>
    <w:p w:rsidR="004F6F1D" w:rsidRPr="003275E1" w:rsidRDefault="004F6F1D" w:rsidP="004F6F1D">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실행</w:t>
      </w:r>
    </w:p>
    <w:p w:rsidR="000A570B" w:rsidRPr="003275E1" w:rsidRDefault="000A570B" w:rsidP="000A570B">
      <w:pPr>
        <w:pStyle w:val="PURBody-Indented"/>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반하는</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대해서도</w:t>
      </w:r>
      <w:r w:rsidRPr="003275E1">
        <w:rPr>
          <w:rFonts w:eastAsia="Gulim" w:cs="Arial"/>
          <w:lang w:eastAsia="ko-KR"/>
        </w:rPr>
        <w:t xml:space="preserve"> SharePoint 2013 </w:t>
      </w:r>
      <w:r w:rsidRPr="003275E1">
        <w:rPr>
          <w:rFonts w:eastAsia="Gulim" w:cs="Arial"/>
          <w:lang w:eastAsia="ko-KR"/>
        </w:rPr>
        <w:t>호스팅은</w:t>
      </w:r>
      <w:r w:rsidRPr="003275E1">
        <w:rPr>
          <w:rFonts w:eastAsia="Gulim" w:cs="Arial"/>
          <w:lang w:eastAsia="ko-KR"/>
        </w:rPr>
        <w:t xml:space="preserve"> </w:t>
      </w:r>
      <w:r w:rsidRPr="003275E1">
        <w:rPr>
          <w:rFonts w:eastAsia="Gulim" w:cs="Arial"/>
          <w:lang w:eastAsia="ko-KR"/>
        </w:rPr>
        <w:t>무제한</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옵션</w:t>
      </w:r>
      <w:r w:rsidRPr="003275E1">
        <w:rPr>
          <w:rFonts w:eastAsia="Gulim" w:cs="Arial"/>
          <w:lang w:eastAsia="ko-KR"/>
        </w:rPr>
        <w:t>(</w:t>
      </w:r>
      <w:r w:rsidRPr="003275E1">
        <w:rPr>
          <w:rFonts w:eastAsia="Gulim" w:cs="Arial"/>
          <w:lang w:eastAsia="ko-KR"/>
        </w:rPr>
        <w:t>옵션</w:t>
      </w:r>
      <w:r w:rsidRPr="003275E1">
        <w:rPr>
          <w:rFonts w:eastAsia="Gulim" w:cs="Arial"/>
          <w:lang w:eastAsia="ko-KR"/>
        </w:rPr>
        <w:t xml:space="preserve"> (1)</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설명</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따른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옵션</w:t>
      </w:r>
      <w:r w:rsidRPr="003275E1">
        <w:rPr>
          <w:rFonts w:eastAsia="Gulim" w:cs="Arial"/>
          <w:lang w:eastAsia="ko-KR"/>
        </w:rPr>
        <w:t>(</w:t>
      </w:r>
      <w:r w:rsidRPr="003275E1">
        <w:rPr>
          <w:rFonts w:eastAsia="Gulim" w:cs="Arial"/>
          <w:lang w:eastAsia="ko-KR"/>
        </w:rPr>
        <w:t>옵션</w:t>
      </w:r>
      <w:r w:rsidRPr="003275E1">
        <w:rPr>
          <w:rFonts w:eastAsia="Gulim" w:cs="Arial"/>
          <w:lang w:eastAsia="ko-KR"/>
        </w:rPr>
        <w:t xml:space="preserve"> (2)</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설명</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SharePoint 2013 </w:t>
      </w:r>
      <w:r w:rsidRPr="003275E1">
        <w:rPr>
          <w:rFonts w:eastAsia="Gulim" w:cs="Arial"/>
          <w:lang w:eastAsia="ko-KR"/>
        </w:rPr>
        <w:t>호스팅</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A570B" w:rsidRPr="003275E1" w:rsidRDefault="003B5CF1" w:rsidP="000A570B">
      <w:pPr>
        <w:keepNext/>
        <w:keepLines/>
        <w:spacing w:before="240" w:after="240"/>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2B550E" w:rsidRPr="003275E1" w:rsidRDefault="002B550E" w:rsidP="002B550E">
      <w:pPr>
        <w:pStyle w:val="PURProductName"/>
        <w:rPr>
          <w:rFonts w:eastAsia="Gulim" w:cs="Arial"/>
          <w:lang w:eastAsia="ko-KR"/>
        </w:rPr>
      </w:pPr>
      <w:bookmarkStart w:id="184" w:name="_Toc299524961"/>
      <w:bookmarkStart w:id="185" w:name="_Toc299531313"/>
      <w:bookmarkStart w:id="186" w:name="_Toc299531421"/>
      <w:bookmarkStart w:id="187" w:name="_Toc299531529"/>
      <w:bookmarkStart w:id="188" w:name="_Toc299957138"/>
      <w:bookmarkStart w:id="189" w:name="_Toc314129583"/>
      <w:bookmarkStart w:id="190" w:name="_Toc346536843"/>
      <w:bookmarkStart w:id="191" w:name="_Toc339280310"/>
      <w:bookmarkStart w:id="192" w:name="_Toc339280372"/>
      <w:bookmarkStart w:id="193" w:name="_Toc363552781"/>
      <w:bookmarkStart w:id="194" w:name="_Toc363552846"/>
      <w:bookmarkStart w:id="195" w:name="_Toc372067908"/>
      <w:bookmarkStart w:id="196" w:name="_Toc372068017"/>
      <w:bookmarkStart w:id="197" w:name="_Toc297828711"/>
      <w:bookmarkStart w:id="198" w:name="_Toc297893281"/>
      <w:bookmarkStart w:id="199" w:name="_Toc299524967"/>
      <w:bookmarkStart w:id="200" w:name="_Toc299531319"/>
      <w:bookmarkStart w:id="201" w:name="_Toc299531427"/>
      <w:bookmarkStart w:id="202" w:name="_Toc299531535"/>
      <w:bookmarkStart w:id="203" w:name="_Toc299957143"/>
      <w:bookmarkEnd w:id="184"/>
      <w:bookmarkEnd w:id="185"/>
      <w:bookmarkEnd w:id="186"/>
      <w:bookmarkEnd w:id="187"/>
      <w:bookmarkEnd w:id="188"/>
      <w:bookmarkEnd w:id="189"/>
      <w:r w:rsidRPr="003275E1">
        <w:rPr>
          <w:rFonts w:eastAsia="Gulim" w:cs="Arial"/>
          <w:lang w:eastAsia="ko-KR"/>
        </w:rPr>
        <w:t>System Center 2012 R2 Datacenter</w:t>
      </w:r>
      <w:bookmarkEnd w:id="190"/>
      <w:bookmarkEnd w:id="191"/>
      <w:bookmarkEnd w:id="192"/>
      <w:bookmarkEnd w:id="193"/>
      <w:bookmarkEnd w:id="194"/>
      <w:bookmarkEnd w:id="195"/>
      <w:bookmarkEnd w:id="196"/>
      <w:r w:rsidRPr="003275E1">
        <w:rPr>
          <w:rFonts w:eastAsia="Gulim" w:cs="Arial"/>
        </w:rPr>
        <w:fldChar w:fldCharType="begin"/>
      </w:r>
      <w:r w:rsidRPr="003275E1">
        <w:rPr>
          <w:rFonts w:eastAsia="Gulim" w:cs="Arial"/>
          <w:lang w:eastAsia="ko-KR"/>
        </w:rPr>
        <w:instrText>XE "System Center 2012 R2 Datacenter"</w:instrText>
      </w:r>
      <w:r w:rsidRPr="003275E1">
        <w:rPr>
          <w:rFonts w:eastAsia="Gulim" w:cs="Arial"/>
        </w:rPr>
        <w:fldChar w:fldCharType="end"/>
      </w:r>
    </w:p>
    <w:p w:rsidR="002B550E" w:rsidRPr="003275E1" w:rsidRDefault="002B550E" w:rsidP="002B550E">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3275E1" w:rsidTr="00A50403">
        <w:tc>
          <w:tcPr>
            <w:tcW w:w="2477" w:type="pct"/>
          </w:tcPr>
          <w:p w:rsidR="002B550E" w:rsidRPr="000B7F78" w:rsidRDefault="002B550E" w:rsidP="000351E1">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서버</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팜의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라이선스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이동성</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2B550E" w:rsidRPr="000B7F78" w:rsidRDefault="002B550E" w:rsidP="000351E1">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2B550E" w:rsidRPr="003275E1" w:rsidTr="00A50403">
        <w:tc>
          <w:tcPr>
            <w:tcW w:w="2477" w:type="pct"/>
          </w:tcPr>
          <w:p w:rsidR="002B550E" w:rsidRPr="000B7F78" w:rsidRDefault="002B550E" w:rsidP="000F540A">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2B550E" w:rsidRPr="000B7F78" w:rsidRDefault="00E42CBD" w:rsidP="00E9269A">
            <w:pPr>
              <w:tabs>
                <w:tab w:val="left" w:pos="4232"/>
              </w:tabs>
              <w:spacing w:after="0"/>
              <w:rPr>
                <w:rFonts w:ascii="Arial Narrow" w:eastAsia="Gulim" w:hAnsi="Arial Narrow" w:cs="Arial"/>
                <w:color w:val="404040" w:themeColor="text1" w:themeTint="BF"/>
                <w:sz w:val="18"/>
                <w:szCs w:val="18"/>
              </w:rPr>
            </w:pPr>
            <w:r w:rsidRPr="000B7F78">
              <w:rPr>
                <w:rFonts w:ascii="Arial Narrow" w:eastAsia="Gulim" w:hAnsi="Arial Narrow" w:cs="Arial"/>
                <w:color w:val="404040" w:themeColor="text1" w:themeTint="BF"/>
                <w:sz w:val="18"/>
                <w:szCs w:val="18"/>
              </w:rPr>
              <w:t>포함된</w:t>
            </w:r>
            <w:r w:rsidRPr="000B7F78">
              <w:rPr>
                <w:rFonts w:ascii="Arial Narrow" w:eastAsia="Gulim" w:hAnsi="Arial Narrow" w:cs="Arial"/>
                <w:color w:val="404040" w:themeColor="text1" w:themeTint="BF"/>
                <w:sz w:val="18"/>
                <w:szCs w:val="18"/>
              </w:rPr>
              <w:t xml:space="preserve"> </w:t>
            </w:r>
            <w:r w:rsidRPr="000B7F78">
              <w:rPr>
                <w:rFonts w:ascii="Arial Narrow" w:eastAsia="Gulim" w:hAnsi="Arial Narrow" w:cs="Arial"/>
                <w:color w:val="404040" w:themeColor="text1" w:themeTint="BF"/>
                <w:sz w:val="18"/>
                <w:szCs w:val="18"/>
              </w:rPr>
              <w:t>기술</w:t>
            </w:r>
            <w:r w:rsidRPr="000B7F78">
              <w:rPr>
                <w:rFonts w:ascii="Arial Narrow" w:eastAsia="Gulim" w:hAnsi="Arial Narrow" w:cs="Arial"/>
                <w:color w:val="404040" w:themeColor="text1" w:themeTint="BF"/>
                <w:sz w:val="18"/>
                <w:szCs w:val="18"/>
              </w:rPr>
              <w:t xml:space="preserve">: </w:t>
            </w:r>
            <w:r w:rsidRPr="000B7F78">
              <w:rPr>
                <w:rFonts w:ascii="Arial Narrow" w:eastAsia="Gulim" w:hAnsi="Arial Narrow" w:cs="Arial"/>
                <w:b/>
                <w:color w:val="404040" w:themeColor="text1" w:themeTint="BF"/>
                <w:sz w:val="18"/>
                <w:szCs w:val="18"/>
              </w:rPr>
              <w:t>있음</w:t>
            </w:r>
            <w:r w:rsidRPr="000B7F78">
              <w:rPr>
                <w:rFonts w:ascii="Arial Narrow" w:eastAsia="Gulim" w:hAnsi="Arial Narrow" w:cs="Arial"/>
                <w:color w:val="404040" w:themeColor="text1" w:themeTint="BF"/>
                <w:sz w:val="18"/>
                <w:szCs w:val="18"/>
              </w:rPr>
              <w:t xml:space="preserve"> </w:t>
            </w:r>
            <w:r w:rsidR="00755D31" w:rsidRPr="000B7F78">
              <w:rPr>
                <w:rFonts w:ascii="Arial Narrow" w:eastAsia="Gulim" w:hAnsi="Arial Narrow" w:cs="Arial"/>
                <w:sz w:val="18"/>
                <w:szCs w:val="18"/>
              </w:rPr>
              <w:fldChar w:fldCharType="begin"/>
            </w:r>
            <w:r w:rsidR="00755D31" w:rsidRPr="000B7F78">
              <w:rPr>
                <w:rFonts w:ascii="Arial Narrow" w:eastAsia="Gulim" w:hAnsi="Arial Narrow" w:cs="Arial"/>
                <w:sz w:val="18"/>
                <w:szCs w:val="18"/>
              </w:rPr>
              <w:instrText xml:space="preserve"> REF  SQLServerTechnology \h  \* MERGEFORMAT </w:instrText>
            </w:r>
            <w:r w:rsidR="00755D31" w:rsidRPr="000B7F78">
              <w:rPr>
                <w:rFonts w:ascii="Arial Narrow" w:eastAsia="Gulim" w:hAnsi="Arial Narrow" w:cs="Arial"/>
                <w:sz w:val="18"/>
                <w:szCs w:val="18"/>
              </w:rPr>
            </w:r>
            <w:r w:rsidR="00755D31" w:rsidRPr="000B7F78">
              <w:rPr>
                <w:rFonts w:ascii="Arial Narrow" w:eastAsia="Gulim" w:hAnsi="Arial Narrow" w:cs="Arial"/>
                <w:sz w:val="18"/>
                <w:szCs w:val="18"/>
              </w:rPr>
              <w:fldChar w:fldCharType="separate"/>
            </w:r>
            <w:r w:rsidR="00755882" w:rsidRPr="00755882">
              <w:rPr>
                <w:rFonts w:ascii="Arial Narrow" w:eastAsia="Gulim" w:hAnsi="Arial Narrow" w:cs="Arial"/>
                <w:i/>
                <w:color w:val="00467F"/>
                <w:sz w:val="18"/>
                <w:szCs w:val="18"/>
                <w:u w:val="single"/>
              </w:rPr>
              <w:t>SQL</w:t>
            </w:r>
            <w:r w:rsidR="00755882" w:rsidRPr="00755882">
              <w:rPr>
                <w:rFonts w:ascii="Arial Narrow" w:hAnsi="Arial Narrow"/>
                <w:i/>
                <w:color w:val="00467F"/>
                <w:sz w:val="18"/>
                <w:szCs w:val="18"/>
                <w:u w:val="single"/>
              </w:rPr>
              <w:t xml:space="preserve"> Server Technology</w:t>
            </w:r>
            <w:r w:rsidR="00755D31" w:rsidRPr="000B7F78">
              <w:rPr>
                <w:rFonts w:ascii="Arial Narrow" w:eastAsia="Gulim" w:hAnsi="Arial Narrow" w:cs="Arial"/>
                <w:sz w:val="18"/>
                <w:szCs w:val="18"/>
              </w:rPr>
              <w:fldChar w:fldCharType="end"/>
            </w:r>
            <w:r w:rsidRPr="000B7F78">
              <w:rPr>
                <w:rFonts w:ascii="Arial Narrow" w:eastAsia="Gulim" w:hAnsi="Arial Narrow" w:cs="Arial"/>
                <w:sz w:val="18"/>
                <w:szCs w:val="18"/>
              </w:rPr>
              <w:t xml:space="preserve"> </w:t>
            </w:r>
            <w:r w:rsidRPr="000B7F78">
              <w:rPr>
                <w:rFonts w:ascii="Arial Narrow" w:eastAsia="Gulim" w:hAnsi="Arial Narrow" w:cs="Arial"/>
                <w:sz w:val="18"/>
                <w:szCs w:val="18"/>
              </w:rPr>
              <w:t>참조</w:t>
            </w:r>
            <w:r w:rsidRPr="000B7F78">
              <w:rPr>
                <w:rFonts w:ascii="Arial Narrow" w:eastAsia="Gulim" w:hAnsi="Arial Narrow" w:cs="Arial"/>
                <w:sz w:val="18"/>
                <w:szCs w:val="18"/>
              </w:rPr>
              <w:t>)</w:t>
            </w:r>
          </w:p>
        </w:tc>
      </w:tr>
    </w:tbl>
    <w:p w:rsidR="002B550E" w:rsidRPr="003275E1" w:rsidRDefault="002B550E" w:rsidP="002B550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2B550E" w:rsidRPr="003275E1" w:rsidRDefault="002B550E" w:rsidP="002B550E">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OSE </w:t>
      </w:r>
      <w:r w:rsidRPr="003275E1">
        <w:rPr>
          <w:rFonts w:eastAsia="Gulim" w:cs="Arial"/>
          <w:lang w:eastAsia="ko-KR"/>
        </w:rPr>
        <w:t>관리에만</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System Center 2012 R2 Datacenter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할당하면</w:t>
      </w:r>
      <w:r w:rsidRPr="003275E1">
        <w:rPr>
          <w:rFonts w:eastAsia="Gulim" w:cs="Arial"/>
          <w:lang w:eastAsia="ko-KR"/>
        </w:rPr>
        <w:t xml:space="preserve"> System Center 2012 R2 Datacenter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수량에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System Center 2012 R2 Datacenter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System Center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버전에서도</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허용합니다</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lang w:eastAsia="ko-KR"/>
        </w:rPr>
        <w:t>System Center 2012 R2 Datacenter</w:t>
      </w:r>
      <w:r w:rsidRPr="003275E1">
        <w:rPr>
          <w:rFonts w:eastAsia="Gulim" w:cs="Arial"/>
          <w:lang w:eastAsia="ko-KR"/>
        </w:rPr>
        <w:t>에는</w:t>
      </w:r>
      <w:r w:rsidRPr="003275E1">
        <w:rPr>
          <w:rFonts w:eastAsia="Gulim" w:cs="Arial"/>
          <w:lang w:eastAsia="ko-KR"/>
        </w:rPr>
        <w:t xml:space="preserve"> System Center Endpoint Protection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나와</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B550E" w:rsidRPr="003275E1" w:rsidRDefault="002B550E" w:rsidP="002448BE">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B550E" w:rsidRPr="003275E1" w:rsidRDefault="002B550E" w:rsidP="002B550E">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금지</w:t>
      </w:r>
    </w:p>
    <w:p w:rsidR="002B550E" w:rsidRPr="003275E1" w:rsidRDefault="002B550E" w:rsidP="002B550E">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집합의</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w:t>
      </w:r>
      <w:r w:rsidRPr="003275E1">
        <w:rPr>
          <w:rFonts w:eastAsia="Gulim" w:cs="Arial"/>
          <w:lang w:eastAsia="ko-KR"/>
        </w:rPr>
        <w:t>도</w:t>
      </w:r>
      <w:r w:rsidRPr="003275E1">
        <w:rPr>
          <w:rFonts w:eastAsia="Gulim" w:cs="Arial"/>
          <w:lang w:eastAsia="ko-KR"/>
        </w:rPr>
        <w:t xml:space="preserve"> </w:t>
      </w:r>
      <w:r w:rsidRPr="003275E1">
        <w:rPr>
          <w:rFonts w:eastAsia="Gulim" w:cs="Arial"/>
          <w:lang w:eastAsia="ko-KR"/>
        </w:rPr>
        <w:t>복사하거나</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lastRenderedPageBreak/>
        <w:t xml:space="preserve">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p>
    <w:p w:rsidR="002B550E" w:rsidRPr="003275E1" w:rsidRDefault="002B550E" w:rsidP="002B550E">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WAIK(Windows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WAIK</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b/>
          <w:lang w:eastAsia="ko-KR"/>
        </w:rPr>
        <w:t xml:space="preserve">Windows </w:t>
      </w:r>
      <w:r w:rsidRPr="003275E1">
        <w:rPr>
          <w:rFonts w:eastAsia="Gulim" w:cs="Arial"/>
          <w:b/>
          <w:lang w:eastAsia="ko-KR"/>
        </w:rPr>
        <w:t>사전</w:t>
      </w:r>
      <w:r w:rsidRPr="003275E1">
        <w:rPr>
          <w:rFonts w:eastAsia="Gulim" w:cs="Arial"/>
          <w:b/>
          <w:lang w:eastAsia="ko-KR"/>
        </w:rPr>
        <w:t xml:space="preserve"> </w:t>
      </w:r>
      <w:r w:rsidRPr="003275E1">
        <w:rPr>
          <w:rFonts w:eastAsia="Gulim" w:cs="Arial"/>
          <w:b/>
          <w:lang w:eastAsia="ko-KR"/>
        </w:rPr>
        <w:t>설치</w:t>
      </w:r>
      <w:r w:rsidRPr="003275E1">
        <w:rPr>
          <w:rFonts w:eastAsia="Gulim" w:cs="Arial"/>
          <w:b/>
          <w:lang w:eastAsia="ko-KR"/>
        </w:rPr>
        <w:t xml:space="preserve"> </w:t>
      </w:r>
      <w:r w:rsidRPr="003275E1">
        <w:rPr>
          <w:rFonts w:eastAsia="Gulim" w:cs="Arial"/>
          <w:b/>
          <w:lang w:eastAsia="ko-KR"/>
        </w:rPr>
        <w:t>환경</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진단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복구하는</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WAIK</w:t>
      </w:r>
      <w:r w:rsidRPr="003275E1">
        <w:rPr>
          <w:rFonts w:eastAsia="Gulim" w:cs="Arial"/>
          <w:lang w:eastAsia="ko-KR"/>
        </w:rPr>
        <w:t>의</w:t>
      </w:r>
      <w:r w:rsidRPr="003275E1">
        <w:rPr>
          <w:rFonts w:eastAsia="Gulim" w:cs="Arial"/>
          <w:lang w:eastAsia="ko-KR"/>
        </w:rPr>
        <w:t xml:space="preserve"> Windows </w:t>
      </w:r>
      <w:r w:rsidRPr="003275E1">
        <w:rPr>
          <w:rFonts w:eastAsia="Gulim" w:cs="Arial"/>
          <w:lang w:eastAsia="ko-KR"/>
        </w:rPr>
        <w:t>사전</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씬</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(thin client),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용도로는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b/>
          <w:lang w:eastAsia="ko-KR"/>
        </w:rPr>
        <w:t xml:space="preserve">ImageX.exe, Wimgapi.dll, Wimfilter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패키지</w:t>
      </w:r>
      <w:r w:rsidRPr="003275E1">
        <w:rPr>
          <w:rFonts w:eastAsia="Gulim" w:cs="Arial"/>
          <w:b/>
          <w:lang w:eastAsia="ko-KR"/>
        </w:rPr>
        <w:t xml:space="preserve"> </w:t>
      </w:r>
      <w:r w:rsidRPr="003275E1">
        <w:rPr>
          <w:rFonts w:eastAsia="Gulim" w:cs="Arial"/>
          <w:b/>
          <w:lang w:eastAsia="ko-KR"/>
        </w:rPr>
        <w:t>관리자</w:t>
      </w:r>
      <w:r w:rsidRPr="003275E1">
        <w:rPr>
          <w:rFonts w:eastAsia="Gulim" w:cs="Arial"/>
          <w:b/>
          <w:lang w:eastAsia="ko-KR"/>
        </w:rPr>
        <w:t>:</w:t>
      </w:r>
      <w:r w:rsidRPr="003275E1">
        <w:rPr>
          <w:rFonts w:eastAsia="Gulim" w:cs="Arial"/>
          <w:lang w:eastAsia="ko-KR"/>
        </w:rPr>
        <w:t xml:space="preserve"> WAIK </w:t>
      </w:r>
      <w:r w:rsidRPr="003275E1">
        <w:rPr>
          <w:rFonts w:eastAsia="Gulim" w:cs="Arial"/>
          <w:lang w:eastAsia="ko-KR"/>
        </w:rPr>
        <w:t>소프트웨어의</w:t>
      </w:r>
      <w:r w:rsidRPr="003275E1">
        <w:rPr>
          <w:rFonts w:eastAsia="Gulim" w:cs="Arial"/>
          <w:lang w:eastAsia="ko-KR"/>
        </w:rPr>
        <w:t xml:space="preserve"> ImageX.exe, Wimgapi.dll, Wimfilter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설치하고</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복구할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백업하기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외</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계층</w:t>
      </w:r>
      <w:r w:rsidRPr="003275E1">
        <w:rPr>
          <w:rFonts w:eastAsia="Gulim" w:cs="Arial"/>
          <w:lang w:eastAsia="ko-KR"/>
        </w:rPr>
        <w:t xml:space="preserve"> –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보기</w:t>
      </w:r>
    </w:p>
    <w:p w:rsidR="002B550E" w:rsidRPr="003275E1" w:rsidRDefault="002B550E" w:rsidP="002B550E">
      <w:pPr>
        <w:pStyle w:val="PURBody-Indented"/>
        <w:rPr>
          <w:rFonts w:eastAsia="Gulim" w:cs="Arial"/>
          <w:lang w:eastAsia="ko-KR"/>
        </w:rPr>
      </w:pPr>
      <w:r w:rsidRPr="003275E1">
        <w:rPr>
          <w:rFonts w:eastAsia="Gulim" w:cs="Arial"/>
          <w:lang w:eastAsia="ko-KR"/>
        </w:rPr>
        <w:t xml:space="preserve">System Center 2012 R2 Server </w:t>
      </w:r>
      <w:r w:rsidRPr="003275E1">
        <w:rPr>
          <w:rFonts w:eastAsia="Gulim" w:cs="Arial"/>
          <w:lang w:eastAsia="ko-KR"/>
        </w:rPr>
        <w:t>소프트웨어에는</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후속</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프로그래밍</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("Bing </w:t>
      </w:r>
      <w:r w:rsidRPr="003275E1">
        <w:rPr>
          <w:rFonts w:eastAsia="Gulim" w:cs="Arial"/>
          <w:lang w:eastAsia="ko-KR"/>
        </w:rPr>
        <w:t>지도</w:t>
      </w:r>
      <w:r w:rsidRPr="003275E1">
        <w:rPr>
          <w:rFonts w:eastAsia="Gulim" w:cs="Arial"/>
          <w:lang w:eastAsia="ko-KR"/>
        </w:rPr>
        <w:t xml:space="preserve">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검색하는</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목적은</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공중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하이브리드</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화면에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표시하거나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표시를</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서면</w:t>
      </w:r>
      <w:r w:rsidRPr="003275E1">
        <w:rPr>
          <w:rFonts w:eastAsia="Gulim" w:cs="Arial"/>
          <w:lang w:eastAsia="ko-KR"/>
        </w:rPr>
        <w:t xml:space="preserve"> </w:t>
      </w:r>
      <w:r w:rsidRPr="003275E1">
        <w:rPr>
          <w:rFonts w:eastAsia="Gulim" w:cs="Arial"/>
          <w:lang w:eastAsia="ko-KR"/>
        </w:rPr>
        <w:t>보고서를</w:t>
      </w:r>
      <w:r w:rsidRPr="003275E1">
        <w:rPr>
          <w:rFonts w:eastAsia="Gulim" w:cs="Arial"/>
          <w:lang w:eastAsia="ko-KR"/>
        </w:rPr>
        <w:t xml:space="preserve"> </w:t>
      </w:r>
      <w:r w:rsidRPr="003275E1">
        <w:rPr>
          <w:rFonts w:eastAsia="Gulim" w:cs="Arial"/>
          <w:lang w:eastAsia="ko-KR"/>
        </w:rPr>
        <w:t>인쇄할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통합된</w:t>
      </w:r>
      <w:r w:rsidRPr="003275E1">
        <w:rPr>
          <w:rFonts w:eastAsia="Gulim" w:cs="Arial"/>
          <w:lang w:eastAsia="ko-KR"/>
        </w:rPr>
        <w:t xml:space="preserve"> </w:t>
      </w:r>
      <w:r w:rsidRPr="003275E1">
        <w:rPr>
          <w:rFonts w:eastAsia="Gulim" w:cs="Arial"/>
          <w:lang w:eastAsia="ko-KR"/>
        </w:rPr>
        <w:t>방식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방법을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연계해서만</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작업을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보관하거나</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만들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다음은</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경우라도</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용도로도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센서</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안내</w:t>
      </w:r>
      <w:r w:rsidRPr="003275E1">
        <w:rPr>
          <w:rFonts w:eastAsia="Gulim" w:cs="Arial"/>
          <w:lang w:eastAsia="ko-KR"/>
        </w:rPr>
        <w:t>/</w:t>
      </w:r>
      <w:r w:rsidRPr="003275E1">
        <w:rPr>
          <w:rFonts w:eastAsia="Gulim" w:cs="Arial"/>
          <w:lang w:eastAsia="ko-KR"/>
        </w:rPr>
        <w:t>경로</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 xml:space="preserve"> API,</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도로</w:t>
      </w:r>
      <w:r w:rsidRPr="003275E1">
        <w:rPr>
          <w:rFonts w:eastAsia="Gulim" w:cs="Arial"/>
          <w:lang w:eastAsia="ko-KR"/>
        </w:rPr>
        <w:t xml:space="preserve"> </w:t>
      </w:r>
      <w:r w:rsidRPr="003275E1">
        <w:rPr>
          <w:rFonts w:eastAsia="Gulim" w:cs="Arial"/>
          <w:lang w:eastAsia="ko-KR"/>
        </w:rPr>
        <w:t>교통</w:t>
      </w:r>
      <w:r w:rsidRPr="003275E1">
        <w:rPr>
          <w:rFonts w:eastAsia="Gulim" w:cs="Arial"/>
          <w:lang w:eastAsia="ko-KR"/>
        </w:rPr>
        <w:t xml:space="preserve"> </w:t>
      </w:r>
      <w:r w:rsidRPr="003275E1">
        <w:rPr>
          <w:rFonts w:eastAsia="Gulim" w:cs="Arial"/>
          <w:lang w:eastAsia="ko-KR"/>
        </w:rPr>
        <w:t>데이터나</w:t>
      </w:r>
      <w:r w:rsidRPr="003275E1">
        <w:rPr>
          <w:rFonts w:eastAsia="Gulim" w:cs="Arial"/>
          <w:lang w:eastAsia="ko-KR"/>
        </w:rPr>
        <w:t xml:space="preserve"> Bird’s Eye </w:t>
      </w:r>
      <w:r w:rsidRPr="003275E1">
        <w:rPr>
          <w:rFonts w:eastAsia="Gulim" w:cs="Arial"/>
          <w:lang w:eastAsia="ko-KR"/>
        </w:rPr>
        <w:t>이미지</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메타데이터</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제거</w:t>
      </w:r>
      <w:r w:rsidRPr="003275E1">
        <w:rPr>
          <w:rFonts w:eastAsia="Gulim" w:cs="Arial"/>
          <w:lang w:eastAsia="ko-KR"/>
        </w:rPr>
        <w:t xml:space="preserve">, </w:t>
      </w:r>
      <w:r w:rsidRPr="003275E1">
        <w:rPr>
          <w:rFonts w:eastAsia="Gulim" w:cs="Arial"/>
          <w:lang w:eastAsia="ko-KR"/>
        </w:rPr>
        <w:t>축소</w:t>
      </w:r>
      <w:r w:rsidRPr="003275E1">
        <w:rPr>
          <w:rFonts w:eastAsia="Gulim" w:cs="Arial"/>
          <w:lang w:eastAsia="ko-KR"/>
        </w:rPr>
        <w:t xml:space="preserve">, </w:t>
      </w:r>
      <w:r w:rsidRPr="003275E1">
        <w:rPr>
          <w:rFonts w:eastAsia="Gulim" w:cs="Arial"/>
          <w:lang w:eastAsia="ko-KR"/>
        </w:rPr>
        <w:t>차단</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3B5A77">
      <w:pPr>
        <w:pStyle w:val="PURBullet-Indented"/>
        <w:numPr>
          <w:ilvl w:val="0"/>
          <w:numId w:val="11"/>
        </w:numPr>
        <w:rPr>
          <w:rFonts w:eastAsia="Gulim" w:cs="Arial"/>
        </w:rPr>
      </w:pPr>
      <w:r w:rsidRPr="003275E1">
        <w:rPr>
          <w:rFonts w:eastAsia="Gulim" w:cs="Arial"/>
        </w:rPr>
        <w:t>로고</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상표</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저작권</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디지털</w:t>
      </w:r>
      <w:r w:rsidRPr="003275E1">
        <w:rPr>
          <w:rFonts w:eastAsia="Gulim" w:cs="Arial"/>
        </w:rPr>
        <w:t xml:space="preserve"> </w:t>
      </w:r>
      <w:r w:rsidRPr="003275E1">
        <w:rPr>
          <w:rFonts w:eastAsia="Gulim" w:cs="Arial"/>
        </w:rPr>
        <w:t>워터마크</w:t>
      </w:r>
      <w:r w:rsidRPr="003275E1">
        <w:rPr>
          <w:rFonts w:eastAsia="Gulim" w:cs="Arial"/>
        </w:rPr>
        <w:t xml:space="preserve"> </w:t>
      </w:r>
      <w:r w:rsidRPr="003275E1">
        <w:rPr>
          <w:rFonts w:eastAsia="Gulim" w:cs="Arial"/>
        </w:rPr>
        <w:t>또는</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Microsoft</w:t>
      </w:r>
      <w:r w:rsidRPr="003275E1">
        <w:rPr>
          <w:rFonts w:eastAsia="Gulim" w:cs="Arial"/>
          <w:lang w:eastAsia="ko-KR"/>
        </w:rPr>
        <w:t>나</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공급자의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lang w:eastAsia="ko-KR"/>
        </w:rPr>
        <w:t xml:space="preserve">Bing Maps API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콘텐츠의</w:t>
      </w:r>
      <w:r w:rsidRPr="003275E1">
        <w:rPr>
          <w:rFonts w:eastAsia="Gulim" w:cs="Arial"/>
          <w:lang w:eastAsia="ko-KR"/>
        </w:rPr>
        <w:t xml:space="preserve"> </w:t>
      </w:r>
      <w:r w:rsidRPr="003275E1">
        <w:rPr>
          <w:rFonts w:eastAsia="Gulim" w:cs="Arial"/>
          <w:lang w:eastAsia="ko-KR"/>
        </w:rPr>
        <w:t>사용에는</w:t>
      </w:r>
      <w:r w:rsidRPr="003275E1">
        <w:rPr>
          <w:rFonts w:eastAsia="Gulim" w:cs="Arial"/>
          <w:lang w:eastAsia="ko-KR"/>
        </w:rPr>
        <w:t xml:space="preserve"> </w:t>
      </w:r>
      <w:hyperlink r:id="rId95" w:tgtFrame="_blank" w:history="1">
        <w:r w:rsidRPr="003275E1">
          <w:rPr>
            <w:rStyle w:val="Hyperlink"/>
            <w:rFonts w:eastAsia="Gulim" w:cs="Arial"/>
            <w:lang w:eastAsia="ko-KR"/>
          </w:rPr>
          <w:t>http://go.microsoft.com/?linkid=9710837</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조건도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B550E" w:rsidRPr="003275E1" w:rsidRDefault="003B5CF1" w:rsidP="002B550E">
      <w:pPr>
        <w:keepNext/>
        <w:keepLines/>
        <w:spacing w:before="240" w:after="240"/>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2B550E" w:rsidRPr="003275E1" w:rsidRDefault="002B550E" w:rsidP="002B550E">
      <w:pPr>
        <w:pStyle w:val="PURProductName"/>
        <w:rPr>
          <w:rFonts w:eastAsia="Gulim" w:cs="Arial"/>
          <w:lang w:eastAsia="ko-KR"/>
        </w:rPr>
      </w:pPr>
      <w:bookmarkStart w:id="204" w:name="_Toc346536844"/>
      <w:bookmarkStart w:id="205" w:name="_Toc339280311"/>
      <w:bookmarkStart w:id="206" w:name="_Toc339280373"/>
      <w:bookmarkStart w:id="207" w:name="_Toc363552782"/>
      <w:bookmarkStart w:id="208" w:name="_Toc363552847"/>
      <w:bookmarkStart w:id="209" w:name="_Toc372067909"/>
      <w:bookmarkStart w:id="210" w:name="_Toc372068018"/>
      <w:r w:rsidRPr="003275E1">
        <w:rPr>
          <w:rFonts w:eastAsia="Gulim" w:cs="Arial"/>
          <w:lang w:eastAsia="ko-KR"/>
        </w:rPr>
        <w:t>System Center 2012 R2 Standard</w:t>
      </w:r>
      <w:bookmarkEnd w:id="204"/>
      <w:bookmarkEnd w:id="205"/>
      <w:bookmarkEnd w:id="206"/>
      <w:bookmarkEnd w:id="207"/>
      <w:bookmarkEnd w:id="208"/>
      <w:bookmarkEnd w:id="209"/>
      <w:bookmarkEnd w:id="210"/>
      <w:r w:rsidRPr="003275E1">
        <w:rPr>
          <w:rFonts w:eastAsia="Gulim" w:cs="Arial"/>
        </w:rPr>
        <w:fldChar w:fldCharType="begin"/>
      </w:r>
      <w:r w:rsidRPr="003275E1">
        <w:rPr>
          <w:rFonts w:eastAsia="Gulim" w:cs="Arial"/>
          <w:lang w:eastAsia="ko-KR"/>
        </w:rPr>
        <w:instrText>XE "System Center 2012 R2 Standard"</w:instrText>
      </w:r>
      <w:r w:rsidRPr="003275E1">
        <w:rPr>
          <w:rFonts w:eastAsia="Gulim" w:cs="Arial"/>
        </w:rPr>
        <w:fldChar w:fldCharType="end"/>
      </w:r>
    </w:p>
    <w:p w:rsidR="002B550E" w:rsidRPr="003275E1" w:rsidRDefault="002B550E" w:rsidP="002B550E">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B550E" w:rsidRPr="003275E1" w:rsidTr="000351E1">
        <w:tc>
          <w:tcPr>
            <w:tcW w:w="2477" w:type="pct"/>
          </w:tcPr>
          <w:p w:rsidR="002B550E" w:rsidRPr="000B7F78" w:rsidRDefault="002B550E" w:rsidP="000351E1">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서버</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팜의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라이선스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이동성</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2B550E" w:rsidRPr="000B7F78" w:rsidRDefault="002B550E" w:rsidP="000351E1">
            <w:pPr>
              <w:spacing w:after="0"/>
              <w:rPr>
                <w:rFonts w:ascii="Arial Narrow" w:eastAsia="Gulim" w:hAnsi="Arial Narrow" w:cs="Arial"/>
                <w:color w:val="404040" w:themeColor="text1" w:themeTint="BF"/>
                <w:sz w:val="18"/>
              </w:rPr>
            </w:pPr>
            <w:r w:rsidRPr="000B7F78">
              <w:rPr>
                <w:rFonts w:ascii="Arial Narrow" w:eastAsia="Gulim" w:hAnsi="Arial Narrow" w:cs="Arial"/>
                <w:color w:val="404040" w:themeColor="text1" w:themeTint="BF"/>
                <w:sz w:val="18"/>
              </w:rPr>
              <w:t>해당</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통지</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color w:val="404040" w:themeColor="text1" w:themeTint="BF"/>
                <w:sz w:val="18"/>
              </w:rPr>
              <w:t>참조</w:t>
            </w:r>
            <w:r w:rsidRPr="000B7F78">
              <w:rPr>
                <w:rFonts w:ascii="Arial Narrow" w:eastAsia="Gulim" w:hAnsi="Arial Narrow" w:cs="Arial"/>
                <w:color w:val="404040" w:themeColor="text1" w:themeTint="BF"/>
                <w:sz w:val="18"/>
              </w:rPr>
              <w:t xml:space="preserve">: </w:t>
            </w:r>
            <w:r w:rsidRPr="000B7F78">
              <w:rPr>
                <w:rFonts w:ascii="Arial Narrow" w:eastAsia="Gulim" w:hAnsi="Arial Narrow" w:cs="Arial"/>
                <w:b/>
                <w:color w:val="404040" w:themeColor="text1" w:themeTint="BF"/>
                <w:sz w:val="18"/>
              </w:rPr>
              <w:t>없음</w:t>
            </w:r>
          </w:p>
        </w:tc>
      </w:tr>
      <w:tr w:rsidR="002B550E" w:rsidRPr="003275E1" w:rsidTr="000351E1">
        <w:tc>
          <w:tcPr>
            <w:tcW w:w="2477" w:type="pct"/>
          </w:tcPr>
          <w:p w:rsidR="002B550E" w:rsidRPr="000B7F78" w:rsidRDefault="002B550E" w:rsidP="000F540A">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r w:rsidRPr="000B7F78">
              <w:rPr>
                <w:rFonts w:ascii="Arial Narrow" w:eastAsia="Gulim" w:hAnsi="Arial Narrow" w:cs="Arial"/>
                <w:color w:val="404040" w:themeColor="text1" w:themeTint="BF"/>
                <w:sz w:val="18"/>
                <w:lang w:eastAsia="ko-KR"/>
              </w:rPr>
              <w:t xml:space="preserve"> </w:t>
            </w:r>
          </w:p>
        </w:tc>
        <w:tc>
          <w:tcPr>
            <w:tcW w:w="2523" w:type="pct"/>
          </w:tcPr>
          <w:p w:rsidR="002B550E" w:rsidRPr="000B7F78" w:rsidRDefault="004F6F1D" w:rsidP="000351E1">
            <w:pPr>
              <w:spacing w:after="0"/>
              <w:rPr>
                <w:rFonts w:ascii="Arial Narrow" w:eastAsia="Gulim" w:hAnsi="Arial Narrow" w:cs="Arial"/>
                <w:color w:val="404040" w:themeColor="text1" w:themeTint="BF"/>
                <w:sz w:val="18"/>
                <w:szCs w:val="18"/>
              </w:rPr>
            </w:pPr>
            <w:r w:rsidRPr="000B7F78">
              <w:rPr>
                <w:rFonts w:ascii="Arial Narrow" w:eastAsia="Gulim" w:hAnsi="Arial Narrow" w:cs="Arial"/>
                <w:color w:val="404040" w:themeColor="text1" w:themeTint="BF"/>
                <w:sz w:val="18"/>
                <w:szCs w:val="18"/>
              </w:rPr>
              <w:t>포함된</w:t>
            </w:r>
            <w:r w:rsidRPr="000B7F78">
              <w:rPr>
                <w:rFonts w:ascii="Arial Narrow" w:eastAsia="Gulim" w:hAnsi="Arial Narrow" w:cs="Arial"/>
                <w:color w:val="404040" w:themeColor="text1" w:themeTint="BF"/>
                <w:sz w:val="18"/>
                <w:szCs w:val="18"/>
              </w:rPr>
              <w:t xml:space="preserve"> </w:t>
            </w:r>
            <w:r w:rsidRPr="000B7F78">
              <w:rPr>
                <w:rFonts w:ascii="Arial Narrow" w:eastAsia="Gulim" w:hAnsi="Arial Narrow" w:cs="Arial"/>
                <w:color w:val="404040" w:themeColor="text1" w:themeTint="BF"/>
                <w:sz w:val="18"/>
                <w:szCs w:val="18"/>
              </w:rPr>
              <w:t>기술</w:t>
            </w:r>
            <w:r w:rsidRPr="000B7F78">
              <w:rPr>
                <w:rFonts w:ascii="Arial Narrow" w:eastAsia="Gulim" w:hAnsi="Arial Narrow" w:cs="Arial"/>
                <w:color w:val="404040" w:themeColor="text1" w:themeTint="BF"/>
                <w:sz w:val="18"/>
                <w:szCs w:val="18"/>
              </w:rPr>
              <w:t xml:space="preserve">: </w:t>
            </w:r>
            <w:r w:rsidRPr="000B7F78">
              <w:rPr>
                <w:rFonts w:ascii="Arial Narrow" w:eastAsia="Gulim" w:hAnsi="Arial Narrow" w:cs="Arial"/>
                <w:b/>
                <w:color w:val="404040" w:themeColor="text1" w:themeTint="BF"/>
                <w:sz w:val="18"/>
                <w:szCs w:val="18"/>
              </w:rPr>
              <w:t>있음</w:t>
            </w:r>
            <w:r w:rsidRPr="000B7F78">
              <w:rPr>
                <w:rFonts w:ascii="Arial Narrow" w:eastAsia="Gulim" w:hAnsi="Arial Narrow" w:cs="Arial"/>
                <w:color w:val="404040" w:themeColor="text1" w:themeTint="BF"/>
                <w:sz w:val="18"/>
                <w:szCs w:val="18"/>
              </w:rPr>
              <w:t xml:space="preserve"> </w:t>
            </w:r>
            <w:r w:rsidR="00B91B0B" w:rsidRPr="00B91B0B">
              <w:rPr>
                <w:rFonts w:ascii="Arial Narrow" w:eastAsia="Gulim" w:hAnsi="Arial Narrow" w:cs="Arial"/>
                <w:i/>
                <w:iCs/>
                <w:color w:val="404040" w:themeColor="text1" w:themeTint="BF"/>
                <w:sz w:val="18"/>
                <w:szCs w:val="18"/>
              </w:rPr>
              <w:t>(</w:t>
            </w:r>
            <w:r w:rsidR="00755D31" w:rsidRPr="00B91B0B">
              <w:rPr>
                <w:rFonts w:ascii="Arial Narrow" w:eastAsia="Gulim" w:hAnsi="Arial Narrow" w:cs="Arial"/>
                <w:i/>
                <w:iCs/>
                <w:sz w:val="18"/>
                <w:szCs w:val="18"/>
              </w:rPr>
              <w:fldChar w:fldCharType="begin"/>
            </w:r>
            <w:r w:rsidR="00755D31" w:rsidRPr="00B91B0B">
              <w:rPr>
                <w:rFonts w:ascii="Arial Narrow" w:eastAsia="Gulim" w:hAnsi="Arial Narrow" w:cs="Arial"/>
                <w:i/>
                <w:iCs/>
                <w:sz w:val="18"/>
                <w:szCs w:val="18"/>
              </w:rPr>
              <w:instrText xml:space="preserve"> REF  SQLServerTechnology \h  \* MERGEFORMAT </w:instrText>
            </w:r>
            <w:r w:rsidR="00755D31" w:rsidRPr="00B91B0B">
              <w:rPr>
                <w:rFonts w:ascii="Arial Narrow" w:eastAsia="Gulim" w:hAnsi="Arial Narrow" w:cs="Arial"/>
                <w:i/>
                <w:iCs/>
                <w:sz w:val="18"/>
                <w:szCs w:val="18"/>
              </w:rPr>
            </w:r>
            <w:r w:rsidR="00755D31" w:rsidRPr="00B91B0B">
              <w:rPr>
                <w:rFonts w:ascii="Arial Narrow" w:eastAsia="Gulim" w:hAnsi="Arial Narrow" w:cs="Arial"/>
                <w:i/>
                <w:iCs/>
                <w:sz w:val="18"/>
                <w:szCs w:val="18"/>
              </w:rPr>
              <w:fldChar w:fldCharType="separate"/>
            </w:r>
            <w:r w:rsidR="00755882" w:rsidRPr="00755882">
              <w:rPr>
                <w:rFonts w:ascii="Arial Narrow" w:eastAsia="Gulim" w:hAnsi="Arial Narrow" w:cs="Arial"/>
                <w:i/>
                <w:iCs/>
                <w:color w:val="00467F"/>
                <w:sz w:val="18"/>
                <w:szCs w:val="18"/>
                <w:u w:val="single"/>
              </w:rPr>
              <w:t>SQL</w:t>
            </w:r>
            <w:r w:rsidR="00755882" w:rsidRPr="00755882">
              <w:rPr>
                <w:rFonts w:ascii="Arial Narrow" w:hAnsi="Arial Narrow"/>
                <w:i/>
                <w:iCs/>
                <w:color w:val="00467F"/>
                <w:sz w:val="18"/>
                <w:szCs w:val="18"/>
                <w:u w:val="single"/>
              </w:rPr>
              <w:t xml:space="preserve"> Server Technology</w:t>
            </w:r>
            <w:r w:rsidR="00755D31" w:rsidRPr="00B91B0B">
              <w:rPr>
                <w:rFonts w:ascii="Arial Narrow" w:eastAsia="Gulim" w:hAnsi="Arial Narrow" w:cs="Arial"/>
                <w:i/>
                <w:iCs/>
                <w:sz w:val="18"/>
                <w:szCs w:val="18"/>
              </w:rPr>
              <w:fldChar w:fldCharType="end"/>
            </w:r>
            <w:r w:rsidRPr="00B91B0B">
              <w:rPr>
                <w:rFonts w:ascii="Arial Narrow" w:eastAsia="Gulim" w:hAnsi="Arial Narrow" w:cs="Arial"/>
                <w:i/>
                <w:iCs/>
                <w:sz w:val="18"/>
                <w:szCs w:val="18"/>
              </w:rPr>
              <w:t xml:space="preserve"> </w:t>
            </w:r>
            <w:r w:rsidRPr="00B91B0B">
              <w:rPr>
                <w:rFonts w:ascii="Arial Narrow" w:eastAsia="Gulim" w:hAnsi="Arial Narrow" w:cs="Arial"/>
                <w:i/>
                <w:iCs/>
                <w:sz w:val="18"/>
                <w:szCs w:val="18"/>
              </w:rPr>
              <w:t>참조</w:t>
            </w:r>
            <w:r w:rsidRPr="00B91B0B">
              <w:rPr>
                <w:rFonts w:ascii="Arial Narrow" w:eastAsia="Gulim" w:hAnsi="Arial Narrow" w:cs="Arial"/>
                <w:i/>
                <w:iCs/>
                <w:sz w:val="18"/>
                <w:szCs w:val="18"/>
              </w:rPr>
              <w:t>)</w:t>
            </w:r>
          </w:p>
        </w:tc>
      </w:tr>
    </w:tbl>
    <w:p w:rsidR="002B550E" w:rsidRPr="003275E1" w:rsidRDefault="002B550E" w:rsidP="002B550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2B550E" w:rsidRPr="003275E1" w:rsidRDefault="002B550E" w:rsidP="00C31A5E">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OSE </w:t>
      </w:r>
      <w:r w:rsidRPr="003275E1">
        <w:rPr>
          <w:rFonts w:eastAsia="Gulim" w:cs="Arial"/>
          <w:lang w:eastAsia="ko-KR"/>
        </w:rPr>
        <w:t>관리에만</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System Center 2012 R2 Standard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양도하면</w:t>
      </w:r>
      <w:r w:rsidRPr="003275E1">
        <w:rPr>
          <w:rFonts w:eastAsia="Gulim" w:cs="Arial"/>
          <w:lang w:eastAsia="ko-KR"/>
        </w:rPr>
        <w:t xml:space="preserve"> System Center 2012 R2 Standard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양도된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관리하고</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실행하고</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System Center 2012 R2 Standard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System Center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버전에서도</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허용합니다</w:t>
      </w:r>
      <w:r w:rsidRPr="003275E1">
        <w:rPr>
          <w:rFonts w:eastAsia="Gulim" w:cs="Arial"/>
          <w:lang w:eastAsia="ko-KR"/>
        </w:rPr>
        <w:t>.</w:t>
      </w:r>
    </w:p>
    <w:p w:rsidR="002B550E" w:rsidRPr="003275E1" w:rsidRDefault="00104535" w:rsidP="00C31A5E">
      <w:pPr>
        <w:pStyle w:val="PURBody-Indented"/>
        <w:rPr>
          <w:rFonts w:eastAsia="Gulim" w:cs="Arial"/>
          <w:lang w:eastAsia="ko-KR"/>
        </w:rPr>
      </w:pPr>
      <w:r w:rsidRPr="003275E1">
        <w:rPr>
          <w:rFonts w:eastAsia="Gulim" w:cs="Arial"/>
          <w:lang w:eastAsia="ko-KR"/>
        </w:rPr>
        <w:t>System Center 2012 R2 Standard</w:t>
      </w:r>
      <w:r w:rsidRPr="003275E1">
        <w:rPr>
          <w:rFonts w:eastAsia="Gulim" w:cs="Arial"/>
          <w:lang w:eastAsia="ko-KR"/>
        </w:rPr>
        <w:t>에는</w:t>
      </w:r>
      <w:r w:rsidRPr="003275E1">
        <w:rPr>
          <w:rFonts w:eastAsia="Gulim" w:cs="Arial"/>
          <w:lang w:eastAsia="ko-KR"/>
        </w:rPr>
        <w:t xml:space="preserve"> System Center Endpoint Protection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나와</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p>
    <w:p w:rsidR="002B550E" w:rsidRPr="003275E1" w:rsidRDefault="002B550E" w:rsidP="002448BE">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B550E" w:rsidRPr="003275E1" w:rsidRDefault="002B550E" w:rsidP="002B550E">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lastRenderedPageBreak/>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금지</w:t>
      </w:r>
    </w:p>
    <w:p w:rsidR="002B550E" w:rsidRPr="003275E1" w:rsidRDefault="002B550E" w:rsidP="002B550E">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집합의</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w:t>
      </w:r>
      <w:r w:rsidRPr="003275E1">
        <w:rPr>
          <w:rFonts w:eastAsia="Gulim" w:cs="Arial"/>
          <w:lang w:eastAsia="ko-KR"/>
        </w:rPr>
        <w:t>도</w:t>
      </w:r>
      <w:r w:rsidRPr="003275E1">
        <w:rPr>
          <w:rFonts w:eastAsia="Gulim" w:cs="Arial"/>
          <w:lang w:eastAsia="ko-KR"/>
        </w:rPr>
        <w:t xml:space="preserve"> </w:t>
      </w:r>
      <w:r w:rsidRPr="003275E1">
        <w:rPr>
          <w:rFonts w:eastAsia="Gulim" w:cs="Arial"/>
          <w:lang w:eastAsia="ko-KR"/>
        </w:rPr>
        <w:t>복사하거나</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t xml:space="preserve">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p>
    <w:p w:rsidR="002B550E" w:rsidRPr="003275E1" w:rsidRDefault="002B550E" w:rsidP="002B550E">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WAIK(Windows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WAIK</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b/>
          <w:lang w:eastAsia="ko-KR"/>
        </w:rPr>
        <w:t xml:space="preserve">Windows </w:t>
      </w:r>
      <w:r w:rsidRPr="003275E1">
        <w:rPr>
          <w:rFonts w:eastAsia="Gulim" w:cs="Arial"/>
          <w:b/>
          <w:lang w:eastAsia="ko-KR"/>
        </w:rPr>
        <w:t>사전</w:t>
      </w:r>
      <w:r w:rsidRPr="003275E1">
        <w:rPr>
          <w:rFonts w:eastAsia="Gulim" w:cs="Arial"/>
          <w:b/>
          <w:lang w:eastAsia="ko-KR"/>
        </w:rPr>
        <w:t xml:space="preserve"> </w:t>
      </w:r>
      <w:r w:rsidRPr="003275E1">
        <w:rPr>
          <w:rFonts w:eastAsia="Gulim" w:cs="Arial"/>
          <w:b/>
          <w:lang w:eastAsia="ko-KR"/>
        </w:rPr>
        <w:t>설치</w:t>
      </w:r>
      <w:r w:rsidRPr="003275E1">
        <w:rPr>
          <w:rFonts w:eastAsia="Gulim" w:cs="Arial"/>
          <w:b/>
          <w:lang w:eastAsia="ko-KR"/>
        </w:rPr>
        <w:t xml:space="preserve"> </w:t>
      </w:r>
      <w:r w:rsidRPr="003275E1">
        <w:rPr>
          <w:rFonts w:eastAsia="Gulim" w:cs="Arial"/>
          <w:b/>
          <w:lang w:eastAsia="ko-KR"/>
        </w:rPr>
        <w:t>환경</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진단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복구하는</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WAIK</w:t>
      </w:r>
      <w:r w:rsidRPr="003275E1">
        <w:rPr>
          <w:rFonts w:eastAsia="Gulim" w:cs="Arial"/>
          <w:lang w:eastAsia="ko-KR"/>
        </w:rPr>
        <w:t>의</w:t>
      </w:r>
      <w:r w:rsidRPr="003275E1">
        <w:rPr>
          <w:rFonts w:eastAsia="Gulim" w:cs="Arial"/>
          <w:lang w:eastAsia="ko-KR"/>
        </w:rPr>
        <w:t xml:space="preserve"> Windows </w:t>
      </w:r>
      <w:r w:rsidRPr="003275E1">
        <w:rPr>
          <w:rFonts w:eastAsia="Gulim" w:cs="Arial"/>
          <w:lang w:eastAsia="ko-KR"/>
        </w:rPr>
        <w:t>사전</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씬</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(thin client),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용도로는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b/>
          <w:lang w:eastAsia="ko-KR"/>
        </w:rPr>
        <w:t xml:space="preserve">ImageX.exe, Wimgapi.dll, Wimfilter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패키지</w:t>
      </w:r>
      <w:r w:rsidRPr="003275E1">
        <w:rPr>
          <w:rFonts w:eastAsia="Gulim" w:cs="Arial"/>
          <w:b/>
          <w:lang w:eastAsia="ko-KR"/>
        </w:rPr>
        <w:t xml:space="preserve"> </w:t>
      </w:r>
      <w:r w:rsidRPr="003275E1">
        <w:rPr>
          <w:rFonts w:eastAsia="Gulim" w:cs="Arial"/>
          <w:b/>
          <w:lang w:eastAsia="ko-KR"/>
        </w:rPr>
        <w:t>관리자</w:t>
      </w:r>
      <w:r w:rsidRPr="003275E1">
        <w:rPr>
          <w:rFonts w:eastAsia="Gulim" w:cs="Arial"/>
          <w:b/>
          <w:lang w:eastAsia="ko-KR"/>
        </w:rPr>
        <w:t>:</w:t>
      </w:r>
      <w:r w:rsidRPr="003275E1">
        <w:rPr>
          <w:rFonts w:eastAsia="Gulim" w:cs="Arial"/>
          <w:lang w:eastAsia="ko-KR"/>
        </w:rPr>
        <w:t xml:space="preserve"> WAIK </w:t>
      </w:r>
      <w:r w:rsidRPr="003275E1">
        <w:rPr>
          <w:rFonts w:eastAsia="Gulim" w:cs="Arial"/>
          <w:lang w:eastAsia="ko-KR"/>
        </w:rPr>
        <w:t>소프트웨어의</w:t>
      </w:r>
      <w:r w:rsidRPr="003275E1">
        <w:rPr>
          <w:rFonts w:eastAsia="Gulim" w:cs="Arial"/>
          <w:lang w:eastAsia="ko-KR"/>
        </w:rPr>
        <w:t xml:space="preserve"> ImageX.exe, Wimgapi.dll, Wimfilter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설치하고</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복구할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백업하기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외</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2B550E">
      <w:pPr>
        <w:pStyle w:val="PURBlueStrong-Indented"/>
        <w:rPr>
          <w:rFonts w:eastAsia="Gulim" w:cs="Arial"/>
          <w:lang w:eastAsia="ko-KR"/>
        </w:rPr>
      </w:pP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계층</w:t>
      </w:r>
      <w:r w:rsidRPr="003275E1">
        <w:rPr>
          <w:rFonts w:eastAsia="Gulim" w:cs="Arial"/>
          <w:lang w:eastAsia="ko-KR"/>
        </w:rPr>
        <w:t xml:space="preserve"> –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보기</w:t>
      </w:r>
    </w:p>
    <w:p w:rsidR="002B550E" w:rsidRPr="003275E1" w:rsidRDefault="002B550E" w:rsidP="002B550E">
      <w:pPr>
        <w:pStyle w:val="PURBody-Indented"/>
        <w:rPr>
          <w:rFonts w:eastAsia="Gulim" w:cs="Arial"/>
          <w:lang w:eastAsia="ko-KR"/>
        </w:rPr>
      </w:pPr>
      <w:r w:rsidRPr="003275E1">
        <w:rPr>
          <w:rFonts w:eastAsia="Gulim" w:cs="Arial"/>
          <w:lang w:eastAsia="ko-KR"/>
        </w:rPr>
        <w:t xml:space="preserve">System Center 2012 Server </w:t>
      </w:r>
      <w:r w:rsidRPr="003275E1">
        <w:rPr>
          <w:rFonts w:eastAsia="Gulim" w:cs="Arial"/>
          <w:lang w:eastAsia="ko-KR"/>
        </w:rPr>
        <w:t>소프트웨어에는</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후속</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프로그래밍</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("Bing </w:t>
      </w:r>
      <w:r w:rsidRPr="003275E1">
        <w:rPr>
          <w:rFonts w:eastAsia="Gulim" w:cs="Arial"/>
          <w:lang w:eastAsia="ko-KR"/>
        </w:rPr>
        <w:t>지도</w:t>
      </w:r>
      <w:r w:rsidRPr="003275E1">
        <w:rPr>
          <w:rFonts w:eastAsia="Gulim" w:cs="Arial"/>
          <w:lang w:eastAsia="ko-KR"/>
        </w:rPr>
        <w:t xml:space="preserve">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검색하는</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목적은</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공중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하이브리드</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화면에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표시하거나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표시를</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서면</w:t>
      </w:r>
      <w:r w:rsidRPr="003275E1">
        <w:rPr>
          <w:rFonts w:eastAsia="Gulim" w:cs="Arial"/>
          <w:lang w:eastAsia="ko-KR"/>
        </w:rPr>
        <w:t xml:space="preserve"> </w:t>
      </w:r>
      <w:r w:rsidRPr="003275E1">
        <w:rPr>
          <w:rFonts w:eastAsia="Gulim" w:cs="Arial"/>
          <w:lang w:eastAsia="ko-KR"/>
        </w:rPr>
        <w:t>보고서를</w:t>
      </w:r>
      <w:r w:rsidRPr="003275E1">
        <w:rPr>
          <w:rFonts w:eastAsia="Gulim" w:cs="Arial"/>
          <w:lang w:eastAsia="ko-KR"/>
        </w:rPr>
        <w:t xml:space="preserve"> </w:t>
      </w:r>
      <w:r w:rsidRPr="003275E1">
        <w:rPr>
          <w:rFonts w:eastAsia="Gulim" w:cs="Arial"/>
          <w:lang w:eastAsia="ko-KR"/>
        </w:rPr>
        <w:t>인쇄할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통합된</w:t>
      </w:r>
      <w:r w:rsidRPr="003275E1">
        <w:rPr>
          <w:rFonts w:eastAsia="Gulim" w:cs="Arial"/>
          <w:lang w:eastAsia="ko-KR"/>
        </w:rPr>
        <w:t xml:space="preserve"> </w:t>
      </w:r>
      <w:r w:rsidRPr="003275E1">
        <w:rPr>
          <w:rFonts w:eastAsia="Gulim" w:cs="Arial"/>
          <w:lang w:eastAsia="ko-KR"/>
        </w:rPr>
        <w:t>방식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방법을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연계해서만</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작업을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보관하거나</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만들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다음은</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경우라도</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용도로도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센서</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안내</w:t>
      </w:r>
      <w:r w:rsidRPr="003275E1">
        <w:rPr>
          <w:rFonts w:eastAsia="Gulim" w:cs="Arial"/>
          <w:lang w:eastAsia="ko-KR"/>
        </w:rPr>
        <w:t>/</w:t>
      </w:r>
      <w:r w:rsidRPr="003275E1">
        <w:rPr>
          <w:rFonts w:eastAsia="Gulim" w:cs="Arial"/>
          <w:lang w:eastAsia="ko-KR"/>
        </w:rPr>
        <w:t>경로</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 xml:space="preserve"> API,</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도로</w:t>
      </w:r>
      <w:r w:rsidRPr="003275E1">
        <w:rPr>
          <w:rFonts w:eastAsia="Gulim" w:cs="Arial"/>
          <w:lang w:eastAsia="ko-KR"/>
        </w:rPr>
        <w:t xml:space="preserve"> </w:t>
      </w:r>
      <w:r w:rsidRPr="003275E1">
        <w:rPr>
          <w:rFonts w:eastAsia="Gulim" w:cs="Arial"/>
          <w:lang w:eastAsia="ko-KR"/>
        </w:rPr>
        <w:t>교통</w:t>
      </w:r>
      <w:r w:rsidRPr="003275E1">
        <w:rPr>
          <w:rFonts w:eastAsia="Gulim" w:cs="Arial"/>
          <w:lang w:eastAsia="ko-KR"/>
        </w:rPr>
        <w:t xml:space="preserve"> </w:t>
      </w:r>
      <w:r w:rsidRPr="003275E1">
        <w:rPr>
          <w:rFonts w:eastAsia="Gulim" w:cs="Arial"/>
          <w:lang w:eastAsia="ko-KR"/>
        </w:rPr>
        <w:t>데이터나</w:t>
      </w:r>
      <w:r w:rsidRPr="003275E1">
        <w:rPr>
          <w:rFonts w:eastAsia="Gulim" w:cs="Arial"/>
          <w:lang w:eastAsia="ko-KR"/>
        </w:rPr>
        <w:t xml:space="preserve"> Bird’s Eye </w:t>
      </w:r>
      <w:r w:rsidRPr="003275E1">
        <w:rPr>
          <w:rFonts w:eastAsia="Gulim" w:cs="Arial"/>
          <w:lang w:eastAsia="ko-KR"/>
        </w:rPr>
        <w:t>이미지</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메타데이터</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제거</w:t>
      </w:r>
      <w:r w:rsidRPr="003275E1">
        <w:rPr>
          <w:rFonts w:eastAsia="Gulim" w:cs="Arial"/>
          <w:lang w:eastAsia="ko-KR"/>
        </w:rPr>
        <w:t xml:space="preserve">, </w:t>
      </w:r>
      <w:r w:rsidRPr="003275E1">
        <w:rPr>
          <w:rFonts w:eastAsia="Gulim" w:cs="Arial"/>
          <w:lang w:eastAsia="ko-KR"/>
        </w:rPr>
        <w:t>축소</w:t>
      </w:r>
      <w:r w:rsidRPr="003275E1">
        <w:rPr>
          <w:rFonts w:eastAsia="Gulim" w:cs="Arial"/>
          <w:lang w:eastAsia="ko-KR"/>
        </w:rPr>
        <w:t xml:space="preserve">, </w:t>
      </w:r>
      <w:r w:rsidRPr="003275E1">
        <w:rPr>
          <w:rFonts w:eastAsia="Gulim" w:cs="Arial"/>
          <w:lang w:eastAsia="ko-KR"/>
        </w:rPr>
        <w:t>차단</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B550E" w:rsidRPr="003275E1" w:rsidRDefault="002B550E" w:rsidP="003B5A77">
      <w:pPr>
        <w:pStyle w:val="PURBullet-Indented"/>
        <w:numPr>
          <w:ilvl w:val="0"/>
          <w:numId w:val="11"/>
        </w:numPr>
        <w:rPr>
          <w:rFonts w:eastAsia="Gulim" w:cs="Arial"/>
        </w:rPr>
      </w:pPr>
      <w:r w:rsidRPr="003275E1">
        <w:rPr>
          <w:rFonts w:eastAsia="Gulim" w:cs="Arial"/>
        </w:rPr>
        <w:t>로고</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상표</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저작권</w:t>
      </w:r>
      <w:r w:rsidRPr="003275E1">
        <w:rPr>
          <w:rFonts w:eastAsia="Gulim" w:cs="Arial"/>
        </w:rPr>
        <w:t>,</w:t>
      </w:r>
    </w:p>
    <w:p w:rsidR="002B550E" w:rsidRPr="003275E1" w:rsidRDefault="002B550E" w:rsidP="003B5A77">
      <w:pPr>
        <w:pStyle w:val="PURBullet-Indented"/>
        <w:numPr>
          <w:ilvl w:val="0"/>
          <w:numId w:val="11"/>
        </w:numPr>
        <w:rPr>
          <w:rFonts w:eastAsia="Gulim" w:cs="Arial"/>
        </w:rPr>
      </w:pPr>
      <w:r w:rsidRPr="003275E1">
        <w:rPr>
          <w:rFonts w:eastAsia="Gulim" w:cs="Arial"/>
        </w:rPr>
        <w:t>디지털</w:t>
      </w:r>
      <w:r w:rsidRPr="003275E1">
        <w:rPr>
          <w:rFonts w:eastAsia="Gulim" w:cs="Arial"/>
        </w:rPr>
        <w:t xml:space="preserve"> </w:t>
      </w:r>
      <w:r w:rsidRPr="003275E1">
        <w:rPr>
          <w:rFonts w:eastAsia="Gulim" w:cs="Arial"/>
        </w:rPr>
        <w:t>워터마크</w:t>
      </w:r>
      <w:r w:rsidRPr="003275E1">
        <w:rPr>
          <w:rFonts w:eastAsia="Gulim" w:cs="Arial"/>
        </w:rPr>
        <w:t xml:space="preserve"> </w:t>
      </w:r>
      <w:r w:rsidRPr="003275E1">
        <w:rPr>
          <w:rFonts w:eastAsia="Gulim" w:cs="Arial"/>
        </w:rPr>
        <w:t>또는</w:t>
      </w:r>
    </w:p>
    <w:p w:rsidR="002B550E" w:rsidRPr="003275E1" w:rsidRDefault="002B550E" w:rsidP="003B5A77">
      <w:pPr>
        <w:pStyle w:val="PURBullet-Indented"/>
        <w:numPr>
          <w:ilvl w:val="0"/>
          <w:numId w:val="11"/>
        </w:numPr>
        <w:rPr>
          <w:rFonts w:eastAsia="Gulim" w:cs="Arial"/>
          <w:lang w:eastAsia="ko-KR"/>
        </w:rPr>
      </w:pPr>
      <w:r w:rsidRPr="003275E1">
        <w:rPr>
          <w:rFonts w:eastAsia="Gulim" w:cs="Arial"/>
          <w:lang w:eastAsia="ko-KR"/>
        </w:rPr>
        <w:t>Microsoft</w:t>
      </w:r>
      <w:r w:rsidRPr="003275E1">
        <w:rPr>
          <w:rFonts w:eastAsia="Gulim" w:cs="Arial"/>
          <w:lang w:eastAsia="ko-KR"/>
        </w:rPr>
        <w:t>나</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공급자의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2B550E" w:rsidRPr="003275E1" w:rsidRDefault="002B550E" w:rsidP="002B550E">
      <w:pPr>
        <w:pStyle w:val="PURBody-Indented"/>
        <w:rPr>
          <w:rFonts w:eastAsia="Gulim" w:cs="Arial"/>
          <w:lang w:eastAsia="ko-KR"/>
        </w:rPr>
      </w:pPr>
      <w:r w:rsidRPr="003275E1">
        <w:rPr>
          <w:rFonts w:eastAsia="Gulim" w:cs="Arial"/>
          <w:lang w:eastAsia="ko-KR"/>
        </w:rPr>
        <w:t xml:space="preserve">Bing Maps API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콘텐츠의</w:t>
      </w:r>
      <w:r w:rsidRPr="003275E1">
        <w:rPr>
          <w:rFonts w:eastAsia="Gulim" w:cs="Arial"/>
          <w:lang w:eastAsia="ko-KR"/>
        </w:rPr>
        <w:t xml:space="preserve"> </w:t>
      </w:r>
      <w:r w:rsidRPr="003275E1">
        <w:rPr>
          <w:rFonts w:eastAsia="Gulim" w:cs="Arial"/>
          <w:lang w:eastAsia="ko-KR"/>
        </w:rPr>
        <w:t>사용에는</w:t>
      </w:r>
      <w:r w:rsidRPr="003275E1">
        <w:rPr>
          <w:rFonts w:eastAsia="Gulim" w:cs="Arial"/>
          <w:lang w:eastAsia="ko-KR"/>
        </w:rPr>
        <w:t xml:space="preserve"> </w:t>
      </w:r>
      <w:hyperlink r:id="rId96" w:tgtFrame="_blank" w:history="1">
        <w:r w:rsidRPr="003275E1">
          <w:rPr>
            <w:rStyle w:val="Hyperlink"/>
            <w:rFonts w:eastAsia="Gulim" w:cs="Arial"/>
            <w:lang w:eastAsia="ko-KR"/>
          </w:rPr>
          <w:t>http://go.microsoft.com/?linkid=9710837</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조건도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bookmarkStart w:id="211" w:name="_Toc299524968"/>
    <w:bookmarkStart w:id="212" w:name="_Toc299531320"/>
    <w:bookmarkStart w:id="213" w:name="_Toc299531428"/>
    <w:bookmarkStart w:id="214" w:name="_Toc299531536"/>
    <w:bookmarkStart w:id="215" w:name="_Toc299957144"/>
    <w:bookmarkEnd w:id="197"/>
    <w:bookmarkEnd w:id="198"/>
    <w:bookmarkEnd w:id="199"/>
    <w:bookmarkEnd w:id="200"/>
    <w:bookmarkEnd w:id="201"/>
    <w:bookmarkEnd w:id="202"/>
    <w:bookmarkEnd w:id="203"/>
    <w:p w:rsidR="00830DCA" w:rsidRPr="003275E1" w:rsidRDefault="00BD6247" w:rsidP="00830DCA">
      <w:pPr>
        <w:keepNext/>
        <w:keepLines/>
        <w:spacing w:before="240" w:after="240"/>
        <w:jc w:val="right"/>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0A570B" w:rsidRPr="003275E1" w:rsidRDefault="000A570B" w:rsidP="00830DCA">
      <w:pPr>
        <w:pStyle w:val="PURProductName"/>
        <w:rPr>
          <w:rFonts w:eastAsia="Gulim" w:cs="Arial"/>
          <w:lang w:eastAsia="ko-KR"/>
        </w:rPr>
      </w:pPr>
      <w:bookmarkStart w:id="216" w:name="_Toc346536845"/>
      <w:bookmarkStart w:id="217" w:name="_Toc339280312"/>
      <w:bookmarkStart w:id="218" w:name="_Toc339280374"/>
      <w:bookmarkStart w:id="219" w:name="_Toc363552783"/>
      <w:bookmarkStart w:id="220" w:name="_Toc363552848"/>
      <w:bookmarkStart w:id="221" w:name="_Toc372067910"/>
      <w:bookmarkStart w:id="222" w:name="_Toc372068019"/>
      <w:r w:rsidRPr="003275E1">
        <w:rPr>
          <w:rFonts w:eastAsia="Gulim" w:cs="Arial"/>
          <w:lang w:eastAsia="ko-KR"/>
        </w:rPr>
        <w:t>Windows Server 2012 R2 Datacenter</w:t>
      </w:r>
      <w:bookmarkEnd w:id="211"/>
      <w:bookmarkEnd w:id="212"/>
      <w:bookmarkEnd w:id="213"/>
      <w:bookmarkEnd w:id="214"/>
      <w:bookmarkEnd w:id="215"/>
      <w:bookmarkEnd w:id="216"/>
      <w:bookmarkEnd w:id="217"/>
      <w:bookmarkEnd w:id="218"/>
      <w:bookmarkEnd w:id="219"/>
      <w:bookmarkEnd w:id="220"/>
      <w:bookmarkEnd w:id="221"/>
      <w:bookmarkEnd w:id="222"/>
      <w:r w:rsidRPr="003275E1">
        <w:rPr>
          <w:rFonts w:eastAsia="Gulim" w:cs="Arial"/>
        </w:rPr>
        <w:fldChar w:fldCharType="begin"/>
      </w:r>
      <w:r w:rsidRPr="003275E1">
        <w:rPr>
          <w:rFonts w:eastAsia="Gulim" w:cs="Arial"/>
          <w:lang w:eastAsia="ko-KR"/>
        </w:rPr>
        <w:instrText>XE "Windows Server 2012 R2 Datacenter"</w:instrText>
      </w:r>
      <w:r w:rsidRPr="003275E1">
        <w:rPr>
          <w:rFonts w:eastAsia="Gulim" w:cs="Arial"/>
        </w:rPr>
        <w:fldChar w:fldCharType="end"/>
      </w:r>
    </w:p>
    <w:p w:rsidR="000A570B" w:rsidRPr="003275E1" w:rsidRDefault="000A570B" w:rsidP="000A570B">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624A7C" w:rsidRPr="003275E1" w:rsidTr="00AE7BEF">
        <w:tc>
          <w:tcPr>
            <w:tcW w:w="2477" w:type="pct"/>
          </w:tcPr>
          <w:p w:rsidR="00624A7C" w:rsidRPr="000B7F78" w:rsidRDefault="005E52C7" w:rsidP="00AE7BEF">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없음</w:t>
            </w:r>
          </w:p>
        </w:tc>
        <w:tc>
          <w:tcPr>
            <w:tcW w:w="2523" w:type="pct"/>
            <w:vMerge w:val="restart"/>
          </w:tcPr>
          <w:p w:rsidR="00624A7C" w:rsidRPr="000B7F78" w:rsidRDefault="00624A7C" w:rsidP="0003633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사용자</w:t>
            </w:r>
            <w:r w:rsidRPr="000B7F78">
              <w:rPr>
                <w:rFonts w:eastAsia="Gulim" w:cs="Arial"/>
                <w:b/>
                <w:lang w:eastAsia="ko-KR"/>
              </w:rPr>
              <w:t xml:space="preserve"> </w:t>
            </w:r>
            <w:r w:rsidRPr="000B7F78">
              <w:rPr>
                <w:rFonts w:eastAsia="Gulim" w:cs="Arial"/>
                <w:b/>
                <w:lang w:eastAsia="ko-KR"/>
              </w:rPr>
              <w:t>동의</w:t>
            </w:r>
            <w:r w:rsidRPr="000B7F78">
              <w:rPr>
                <w:rFonts w:eastAsia="Gulim" w:cs="Arial"/>
                <w:b/>
                <w:lang w:eastAsia="ko-KR"/>
              </w:rPr>
              <w:t xml:space="preserve"> </w:t>
            </w:r>
            <w:r w:rsidRPr="000B7F78">
              <w:rPr>
                <w:rFonts w:eastAsia="Gulim" w:cs="Arial"/>
                <w:b/>
                <w:lang w:eastAsia="ko-KR"/>
              </w:rPr>
              <w:t>없이</w:t>
            </w:r>
            <w:r w:rsidRPr="000B7F78">
              <w:rPr>
                <w:rFonts w:eastAsia="Gulim" w:cs="Arial"/>
                <w:b/>
                <w:lang w:eastAsia="ko-KR"/>
              </w:rPr>
              <w:t xml:space="preserve"> </w:t>
            </w:r>
            <w:r w:rsidRPr="000B7F78">
              <w:rPr>
                <w:rFonts w:eastAsia="Gulim" w:cs="Arial"/>
                <w:b/>
                <w:lang w:eastAsia="ko-KR"/>
              </w:rPr>
              <w:t>설치된</w:t>
            </w:r>
            <w:r w:rsidRPr="000B7F78">
              <w:rPr>
                <w:rFonts w:eastAsia="Gulim" w:cs="Arial"/>
                <w:b/>
                <w:lang w:eastAsia="ko-KR"/>
              </w:rPr>
              <w:t xml:space="preserve"> </w:t>
            </w:r>
            <w:r w:rsidRPr="000B7F78">
              <w:rPr>
                <w:rFonts w:eastAsia="Gulim" w:cs="Arial"/>
                <w:b/>
                <w:lang w:eastAsia="ko-KR"/>
              </w:rPr>
              <w:t>소프트웨어</w:t>
            </w:r>
            <w:r w:rsidRPr="000B7F78">
              <w:rPr>
                <w:rFonts w:eastAsia="Gulim" w:cs="Arial"/>
                <w:b/>
                <w:lang w:eastAsia="ko-KR"/>
              </w:rPr>
              <w:t>, MPEG4, VC-1</w:t>
            </w:r>
            <w:r w:rsidR="00B91B0B">
              <w:rPr>
                <w:rFonts w:eastAsia="Gulim" w:cs="Arial"/>
                <w:b/>
                <w:lang w:eastAsia="ko-KR"/>
              </w:rPr>
              <w:t xml:space="preserve"> </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624A7C" w:rsidRPr="003275E1" w:rsidTr="00AE7BEF">
        <w:tc>
          <w:tcPr>
            <w:tcW w:w="2477" w:type="pct"/>
          </w:tcPr>
          <w:p w:rsidR="00624A7C" w:rsidRPr="003275E1" w:rsidRDefault="00624A7C" w:rsidP="00AE7BEF">
            <w:pPr>
              <w:pStyle w:val="PURLMSH"/>
              <w:rPr>
                <w:rFonts w:ascii="Arial" w:eastAsia="Gulim" w:hAnsi="Arial" w:cs="Arial"/>
                <w:lang w:eastAsia="ko-KR"/>
              </w:rPr>
            </w:pPr>
            <w:r w:rsidRPr="003275E1">
              <w:rPr>
                <w:rFonts w:ascii="Arial" w:eastAsia="Gulim" w:hAnsi="Arial" w:cs="Arial"/>
                <w:lang w:eastAsia="ko-KR"/>
              </w:rPr>
              <w:t>클라이언트</w:t>
            </w:r>
            <w:r w:rsidRPr="003275E1">
              <w:rPr>
                <w:rFonts w:ascii="Arial" w:eastAsia="Gulim" w:hAnsi="Arial" w:cs="Arial"/>
                <w:lang w:eastAsia="ko-KR"/>
              </w:rPr>
              <w:t>/</w:t>
            </w:r>
            <w:r w:rsidRPr="003275E1">
              <w:rPr>
                <w:rFonts w:ascii="Arial" w:eastAsia="Gulim" w:hAnsi="Arial" w:cs="Arial"/>
                <w:lang w:eastAsia="ko-KR"/>
              </w:rPr>
              <w:t>추가</w:t>
            </w:r>
            <w:r w:rsidRPr="003275E1">
              <w:rPr>
                <w:rFonts w:ascii="Arial" w:eastAsia="Gulim" w:hAnsi="Arial" w:cs="Arial"/>
                <w:lang w:eastAsia="ko-KR"/>
              </w:rPr>
              <w:t xml:space="preserve"> </w:t>
            </w:r>
            <w:r w:rsidRPr="003275E1">
              <w:rPr>
                <w:rFonts w:ascii="Arial" w:eastAsia="Gulim" w:hAnsi="Arial" w:cs="Arial"/>
                <w:lang w:eastAsia="ko-KR"/>
              </w:rPr>
              <w:t>소프트웨어</w:t>
            </w:r>
            <w:r w:rsidRPr="003275E1">
              <w:rPr>
                <w:rFonts w:ascii="Arial" w:eastAsia="Gulim" w:hAnsi="Arial" w:cs="Arial"/>
                <w:lang w:eastAsia="ko-KR"/>
              </w:rPr>
              <w:t xml:space="preserve">: </w:t>
            </w:r>
            <w:r w:rsidRPr="003275E1">
              <w:rPr>
                <w:rFonts w:ascii="Arial" w:eastAsia="Gulim" w:hAnsi="Arial" w:cs="Arial"/>
                <w:b/>
                <w:lang w:eastAsia="ko-KR"/>
              </w:rPr>
              <w:t>있음</w:t>
            </w:r>
            <w:r w:rsidRPr="003275E1">
              <w:rPr>
                <w:rFonts w:ascii="Arial" w:eastAsia="Gulim" w:hAnsi="Arial" w:cs="Arial"/>
                <w:i/>
                <w:lang w:eastAsia="ko-KR"/>
              </w:rPr>
              <w:t>(</w:t>
            </w:r>
            <w:hyperlink w:anchor="Appendix1" w:history="1">
              <w:r w:rsidRPr="003275E1">
                <w:rPr>
                  <w:rStyle w:val="Hyperlink"/>
                  <w:rFonts w:ascii="Arial" w:eastAsia="Gulim" w:hAnsi="Arial" w:cs="Arial"/>
                  <w:i/>
                  <w:lang w:eastAsia="ko-KR"/>
                </w:rPr>
                <w:t>부록</w:t>
              </w:r>
              <w:r w:rsidRPr="003275E1">
                <w:rPr>
                  <w:rStyle w:val="Hyperlink"/>
                  <w:rFonts w:ascii="Arial" w:eastAsia="Gulim" w:hAnsi="Arial" w:cs="Arial"/>
                  <w:i/>
                  <w:lang w:eastAsia="ko-KR"/>
                </w:rPr>
                <w:t xml:space="preserve"> 1</w:t>
              </w:r>
            </w:hyperlink>
            <w:r w:rsidRPr="003275E1">
              <w:rPr>
                <w:rFonts w:ascii="Arial" w:eastAsia="Gulim" w:hAnsi="Arial" w:cs="Arial"/>
                <w:i/>
                <w:lang w:eastAsia="ko-KR"/>
              </w:rPr>
              <w:t xml:space="preserve"> </w:t>
            </w:r>
            <w:r w:rsidRPr="003275E1">
              <w:rPr>
                <w:rFonts w:ascii="Arial" w:eastAsia="Gulim" w:hAnsi="Arial" w:cs="Arial"/>
                <w:i/>
                <w:lang w:eastAsia="ko-KR"/>
              </w:rPr>
              <w:t>참조</w:t>
            </w:r>
            <w:r w:rsidRPr="003275E1">
              <w:rPr>
                <w:rFonts w:ascii="Arial" w:eastAsia="Gulim" w:hAnsi="Arial" w:cs="Arial"/>
                <w:i/>
                <w:lang w:eastAsia="ko-KR"/>
              </w:rPr>
              <w:t>)</w:t>
            </w:r>
          </w:p>
        </w:tc>
        <w:tc>
          <w:tcPr>
            <w:tcW w:w="2523" w:type="pct"/>
            <w:vMerge/>
          </w:tcPr>
          <w:p w:rsidR="00624A7C" w:rsidRPr="003275E1" w:rsidRDefault="00624A7C" w:rsidP="00AE7BEF">
            <w:pPr>
              <w:pStyle w:val="PURLMSH"/>
              <w:rPr>
                <w:rFonts w:ascii="Arial" w:eastAsia="Gulim" w:hAnsi="Arial" w:cs="Arial"/>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830DCA" w:rsidP="000A570B">
      <w:pPr>
        <w:pStyle w:val="PURBlueStrong"/>
        <w:rPr>
          <w:rFonts w:eastAsia="Gulim" w:cs="Arial"/>
          <w:lang w:eastAsia="ko-KR"/>
        </w:rPr>
      </w:pP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w:t>
      </w:r>
    </w:p>
    <w:p w:rsidR="000A570B" w:rsidRPr="003275E1" w:rsidRDefault="000A570B" w:rsidP="000A570B">
      <w:pPr>
        <w:pStyle w:val="PURBody-Indented"/>
        <w:rPr>
          <w:rFonts w:eastAsia="Gulim" w:cs="Arial"/>
          <w:lang w:eastAsia="ko-KR"/>
        </w:rPr>
      </w:pP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프로세서당</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번에</w:t>
      </w:r>
      <w:r w:rsidRPr="003275E1">
        <w:rPr>
          <w:rFonts w:eastAsia="Gulim" w:cs="Arial"/>
          <w:lang w:eastAsia="ko-KR"/>
        </w:rPr>
        <w:t xml:space="preserve"> </w:t>
      </w:r>
      <w:r w:rsidRPr="003275E1">
        <w:rPr>
          <w:rFonts w:eastAsia="Gulim" w:cs="Arial"/>
          <w:lang w:eastAsia="ko-KR"/>
        </w:rPr>
        <w:t>다음을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하나씩</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0A570B" w:rsidRPr="003275E1" w:rsidRDefault="000A570B" w:rsidP="00752FE0">
      <w:pPr>
        <w:pStyle w:val="PURBullet-Indented"/>
        <w:rPr>
          <w:rFonts w:eastAsia="Gulim" w:cs="Arial"/>
          <w:lang w:eastAsia="ko-KR"/>
        </w:rPr>
      </w:pP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0A570B" w:rsidRPr="003275E1" w:rsidRDefault="000A570B" w:rsidP="00752FE0">
      <w:pPr>
        <w:pStyle w:val="PURBullet-Indented"/>
        <w:rPr>
          <w:rFonts w:eastAsia="Gulim" w:cs="Arial"/>
          <w:lang w:eastAsia="ko-KR"/>
        </w:rPr>
      </w:pP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수만큼의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개만</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Datacenter </w:t>
      </w:r>
      <w:r w:rsidRPr="003275E1">
        <w:rPr>
          <w:rFonts w:eastAsia="Gulim" w:cs="Arial"/>
          <w:lang w:eastAsia="ko-KR"/>
        </w:rPr>
        <w:t>대신</w:t>
      </w:r>
      <w:r w:rsidRPr="003275E1">
        <w:rPr>
          <w:rFonts w:eastAsia="Gulim" w:cs="Arial"/>
          <w:lang w:eastAsia="ko-KR"/>
        </w:rPr>
        <w:t xml:space="preserve"> Web, Standard </w:t>
      </w:r>
      <w:r w:rsidRPr="003275E1">
        <w:rPr>
          <w:rFonts w:eastAsia="Gulim" w:cs="Arial"/>
          <w:lang w:eastAsia="ko-KR"/>
        </w:rPr>
        <w:t>또는</w:t>
      </w:r>
      <w:r w:rsidRPr="003275E1">
        <w:rPr>
          <w:rFonts w:eastAsia="Gulim" w:cs="Arial"/>
          <w:lang w:eastAsia="ko-KR"/>
        </w:rPr>
        <w:t xml:space="preserve"> Enterprise(</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버전이나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Datacenter</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유지</w:t>
      </w:r>
      <w:r w:rsidRPr="003275E1">
        <w:rPr>
          <w:rFonts w:eastAsia="Gulim" w:cs="Arial"/>
          <w:lang w:eastAsia="ko-KR"/>
        </w:rPr>
        <w:t xml:space="preserve"> </w:t>
      </w:r>
      <w:r w:rsidRPr="003275E1">
        <w:rPr>
          <w:rFonts w:eastAsia="Gulim" w:cs="Arial"/>
          <w:lang w:eastAsia="ko-KR"/>
        </w:rPr>
        <w:t>보수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액세스</w:t>
      </w:r>
    </w:p>
    <w:p w:rsidR="000A570B" w:rsidRPr="003275E1" w:rsidRDefault="000A570B" w:rsidP="000A570B">
      <w:pPr>
        <w:pStyle w:val="PURBody-Indented"/>
        <w:rPr>
          <w:rFonts w:eastAsia="Gulim" w:cs="Arial"/>
          <w:lang w:eastAsia="ko-KR"/>
        </w:rPr>
      </w:pP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2</w:t>
      </w:r>
      <w:r w:rsidRPr="003275E1">
        <w:rPr>
          <w:rFonts w:eastAsia="Gulim" w:cs="Arial"/>
          <w:lang w:eastAsia="ko-KR"/>
        </w:rPr>
        <w:t>명의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호스팅할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lastRenderedPageBreak/>
        <w:t>서비스</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사용은</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유지</w:t>
      </w:r>
      <w:r w:rsidRPr="003275E1">
        <w:rPr>
          <w:rFonts w:eastAsia="Gulim" w:cs="Arial"/>
          <w:lang w:eastAsia="ko-KR"/>
        </w:rPr>
        <w:t xml:space="preserve"> </w:t>
      </w:r>
      <w:r w:rsidRPr="003275E1">
        <w:rPr>
          <w:rFonts w:eastAsia="Gulim" w:cs="Arial"/>
          <w:lang w:eastAsia="ko-KR"/>
        </w:rPr>
        <w:t>보수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관리를</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한합니다</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사용자에게는</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w:t>
      </w:r>
    </w:p>
    <w:p w:rsidR="000A570B" w:rsidRPr="003275E1" w:rsidRDefault="000A570B" w:rsidP="000A570B">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Windows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데이터베이스라는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저장합니다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내용과</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p>
    <w:p w:rsidR="007E7798" w:rsidRPr="003275E1" w:rsidRDefault="007E7798" w:rsidP="007E7798">
      <w:pPr>
        <w:pStyle w:val="PURBody-Indented"/>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또한</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기능이나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호스트하기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Windows Server 2012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9114F" w:rsidRPr="003275E1" w:rsidRDefault="0009114F" w:rsidP="000A570B">
      <w:pPr>
        <w:pStyle w:val="PURBody-Indented"/>
        <w:rPr>
          <w:rFonts w:eastAsia="Gulim" w:cs="Arial"/>
          <w:lang w:eastAsia="ko-KR"/>
        </w:rPr>
      </w:pP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데스크톱은</w:t>
      </w:r>
      <w:r w:rsidRPr="003275E1">
        <w:rPr>
          <w:rFonts w:eastAsia="Gulim" w:cs="Arial"/>
          <w:lang w:eastAsia="ko-KR"/>
        </w:rPr>
        <w:t xml:space="preserve"> Windows Server </w:t>
      </w:r>
      <w:r w:rsidRPr="003275E1">
        <w:rPr>
          <w:rFonts w:eastAsia="Gulim" w:cs="Arial"/>
          <w:lang w:eastAsia="ko-KR"/>
        </w:rPr>
        <w:t>및</w:t>
      </w:r>
      <w:r w:rsidRPr="003275E1">
        <w:rPr>
          <w:rFonts w:eastAsia="Gulim" w:cs="Arial"/>
          <w:lang w:eastAsia="ko-KR"/>
        </w:rPr>
        <w:t xml:space="preserve"> RDS(</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SPLA</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지원됩니다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유형의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제공하려면</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인프라가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사용된다는</w:t>
      </w:r>
      <w:r w:rsidRPr="003275E1">
        <w:rPr>
          <w:rFonts w:eastAsia="Gulim" w:cs="Arial"/>
          <w:lang w:eastAsia="ko-KR"/>
        </w:rPr>
        <w:t xml:space="preserve"> </w:t>
      </w:r>
      <w:r w:rsidRPr="003275E1">
        <w:rPr>
          <w:rFonts w:eastAsia="Gulim" w:cs="Arial"/>
          <w:lang w:eastAsia="ko-KR"/>
        </w:rPr>
        <w:t>점을</w:t>
      </w:r>
      <w:r w:rsidRPr="003275E1">
        <w:rPr>
          <w:rFonts w:eastAsia="Gulim" w:cs="Arial"/>
          <w:lang w:eastAsia="ko-KR"/>
        </w:rPr>
        <w:t xml:space="preserve"> </w:t>
      </w:r>
      <w:r w:rsidRPr="003275E1">
        <w:rPr>
          <w:rFonts w:eastAsia="Gulim" w:cs="Arial"/>
          <w:lang w:eastAsia="ko-KR"/>
        </w:rPr>
        <w:t>마케팅</w:t>
      </w:r>
      <w:r w:rsidRPr="003275E1">
        <w:rPr>
          <w:rFonts w:eastAsia="Gulim" w:cs="Arial"/>
          <w:lang w:eastAsia="ko-KR"/>
        </w:rPr>
        <w:t xml:space="preserve"> </w:t>
      </w:r>
      <w:r w:rsidRPr="003275E1">
        <w:rPr>
          <w:rFonts w:eastAsia="Gulim" w:cs="Arial"/>
          <w:lang w:eastAsia="ko-KR"/>
        </w:rPr>
        <w:t>자료에</w:t>
      </w:r>
      <w:r w:rsidRPr="003275E1">
        <w:rPr>
          <w:rFonts w:eastAsia="Gulim" w:cs="Arial"/>
          <w:lang w:eastAsia="ko-KR"/>
        </w:rPr>
        <w:t xml:space="preserve"> </w:t>
      </w:r>
      <w:r w:rsidRPr="003275E1">
        <w:rPr>
          <w:rFonts w:eastAsia="Gulim" w:cs="Arial"/>
          <w:lang w:eastAsia="ko-KR"/>
        </w:rPr>
        <w:t>분명히</w:t>
      </w:r>
      <w:r w:rsidRPr="003275E1">
        <w:rPr>
          <w:rFonts w:eastAsia="Gulim" w:cs="Arial"/>
          <w:lang w:eastAsia="ko-KR"/>
        </w:rPr>
        <w:t xml:space="preserve"> </w:t>
      </w:r>
      <w:r w:rsidRPr="003275E1">
        <w:rPr>
          <w:rFonts w:eastAsia="Gulim" w:cs="Arial"/>
          <w:lang w:eastAsia="ko-KR"/>
        </w:rPr>
        <w:t>명시해야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데스크톱을</w:t>
      </w:r>
      <w:r w:rsidRPr="003275E1">
        <w:rPr>
          <w:rFonts w:eastAsia="Gulim" w:cs="Arial"/>
          <w:lang w:eastAsia="ko-KR"/>
        </w:rPr>
        <w:t xml:space="preserve"> </w:t>
      </w: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A570B" w:rsidRPr="003275E1" w:rsidRDefault="000A570B" w:rsidP="000A570B">
      <w:pPr>
        <w:pStyle w:val="PURBlueStrong"/>
        <w:rPr>
          <w:rFonts w:eastAsia="Gulim" w:cs="Arial"/>
        </w:rPr>
      </w:pPr>
      <w:r w:rsidRPr="003275E1">
        <w:rPr>
          <w:rFonts w:eastAsia="Gulim" w:cs="Arial"/>
        </w:rPr>
        <w:t>Windows Server 2012 R2 Active Directory Rights Management Services</w:t>
      </w:r>
    </w:p>
    <w:p w:rsidR="000A570B" w:rsidRPr="003275E1" w:rsidRDefault="000A570B" w:rsidP="000A570B">
      <w:pPr>
        <w:pStyle w:val="PURBody-Indented"/>
        <w:rPr>
          <w:rFonts w:eastAsia="Gulim" w:cs="Arial"/>
          <w:lang w:eastAsia="ko-KR"/>
        </w:rPr>
      </w:pPr>
      <w:r w:rsidRPr="003275E1">
        <w:rPr>
          <w:rFonts w:eastAsia="Gulim" w:cs="Arial"/>
        </w:rPr>
        <w:t xml:space="preserve">Windows Server 2012 R2 Active Directory Rights Management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Windows Server 2012 R2 Active Directory Rights Management Services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0A570B" w:rsidP="000A570B">
      <w:pPr>
        <w:pStyle w:val="PURBlueStrong"/>
        <w:rPr>
          <w:rFonts w:eastAsia="Gulim" w:cs="Arial"/>
        </w:rPr>
      </w:pPr>
      <w:r w:rsidRPr="003275E1">
        <w:rPr>
          <w:rFonts w:eastAsia="Gulim" w:cs="Arial"/>
        </w:rPr>
        <w:t>Microsoft Application Virtualization for Remote Desktop Services</w:t>
      </w:r>
    </w:p>
    <w:p w:rsidR="000A570B" w:rsidRPr="003275E1" w:rsidRDefault="000A570B" w:rsidP="000A570B">
      <w:pPr>
        <w:pStyle w:val="PURBody-Indented"/>
        <w:rPr>
          <w:rFonts w:eastAsia="Gulim" w:cs="Arial"/>
          <w:lang w:eastAsia="ko-KR"/>
        </w:rPr>
      </w:pPr>
      <w:r w:rsidRPr="003275E1">
        <w:rPr>
          <w:rFonts w:eastAsia="Gulim" w:cs="Arial"/>
        </w:rPr>
        <w:t xml:space="preserve">Microsoft Application Virtualization for Remote Desktop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Microsoft Windows Server 2012 R2 </w:t>
      </w:r>
      <w:r w:rsidRPr="003275E1">
        <w:rPr>
          <w:rFonts w:eastAsia="Gulim" w:cs="Arial"/>
        </w:rPr>
        <w:t>원격</w:t>
      </w:r>
      <w:r w:rsidRPr="003275E1">
        <w:rPr>
          <w:rFonts w:eastAsia="Gulim" w:cs="Arial"/>
        </w:rPr>
        <w:t xml:space="preserve"> </w:t>
      </w:r>
      <w:r w:rsidRPr="003275E1">
        <w:rPr>
          <w:rFonts w:eastAsia="Gulim" w:cs="Arial"/>
        </w:rPr>
        <w:t>데스크톱</w:t>
      </w:r>
      <w:r w:rsidRPr="003275E1">
        <w:rPr>
          <w:rFonts w:eastAsia="Gulim" w:cs="Arial"/>
        </w:rPr>
        <w:t xml:space="preserve"> </w:t>
      </w:r>
      <w:r w:rsidRPr="003275E1">
        <w:rPr>
          <w:rFonts w:eastAsia="Gulim" w:cs="Arial"/>
        </w:rPr>
        <w:t>서비스</w:t>
      </w:r>
      <w:r w:rsidRPr="003275E1">
        <w:rPr>
          <w:rFonts w:eastAsia="Gulim" w:cs="Arial"/>
        </w:rPr>
        <w:t xml:space="preserve">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A570B" w:rsidRPr="003275E1" w:rsidRDefault="003B5CF1" w:rsidP="000A570B">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A570B" w:rsidRPr="003275E1" w:rsidRDefault="000A570B" w:rsidP="000A570B">
      <w:pPr>
        <w:pStyle w:val="PURProductName"/>
        <w:rPr>
          <w:rFonts w:eastAsia="Gulim" w:cs="Arial"/>
          <w:lang w:eastAsia="ko-KR"/>
        </w:rPr>
      </w:pPr>
      <w:bookmarkStart w:id="223" w:name="_Toc297828718"/>
      <w:bookmarkStart w:id="224" w:name="_Toc297883473"/>
      <w:bookmarkStart w:id="225" w:name="_Toc299524974"/>
      <w:bookmarkStart w:id="226" w:name="_Toc299531326"/>
      <w:bookmarkStart w:id="227" w:name="_Toc299531434"/>
      <w:bookmarkStart w:id="228" w:name="_Toc299531542"/>
      <w:bookmarkStart w:id="229" w:name="_Toc299957149"/>
      <w:bookmarkStart w:id="230" w:name="_Toc314129596"/>
      <w:bookmarkStart w:id="231" w:name="_Toc346536846"/>
      <w:bookmarkStart w:id="232" w:name="_Toc339280313"/>
      <w:bookmarkStart w:id="233" w:name="_Toc339280375"/>
      <w:bookmarkStart w:id="234" w:name="_Toc363552784"/>
      <w:bookmarkStart w:id="235" w:name="_Toc363552849"/>
      <w:bookmarkStart w:id="236" w:name="_Toc372067911"/>
      <w:bookmarkStart w:id="237" w:name="_Toc372068020"/>
      <w:r w:rsidRPr="003275E1">
        <w:rPr>
          <w:rFonts w:eastAsia="Gulim" w:cs="Arial"/>
          <w:lang w:eastAsia="ko-KR"/>
        </w:rPr>
        <w:t>Windows Server 2012 R2 Standard</w:t>
      </w:r>
      <w:bookmarkEnd w:id="223"/>
      <w:bookmarkEnd w:id="224"/>
      <w:bookmarkEnd w:id="225"/>
      <w:bookmarkEnd w:id="226"/>
      <w:bookmarkEnd w:id="227"/>
      <w:bookmarkEnd w:id="228"/>
      <w:bookmarkEnd w:id="229"/>
      <w:bookmarkEnd w:id="230"/>
      <w:bookmarkEnd w:id="231"/>
      <w:bookmarkEnd w:id="232"/>
      <w:bookmarkEnd w:id="233"/>
      <w:bookmarkEnd w:id="234"/>
      <w:bookmarkEnd w:id="235"/>
      <w:bookmarkEnd w:id="236"/>
      <w:bookmarkEnd w:id="237"/>
      <w:r w:rsidRPr="003275E1">
        <w:rPr>
          <w:rFonts w:eastAsia="Gulim" w:cs="Arial"/>
        </w:rPr>
        <w:fldChar w:fldCharType="begin"/>
      </w:r>
      <w:r w:rsidRPr="003275E1">
        <w:rPr>
          <w:rFonts w:eastAsia="Gulim" w:cs="Arial"/>
          <w:lang w:eastAsia="ko-KR"/>
        </w:rPr>
        <w:instrText>XE "Windows Server 2012 R2 Standard"</w:instrText>
      </w:r>
      <w:r w:rsidRPr="003275E1">
        <w:rPr>
          <w:rFonts w:eastAsia="Gulim" w:cs="Arial"/>
        </w:rPr>
        <w:fldChar w:fldCharType="end"/>
      </w:r>
    </w:p>
    <w:p w:rsidR="000A570B" w:rsidRPr="003275E1" w:rsidRDefault="000A570B" w:rsidP="000A570B">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7C7A84" w:rsidRPr="003275E1" w:rsidTr="007C7A84">
        <w:trPr>
          <w:trHeight w:val="112"/>
        </w:trPr>
        <w:tc>
          <w:tcPr>
            <w:tcW w:w="2477" w:type="pct"/>
          </w:tcPr>
          <w:p w:rsidR="007C7A84" w:rsidRPr="000B7F78" w:rsidRDefault="005E52C7"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서버</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팜의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라이선스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이동성</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p>
        </w:tc>
        <w:tc>
          <w:tcPr>
            <w:tcW w:w="2523" w:type="pct"/>
            <w:vMerge w:val="restart"/>
          </w:tcPr>
          <w:p w:rsidR="007C7A84" w:rsidRPr="000B7F78" w:rsidRDefault="007C7A84" w:rsidP="007C7A84">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해당</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통지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참조</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사용자</w:t>
            </w:r>
            <w:r w:rsidRPr="000B7F78">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동의</w:t>
            </w:r>
            <w:r w:rsidRPr="000B7F78">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없이</w:t>
            </w:r>
            <w:r w:rsidRPr="000B7F78">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설치된</w:t>
            </w:r>
            <w:r w:rsidRPr="000B7F78">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소프트웨어</w:t>
            </w:r>
            <w:r w:rsidRPr="000B7F78">
              <w:rPr>
                <w:rFonts w:ascii="Arial Narrow" w:eastAsia="Gulim" w:hAnsi="Arial Narrow" w:cs="Arial"/>
                <w:b/>
                <w:color w:val="404040" w:themeColor="text1" w:themeTint="BF"/>
                <w:sz w:val="18"/>
                <w:lang w:eastAsia="ko-KR"/>
              </w:rPr>
              <w:t>, MPEG-4, VC-1</w:t>
            </w:r>
            <w:r w:rsidR="00B91B0B">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w:t>
            </w:r>
            <w:hyperlink w:anchor="Appendix2" w:history="1">
              <w:r w:rsidRPr="000B7F78">
                <w:rPr>
                  <w:rFonts w:ascii="Arial Narrow" w:eastAsia="Gulim" w:hAnsi="Arial Narrow" w:cs="Arial"/>
                  <w:i/>
                  <w:color w:val="00467F"/>
                  <w:sz w:val="18"/>
                  <w:u w:val="single"/>
                  <w:lang w:eastAsia="ko-KR"/>
                </w:rPr>
                <w:t>부록</w:t>
              </w:r>
              <w:r w:rsidRPr="000B7F78">
                <w:rPr>
                  <w:rFonts w:ascii="Arial Narrow" w:eastAsia="Gulim" w:hAnsi="Arial Narrow" w:cs="Arial"/>
                  <w:i/>
                  <w:color w:val="00467F"/>
                  <w:sz w:val="18"/>
                  <w:u w:val="single"/>
                  <w:lang w:eastAsia="ko-KR"/>
                </w:rPr>
                <w:t xml:space="preserve"> 2</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r>
      <w:tr w:rsidR="007C7A84" w:rsidRPr="003275E1" w:rsidTr="007C7A84">
        <w:trPr>
          <w:trHeight w:val="68"/>
        </w:trPr>
        <w:tc>
          <w:tcPr>
            <w:tcW w:w="2477" w:type="pct"/>
          </w:tcPr>
          <w:p w:rsidR="007C7A84" w:rsidRPr="000B7F78" w:rsidRDefault="007C7A84" w:rsidP="00AE7BEF">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있음</w:t>
            </w:r>
            <w:r w:rsidRPr="000B7F78">
              <w:rPr>
                <w:rFonts w:ascii="Arial Narrow" w:eastAsia="Gulim" w:hAnsi="Arial Narrow" w:cs="Arial"/>
                <w:i/>
                <w:color w:val="404040" w:themeColor="text1" w:themeTint="BF"/>
                <w:sz w:val="18"/>
                <w:lang w:eastAsia="ko-KR"/>
              </w:rPr>
              <w:t>(</w:t>
            </w:r>
            <w:hyperlink w:anchor="Appendix1" w:history="1">
              <w:r w:rsidRPr="000B7F78">
                <w:rPr>
                  <w:rStyle w:val="Hyperlink"/>
                  <w:rFonts w:ascii="Arial Narrow" w:eastAsia="Gulim" w:hAnsi="Arial Narrow" w:cs="Arial"/>
                  <w:i/>
                  <w:sz w:val="18"/>
                  <w:lang w:eastAsia="ko-KR"/>
                </w:rPr>
                <w:t>부록</w:t>
              </w:r>
              <w:r w:rsidRPr="000B7F78">
                <w:rPr>
                  <w:rStyle w:val="Hyperlink"/>
                  <w:rFonts w:ascii="Arial Narrow" w:eastAsia="Gulim" w:hAnsi="Arial Narrow" w:cs="Arial"/>
                  <w:i/>
                  <w:sz w:val="18"/>
                  <w:lang w:eastAsia="ko-KR"/>
                </w:rPr>
                <w:t xml:space="preserve"> 1</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c>
          <w:tcPr>
            <w:tcW w:w="2523" w:type="pct"/>
            <w:vMerge/>
          </w:tcPr>
          <w:p w:rsidR="007C7A84" w:rsidRPr="000B7F78" w:rsidRDefault="007C7A84" w:rsidP="00AE7BEF">
            <w:pPr>
              <w:spacing w:after="0"/>
              <w:rPr>
                <w:rFonts w:ascii="Arial Narrow" w:eastAsia="Gulim" w:hAnsi="Arial Narrow" w:cs="Arial"/>
                <w:color w:val="404040" w:themeColor="text1" w:themeTint="BF"/>
                <w:sz w:val="18"/>
                <w:lang w:eastAsia="ko-KR"/>
              </w:rPr>
            </w:pPr>
          </w:p>
        </w:tc>
      </w:tr>
    </w:tbl>
    <w:p w:rsidR="000A570B" w:rsidRPr="003275E1" w:rsidRDefault="000A570B" w:rsidP="000A570B">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p>
    <w:p w:rsidR="000A570B" w:rsidRPr="003275E1" w:rsidRDefault="000A570B" w:rsidP="000A570B">
      <w:pPr>
        <w:pStyle w:val="PURBody-Indented"/>
        <w:rPr>
          <w:rFonts w:eastAsia="Gulim" w:cs="Arial"/>
          <w:lang w:eastAsia="ko-KR"/>
        </w:rPr>
      </w:pP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총</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개수는</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i)</w:t>
      </w:r>
      <w:r w:rsidRPr="003275E1">
        <w:rPr>
          <w:rFonts w:eastAsia="Gulim" w:cs="Arial"/>
          <w:lang w:eastAsia="ko-KR"/>
        </w:rPr>
        <w:t>과</w:t>
      </w:r>
      <w:r w:rsidRPr="003275E1">
        <w:rPr>
          <w:rFonts w:eastAsia="Gulim" w:cs="Arial"/>
          <w:lang w:eastAsia="ko-KR"/>
        </w:rPr>
        <w:t xml:space="preserve"> ii)</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개수를</w:t>
      </w:r>
      <w:r w:rsidRPr="003275E1">
        <w:rPr>
          <w:rFonts w:eastAsia="Gulim" w:cs="Arial"/>
          <w:lang w:eastAsia="ko-KR"/>
        </w:rPr>
        <w:t xml:space="preserve"> </w:t>
      </w:r>
      <w:r w:rsidRPr="003275E1">
        <w:rPr>
          <w:rFonts w:eastAsia="Gulim" w:cs="Arial"/>
          <w:lang w:eastAsia="ko-KR"/>
        </w:rPr>
        <w:t>합한</w:t>
      </w:r>
      <w:r w:rsidRPr="003275E1">
        <w:rPr>
          <w:rFonts w:eastAsia="Gulim" w:cs="Arial"/>
          <w:lang w:eastAsia="ko-KR"/>
        </w:rPr>
        <w:t xml:space="preserve"> </w:t>
      </w:r>
      <w:r w:rsidRPr="003275E1">
        <w:rPr>
          <w:rFonts w:eastAsia="Gulim" w:cs="Arial"/>
          <w:lang w:eastAsia="ko-KR"/>
        </w:rPr>
        <w:t>것과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0A570B" w:rsidRPr="003275E1" w:rsidRDefault="000A570B" w:rsidP="000A570B">
      <w:pPr>
        <w:pStyle w:val="PURBody-Indented"/>
        <w:rPr>
          <w:rFonts w:eastAsia="Gulim" w:cs="Arial"/>
          <w:lang w:eastAsia="ko-KR"/>
        </w:rPr>
      </w:pPr>
      <w:r w:rsidRPr="003275E1">
        <w:rPr>
          <w:rFonts w:eastAsia="Gulim" w:cs="Arial"/>
          <w:lang w:eastAsia="ko-KR"/>
        </w:rPr>
        <w:t xml:space="preserve">i)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그러면</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시점에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C1827">
      <w:pPr>
        <w:pStyle w:val="PURBullet-Indented"/>
        <w:rPr>
          <w:rFonts w:eastAsia="Gulim" w:cs="Arial"/>
          <w:lang w:eastAsia="ko-KR"/>
        </w:rPr>
      </w:pP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0A570B" w:rsidRPr="003275E1" w:rsidRDefault="000A570B" w:rsidP="000C1827">
      <w:pPr>
        <w:pStyle w:val="PURBullet-Indented"/>
        <w:rPr>
          <w:rFonts w:eastAsia="Gulim" w:cs="Arial"/>
          <w:lang w:eastAsia="ko-KR"/>
        </w:rPr>
      </w:pP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0A570B" w:rsidRPr="003275E1" w:rsidRDefault="000A570B" w:rsidP="000A570B">
      <w:pPr>
        <w:pStyle w:val="PURBody-Indented"/>
        <w:rPr>
          <w:rFonts w:eastAsia="Gulim" w:cs="Arial"/>
          <w:lang w:eastAsia="ko-KR"/>
        </w:rPr>
      </w:pP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C1827">
      <w:pPr>
        <w:pStyle w:val="PURBullet-Indented"/>
        <w:rPr>
          <w:rFonts w:eastAsia="Gulim" w:cs="Arial"/>
          <w:lang w:eastAsia="ko-KR"/>
        </w:rPr>
      </w:pP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또는</w:t>
      </w:r>
    </w:p>
    <w:p w:rsidR="000A570B" w:rsidRPr="003275E1" w:rsidRDefault="000A570B" w:rsidP="000C1827">
      <w:pPr>
        <w:pStyle w:val="PURBullet-Indented"/>
        <w:rPr>
          <w:rFonts w:eastAsia="Gulim" w:cs="Arial"/>
          <w:lang w:eastAsia="ko-KR"/>
        </w:rPr>
      </w:pP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또는</w:t>
      </w:r>
    </w:p>
    <w:p w:rsidR="000A570B" w:rsidRPr="003275E1" w:rsidRDefault="000A570B" w:rsidP="000C1827">
      <w:pPr>
        <w:pStyle w:val="PURBullet-Indented"/>
        <w:rPr>
          <w:rFonts w:eastAsia="Gulim" w:cs="Arial"/>
          <w:lang w:eastAsia="ko-KR"/>
        </w:rPr>
      </w:pP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경우</w:t>
      </w:r>
    </w:p>
    <w:p w:rsidR="000A570B" w:rsidRPr="003275E1" w:rsidRDefault="000A570B" w:rsidP="000A570B">
      <w:pPr>
        <w:pStyle w:val="PURBody-Indented"/>
        <w:rPr>
          <w:rFonts w:eastAsia="Gulim" w:cs="Arial"/>
          <w:lang w:eastAsia="ko-KR"/>
        </w:rPr>
      </w:pPr>
      <w:r w:rsidRPr="003275E1">
        <w:rPr>
          <w:rFonts w:eastAsia="Gulim" w:cs="Arial"/>
          <w:lang w:eastAsia="ko-KR"/>
        </w:rPr>
        <w:t xml:space="preserve">ii)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하나를</w:t>
      </w:r>
      <w:r w:rsidRPr="003275E1">
        <w:rPr>
          <w:rFonts w:eastAsia="Gulim" w:cs="Arial"/>
          <w:lang w:eastAsia="ko-KR"/>
        </w:rPr>
        <w:t xml:space="preserve"> </w:t>
      </w:r>
      <w:r w:rsidRPr="003275E1">
        <w:rPr>
          <w:rFonts w:eastAsia="Gulim" w:cs="Arial"/>
          <w:lang w:eastAsia="ko-KR"/>
        </w:rPr>
        <w:t>추가로</w:t>
      </w:r>
      <w:r w:rsidRPr="003275E1">
        <w:rPr>
          <w:rFonts w:eastAsia="Gulim" w:cs="Arial"/>
          <w:lang w:eastAsia="ko-KR"/>
        </w:rPr>
        <w:t xml:space="preserve"> </w:t>
      </w:r>
      <w:r w:rsidRPr="003275E1">
        <w:rPr>
          <w:rFonts w:eastAsia="Gulim" w:cs="Arial"/>
          <w:lang w:eastAsia="ko-KR"/>
        </w:rPr>
        <w:t>실행하려면</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bCs/>
          <w:lang w:eastAsia="ko-KR"/>
        </w:rPr>
        <w:t>라이선스</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F5573B" w:rsidRPr="003275E1" w:rsidRDefault="00156FC7" w:rsidP="00F5573B">
      <w:pPr>
        <w:pStyle w:val="PURBody-Indented"/>
        <w:rPr>
          <w:rFonts w:eastAsia="Gulim" w:cs="Arial"/>
          <w:lang w:eastAsia="ko-KR"/>
        </w:rPr>
      </w:pPr>
      <w:r w:rsidRPr="003275E1">
        <w:rPr>
          <w:rFonts w:eastAsia="Gulim" w:cs="Arial"/>
          <w:lang w:eastAsia="ko-KR"/>
        </w:rPr>
        <w:t xml:space="preserve">iii)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Standard </w:t>
      </w:r>
      <w:r w:rsidRPr="003275E1">
        <w:rPr>
          <w:rFonts w:eastAsia="Gulim" w:cs="Arial"/>
          <w:lang w:eastAsia="ko-KR"/>
        </w:rPr>
        <w:t>대신</w:t>
      </w:r>
      <w:r w:rsidRPr="003275E1">
        <w:rPr>
          <w:rFonts w:eastAsia="Gulim" w:cs="Arial"/>
          <w:lang w:eastAsia="ko-KR"/>
        </w:rPr>
        <w:t xml:space="preserve"> Web, Standard </w:t>
      </w:r>
      <w:r w:rsidRPr="003275E1">
        <w:rPr>
          <w:rFonts w:eastAsia="Gulim" w:cs="Arial"/>
          <w:lang w:eastAsia="ko-KR"/>
        </w:rPr>
        <w:t>또는</w:t>
      </w:r>
      <w:r w:rsidRPr="003275E1">
        <w:rPr>
          <w:rFonts w:eastAsia="Gulim" w:cs="Arial"/>
          <w:lang w:eastAsia="ko-KR"/>
        </w:rPr>
        <w:t xml:space="preserve"> Enterprise(</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버전이나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lastRenderedPageBreak/>
        <w:t>테스트</w:t>
      </w:r>
      <w:r w:rsidRPr="003275E1">
        <w:rPr>
          <w:rFonts w:eastAsia="Gulim" w:cs="Arial"/>
          <w:lang w:eastAsia="ko-KR"/>
        </w:rPr>
        <w:t xml:space="preserve">, </w:t>
      </w:r>
      <w:r w:rsidRPr="003275E1">
        <w:rPr>
          <w:rFonts w:eastAsia="Gulim" w:cs="Arial"/>
          <w:lang w:eastAsia="ko-KR"/>
        </w:rPr>
        <w:t>유지</w:t>
      </w:r>
      <w:r w:rsidRPr="003275E1">
        <w:rPr>
          <w:rFonts w:eastAsia="Gulim" w:cs="Arial"/>
          <w:lang w:eastAsia="ko-KR"/>
        </w:rPr>
        <w:t xml:space="preserve"> </w:t>
      </w:r>
      <w:r w:rsidRPr="003275E1">
        <w:rPr>
          <w:rFonts w:eastAsia="Gulim" w:cs="Arial"/>
          <w:lang w:eastAsia="ko-KR"/>
        </w:rPr>
        <w:t>보수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액세스</w:t>
      </w:r>
    </w:p>
    <w:p w:rsidR="000A570B" w:rsidRPr="003275E1" w:rsidRDefault="000A570B" w:rsidP="000A570B">
      <w:pPr>
        <w:pStyle w:val="PURBody-Indented"/>
        <w:rPr>
          <w:rFonts w:eastAsia="Gulim" w:cs="Arial"/>
          <w:lang w:eastAsia="ko-KR"/>
        </w:rPr>
      </w:pP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2</w:t>
      </w:r>
      <w:r w:rsidRPr="003275E1">
        <w:rPr>
          <w:rFonts w:eastAsia="Gulim" w:cs="Arial"/>
          <w:lang w:eastAsia="ko-KR"/>
        </w:rPr>
        <w:t>명의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호스팅할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허용할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사용은</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테스트</w:t>
      </w:r>
      <w:r w:rsidRPr="003275E1">
        <w:rPr>
          <w:rFonts w:eastAsia="Gulim" w:cs="Arial"/>
          <w:lang w:eastAsia="ko-KR"/>
        </w:rPr>
        <w:t xml:space="preserve">, </w:t>
      </w:r>
      <w:r w:rsidRPr="003275E1">
        <w:rPr>
          <w:rFonts w:eastAsia="Gulim" w:cs="Arial"/>
          <w:lang w:eastAsia="ko-KR"/>
        </w:rPr>
        <w:t>유지</w:t>
      </w:r>
      <w:r w:rsidRPr="003275E1">
        <w:rPr>
          <w:rFonts w:eastAsia="Gulim" w:cs="Arial"/>
          <w:lang w:eastAsia="ko-KR"/>
        </w:rPr>
        <w:t xml:space="preserve"> </w:t>
      </w:r>
      <w:r w:rsidRPr="003275E1">
        <w:rPr>
          <w:rFonts w:eastAsia="Gulim" w:cs="Arial"/>
          <w:lang w:eastAsia="ko-KR"/>
        </w:rPr>
        <w:t>보수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관리를</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한합니다</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사용자에게는</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A570B" w:rsidRPr="003275E1" w:rsidRDefault="000A570B" w:rsidP="000A570B">
      <w:pPr>
        <w:pStyle w:val="PURBlueStrong"/>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w:t>
      </w:r>
    </w:p>
    <w:p w:rsidR="000A570B" w:rsidRPr="003275E1" w:rsidRDefault="000A570B" w:rsidP="000A570B">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Windows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데이터베이스라는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저장합니다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내용과</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E4119" w:rsidRPr="003275E1" w:rsidRDefault="00CE4119" w:rsidP="00CE4119">
      <w:pPr>
        <w:pStyle w:val="PURBlueStrong"/>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p>
    <w:p w:rsidR="007E7798" w:rsidRPr="003275E1" w:rsidRDefault="007E7798" w:rsidP="007E7798">
      <w:pPr>
        <w:pStyle w:val="PURBody-Indented"/>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9114F" w:rsidRPr="003275E1" w:rsidRDefault="00CE4119" w:rsidP="007E7798">
      <w:pPr>
        <w:pStyle w:val="PURBody-Indented"/>
        <w:rPr>
          <w:rFonts w:eastAsia="Gulim" w:cs="Arial"/>
          <w:lang w:eastAsia="ko-KR"/>
        </w:rPr>
      </w:pPr>
      <w:r w:rsidRPr="003275E1">
        <w:rPr>
          <w:rFonts w:eastAsia="Gulim" w:cs="Arial"/>
          <w:lang w:eastAsia="ko-KR"/>
        </w:rPr>
        <w:t>또한</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기능이나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호스트하기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Windows Server 2012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CE4119" w:rsidRPr="003275E1" w:rsidRDefault="0009114F" w:rsidP="00CE4119">
      <w:pPr>
        <w:pStyle w:val="PURBody-Indented"/>
        <w:rPr>
          <w:rFonts w:eastAsia="Gulim" w:cs="Arial"/>
          <w:lang w:eastAsia="ko-KR"/>
        </w:rPr>
      </w:pP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데스크톱은</w:t>
      </w:r>
      <w:r w:rsidRPr="003275E1">
        <w:rPr>
          <w:rFonts w:eastAsia="Gulim" w:cs="Arial"/>
          <w:lang w:eastAsia="ko-KR"/>
        </w:rPr>
        <w:t xml:space="preserve"> Windows Server </w:t>
      </w:r>
      <w:r w:rsidRPr="003275E1">
        <w:rPr>
          <w:rFonts w:eastAsia="Gulim" w:cs="Arial"/>
          <w:lang w:eastAsia="ko-KR"/>
        </w:rPr>
        <w:t>및</w:t>
      </w:r>
      <w:r w:rsidRPr="003275E1">
        <w:rPr>
          <w:rFonts w:eastAsia="Gulim" w:cs="Arial"/>
          <w:lang w:eastAsia="ko-KR"/>
        </w:rPr>
        <w:t xml:space="preserve"> RDS(</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SPLA</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지원됩니다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유형의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제공하려면</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인프라가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사용된다는</w:t>
      </w:r>
      <w:r w:rsidRPr="003275E1">
        <w:rPr>
          <w:rFonts w:eastAsia="Gulim" w:cs="Arial"/>
          <w:lang w:eastAsia="ko-KR"/>
        </w:rPr>
        <w:t xml:space="preserve"> </w:t>
      </w:r>
      <w:r w:rsidRPr="003275E1">
        <w:rPr>
          <w:rFonts w:eastAsia="Gulim" w:cs="Arial"/>
          <w:lang w:eastAsia="ko-KR"/>
        </w:rPr>
        <w:t>점을</w:t>
      </w:r>
      <w:r w:rsidRPr="003275E1">
        <w:rPr>
          <w:rFonts w:eastAsia="Gulim" w:cs="Arial"/>
          <w:lang w:eastAsia="ko-KR"/>
        </w:rPr>
        <w:t xml:space="preserve"> </w:t>
      </w:r>
      <w:r w:rsidRPr="003275E1">
        <w:rPr>
          <w:rFonts w:eastAsia="Gulim" w:cs="Arial"/>
          <w:lang w:eastAsia="ko-KR"/>
        </w:rPr>
        <w:t>마케팅</w:t>
      </w:r>
      <w:r w:rsidRPr="003275E1">
        <w:rPr>
          <w:rFonts w:eastAsia="Gulim" w:cs="Arial"/>
          <w:lang w:eastAsia="ko-KR"/>
        </w:rPr>
        <w:t xml:space="preserve"> </w:t>
      </w:r>
      <w:r w:rsidRPr="003275E1">
        <w:rPr>
          <w:rFonts w:eastAsia="Gulim" w:cs="Arial"/>
          <w:lang w:eastAsia="ko-KR"/>
        </w:rPr>
        <w:t>자료에</w:t>
      </w:r>
      <w:r w:rsidRPr="003275E1">
        <w:rPr>
          <w:rFonts w:eastAsia="Gulim" w:cs="Arial"/>
          <w:lang w:eastAsia="ko-KR"/>
        </w:rPr>
        <w:t xml:space="preserve"> </w:t>
      </w:r>
      <w:r w:rsidRPr="003275E1">
        <w:rPr>
          <w:rFonts w:eastAsia="Gulim" w:cs="Arial"/>
          <w:lang w:eastAsia="ko-KR"/>
        </w:rPr>
        <w:t>분명히</w:t>
      </w:r>
      <w:r w:rsidRPr="003275E1">
        <w:rPr>
          <w:rFonts w:eastAsia="Gulim" w:cs="Arial"/>
          <w:lang w:eastAsia="ko-KR"/>
        </w:rPr>
        <w:t xml:space="preserve"> </w:t>
      </w:r>
      <w:r w:rsidRPr="003275E1">
        <w:rPr>
          <w:rFonts w:eastAsia="Gulim" w:cs="Arial"/>
          <w:lang w:eastAsia="ko-KR"/>
        </w:rPr>
        <w:t>명시해야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데스크톱을</w:t>
      </w:r>
      <w:r w:rsidRPr="003275E1">
        <w:rPr>
          <w:rFonts w:eastAsia="Gulim" w:cs="Arial"/>
          <w:lang w:eastAsia="ko-KR"/>
        </w:rPr>
        <w:t xml:space="preserve"> </w:t>
      </w: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E4119" w:rsidRPr="003275E1" w:rsidRDefault="00CE4119" w:rsidP="00CE4119">
      <w:pPr>
        <w:pStyle w:val="PURBlueStrong"/>
        <w:rPr>
          <w:rFonts w:eastAsia="Gulim" w:cs="Arial"/>
        </w:rPr>
      </w:pPr>
      <w:r w:rsidRPr="003275E1">
        <w:rPr>
          <w:rFonts w:eastAsia="Gulim" w:cs="Arial"/>
        </w:rPr>
        <w:t>Windows Server 2012 R2 Active Directory Rights Management Services</w:t>
      </w:r>
    </w:p>
    <w:p w:rsidR="00CE4119" w:rsidRPr="003275E1" w:rsidRDefault="00CE4119" w:rsidP="00CE4119">
      <w:pPr>
        <w:pStyle w:val="PURBody-Indented"/>
        <w:rPr>
          <w:rFonts w:eastAsia="Gulim" w:cs="Arial"/>
          <w:lang w:eastAsia="ko-KR"/>
        </w:rPr>
      </w:pPr>
      <w:r w:rsidRPr="003275E1">
        <w:rPr>
          <w:rFonts w:eastAsia="Gulim" w:cs="Arial"/>
        </w:rPr>
        <w:t xml:space="preserve">Windows Server 2012 R2 Active Directory Rights Management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Windows Server 2012 R2 Active Directory Rights Management Services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E4119" w:rsidRPr="003275E1" w:rsidRDefault="00CE4119" w:rsidP="00CE4119">
      <w:pPr>
        <w:pStyle w:val="PURBlueStrong"/>
        <w:rPr>
          <w:rFonts w:eastAsia="Gulim" w:cs="Arial"/>
        </w:rPr>
      </w:pPr>
      <w:r w:rsidRPr="003275E1">
        <w:rPr>
          <w:rFonts w:eastAsia="Gulim" w:cs="Arial"/>
        </w:rPr>
        <w:t>Microsoft Application Virtualization for Remote Desktop Services</w:t>
      </w:r>
    </w:p>
    <w:p w:rsidR="000A570B" w:rsidRPr="003275E1" w:rsidRDefault="00CE4119" w:rsidP="000A570B">
      <w:pPr>
        <w:pStyle w:val="PURBody-Indented"/>
        <w:rPr>
          <w:rFonts w:eastAsia="Gulim" w:cs="Arial"/>
          <w:lang w:eastAsia="ko-KR"/>
        </w:rPr>
      </w:pPr>
      <w:r w:rsidRPr="003275E1">
        <w:rPr>
          <w:rFonts w:eastAsia="Gulim" w:cs="Arial"/>
        </w:rPr>
        <w:t xml:space="preserve">Microsoft Application Virtualization for Remote Desktop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Microsoft Windows Server 2012 R2 </w:t>
      </w:r>
      <w:r w:rsidRPr="003275E1">
        <w:rPr>
          <w:rFonts w:eastAsia="Gulim" w:cs="Arial"/>
        </w:rPr>
        <w:t>원격</w:t>
      </w:r>
      <w:r w:rsidRPr="003275E1">
        <w:rPr>
          <w:rFonts w:eastAsia="Gulim" w:cs="Arial"/>
        </w:rPr>
        <w:t xml:space="preserve"> </w:t>
      </w:r>
      <w:r w:rsidRPr="003275E1">
        <w:rPr>
          <w:rFonts w:eastAsia="Gulim" w:cs="Arial"/>
        </w:rPr>
        <w:t>데스크톱</w:t>
      </w:r>
      <w:r w:rsidRPr="003275E1">
        <w:rPr>
          <w:rFonts w:eastAsia="Gulim" w:cs="Arial"/>
        </w:rPr>
        <w:t xml:space="preserve"> </w:t>
      </w:r>
      <w:r w:rsidRPr="003275E1">
        <w:rPr>
          <w:rFonts w:eastAsia="Gulim" w:cs="Arial"/>
        </w:rPr>
        <w:t>서비스</w:t>
      </w:r>
      <w:r w:rsidRPr="003275E1">
        <w:rPr>
          <w:rFonts w:eastAsia="Gulim" w:cs="Arial"/>
        </w:rPr>
        <w:t xml:space="preserve">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C3222" w:rsidRPr="003275E1" w:rsidRDefault="003B5CF1" w:rsidP="000C3222">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0C3222" w:rsidRPr="003275E1" w:rsidRDefault="000C3222" w:rsidP="000C3222">
      <w:pPr>
        <w:pStyle w:val="PURProductName"/>
        <w:rPr>
          <w:rFonts w:eastAsia="Gulim" w:cs="Arial"/>
          <w:lang w:eastAsia="ko-KR"/>
        </w:rPr>
      </w:pPr>
      <w:bookmarkStart w:id="238" w:name="_Toc346536847"/>
      <w:bookmarkStart w:id="239" w:name="_Toc339280314"/>
      <w:bookmarkStart w:id="240" w:name="_Toc339280376"/>
      <w:bookmarkStart w:id="241" w:name="_Toc363552785"/>
      <w:bookmarkStart w:id="242" w:name="_Toc363552850"/>
      <w:bookmarkStart w:id="243" w:name="_Toc372067912"/>
      <w:bookmarkStart w:id="244" w:name="_Toc372068021"/>
      <w:r w:rsidRPr="003275E1">
        <w:rPr>
          <w:rFonts w:eastAsia="Gulim" w:cs="Arial"/>
          <w:lang w:eastAsia="ko-KR"/>
        </w:rPr>
        <w:t>Windows Server 2012 R2 Essentials</w:t>
      </w:r>
      <w:bookmarkEnd w:id="238"/>
      <w:bookmarkEnd w:id="239"/>
      <w:bookmarkEnd w:id="240"/>
      <w:bookmarkEnd w:id="241"/>
      <w:bookmarkEnd w:id="242"/>
      <w:bookmarkEnd w:id="243"/>
      <w:bookmarkEnd w:id="244"/>
      <w:r w:rsidRPr="003275E1">
        <w:rPr>
          <w:rFonts w:eastAsia="Gulim" w:cs="Arial"/>
        </w:rPr>
        <w:fldChar w:fldCharType="begin"/>
      </w:r>
      <w:r w:rsidRPr="003275E1">
        <w:rPr>
          <w:rFonts w:eastAsia="Gulim" w:cs="Arial"/>
          <w:lang w:eastAsia="ko-KR"/>
        </w:rPr>
        <w:instrText>XE "Windows Server 2012 R2 Essentials"</w:instrText>
      </w:r>
      <w:r w:rsidRPr="003275E1">
        <w:rPr>
          <w:rFonts w:eastAsia="Gulim" w:cs="Arial"/>
        </w:rPr>
        <w:fldChar w:fldCharType="end"/>
      </w:r>
    </w:p>
    <w:p w:rsidR="000C3222" w:rsidRPr="003275E1" w:rsidRDefault="000C3222" w:rsidP="000C3222">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tbl>
      <w:tblPr>
        <w:tblStyle w:val="ProductAttributesTable"/>
        <w:tblW w:w="0" w:type="auto"/>
        <w:tblLook w:val="04A0" w:firstRow="1" w:lastRow="0" w:firstColumn="1" w:lastColumn="0" w:noHBand="0" w:noVBand="1"/>
      </w:tblPr>
      <w:tblGrid>
        <w:gridCol w:w="5375"/>
        <w:gridCol w:w="5425"/>
      </w:tblGrid>
      <w:tr w:rsidR="000C3222" w:rsidRPr="003275E1" w:rsidTr="000C3222">
        <w:tc>
          <w:tcPr>
            <w:tcW w:w="5498" w:type="dxa"/>
          </w:tcPr>
          <w:p w:rsidR="000C3222" w:rsidRPr="003275E1" w:rsidRDefault="000C3222" w:rsidP="000C3222">
            <w:pPr>
              <w:pStyle w:val="PURBody"/>
              <w:rPr>
                <w:rFonts w:ascii="Arial" w:eastAsia="Gulim" w:hAnsi="Arial" w:cs="Arial"/>
                <w:lang w:eastAsia="ko-KR"/>
              </w:rPr>
            </w:pPr>
            <w:r w:rsidRPr="003275E1">
              <w:rPr>
                <w:rFonts w:ascii="Arial" w:eastAsia="Gulim" w:hAnsi="Arial" w:cs="Arial"/>
                <w:lang w:eastAsia="ko-KR"/>
              </w:rPr>
              <w:t>서버</w:t>
            </w:r>
            <w:r w:rsidRPr="003275E1">
              <w:rPr>
                <w:rFonts w:ascii="Arial" w:eastAsia="Gulim" w:hAnsi="Arial" w:cs="Arial"/>
                <w:lang w:eastAsia="ko-KR"/>
              </w:rPr>
              <w:t xml:space="preserve"> </w:t>
            </w:r>
            <w:r w:rsidRPr="003275E1">
              <w:rPr>
                <w:rFonts w:ascii="Arial" w:eastAsia="Gulim" w:hAnsi="Arial" w:cs="Arial"/>
                <w:lang w:eastAsia="ko-KR"/>
              </w:rPr>
              <w:t>팜의</w:t>
            </w:r>
            <w:r w:rsidRPr="003275E1">
              <w:rPr>
                <w:rFonts w:ascii="Arial" w:eastAsia="Gulim" w:hAnsi="Arial" w:cs="Arial"/>
                <w:lang w:eastAsia="ko-KR"/>
              </w:rPr>
              <w:t xml:space="preserve"> </w:t>
            </w:r>
            <w:r w:rsidRPr="003275E1">
              <w:rPr>
                <w:rFonts w:ascii="Arial" w:eastAsia="Gulim" w:hAnsi="Arial" w:cs="Arial"/>
                <w:lang w:eastAsia="ko-KR"/>
              </w:rPr>
              <w:t>라이선스</w:t>
            </w:r>
            <w:r w:rsidRPr="003275E1">
              <w:rPr>
                <w:rFonts w:ascii="Arial" w:eastAsia="Gulim" w:hAnsi="Arial" w:cs="Arial"/>
                <w:lang w:eastAsia="ko-KR"/>
              </w:rPr>
              <w:t xml:space="preserve"> </w:t>
            </w:r>
            <w:r w:rsidRPr="003275E1">
              <w:rPr>
                <w:rFonts w:ascii="Arial" w:eastAsia="Gulim" w:hAnsi="Arial" w:cs="Arial"/>
                <w:lang w:eastAsia="ko-KR"/>
              </w:rPr>
              <w:t>이동성</w:t>
            </w:r>
            <w:r w:rsidRPr="003275E1">
              <w:rPr>
                <w:rFonts w:ascii="Arial" w:eastAsia="Gulim" w:hAnsi="Arial" w:cs="Arial"/>
                <w:lang w:eastAsia="ko-KR"/>
              </w:rPr>
              <w:t xml:space="preserve">: </w:t>
            </w:r>
            <w:r w:rsidRPr="003275E1">
              <w:rPr>
                <w:rFonts w:ascii="Arial" w:eastAsia="Gulim" w:hAnsi="Arial" w:cs="Arial"/>
                <w:b/>
                <w:lang w:eastAsia="ko-KR"/>
              </w:rPr>
              <w:t>없음</w:t>
            </w:r>
          </w:p>
        </w:tc>
        <w:tc>
          <w:tcPr>
            <w:tcW w:w="5532" w:type="dxa"/>
          </w:tcPr>
          <w:p w:rsidR="000C3222" w:rsidRPr="003275E1" w:rsidRDefault="000C3222" w:rsidP="00C6161F">
            <w:pPr>
              <w:pStyle w:val="PURBody"/>
              <w:rPr>
                <w:rFonts w:ascii="Arial" w:eastAsia="Gulim" w:hAnsi="Arial" w:cs="Arial"/>
                <w:lang w:eastAsia="ko-KR"/>
              </w:rPr>
            </w:pPr>
            <w:r w:rsidRPr="003275E1">
              <w:rPr>
                <w:rFonts w:ascii="Arial" w:eastAsia="Gulim" w:hAnsi="Arial" w:cs="Arial"/>
                <w:lang w:eastAsia="ko-KR"/>
              </w:rPr>
              <w:t>클라이언트</w:t>
            </w:r>
            <w:r w:rsidRPr="003275E1">
              <w:rPr>
                <w:rFonts w:ascii="Arial" w:eastAsia="Gulim" w:hAnsi="Arial" w:cs="Arial"/>
                <w:lang w:eastAsia="ko-KR"/>
              </w:rPr>
              <w:t>/</w:t>
            </w:r>
            <w:r w:rsidRPr="003275E1">
              <w:rPr>
                <w:rFonts w:ascii="Arial" w:eastAsia="Gulim" w:hAnsi="Arial" w:cs="Arial"/>
                <w:lang w:eastAsia="ko-KR"/>
              </w:rPr>
              <w:t>추가</w:t>
            </w:r>
            <w:r w:rsidRPr="003275E1">
              <w:rPr>
                <w:rFonts w:ascii="Arial" w:eastAsia="Gulim" w:hAnsi="Arial" w:cs="Arial"/>
                <w:lang w:eastAsia="ko-KR"/>
              </w:rPr>
              <w:t xml:space="preserve"> </w:t>
            </w:r>
            <w:r w:rsidRPr="003275E1">
              <w:rPr>
                <w:rFonts w:ascii="Arial" w:eastAsia="Gulim" w:hAnsi="Arial" w:cs="Arial"/>
                <w:lang w:eastAsia="ko-KR"/>
              </w:rPr>
              <w:t>소프트웨어</w:t>
            </w:r>
            <w:r w:rsidRPr="003275E1">
              <w:rPr>
                <w:rFonts w:ascii="Arial" w:eastAsia="Gulim" w:hAnsi="Arial" w:cs="Arial"/>
                <w:lang w:eastAsia="ko-KR"/>
              </w:rPr>
              <w:t xml:space="preserve">: </w:t>
            </w:r>
            <w:r w:rsidRPr="003275E1">
              <w:rPr>
                <w:rFonts w:ascii="Arial" w:eastAsia="Gulim" w:hAnsi="Arial" w:cs="Arial"/>
                <w:b/>
                <w:lang w:eastAsia="ko-KR"/>
              </w:rPr>
              <w:t>있음</w:t>
            </w:r>
            <w:r w:rsidRPr="003275E1">
              <w:rPr>
                <w:rFonts w:ascii="Arial" w:eastAsia="Gulim" w:hAnsi="Arial" w:cs="Arial"/>
                <w:i/>
                <w:lang w:eastAsia="ko-KR"/>
              </w:rPr>
              <w:t>(</w:t>
            </w:r>
            <w:hyperlink w:anchor="Appendix1" w:history="1">
              <w:r w:rsidRPr="003275E1">
                <w:rPr>
                  <w:rFonts w:ascii="Arial" w:eastAsia="Gulim" w:hAnsi="Arial" w:cs="Arial"/>
                  <w:i/>
                  <w:color w:val="00467F"/>
                  <w:u w:val="single"/>
                  <w:lang w:eastAsia="ko-KR"/>
                </w:rPr>
                <w:t>부록</w:t>
              </w:r>
              <w:r w:rsidRPr="003275E1">
                <w:rPr>
                  <w:rFonts w:ascii="Arial" w:eastAsia="Gulim" w:hAnsi="Arial" w:cs="Arial"/>
                  <w:i/>
                  <w:color w:val="00467F"/>
                  <w:u w:val="single"/>
                  <w:lang w:eastAsia="ko-KR"/>
                </w:rPr>
                <w:t xml:space="preserve"> 1</w:t>
              </w:r>
            </w:hyperlink>
            <w:r w:rsidRPr="003275E1">
              <w:rPr>
                <w:rFonts w:ascii="Arial" w:eastAsia="Gulim" w:hAnsi="Arial" w:cs="Arial"/>
                <w:i/>
                <w:lang w:eastAsia="ko-KR"/>
              </w:rPr>
              <w:t xml:space="preserve"> </w:t>
            </w:r>
            <w:r w:rsidRPr="003275E1">
              <w:rPr>
                <w:rFonts w:ascii="Arial" w:eastAsia="Gulim" w:hAnsi="Arial" w:cs="Arial"/>
                <w:i/>
                <w:lang w:eastAsia="ko-KR"/>
              </w:rPr>
              <w:t>참조</w:t>
            </w:r>
            <w:r w:rsidRPr="003275E1">
              <w:rPr>
                <w:rFonts w:ascii="Arial" w:eastAsia="Gulim" w:hAnsi="Arial" w:cs="Arial"/>
                <w:i/>
                <w:lang w:eastAsia="ko-KR"/>
              </w:rPr>
              <w:t>)</w:t>
            </w:r>
          </w:p>
        </w:tc>
      </w:tr>
      <w:tr w:rsidR="000C3222" w:rsidRPr="003275E1" w:rsidTr="000C3222">
        <w:tc>
          <w:tcPr>
            <w:tcW w:w="5498" w:type="dxa"/>
          </w:tcPr>
          <w:p w:rsidR="000C3222" w:rsidRPr="003275E1" w:rsidRDefault="000C3222" w:rsidP="00C6161F">
            <w:pPr>
              <w:pStyle w:val="PURBody"/>
              <w:rPr>
                <w:rFonts w:ascii="Arial" w:eastAsia="Gulim" w:hAnsi="Arial" w:cs="Arial"/>
                <w:b/>
                <w:lang w:eastAsia="ko-KR"/>
              </w:rPr>
            </w:pPr>
          </w:p>
        </w:tc>
        <w:tc>
          <w:tcPr>
            <w:tcW w:w="5532" w:type="dxa"/>
          </w:tcPr>
          <w:p w:rsidR="000C3222" w:rsidRPr="003275E1" w:rsidRDefault="000C3222" w:rsidP="000C3222">
            <w:pPr>
              <w:pStyle w:val="PURBody"/>
              <w:rPr>
                <w:rFonts w:ascii="Arial" w:eastAsia="Gulim" w:hAnsi="Arial" w:cs="Arial"/>
                <w:lang w:eastAsia="ko-KR"/>
              </w:rPr>
            </w:pPr>
            <w:r w:rsidRPr="003275E1">
              <w:rPr>
                <w:rFonts w:ascii="Arial" w:eastAsia="Gulim" w:hAnsi="Arial" w:cs="Arial"/>
                <w:lang w:eastAsia="ko-KR"/>
              </w:rPr>
              <w:t>해당</w:t>
            </w:r>
            <w:r w:rsidRPr="003275E1">
              <w:rPr>
                <w:rFonts w:ascii="Arial" w:eastAsia="Gulim" w:hAnsi="Arial" w:cs="Arial"/>
                <w:lang w:eastAsia="ko-KR"/>
              </w:rPr>
              <w:t xml:space="preserve"> </w:t>
            </w:r>
            <w:r w:rsidRPr="003275E1">
              <w:rPr>
                <w:rFonts w:ascii="Arial" w:eastAsia="Gulim" w:hAnsi="Arial" w:cs="Arial"/>
                <w:lang w:eastAsia="ko-KR"/>
              </w:rPr>
              <w:t>통지</w:t>
            </w:r>
            <w:r w:rsidRPr="003275E1">
              <w:rPr>
                <w:rFonts w:ascii="Arial" w:eastAsia="Gulim" w:hAnsi="Arial" w:cs="Arial"/>
                <w:lang w:eastAsia="ko-KR"/>
              </w:rPr>
              <w:t xml:space="preserve"> </w:t>
            </w:r>
            <w:r w:rsidRPr="003275E1">
              <w:rPr>
                <w:rFonts w:ascii="Arial" w:eastAsia="Gulim" w:hAnsi="Arial" w:cs="Arial"/>
                <w:lang w:eastAsia="ko-KR"/>
              </w:rPr>
              <w:t>참조</w:t>
            </w:r>
            <w:r w:rsidRPr="003275E1">
              <w:rPr>
                <w:rFonts w:ascii="Arial" w:eastAsia="Gulim" w:hAnsi="Arial" w:cs="Arial"/>
                <w:lang w:eastAsia="ko-KR"/>
              </w:rPr>
              <w:t xml:space="preserve">: </w:t>
            </w:r>
            <w:r w:rsidRPr="003275E1">
              <w:rPr>
                <w:rFonts w:ascii="Arial" w:eastAsia="Gulim" w:hAnsi="Arial" w:cs="Arial"/>
                <w:b/>
                <w:lang w:eastAsia="ko-KR"/>
              </w:rPr>
              <w:t>데이터</w:t>
            </w:r>
            <w:r w:rsidRPr="003275E1">
              <w:rPr>
                <w:rFonts w:ascii="Arial" w:eastAsia="Gulim" w:hAnsi="Arial" w:cs="Arial"/>
                <w:b/>
                <w:lang w:eastAsia="ko-KR"/>
              </w:rPr>
              <w:t xml:space="preserve"> </w:t>
            </w:r>
            <w:r w:rsidRPr="003275E1">
              <w:rPr>
                <w:rFonts w:ascii="Arial" w:eastAsia="Gulim" w:hAnsi="Arial" w:cs="Arial"/>
                <w:b/>
                <w:lang w:eastAsia="ko-KR"/>
              </w:rPr>
              <w:t>전송</w:t>
            </w:r>
            <w:r w:rsidRPr="003275E1">
              <w:rPr>
                <w:rFonts w:ascii="Arial" w:eastAsia="Gulim" w:hAnsi="Arial" w:cs="Arial"/>
                <w:b/>
                <w:lang w:eastAsia="ko-KR"/>
              </w:rPr>
              <w:t xml:space="preserve">, MPEG-4, VC-1, </w:t>
            </w:r>
            <w:r w:rsidRPr="003275E1">
              <w:rPr>
                <w:rFonts w:ascii="Arial" w:eastAsia="Gulim" w:hAnsi="Arial" w:cs="Arial"/>
                <w:b/>
                <w:lang w:eastAsia="ko-KR"/>
              </w:rPr>
              <w:t>사용자</w:t>
            </w:r>
            <w:r w:rsidRPr="003275E1">
              <w:rPr>
                <w:rFonts w:ascii="Arial" w:eastAsia="Gulim" w:hAnsi="Arial" w:cs="Arial"/>
                <w:b/>
                <w:lang w:eastAsia="ko-KR"/>
              </w:rPr>
              <w:t xml:space="preserve"> </w:t>
            </w:r>
            <w:r w:rsidRPr="003275E1">
              <w:rPr>
                <w:rFonts w:ascii="Arial" w:eastAsia="Gulim" w:hAnsi="Arial" w:cs="Arial"/>
                <w:b/>
                <w:lang w:eastAsia="ko-KR"/>
              </w:rPr>
              <w:t>동의</w:t>
            </w:r>
            <w:r w:rsidRPr="003275E1">
              <w:rPr>
                <w:rFonts w:ascii="Arial" w:eastAsia="Gulim" w:hAnsi="Arial" w:cs="Arial"/>
                <w:b/>
                <w:lang w:eastAsia="ko-KR"/>
              </w:rPr>
              <w:t xml:space="preserve"> </w:t>
            </w:r>
            <w:r w:rsidRPr="003275E1">
              <w:rPr>
                <w:rFonts w:ascii="Arial" w:eastAsia="Gulim" w:hAnsi="Arial" w:cs="Arial"/>
                <w:b/>
                <w:lang w:eastAsia="ko-KR"/>
              </w:rPr>
              <w:t>없이</w:t>
            </w:r>
            <w:r w:rsidRPr="003275E1">
              <w:rPr>
                <w:rFonts w:ascii="Arial" w:eastAsia="Gulim" w:hAnsi="Arial" w:cs="Arial"/>
                <w:b/>
                <w:lang w:eastAsia="ko-KR"/>
              </w:rPr>
              <w:t xml:space="preserve"> </w:t>
            </w:r>
            <w:r w:rsidRPr="003275E1">
              <w:rPr>
                <w:rFonts w:ascii="Arial" w:eastAsia="Gulim" w:hAnsi="Arial" w:cs="Arial"/>
                <w:b/>
                <w:lang w:eastAsia="ko-KR"/>
              </w:rPr>
              <w:t>설치된</w:t>
            </w:r>
            <w:r w:rsidRPr="003275E1">
              <w:rPr>
                <w:rFonts w:ascii="Arial" w:eastAsia="Gulim" w:hAnsi="Arial" w:cs="Arial"/>
                <w:b/>
                <w:lang w:eastAsia="ko-KR"/>
              </w:rPr>
              <w:t xml:space="preserve"> </w:t>
            </w:r>
            <w:r w:rsidRPr="003275E1">
              <w:rPr>
                <w:rFonts w:ascii="Arial" w:eastAsia="Gulim" w:hAnsi="Arial" w:cs="Arial"/>
                <w:b/>
                <w:lang w:eastAsia="ko-KR"/>
              </w:rPr>
              <w:t>소프트웨어</w:t>
            </w:r>
            <w:r w:rsidRPr="003275E1">
              <w:rPr>
                <w:rFonts w:ascii="Arial" w:eastAsia="Gulim" w:hAnsi="Arial" w:cs="Arial"/>
                <w:lang w:eastAsia="ko-KR"/>
              </w:rPr>
              <w:t>(</w:t>
            </w:r>
            <w:r w:rsidRPr="003275E1">
              <w:rPr>
                <w:rFonts w:ascii="Arial" w:eastAsia="Gulim" w:hAnsi="Arial" w:cs="Arial"/>
                <w:lang w:eastAsia="ko-KR"/>
              </w:rPr>
              <w:t>통지</w:t>
            </w:r>
            <w:r w:rsidRPr="003275E1">
              <w:rPr>
                <w:rFonts w:ascii="Arial" w:eastAsia="Gulim" w:hAnsi="Arial" w:cs="Arial"/>
                <w:lang w:eastAsia="ko-KR"/>
              </w:rPr>
              <w:t xml:space="preserve"> I)</w:t>
            </w:r>
            <w:r w:rsidRPr="003275E1">
              <w:rPr>
                <w:rFonts w:ascii="Arial" w:eastAsia="Gulim" w:hAnsi="Arial" w:cs="Arial"/>
                <w:i/>
                <w:lang w:eastAsia="ko-KR"/>
              </w:rPr>
              <w:t>(</w:t>
            </w:r>
            <w:hyperlink w:anchor="Appendix2" w:history="1">
              <w:r w:rsidRPr="003275E1">
                <w:rPr>
                  <w:rFonts w:ascii="Arial" w:eastAsia="Gulim" w:hAnsi="Arial" w:cs="Arial"/>
                  <w:i/>
                  <w:color w:val="00467F"/>
                  <w:u w:val="single"/>
                  <w:lang w:eastAsia="ko-KR"/>
                </w:rPr>
                <w:t>부록</w:t>
              </w:r>
              <w:r w:rsidRPr="003275E1">
                <w:rPr>
                  <w:rFonts w:ascii="Arial" w:eastAsia="Gulim" w:hAnsi="Arial" w:cs="Arial"/>
                  <w:i/>
                  <w:color w:val="00467F"/>
                  <w:u w:val="single"/>
                  <w:lang w:eastAsia="ko-KR"/>
                </w:rPr>
                <w:t xml:space="preserve"> 2</w:t>
              </w:r>
            </w:hyperlink>
            <w:r w:rsidRPr="003275E1">
              <w:rPr>
                <w:rFonts w:ascii="Arial" w:eastAsia="Gulim" w:hAnsi="Arial" w:cs="Arial"/>
                <w:i/>
                <w:lang w:eastAsia="ko-KR"/>
              </w:rPr>
              <w:t xml:space="preserve"> </w:t>
            </w:r>
            <w:r w:rsidRPr="003275E1">
              <w:rPr>
                <w:rFonts w:ascii="Arial" w:eastAsia="Gulim" w:hAnsi="Arial" w:cs="Arial"/>
                <w:i/>
                <w:lang w:eastAsia="ko-KR"/>
              </w:rPr>
              <w:t>참조</w:t>
            </w:r>
            <w:r w:rsidRPr="003275E1">
              <w:rPr>
                <w:rFonts w:ascii="Arial" w:eastAsia="Gulim" w:hAnsi="Arial" w:cs="Arial"/>
                <w:i/>
                <w:lang w:eastAsia="ko-KR"/>
              </w:rPr>
              <w:t>)</w:t>
            </w:r>
          </w:p>
        </w:tc>
      </w:tr>
    </w:tbl>
    <w:p w:rsidR="000C3222" w:rsidRPr="003275E1" w:rsidRDefault="000C3222" w:rsidP="000C3222">
      <w:pPr>
        <w:pStyle w:val="PURBlueBGHeader"/>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0C3222" w:rsidRPr="003275E1" w:rsidRDefault="000C3222" w:rsidP="000C3222">
      <w:pPr>
        <w:pStyle w:val="PURBlueStrong-Indented"/>
        <w:rPr>
          <w:rFonts w:eastAsia="Gulim" w:cs="Arial"/>
          <w:lang w:eastAsia="ko-KR"/>
        </w:rPr>
      </w:pP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제한</w:t>
      </w:r>
    </w:p>
    <w:p w:rsidR="001D11A3" w:rsidRPr="003275E1" w:rsidRDefault="00B70FA2" w:rsidP="00B70FA2">
      <w:pPr>
        <w:pStyle w:val="PURBody-Indented"/>
        <w:rPr>
          <w:rFonts w:eastAsia="Gulim" w:cs="Arial"/>
          <w:lang w:eastAsia="ko-KR"/>
        </w:rPr>
      </w:pPr>
      <w:r w:rsidRPr="003275E1">
        <w:rPr>
          <w:rFonts w:eastAsia="Gulim" w:cs="Arial"/>
          <w:lang w:eastAsia="ko-KR"/>
        </w:rPr>
        <w:t xml:space="preserve">i)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그러면</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시점에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1D11A3" w:rsidRPr="003275E1" w:rsidRDefault="001D11A3" w:rsidP="00B70FA2">
      <w:pPr>
        <w:pStyle w:val="PURBullet-Indented"/>
        <w:rPr>
          <w:rFonts w:eastAsia="Gulim" w:cs="Arial"/>
          <w:lang w:eastAsia="ko-KR"/>
        </w:rPr>
      </w:pP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1D11A3" w:rsidRPr="003275E1" w:rsidRDefault="001D11A3" w:rsidP="00B70FA2">
      <w:pPr>
        <w:pStyle w:val="PURBullet-Indented"/>
        <w:rPr>
          <w:rFonts w:eastAsia="Gulim" w:cs="Arial"/>
          <w:lang w:eastAsia="ko-KR"/>
        </w:rPr>
      </w:pP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w:t>
      </w:r>
    </w:p>
    <w:p w:rsidR="00DD69C5" w:rsidRPr="003275E1" w:rsidRDefault="00B70FA2" w:rsidP="00B70FA2">
      <w:pPr>
        <w:pStyle w:val="PURBody-Indented"/>
        <w:rPr>
          <w:rFonts w:eastAsia="Gulim" w:cs="Arial"/>
          <w:lang w:eastAsia="ko-KR"/>
        </w:rPr>
      </w:pPr>
      <w:r w:rsidRPr="003275E1">
        <w:rPr>
          <w:rFonts w:eastAsia="Gulim" w:cs="Arial"/>
          <w:lang w:eastAsia="ko-KR"/>
        </w:rPr>
        <w:t xml:space="preserve">ii) </w:t>
      </w:r>
      <w:r w:rsidRPr="003275E1">
        <w:rPr>
          <w:rFonts w:eastAsia="Gulim" w:cs="Arial"/>
          <w:lang w:eastAsia="ko-KR"/>
        </w:rPr>
        <w:t>서버의</w:t>
      </w:r>
      <w:r w:rsidRPr="003275E1">
        <w:rPr>
          <w:rFonts w:eastAsia="Gulim" w:cs="Arial"/>
          <w:lang w:eastAsia="ko-KR"/>
        </w:rPr>
        <w:t xml:space="preserve"> Active Directory</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구성된</w:t>
      </w:r>
      <w:r w:rsidRPr="003275E1">
        <w:rPr>
          <w:rFonts w:eastAsia="Gulim" w:cs="Arial"/>
          <w:lang w:eastAsia="ko-KR"/>
        </w:rPr>
        <w:t xml:space="preserve"> </w:t>
      </w:r>
      <w:r w:rsidRPr="003275E1">
        <w:rPr>
          <w:rFonts w:eastAsia="Gulim" w:cs="Arial"/>
          <w:lang w:eastAsia="ko-KR"/>
        </w:rPr>
        <w:t>도메인에서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D69C5" w:rsidRPr="003275E1" w:rsidRDefault="00DD69C5" w:rsidP="00B70FA2">
      <w:pPr>
        <w:pStyle w:val="PURBullet-Indented"/>
        <w:rPr>
          <w:rFonts w:eastAsia="Gulim" w:cs="Arial"/>
          <w:lang w:eastAsia="ko-KR"/>
        </w:rPr>
      </w:pP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컨트롤러</w:t>
      </w:r>
      <w:r w:rsidRPr="003275E1">
        <w:rPr>
          <w:rFonts w:eastAsia="Gulim" w:cs="Arial"/>
          <w:lang w:eastAsia="ko-KR"/>
        </w:rPr>
        <w:t>(</w:t>
      </w:r>
      <w:r w:rsidRPr="003275E1">
        <w:rPr>
          <w:rFonts w:eastAsia="Gulim" w:cs="Arial"/>
          <w:lang w:eastAsia="ko-KR"/>
        </w:rPr>
        <w:t>모든</w:t>
      </w:r>
      <w:r w:rsidRPr="003275E1">
        <w:rPr>
          <w:rFonts w:eastAsia="Gulim" w:cs="Arial"/>
          <w:lang w:eastAsia="ko-KR"/>
        </w:rPr>
        <w:t xml:space="preserve"> FSMO(Flexible Single Master Operations) </w:t>
      </w:r>
      <w:r w:rsidRPr="003275E1">
        <w:rPr>
          <w:rFonts w:eastAsia="Gulim" w:cs="Arial"/>
          <w:lang w:eastAsia="ko-KR"/>
        </w:rPr>
        <w:t>역할을</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구성됨</w:t>
      </w:r>
    </w:p>
    <w:p w:rsidR="00DD69C5" w:rsidRPr="003275E1" w:rsidRDefault="00DD69C5" w:rsidP="00B70FA2">
      <w:pPr>
        <w:pStyle w:val="PURBullet-Indented"/>
        <w:rPr>
          <w:rFonts w:eastAsia="Gulim" w:cs="Arial"/>
          <w:lang w:eastAsia="ko-KR"/>
        </w:rPr>
      </w:pP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포리스트의</w:t>
      </w:r>
      <w:r w:rsidRPr="003275E1">
        <w:rPr>
          <w:rFonts w:eastAsia="Gulim" w:cs="Arial"/>
          <w:lang w:eastAsia="ko-KR"/>
        </w:rPr>
        <w:t xml:space="preserve"> </w:t>
      </w:r>
      <w:r w:rsidRPr="003275E1">
        <w:rPr>
          <w:rFonts w:eastAsia="Gulim" w:cs="Arial"/>
          <w:lang w:eastAsia="ko-KR"/>
        </w:rPr>
        <w:t>루트로</w:t>
      </w:r>
      <w:r w:rsidRPr="003275E1">
        <w:rPr>
          <w:rFonts w:eastAsia="Gulim" w:cs="Arial"/>
          <w:lang w:eastAsia="ko-KR"/>
        </w:rPr>
        <w:t xml:space="preserve"> </w:t>
      </w:r>
      <w:r w:rsidRPr="003275E1">
        <w:rPr>
          <w:rFonts w:eastAsia="Gulim" w:cs="Arial"/>
          <w:lang w:eastAsia="ko-KR"/>
        </w:rPr>
        <w:t>구성됨</w:t>
      </w:r>
      <w:r w:rsidRPr="003275E1">
        <w:rPr>
          <w:rFonts w:eastAsia="Gulim" w:cs="Arial"/>
          <w:lang w:eastAsia="ko-KR"/>
        </w:rPr>
        <w:t xml:space="preserve"> </w:t>
      </w:r>
    </w:p>
    <w:p w:rsidR="00DD69C5" w:rsidRPr="003275E1" w:rsidRDefault="00DD69C5" w:rsidP="00B70FA2">
      <w:pPr>
        <w:pStyle w:val="PURBullet-Indented"/>
        <w:rPr>
          <w:rFonts w:eastAsia="Gulim" w:cs="Arial"/>
          <w:lang w:eastAsia="ko-KR"/>
        </w:rPr>
      </w:pPr>
      <w:r w:rsidRPr="003275E1">
        <w:rPr>
          <w:rFonts w:eastAsia="Gulim" w:cs="Arial"/>
          <w:lang w:eastAsia="ko-KR"/>
        </w:rPr>
        <w:t>자식</w:t>
      </w:r>
      <w:r w:rsidRPr="003275E1">
        <w:rPr>
          <w:rFonts w:eastAsia="Gulim" w:cs="Arial"/>
          <w:lang w:eastAsia="ko-KR"/>
        </w:rPr>
        <w:t xml:space="preserve"> </w:t>
      </w:r>
      <w:r w:rsidRPr="003275E1">
        <w:rPr>
          <w:rFonts w:eastAsia="Gulim" w:cs="Arial"/>
          <w:lang w:eastAsia="ko-KR"/>
        </w:rPr>
        <w:t>도메인이</w:t>
      </w:r>
      <w:r w:rsidRPr="003275E1">
        <w:rPr>
          <w:rFonts w:eastAsia="Gulim" w:cs="Arial"/>
          <w:lang w:eastAsia="ko-KR"/>
        </w:rPr>
        <w:t xml:space="preserve"> </w:t>
      </w:r>
      <w:r w:rsidRPr="003275E1">
        <w:rPr>
          <w:rFonts w:eastAsia="Gulim" w:cs="Arial"/>
          <w:lang w:eastAsia="ko-KR"/>
        </w:rPr>
        <w:t>되지</w:t>
      </w:r>
      <w:r w:rsidRPr="003275E1">
        <w:rPr>
          <w:rFonts w:eastAsia="Gulim" w:cs="Arial"/>
          <w:lang w:eastAsia="ko-KR"/>
        </w:rPr>
        <w:t xml:space="preserve"> </w:t>
      </w:r>
      <w:r w:rsidRPr="003275E1">
        <w:rPr>
          <w:rFonts w:eastAsia="Gulim" w:cs="Arial"/>
          <w:lang w:eastAsia="ko-KR"/>
        </w:rPr>
        <w:t>않도록</w:t>
      </w:r>
      <w:r w:rsidRPr="003275E1">
        <w:rPr>
          <w:rFonts w:eastAsia="Gulim" w:cs="Arial"/>
          <w:lang w:eastAsia="ko-KR"/>
        </w:rPr>
        <w:t xml:space="preserve"> </w:t>
      </w:r>
      <w:r w:rsidRPr="003275E1">
        <w:rPr>
          <w:rFonts w:eastAsia="Gulim" w:cs="Arial"/>
          <w:lang w:eastAsia="ko-KR"/>
        </w:rPr>
        <w:t>구성됨</w:t>
      </w:r>
      <w:r w:rsidRPr="003275E1">
        <w:rPr>
          <w:rFonts w:eastAsia="Gulim" w:cs="Arial"/>
          <w:lang w:eastAsia="ko-KR"/>
        </w:rPr>
        <w:t xml:space="preserve"> </w:t>
      </w:r>
      <w:r w:rsidRPr="003275E1">
        <w:rPr>
          <w:rFonts w:eastAsia="Gulim" w:cs="Arial"/>
          <w:lang w:eastAsia="ko-KR"/>
        </w:rPr>
        <w:t>그리고</w:t>
      </w:r>
    </w:p>
    <w:p w:rsidR="00DD69C5" w:rsidRPr="003275E1" w:rsidRDefault="00DD69C5" w:rsidP="00B70FA2">
      <w:pPr>
        <w:pStyle w:val="PURBullet-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도메인과</w:t>
      </w:r>
      <w:r w:rsidRPr="003275E1">
        <w:rPr>
          <w:rFonts w:eastAsia="Gulim" w:cs="Arial"/>
          <w:lang w:eastAsia="ko-KR"/>
        </w:rPr>
        <w:t xml:space="preserve"> </w:t>
      </w:r>
      <w:r w:rsidRPr="003275E1">
        <w:rPr>
          <w:rFonts w:eastAsia="Gulim" w:cs="Arial"/>
          <w:lang w:eastAsia="ko-KR"/>
        </w:rPr>
        <w:t>트러스트</w:t>
      </w:r>
      <w:r w:rsidRPr="003275E1">
        <w:rPr>
          <w:rFonts w:eastAsia="Gulim" w:cs="Arial"/>
          <w:lang w:eastAsia="ko-KR"/>
        </w:rPr>
        <w:t xml:space="preserve"> </w:t>
      </w:r>
      <w:r w:rsidRPr="003275E1">
        <w:rPr>
          <w:rFonts w:eastAsia="Gulim" w:cs="Arial"/>
          <w:lang w:eastAsia="ko-KR"/>
        </w:rPr>
        <w:t>관계를</w:t>
      </w:r>
      <w:r w:rsidRPr="003275E1">
        <w:rPr>
          <w:rFonts w:eastAsia="Gulim" w:cs="Arial"/>
          <w:lang w:eastAsia="ko-KR"/>
        </w:rPr>
        <w:t xml:space="preserve"> </w:t>
      </w:r>
      <w:r w:rsidRPr="003275E1">
        <w:rPr>
          <w:rFonts w:eastAsia="Gulim" w:cs="Arial"/>
          <w:lang w:eastAsia="ko-KR"/>
        </w:rPr>
        <w:t>갖지</w:t>
      </w:r>
      <w:r w:rsidRPr="003275E1">
        <w:rPr>
          <w:rFonts w:eastAsia="Gulim" w:cs="Arial"/>
          <w:lang w:eastAsia="ko-KR"/>
        </w:rPr>
        <w:t xml:space="preserve"> </w:t>
      </w:r>
      <w:r w:rsidRPr="003275E1">
        <w:rPr>
          <w:rFonts w:eastAsia="Gulim" w:cs="Arial"/>
          <w:lang w:eastAsia="ko-KR"/>
        </w:rPr>
        <w:t>않도록</w:t>
      </w:r>
      <w:r w:rsidRPr="003275E1">
        <w:rPr>
          <w:rFonts w:eastAsia="Gulim" w:cs="Arial"/>
          <w:lang w:eastAsia="ko-KR"/>
        </w:rPr>
        <w:t xml:space="preserve"> </w:t>
      </w:r>
      <w:r w:rsidRPr="003275E1">
        <w:rPr>
          <w:rFonts w:eastAsia="Gulim" w:cs="Arial"/>
          <w:lang w:eastAsia="ko-KR"/>
        </w:rPr>
        <w:t>구성됨</w:t>
      </w:r>
    </w:p>
    <w:p w:rsidR="00DD69C5" w:rsidRPr="003275E1" w:rsidRDefault="00B70FA2" w:rsidP="00B70FA2">
      <w:pPr>
        <w:pStyle w:val="PURBody-Indented"/>
        <w:rPr>
          <w:rFonts w:eastAsia="Gulim" w:cs="Arial"/>
          <w:lang w:eastAsia="ko-KR"/>
        </w:rPr>
      </w:pPr>
      <w:r w:rsidRPr="003275E1">
        <w:rPr>
          <w:rFonts w:eastAsia="Gulim" w:cs="Arial"/>
          <w:lang w:eastAsia="ko-KR"/>
        </w:rPr>
        <w:lastRenderedPageBreak/>
        <w:t xml:space="preserve">iii) </w:t>
      </w:r>
      <w:r w:rsidRPr="003275E1">
        <w:rPr>
          <w:rFonts w:eastAsia="Gulim" w:cs="Arial"/>
          <w:lang w:eastAsia="ko-KR"/>
        </w:rPr>
        <w:t>허용되는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가상화</w:t>
      </w:r>
      <w:r w:rsidRPr="003275E1">
        <w:rPr>
          <w:rFonts w:eastAsia="Gulim" w:cs="Arial"/>
          <w:szCs w:val="18"/>
          <w:lang w:eastAsia="ko-KR"/>
        </w:rPr>
        <w:t xml:space="preserve"> </w:t>
      </w:r>
      <w:r w:rsidRPr="003275E1">
        <w:rPr>
          <w:rFonts w:eastAsia="Gulim" w:cs="Arial"/>
          <w:szCs w:val="18"/>
          <w:lang w:eastAsia="ko-KR"/>
        </w:rPr>
        <w:t>소프트웨어를</w:t>
      </w:r>
      <w:r w:rsidRPr="003275E1">
        <w:rPr>
          <w:rFonts w:eastAsia="Gulim" w:cs="Arial"/>
          <w:szCs w:val="18"/>
          <w:lang w:eastAsia="ko-KR"/>
        </w:rPr>
        <w:t xml:space="preserve"> </w:t>
      </w:r>
      <w:r w:rsidRPr="003275E1">
        <w:rPr>
          <w:rFonts w:eastAsia="Gulim" w:cs="Arial"/>
          <w:szCs w:val="18"/>
          <w:lang w:eastAsia="ko-KR"/>
        </w:rPr>
        <w:t>실행하거나</w:t>
      </w:r>
      <w:r w:rsidRPr="003275E1">
        <w:rPr>
          <w:rFonts w:eastAsia="Gulim" w:cs="Arial"/>
          <w:szCs w:val="18"/>
          <w:lang w:eastAsia="ko-KR"/>
        </w:rPr>
        <w:t xml:space="preserve"> </w:t>
      </w:r>
      <w:r w:rsidRPr="003275E1">
        <w:rPr>
          <w:rFonts w:eastAsia="Gulim" w:cs="Arial"/>
          <w:szCs w:val="18"/>
          <w:lang w:eastAsia="ko-KR"/>
        </w:rPr>
        <w:t>하드웨어</w:t>
      </w:r>
      <w:r w:rsidRPr="003275E1">
        <w:rPr>
          <w:rFonts w:eastAsia="Gulim" w:cs="Arial"/>
          <w:szCs w:val="18"/>
          <w:lang w:eastAsia="ko-KR"/>
        </w:rPr>
        <w:t xml:space="preserve"> </w:t>
      </w:r>
      <w:r w:rsidRPr="003275E1">
        <w:rPr>
          <w:rFonts w:eastAsia="Gulim" w:cs="Arial"/>
          <w:szCs w:val="18"/>
          <w:lang w:eastAsia="ko-KR"/>
        </w:rPr>
        <w:t>가상화</w:t>
      </w:r>
      <w:r w:rsidRPr="003275E1">
        <w:rPr>
          <w:rFonts w:eastAsia="Gulim" w:cs="Arial"/>
          <w:szCs w:val="18"/>
          <w:lang w:eastAsia="ko-KR"/>
        </w:rPr>
        <w:t xml:space="preserve"> </w:t>
      </w:r>
      <w:r w:rsidRPr="003275E1">
        <w:rPr>
          <w:rFonts w:eastAsia="Gulim" w:cs="Arial"/>
          <w:szCs w:val="18"/>
          <w:lang w:eastAsia="ko-KR"/>
        </w:rPr>
        <w:t>서비스를</w:t>
      </w:r>
      <w:r w:rsidRPr="003275E1">
        <w:rPr>
          <w:rFonts w:eastAsia="Gulim" w:cs="Arial"/>
          <w:szCs w:val="18"/>
          <w:lang w:eastAsia="ko-KR"/>
        </w:rPr>
        <w:t xml:space="preserve"> </w:t>
      </w:r>
      <w:r w:rsidRPr="003275E1">
        <w:rPr>
          <w:rFonts w:eastAsia="Gulim" w:cs="Arial"/>
          <w:szCs w:val="18"/>
          <w:lang w:eastAsia="ko-KR"/>
        </w:rPr>
        <w:t>제공할</w:t>
      </w:r>
      <w:r w:rsidRPr="003275E1">
        <w:rPr>
          <w:rFonts w:eastAsia="Gulim" w:cs="Arial"/>
          <w:szCs w:val="18"/>
          <w:lang w:eastAsia="ko-KR"/>
        </w:rPr>
        <w:t xml:space="preserve"> </w:t>
      </w:r>
      <w:r w:rsidRPr="003275E1">
        <w:rPr>
          <w:rFonts w:eastAsia="Gulim" w:cs="Arial"/>
          <w:szCs w:val="18"/>
          <w:lang w:eastAsia="ko-KR"/>
        </w:rPr>
        <w:t>수만</w:t>
      </w:r>
      <w:r w:rsidRPr="003275E1">
        <w:rPr>
          <w:rFonts w:eastAsia="Gulim" w:cs="Arial"/>
          <w:szCs w:val="18"/>
          <w:lang w:eastAsia="ko-KR"/>
        </w:rPr>
        <w:t xml:space="preserve"> </w:t>
      </w:r>
      <w:r w:rsidRPr="003275E1">
        <w:rPr>
          <w:rFonts w:eastAsia="Gulim" w:cs="Arial"/>
          <w:szCs w:val="18"/>
          <w:lang w:eastAsia="ko-KR"/>
        </w:rPr>
        <w:t>있습니다</w:t>
      </w:r>
      <w:r w:rsidRPr="003275E1">
        <w:rPr>
          <w:rFonts w:eastAsia="Gulim" w:cs="Arial"/>
          <w:szCs w:val="18"/>
          <w:lang w:eastAsia="ko-KR"/>
        </w:rPr>
        <w:t xml:space="preserve">. </w:t>
      </w:r>
      <w:r w:rsidRPr="003275E1">
        <w:rPr>
          <w:rFonts w:eastAsia="Gulim" w:cs="Arial"/>
          <w:szCs w:val="18"/>
          <w:lang w:eastAsia="ko-KR"/>
        </w:rPr>
        <w:t>이</w:t>
      </w:r>
      <w:r w:rsidRPr="003275E1">
        <w:rPr>
          <w:rFonts w:eastAsia="Gulim" w:cs="Arial"/>
          <w:szCs w:val="18"/>
          <w:lang w:eastAsia="ko-KR"/>
        </w:rPr>
        <w:t xml:space="preserve"> </w:t>
      </w:r>
      <w:r w:rsidRPr="003275E1">
        <w:rPr>
          <w:rFonts w:eastAsia="Gulim" w:cs="Arial"/>
          <w:szCs w:val="18"/>
          <w:lang w:eastAsia="ko-KR"/>
        </w:rPr>
        <w:t>인스턴스는</w:t>
      </w:r>
      <w:r w:rsidRPr="003275E1">
        <w:rPr>
          <w:rFonts w:eastAsia="Gulim" w:cs="Arial"/>
          <w:szCs w:val="18"/>
          <w:lang w:eastAsia="ko-KR"/>
        </w:rPr>
        <w:t xml:space="preserve"> </w:t>
      </w:r>
      <w:r w:rsidRPr="003275E1">
        <w:rPr>
          <w:rFonts w:eastAsia="Gulim" w:cs="Arial"/>
          <w:szCs w:val="18"/>
          <w:lang w:eastAsia="ko-KR"/>
        </w:rPr>
        <w:t>위의</w:t>
      </w:r>
      <w:r w:rsidRPr="003275E1">
        <w:rPr>
          <w:rFonts w:eastAsia="Gulim" w:cs="Arial"/>
          <w:szCs w:val="18"/>
          <w:lang w:eastAsia="ko-KR"/>
        </w:rPr>
        <w:t xml:space="preserve"> (ii)</w:t>
      </w:r>
      <w:r w:rsidRPr="003275E1">
        <w:rPr>
          <w:rFonts w:eastAsia="Gulim" w:cs="Arial"/>
          <w:szCs w:val="18"/>
          <w:lang w:eastAsia="ko-KR"/>
        </w:rPr>
        <w:t>에</w:t>
      </w:r>
      <w:r w:rsidRPr="003275E1">
        <w:rPr>
          <w:rFonts w:eastAsia="Gulim" w:cs="Arial"/>
          <w:szCs w:val="18"/>
          <w:lang w:eastAsia="ko-KR"/>
        </w:rPr>
        <w:t xml:space="preserve"> </w:t>
      </w:r>
      <w:r w:rsidRPr="003275E1">
        <w:rPr>
          <w:rFonts w:eastAsia="Gulim" w:cs="Arial"/>
          <w:szCs w:val="18"/>
          <w:lang w:eastAsia="ko-KR"/>
        </w:rPr>
        <w:t>나와</w:t>
      </w:r>
      <w:r w:rsidRPr="003275E1">
        <w:rPr>
          <w:rFonts w:eastAsia="Gulim" w:cs="Arial"/>
          <w:szCs w:val="18"/>
          <w:lang w:eastAsia="ko-KR"/>
        </w:rPr>
        <w:t xml:space="preserve"> </w:t>
      </w:r>
      <w:r w:rsidRPr="003275E1">
        <w:rPr>
          <w:rFonts w:eastAsia="Gulim" w:cs="Arial"/>
          <w:szCs w:val="18"/>
          <w:lang w:eastAsia="ko-KR"/>
        </w:rPr>
        <w:t>있는</w:t>
      </w:r>
      <w:r w:rsidRPr="003275E1">
        <w:rPr>
          <w:rFonts w:eastAsia="Gulim" w:cs="Arial"/>
          <w:szCs w:val="18"/>
          <w:lang w:eastAsia="ko-KR"/>
        </w:rPr>
        <w:t xml:space="preserve"> </w:t>
      </w:r>
      <w:r w:rsidRPr="003275E1">
        <w:rPr>
          <w:rFonts w:eastAsia="Gulim" w:cs="Arial"/>
          <w:szCs w:val="18"/>
          <w:lang w:eastAsia="ko-KR"/>
        </w:rPr>
        <w:t>요구</w:t>
      </w:r>
      <w:r w:rsidRPr="003275E1">
        <w:rPr>
          <w:rFonts w:eastAsia="Gulim" w:cs="Arial"/>
          <w:szCs w:val="18"/>
          <w:lang w:eastAsia="ko-KR"/>
        </w:rPr>
        <w:t xml:space="preserve"> </w:t>
      </w:r>
      <w:r w:rsidRPr="003275E1">
        <w:rPr>
          <w:rFonts w:eastAsia="Gulim" w:cs="Arial"/>
          <w:szCs w:val="18"/>
          <w:lang w:eastAsia="ko-KR"/>
        </w:rPr>
        <w:t>사항에</w:t>
      </w:r>
      <w:r w:rsidRPr="003275E1">
        <w:rPr>
          <w:rFonts w:eastAsia="Gulim" w:cs="Arial"/>
          <w:szCs w:val="18"/>
          <w:lang w:eastAsia="ko-KR"/>
        </w:rPr>
        <w:t xml:space="preserve"> </w:t>
      </w:r>
      <w:r w:rsidRPr="003275E1">
        <w:rPr>
          <w:rFonts w:eastAsia="Gulim" w:cs="Arial"/>
          <w:szCs w:val="18"/>
          <w:lang w:eastAsia="ko-KR"/>
        </w:rPr>
        <w:t>부합하지</w:t>
      </w:r>
      <w:r w:rsidRPr="003275E1">
        <w:rPr>
          <w:rFonts w:eastAsia="Gulim" w:cs="Arial"/>
          <w:szCs w:val="18"/>
          <w:lang w:eastAsia="ko-KR"/>
        </w:rPr>
        <w:t xml:space="preserve"> </w:t>
      </w:r>
      <w:r w:rsidRPr="003275E1">
        <w:rPr>
          <w:rFonts w:eastAsia="Gulim" w:cs="Arial"/>
          <w:szCs w:val="18"/>
          <w:lang w:eastAsia="ko-KR"/>
        </w:rPr>
        <w:t>않아도</w:t>
      </w:r>
      <w:r w:rsidRPr="003275E1">
        <w:rPr>
          <w:rFonts w:eastAsia="Gulim" w:cs="Arial"/>
          <w:szCs w:val="18"/>
          <w:lang w:eastAsia="ko-KR"/>
        </w:rPr>
        <w:t xml:space="preserve"> </w:t>
      </w:r>
      <w:r w:rsidRPr="003275E1">
        <w:rPr>
          <w:rFonts w:eastAsia="Gulim" w:cs="Arial"/>
          <w:szCs w:val="18"/>
          <w:lang w:eastAsia="ko-KR"/>
        </w:rPr>
        <w:t>됩니다</w:t>
      </w:r>
      <w:r w:rsidRPr="003275E1">
        <w:rPr>
          <w:rFonts w:eastAsia="Gulim" w:cs="Arial"/>
          <w:szCs w:val="18"/>
          <w:lang w:eastAsia="ko-KR"/>
        </w:rPr>
        <w:t xml:space="preserve">. </w:t>
      </w:r>
      <w:r w:rsidRPr="003275E1">
        <w:rPr>
          <w:rFonts w:eastAsia="Gulim" w:cs="Arial"/>
          <w:szCs w:val="18"/>
          <w:lang w:eastAsia="ko-KR"/>
        </w:rPr>
        <w:t>이는</w:t>
      </w:r>
      <w:r w:rsidRPr="003275E1">
        <w:rPr>
          <w:rFonts w:eastAsia="Gulim" w:cs="Arial"/>
          <w:szCs w:val="18"/>
          <w:lang w:eastAsia="ko-KR"/>
        </w:rPr>
        <w:t xml:space="preserve"> </w:t>
      </w:r>
      <w:r w:rsidRPr="003275E1">
        <w:rPr>
          <w:rFonts w:eastAsia="Gulim" w:cs="Arial"/>
          <w:szCs w:val="18"/>
          <w:lang w:eastAsia="ko-KR"/>
        </w:rPr>
        <w:t>인스턴스가</w:t>
      </w:r>
      <w:r w:rsidRPr="003275E1">
        <w:rPr>
          <w:rFonts w:eastAsia="Gulim" w:cs="Arial"/>
          <w:szCs w:val="18"/>
          <w:lang w:eastAsia="ko-KR"/>
        </w:rPr>
        <w:t xml:space="preserve"> </w:t>
      </w:r>
      <w:r w:rsidRPr="003275E1">
        <w:rPr>
          <w:rFonts w:eastAsia="Gulim" w:cs="Arial"/>
          <w:szCs w:val="18"/>
          <w:lang w:eastAsia="ko-KR"/>
        </w:rPr>
        <w:t>도메인</w:t>
      </w:r>
      <w:r w:rsidRPr="003275E1">
        <w:rPr>
          <w:rFonts w:eastAsia="Gulim" w:cs="Arial"/>
          <w:szCs w:val="18"/>
          <w:lang w:eastAsia="ko-KR"/>
        </w:rPr>
        <w:t xml:space="preserve"> </w:t>
      </w:r>
      <w:r w:rsidRPr="003275E1">
        <w:rPr>
          <w:rFonts w:eastAsia="Gulim" w:cs="Arial"/>
          <w:szCs w:val="18"/>
          <w:lang w:eastAsia="ko-KR"/>
        </w:rPr>
        <w:t>컨트롤러가</w:t>
      </w:r>
      <w:r w:rsidRPr="003275E1">
        <w:rPr>
          <w:rFonts w:eastAsia="Gulim" w:cs="Arial"/>
          <w:szCs w:val="18"/>
          <w:lang w:eastAsia="ko-KR"/>
        </w:rPr>
        <w:t xml:space="preserve"> </w:t>
      </w:r>
      <w:r w:rsidRPr="003275E1">
        <w:rPr>
          <w:rFonts w:eastAsia="Gulim" w:cs="Arial"/>
          <w:szCs w:val="18"/>
          <w:lang w:eastAsia="ko-KR"/>
        </w:rPr>
        <w:t>아니어도</w:t>
      </w:r>
      <w:r w:rsidRPr="003275E1">
        <w:rPr>
          <w:rFonts w:eastAsia="Gulim" w:cs="Arial"/>
          <w:szCs w:val="18"/>
          <w:lang w:eastAsia="ko-KR"/>
        </w:rPr>
        <w:t xml:space="preserve"> </w:t>
      </w:r>
      <w:r w:rsidRPr="003275E1">
        <w:rPr>
          <w:rFonts w:eastAsia="Gulim" w:cs="Arial"/>
          <w:szCs w:val="18"/>
          <w:lang w:eastAsia="ko-KR"/>
        </w:rPr>
        <w:t>되는</w:t>
      </w:r>
      <w:r w:rsidRPr="003275E1">
        <w:rPr>
          <w:rFonts w:eastAsia="Gulim" w:cs="Arial"/>
          <w:szCs w:val="18"/>
          <w:lang w:eastAsia="ko-KR"/>
        </w:rPr>
        <w:t xml:space="preserve"> </w:t>
      </w:r>
      <w:r w:rsidRPr="003275E1">
        <w:rPr>
          <w:rFonts w:eastAsia="Gulim" w:cs="Arial"/>
          <w:szCs w:val="18"/>
          <w:lang w:eastAsia="ko-KR"/>
        </w:rPr>
        <w:t>유일한</w:t>
      </w:r>
      <w:r w:rsidRPr="003275E1">
        <w:rPr>
          <w:rFonts w:eastAsia="Gulim" w:cs="Arial"/>
          <w:szCs w:val="18"/>
          <w:lang w:eastAsia="ko-KR"/>
        </w:rPr>
        <w:t xml:space="preserve"> </w:t>
      </w:r>
      <w:r w:rsidRPr="003275E1">
        <w:rPr>
          <w:rFonts w:eastAsia="Gulim" w:cs="Arial"/>
          <w:szCs w:val="18"/>
          <w:lang w:eastAsia="ko-KR"/>
        </w:rPr>
        <w:t>구성입니다</w:t>
      </w:r>
      <w:r w:rsidRPr="003275E1">
        <w:rPr>
          <w:rFonts w:eastAsia="Gulim" w:cs="Arial"/>
          <w:szCs w:val="18"/>
          <w:lang w:eastAsia="ko-KR"/>
        </w:rPr>
        <w:t>.</w:t>
      </w:r>
    </w:p>
    <w:p w:rsidR="000C3222" w:rsidRPr="003275E1" w:rsidRDefault="000C3222" w:rsidP="000C3222">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w:t>
      </w:r>
      <w:r w:rsidRPr="003275E1">
        <w:rPr>
          <w:rFonts w:eastAsia="Gulim" w:cs="Arial"/>
          <w:lang w:eastAsia="ko-KR"/>
        </w:rPr>
        <w:t>설치한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30</w:t>
      </w:r>
      <w:r w:rsidRPr="003275E1">
        <w:rPr>
          <w:rFonts w:eastAsia="Gulim" w:cs="Arial"/>
          <w:lang w:eastAsia="ko-KR"/>
        </w:rPr>
        <w:t>일이</w:t>
      </w:r>
      <w:r w:rsidRPr="003275E1">
        <w:rPr>
          <w:rFonts w:eastAsia="Gulim" w:cs="Arial"/>
          <w:lang w:eastAsia="ko-KR"/>
        </w:rPr>
        <w:t xml:space="preserve"> </w:t>
      </w:r>
      <w:r w:rsidRPr="003275E1">
        <w:rPr>
          <w:rFonts w:eastAsia="Gulim" w:cs="Arial"/>
          <w:lang w:eastAsia="ko-KR"/>
        </w:rPr>
        <w:t>경과하면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소프트웨어에서</w:t>
      </w:r>
      <w:r w:rsidRPr="003275E1">
        <w:rPr>
          <w:rFonts w:eastAsia="Gulim" w:cs="Arial"/>
          <w:lang w:eastAsia="ko-KR"/>
        </w:rPr>
        <w:t xml:space="preserve"> </w:t>
      </w:r>
      <w:r w:rsidRPr="003275E1">
        <w:rPr>
          <w:rFonts w:eastAsia="Gulim" w:cs="Arial"/>
          <w:lang w:eastAsia="ko-KR"/>
        </w:rPr>
        <w:t>수시로</w:t>
      </w:r>
      <w:r w:rsidRPr="003275E1">
        <w:rPr>
          <w:rFonts w:eastAsia="Gulim" w:cs="Arial"/>
          <w:lang w:eastAsia="ko-KR"/>
        </w:rPr>
        <w:t xml:space="preserve"> Active Directory</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위와</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구성되어</w:t>
      </w:r>
      <w:r w:rsidRPr="003275E1">
        <w:rPr>
          <w:rFonts w:eastAsia="Gulim" w:cs="Arial"/>
          <w:lang w:eastAsia="ko-KR"/>
        </w:rPr>
        <w:t xml:space="preserve"> </w:t>
      </w:r>
      <w:r w:rsidRPr="003275E1">
        <w:rPr>
          <w:rFonts w:eastAsia="Gulim" w:cs="Arial"/>
          <w:lang w:eastAsia="ko-KR"/>
        </w:rPr>
        <w:t>있는지</w:t>
      </w:r>
      <w:r w:rsidRPr="003275E1">
        <w:rPr>
          <w:rFonts w:eastAsia="Gulim" w:cs="Arial"/>
          <w:lang w:eastAsia="ko-KR"/>
        </w:rPr>
        <w:t xml:space="preserve"> </w:t>
      </w:r>
      <w:r w:rsidRPr="003275E1">
        <w:rPr>
          <w:rFonts w:eastAsia="Gulim" w:cs="Arial"/>
          <w:lang w:eastAsia="ko-KR"/>
        </w:rPr>
        <w:t>확인합니다</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확인에</w:t>
      </w:r>
      <w:r w:rsidRPr="003275E1">
        <w:rPr>
          <w:rFonts w:eastAsia="Gulim" w:cs="Arial"/>
          <w:lang w:eastAsia="ko-KR"/>
        </w:rPr>
        <w:t xml:space="preserve"> </w:t>
      </w:r>
      <w:r w:rsidRPr="003275E1">
        <w:rPr>
          <w:rFonts w:eastAsia="Gulim" w:cs="Arial"/>
          <w:lang w:eastAsia="ko-KR"/>
        </w:rPr>
        <w:t>실패하면</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결과가</w:t>
      </w:r>
      <w:r w:rsidRPr="003275E1">
        <w:rPr>
          <w:rFonts w:eastAsia="Gulim" w:cs="Arial"/>
          <w:lang w:eastAsia="ko-KR"/>
        </w:rPr>
        <w:t xml:space="preserve"> </w:t>
      </w:r>
      <w:r w:rsidRPr="003275E1">
        <w:rPr>
          <w:rFonts w:eastAsia="Gulim" w:cs="Arial"/>
          <w:lang w:eastAsia="ko-KR"/>
        </w:rPr>
        <w:t>발생합니다</w:t>
      </w:r>
      <w:r w:rsidRPr="003275E1">
        <w:rPr>
          <w:rFonts w:eastAsia="Gulim" w:cs="Arial"/>
          <w:lang w:eastAsia="ko-KR"/>
        </w:rPr>
        <w:t>.</w:t>
      </w:r>
    </w:p>
    <w:p w:rsidR="000C3222" w:rsidRPr="003275E1" w:rsidRDefault="000C3222" w:rsidP="003B5A77">
      <w:pPr>
        <w:pStyle w:val="PURBullet-Indented"/>
        <w:numPr>
          <w:ilvl w:val="0"/>
          <w:numId w:val="16"/>
        </w:numPr>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관리자에게</w:t>
      </w:r>
      <w:r w:rsidRPr="003275E1">
        <w:rPr>
          <w:rFonts w:eastAsia="Gulim" w:cs="Arial"/>
          <w:lang w:eastAsia="ko-KR"/>
        </w:rPr>
        <w:t xml:space="preserve"> </w:t>
      </w:r>
      <w:r w:rsidRPr="003275E1">
        <w:rPr>
          <w:rFonts w:eastAsia="Gulim" w:cs="Arial"/>
          <w:lang w:eastAsia="ko-KR"/>
        </w:rPr>
        <w:t>오류</w:t>
      </w:r>
      <w:r w:rsidRPr="003275E1">
        <w:rPr>
          <w:rFonts w:eastAsia="Gulim" w:cs="Arial"/>
          <w:lang w:eastAsia="ko-KR"/>
        </w:rPr>
        <w:t xml:space="preserve"> </w:t>
      </w:r>
      <w:r w:rsidRPr="003275E1">
        <w:rPr>
          <w:rFonts w:eastAsia="Gulim" w:cs="Arial"/>
          <w:lang w:eastAsia="ko-KR"/>
        </w:rPr>
        <w:t>경고</w:t>
      </w:r>
      <w:r w:rsidRPr="003275E1">
        <w:rPr>
          <w:rFonts w:eastAsia="Gulim" w:cs="Arial"/>
          <w:lang w:eastAsia="ko-KR"/>
        </w:rPr>
        <w:t xml:space="preserve"> </w:t>
      </w:r>
      <w:r w:rsidRPr="003275E1">
        <w:rPr>
          <w:rFonts w:eastAsia="Gulim" w:cs="Arial"/>
          <w:lang w:eastAsia="ko-KR"/>
        </w:rPr>
        <w:t>메시지가</w:t>
      </w:r>
      <w:r w:rsidRPr="003275E1">
        <w:rPr>
          <w:rFonts w:eastAsia="Gulim" w:cs="Arial"/>
          <w:lang w:eastAsia="ko-KR"/>
        </w:rPr>
        <w:t xml:space="preserve"> </w:t>
      </w:r>
      <w:r w:rsidRPr="003275E1">
        <w:rPr>
          <w:rFonts w:eastAsia="Gulim" w:cs="Arial"/>
          <w:lang w:eastAsia="ko-KR"/>
        </w:rPr>
        <w:t>표시됩니다</w:t>
      </w:r>
      <w:r w:rsidRPr="003275E1">
        <w:rPr>
          <w:rFonts w:eastAsia="Gulim" w:cs="Arial"/>
          <w:lang w:eastAsia="ko-KR"/>
        </w:rPr>
        <w:t xml:space="preserve">. Windows Server 2012 R2 Essentials </w:t>
      </w:r>
      <w:r w:rsidRPr="003275E1">
        <w:rPr>
          <w:rFonts w:eastAsia="Gulim" w:cs="Arial"/>
          <w:lang w:eastAsia="ko-KR"/>
        </w:rPr>
        <w:t>대시보드의</w:t>
      </w:r>
      <w:r w:rsidRPr="003275E1">
        <w:rPr>
          <w:rFonts w:eastAsia="Gulim" w:cs="Arial"/>
          <w:lang w:eastAsia="ko-KR"/>
        </w:rPr>
        <w:t xml:space="preserve"> </w:t>
      </w:r>
      <w:r w:rsidRPr="003275E1">
        <w:rPr>
          <w:rFonts w:eastAsia="Gulim" w:cs="Arial"/>
          <w:lang w:eastAsia="ko-KR"/>
        </w:rPr>
        <w:t>상태</w:t>
      </w:r>
      <w:r w:rsidRPr="003275E1">
        <w:rPr>
          <w:rFonts w:eastAsia="Gulim" w:cs="Arial"/>
          <w:lang w:eastAsia="ko-KR"/>
        </w:rPr>
        <w:t xml:space="preserve"> </w:t>
      </w:r>
      <w:r w:rsidRPr="003275E1">
        <w:rPr>
          <w:rFonts w:eastAsia="Gulim" w:cs="Arial"/>
          <w:lang w:eastAsia="ko-KR"/>
        </w:rPr>
        <w:t>경고</w:t>
      </w:r>
      <w:r w:rsidRPr="003275E1">
        <w:rPr>
          <w:rFonts w:eastAsia="Gulim" w:cs="Arial"/>
          <w:lang w:eastAsia="ko-KR"/>
        </w:rPr>
        <w:t xml:space="preserve"> </w:t>
      </w:r>
      <w:r w:rsidRPr="003275E1">
        <w:rPr>
          <w:rFonts w:eastAsia="Gulim" w:cs="Arial"/>
          <w:lang w:eastAsia="ko-KR"/>
        </w:rPr>
        <w:t>섹션에서도</w:t>
      </w:r>
      <w:r w:rsidRPr="003275E1">
        <w:rPr>
          <w:rFonts w:eastAsia="Gulim" w:cs="Arial"/>
          <w:lang w:eastAsia="ko-KR"/>
        </w:rPr>
        <w:t xml:space="preserve"> </w:t>
      </w:r>
      <w:r w:rsidRPr="003275E1">
        <w:rPr>
          <w:rFonts w:eastAsia="Gulim" w:cs="Arial"/>
          <w:lang w:eastAsia="ko-KR"/>
        </w:rPr>
        <w:t>실패</w:t>
      </w:r>
      <w:r w:rsidRPr="003275E1">
        <w:rPr>
          <w:rFonts w:eastAsia="Gulim" w:cs="Arial"/>
          <w:lang w:eastAsia="ko-KR"/>
        </w:rPr>
        <w:t xml:space="preserve"> </w:t>
      </w:r>
      <w:r w:rsidRPr="003275E1">
        <w:rPr>
          <w:rFonts w:eastAsia="Gulim" w:cs="Arial"/>
          <w:lang w:eastAsia="ko-KR"/>
        </w:rPr>
        <w:t>경고를</w:t>
      </w:r>
      <w:r w:rsidRPr="003275E1">
        <w:rPr>
          <w:rFonts w:eastAsia="Gulim" w:cs="Arial"/>
          <w:lang w:eastAsia="ko-KR"/>
        </w:rPr>
        <w:t xml:space="preserve"> </w:t>
      </w:r>
      <w:r w:rsidRPr="003275E1">
        <w:rPr>
          <w:rFonts w:eastAsia="Gulim" w:cs="Arial"/>
          <w:lang w:eastAsia="ko-KR"/>
        </w:rPr>
        <w:t>볼</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C3222" w:rsidRPr="003275E1" w:rsidRDefault="000C3222" w:rsidP="003B5A77">
      <w:pPr>
        <w:pStyle w:val="PURBullet-Indented"/>
        <w:numPr>
          <w:ilvl w:val="0"/>
          <w:numId w:val="16"/>
        </w:numPr>
        <w:rPr>
          <w:rFonts w:eastAsia="Gulim" w:cs="Arial"/>
          <w:lang w:eastAsia="ko-KR"/>
        </w:rPr>
      </w:pP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오류</w:t>
      </w:r>
      <w:r w:rsidRPr="003275E1">
        <w:rPr>
          <w:rFonts w:eastAsia="Gulim" w:cs="Arial"/>
          <w:lang w:eastAsia="ko-KR"/>
        </w:rPr>
        <w:t xml:space="preserve"> </w:t>
      </w:r>
      <w:r w:rsidRPr="003275E1">
        <w:rPr>
          <w:rFonts w:eastAsia="Gulim" w:cs="Arial"/>
          <w:lang w:eastAsia="ko-KR"/>
        </w:rPr>
        <w:t>상태가</w:t>
      </w:r>
      <w:r w:rsidRPr="003275E1">
        <w:rPr>
          <w:rFonts w:eastAsia="Gulim" w:cs="Arial"/>
          <w:lang w:eastAsia="ko-KR"/>
        </w:rPr>
        <w:t xml:space="preserve"> </w:t>
      </w:r>
      <w:r w:rsidRPr="003275E1">
        <w:rPr>
          <w:rFonts w:eastAsia="Gulim" w:cs="Arial"/>
          <w:lang w:eastAsia="ko-KR"/>
        </w:rPr>
        <w:t>지속되는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21</w:t>
      </w:r>
      <w:r w:rsidRPr="003275E1">
        <w:rPr>
          <w:rFonts w:eastAsia="Gulim" w:cs="Arial"/>
          <w:lang w:eastAsia="ko-KR"/>
        </w:rPr>
        <w:t>일째</w:t>
      </w:r>
      <w:r w:rsidRPr="003275E1">
        <w:rPr>
          <w:rFonts w:eastAsia="Gulim" w:cs="Arial"/>
          <w:lang w:eastAsia="ko-KR"/>
        </w:rPr>
        <w:t xml:space="preserve"> </w:t>
      </w:r>
      <w:r w:rsidRPr="003275E1">
        <w:rPr>
          <w:rFonts w:eastAsia="Gulim" w:cs="Arial"/>
          <w:lang w:eastAsia="ko-KR"/>
        </w:rPr>
        <w:t>날에</w:t>
      </w:r>
      <w:r w:rsidRPr="003275E1">
        <w:rPr>
          <w:rFonts w:eastAsia="Gulim" w:cs="Arial"/>
          <w:lang w:eastAsia="ko-KR"/>
        </w:rPr>
        <w:t xml:space="preserve"> </w:t>
      </w:r>
      <w:r w:rsidRPr="003275E1">
        <w:rPr>
          <w:rFonts w:eastAsia="Gulim" w:cs="Arial"/>
          <w:lang w:eastAsia="ko-KR"/>
        </w:rPr>
        <w:t>서버가</w:t>
      </w:r>
      <w:r w:rsidRPr="003275E1">
        <w:rPr>
          <w:rFonts w:eastAsia="Gulim" w:cs="Arial"/>
          <w:lang w:eastAsia="ko-KR"/>
        </w:rPr>
        <w:t xml:space="preserve"> </w:t>
      </w:r>
      <w:r w:rsidRPr="003275E1">
        <w:rPr>
          <w:rFonts w:eastAsia="Gulim" w:cs="Arial"/>
          <w:lang w:eastAsia="ko-KR"/>
        </w:rPr>
        <w:t>종료되며</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관리자가</w:t>
      </w:r>
      <w:r w:rsidRPr="003275E1">
        <w:rPr>
          <w:rFonts w:eastAsia="Gulim" w:cs="Arial"/>
          <w:lang w:eastAsia="ko-KR"/>
        </w:rPr>
        <w:t xml:space="preserve"> </w:t>
      </w:r>
      <w:r w:rsidRPr="003275E1">
        <w:rPr>
          <w:rFonts w:eastAsia="Gulim" w:cs="Arial"/>
          <w:lang w:eastAsia="ko-KR"/>
        </w:rPr>
        <w:t>서버를</w:t>
      </w:r>
      <w:r w:rsidRPr="003275E1">
        <w:rPr>
          <w:rFonts w:eastAsia="Gulim" w:cs="Arial"/>
          <w:lang w:eastAsia="ko-KR"/>
        </w:rPr>
        <w:t xml:space="preserve"> </w:t>
      </w: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부팅해야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0C3222" w:rsidRPr="003275E1" w:rsidRDefault="000C3222" w:rsidP="003B5A77">
      <w:pPr>
        <w:pStyle w:val="PURBullet-Indented"/>
        <w:numPr>
          <w:ilvl w:val="0"/>
          <w:numId w:val="16"/>
        </w:numPr>
        <w:rPr>
          <w:rFonts w:eastAsia="Gulim" w:cs="Arial"/>
          <w:lang w:eastAsia="ko-KR"/>
        </w:rPr>
      </w:pP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부팅하면</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21</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동안</w:t>
      </w:r>
      <w:r w:rsidRPr="003275E1">
        <w:rPr>
          <w:rFonts w:eastAsia="Gulim" w:cs="Arial"/>
          <w:lang w:eastAsia="ko-KR"/>
        </w:rPr>
        <w:t xml:space="preserve"> </w:t>
      </w:r>
      <w:r w:rsidRPr="003275E1">
        <w:rPr>
          <w:rFonts w:eastAsia="Gulim" w:cs="Arial"/>
          <w:lang w:eastAsia="ko-KR"/>
        </w:rPr>
        <w:t>실행되다가</w:t>
      </w:r>
      <w:r w:rsidRPr="003275E1">
        <w:rPr>
          <w:rFonts w:eastAsia="Gulim" w:cs="Arial"/>
          <w:lang w:eastAsia="ko-KR"/>
        </w:rPr>
        <w:t xml:space="preserve"> </w:t>
      </w:r>
      <w:r w:rsidRPr="003275E1">
        <w:rPr>
          <w:rFonts w:eastAsia="Gulim" w:cs="Arial"/>
          <w:lang w:eastAsia="ko-KR"/>
        </w:rPr>
        <w:t>또</w:t>
      </w:r>
      <w:r w:rsidRPr="003275E1">
        <w:rPr>
          <w:rFonts w:eastAsia="Gulim" w:cs="Arial"/>
          <w:lang w:eastAsia="ko-KR"/>
        </w:rPr>
        <w:t xml:space="preserve"> </w:t>
      </w:r>
      <w:r w:rsidRPr="003275E1">
        <w:rPr>
          <w:rFonts w:eastAsia="Gulim" w:cs="Arial"/>
          <w:lang w:eastAsia="ko-KR"/>
        </w:rPr>
        <w:t>종료됩니다</w:t>
      </w:r>
      <w:r w:rsidRPr="003275E1">
        <w:rPr>
          <w:rFonts w:eastAsia="Gulim" w:cs="Arial"/>
          <w:lang w:eastAsia="ko-KR"/>
        </w:rPr>
        <w:t xml:space="preserve">. </w:t>
      </w:r>
      <w:r w:rsidRPr="003275E1">
        <w:rPr>
          <w:rFonts w:eastAsia="Gulim" w:cs="Arial"/>
          <w:lang w:eastAsia="ko-KR"/>
        </w:rPr>
        <w:t>구성을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때까지</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지속됩니다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21</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기간</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구성을</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C3222" w:rsidRPr="003275E1" w:rsidRDefault="000C3222" w:rsidP="000C3222">
      <w:pPr>
        <w:pStyle w:val="PURBody-Indented"/>
        <w:rPr>
          <w:rFonts w:eastAsia="Gulim" w:cs="Arial"/>
          <w:lang w:eastAsia="ko-KR"/>
        </w:rPr>
      </w:pPr>
      <w:r w:rsidRPr="003275E1">
        <w:rPr>
          <w:rFonts w:eastAsia="Gulim" w:cs="Arial"/>
          <w:lang w:eastAsia="ko-KR"/>
        </w:rPr>
        <w:t>구성을</w:t>
      </w:r>
      <w:r w:rsidRPr="003275E1">
        <w:rPr>
          <w:rFonts w:eastAsia="Gulim" w:cs="Arial"/>
          <w:lang w:eastAsia="ko-KR"/>
        </w:rPr>
        <w:t xml:space="preserve"> </w:t>
      </w:r>
      <w:r w:rsidRPr="003275E1">
        <w:rPr>
          <w:rFonts w:eastAsia="Gulim" w:cs="Arial"/>
          <w:lang w:eastAsia="ko-KR"/>
        </w:rPr>
        <w:t>수정하면</w:t>
      </w:r>
      <w:r w:rsidRPr="003275E1">
        <w:rPr>
          <w:rFonts w:eastAsia="Gulim" w:cs="Arial"/>
          <w:lang w:eastAsia="ko-KR"/>
        </w:rPr>
        <w:t xml:space="preserve"> </w:t>
      </w:r>
      <w:r w:rsidRPr="003275E1">
        <w:rPr>
          <w:rFonts w:eastAsia="Gulim" w:cs="Arial"/>
          <w:lang w:eastAsia="ko-KR"/>
        </w:rPr>
        <w:t>경고</w:t>
      </w:r>
      <w:r w:rsidRPr="003275E1">
        <w:rPr>
          <w:rFonts w:eastAsia="Gulim" w:cs="Arial"/>
          <w:lang w:eastAsia="ko-KR"/>
        </w:rPr>
        <w:t xml:space="preserve"> </w:t>
      </w:r>
      <w:r w:rsidRPr="003275E1">
        <w:rPr>
          <w:rFonts w:eastAsia="Gulim" w:cs="Arial"/>
          <w:lang w:eastAsia="ko-KR"/>
        </w:rPr>
        <w:t>메시지</w:t>
      </w:r>
      <w:r w:rsidRPr="003275E1">
        <w:rPr>
          <w:rFonts w:eastAsia="Gulim" w:cs="Arial"/>
          <w:lang w:eastAsia="ko-KR"/>
        </w:rPr>
        <w:t xml:space="preserve"> </w:t>
      </w:r>
      <w:r w:rsidRPr="003275E1">
        <w:rPr>
          <w:rFonts w:eastAsia="Gulim" w:cs="Arial"/>
          <w:lang w:eastAsia="ko-KR"/>
        </w:rPr>
        <w:t>표시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종료</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사라집니다</w:t>
      </w:r>
      <w:r w:rsidRPr="003275E1">
        <w:rPr>
          <w:rFonts w:eastAsia="Gulim" w:cs="Arial"/>
          <w:lang w:eastAsia="ko-KR"/>
        </w:rPr>
        <w:t>.</w:t>
      </w:r>
    </w:p>
    <w:p w:rsidR="000C3222" w:rsidRPr="003275E1" w:rsidRDefault="000C3222" w:rsidP="000C3222">
      <w:pPr>
        <w:pStyle w:val="PURBlueStrong-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사용</w:t>
      </w:r>
    </w:p>
    <w:p w:rsidR="000C3222" w:rsidRPr="003275E1" w:rsidRDefault="000C3222" w:rsidP="000C3222">
      <w:pPr>
        <w:pStyle w:val="PURBody-Indented"/>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계정은</w:t>
      </w:r>
      <w:r w:rsidRPr="003275E1">
        <w:rPr>
          <w:rFonts w:eastAsia="Gulim" w:cs="Arial"/>
          <w:lang w:eastAsia="ko-KR"/>
        </w:rPr>
        <w:t xml:space="preserve"> Windows Server 2012 R2 Essentials Console</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만든</w:t>
      </w:r>
      <w:r w:rsidRPr="003275E1">
        <w:rPr>
          <w:rFonts w:eastAsia="Gulim" w:cs="Arial"/>
          <w:lang w:eastAsia="ko-KR"/>
        </w:rPr>
        <w:t xml:space="preserve"> </w:t>
      </w:r>
      <w:r w:rsidRPr="003275E1">
        <w:rPr>
          <w:rFonts w:eastAsia="Gulim" w:cs="Arial"/>
          <w:lang w:eastAsia="ko-KR"/>
        </w:rPr>
        <w:t>고유한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이름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그와</w:t>
      </w:r>
      <w:r w:rsidRPr="003275E1">
        <w:rPr>
          <w:rFonts w:eastAsia="Gulim" w:cs="Arial"/>
          <w:lang w:eastAsia="ko-KR"/>
        </w:rPr>
        <w:t xml:space="preserve"> </w:t>
      </w:r>
      <w:r w:rsidRPr="003275E1">
        <w:rPr>
          <w:rFonts w:eastAsia="Gulim" w:cs="Arial"/>
          <w:lang w:eastAsia="ko-KR"/>
        </w:rPr>
        <w:t>연관된</w:t>
      </w:r>
      <w:r w:rsidRPr="003275E1">
        <w:rPr>
          <w:rFonts w:eastAsia="Gulim" w:cs="Arial"/>
          <w:lang w:eastAsia="ko-KR"/>
        </w:rPr>
        <w:t xml:space="preserve"> </w:t>
      </w:r>
      <w:r w:rsidRPr="003275E1">
        <w:rPr>
          <w:rFonts w:eastAsia="Gulim" w:cs="Arial"/>
          <w:lang w:eastAsia="ko-KR"/>
        </w:rPr>
        <w:t>암호입니다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25</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계정</w:t>
      </w:r>
      <w:r w:rsidRPr="003275E1">
        <w:rPr>
          <w:rFonts w:eastAsia="Gulim" w:cs="Arial"/>
          <w:lang w:eastAsia="ko-KR"/>
        </w:rPr>
        <w:t xml:space="preserve"> </w:t>
      </w:r>
      <w:r w:rsidRPr="003275E1">
        <w:rPr>
          <w:rFonts w:eastAsia="Gulim" w:cs="Arial"/>
          <w:lang w:eastAsia="ko-KR"/>
        </w:rPr>
        <w:t>하나로</w:t>
      </w:r>
      <w:r w:rsidRPr="003275E1">
        <w:rPr>
          <w:rFonts w:eastAsia="Gulim" w:cs="Arial"/>
          <w:lang w:eastAsia="ko-KR"/>
        </w:rPr>
        <w:t xml:space="preserve"> </w:t>
      </w:r>
      <w:r w:rsidRPr="003275E1">
        <w:rPr>
          <w:rFonts w:eastAsia="Gulim" w:cs="Arial"/>
          <w:lang w:eastAsia="ko-KR"/>
        </w:rPr>
        <w:t>기명</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명이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간에</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마지막</w:t>
      </w:r>
      <w:r w:rsidRPr="003275E1">
        <w:rPr>
          <w:rFonts w:eastAsia="Gulim" w:cs="Arial"/>
          <w:lang w:eastAsia="ko-KR"/>
        </w:rPr>
        <w:t xml:space="preserve"> </w:t>
      </w:r>
      <w:r w:rsidRPr="003275E1">
        <w:rPr>
          <w:rFonts w:eastAsia="Gulim" w:cs="Arial"/>
          <w:lang w:eastAsia="ko-KR"/>
        </w:rPr>
        <w:t>할당</w:t>
      </w:r>
      <w:r w:rsidRPr="003275E1">
        <w:rPr>
          <w:rFonts w:eastAsia="Gulim" w:cs="Arial"/>
          <w:lang w:eastAsia="ko-KR"/>
        </w:rPr>
        <w:t xml:space="preserve"> </w:t>
      </w:r>
      <w:r w:rsidRPr="003275E1">
        <w:rPr>
          <w:rFonts w:eastAsia="Gulim" w:cs="Arial"/>
          <w:lang w:eastAsia="ko-KR"/>
        </w:rPr>
        <w:t>시점으로부터</w:t>
      </w:r>
      <w:r w:rsidRPr="003275E1">
        <w:rPr>
          <w:rFonts w:eastAsia="Gulim" w:cs="Arial"/>
          <w:lang w:eastAsia="ko-KR"/>
        </w:rPr>
        <w:t xml:space="preserve"> 90</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불가합니다</w:t>
      </w:r>
      <w:r w:rsidRPr="003275E1">
        <w:rPr>
          <w:rFonts w:eastAsia="Gulim" w:cs="Arial"/>
          <w:lang w:eastAsia="ko-KR"/>
        </w:rPr>
        <w:t>.</w:t>
      </w:r>
    </w:p>
    <w:p w:rsidR="000C3222" w:rsidRPr="003275E1" w:rsidRDefault="000C3222" w:rsidP="000C3222">
      <w:pPr>
        <w:pStyle w:val="PURBlueStrong-Indented"/>
        <w:rPr>
          <w:rFonts w:eastAsia="Gulim" w:cs="Arial"/>
          <w:lang w:eastAsia="ko-KR"/>
        </w:rPr>
      </w:pPr>
      <w:r w:rsidRPr="003275E1">
        <w:rPr>
          <w:rFonts w:eastAsia="Gulim" w:cs="Arial"/>
          <w:lang w:eastAsia="ko-KR"/>
        </w:rPr>
        <w:t>Windows Server 2012 R2 Essentials Connector</w:t>
      </w:r>
    </w:p>
    <w:p w:rsidR="000C3222" w:rsidRPr="003275E1" w:rsidRDefault="000C3222" w:rsidP="000C3222">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Windows Server 2012 R2 Essentials Connector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50</w:t>
      </w:r>
      <w:r w:rsidRPr="003275E1">
        <w:rPr>
          <w:rFonts w:eastAsia="Gulim" w:cs="Arial"/>
          <w:lang w:eastAsia="ko-KR"/>
        </w:rPr>
        <w:t>대의</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설치하여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C3222" w:rsidRPr="003275E1" w:rsidRDefault="000C3222" w:rsidP="000C3222">
      <w:pPr>
        <w:pStyle w:val="PURBlueStrong-Indented"/>
        <w:rPr>
          <w:rFonts w:eastAsia="Gulim" w:cs="Arial"/>
        </w:rPr>
      </w:pPr>
      <w:r w:rsidRPr="003275E1">
        <w:rPr>
          <w:rFonts w:eastAsia="Gulim" w:cs="Arial"/>
        </w:rPr>
        <w:t xml:space="preserve">Windows Server 2012 R2 Active Directory Rights Management Services </w:t>
      </w:r>
      <w:r w:rsidRPr="003275E1">
        <w:rPr>
          <w:rFonts w:eastAsia="Gulim" w:cs="Arial"/>
        </w:rPr>
        <w:t>액세스</w:t>
      </w:r>
    </w:p>
    <w:p w:rsidR="000C3222" w:rsidRPr="003275E1" w:rsidRDefault="000C3222" w:rsidP="000C3222">
      <w:pPr>
        <w:pStyle w:val="PURBody-Indented"/>
        <w:rPr>
          <w:rFonts w:eastAsia="Gulim" w:cs="Arial"/>
        </w:rPr>
      </w:pPr>
      <w:r w:rsidRPr="003275E1">
        <w:rPr>
          <w:rFonts w:eastAsia="Gulim" w:cs="Arial"/>
        </w:rPr>
        <w:t xml:space="preserve">Windows Server 2012 R2 Active Directory Rights Management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액세스하는</w:t>
      </w:r>
      <w:r w:rsidRPr="003275E1">
        <w:rPr>
          <w:rFonts w:eastAsia="Gulim" w:cs="Arial"/>
        </w:rPr>
        <w:t xml:space="preserve"> </w:t>
      </w:r>
      <w:r w:rsidRPr="003275E1">
        <w:rPr>
          <w:rFonts w:eastAsia="Gulim" w:cs="Arial"/>
        </w:rPr>
        <w:t>사용자를</w:t>
      </w:r>
      <w:r w:rsidRPr="003275E1">
        <w:rPr>
          <w:rFonts w:eastAsia="Gulim" w:cs="Arial"/>
        </w:rPr>
        <w:t xml:space="preserve"> </w:t>
      </w:r>
      <w:r w:rsidRPr="003275E1">
        <w:rPr>
          <w:rFonts w:eastAsia="Gulim" w:cs="Arial"/>
        </w:rPr>
        <w:t>통해</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w:t>
      </w:r>
      <w:r w:rsidRPr="003275E1">
        <w:rPr>
          <w:rFonts w:eastAsia="Gulim" w:cs="Arial"/>
        </w:rPr>
        <w:t xml:space="preserve"> </w:t>
      </w:r>
      <w:r w:rsidRPr="003275E1">
        <w:rPr>
          <w:rFonts w:eastAsia="Gulim" w:cs="Arial"/>
        </w:rPr>
        <w:t>계정에</w:t>
      </w:r>
      <w:r w:rsidRPr="003275E1">
        <w:rPr>
          <w:rFonts w:eastAsia="Gulim" w:cs="Arial"/>
        </w:rPr>
        <w:t xml:space="preserve"> </w:t>
      </w:r>
      <w:r w:rsidRPr="003275E1">
        <w:rPr>
          <w:rFonts w:eastAsia="Gulim" w:cs="Arial"/>
        </w:rPr>
        <w:t>대한</w:t>
      </w:r>
      <w:r w:rsidRPr="003275E1">
        <w:rPr>
          <w:rFonts w:eastAsia="Gulim" w:cs="Arial"/>
        </w:rPr>
        <w:t xml:space="preserve"> Windows Server 2012 R2 Active Directory Rights Management Services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w:t>
      </w:r>
    </w:p>
    <w:p w:rsidR="000C3222" w:rsidRPr="003275E1" w:rsidRDefault="000C3222" w:rsidP="000C3222">
      <w:pPr>
        <w:pStyle w:val="PURBlueStrong-Indented"/>
        <w:rPr>
          <w:rFonts w:eastAsia="Gulim" w:cs="Arial"/>
          <w:lang w:eastAsia="ko-KR"/>
        </w:rPr>
      </w:pP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w:t>
      </w:r>
    </w:p>
    <w:p w:rsidR="000C3222" w:rsidRPr="003275E1" w:rsidRDefault="000C3222" w:rsidP="000C3222">
      <w:pPr>
        <w:pStyle w:val="PURBody-Indented"/>
        <w:rPr>
          <w:rFonts w:eastAsia="Gulim" w:cs="Arial"/>
          <w:lang w:eastAsia="ko-KR"/>
        </w:rPr>
      </w:pP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종종</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업데이트하거나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다운로드하도록</w:t>
      </w:r>
      <w:r w:rsidRPr="003275E1">
        <w:rPr>
          <w:rFonts w:eastAsia="Gulim" w:cs="Arial"/>
          <w:lang w:eastAsia="ko-KR"/>
        </w:rPr>
        <w:t xml:space="preserve"> </w:t>
      </w:r>
      <w:r w:rsidRPr="003275E1">
        <w:rPr>
          <w:rFonts w:eastAsia="Gulim" w:cs="Arial"/>
          <w:lang w:eastAsia="ko-KR"/>
        </w:rPr>
        <w:t>요청할</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검사는</w:t>
      </w:r>
      <w:r w:rsidRPr="003275E1">
        <w:rPr>
          <w:rFonts w:eastAsia="Gulim" w:cs="Arial"/>
          <w:lang w:eastAsia="ko-KR"/>
        </w:rPr>
        <w:t xml:space="preserve">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활성화되었으며</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적절하게</w:t>
      </w:r>
      <w:r w:rsidRPr="003275E1">
        <w:rPr>
          <w:rFonts w:eastAsia="Gulim" w:cs="Arial"/>
          <w:lang w:eastAsia="ko-KR"/>
        </w:rPr>
        <w:t xml:space="preserve"> </w:t>
      </w:r>
      <w:r w:rsidRPr="003275E1">
        <w:rPr>
          <w:rFonts w:eastAsia="Gulim" w:cs="Arial"/>
          <w:lang w:eastAsia="ko-KR"/>
        </w:rPr>
        <w:t>허여되었는지</w:t>
      </w:r>
      <w:r w:rsidRPr="003275E1">
        <w:rPr>
          <w:rFonts w:eastAsia="Gulim" w:cs="Arial"/>
          <w:lang w:eastAsia="ko-KR"/>
        </w:rPr>
        <w:t xml:space="preserve"> </w:t>
      </w:r>
      <w:r w:rsidRPr="003275E1">
        <w:rPr>
          <w:rFonts w:eastAsia="Gulim" w:cs="Arial"/>
          <w:lang w:eastAsia="ko-KR"/>
        </w:rPr>
        <w:t>확인하는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추가적인</w:t>
      </w:r>
      <w:r w:rsidRPr="003275E1">
        <w:rPr>
          <w:rFonts w:eastAsia="Gulim" w:cs="Arial"/>
          <w:lang w:eastAsia="ko-KR"/>
        </w:rPr>
        <w:t xml:space="preserve"> </w:t>
      </w:r>
      <w:r w:rsidRPr="003275E1">
        <w:rPr>
          <w:rFonts w:eastAsia="Gulim" w:cs="Arial"/>
          <w:lang w:eastAsia="ko-KR"/>
        </w:rPr>
        <w:t>이점을</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97">
        <w:r w:rsidRPr="003275E1">
          <w:rPr>
            <w:rFonts w:eastAsia="Gulim" w:cs="Arial"/>
            <w:color w:val="00467F"/>
            <w:u w:val="single"/>
            <w:lang w:eastAsia="ko-KR"/>
          </w:rPr>
          <w:t>http://go.microsoft.com/fwlink/?linkid=39157</w:t>
        </w:r>
      </w:hyperlink>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C3222" w:rsidRPr="003275E1" w:rsidRDefault="000C3222" w:rsidP="000C3222">
      <w:pPr>
        <w:pStyle w:val="PURBody-Indented"/>
        <w:rPr>
          <w:rFonts w:eastAsia="Gulim" w:cs="Arial"/>
          <w:lang w:eastAsia="ko-KR"/>
        </w:rPr>
      </w:pP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보냅니다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정보에는</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키와</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인터넷</w:t>
      </w:r>
      <w:r w:rsidRPr="003275E1">
        <w:rPr>
          <w:rFonts w:eastAsia="Gulim" w:cs="Arial"/>
          <w:lang w:eastAsia="ko-KR"/>
        </w:rPr>
        <w:t xml:space="preserve"> </w:t>
      </w:r>
      <w:r w:rsidRPr="003275E1">
        <w:rPr>
          <w:rFonts w:eastAsia="Gulim" w:cs="Arial"/>
          <w:lang w:eastAsia="ko-KR"/>
        </w:rPr>
        <w:t>프로토콜</w:t>
      </w:r>
      <w:r w:rsidRPr="003275E1">
        <w:rPr>
          <w:rFonts w:eastAsia="Gulim" w:cs="Arial"/>
          <w:lang w:eastAsia="ko-KR"/>
        </w:rPr>
        <w:t xml:space="preserve"> </w:t>
      </w:r>
      <w:r w:rsidRPr="003275E1">
        <w:rPr>
          <w:rFonts w:eastAsia="Gulim" w:cs="Arial"/>
          <w:lang w:eastAsia="ko-KR"/>
        </w:rPr>
        <w:t>주소가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사용을</w:t>
      </w:r>
      <w:r w:rsidRPr="003275E1">
        <w:rPr>
          <w:rFonts w:eastAsia="Gulim" w:cs="Arial"/>
          <w:lang w:eastAsia="ko-KR"/>
        </w:rPr>
        <w:t xml:space="preserve"> </w:t>
      </w:r>
      <w:r w:rsidRPr="003275E1">
        <w:rPr>
          <w:rFonts w:eastAsia="Gulim" w:cs="Arial"/>
          <w:lang w:eastAsia="ko-KR"/>
        </w:rPr>
        <w:t>방지하기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공유하는</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신원을</w:t>
      </w:r>
      <w:r w:rsidRPr="003275E1">
        <w:rPr>
          <w:rFonts w:eastAsia="Gulim" w:cs="Arial"/>
          <w:lang w:eastAsia="ko-KR"/>
        </w:rPr>
        <w:t xml:space="preserve"> </w:t>
      </w:r>
      <w:r w:rsidRPr="003275E1">
        <w:rPr>
          <w:rFonts w:eastAsia="Gulim" w:cs="Arial"/>
          <w:lang w:eastAsia="ko-KR"/>
        </w:rPr>
        <w:t>식별하거나</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연락할</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사용함과</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정보의</w:t>
      </w:r>
      <w:r w:rsidRPr="003275E1">
        <w:rPr>
          <w:rFonts w:eastAsia="Gulim" w:cs="Arial"/>
          <w:lang w:eastAsia="ko-KR"/>
        </w:rPr>
        <w:t xml:space="preserve"> </w:t>
      </w:r>
      <w:r w:rsidRPr="003275E1">
        <w:rPr>
          <w:rFonts w:eastAsia="Gulim" w:cs="Arial"/>
          <w:lang w:eastAsia="ko-KR"/>
        </w:rPr>
        <w:t>전송에</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유효성</w:t>
      </w:r>
      <w:r w:rsidRPr="003275E1">
        <w:rPr>
          <w:rFonts w:eastAsia="Gulim" w:cs="Arial"/>
          <w:lang w:eastAsia="ko-KR"/>
        </w:rPr>
        <w:t xml:space="preserve"> </w:t>
      </w:r>
      <w:r w:rsidRPr="003275E1">
        <w:rPr>
          <w:rFonts w:eastAsia="Gulim" w:cs="Arial"/>
          <w:lang w:eastAsia="ko-KR"/>
        </w:rPr>
        <w:t>검사</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전송되는</w:t>
      </w:r>
      <w:r w:rsidRPr="003275E1">
        <w:rPr>
          <w:rFonts w:eastAsia="Gulim" w:cs="Arial"/>
          <w:lang w:eastAsia="ko-KR"/>
        </w:rPr>
        <w:t xml:space="preserve"> </w:t>
      </w:r>
      <w:r w:rsidRPr="003275E1">
        <w:rPr>
          <w:rFonts w:eastAsia="Gulim" w:cs="Arial"/>
          <w:lang w:eastAsia="ko-KR"/>
        </w:rPr>
        <w:t>정보에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98">
        <w:r w:rsidRPr="003275E1">
          <w:rPr>
            <w:rFonts w:eastAsia="Gulim" w:cs="Arial"/>
            <w:color w:val="00467F"/>
            <w:u w:val="single"/>
            <w:lang w:eastAsia="ko-KR"/>
          </w:rPr>
          <w:t>http://go.microsoft.com/fwlink/?linkid=96551</w:t>
        </w:r>
      </w:hyperlink>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C3222" w:rsidRPr="003275E1" w:rsidRDefault="000C3222" w:rsidP="000C3222">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적절하게</w:t>
      </w:r>
      <w:r w:rsidRPr="003275E1">
        <w:rPr>
          <w:rFonts w:eastAsia="Gulim" w:cs="Arial"/>
          <w:lang w:eastAsia="ko-KR"/>
        </w:rPr>
        <w:t xml:space="preserve"> </w:t>
      </w:r>
      <w:r w:rsidRPr="003275E1">
        <w:rPr>
          <w:rFonts w:eastAsia="Gulim" w:cs="Arial"/>
          <w:lang w:eastAsia="ko-KR"/>
        </w:rPr>
        <w:t>취득하지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영향을</w:t>
      </w:r>
      <w:r w:rsidRPr="003275E1">
        <w:rPr>
          <w:rFonts w:eastAsia="Gulim" w:cs="Arial"/>
          <w:lang w:eastAsia="ko-KR"/>
        </w:rPr>
        <w:t xml:space="preserve"> </w:t>
      </w:r>
      <w:r w:rsidRPr="003275E1">
        <w:rPr>
          <w:rFonts w:eastAsia="Gulim" w:cs="Arial"/>
          <w:lang w:eastAsia="ko-KR"/>
        </w:rPr>
        <w:t>미칠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예를</w:t>
      </w:r>
      <w:r w:rsidRPr="003275E1">
        <w:rPr>
          <w:rFonts w:eastAsia="Gulim" w:cs="Arial"/>
          <w:lang w:eastAsia="ko-KR"/>
        </w:rPr>
        <w:t xml:space="preserve"> </w:t>
      </w:r>
      <w:r w:rsidRPr="003275E1">
        <w:rPr>
          <w:rFonts w:eastAsia="Gulim" w:cs="Arial"/>
          <w:lang w:eastAsia="ko-KR"/>
        </w:rPr>
        <w:t>들면</w:t>
      </w:r>
    </w:p>
    <w:p w:rsidR="000C3222" w:rsidRPr="003275E1" w:rsidRDefault="000C3222" w:rsidP="003B5A77">
      <w:pPr>
        <w:pStyle w:val="PURBullet-Indented"/>
        <w:numPr>
          <w:ilvl w:val="0"/>
          <w:numId w:val="17"/>
        </w:numPr>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활성화해야</w:t>
      </w:r>
      <w:r w:rsidRPr="003275E1">
        <w:rPr>
          <w:rFonts w:eastAsia="Gulim" w:cs="Arial"/>
          <w:lang w:eastAsia="ko-KR"/>
        </w:rPr>
        <w:t xml:space="preserve"> </w:t>
      </w:r>
      <w:r w:rsidRPr="003275E1">
        <w:rPr>
          <w:rFonts w:eastAsia="Gulim" w:cs="Arial"/>
          <w:lang w:eastAsia="ko-KR"/>
        </w:rPr>
        <w:t>하거나</w:t>
      </w:r>
    </w:p>
    <w:p w:rsidR="000C3222" w:rsidRPr="003275E1" w:rsidRDefault="000C3222" w:rsidP="003B5A77">
      <w:pPr>
        <w:pStyle w:val="PURBullet-Indented"/>
        <w:numPr>
          <w:ilvl w:val="0"/>
          <w:numId w:val="17"/>
        </w:numPr>
        <w:rPr>
          <w:rFonts w:eastAsia="Gulim" w:cs="Arial"/>
          <w:lang w:eastAsia="ko-KR"/>
        </w:rPr>
      </w:pPr>
      <w:r w:rsidRPr="003275E1">
        <w:rPr>
          <w:rFonts w:eastAsia="Gulim" w:cs="Arial"/>
          <w:lang w:eastAsia="ko-KR"/>
        </w:rPr>
        <w:t>적법하게</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취득하라는</w:t>
      </w:r>
      <w:r w:rsidRPr="003275E1">
        <w:rPr>
          <w:rFonts w:eastAsia="Gulim" w:cs="Arial"/>
          <w:lang w:eastAsia="ko-KR"/>
        </w:rPr>
        <w:t xml:space="preserve"> </w:t>
      </w:r>
      <w:r w:rsidRPr="003275E1">
        <w:rPr>
          <w:rFonts w:eastAsia="Gulim" w:cs="Arial"/>
          <w:lang w:eastAsia="ko-KR"/>
        </w:rPr>
        <w:t>메시지를</w:t>
      </w:r>
      <w:r w:rsidRPr="003275E1">
        <w:rPr>
          <w:rFonts w:eastAsia="Gulim" w:cs="Arial"/>
          <w:lang w:eastAsia="ko-KR"/>
        </w:rPr>
        <w:t xml:space="preserve"> </w:t>
      </w:r>
      <w:r w:rsidRPr="003275E1">
        <w:rPr>
          <w:rFonts w:eastAsia="Gulim" w:cs="Arial"/>
          <w:lang w:eastAsia="ko-KR"/>
        </w:rPr>
        <w:t>받거나</w:t>
      </w:r>
    </w:p>
    <w:p w:rsidR="000C3222" w:rsidRPr="003275E1" w:rsidRDefault="000C3222" w:rsidP="000C3222">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로부터</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업데이트나</w:t>
      </w:r>
      <w:r w:rsidRPr="003275E1">
        <w:rPr>
          <w:rFonts w:eastAsia="Gulim" w:cs="Arial"/>
          <w:lang w:eastAsia="ko-KR"/>
        </w:rPr>
        <w:t xml:space="preserve"> </w:t>
      </w:r>
      <w:r w:rsidRPr="003275E1">
        <w:rPr>
          <w:rFonts w:eastAsia="Gulim" w:cs="Arial"/>
          <w:lang w:eastAsia="ko-KR"/>
        </w:rPr>
        <w:t>업그레이드를</w:t>
      </w:r>
      <w:r w:rsidRPr="003275E1">
        <w:rPr>
          <w:rFonts w:eastAsia="Gulim" w:cs="Arial"/>
          <w:lang w:eastAsia="ko-KR"/>
        </w:rPr>
        <w:t xml:space="preserve"> </w:t>
      </w:r>
      <w:r w:rsidRPr="003275E1">
        <w:rPr>
          <w:rFonts w:eastAsia="Gulim" w:cs="Arial"/>
          <w:lang w:eastAsia="ko-KR"/>
        </w:rPr>
        <w:t>받지</w:t>
      </w:r>
      <w:r w:rsidRPr="003275E1">
        <w:rPr>
          <w:rFonts w:eastAsia="Gulim" w:cs="Arial"/>
          <w:lang w:eastAsia="ko-KR"/>
        </w:rPr>
        <w:t xml:space="preserve"> </w:t>
      </w:r>
      <w:r w:rsidRPr="003275E1">
        <w:rPr>
          <w:rFonts w:eastAsia="Gulim" w:cs="Arial"/>
          <w:lang w:eastAsia="ko-KR"/>
        </w:rPr>
        <w:t>못할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C3222" w:rsidRPr="003275E1" w:rsidRDefault="000C3222" w:rsidP="000C3222">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Microsoft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공인</w:t>
      </w:r>
      <w:r w:rsidRPr="003275E1">
        <w:rPr>
          <w:rFonts w:eastAsia="Gulim" w:cs="Arial"/>
          <w:lang w:eastAsia="ko-KR"/>
        </w:rPr>
        <w:t xml:space="preserve"> </w:t>
      </w:r>
      <w:r w:rsidRPr="003275E1">
        <w:rPr>
          <w:rFonts w:eastAsia="Gulim" w:cs="Arial"/>
          <w:lang w:eastAsia="ko-KR"/>
        </w:rPr>
        <w:t>기관으로부터</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업그레이드를</w:t>
      </w:r>
      <w:r w:rsidRPr="003275E1">
        <w:rPr>
          <w:rFonts w:eastAsia="Gulim" w:cs="Arial"/>
          <w:lang w:eastAsia="ko-KR"/>
        </w:rPr>
        <w:t xml:space="preserve"> </w:t>
      </w:r>
      <w:r w:rsidRPr="003275E1">
        <w:rPr>
          <w:rFonts w:eastAsia="Gulim" w:cs="Arial"/>
          <w:lang w:eastAsia="ko-KR"/>
        </w:rPr>
        <w:t>받을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공인</w:t>
      </w:r>
      <w:r w:rsidRPr="003275E1">
        <w:rPr>
          <w:rFonts w:eastAsia="Gulim" w:cs="Arial"/>
          <w:lang w:eastAsia="ko-KR"/>
        </w:rPr>
        <w:t xml:space="preserve"> </w:t>
      </w:r>
      <w:r w:rsidRPr="003275E1">
        <w:rPr>
          <w:rFonts w:eastAsia="Gulim" w:cs="Arial"/>
          <w:lang w:eastAsia="ko-KR"/>
        </w:rPr>
        <w:t>기관으로부터</w:t>
      </w:r>
      <w:r w:rsidRPr="003275E1">
        <w:rPr>
          <w:rFonts w:eastAsia="Gulim" w:cs="Arial"/>
          <w:lang w:eastAsia="ko-KR"/>
        </w:rPr>
        <w:t xml:space="preserve"> </w:t>
      </w:r>
      <w:r w:rsidRPr="003275E1">
        <w:rPr>
          <w:rFonts w:eastAsia="Gulim" w:cs="Arial"/>
          <w:lang w:eastAsia="ko-KR"/>
        </w:rPr>
        <w:t>업데이트를</w:t>
      </w:r>
      <w:r w:rsidRPr="003275E1">
        <w:rPr>
          <w:rFonts w:eastAsia="Gulim" w:cs="Arial"/>
          <w:lang w:eastAsia="ko-KR"/>
        </w:rPr>
        <w:t xml:space="preserve"> </w:t>
      </w:r>
      <w:r w:rsidRPr="003275E1">
        <w:rPr>
          <w:rFonts w:eastAsia="Gulim" w:cs="Arial"/>
          <w:lang w:eastAsia="ko-KR"/>
        </w:rPr>
        <w:t>받는</w:t>
      </w:r>
      <w:r w:rsidRPr="003275E1">
        <w:rPr>
          <w:rFonts w:eastAsia="Gulim" w:cs="Arial"/>
          <w:lang w:eastAsia="ko-KR"/>
        </w:rPr>
        <w:t xml:space="preserve"> </w:t>
      </w:r>
      <w:r w:rsidRPr="003275E1">
        <w:rPr>
          <w:rFonts w:eastAsia="Gulim" w:cs="Arial"/>
          <w:lang w:eastAsia="ko-KR"/>
        </w:rPr>
        <w:t>방법에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99">
        <w:r w:rsidRPr="003275E1">
          <w:rPr>
            <w:rFonts w:eastAsia="Gulim" w:cs="Arial"/>
            <w:color w:val="00467F"/>
            <w:u w:val="single"/>
            <w:lang w:eastAsia="ko-KR"/>
          </w:rPr>
          <w:t>http://go.microsoft.com/fwlink/?linkid=96552</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C3222" w:rsidRPr="003275E1" w:rsidRDefault="000C3222" w:rsidP="000C3222">
      <w:pPr>
        <w:pStyle w:val="PURBlueStrong-Indented"/>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w:t>
      </w:r>
    </w:p>
    <w:p w:rsidR="000C3222" w:rsidRPr="003275E1" w:rsidRDefault="000C3222" w:rsidP="000C3222">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Windows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Windows</w:t>
      </w:r>
      <w:r w:rsidRPr="003275E1">
        <w:rPr>
          <w:rFonts w:eastAsia="Gulim" w:cs="Arial"/>
          <w:lang w:eastAsia="ko-KR"/>
        </w:rPr>
        <w:t>용</w:t>
      </w:r>
      <w:r w:rsidRPr="003275E1">
        <w:rPr>
          <w:rFonts w:eastAsia="Gulim" w:cs="Arial"/>
          <w:lang w:eastAsia="ko-KR"/>
        </w:rPr>
        <w:t xml:space="preserve"> Microsoft SQL Server Desktop Engine</w:t>
      </w:r>
      <w:r w:rsidRPr="003275E1">
        <w:rPr>
          <w:rFonts w:eastAsia="Gulim" w:cs="Arial"/>
          <w:lang w:eastAsia="ko-KR"/>
        </w:rPr>
        <w:t>이라고</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저장합니다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사용권</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방식으로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bookmarkStart w:id="245" w:name="_Toc299519114"/>
    <w:bookmarkStart w:id="246" w:name="_Toc299524978"/>
    <w:bookmarkStart w:id="247" w:name="_Toc299531546"/>
    <w:bookmarkStart w:id="248" w:name="_Toc299531870"/>
    <w:p w:rsidR="00423D30" w:rsidRPr="003275E1" w:rsidRDefault="00BD6247" w:rsidP="00B91B0B">
      <w:pPr>
        <w:keepLines/>
        <w:spacing w:before="240" w:after="240"/>
        <w:jc w:val="right"/>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423D30" w:rsidRPr="003275E1" w:rsidRDefault="00423D30" w:rsidP="009950B2">
      <w:pPr>
        <w:keepNext/>
        <w:keepLines/>
        <w:spacing w:before="240" w:after="240"/>
        <w:jc w:val="right"/>
        <w:rPr>
          <w:rFonts w:eastAsia="Gulim" w:cs="Arial"/>
          <w:lang w:eastAsia="ko-KR"/>
        </w:rPr>
      </w:pPr>
    </w:p>
    <w:p w:rsidR="009950B2" w:rsidRPr="003275E1" w:rsidRDefault="009950B2" w:rsidP="00A50403">
      <w:pPr>
        <w:pStyle w:val="PURSectionHeading"/>
        <w:rPr>
          <w:rFonts w:eastAsia="Gulim" w:cs="Arial"/>
          <w:lang w:eastAsia="ko-KR"/>
        </w:rPr>
      </w:pPr>
      <w:bookmarkStart w:id="249" w:name="_Toc346536848"/>
      <w:bookmarkStart w:id="250" w:name="Per_Core"/>
      <w:bookmarkEnd w:id="42"/>
    </w:p>
    <w:p w:rsidR="00423D30" w:rsidRPr="003275E1" w:rsidRDefault="00423D30" w:rsidP="00A50403">
      <w:pPr>
        <w:pStyle w:val="PURSectionHeading"/>
        <w:rPr>
          <w:rFonts w:eastAsia="Gulim" w:cs="Arial"/>
          <w:lang w:eastAsia="ko-KR"/>
        </w:rPr>
        <w:sectPr w:rsidR="00423D30" w:rsidRPr="003275E1" w:rsidSect="008354E4">
          <w:footerReference w:type="default" r:id="rId100"/>
          <w:type w:val="continuous"/>
          <w:pgSz w:w="12240" w:h="15840" w:code="1"/>
          <w:pgMar w:top="1166" w:right="720" w:bottom="720" w:left="720" w:header="432" w:footer="288" w:gutter="0"/>
          <w:cols w:space="360"/>
          <w:docGrid w:linePitch="360"/>
        </w:sectPr>
      </w:pPr>
    </w:p>
    <w:p w:rsidR="000C3222" w:rsidRPr="003275E1" w:rsidRDefault="003C1827" w:rsidP="00355CD5">
      <w:pPr>
        <w:pStyle w:val="PURSectionHeading"/>
        <w:rPr>
          <w:rFonts w:eastAsia="Gulim" w:cs="Arial"/>
          <w:lang w:eastAsia="ko-KR"/>
        </w:rPr>
        <w:sectPr w:rsidR="000C3222" w:rsidRPr="003275E1" w:rsidSect="008354E4">
          <w:footerReference w:type="default" r:id="rId101"/>
          <w:pgSz w:w="12240" w:h="15840" w:code="1"/>
          <w:pgMar w:top="1166" w:right="720" w:bottom="720" w:left="720" w:header="432" w:footer="288" w:gutter="0"/>
          <w:cols w:space="360"/>
          <w:docGrid w:linePitch="360"/>
        </w:sectPr>
      </w:pPr>
      <w:bookmarkStart w:id="251" w:name="_Toc339280315"/>
      <w:bookmarkStart w:id="252" w:name="_Toc363552786"/>
      <w:bookmarkStart w:id="253" w:name="_Toc372067913"/>
      <w:r w:rsidRPr="003275E1">
        <w:rPr>
          <w:rFonts w:eastAsia="Gulim" w:cs="Arial"/>
          <w:lang w:eastAsia="ko-KR"/>
        </w:rPr>
        <w:lastRenderedPageBreak/>
        <w:t>코어</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bookmarkEnd w:id="249"/>
      <w:bookmarkEnd w:id="251"/>
      <w:bookmarkEnd w:id="252"/>
      <w:bookmarkEnd w:id="253"/>
    </w:p>
    <w:p w:rsidR="00D91C2F" w:rsidRDefault="008E1101">
      <w:pPr>
        <w:pStyle w:val="TOC2"/>
        <w:rPr>
          <w:noProof/>
          <w:color w:val="auto"/>
          <w:sz w:val="22"/>
          <w:lang w:eastAsia="zh-CN"/>
        </w:rPr>
      </w:pPr>
      <w:r w:rsidRPr="003275E1">
        <w:rPr>
          <w:rFonts w:ascii="Arial" w:eastAsia="Gulim" w:hAnsi="Arial" w:cs="Arial"/>
        </w:rPr>
        <w:lastRenderedPageBreak/>
        <w:fldChar w:fldCharType="begin"/>
      </w:r>
      <w:r w:rsidR="008941DE" w:rsidRPr="003275E1">
        <w:rPr>
          <w:rFonts w:ascii="Arial" w:eastAsia="Gulim" w:hAnsi="Arial" w:cs="Arial"/>
        </w:rPr>
        <w:instrText xml:space="preserve"> TOC \b Per_Core \h \z \t "PUR Product Name,2" </w:instrText>
      </w:r>
      <w:r w:rsidRPr="003275E1">
        <w:rPr>
          <w:rFonts w:ascii="Arial" w:eastAsia="Gulim" w:hAnsi="Arial" w:cs="Arial"/>
        </w:rPr>
        <w:fldChar w:fldCharType="separate"/>
      </w:r>
      <w:hyperlink w:anchor="_Toc372068044" w:history="1">
        <w:r w:rsidR="00D91C2F" w:rsidRPr="009968BC">
          <w:rPr>
            <w:rStyle w:val="Hyperlink"/>
            <w:rFonts w:eastAsia="Gulim" w:cs="Arial"/>
            <w:noProof/>
            <w:lang w:eastAsia="ko-KR"/>
          </w:rPr>
          <w:t>BizTalk Server 2013 Enterprise</w:t>
        </w:r>
        <w:r w:rsidR="00D91C2F">
          <w:rPr>
            <w:noProof/>
            <w:webHidden/>
          </w:rPr>
          <w:tab/>
        </w:r>
        <w:r w:rsidR="00D91C2F">
          <w:rPr>
            <w:noProof/>
            <w:webHidden/>
          </w:rPr>
          <w:fldChar w:fldCharType="begin"/>
        </w:r>
        <w:r w:rsidR="00D91C2F">
          <w:rPr>
            <w:noProof/>
            <w:webHidden/>
          </w:rPr>
          <w:instrText xml:space="preserve"> PAGEREF _Toc372068044 \h </w:instrText>
        </w:r>
        <w:r w:rsidR="00D91C2F">
          <w:rPr>
            <w:noProof/>
            <w:webHidden/>
          </w:rPr>
        </w:r>
        <w:r w:rsidR="00D91C2F">
          <w:rPr>
            <w:noProof/>
            <w:webHidden/>
          </w:rPr>
          <w:fldChar w:fldCharType="separate"/>
        </w:r>
        <w:r w:rsidR="00755882">
          <w:rPr>
            <w:noProof/>
            <w:webHidden/>
          </w:rPr>
          <w:t>25</w:t>
        </w:r>
        <w:r w:rsidR="00D91C2F">
          <w:rPr>
            <w:noProof/>
            <w:webHidden/>
          </w:rPr>
          <w:fldChar w:fldCharType="end"/>
        </w:r>
      </w:hyperlink>
    </w:p>
    <w:p w:rsidR="00D91C2F" w:rsidRDefault="003B5CF1">
      <w:pPr>
        <w:pStyle w:val="TOC2"/>
        <w:rPr>
          <w:noProof/>
          <w:color w:val="auto"/>
          <w:sz w:val="22"/>
          <w:lang w:eastAsia="zh-CN"/>
        </w:rPr>
      </w:pPr>
      <w:hyperlink w:anchor="_Toc372068045" w:history="1">
        <w:r w:rsidR="00D91C2F" w:rsidRPr="009968BC">
          <w:rPr>
            <w:rStyle w:val="Hyperlink"/>
            <w:rFonts w:eastAsia="Gulim" w:cs="Arial"/>
            <w:noProof/>
            <w:lang w:eastAsia="ko-KR"/>
          </w:rPr>
          <w:t>BizTalk Server 2013 Standard</w:t>
        </w:r>
        <w:r w:rsidR="00D91C2F">
          <w:rPr>
            <w:noProof/>
            <w:webHidden/>
          </w:rPr>
          <w:tab/>
        </w:r>
        <w:r w:rsidR="00D91C2F">
          <w:rPr>
            <w:noProof/>
            <w:webHidden/>
          </w:rPr>
          <w:fldChar w:fldCharType="begin"/>
        </w:r>
        <w:r w:rsidR="00D91C2F">
          <w:rPr>
            <w:noProof/>
            <w:webHidden/>
          </w:rPr>
          <w:instrText xml:space="preserve"> PAGEREF _Toc372068045 \h </w:instrText>
        </w:r>
        <w:r w:rsidR="00D91C2F">
          <w:rPr>
            <w:noProof/>
            <w:webHidden/>
          </w:rPr>
        </w:r>
        <w:r w:rsidR="00D91C2F">
          <w:rPr>
            <w:noProof/>
            <w:webHidden/>
          </w:rPr>
          <w:fldChar w:fldCharType="separate"/>
        </w:r>
        <w:r w:rsidR="00755882">
          <w:rPr>
            <w:noProof/>
            <w:webHidden/>
          </w:rPr>
          <w:t>26</w:t>
        </w:r>
        <w:r w:rsidR="00D91C2F">
          <w:rPr>
            <w:noProof/>
            <w:webHidden/>
          </w:rPr>
          <w:fldChar w:fldCharType="end"/>
        </w:r>
      </w:hyperlink>
    </w:p>
    <w:p w:rsidR="00D91C2F" w:rsidRDefault="003B5CF1">
      <w:pPr>
        <w:pStyle w:val="TOC2"/>
        <w:rPr>
          <w:noProof/>
          <w:color w:val="auto"/>
          <w:sz w:val="22"/>
          <w:lang w:eastAsia="zh-CN"/>
        </w:rPr>
      </w:pPr>
      <w:hyperlink w:anchor="_Toc372068046" w:history="1">
        <w:r w:rsidR="00D91C2F" w:rsidRPr="009968BC">
          <w:rPr>
            <w:rStyle w:val="Hyperlink"/>
            <w:rFonts w:eastAsia="Gulim" w:cs="Arial"/>
            <w:noProof/>
            <w:lang w:eastAsia="ko-KR"/>
          </w:rPr>
          <w:t>BizTalk Server 2013 Branch</w:t>
        </w:r>
        <w:r w:rsidR="00D91C2F">
          <w:rPr>
            <w:noProof/>
            <w:webHidden/>
          </w:rPr>
          <w:tab/>
        </w:r>
        <w:r w:rsidR="00D91C2F">
          <w:rPr>
            <w:noProof/>
            <w:webHidden/>
          </w:rPr>
          <w:fldChar w:fldCharType="begin"/>
        </w:r>
        <w:r w:rsidR="00D91C2F">
          <w:rPr>
            <w:noProof/>
            <w:webHidden/>
          </w:rPr>
          <w:instrText xml:space="preserve"> PAGEREF _Toc372068046 \h </w:instrText>
        </w:r>
        <w:r w:rsidR="00D91C2F">
          <w:rPr>
            <w:noProof/>
            <w:webHidden/>
          </w:rPr>
        </w:r>
        <w:r w:rsidR="00D91C2F">
          <w:rPr>
            <w:noProof/>
            <w:webHidden/>
          </w:rPr>
          <w:fldChar w:fldCharType="separate"/>
        </w:r>
        <w:r w:rsidR="00755882">
          <w:rPr>
            <w:noProof/>
            <w:webHidden/>
          </w:rPr>
          <w:t>26</w:t>
        </w:r>
        <w:r w:rsidR="00D91C2F">
          <w:rPr>
            <w:noProof/>
            <w:webHidden/>
          </w:rPr>
          <w:fldChar w:fldCharType="end"/>
        </w:r>
      </w:hyperlink>
    </w:p>
    <w:p w:rsidR="00D91C2F" w:rsidRDefault="003B5CF1">
      <w:pPr>
        <w:pStyle w:val="TOC2"/>
        <w:rPr>
          <w:noProof/>
          <w:color w:val="auto"/>
          <w:sz w:val="22"/>
          <w:lang w:eastAsia="zh-CN"/>
        </w:rPr>
      </w:pPr>
      <w:hyperlink w:anchor="_Toc372068047" w:history="1">
        <w:r w:rsidR="00D91C2F" w:rsidRPr="009968BC">
          <w:rPr>
            <w:rStyle w:val="Hyperlink"/>
            <w:rFonts w:eastAsia="Gulim" w:cs="Arial"/>
            <w:noProof/>
            <w:lang w:eastAsia="ko-KR"/>
          </w:rPr>
          <w:t>SQL Server 2012 Enterprise</w:t>
        </w:r>
        <w:r w:rsidR="00D91C2F">
          <w:rPr>
            <w:noProof/>
            <w:webHidden/>
          </w:rPr>
          <w:tab/>
        </w:r>
        <w:r w:rsidR="00D91C2F">
          <w:rPr>
            <w:noProof/>
            <w:webHidden/>
          </w:rPr>
          <w:fldChar w:fldCharType="begin"/>
        </w:r>
        <w:r w:rsidR="00D91C2F">
          <w:rPr>
            <w:noProof/>
            <w:webHidden/>
          </w:rPr>
          <w:instrText xml:space="preserve"> PAGEREF _Toc372068047 \h </w:instrText>
        </w:r>
        <w:r w:rsidR="00D91C2F">
          <w:rPr>
            <w:noProof/>
            <w:webHidden/>
          </w:rPr>
        </w:r>
        <w:r w:rsidR="00D91C2F">
          <w:rPr>
            <w:noProof/>
            <w:webHidden/>
          </w:rPr>
          <w:fldChar w:fldCharType="separate"/>
        </w:r>
        <w:r w:rsidR="00755882">
          <w:rPr>
            <w:noProof/>
            <w:webHidden/>
          </w:rPr>
          <w:t>27</w:t>
        </w:r>
        <w:r w:rsidR="00D91C2F">
          <w:rPr>
            <w:noProof/>
            <w:webHidden/>
          </w:rPr>
          <w:fldChar w:fldCharType="end"/>
        </w:r>
      </w:hyperlink>
    </w:p>
    <w:p w:rsidR="00D91C2F" w:rsidRDefault="003B5CF1">
      <w:pPr>
        <w:pStyle w:val="TOC2"/>
        <w:rPr>
          <w:noProof/>
          <w:color w:val="auto"/>
          <w:sz w:val="22"/>
          <w:lang w:eastAsia="zh-CN"/>
        </w:rPr>
      </w:pPr>
      <w:hyperlink w:anchor="_Toc372068048" w:history="1">
        <w:r w:rsidR="00D91C2F" w:rsidRPr="009968BC">
          <w:rPr>
            <w:rStyle w:val="Hyperlink"/>
            <w:rFonts w:eastAsia="Gulim" w:cs="Arial"/>
            <w:noProof/>
            <w:lang w:eastAsia="ko-KR"/>
          </w:rPr>
          <w:t>SQL Server 2012 Standard</w:t>
        </w:r>
        <w:r w:rsidR="00D91C2F">
          <w:rPr>
            <w:noProof/>
            <w:webHidden/>
          </w:rPr>
          <w:tab/>
        </w:r>
        <w:r w:rsidR="00D91C2F">
          <w:rPr>
            <w:noProof/>
            <w:webHidden/>
          </w:rPr>
          <w:fldChar w:fldCharType="begin"/>
        </w:r>
        <w:r w:rsidR="00D91C2F">
          <w:rPr>
            <w:noProof/>
            <w:webHidden/>
          </w:rPr>
          <w:instrText xml:space="preserve"> PAGEREF _Toc372068048 \h </w:instrText>
        </w:r>
        <w:r w:rsidR="00D91C2F">
          <w:rPr>
            <w:noProof/>
            <w:webHidden/>
          </w:rPr>
        </w:r>
        <w:r w:rsidR="00D91C2F">
          <w:rPr>
            <w:noProof/>
            <w:webHidden/>
          </w:rPr>
          <w:fldChar w:fldCharType="separate"/>
        </w:r>
        <w:r w:rsidR="00755882">
          <w:rPr>
            <w:noProof/>
            <w:webHidden/>
          </w:rPr>
          <w:t>27</w:t>
        </w:r>
        <w:r w:rsidR="00D91C2F">
          <w:rPr>
            <w:noProof/>
            <w:webHidden/>
          </w:rPr>
          <w:fldChar w:fldCharType="end"/>
        </w:r>
      </w:hyperlink>
    </w:p>
    <w:p w:rsidR="00D91C2F" w:rsidRDefault="003B5CF1">
      <w:pPr>
        <w:pStyle w:val="TOC2"/>
        <w:rPr>
          <w:noProof/>
          <w:color w:val="auto"/>
          <w:sz w:val="22"/>
          <w:lang w:eastAsia="zh-CN"/>
        </w:rPr>
      </w:pPr>
      <w:hyperlink w:anchor="_Toc372068049" w:history="1">
        <w:r w:rsidR="00D91C2F" w:rsidRPr="009968BC">
          <w:rPr>
            <w:rStyle w:val="Hyperlink"/>
            <w:rFonts w:eastAsia="Gulim" w:cs="Arial"/>
            <w:noProof/>
            <w:lang w:eastAsia="ko-KR"/>
          </w:rPr>
          <w:t>SQL Server 2012 Web</w:t>
        </w:r>
        <w:r w:rsidR="00D91C2F">
          <w:rPr>
            <w:noProof/>
            <w:webHidden/>
          </w:rPr>
          <w:tab/>
        </w:r>
        <w:r w:rsidR="00D91C2F">
          <w:rPr>
            <w:noProof/>
            <w:webHidden/>
          </w:rPr>
          <w:fldChar w:fldCharType="begin"/>
        </w:r>
        <w:r w:rsidR="00D91C2F">
          <w:rPr>
            <w:noProof/>
            <w:webHidden/>
          </w:rPr>
          <w:instrText xml:space="preserve"> PAGEREF _Toc372068049 \h </w:instrText>
        </w:r>
        <w:r w:rsidR="00D91C2F">
          <w:rPr>
            <w:noProof/>
            <w:webHidden/>
          </w:rPr>
        </w:r>
        <w:r w:rsidR="00D91C2F">
          <w:rPr>
            <w:noProof/>
            <w:webHidden/>
          </w:rPr>
          <w:fldChar w:fldCharType="separate"/>
        </w:r>
        <w:r w:rsidR="00755882">
          <w:rPr>
            <w:noProof/>
            <w:webHidden/>
          </w:rPr>
          <w:t>28</w:t>
        </w:r>
        <w:r w:rsidR="00D91C2F">
          <w:rPr>
            <w:noProof/>
            <w:webHidden/>
          </w:rPr>
          <w:fldChar w:fldCharType="end"/>
        </w:r>
      </w:hyperlink>
    </w:p>
    <w:p w:rsidR="008941DE" w:rsidRPr="003275E1" w:rsidRDefault="008E1101" w:rsidP="008941DE">
      <w:pPr>
        <w:pStyle w:val="TOC2"/>
        <w:rPr>
          <w:rFonts w:ascii="Arial" w:eastAsia="Gulim" w:hAnsi="Arial" w:cs="Arial"/>
        </w:rPr>
        <w:sectPr w:rsidR="008941DE" w:rsidRPr="003275E1" w:rsidSect="008354E4">
          <w:footerReference w:type="default" r:id="rId102"/>
          <w:type w:val="continuous"/>
          <w:pgSz w:w="12240" w:h="15840" w:code="1"/>
          <w:pgMar w:top="1166" w:right="720" w:bottom="720" w:left="720" w:header="432" w:footer="288" w:gutter="0"/>
          <w:cols w:num="2" w:space="360"/>
          <w:docGrid w:linePitch="360"/>
        </w:sectPr>
      </w:pPr>
      <w:r w:rsidRPr="003275E1">
        <w:rPr>
          <w:rFonts w:ascii="Arial" w:eastAsia="Gulim" w:hAnsi="Arial" w:cs="Arial"/>
        </w:rPr>
        <w:fldChar w:fldCharType="end"/>
      </w:r>
    </w:p>
    <w:p w:rsidR="009950B2" w:rsidRPr="003275E1" w:rsidRDefault="009950B2" w:rsidP="009950B2">
      <w:pPr>
        <w:rPr>
          <w:rFonts w:eastAsia="Gulim" w:cs="Arial"/>
        </w:rPr>
      </w:pPr>
    </w:p>
    <w:p w:rsidR="009950B2" w:rsidRPr="003275E1" w:rsidRDefault="009950B2" w:rsidP="000C3222">
      <w:pPr>
        <w:pStyle w:val="PURHeading1"/>
        <w:rPr>
          <w:rFonts w:eastAsia="Gulim" w:cs="Arial"/>
        </w:rPr>
        <w:sectPr w:rsidR="009950B2" w:rsidRPr="003275E1" w:rsidSect="008354E4">
          <w:type w:val="continuous"/>
          <w:pgSz w:w="12240" w:h="15840" w:code="1"/>
          <w:pgMar w:top="1166" w:right="720" w:bottom="720" w:left="720" w:header="432" w:footer="288" w:gutter="0"/>
          <w:cols w:num="2" w:space="360"/>
          <w:docGrid w:linePitch="360"/>
        </w:sectPr>
      </w:pPr>
    </w:p>
    <w:p w:rsidR="009950B2" w:rsidRPr="003275E1" w:rsidRDefault="009950B2" w:rsidP="00A50403">
      <w:pPr>
        <w:pStyle w:val="PURHeading1"/>
        <w:rPr>
          <w:rFonts w:eastAsia="Gulim" w:cs="Arial"/>
        </w:rPr>
      </w:pPr>
    </w:p>
    <w:p w:rsidR="000C3222" w:rsidRPr="003275E1" w:rsidRDefault="000C3222" w:rsidP="000C3222">
      <w:pPr>
        <w:pStyle w:val="PURHeading1"/>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 xml:space="preserve"> </w:t>
      </w:r>
    </w:p>
    <w:p w:rsidR="00041406" w:rsidRPr="003275E1" w:rsidRDefault="00041406" w:rsidP="00041406">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라이선스에는</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라이선스라는</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유형만</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다양합니다</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적법하게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인수</w:t>
      </w:r>
      <w:r w:rsidRPr="003275E1">
        <w:rPr>
          <w:rFonts w:eastAsia="Gulim" w:cs="Arial"/>
          <w:lang w:eastAsia="ko-KR"/>
        </w:rPr>
        <w:t>",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w:t>
      </w:r>
      <w:r w:rsidRPr="003275E1">
        <w:rPr>
          <w:rFonts w:eastAsia="Gulim" w:cs="Arial"/>
          <w:lang w:eastAsia="ko-KR"/>
        </w:rPr>
        <w:t>인스턴스</w:t>
      </w:r>
      <w:r w:rsidRPr="003275E1">
        <w:rPr>
          <w:rFonts w:eastAsia="Gulim" w:cs="Arial"/>
          <w:lang w:eastAsia="ko-KR"/>
        </w:rPr>
        <w:t>", "OSE",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w:t>
      </w:r>
      <w:r w:rsidRPr="003275E1">
        <w:rPr>
          <w:rFonts w:eastAsia="Gulim" w:cs="Arial"/>
          <w:lang w:eastAsia="ko-KR"/>
        </w:rPr>
        <w:t>실제</w:t>
      </w:r>
      <w:r w:rsidRPr="003275E1">
        <w:rPr>
          <w:rFonts w:eastAsia="Gulim" w:cs="Arial"/>
          <w:lang w:eastAsia="ko-KR"/>
        </w:rPr>
        <w:t xml:space="preserve"> OSE",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의미는</w:t>
      </w:r>
      <w:r w:rsidRPr="003275E1">
        <w:rPr>
          <w:rFonts w:eastAsia="Gulim" w:cs="Arial"/>
          <w:lang w:eastAsia="ko-KR"/>
        </w:rPr>
        <w:t xml:space="preserve"> </w:t>
      </w:r>
      <w:hyperlink w:anchor="UniversalTerms" w:history="1">
        <w:r w:rsidRPr="003275E1">
          <w:rPr>
            <w:rStyle w:val="Hyperlink"/>
            <w:rFonts w:eastAsia="Gulim" w:cs="Arial"/>
            <w:lang w:eastAsia="ko-KR"/>
          </w:rPr>
          <w:t>범용</w:t>
        </w:r>
        <w:r w:rsidRPr="003275E1">
          <w:rPr>
            <w:rStyle w:val="Hyperlink"/>
            <w:rFonts w:eastAsia="Gulim" w:cs="Arial"/>
            <w:lang w:eastAsia="ko-KR"/>
          </w:rPr>
          <w:t xml:space="preserve"> </w:t>
        </w:r>
        <w:r w:rsidRPr="003275E1">
          <w:rPr>
            <w:rStyle w:val="Hyperlink"/>
            <w:rFonts w:eastAsia="Gulim" w:cs="Arial"/>
            <w:lang w:eastAsia="ko-KR"/>
          </w:rPr>
          <w:t>라이선스</w:t>
        </w:r>
        <w:r w:rsidRPr="003275E1">
          <w:rPr>
            <w:rStyle w:val="Hyperlink"/>
            <w:rFonts w:eastAsia="Gulim" w:cs="Arial"/>
            <w:lang w:eastAsia="ko-KR"/>
          </w:rPr>
          <w:t xml:space="preserve"> </w:t>
        </w:r>
        <w:r w:rsidRPr="003275E1">
          <w:rPr>
            <w:rStyle w:val="Hyperlink"/>
            <w:rFonts w:eastAsia="Gulim" w:cs="Arial"/>
            <w:lang w:eastAsia="ko-KR"/>
          </w:rPr>
          <w:t>조건</w:t>
        </w:r>
      </w:hyperlink>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82633" w:rsidRPr="00673F13" w:rsidRDefault="00282633" w:rsidP="00282633">
      <w:pPr>
        <w:pStyle w:val="PURHeading2"/>
        <w:rPr>
          <w:rFonts w:ascii="Arial" w:eastAsia="Gulim" w:hAnsi="Arial" w:cs="Arial"/>
          <w:b/>
          <w:bCs/>
          <w:lang w:eastAsia="ko-KR"/>
        </w:rPr>
      </w:pPr>
      <w:r w:rsidRPr="00673F13">
        <w:rPr>
          <w:rFonts w:ascii="Arial" w:eastAsia="Gulim" w:hAnsi="Arial" w:cs="Arial"/>
          <w:b/>
          <w:bCs/>
          <w:lang w:eastAsia="ko-KR"/>
        </w:rPr>
        <w:t>서버</w:t>
      </w:r>
      <w:r w:rsidRPr="00673F13">
        <w:rPr>
          <w:rFonts w:ascii="Arial" w:eastAsia="Gulim" w:hAnsi="Arial" w:cs="Arial"/>
          <w:b/>
          <w:bCs/>
          <w:lang w:eastAsia="ko-KR"/>
        </w:rPr>
        <w:t xml:space="preserve"> </w:t>
      </w:r>
      <w:r w:rsidRPr="00673F13">
        <w:rPr>
          <w:rFonts w:ascii="Arial" w:eastAsia="Gulim" w:hAnsi="Arial" w:cs="Arial"/>
          <w:b/>
          <w:bCs/>
          <w:lang w:eastAsia="ko-KR"/>
        </w:rPr>
        <w:t>라이선스</w:t>
      </w:r>
      <w:r w:rsidRPr="00673F13">
        <w:rPr>
          <w:rFonts w:ascii="Arial" w:eastAsia="Gulim" w:hAnsi="Arial" w:cs="Arial"/>
          <w:b/>
          <w:bCs/>
          <w:lang w:eastAsia="ko-KR"/>
        </w:rPr>
        <w:t xml:space="preserve"> </w:t>
      </w:r>
      <w:r w:rsidRPr="00673F13">
        <w:rPr>
          <w:rFonts w:ascii="Arial" w:eastAsia="Gulim" w:hAnsi="Arial" w:cs="Arial"/>
          <w:b/>
          <w:bCs/>
          <w:lang w:eastAsia="ko-KR"/>
        </w:rPr>
        <w:t>허여</w:t>
      </w:r>
    </w:p>
    <w:p w:rsidR="00282633" w:rsidRPr="003275E1" w:rsidRDefault="00282633" w:rsidP="00282633">
      <w:pPr>
        <w:pStyle w:val="PURBody-Indented"/>
        <w:rPr>
          <w:rFonts w:eastAsia="Gulim" w:cs="Arial"/>
          <w:lang w:eastAsia="ko-KR"/>
        </w:rPr>
      </w:pP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반드시</w:t>
      </w:r>
      <w:r w:rsidRPr="003275E1">
        <w:rPr>
          <w:rFonts w:eastAsia="Gulim" w:cs="Arial"/>
          <w:lang w:eastAsia="ko-KR"/>
        </w:rPr>
        <w:t xml:space="preserve"> </w:t>
      </w:r>
      <w:r w:rsidRPr="003275E1">
        <w:rPr>
          <w:rFonts w:eastAsia="Gulim" w:cs="Arial"/>
          <w:lang w:eastAsia="ko-KR"/>
        </w:rPr>
        <w:t>요구되는</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확인하여</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282633" w:rsidRPr="003275E1" w:rsidRDefault="00282633" w:rsidP="00282633">
      <w:pPr>
        <w:pStyle w:val="PURBlueStrong-Indented"/>
        <w:rPr>
          <w:rFonts w:eastAsia="Gulim" w:cs="Arial"/>
          <w:lang w:eastAsia="ko-KR"/>
        </w:rPr>
      </w:pP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확인</w:t>
      </w:r>
    </w:p>
    <w:p w:rsidR="00282633" w:rsidRPr="003275E1" w:rsidRDefault="00282633" w:rsidP="00282633">
      <w:pPr>
        <w:pStyle w:val="PURBody-Indented"/>
        <w:rPr>
          <w:rFonts w:eastAsia="Gulim" w:cs="Arial"/>
          <w:lang w:eastAsia="ko-KR"/>
        </w:rPr>
      </w:pP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옵션이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282633" w:rsidRPr="003275E1" w:rsidRDefault="00282633" w:rsidP="00282633">
      <w:pPr>
        <w:pStyle w:val="PURBody-Indented"/>
        <w:rPr>
          <w:rFonts w:eastAsia="Gulim" w:cs="Arial"/>
          <w:lang w:eastAsia="ko-KR"/>
        </w:rPr>
      </w:pPr>
      <w:r w:rsidRPr="003275E1">
        <w:rPr>
          <w:rFonts w:eastAsia="Gulim" w:cs="Arial"/>
          <w:b/>
          <w:lang w:eastAsia="ko-KR"/>
        </w:rPr>
        <w:t>서버의</w:t>
      </w:r>
      <w:r w:rsidRPr="003275E1">
        <w:rPr>
          <w:rFonts w:eastAsia="Gulim" w:cs="Arial"/>
          <w:b/>
          <w:lang w:eastAsia="ko-KR"/>
        </w:rPr>
        <w:t xml:space="preserve"> </w:t>
      </w:r>
      <w:r w:rsidRPr="003275E1">
        <w:rPr>
          <w:rFonts w:eastAsia="Gulim" w:cs="Arial"/>
          <w:b/>
          <w:lang w:eastAsia="ko-KR"/>
        </w:rPr>
        <w:t>실제</w:t>
      </w:r>
      <w:r w:rsidRPr="003275E1">
        <w:rPr>
          <w:rFonts w:eastAsia="Gulim" w:cs="Arial"/>
          <w:b/>
          <w:lang w:eastAsia="ko-KR"/>
        </w:rPr>
        <w:t xml:space="preserve"> </w:t>
      </w:r>
      <w:r w:rsidRPr="003275E1">
        <w:rPr>
          <w:rFonts w:eastAsia="Gulim" w:cs="Arial"/>
          <w:b/>
          <w:lang w:eastAsia="ko-KR"/>
        </w:rPr>
        <w:t>코어</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코어를</w:t>
      </w:r>
      <w:r w:rsidRPr="003275E1">
        <w:rPr>
          <w:rFonts w:eastAsia="Gulim" w:cs="Arial"/>
          <w:lang w:eastAsia="ko-KR"/>
        </w:rPr>
        <w:t xml:space="preserve"> </w:t>
      </w:r>
      <w:r w:rsidRPr="003275E1">
        <w:rPr>
          <w:rFonts w:eastAsia="Gulim" w:cs="Arial"/>
          <w:lang w:eastAsia="ko-KR"/>
        </w:rPr>
        <w:t>기준으로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선택하는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hyperlink r:id="rId103" w:history="1">
        <w:r w:rsidRPr="003275E1">
          <w:rPr>
            <w:rStyle w:val="Hyperlink"/>
            <w:rFonts w:eastAsia="Gulim" w:cs="Arial"/>
            <w:szCs w:val="18"/>
            <w:lang w:eastAsia="ko-KR"/>
          </w:rPr>
          <w:t>http://go.microsoft.com/fwlink/?LinkID=229882</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인수를</w:t>
      </w:r>
      <w:r w:rsidRPr="003275E1">
        <w:rPr>
          <w:rFonts w:eastAsia="Gulim" w:cs="Arial"/>
          <w:lang w:eastAsia="ko-KR"/>
        </w:rPr>
        <w:t xml:space="preserve"> </w:t>
      </w:r>
      <w:r w:rsidRPr="003275E1">
        <w:rPr>
          <w:rFonts w:eastAsia="Gulim" w:cs="Arial"/>
          <w:lang w:eastAsia="ko-KR"/>
        </w:rPr>
        <w:t>곱한</w:t>
      </w:r>
      <w:r w:rsidRPr="003275E1">
        <w:rPr>
          <w:rFonts w:eastAsia="Gulim" w:cs="Arial"/>
          <w:lang w:eastAsia="ko-KR"/>
        </w:rPr>
        <w:t xml:space="preserve"> </w:t>
      </w:r>
      <w:r w:rsidRPr="003275E1">
        <w:rPr>
          <w:rFonts w:eastAsia="Gulim" w:cs="Arial"/>
          <w:lang w:eastAsia="ko-KR"/>
        </w:rPr>
        <w:t>값과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282633" w:rsidRPr="003275E1" w:rsidRDefault="00282633" w:rsidP="00282633">
      <w:pPr>
        <w:pStyle w:val="PURBody-Indented"/>
        <w:rPr>
          <w:rFonts w:eastAsia="Gulim" w:cs="Arial"/>
          <w:lang w:eastAsia="ko-KR"/>
        </w:rPr>
      </w:pPr>
      <w:r w:rsidRPr="003275E1">
        <w:rPr>
          <w:rFonts w:eastAsia="Gulim" w:cs="Arial"/>
          <w:b/>
          <w:lang w:eastAsia="ko-KR"/>
        </w:rPr>
        <w:t>개별</w:t>
      </w:r>
      <w:r w:rsidRPr="003275E1">
        <w:rPr>
          <w:rFonts w:eastAsia="Gulim" w:cs="Arial"/>
          <w:b/>
          <w:lang w:eastAsia="ko-KR"/>
        </w:rPr>
        <w:t xml:space="preserve"> </w:t>
      </w:r>
      <w:r w:rsidRPr="003275E1">
        <w:rPr>
          <w:rFonts w:eastAsia="Gulim" w:cs="Arial"/>
          <w:b/>
          <w:lang w:eastAsia="ko-KR"/>
        </w:rPr>
        <w:t>가상</w:t>
      </w:r>
      <w:r w:rsidRPr="003275E1">
        <w:rPr>
          <w:rFonts w:eastAsia="Gulim" w:cs="Arial"/>
          <w:b/>
          <w:lang w:eastAsia="ko-KR"/>
        </w:rPr>
        <w:t xml:space="preserve"> OSE.</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내의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기준으로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선택하는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수와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최소</w:t>
      </w:r>
      <w:r w:rsidRPr="003275E1">
        <w:rPr>
          <w:rFonts w:eastAsia="Gulim" w:cs="Arial"/>
          <w:lang w:eastAsia="ko-KR"/>
        </w:rPr>
        <w:t xml:space="preserve"> 4</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하나라도</w:t>
      </w:r>
      <w:r w:rsidRPr="003275E1">
        <w:rPr>
          <w:rFonts w:eastAsia="Gulim" w:cs="Arial"/>
          <w:lang w:eastAsia="ko-KR"/>
        </w:rPr>
        <w:t xml:space="preserve"> </w:t>
      </w:r>
      <w:r w:rsidRPr="003275E1">
        <w:rPr>
          <w:rFonts w:eastAsia="Gulim" w:cs="Arial"/>
          <w:lang w:eastAsia="ko-KR"/>
        </w:rPr>
        <w:t>여러</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스레드에</w:t>
      </w:r>
      <w:r w:rsidRPr="003275E1">
        <w:rPr>
          <w:rFonts w:eastAsia="Gulim" w:cs="Arial"/>
          <w:lang w:eastAsia="ko-KR"/>
        </w:rPr>
        <w:t xml:space="preserve"> </w:t>
      </w:r>
      <w:r w:rsidRPr="003275E1">
        <w:rPr>
          <w:rFonts w:eastAsia="Gulim" w:cs="Arial"/>
          <w:lang w:eastAsia="ko-KR"/>
        </w:rPr>
        <w:t>매핑되는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코어에</w:t>
      </w:r>
      <w:r w:rsidRPr="003275E1">
        <w:rPr>
          <w:rFonts w:eastAsia="Gulim" w:cs="Arial"/>
          <w:lang w:eastAsia="ko-KR"/>
        </w:rPr>
        <w:t xml:space="preserve"> </w:t>
      </w:r>
      <w:r w:rsidRPr="003275E1">
        <w:rPr>
          <w:rFonts w:eastAsia="Gulim" w:cs="Arial"/>
          <w:lang w:eastAsia="ko-KR"/>
        </w:rPr>
        <w:t>매핑되는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스레드마다</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당</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4</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최소</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사항에</w:t>
      </w:r>
      <w:r w:rsidRPr="003275E1">
        <w:rPr>
          <w:rFonts w:eastAsia="Gulim" w:cs="Arial"/>
          <w:lang w:eastAsia="ko-KR"/>
        </w:rPr>
        <w:t xml:space="preserve"> </w:t>
      </w:r>
      <w:r w:rsidRPr="003275E1">
        <w:rPr>
          <w:rFonts w:eastAsia="Gulim" w:cs="Arial"/>
          <w:lang w:eastAsia="ko-KR"/>
        </w:rPr>
        <w:t>해당하지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EA48AA" w:rsidRPr="009C3DC6" w:rsidRDefault="00EA48AA" w:rsidP="00EA48AA">
      <w:pPr>
        <w:pStyle w:val="PURHeading2"/>
        <w:rPr>
          <w:rFonts w:ascii="Arial" w:eastAsia="Gulim" w:hAnsi="Arial" w:cs="Arial"/>
          <w:b/>
          <w:bCs/>
          <w:lang w:eastAsia="ko-KR"/>
        </w:rPr>
      </w:pPr>
      <w:r w:rsidRPr="009C3DC6">
        <w:rPr>
          <w:rFonts w:ascii="Arial" w:eastAsia="Gulim" w:hAnsi="Arial" w:cs="Arial"/>
          <w:b/>
          <w:bCs/>
          <w:lang w:eastAsia="ko-KR"/>
        </w:rPr>
        <w:t>서버에</w:t>
      </w:r>
      <w:r w:rsidRPr="009C3DC6">
        <w:rPr>
          <w:rFonts w:ascii="Arial" w:eastAsia="Gulim" w:hAnsi="Arial" w:cs="Arial"/>
          <w:b/>
          <w:bCs/>
          <w:lang w:eastAsia="ko-KR"/>
        </w:rPr>
        <w:t xml:space="preserve"> </w:t>
      </w:r>
      <w:r w:rsidRPr="009C3DC6">
        <w:rPr>
          <w:rFonts w:ascii="Arial" w:eastAsia="Gulim" w:hAnsi="Arial" w:cs="Arial"/>
          <w:b/>
          <w:bCs/>
          <w:lang w:eastAsia="ko-KR"/>
        </w:rPr>
        <w:t>필요한</w:t>
      </w:r>
      <w:r w:rsidRPr="009C3DC6">
        <w:rPr>
          <w:rFonts w:ascii="Arial" w:eastAsia="Gulim" w:hAnsi="Arial" w:cs="Arial"/>
          <w:b/>
          <w:bCs/>
          <w:lang w:eastAsia="ko-KR"/>
        </w:rPr>
        <w:t xml:space="preserve"> </w:t>
      </w:r>
      <w:r w:rsidRPr="009C3DC6">
        <w:rPr>
          <w:rFonts w:ascii="Arial" w:eastAsia="Gulim" w:hAnsi="Arial" w:cs="Arial"/>
          <w:b/>
          <w:bCs/>
          <w:lang w:eastAsia="ko-KR"/>
        </w:rPr>
        <w:t>수의</w:t>
      </w:r>
      <w:r w:rsidRPr="009C3DC6">
        <w:rPr>
          <w:rFonts w:ascii="Arial" w:eastAsia="Gulim" w:hAnsi="Arial" w:cs="Arial"/>
          <w:b/>
          <w:bCs/>
          <w:lang w:eastAsia="ko-KR"/>
        </w:rPr>
        <w:t xml:space="preserve"> </w:t>
      </w:r>
      <w:r w:rsidRPr="009C3DC6">
        <w:rPr>
          <w:rFonts w:ascii="Arial" w:eastAsia="Gulim" w:hAnsi="Arial" w:cs="Arial"/>
          <w:b/>
          <w:bCs/>
          <w:lang w:eastAsia="ko-KR"/>
        </w:rPr>
        <w:t>라이선스</w:t>
      </w:r>
      <w:r w:rsidRPr="009C3DC6">
        <w:rPr>
          <w:rFonts w:ascii="Arial" w:eastAsia="Gulim" w:hAnsi="Arial" w:cs="Arial"/>
          <w:b/>
          <w:bCs/>
          <w:lang w:eastAsia="ko-KR"/>
        </w:rPr>
        <w:t xml:space="preserve"> </w:t>
      </w:r>
      <w:r w:rsidRPr="009C3DC6">
        <w:rPr>
          <w:rFonts w:ascii="Arial" w:eastAsia="Gulim" w:hAnsi="Arial" w:cs="Arial"/>
          <w:b/>
          <w:bCs/>
          <w:lang w:eastAsia="ko-KR"/>
        </w:rPr>
        <w:t>할당</w:t>
      </w:r>
    </w:p>
    <w:p w:rsidR="00EA48AA" w:rsidRPr="003275E1" w:rsidRDefault="00EA48AA" w:rsidP="00EA48AA">
      <w:pPr>
        <w:pStyle w:val="PURBody-Indented"/>
        <w:rPr>
          <w:rFonts w:eastAsia="Gulim" w:cs="Arial"/>
          <w:lang w:eastAsia="ko-KR"/>
        </w:rPr>
      </w:pP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확인한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수만큼</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w:t>
      </w:r>
      <w:r w:rsidRPr="003275E1">
        <w:rPr>
          <w:rFonts w:eastAsia="Gulim" w:cs="Arial"/>
          <w:lang w:eastAsia="ko-KR"/>
        </w:rPr>
        <w:t xml:space="preserve"> </w:t>
      </w:r>
      <w:r w:rsidRPr="003275E1">
        <w:rPr>
          <w:rFonts w:eastAsia="Gulim" w:cs="Arial"/>
          <w:lang w:eastAsia="ko-KR"/>
        </w:rPr>
        <w:t>받게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개</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서버로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w:t>
      </w:r>
    </w:p>
    <w:p w:rsidR="00EA48AA" w:rsidRPr="003275E1" w:rsidRDefault="00EA48AA" w:rsidP="00EA48AA">
      <w:pPr>
        <w:pStyle w:val="PURBody-Indented"/>
        <w:rPr>
          <w:rFonts w:eastAsia="Gulim" w:cs="Arial"/>
          <w:lang w:eastAsia="ko-KR"/>
        </w:rPr>
      </w:pP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있지만</w:t>
      </w:r>
      <w:r w:rsidRPr="003275E1">
        <w:rPr>
          <w:rFonts w:eastAsia="Gulim" w:cs="Arial"/>
          <w:color w:val="404040"/>
          <w:szCs w:val="18"/>
          <w:lang w:eastAsia="ko-KR"/>
        </w:rPr>
        <w:t xml:space="preserve"> </w:t>
      </w:r>
      <w:r w:rsidRPr="003275E1">
        <w:rPr>
          <w:rFonts w:eastAsia="Gulim" w:cs="Arial"/>
          <w:color w:val="404040"/>
          <w:szCs w:val="18"/>
          <w:lang w:eastAsia="ko-KR"/>
        </w:rPr>
        <w:t>하드웨어의</w:t>
      </w:r>
      <w:r w:rsidRPr="003275E1">
        <w:rPr>
          <w:rFonts w:eastAsia="Gulim" w:cs="Arial"/>
          <w:color w:val="404040"/>
          <w:szCs w:val="18"/>
          <w:lang w:eastAsia="ko-KR"/>
        </w:rPr>
        <w:t xml:space="preserve"> </w:t>
      </w:r>
      <w:r w:rsidRPr="003275E1">
        <w:rPr>
          <w:rFonts w:eastAsia="Gulim" w:cs="Arial"/>
          <w:color w:val="404040"/>
          <w:szCs w:val="18"/>
          <w:lang w:eastAsia="ko-KR"/>
        </w:rPr>
        <w:t>영구적인</w:t>
      </w:r>
      <w:r w:rsidRPr="003275E1">
        <w:rPr>
          <w:rFonts w:eastAsia="Gulim" w:cs="Arial"/>
          <w:color w:val="404040"/>
          <w:szCs w:val="18"/>
          <w:lang w:eastAsia="ko-KR"/>
        </w:rPr>
        <w:t xml:space="preserve"> </w:t>
      </w:r>
      <w:r w:rsidRPr="003275E1">
        <w:rPr>
          <w:rFonts w:eastAsia="Gulim" w:cs="Arial"/>
          <w:color w:val="404040"/>
          <w:szCs w:val="18"/>
          <w:lang w:eastAsia="ko-KR"/>
        </w:rPr>
        <w:t>오류로</w:t>
      </w:r>
      <w:r w:rsidRPr="003275E1">
        <w:rPr>
          <w:rFonts w:eastAsia="Gulim" w:cs="Arial"/>
          <w:color w:val="404040"/>
          <w:szCs w:val="18"/>
          <w:lang w:eastAsia="ko-KR"/>
        </w:rPr>
        <w:t xml:space="preserve"> </w:t>
      </w:r>
      <w:r w:rsidRPr="003275E1">
        <w:rPr>
          <w:rFonts w:eastAsia="Gulim" w:cs="Arial"/>
          <w:color w:val="404040"/>
          <w:szCs w:val="18"/>
          <w:lang w:eastAsia="ko-KR"/>
        </w:rPr>
        <w:t>인해</w:t>
      </w:r>
      <w:r w:rsidRPr="003275E1">
        <w:rPr>
          <w:rFonts w:eastAsia="Gulim" w:cs="Arial"/>
          <w:color w:val="404040"/>
          <w:szCs w:val="18"/>
          <w:lang w:eastAsia="ko-KR"/>
        </w:rPr>
        <w:t xml:space="preserve"> </w:t>
      </w:r>
      <w:r w:rsidRPr="003275E1">
        <w:rPr>
          <w:rFonts w:eastAsia="Gulim" w:cs="Arial"/>
          <w:color w:val="404040"/>
          <w:szCs w:val="18"/>
          <w:lang w:eastAsia="ko-KR"/>
        </w:rPr>
        <w:t>라이선스가</w:t>
      </w:r>
      <w:r w:rsidRPr="003275E1">
        <w:rPr>
          <w:rFonts w:eastAsia="Gulim" w:cs="Arial"/>
          <w:color w:val="404040"/>
          <w:szCs w:val="18"/>
          <w:lang w:eastAsia="ko-KR"/>
        </w:rPr>
        <w:t xml:space="preserve"> </w:t>
      </w:r>
      <w:r w:rsidRPr="003275E1">
        <w:rPr>
          <w:rFonts w:eastAsia="Gulim" w:cs="Arial"/>
          <w:color w:val="404040"/>
          <w:szCs w:val="18"/>
          <w:lang w:eastAsia="ko-KR"/>
        </w:rPr>
        <w:t>허여된</w:t>
      </w:r>
      <w:r w:rsidRPr="003275E1">
        <w:rPr>
          <w:rFonts w:eastAsia="Gulim" w:cs="Arial"/>
          <w:color w:val="404040"/>
          <w:szCs w:val="18"/>
          <w:lang w:eastAsia="ko-KR"/>
        </w:rPr>
        <w:t xml:space="preserve"> </w:t>
      </w:r>
      <w:r w:rsidRPr="003275E1">
        <w:rPr>
          <w:rFonts w:eastAsia="Gulim" w:cs="Arial"/>
          <w:color w:val="404040"/>
          <w:szCs w:val="18"/>
          <w:lang w:eastAsia="ko-KR"/>
        </w:rPr>
        <w:t>서버를</w:t>
      </w:r>
      <w:r w:rsidRPr="003275E1">
        <w:rPr>
          <w:rFonts w:eastAsia="Gulim" w:cs="Arial"/>
          <w:color w:val="404040"/>
          <w:szCs w:val="18"/>
          <w:lang w:eastAsia="ko-KR"/>
        </w:rPr>
        <w:t xml:space="preserve"> </w:t>
      </w:r>
      <w:r w:rsidRPr="003275E1">
        <w:rPr>
          <w:rFonts w:eastAsia="Gulim" w:cs="Arial"/>
          <w:color w:val="404040"/>
          <w:szCs w:val="18"/>
          <w:lang w:eastAsia="ko-KR"/>
        </w:rPr>
        <w:t>교체하는</w:t>
      </w:r>
      <w:r w:rsidRPr="003275E1">
        <w:rPr>
          <w:rFonts w:eastAsia="Gulim" w:cs="Arial"/>
          <w:color w:val="404040"/>
          <w:szCs w:val="18"/>
          <w:lang w:eastAsia="ko-KR"/>
        </w:rPr>
        <w:t xml:space="preserve"> </w:t>
      </w:r>
      <w:r w:rsidRPr="003275E1">
        <w:rPr>
          <w:rFonts w:eastAsia="Gulim" w:cs="Arial"/>
          <w:color w:val="404040"/>
          <w:szCs w:val="18"/>
          <w:lang w:eastAsia="ko-KR"/>
        </w:rPr>
        <w:t>경우가</w:t>
      </w:r>
      <w:r w:rsidRPr="003275E1">
        <w:rPr>
          <w:rFonts w:eastAsia="Gulim" w:cs="Arial"/>
          <w:color w:val="404040"/>
          <w:szCs w:val="18"/>
          <w:lang w:eastAsia="ko-KR"/>
        </w:rPr>
        <w:t xml:space="preserve"> </w:t>
      </w:r>
      <w:r w:rsidRPr="003275E1">
        <w:rPr>
          <w:rFonts w:eastAsia="Gulim" w:cs="Arial"/>
          <w:color w:val="404040"/>
          <w:szCs w:val="18"/>
          <w:lang w:eastAsia="ko-KR"/>
        </w:rPr>
        <w:t>아닌</w:t>
      </w:r>
      <w:r w:rsidRPr="003275E1">
        <w:rPr>
          <w:rFonts w:eastAsia="Gulim" w:cs="Arial"/>
          <w:color w:val="404040"/>
          <w:szCs w:val="18"/>
          <w:lang w:eastAsia="ko-KR"/>
        </w:rPr>
        <w:t xml:space="preserve"> </w:t>
      </w:r>
      <w:r w:rsidRPr="003275E1">
        <w:rPr>
          <w:rFonts w:eastAsia="Gulim" w:cs="Arial"/>
          <w:color w:val="404040"/>
          <w:szCs w:val="18"/>
          <w:lang w:eastAsia="ko-KR"/>
        </w:rPr>
        <w:t>한</w:t>
      </w:r>
      <w:r w:rsidRPr="003275E1">
        <w:rPr>
          <w:rFonts w:eastAsia="Gulim" w:cs="Arial"/>
          <w:color w:val="404040"/>
          <w:szCs w:val="18"/>
          <w:lang w:eastAsia="ko-KR"/>
        </w:rPr>
        <w:t xml:space="preserve"> </w:t>
      </w:r>
      <w:r w:rsidRPr="003275E1">
        <w:rPr>
          <w:rFonts w:eastAsia="Gulim" w:cs="Arial"/>
          <w:color w:val="404040"/>
          <w:szCs w:val="18"/>
          <w:lang w:eastAsia="ko-KR"/>
        </w:rPr>
        <w:t>동일한</w:t>
      </w:r>
      <w:r w:rsidRPr="003275E1">
        <w:rPr>
          <w:rFonts w:eastAsia="Gulim" w:cs="Arial"/>
          <w:color w:val="404040"/>
          <w:szCs w:val="18"/>
          <w:lang w:eastAsia="ko-KR"/>
        </w:rPr>
        <w:t xml:space="preserve"> </w:t>
      </w:r>
      <w:r w:rsidRPr="003275E1">
        <w:rPr>
          <w:rFonts w:eastAsia="Gulim" w:cs="Arial"/>
          <w:color w:val="404040"/>
          <w:szCs w:val="18"/>
          <w:lang w:eastAsia="ko-KR"/>
        </w:rPr>
        <w:t>달에</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재할당할</w:t>
      </w:r>
      <w:r w:rsidRPr="003275E1">
        <w:rPr>
          <w:rFonts w:eastAsia="Gulim" w:cs="Arial"/>
          <w:color w:val="404040"/>
          <w:szCs w:val="18"/>
          <w:lang w:eastAsia="ko-KR"/>
        </w:rPr>
        <w:t xml:space="preserve"> </w:t>
      </w:r>
      <w:r w:rsidRPr="003275E1">
        <w:rPr>
          <w:rFonts w:eastAsia="Gulim" w:cs="Arial"/>
          <w:color w:val="404040"/>
          <w:szCs w:val="18"/>
          <w:lang w:eastAsia="ko-KR"/>
        </w:rPr>
        <w:t>수는</w:t>
      </w:r>
      <w:r w:rsidRPr="003275E1">
        <w:rPr>
          <w:rFonts w:eastAsia="Gulim" w:cs="Arial"/>
          <w:color w:val="404040"/>
          <w:szCs w:val="18"/>
          <w:lang w:eastAsia="ko-KR"/>
        </w:rPr>
        <w:t xml:space="preserve"> </w:t>
      </w:r>
      <w:r w:rsidRPr="003275E1">
        <w:rPr>
          <w:rFonts w:eastAsia="Gulim" w:cs="Arial"/>
          <w:color w:val="404040"/>
          <w:szCs w:val="18"/>
          <w:lang w:eastAsia="ko-KR"/>
        </w:rPr>
        <w:t>없습니다</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재할당하면</w:t>
      </w:r>
      <w:r w:rsidRPr="003275E1">
        <w:rPr>
          <w:rFonts w:eastAsia="Gulim" w:cs="Arial"/>
          <w:color w:val="404040"/>
          <w:szCs w:val="18"/>
          <w:lang w:eastAsia="ko-KR"/>
        </w:rPr>
        <w:t xml:space="preserve"> </w:t>
      </w:r>
      <w:r w:rsidRPr="003275E1">
        <w:rPr>
          <w:rFonts w:eastAsia="Gulim" w:cs="Arial"/>
          <w:color w:val="404040"/>
          <w:szCs w:val="18"/>
          <w:lang w:eastAsia="ko-KR"/>
        </w:rPr>
        <w:t>라이선스를</w:t>
      </w:r>
      <w:r w:rsidRPr="003275E1">
        <w:rPr>
          <w:rFonts w:eastAsia="Gulim" w:cs="Arial"/>
          <w:color w:val="404040"/>
          <w:szCs w:val="18"/>
          <w:lang w:eastAsia="ko-KR"/>
        </w:rPr>
        <w:t xml:space="preserve"> </w:t>
      </w:r>
      <w:r w:rsidRPr="003275E1">
        <w:rPr>
          <w:rFonts w:eastAsia="Gulim" w:cs="Arial"/>
          <w:color w:val="404040"/>
          <w:szCs w:val="18"/>
          <w:lang w:eastAsia="ko-KR"/>
        </w:rPr>
        <w:t>새로</w:t>
      </w:r>
      <w:r w:rsidRPr="003275E1">
        <w:rPr>
          <w:rFonts w:eastAsia="Gulim" w:cs="Arial"/>
          <w:color w:val="404040"/>
          <w:szCs w:val="18"/>
          <w:lang w:eastAsia="ko-KR"/>
        </w:rPr>
        <w:t xml:space="preserve"> </w:t>
      </w:r>
      <w:r w:rsidRPr="003275E1">
        <w:rPr>
          <w:rFonts w:eastAsia="Gulim" w:cs="Arial"/>
          <w:color w:val="404040"/>
          <w:szCs w:val="18"/>
          <w:lang w:eastAsia="ko-KR"/>
        </w:rPr>
        <w:t>재할당</w:t>
      </w:r>
      <w:r w:rsidRPr="003275E1">
        <w:rPr>
          <w:rFonts w:eastAsia="Gulim" w:cs="Arial"/>
          <w:color w:val="404040"/>
          <w:szCs w:val="18"/>
          <w:lang w:eastAsia="ko-KR"/>
        </w:rPr>
        <w:t xml:space="preserve"> </w:t>
      </w:r>
      <w:r w:rsidRPr="003275E1">
        <w:rPr>
          <w:rFonts w:eastAsia="Gulim" w:cs="Arial"/>
          <w:color w:val="404040"/>
          <w:szCs w:val="18"/>
          <w:lang w:eastAsia="ko-KR"/>
        </w:rPr>
        <w:t>받은</w:t>
      </w:r>
      <w:r w:rsidRPr="003275E1">
        <w:rPr>
          <w:rFonts w:eastAsia="Gulim" w:cs="Arial"/>
          <w:color w:val="404040"/>
          <w:szCs w:val="18"/>
          <w:lang w:eastAsia="ko-KR"/>
        </w:rPr>
        <w:t xml:space="preserve"> </w:t>
      </w:r>
      <w:r w:rsidRPr="003275E1">
        <w:rPr>
          <w:rFonts w:eastAsia="Gulim" w:cs="Arial"/>
          <w:color w:val="404040"/>
          <w:szCs w:val="18"/>
          <w:lang w:eastAsia="ko-KR"/>
        </w:rPr>
        <w:t>서버가</w:t>
      </w:r>
      <w:r w:rsidRPr="003275E1">
        <w:rPr>
          <w:rFonts w:eastAsia="Gulim" w:cs="Arial"/>
          <w:color w:val="404040"/>
          <w:szCs w:val="18"/>
          <w:lang w:eastAsia="ko-KR"/>
        </w:rPr>
        <w:t xml:space="preserve"> </w:t>
      </w:r>
      <w:r w:rsidRPr="003275E1">
        <w:rPr>
          <w:rFonts w:eastAsia="Gulim" w:cs="Arial"/>
          <w:color w:val="404040"/>
          <w:szCs w:val="18"/>
          <w:lang w:eastAsia="ko-KR"/>
        </w:rPr>
        <w:t>해당</w:t>
      </w:r>
      <w:r w:rsidRPr="003275E1">
        <w:rPr>
          <w:rFonts w:eastAsia="Gulim" w:cs="Arial"/>
          <w:color w:val="404040"/>
          <w:szCs w:val="18"/>
          <w:lang w:eastAsia="ko-KR"/>
        </w:rPr>
        <w:t xml:space="preserve"> </w:t>
      </w:r>
      <w:r w:rsidRPr="003275E1">
        <w:rPr>
          <w:rFonts w:eastAsia="Gulim" w:cs="Arial"/>
          <w:color w:val="404040"/>
          <w:szCs w:val="18"/>
          <w:lang w:eastAsia="ko-KR"/>
        </w:rPr>
        <w:t>라이선스에</w:t>
      </w:r>
      <w:r w:rsidRPr="003275E1">
        <w:rPr>
          <w:rFonts w:eastAsia="Gulim" w:cs="Arial"/>
          <w:color w:val="404040"/>
          <w:szCs w:val="18"/>
          <w:lang w:eastAsia="ko-KR"/>
        </w:rPr>
        <w:t xml:space="preserve"> </w:t>
      </w:r>
      <w:r w:rsidRPr="003275E1">
        <w:rPr>
          <w:rFonts w:eastAsia="Gulim" w:cs="Arial"/>
          <w:color w:val="404040"/>
          <w:szCs w:val="18"/>
          <w:lang w:eastAsia="ko-KR"/>
        </w:rPr>
        <w:t>대해</w:t>
      </w:r>
      <w:r w:rsidRPr="003275E1">
        <w:rPr>
          <w:rFonts w:eastAsia="Gulim" w:cs="Arial"/>
          <w:color w:val="404040"/>
          <w:szCs w:val="18"/>
          <w:lang w:eastAsia="ko-KR"/>
        </w:rPr>
        <w:t xml:space="preserve"> </w:t>
      </w:r>
      <w:r w:rsidRPr="003275E1">
        <w:rPr>
          <w:rFonts w:eastAsia="Gulim" w:cs="Arial"/>
          <w:color w:val="404040"/>
          <w:szCs w:val="18"/>
          <w:lang w:eastAsia="ko-KR"/>
        </w:rPr>
        <w:t>라이선스가</w:t>
      </w:r>
      <w:r w:rsidRPr="003275E1">
        <w:rPr>
          <w:rFonts w:eastAsia="Gulim" w:cs="Arial"/>
          <w:color w:val="404040"/>
          <w:szCs w:val="18"/>
          <w:lang w:eastAsia="ko-KR"/>
        </w:rPr>
        <w:t xml:space="preserve"> </w:t>
      </w:r>
      <w:r w:rsidRPr="003275E1">
        <w:rPr>
          <w:rFonts w:eastAsia="Gulim" w:cs="Arial"/>
          <w:color w:val="404040"/>
          <w:szCs w:val="18"/>
          <w:lang w:eastAsia="ko-KR"/>
        </w:rPr>
        <w:t>허여된</w:t>
      </w:r>
      <w:r w:rsidRPr="003275E1">
        <w:rPr>
          <w:rFonts w:eastAsia="Gulim" w:cs="Arial"/>
          <w:color w:val="404040"/>
          <w:szCs w:val="18"/>
          <w:lang w:eastAsia="ko-KR"/>
        </w:rPr>
        <w:t xml:space="preserve"> </w:t>
      </w:r>
      <w:r w:rsidRPr="003275E1">
        <w:rPr>
          <w:rFonts w:eastAsia="Gulim" w:cs="Arial"/>
          <w:color w:val="404040"/>
          <w:szCs w:val="18"/>
          <w:lang w:eastAsia="ko-KR"/>
        </w:rPr>
        <w:t>서버로</w:t>
      </w:r>
      <w:r w:rsidRPr="003275E1">
        <w:rPr>
          <w:rFonts w:eastAsia="Gulim" w:cs="Arial"/>
          <w:color w:val="404040"/>
          <w:szCs w:val="18"/>
          <w:lang w:eastAsia="ko-KR"/>
        </w:rPr>
        <w:t xml:space="preserve"> </w:t>
      </w:r>
      <w:r w:rsidRPr="003275E1">
        <w:rPr>
          <w:rFonts w:eastAsia="Gulim" w:cs="Arial"/>
          <w:color w:val="404040"/>
          <w:szCs w:val="18"/>
          <w:lang w:eastAsia="ko-KR"/>
        </w:rPr>
        <w:t>지정됩니다</w:t>
      </w:r>
      <w:r w:rsidRPr="003275E1">
        <w:rPr>
          <w:rFonts w:eastAsia="Gulim" w:cs="Arial"/>
          <w:color w:val="404040"/>
          <w:szCs w:val="18"/>
          <w:lang w:eastAsia="ko-KR"/>
        </w:rPr>
        <w:t>.</w:t>
      </w:r>
    </w:p>
    <w:p w:rsidR="00282633" w:rsidRPr="00674195" w:rsidRDefault="00282633" w:rsidP="00282633">
      <w:pPr>
        <w:pStyle w:val="PURHeading2"/>
        <w:rPr>
          <w:rFonts w:ascii="Arial" w:eastAsia="Gulim" w:hAnsi="Arial" w:cs="Arial"/>
          <w:b/>
          <w:bCs/>
          <w:lang w:eastAsia="ko-KR"/>
        </w:rPr>
      </w:pPr>
      <w:r w:rsidRPr="00674195">
        <w:rPr>
          <w:rFonts w:ascii="Arial" w:eastAsia="Gulim" w:hAnsi="Arial" w:cs="Arial"/>
          <w:b/>
          <w:bCs/>
          <w:lang w:eastAsia="ko-KR"/>
        </w:rPr>
        <w:t>서버</w:t>
      </w:r>
      <w:r w:rsidRPr="00674195">
        <w:rPr>
          <w:rFonts w:ascii="Arial" w:eastAsia="Gulim" w:hAnsi="Arial" w:cs="Arial"/>
          <w:b/>
          <w:bCs/>
          <w:lang w:eastAsia="ko-KR"/>
        </w:rPr>
        <w:t xml:space="preserve"> </w:t>
      </w:r>
      <w:r w:rsidRPr="00674195">
        <w:rPr>
          <w:rFonts w:ascii="Arial" w:eastAsia="Gulim" w:hAnsi="Arial" w:cs="Arial"/>
          <w:b/>
          <w:bCs/>
          <w:lang w:eastAsia="ko-KR"/>
        </w:rPr>
        <w:t>소프트웨어</w:t>
      </w:r>
      <w:r w:rsidRPr="00674195">
        <w:rPr>
          <w:rFonts w:ascii="Arial" w:eastAsia="Gulim" w:hAnsi="Arial" w:cs="Arial"/>
          <w:b/>
          <w:bCs/>
          <w:lang w:eastAsia="ko-KR"/>
        </w:rPr>
        <w:t xml:space="preserve"> </w:t>
      </w:r>
      <w:r w:rsidRPr="00674195">
        <w:rPr>
          <w:rFonts w:ascii="Arial" w:eastAsia="Gulim" w:hAnsi="Arial" w:cs="Arial"/>
          <w:b/>
          <w:bCs/>
          <w:lang w:eastAsia="ko-KR"/>
        </w:rPr>
        <w:t>인스턴스</w:t>
      </w:r>
      <w:r w:rsidRPr="00674195">
        <w:rPr>
          <w:rFonts w:ascii="Arial" w:eastAsia="Gulim" w:hAnsi="Arial" w:cs="Arial"/>
          <w:b/>
          <w:bCs/>
          <w:lang w:eastAsia="ko-KR"/>
        </w:rPr>
        <w:t xml:space="preserve"> </w:t>
      </w:r>
      <w:r w:rsidRPr="00674195">
        <w:rPr>
          <w:rFonts w:ascii="Arial" w:eastAsia="Gulim" w:hAnsi="Arial" w:cs="Arial"/>
          <w:b/>
          <w:bCs/>
          <w:lang w:eastAsia="ko-KR"/>
        </w:rPr>
        <w:t>실행</w:t>
      </w:r>
    </w:p>
    <w:p w:rsidR="00282633" w:rsidRPr="003275E1" w:rsidRDefault="00282633" w:rsidP="00282633">
      <w:pPr>
        <w:pStyle w:val="PURBlueStrong-Indented"/>
        <w:rPr>
          <w:rFonts w:eastAsia="Gulim" w:cs="Arial"/>
          <w:lang w:eastAsia="ko-KR"/>
        </w:rPr>
      </w:pPr>
      <w:r w:rsidRPr="003275E1">
        <w:rPr>
          <w:rFonts w:eastAsia="Gulim" w:cs="Arial"/>
          <w:lang w:eastAsia="ko-KR"/>
        </w:rPr>
        <w:t>소프트웨어가</w:t>
      </w:r>
      <w:r w:rsidRPr="003275E1">
        <w:rPr>
          <w:rFonts w:eastAsia="Gulim" w:cs="Arial"/>
          <w:lang w:eastAsia="ko-KR"/>
        </w:rPr>
        <w:t xml:space="preserve"> Enterprise Edition</w:t>
      </w:r>
      <w:r w:rsidRPr="003275E1">
        <w:rPr>
          <w:rFonts w:eastAsia="Gulim" w:cs="Arial"/>
          <w:lang w:eastAsia="ko-KR"/>
        </w:rPr>
        <w:t>인</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다음이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서버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권한은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판단하기</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위해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선택된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옵션에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따라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달라집니다</w:t>
      </w:r>
      <w:r w:rsidRPr="003275E1">
        <w:rPr>
          <w:rFonts w:ascii="Arial" w:eastAsia="Gulim" w:hAnsi="Arial" w:cs="Arial"/>
          <w:b w:val="0"/>
          <w:bCs w:val="0"/>
          <w:i w:val="0"/>
          <w:iCs w:val="0"/>
          <w:color w:val="auto"/>
          <w:sz w:val="18"/>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코어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코어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섹션에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명시된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할당한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각</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허여된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물리적</w:t>
      </w:r>
      <w:r w:rsidRPr="003275E1">
        <w:rPr>
          <w:rFonts w:ascii="Arial" w:eastAsia="Gulim" w:hAnsi="Arial" w:cs="Arial"/>
          <w:b w:val="0"/>
          <w:bCs w:val="0"/>
          <w:i w:val="0"/>
          <w:iCs w:val="0"/>
          <w:color w:val="auto"/>
          <w:sz w:val="18"/>
          <w:lang w:eastAsia="ko-KR"/>
        </w:rPr>
        <w:t xml:space="preserve"> OSE </w:t>
      </w:r>
      <w:r w:rsidRPr="003275E1">
        <w:rPr>
          <w:rFonts w:ascii="Arial" w:eastAsia="Gulim" w:hAnsi="Arial" w:cs="Arial"/>
          <w:b w:val="0"/>
          <w:bCs w:val="0"/>
          <w:i w:val="0"/>
          <w:iCs w:val="0"/>
          <w:color w:val="auto"/>
          <w:sz w:val="18"/>
          <w:lang w:eastAsia="ko-KR"/>
        </w:rPr>
        <w:t>및</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원하는</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수만큼의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제한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없이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실행할</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있습니다</w:t>
      </w:r>
      <w:r w:rsidRPr="003275E1">
        <w:rPr>
          <w:rFonts w:ascii="Arial" w:eastAsia="Gulim" w:hAnsi="Arial" w:cs="Arial"/>
          <w:b w:val="0"/>
          <w:bCs w:val="0"/>
          <w:i w:val="0"/>
          <w:iCs w:val="0"/>
          <w:color w:val="auto"/>
          <w:sz w:val="18"/>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개별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 </w:t>
      </w:r>
      <w:r w:rsidRPr="003275E1">
        <w:rPr>
          <w:rFonts w:ascii="Arial" w:eastAsia="Gulim" w:hAnsi="Arial" w:cs="Arial"/>
          <w:b w:val="0"/>
          <w:bCs w:val="0"/>
          <w:i w:val="0"/>
          <w:iCs w:val="0"/>
          <w:color w:val="auto"/>
          <w:sz w:val="18"/>
          <w:lang w:eastAsia="ko-KR"/>
        </w:rPr>
        <w:t>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개별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 </w:t>
      </w:r>
      <w:r w:rsidRPr="003275E1">
        <w:rPr>
          <w:rFonts w:ascii="Arial" w:eastAsia="Gulim" w:hAnsi="Arial" w:cs="Arial"/>
          <w:b w:val="0"/>
          <w:bCs w:val="0"/>
          <w:i w:val="0"/>
          <w:iCs w:val="0"/>
          <w:color w:val="auto"/>
          <w:sz w:val="18"/>
          <w:lang w:eastAsia="ko-KR"/>
        </w:rPr>
        <w:t>섹션에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명시된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귀하가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할당한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각</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해당</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제한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없이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실행할</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있는</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권한이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부여됩니다</w:t>
      </w:r>
      <w:r w:rsidRPr="003275E1">
        <w:rPr>
          <w:rFonts w:ascii="Arial" w:eastAsia="Gulim" w:hAnsi="Arial" w:cs="Arial"/>
          <w:b w:val="0"/>
          <w:bCs w:val="0"/>
          <w:i w:val="0"/>
          <w:iCs w:val="0"/>
          <w:color w:val="auto"/>
          <w:sz w:val="18"/>
          <w:lang w:eastAsia="ko-KR"/>
        </w:rPr>
        <w:t>.</w:t>
      </w:r>
    </w:p>
    <w:p w:rsidR="00282633" w:rsidRPr="003275E1" w:rsidRDefault="00282633" w:rsidP="00282633">
      <w:pPr>
        <w:pStyle w:val="PURBlueStrong-Indented"/>
        <w:rPr>
          <w:rFonts w:eastAsia="Gulim" w:cs="Arial"/>
          <w:lang w:eastAsia="ko-KR"/>
        </w:rPr>
      </w:pPr>
      <w:r w:rsidRPr="003275E1">
        <w:rPr>
          <w:rFonts w:eastAsia="Gulim" w:cs="Arial"/>
          <w:lang w:eastAsia="ko-KR"/>
        </w:rPr>
        <w:t>소프트웨어가</w:t>
      </w:r>
      <w:r w:rsidRPr="003275E1">
        <w:rPr>
          <w:rFonts w:eastAsia="Gulim" w:cs="Arial"/>
          <w:lang w:eastAsia="ko-KR"/>
        </w:rPr>
        <w:t xml:space="preserve"> Standard </w:t>
      </w:r>
      <w:r w:rsidRPr="003275E1">
        <w:rPr>
          <w:rFonts w:eastAsia="Gulim" w:cs="Arial"/>
          <w:lang w:eastAsia="ko-KR"/>
        </w:rPr>
        <w:t>및</w:t>
      </w:r>
      <w:r w:rsidRPr="003275E1">
        <w:rPr>
          <w:rFonts w:eastAsia="Gulim" w:cs="Arial"/>
          <w:lang w:eastAsia="ko-KR"/>
        </w:rPr>
        <w:t xml:space="preserve"> Web Edition</w:t>
      </w:r>
      <w:r w:rsidRPr="003275E1">
        <w:rPr>
          <w:rFonts w:eastAsia="Gulim" w:cs="Arial"/>
          <w:lang w:eastAsia="ko-KR"/>
        </w:rPr>
        <w:t>인</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다음이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서버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권한은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판단하기</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위해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선택된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옵션에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따라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달라집니다</w:t>
      </w:r>
      <w:r w:rsidRPr="003275E1">
        <w:rPr>
          <w:rFonts w:ascii="Arial" w:eastAsia="Gulim" w:hAnsi="Arial" w:cs="Arial"/>
          <w:b w:val="0"/>
          <w:bCs w:val="0"/>
          <w:i w:val="0"/>
          <w:iCs w:val="0"/>
          <w:color w:val="auto"/>
          <w:sz w:val="18"/>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코어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코어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섹션에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명시된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할당한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각</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허여된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물리적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서버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제한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없이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실행할</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있습니다</w:t>
      </w:r>
      <w:r w:rsidRPr="003275E1">
        <w:rPr>
          <w:rFonts w:ascii="Arial" w:eastAsia="Gulim" w:hAnsi="Arial" w:cs="Arial"/>
          <w:b w:val="0"/>
          <w:bCs w:val="0"/>
          <w:i w:val="0"/>
          <w:iCs w:val="0"/>
          <w:color w:val="auto"/>
          <w:sz w:val="18"/>
          <w:lang w:eastAsia="ko-KR"/>
        </w:rPr>
        <w:t>.</w:t>
      </w:r>
    </w:p>
    <w:p w:rsidR="00282633" w:rsidRPr="003275E1" w:rsidRDefault="00282633" w:rsidP="00282633">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auto"/>
          <w:sz w:val="18"/>
          <w:lang w:eastAsia="ko-KR"/>
        </w:rPr>
        <w:t>개별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 </w:t>
      </w:r>
      <w:r w:rsidRPr="003275E1">
        <w:rPr>
          <w:rFonts w:ascii="Arial" w:eastAsia="Gulim" w:hAnsi="Arial" w:cs="Arial"/>
          <w:b w:val="0"/>
          <w:bCs w:val="0"/>
          <w:i w:val="0"/>
          <w:iCs w:val="0"/>
          <w:color w:val="auto"/>
          <w:sz w:val="18"/>
          <w:lang w:eastAsia="ko-KR"/>
        </w:rPr>
        <w:t>위의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개별</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 </w:t>
      </w:r>
      <w:r w:rsidRPr="003275E1">
        <w:rPr>
          <w:rFonts w:ascii="Arial" w:eastAsia="Gulim" w:hAnsi="Arial" w:cs="Arial"/>
          <w:b w:val="0"/>
          <w:bCs w:val="0"/>
          <w:i w:val="0"/>
          <w:iCs w:val="0"/>
          <w:color w:val="auto"/>
          <w:sz w:val="18"/>
          <w:lang w:eastAsia="ko-KR"/>
        </w:rPr>
        <w:t>섹션에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명시된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귀하가</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필요한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라이선스를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할당한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각</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대해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해당</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가상</w:t>
      </w:r>
      <w:r w:rsidRPr="003275E1">
        <w:rPr>
          <w:rFonts w:ascii="Arial" w:eastAsia="Gulim" w:hAnsi="Arial" w:cs="Arial"/>
          <w:b w:val="0"/>
          <w:bCs w:val="0"/>
          <w:i w:val="0"/>
          <w:iCs w:val="0"/>
          <w:color w:val="auto"/>
          <w:sz w:val="18"/>
          <w:lang w:eastAsia="ko-KR"/>
        </w:rPr>
        <w:t xml:space="preserve"> OSE</w:t>
      </w:r>
      <w:r w:rsidRPr="003275E1">
        <w:rPr>
          <w:rFonts w:ascii="Arial" w:eastAsia="Gulim" w:hAnsi="Arial" w:cs="Arial"/>
          <w:b w:val="0"/>
          <w:bCs w:val="0"/>
          <w:i w:val="0"/>
          <w:iCs w:val="0"/>
          <w:color w:val="auto"/>
          <w:sz w:val="18"/>
          <w:lang w:eastAsia="ko-KR"/>
        </w:rPr>
        <w:t>에서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소프트웨어의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인스턴스를</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수량</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제한</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없이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실행할</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수</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있는</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권한이</w:t>
      </w:r>
      <w:r w:rsidRPr="003275E1">
        <w:rPr>
          <w:rFonts w:ascii="Arial" w:eastAsia="Gulim" w:hAnsi="Arial" w:cs="Arial"/>
          <w:b w:val="0"/>
          <w:bCs w:val="0"/>
          <w:i w:val="0"/>
          <w:iCs w:val="0"/>
          <w:color w:val="auto"/>
          <w:sz w:val="18"/>
          <w:lang w:eastAsia="ko-KR"/>
        </w:rPr>
        <w:t xml:space="preserve"> </w:t>
      </w:r>
      <w:r w:rsidRPr="003275E1">
        <w:rPr>
          <w:rFonts w:ascii="Arial" w:eastAsia="Gulim" w:hAnsi="Arial" w:cs="Arial"/>
          <w:b w:val="0"/>
          <w:bCs w:val="0"/>
          <w:i w:val="0"/>
          <w:iCs w:val="0"/>
          <w:color w:val="auto"/>
          <w:sz w:val="18"/>
          <w:lang w:eastAsia="ko-KR"/>
        </w:rPr>
        <w:t>부여됩니다</w:t>
      </w:r>
      <w:r w:rsidRPr="003275E1">
        <w:rPr>
          <w:rFonts w:ascii="Arial" w:eastAsia="Gulim" w:hAnsi="Arial" w:cs="Arial"/>
          <w:b w:val="0"/>
          <w:bCs w:val="0"/>
          <w:i w:val="0"/>
          <w:iCs w:val="0"/>
          <w:color w:val="auto"/>
          <w:sz w:val="18"/>
          <w:lang w:eastAsia="ko-KR"/>
        </w:rPr>
        <w:t>.</w:t>
      </w:r>
    </w:p>
    <w:p w:rsidR="00282633" w:rsidRPr="00703BF9" w:rsidRDefault="00282633" w:rsidP="00282633">
      <w:pPr>
        <w:pStyle w:val="PURHeading2"/>
        <w:rPr>
          <w:rFonts w:ascii="Arial" w:eastAsia="Gulim" w:hAnsi="Arial" w:cs="Arial"/>
          <w:b/>
          <w:bCs/>
          <w:lang w:eastAsia="ko-KR"/>
        </w:rPr>
      </w:pPr>
      <w:r w:rsidRPr="00703BF9">
        <w:rPr>
          <w:rFonts w:ascii="Arial" w:eastAsia="Gulim" w:hAnsi="Arial" w:cs="Arial"/>
          <w:b/>
          <w:bCs/>
          <w:lang w:eastAsia="ko-KR"/>
        </w:rPr>
        <w:lastRenderedPageBreak/>
        <w:t>추가</w:t>
      </w:r>
      <w:r w:rsidRPr="00703BF9">
        <w:rPr>
          <w:rFonts w:ascii="Arial" w:eastAsia="Gulim" w:hAnsi="Arial" w:cs="Arial"/>
          <w:b/>
          <w:bCs/>
          <w:lang w:eastAsia="ko-KR"/>
        </w:rPr>
        <w:t xml:space="preserve"> </w:t>
      </w:r>
      <w:r w:rsidRPr="00703BF9">
        <w:rPr>
          <w:rFonts w:ascii="Arial" w:eastAsia="Gulim" w:hAnsi="Arial" w:cs="Arial"/>
          <w:b/>
          <w:bCs/>
          <w:lang w:eastAsia="ko-KR"/>
        </w:rPr>
        <w:t>소프트웨어의</w:t>
      </w:r>
      <w:r w:rsidRPr="00703BF9">
        <w:rPr>
          <w:rFonts w:ascii="Arial" w:eastAsia="Gulim" w:hAnsi="Arial" w:cs="Arial"/>
          <w:b/>
          <w:bCs/>
          <w:lang w:eastAsia="ko-KR"/>
        </w:rPr>
        <w:t xml:space="preserve"> </w:t>
      </w:r>
      <w:r w:rsidRPr="00703BF9">
        <w:rPr>
          <w:rFonts w:ascii="Arial" w:eastAsia="Gulim" w:hAnsi="Arial" w:cs="Arial"/>
          <w:b/>
          <w:bCs/>
          <w:lang w:eastAsia="ko-KR"/>
        </w:rPr>
        <w:t>인스턴스</w:t>
      </w:r>
      <w:r w:rsidRPr="00703BF9">
        <w:rPr>
          <w:rFonts w:ascii="Arial" w:eastAsia="Gulim" w:hAnsi="Arial" w:cs="Arial"/>
          <w:b/>
          <w:bCs/>
          <w:lang w:eastAsia="ko-KR"/>
        </w:rPr>
        <w:t xml:space="preserve"> </w:t>
      </w:r>
      <w:r w:rsidRPr="00703BF9">
        <w:rPr>
          <w:rFonts w:ascii="Arial" w:eastAsia="Gulim" w:hAnsi="Arial" w:cs="Arial"/>
          <w:b/>
          <w:bCs/>
          <w:lang w:eastAsia="ko-KR"/>
        </w:rPr>
        <w:t>실행</w:t>
      </w:r>
    </w:p>
    <w:p w:rsidR="00282633" w:rsidRPr="003275E1" w:rsidRDefault="00282633" w:rsidP="00282633">
      <w:pPr>
        <w:pStyle w:val="PURBody-Indented"/>
        <w:rPr>
          <w:rFonts w:eastAsia="Gulim" w:cs="Arial"/>
          <w:lang w:eastAsia="ko-KR"/>
        </w:rPr>
      </w:pP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hyperlink w:anchor="Appendix1" w:history="1">
        <w:r w:rsidRPr="003275E1">
          <w:rPr>
            <w:rStyle w:val="Hyperlink"/>
            <w:rFonts w:eastAsia="Gulim" w:cs="Arial"/>
            <w:lang w:eastAsia="ko-KR"/>
          </w:rPr>
          <w:t>부록</w:t>
        </w:r>
        <w:r w:rsidRPr="003275E1">
          <w:rPr>
            <w:rStyle w:val="Hyperlink"/>
            <w:rFonts w:eastAsia="Gulim" w:cs="Arial"/>
            <w:lang w:eastAsia="ko-KR"/>
          </w:rPr>
          <w:t xml:space="preserve"> 1</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실행하거나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A48AA" w:rsidRPr="003B2999" w:rsidRDefault="00EA48AA" w:rsidP="00EA48AA">
      <w:pPr>
        <w:pStyle w:val="PURHeading2"/>
        <w:rPr>
          <w:rFonts w:ascii="Arial" w:eastAsia="Gulim" w:hAnsi="Arial" w:cs="Arial"/>
          <w:b/>
          <w:bCs/>
          <w:lang w:eastAsia="ko-KR"/>
        </w:rPr>
      </w:pPr>
      <w:r w:rsidRPr="003B2999">
        <w:rPr>
          <w:rFonts w:ascii="Arial" w:eastAsia="Gulim" w:hAnsi="Arial" w:cs="Arial"/>
          <w:b/>
          <w:bCs/>
          <w:lang w:eastAsia="ko-KR"/>
        </w:rPr>
        <w:t>서버</w:t>
      </w:r>
      <w:r w:rsidRPr="003B2999">
        <w:rPr>
          <w:rFonts w:ascii="Arial" w:eastAsia="Gulim" w:hAnsi="Arial" w:cs="Arial"/>
          <w:b/>
          <w:bCs/>
          <w:lang w:eastAsia="ko-KR"/>
        </w:rPr>
        <w:t xml:space="preserve"> </w:t>
      </w:r>
      <w:r w:rsidRPr="003B2999">
        <w:rPr>
          <w:rFonts w:ascii="Arial" w:eastAsia="Gulim" w:hAnsi="Arial" w:cs="Arial"/>
          <w:b/>
          <w:bCs/>
          <w:lang w:eastAsia="ko-KR"/>
        </w:rPr>
        <w:t>또는</w:t>
      </w:r>
      <w:r w:rsidRPr="003B2999">
        <w:rPr>
          <w:rFonts w:ascii="Arial" w:eastAsia="Gulim" w:hAnsi="Arial" w:cs="Arial"/>
          <w:b/>
          <w:bCs/>
          <w:lang w:eastAsia="ko-KR"/>
        </w:rPr>
        <w:t xml:space="preserve"> </w:t>
      </w:r>
      <w:r w:rsidRPr="003B2999">
        <w:rPr>
          <w:rFonts w:ascii="Arial" w:eastAsia="Gulim" w:hAnsi="Arial" w:cs="Arial"/>
          <w:b/>
          <w:bCs/>
          <w:lang w:eastAsia="ko-KR"/>
        </w:rPr>
        <w:t>저장</w:t>
      </w:r>
      <w:r w:rsidRPr="003B2999">
        <w:rPr>
          <w:rFonts w:ascii="Arial" w:eastAsia="Gulim" w:hAnsi="Arial" w:cs="Arial"/>
          <w:b/>
          <w:bCs/>
          <w:lang w:eastAsia="ko-KR"/>
        </w:rPr>
        <w:t xml:space="preserve"> </w:t>
      </w:r>
      <w:r w:rsidRPr="003B2999">
        <w:rPr>
          <w:rFonts w:ascii="Arial" w:eastAsia="Gulim" w:hAnsi="Arial" w:cs="Arial"/>
          <w:b/>
          <w:bCs/>
          <w:lang w:eastAsia="ko-KR"/>
        </w:rPr>
        <w:t>매체에</w:t>
      </w:r>
      <w:r w:rsidRPr="003B2999">
        <w:rPr>
          <w:rFonts w:ascii="Arial" w:eastAsia="Gulim" w:hAnsi="Arial" w:cs="Arial"/>
          <w:b/>
          <w:bCs/>
          <w:lang w:eastAsia="ko-KR"/>
        </w:rPr>
        <w:t xml:space="preserve"> </w:t>
      </w:r>
      <w:r w:rsidRPr="003B2999">
        <w:rPr>
          <w:rFonts w:ascii="Arial" w:eastAsia="Gulim" w:hAnsi="Arial" w:cs="Arial"/>
          <w:b/>
          <w:bCs/>
          <w:lang w:eastAsia="ko-KR"/>
        </w:rPr>
        <w:t>인스턴스</w:t>
      </w:r>
      <w:r w:rsidRPr="003B2999">
        <w:rPr>
          <w:rFonts w:ascii="Arial" w:eastAsia="Gulim" w:hAnsi="Arial" w:cs="Arial"/>
          <w:b/>
          <w:bCs/>
          <w:lang w:eastAsia="ko-KR"/>
        </w:rPr>
        <w:t xml:space="preserve"> </w:t>
      </w:r>
      <w:r w:rsidRPr="003B2999">
        <w:rPr>
          <w:rFonts w:ascii="Arial" w:eastAsia="Gulim" w:hAnsi="Arial" w:cs="Arial"/>
          <w:b/>
          <w:bCs/>
          <w:lang w:eastAsia="ko-KR"/>
        </w:rPr>
        <w:t>생성</w:t>
      </w:r>
      <w:r w:rsidRPr="003B2999">
        <w:rPr>
          <w:rFonts w:ascii="Arial" w:eastAsia="Gulim" w:hAnsi="Arial" w:cs="Arial"/>
          <w:b/>
          <w:bCs/>
          <w:lang w:eastAsia="ko-KR"/>
        </w:rPr>
        <w:t xml:space="preserve"> </w:t>
      </w:r>
      <w:r w:rsidRPr="003B2999">
        <w:rPr>
          <w:rFonts w:ascii="Arial" w:eastAsia="Gulim" w:hAnsi="Arial" w:cs="Arial"/>
          <w:b/>
          <w:bCs/>
          <w:lang w:eastAsia="ko-KR"/>
        </w:rPr>
        <w:t>및</w:t>
      </w:r>
      <w:r w:rsidRPr="003B2999">
        <w:rPr>
          <w:rFonts w:ascii="Arial" w:eastAsia="Gulim" w:hAnsi="Arial" w:cs="Arial"/>
          <w:b/>
          <w:bCs/>
          <w:lang w:eastAsia="ko-KR"/>
        </w:rPr>
        <w:t xml:space="preserve"> </w:t>
      </w:r>
      <w:r w:rsidRPr="003B2999">
        <w:rPr>
          <w:rFonts w:ascii="Arial" w:eastAsia="Gulim" w:hAnsi="Arial" w:cs="Arial"/>
          <w:b/>
          <w:bCs/>
          <w:lang w:eastAsia="ko-KR"/>
        </w:rPr>
        <w:t>저장</w:t>
      </w:r>
    </w:p>
    <w:p w:rsidR="00EA48AA" w:rsidRPr="003275E1" w:rsidRDefault="00EA48AA" w:rsidP="00EA48AA">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아래와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A48AA" w:rsidRPr="003275E1" w:rsidRDefault="00EA48AA" w:rsidP="000C1827">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개수만큼</w:t>
      </w:r>
      <w:r w:rsidRPr="003275E1">
        <w:rPr>
          <w:rFonts w:eastAsia="Gulim" w:cs="Arial"/>
          <w:lang w:eastAsia="ko-KR"/>
        </w:rPr>
        <w:t xml:space="preserve"> </w:t>
      </w:r>
      <w:r w:rsidRPr="003275E1">
        <w:rPr>
          <w:rFonts w:eastAsia="Gulim" w:cs="Arial"/>
          <w:lang w:eastAsia="ko-KR"/>
        </w:rPr>
        <w:t>생성할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A48AA" w:rsidRPr="003275E1" w:rsidRDefault="00EA48AA" w:rsidP="000C1827">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EA48AA" w:rsidRPr="003275E1" w:rsidRDefault="00EA48AA" w:rsidP="000C1827">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목적으로만</w:t>
      </w:r>
      <w:r w:rsidRPr="003275E1">
        <w:rPr>
          <w:rFonts w:eastAsia="Gulim" w:cs="Arial"/>
          <w:lang w:eastAsia="ko-KR"/>
        </w:rPr>
        <w:t xml:space="preserve"> </w:t>
      </w:r>
      <w:r w:rsidRPr="003275E1">
        <w:rPr>
          <w:rFonts w:eastAsia="Gulim" w:cs="Arial"/>
          <w:lang w:eastAsia="ko-KR"/>
        </w:rPr>
        <w:t>만들고</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없음</w:t>
      </w:r>
      <w:r w:rsidRPr="003275E1">
        <w:rPr>
          <w:rFonts w:eastAsia="Gulim" w:cs="Arial"/>
          <w:lang w:eastAsia="ko-KR"/>
        </w:rPr>
        <w:t>).</w:t>
      </w:r>
    </w:p>
    <w:p w:rsidR="00282633" w:rsidRPr="00C713AF" w:rsidRDefault="00282633" w:rsidP="00282633">
      <w:pPr>
        <w:pStyle w:val="PURHeading2"/>
        <w:rPr>
          <w:rFonts w:ascii="Arial" w:eastAsia="Gulim" w:hAnsi="Arial" w:cs="Arial"/>
          <w:b/>
          <w:bCs/>
          <w:lang w:eastAsia="ko-KR"/>
        </w:rPr>
      </w:pPr>
      <w:r w:rsidRPr="00C713AF">
        <w:rPr>
          <w:rFonts w:ascii="Arial" w:eastAsia="Gulim" w:hAnsi="Arial" w:cs="Arial"/>
          <w:b/>
          <w:bCs/>
          <w:lang w:eastAsia="ko-KR"/>
        </w:rPr>
        <w:t>추가</w:t>
      </w:r>
      <w:r w:rsidRPr="00C713AF">
        <w:rPr>
          <w:rFonts w:ascii="Arial" w:eastAsia="Gulim" w:hAnsi="Arial" w:cs="Arial"/>
          <w:b/>
          <w:bCs/>
          <w:lang w:eastAsia="ko-KR"/>
        </w:rPr>
        <w:t xml:space="preserve"> </w:t>
      </w:r>
      <w:r w:rsidRPr="00C713AF">
        <w:rPr>
          <w:rFonts w:ascii="Arial" w:eastAsia="Gulim" w:hAnsi="Arial" w:cs="Arial"/>
          <w:b/>
          <w:bCs/>
          <w:lang w:eastAsia="ko-KR"/>
        </w:rPr>
        <w:t>라이선스</w:t>
      </w:r>
      <w:r w:rsidRPr="00C713AF">
        <w:rPr>
          <w:rFonts w:ascii="Arial" w:eastAsia="Gulim" w:hAnsi="Arial" w:cs="Arial"/>
          <w:b/>
          <w:bCs/>
          <w:lang w:eastAsia="ko-KR"/>
        </w:rPr>
        <w:t xml:space="preserve"> </w:t>
      </w:r>
      <w:r w:rsidRPr="00C713AF">
        <w:rPr>
          <w:rFonts w:ascii="Arial" w:eastAsia="Gulim" w:hAnsi="Arial" w:cs="Arial"/>
          <w:b/>
          <w:bCs/>
          <w:lang w:eastAsia="ko-KR"/>
        </w:rPr>
        <w:t>요구</w:t>
      </w:r>
      <w:r w:rsidRPr="00C713AF">
        <w:rPr>
          <w:rFonts w:ascii="Arial" w:eastAsia="Gulim" w:hAnsi="Arial" w:cs="Arial"/>
          <w:b/>
          <w:bCs/>
          <w:lang w:eastAsia="ko-KR"/>
        </w:rPr>
        <w:t xml:space="preserve"> </w:t>
      </w:r>
      <w:r w:rsidRPr="00C713AF">
        <w:rPr>
          <w:rFonts w:ascii="Arial" w:eastAsia="Gulim" w:hAnsi="Arial" w:cs="Arial"/>
          <w:b/>
          <w:bCs/>
          <w:lang w:eastAsia="ko-KR"/>
        </w:rPr>
        <w:t>사항</w:t>
      </w:r>
      <w:r w:rsidRPr="00C713AF">
        <w:rPr>
          <w:rFonts w:ascii="Arial" w:eastAsia="Gulim" w:hAnsi="Arial" w:cs="Arial"/>
          <w:b/>
          <w:bCs/>
          <w:lang w:eastAsia="ko-KR"/>
        </w:rPr>
        <w:t xml:space="preserve"> </w:t>
      </w:r>
      <w:r w:rsidRPr="00C713AF">
        <w:rPr>
          <w:rFonts w:ascii="Arial" w:eastAsia="Gulim" w:hAnsi="Arial" w:cs="Arial"/>
          <w:b/>
          <w:bCs/>
          <w:lang w:eastAsia="ko-KR"/>
        </w:rPr>
        <w:t>및</w:t>
      </w:r>
      <w:r w:rsidRPr="00C713AF">
        <w:rPr>
          <w:rFonts w:ascii="Arial" w:eastAsia="Gulim" w:hAnsi="Arial" w:cs="Arial"/>
          <w:b/>
          <w:bCs/>
          <w:lang w:eastAsia="ko-KR"/>
        </w:rPr>
        <w:t>/</w:t>
      </w:r>
      <w:r w:rsidRPr="00C713AF">
        <w:rPr>
          <w:rFonts w:ascii="Arial" w:eastAsia="Gulim" w:hAnsi="Arial" w:cs="Arial"/>
          <w:b/>
          <w:bCs/>
          <w:lang w:eastAsia="ko-KR"/>
        </w:rPr>
        <w:t>또는</w:t>
      </w:r>
      <w:r w:rsidRPr="00C713AF">
        <w:rPr>
          <w:rFonts w:ascii="Arial" w:eastAsia="Gulim" w:hAnsi="Arial" w:cs="Arial"/>
          <w:b/>
          <w:bCs/>
          <w:lang w:eastAsia="ko-KR"/>
        </w:rPr>
        <w:t xml:space="preserve"> </w:t>
      </w:r>
      <w:r w:rsidRPr="00C713AF">
        <w:rPr>
          <w:rFonts w:ascii="Arial" w:eastAsia="Gulim" w:hAnsi="Arial" w:cs="Arial"/>
          <w:b/>
          <w:bCs/>
          <w:lang w:eastAsia="ko-KR"/>
        </w:rPr>
        <w:t>사용</w:t>
      </w:r>
      <w:r w:rsidRPr="00C713AF">
        <w:rPr>
          <w:rFonts w:ascii="Arial" w:eastAsia="Gulim" w:hAnsi="Arial" w:cs="Arial"/>
          <w:b/>
          <w:bCs/>
          <w:lang w:eastAsia="ko-KR"/>
        </w:rPr>
        <w:t xml:space="preserve"> </w:t>
      </w:r>
      <w:r w:rsidRPr="00C713AF">
        <w:rPr>
          <w:rFonts w:ascii="Arial" w:eastAsia="Gulim" w:hAnsi="Arial" w:cs="Arial"/>
          <w:b/>
          <w:bCs/>
          <w:lang w:eastAsia="ko-KR"/>
        </w:rPr>
        <w:t>권한</w:t>
      </w:r>
    </w:p>
    <w:p w:rsidR="00282633" w:rsidRPr="003275E1" w:rsidRDefault="00284E2C" w:rsidP="00282633">
      <w:pPr>
        <w:pStyle w:val="PURBlueStrong-Indented"/>
        <w:rPr>
          <w:rFonts w:eastAsia="Gulim" w:cs="Arial"/>
          <w:lang w:eastAsia="ko-KR"/>
        </w:rPr>
      </w:pP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(SAL) </w:t>
      </w:r>
      <w:r w:rsidRPr="003275E1">
        <w:rPr>
          <w:rFonts w:eastAsia="Gulim" w:cs="Arial"/>
          <w:lang w:eastAsia="ko-KR"/>
        </w:rPr>
        <w:t>불필요</w:t>
      </w:r>
    </w:p>
    <w:p w:rsidR="00282633" w:rsidRPr="003275E1" w:rsidRDefault="00284E2C" w:rsidP="00282633">
      <w:pPr>
        <w:pStyle w:val="PURBody-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D62BE8" w:rsidRPr="003275E1" w:rsidRDefault="00D62BE8" w:rsidP="00D62BE8">
      <w:pPr>
        <w:pStyle w:val="PURBlueStrong"/>
        <w:rPr>
          <w:rFonts w:eastAsia="Gulim" w:cs="Arial"/>
          <w:lang w:eastAsia="ko-KR"/>
        </w:rPr>
      </w:pP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w:t>
      </w:r>
    </w:p>
    <w:p w:rsidR="00D62BE8" w:rsidRPr="003275E1" w:rsidRDefault="00D62BE8" w:rsidP="00D62BE8">
      <w:pPr>
        <w:pStyle w:val="PURBody-Indented"/>
        <w:rPr>
          <w:rFonts w:eastAsia="Gulim" w:cs="Arial"/>
          <w:lang w:eastAsia="ko-KR"/>
        </w:rPr>
      </w:pP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바와</w:t>
      </w:r>
      <w:r w:rsidRPr="003275E1">
        <w:rPr>
          <w:rFonts w:eastAsia="Gulim" w:cs="Arial"/>
          <w:lang w:eastAsia="ko-KR"/>
        </w:rPr>
        <w:t xml:space="preserve"> </w:t>
      </w:r>
      <w:r w:rsidRPr="003275E1">
        <w:rPr>
          <w:rFonts w:eastAsia="Gulim" w:cs="Arial"/>
          <w:lang w:eastAsia="ko-KR"/>
        </w:rPr>
        <w:t>같이</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가능</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62BE8" w:rsidRPr="002E595B" w:rsidRDefault="00D62BE8" w:rsidP="00D62BE8">
      <w:pPr>
        <w:pStyle w:val="PURHeading2"/>
        <w:rPr>
          <w:rFonts w:ascii="Arial" w:eastAsia="Gulim" w:hAnsi="Arial" w:cs="Arial"/>
          <w:b/>
          <w:bCs/>
          <w:lang w:eastAsia="ko-KR"/>
        </w:rPr>
      </w:pPr>
      <w:r w:rsidRPr="002E595B">
        <w:rPr>
          <w:rFonts w:ascii="Arial" w:eastAsia="Gulim" w:hAnsi="Arial" w:cs="Arial"/>
          <w:b/>
          <w:bCs/>
          <w:lang w:eastAsia="ko-KR"/>
        </w:rPr>
        <w:t>서버</w:t>
      </w:r>
      <w:r w:rsidRPr="002E595B">
        <w:rPr>
          <w:rFonts w:ascii="Arial" w:eastAsia="Gulim" w:hAnsi="Arial" w:cs="Arial"/>
          <w:b/>
          <w:bCs/>
          <w:lang w:eastAsia="ko-KR"/>
        </w:rPr>
        <w:t xml:space="preserve"> </w:t>
      </w:r>
      <w:r w:rsidRPr="002E595B">
        <w:rPr>
          <w:rFonts w:ascii="Arial" w:eastAsia="Gulim" w:hAnsi="Arial" w:cs="Arial"/>
          <w:b/>
          <w:bCs/>
          <w:lang w:eastAsia="ko-KR"/>
        </w:rPr>
        <w:t>팜의</w:t>
      </w:r>
      <w:r w:rsidRPr="002E595B">
        <w:rPr>
          <w:rFonts w:ascii="Arial" w:eastAsia="Gulim" w:hAnsi="Arial" w:cs="Arial"/>
          <w:b/>
          <w:bCs/>
          <w:lang w:eastAsia="ko-KR"/>
        </w:rPr>
        <w:t xml:space="preserve"> </w:t>
      </w:r>
      <w:r w:rsidRPr="002E595B">
        <w:rPr>
          <w:rFonts w:ascii="Arial" w:eastAsia="Gulim" w:hAnsi="Arial" w:cs="Arial"/>
          <w:b/>
          <w:bCs/>
          <w:lang w:eastAsia="ko-KR"/>
        </w:rPr>
        <w:t>라이선스</w:t>
      </w:r>
      <w:r w:rsidRPr="002E595B">
        <w:rPr>
          <w:rFonts w:ascii="Arial" w:eastAsia="Gulim" w:hAnsi="Arial" w:cs="Arial"/>
          <w:b/>
          <w:bCs/>
          <w:lang w:eastAsia="ko-KR"/>
        </w:rPr>
        <w:t xml:space="preserve"> </w:t>
      </w:r>
      <w:r w:rsidRPr="002E595B">
        <w:rPr>
          <w:rFonts w:ascii="Arial" w:eastAsia="Gulim" w:hAnsi="Arial" w:cs="Arial"/>
          <w:b/>
          <w:bCs/>
          <w:lang w:eastAsia="ko-KR"/>
        </w:rPr>
        <w:t>이동성</w:t>
      </w:r>
    </w:p>
    <w:p w:rsidR="00D62BE8" w:rsidRPr="003275E1" w:rsidRDefault="00D62BE8" w:rsidP="00D62BE8">
      <w:pPr>
        <w:pStyle w:val="PURBody-Indented"/>
        <w:rPr>
          <w:rFonts w:eastAsia="Gulim" w:cs="Arial"/>
          <w:lang w:eastAsia="ko-KR"/>
        </w:rPr>
      </w:pPr>
      <w:r w:rsidRPr="003275E1">
        <w:rPr>
          <w:rFonts w:eastAsia="Gulim" w:cs="Arial"/>
          <w:lang w:eastAsia="ko-KR"/>
        </w:rPr>
        <w:t>참고</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이동성</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갖는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제품에만</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62BE8" w:rsidRPr="003275E1" w:rsidRDefault="00D62BE8" w:rsidP="00D62BE8">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할당</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사용</w:t>
      </w:r>
    </w:p>
    <w:p w:rsidR="005D2BF6" w:rsidRPr="003275E1" w:rsidRDefault="005D2BF6" w:rsidP="005D2BF6">
      <w:pPr>
        <w:pStyle w:val="PURBody-Indented"/>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아래에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External Connector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62BE8" w:rsidRPr="003275E1" w:rsidRDefault="00D62BE8" w:rsidP="00D62BE8">
      <w:pPr>
        <w:pStyle w:val="PURBody-Indented"/>
        <w:rPr>
          <w:rFonts w:eastAsia="Gulim" w:cs="Arial"/>
        </w:rPr>
      </w:pPr>
      <w:r w:rsidRPr="003275E1">
        <w:rPr>
          <w:rStyle w:val="Strong"/>
          <w:rFonts w:eastAsia="Gulim" w:cs="Arial"/>
        </w:rPr>
        <w:t>서버</w:t>
      </w:r>
      <w:r w:rsidRPr="003275E1">
        <w:rPr>
          <w:rStyle w:val="Strong"/>
          <w:rFonts w:eastAsia="Gulim" w:cs="Arial"/>
        </w:rPr>
        <w:t xml:space="preserve"> </w:t>
      </w:r>
      <w:r w:rsidRPr="003275E1">
        <w:rPr>
          <w:rStyle w:val="Strong"/>
          <w:rFonts w:eastAsia="Gulim" w:cs="Arial"/>
        </w:rPr>
        <w:t>팜</w:t>
      </w:r>
      <w:r w:rsidRPr="003275E1">
        <w:rPr>
          <w:rStyle w:val="Strong"/>
          <w:rFonts w:eastAsia="Gulim" w:cs="Arial"/>
        </w:rPr>
        <w:t>.</w:t>
      </w:r>
      <w:r w:rsidRPr="003275E1">
        <w:rPr>
          <w:rStyle w:val="PURBlueStrongCha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팜은</w:t>
      </w:r>
    </w:p>
    <w:p w:rsidR="00D62BE8" w:rsidRPr="003275E1" w:rsidRDefault="00D62BE8" w:rsidP="000C1827">
      <w:pPr>
        <w:pStyle w:val="PURBullet-Indented"/>
        <w:rPr>
          <w:rFonts w:eastAsia="Gulim" w:cs="Arial"/>
          <w:lang w:eastAsia="ko-KR"/>
        </w:rPr>
      </w:pP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시간대의</w:t>
      </w:r>
      <w:r w:rsidRPr="003275E1">
        <w:rPr>
          <w:rFonts w:eastAsia="Gulim" w:cs="Arial"/>
          <w:lang w:eastAsia="ko-KR"/>
        </w:rPr>
        <w:t xml:space="preserve"> 4</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이내에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표준</w:t>
      </w:r>
      <w:r w:rsidRPr="003275E1">
        <w:rPr>
          <w:rFonts w:eastAsia="Gulim" w:cs="Arial"/>
          <w:lang w:eastAsia="ko-KR"/>
        </w:rPr>
        <w:t xml:space="preserve"> </w:t>
      </w:r>
      <w:r w:rsidRPr="003275E1">
        <w:rPr>
          <w:rFonts w:eastAsia="Gulim" w:cs="Arial"/>
          <w:lang w:eastAsia="ko-KR"/>
        </w:rPr>
        <w:t>시간대</w:t>
      </w:r>
      <w:r w:rsidRPr="003275E1">
        <w:rPr>
          <w:rFonts w:eastAsia="Gulim" w:cs="Arial"/>
          <w:lang w:eastAsia="ko-KR"/>
        </w:rPr>
        <w:t>(DST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UTC(Coordinated Universal Time) </w:t>
      </w:r>
      <w:r w:rsidRPr="003275E1">
        <w:rPr>
          <w:rFonts w:eastAsia="Gulim" w:cs="Arial"/>
          <w:lang w:eastAsia="ko-KR"/>
        </w:rPr>
        <w:t>기준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p>
    <w:p w:rsidR="00D62BE8" w:rsidRPr="003275E1" w:rsidRDefault="00D62BE8" w:rsidP="000C1827">
      <w:pPr>
        <w:pStyle w:val="PURBullet-Indented"/>
        <w:rPr>
          <w:rFonts w:eastAsia="Gulim" w:cs="Arial"/>
          <w:lang w:eastAsia="ko-KR"/>
        </w:rPr>
      </w:pPr>
      <w:r w:rsidRPr="003275E1">
        <w:rPr>
          <w:rFonts w:eastAsia="Gulim" w:cs="Arial"/>
          <w:lang w:eastAsia="ko-KR"/>
        </w:rPr>
        <w:t>EU(</w:t>
      </w:r>
      <w:r w:rsidRPr="003275E1">
        <w:rPr>
          <w:rFonts w:eastAsia="Gulim" w:cs="Arial"/>
          <w:lang w:eastAsia="ko-KR"/>
        </w:rPr>
        <w:t>유럽</w:t>
      </w:r>
      <w:r w:rsidRPr="003275E1">
        <w:rPr>
          <w:rFonts w:eastAsia="Gulim" w:cs="Arial"/>
          <w:lang w:eastAsia="ko-KR"/>
        </w:rPr>
        <w:t xml:space="preserve"> </w:t>
      </w:r>
      <w:r w:rsidRPr="003275E1">
        <w:rPr>
          <w:rFonts w:eastAsia="Gulim" w:cs="Arial"/>
          <w:lang w:eastAsia="ko-KR"/>
        </w:rPr>
        <w:t>연합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EFTA(</w:t>
      </w:r>
      <w:r w:rsidRPr="003275E1">
        <w:rPr>
          <w:rFonts w:eastAsia="Gulim" w:cs="Arial"/>
          <w:lang w:eastAsia="ko-KR"/>
        </w:rPr>
        <w:t>유럽</w:t>
      </w:r>
      <w:r w:rsidRPr="003275E1">
        <w:rPr>
          <w:rFonts w:eastAsia="Gulim" w:cs="Arial"/>
          <w:lang w:eastAsia="ko-KR"/>
        </w:rPr>
        <w:t xml:space="preserve"> </w:t>
      </w:r>
      <w:r w:rsidRPr="003275E1">
        <w:rPr>
          <w:rFonts w:eastAsia="Gulim" w:cs="Arial"/>
          <w:lang w:eastAsia="ko-KR"/>
        </w:rPr>
        <w:t>자유</w:t>
      </w:r>
      <w:r w:rsidRPr="003275E1">
        <w:rPr>
          <w:rFonts w:eastAsia="Gulim" w:cs="Arial"/>
          <w:lang w:eastAsia="ko-KR"/>
        </w:rPr>
        <w:t xml:space="preserve"> </w:t>
      </w:r>
      <w:r w:rsidRPr="003275E1">
        <w:rPr>
          <w:rFonts w:eastAsia="Gulim" w:cs="Arial"/>
          <w:lang w:eastAsia="ko-KR"/>
        </w:rPr>
        <w:t>무역</w:t>
      </w:r>
      <w:r w:rsidRPr="003275E1">
        <w:rPr>
          <w:rFonts w:eastAsia="Gulim" w:cs="Arial"/>
          <w:lang w:eastAsia="ko-KR"/>
        </w:rPr>
        <w:t xml:space="preserve"> </w:t>
      </w:r>
      <w:r w:rsidRPr="003275E1">
        <w:rPr>
          <w:rFonts w:eastAsia="Gulim" w:cs="Arial"/>
          <w:lang w:eastAsia="ko-KR"/>
        </w:rPr>
        <w:t>연합</w:t>
      </w:r>
      <w:r w:rsidRPr="003275E1">
        <w:rPr>
          <w:rFonts w:eastAsia="Gulim" w:cs="Arial"/>
          <w:lang w:eastAsia="ko-KR"/>
        </w:rPr>
        <w:t xml:space="preserve">) </w:t>
      </w:r>
      <w:r w:rsidRPr="003275E1">
        <w:rPr>
          <w:rFonts w:eastAsia="Gulim" w:cs="Arial"/>
          <w:lang w:eastAsia="ko-KR"/>
        </w:rPr>
        <w:t>내에</w:t>
      </w:r>
      <w:r w:rsidRPr="003275E1">
        <w:rPr>
          <w:rFonts w:eastAsia="Gulim" w:cs="Arial"/>
          <w:lang w:eastAsia="ko-KR"/>
        </w:rPr>
        <w:t xml:space="preserve"> </w:t>
      </w:r>
      <w:r w:rsidRPr="003275E1">
        <w:rPr>
          <w:rFonts w:eastAsia="Gulim" w:cs="Arial"/>
          <w:lang w:eastAsia="ko-KR"/>
        </w:rPr>
        <w:t>각각</w:t>
      </w:r>
      <w:r w:rsidRPr="003275E1">
        <w:rPr>
          <w:rFonts w:eastAsia="Gulim" w:cs="Arial"/>
          <w:lang w:eastAsia="ko-KR"/>
        </w:rPr>
        <w:t xml:space="preserve"> </w:t>
      </w:r>
      <w:r w:rsidRPr="003275E1">
        <w:rPr>
          <w:rFonts w:eastAsia="Gulim" w:cs="Arial"/>
          <w:lang w:eastAsia="ko-KR"/>
        </w:rPr>
        <w:t>실제로</w:t>
      </w:r>
      <w:r w:rsidRPr="003275E1">
        <w:rPr>
          <w:rFonts w:eastAsia="Gulim" w:cs="Arial"/>
          <w:lang w:eastAsia="ko-KR"/>
        </w:rPr>
        <w:t xml:space="preserve"> </w:t>
      </w:r>
      <w:r w:rsidRPr="003275E1">
        <w:rPr>
          <w:rFonts w:eastAsia="Gulim" w:cs="Arial"/>
          <w:lang w:eastAsia="ko-KR"/>
        </w:rPr>
        <w:t>위치하고</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최대</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개의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센터로</w:t>
      </w:r>
      <w:r w:rsidRPr="003275E1">
        <w:rPr>
          <w:rFonts w:eastAsia="Gulim" w:cs="Arial"/>
          <w:lang w:eastAsia="ko-KR"/>
        </w:rPr>
        <w:t xml:space="preserve"> </w:t>
      </w:r>
      <w:r w:rsidRPr="003275E1">
        <w:rPr>
          <w:rFonts w:eastAsia="Gulim" w:cs="Arial"/>
          <w:lang w:eastAsia="ko-KR"/>
        </w:rPr>
        <w:t>구성됩니다</w:t>
      </w:r>
      <w:r w:rsidRPr="003275E1">
        <w:rPr>
          <w:rFonts w:eastAsia="Gulim" w:cs="Arial"/>
          <w:lang w:eastAsia="ko-KR"/>
        </w:rPr>
        <w:t>.</w:t>
      </w:r>
    </w:p>
    <w:p w:rsidR="00D62BE8" w:rsidRPr="003275E1" w:rsidRDefault="00D62BE8" w:rsidP="00D62BE8">
      <w:pPr>
        <w:pStyle w:val="PURBody-Indented"/>
        <w:rPr>
          <w:rFonts w:eastAsia="Gulim" w:cs="Arial"/>
          <w:lang w:eastAsia="ko-KR"/>
        </w:rPr>
      </w:pP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센터는</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팜의</w:t>
      </w:r>
      <w:r w:rsidRPr="003275E1">
        <w:rPr>
          <w:rFonts w:eastAsia="Gulim" w:cs="Arial"/>
          <w:lang w:eastAsia="ko-KR"/>
        </w:rPr>
        <w:t xml:space="preserve"> </w:t>
      </w:r>
      <w:r w:rsidRPr="003275E1">
        <w:rPr>
          <w:rFonts w:eastAsia="Gulim" w:cs="Arial"/>
          <w:lang w:eastAsia="ko-KR"/>
        </w:rPr>
        <w:t>일부일</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팜으로</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센터를</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가능하지만</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282633" w:rsidRPr="003275E1" w:rsidRDefault="00282633" w:rsidP="003B5A77">
      <w:pPr>
        <w:pStyle w:val="PURBullet-Indented"/>
        <w:numPr>
          <w:ilvl w:val="0"/>
          <w:numId w:val="9"/>
        </w:numPr>
        <w:rPr>
          <w:rFonts w:eastAsia="Gulim" w:cs="Arial"/>
          <w:lang w:eastAsia="ko-KR"/>
        </w:rPr>
      </w:pPr>
      <w:r w:rsidRPr="003275E1">
        <w:rPr>
          <w:rFonts w:eastAsia="Gulim" w:cs="Arial"/>
          <w:b/>
          <w:lang w:eastAsia="ko-KR"/>
        </w:rPr>
        <w:t>서버</w:t>
      </w:r>
      <w:r w:rsidRPr="003275E1">
        <w:rPr>
          <w:rFonts w:eastAsia="Gulim" w:cs="Arial"/>
          <w:b/>
          <w:lang w:eastAsia="ko-KR"/>
        </w:rPr>
        <w:t xml:space="preserve"> </w:t>
      </w:r>
      <w:r w:rsidRPr="003275E1">
        <w:rPr>
          <w:rFonts w:eastAsia="Gulim" w:cs="Arial"/>
          <w:b/>
          <w:lang w:eastAsia="ko-KR"/>
        </w:rPr>
        <w:t>팜</w:t>
      </w:r>
      <w:r w:rsidRPr="003275E1">
        <w:rPr>
          <w:rFonts w:eastAsia="Gulim" w:cs="Arial"/>
          <w:b/>
          <w:lang w:eastAsia="ko-KR"/>
        </w:rPr>
        <w:t xml:space="preserve"> </w:t>
      </w:r>
      <w:r w:rsidRPr="003275E1">
        <w:rPr>
          <w:rFonts w:eastAsia="Gulim" w:cs="Arial"/>
          <w:b/>
          <w:lang w:eastAsia="ko-KR"/>
        </w:rPr>
        <w:t>내부</w:t>
      </w:r>
      <w:r w:rsidRPr="00EB23E7">
        <w:rPr>
          <w:rFonts w:eastAsia="Gulim" w:cs="Arial"/>
          <w:b/>
          <w:bCs/>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필요할</w:t>
      </w:r>
      <w:r w:rsidRPr="003275E1">
        <w:rPr>
          <w:rFonts w:eastAsia="Gulim" w:cs="Arial"/>
          <w:lang w:eastAsia="ko-KR"/>
        </w:rPr>
        <w:t xml:space="preserve"> </w:t>
      </w:r>
      <w:r w:rsidRPr="003275E1">
        <w:rPr>
          <w:rFonts w:eastAsia="Gulim" w:cs="Arial"/>
          <w:lang w:eastAsia="ko-KR"/>
        </w:rPr>
        <w:t>때마다</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없다는</w:t>
      </w:r>
      <w:r w:rsidRPr="003275E1">
        <w:rPr>
          <w:rFonts w:eastAsia="Gulim" w:cs="Arial"/>
          <w:lang w:eastAsia="ko-KR"/>
        </w:rPr>
        <w:t xml:space="preserve"> </w:t>
      </w:r>
      <w:r w:rsidRPr="003275E1">
        <w:rPr>
          <w:rFonts w:eastAsia="Gulim" w:cs="Arial"/>
          <w:lang w:eastAsia="ko-KR"/>
        </w:rPr>
        <w:t>제한은</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라이선스에는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282633" w:rsidRPr="003275E1" w:rsidRDefault="00282633" w:rsidP="003B5A77">
      <w:pPr>
        <w:pStyle w:val="PURBullet-Indented"/>
        <w:numPr>
          <w:ilvl w:val="0"/>
          <w:numId w:val="9"/>
        </w:numPr>
        <w:rPr>
          <w:rFonts w:eastAsia="Gulim" w:cs="Arial"/>
          <w:lang w:eastAsia="ko-KR"/>
        </w:rPr>
      </w:pPr>
      <w:r w:rsidRPr="003275E1">
        <w:rPr>
          <w:rFonts w:eastAsia="Gulim" w:cs="Arial"/>
          <w:b/>
          <w:lang w:eastAsia="ko-KR"/>
        </w:rPr>
        <w:t>서버</w:t>
      </w:r>
      <w:r w:rsidRPr="003275E1">
        <w:rPr>
          <w:rFonts w:eastAsia="Gulim" w:cs="Arial"/>
          <w:b/>
          <w:lang w:eastAsia="ko-KR"/>
        </w:rPr>
        <w:t xml:space="preserve"> </w:t>
      </w:r>
      <w:r w:rsidRPr="003275E1">
        <w:rPr>
          <w:rFonts w:eastAsia="Gulim" w:cs="Arial"/>
          <w:b/>
          <w:lang w:eastAsia="ko-KR"/>
        </w:rPr>
        <w:t>팜</w:t>
      </w:r>
      <w:r w:rsidRPr="003275E1">
        <w:rPr>
          <w:rFonts w:eastAsia="Gulim" w:cs="Arial"/>
          <w:b/>
          <w:lang w:eastAsia="ko-KR"/>
        </w:rPr>
        <w:t xml:space="preserve"> </w:t>
      </w:r>
      <w:r w:rsidRPr="003275E1">
        <w:rPr>
          <w:rFonts w:eastAsia="Gulim" w:cs="Arial"/>
          <w:b/>
          <w:lang w:eastAsia="ko-KR"/>
        </w:rPr>
        <w:t>간</w:t>
      </w:r>
      <w:r w:rsidRPr="00EB23E7">
        <w:rPr>
          <w:rFonts w:eastAsia="Gulim" w:cs="Arial"/>
          <w:b/>
          <w:bCs/>
          <w:lang w:eastAsia="ko-KR"/>
        </w:rPr>
        <w:t>.</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팜에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가능하지만</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EA48AA" w:rsidRPr="003275E1" w:rsidRDefault="00EA48AA" w:rsidP="00A748AB">
      <w:pPr>
        <w:pStyle w:val="PURHeading1"/>
        <w:rPr>
          <w:rFonts w:eastAsia="Gulim" w:cs="Arial"/>
          <w:lang w:eastAsia="ko-KR"/>
        </w:rPr>
      </w:pP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280B5A" w:rsidRPr="003275E1" w:rsidRDefault="00280B5A" w:rsidP="00280B5A">
      <w:pPr>
        <w:pStyle w:val="PURProductName"/>
        <w:rPr>
          <w:rFonts w:eastAsia="Gulim" w:cs="Arial"/>
          <w:lang w:eastAsia="ko-KR"/>
        </w:rPr>
      </w:pPr>
      <w:bookmarkStart w:id="254" w:name="_Toc332094027"/>
      <w:bookmarkStart w:id="255" w:name="_Toc332094286"/>
      <w:bookmarkStart w:id="256" w:name="_Toc346536849"/>
      <w:bookmarkStart w:id="257" w:name="_Toc363552787"/>
      <w:bookmarkStart w:id="258" w:name="_Toc363552851"/>
      <w:bookmarkStart w:id="259" w:name="_Toc372067914"/>
      <w:bookmarkStart w:id="260" w:name="_Toc372068044"/>
      <w:bookmarkStart w:id="261" w:name="_Toc332094026"/>
      <w:bookmarkStart w:id="262" w:name="_Toc332094285"/>
      <w:r w:rsidRPr="003275E1">
        <w:rPr>
          <w:rFonts w:eastAsia="Gulim" w:cs="Arial"/>
          <w:lang w:eastAsia="ko-KR"/>
        </w:rPr>
        <w:t>BizTalk Server 2013 Enterprise</w:t>
      </w:r>
      <w:bookmarkEnd w:id="254"/>
      <w:bookmarkEnd w:id="255"/>
      <w:bookmarkEnd w:id="256"/>
      <w:bookmarkEnd w:id="257"/>
      <w:bookmarkEnd w:id="258"/>
      <w:bookmarkEnd w:id="259"/>
      <w:bookmarkEnd w:id="260"/>
      <w:r w:rsidRPr="003275E1">
        <w:rPr>
          <w:rFonts w:eastAsia="Gulim" w:cs="Arial"/>
        </w:rPr>
        <w:fldChar w:fldCharType="begin"/>
      </w:r>
      <w:r w:rsidRPr="003275E1">
        <w:rPr>
          <w:rFonts w:eastAsia="Gulim" w:cs="Arial"/>
          <w:lang w:eastAsia="ko-KR"/>
        </w:rPr>
        <w:instrText>XE "BizTalk Server 2013 Enterprise"</w:instrText>
      </w:r>
      <w:r w:rsidRPr="003275E1">
        <w:rPr>
          <w:rFonts w:eastAsia="Gulim" w:cs="Arial"/>
        </w:rPr>
        <w:fldChar w:fldCharType="end"/>
      </w:r>
    </w:p>
    <w:p w:rsidR="00280B5A" w:rsidRPr="003275E1" w:rsidRDefault="00280B5A" w:rsidP="00280B5A">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3275E1" w:rsidTr="00280B5A">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280B5A" w:rsidRPr="000B7F78" w:rsidRDefault="00280B5A" w:rsidP="00280B5A">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r w:rsidRPr="000B7F78">
              <w:rPr>
                <w:rFonts w:eastAsia="Gulim" w:cs="Arial"/>
                <w:b/>
              </w:rPr>
              <w:t xml:space="preserve"> </w:t>
            </w:r>
          </w:p>
        </w:tc>
      </w:tr>
      <w:tr w:rsidR="00280B5A" w:rsidRPr="003275E1" w:rsidTr="00280B5A">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280B5A" w:rsidRPr="000B7F78" w:rsidRDefault="00280B5A" w:rsidP="00280B5A">
            <w:pPr>
              <w:pStyle w:val="PURLMSH"/>
              <w:rPr>
                <w:rFonts w:eastAsia="Gulim" w:cs="Arial"/>
                <w:lang w:eastAsia="ko-KR"/>
              </w:rPr>
            </w:pPr>
          </w:p>
        </w:tc>
      </w:tr>
    </w:tbl>
    <w:p w:rsidR="00280B5A" w:rsidRPr="003275E1" w:rsidRDefault="00280B5A" w:rsidP="00FB2F97">
      <w:pPr>
        <w:pStyle w:val="PURADDITIONALTERMSHEADERMB"/>
        <w:spacing w:after="60"/>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Office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280B5A" w:rsidRPr="003275E1" w:rsidRDefault="00280B5A" w:rsidP="00280B5A">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소프트웨어로</w:t>
      </w:r>
      <w:r w:rsidRPr="003275E1">
        <w:rPr>
          <w:rFonts w:eastAsia="Gulim" w:cs="Arial"/>
          <w:lang w:eastAsia="ko-KR"/>
        </w:rPr>
        <w:t xml:space="preserve"> </w:t>
      </w:r>
      <w:r w:rsidRPr="003275E1">
        <w:rPr>
          <w:rFonts w:eastAsia="Gulim" w:cs="Arial"/>
          <w:lang w:eastAsia="ko-KR"/>
        </w:rPr>
        <w:t>만들어진</w:t>
      </w:r>
      <w:r w:rsidRPr="003275E1">
        <w:rPr>
          <w:rFonts w:eastAsia="Gulim" w:cs="Arial"/>
          <w:lang w:eastAsia="ko-KR"/>
        </w:rPr>
        <w:t xml:space="preserve"> </w:t>
      </w:r>
      <w:r w:rsidRPr="003275E1">
        <w:rPr>
          <w:rFonts w:eastAsia="Gulim" w:cs="Arial"/>
          <w:lang w:eastAsia="ko-KR"/>
        </w:rPr>
        <w:t>정적</w:t>
      </w:r>
      <w:r w:rsidRPr="003275E1">
        <w:rPr>
          <w:rFonts w:eastAsia="Gulim" w:cs="Arial"/>
          <w:lang w:eastAsia="ko-KR"/>
        </w:rPr>
        <w:t xml:space="preserve"> </w:t>
      </w:r>
      <w:r w:rsidRPr="003275E1">
        <w:rPr>
          <w:rFonts w:eastAsia="Gulim" w:cs="Arial"/>
          <w:lang w:eastAsia="ko-KR"/>
        </w:rPr>
        <w:t>문서</w:t>
      </w:r>
      <w:r w:rsidRPr="003275E1">
        <w:rPr>
          <w:rFonts w:eastAsia="Gulim" w:cs="Arial"/>
          <w:lang w:eastAsia="ko-KR"/>
        </w:rPr>
        <w:t xml:space="preserve">, </w:t>
      </w:r>
      <w:r w:rsidRPr="003275E1">
        <w:rPr>
          <w:rFonts w:eastAsia="Gulim" w:cs="Arial"/>
          <w:lang w:eastAsia="ko-KR"/>
        </w:rPr>
        <w:t>텍스트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이미지의</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인쇄하는</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사본에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80B5A" w:rsidRPr="003275E1" w:rsidRDefault="00280B5A" w:rsidP="00FB2F97">
      <w:pPr>
        <w:pStyle w:val="PURBody-Indented"/>
        <w:spacing w:after="0"/>
        <w:ind w:left="274"/>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80B5A" w:rsidRPr="003275E1" w:rsidRDefault="003B5CF1" w:rsidP="00A50403">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280B5A" w:rsidRPr="003275E1" w:rsidRDefault="00280B5A" w:rsidP="00280B5A">
      <w:pPr>
        <w:pStyle w:val="PURProductName"/>
        <w:rPr>
          <w:rFonts w:eastAsia="Gulim" w:cs="Arial"/>
          <w:lang w:eastAsia="ko-KR"/>
        </w:rPr>
      </w:pPr>
      <w:bookmarkStart w:id="263" w:name="_Toc332094028"/>
      <w:bookmarkStart w:id="264" w:name="_Toc332094287"/>
      <w:bookmarkStart w:id="265" w:name="_Toc346536850"/>
      <w:bookmarkStart w:id="266" w:name="_Toc363552788"/>
      <w:bookmarkStart w:id="267" w:name="_Toc363552852"/>
      <w:bookmarkStart w:id="268" w:name="_Toc372067915"/>
      <w:bookmarkStart w:id="269" w:name="_Toc372068045"/>
      <w:r w:rsidRPr="003275E1">
        <w:rPr>
          <w:rFonts w:eastAsia="Gulim" w:cs="Arial"/>
          <w:lang w:eastAsia="ko-KR"/>
        </w:rPr>
        <w:lastRenderedPageBreak/>
        <w:t>BizTalk Server 2013 Standard</w:t>
      </w:r>
      <w:bookmarkEnd w:id="263"/>
      <w:bookmarkEnd w:id="264"/>
      <w:bookmarkEnd w:id="265"/>
      <w:bookmarkEnd w:id="266"/>
      <w:bookmarkEnd w:id="267"/>
      <w:bookmarkEnd w:id="268"/>
      <w:bookmarkEnd w:id="269"/>
      <w:r w:rsidRPr="003275E1">
        <w:rPr>
          <w:rFonts w:eastAsia="Gulim" w:cs="Arial"/>
        </w:rPr>
        <w:fldChar w:fldCharType="begin"/>
      </w:r>
      <w:r w:rsidRPr="003275E1">
        <w:rPr>
          <w:rFonts w:eastAsia="Gulim" w:cs="Arial"/>
          <w:lang w:eastAsia="ko-KR"/>
        </w:rPr>
        <w:instrText>XE "BizTalk Server 2013 Standard"</w:instrText>
      </w:r>
      <w:r w:rsidRPr="003275E1">
        <w:rPr>
          <w:rFonts w:eastAsia="Gulim" w:cs="Arial"/>
        </w:rPr>
        <w:fldChar w:fldCharType="end"/>
      </w:r>
    </w:p>
    <w:p w:rsidR="00280B5A" w:rsidRPr="003275E1" w:rsidRDefault="00280B5A" w:rsidP="00280B5A">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3275E1" w:rsidTr="00280B5A">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280B5A" w:rsidRPr="000B7F78" w:rsidRDefault="00280B5A" w:rsidP="00280B5A">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280B5A" w:rsidRPr="003275E1" w:rsidTr="009950B2">
        <w:trPr>
          <w:trHeight w:val="284"/>
        </w:trPr>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280B5A" w:rsidRPr="000B7F78" w:rsidRDefault="00280B5A" w:rsidP="00280B5A">
            <w:pPr>
              <w:pStyle w:val="PURLMSH"/>
              <w:rPr>
                <w:rFonts w:eastAsia="Gulim" w:cs="Arial"/>
                <w:lang w:eastAsia="ko-KR"/>
              </w:rPr>
            </w:pPr>
          </w:p>
        </w:tc>
      </w:tr>
    </w:tbl>
    <w:p w:rsidR="00280B5A" w:rsidRPr="003275E1" w:rsidRDefault="00280B5A" w:rsidP="00280B5A">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Office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280B5A" w:rsidRPr="003275E1" w:rsidRDefault="00280B5A" w:rsidP="00280B5A">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소프트웨어로</w:t>
      </w:r>
      <w:r w:rsidRPr="003275E1">
        <w:rPr>
          <w:rFonts w:eastAsia="Gulim" w:cs="Arial"/>
          <w:lang w:eastAsia="ko-KR"/>
        </w:rPr>
        <w:t xml:space="preserve"> </w:t>
      </w:r>
      <w:r w:rsidRPr="003275E1">
        <w:rPr>
          <w:rFonts w:eastAsia="Gulim" w:cs="Arial"/>
          <w:lang w:eastAsia="ko-KR"/>
        </w:rPr>
        <w:t>만들어진</w:t>
      </w:r>
      <w:r w:rsidRPr="003275E1">
        <w:rPr>
          <w:rFonts w:eastAsia="Gulim" w:cs="Arial"/>
          <w:lang w:eastAsia="ko-KR"/>
        </w:rPr>
        <w:t xml:space="preserve"> </w:t>
      </w:r>
      <w:r w:rsidRPr="003275E1">
        <w:rPr>
          <w:rFonts w:eastAsia="Gulim" w:cs="Arial"/>
          <w:lang w:eastAsia="ko-KR"/>
        </w:rPr>
        <w:t>정적</w:t>
      </w:r>
      <w:r w:rsidRPr="003275E1">
        <w:rPr>
          <w:rFonts w:eastAsia="Gulim" w:cs="Arial"/>
          <w:lang w:eastAsia="ko-KR"/>
        </w:rPr>
        <w:t xml:space="preserve"> </w:t>
      </w:r>
      <w:r w:rsidRPr="003275E1">
        <w:rPr>
          <w:rFonts w:eastAsia="Gulim" w:cs="Arial"/>
          <w:lang w:eastAsia="ko-KR"/>
        </w:rPr>
        <w:t>문서</w:t>
      </w:r>
      <w:r w:rsidRPr="003275E1">
        <w:rPr>
          <w:rFonts w:eastAsia="Gulim" w:cs="Arial"/>
          <w:lang w:eastAsia="ko-KR"/>
        </w:rPr>
        <w:t xml:space="preserve">, </w:t>
      </w:r>
      <w:r w:rsidRPr="003275E1">
        <w:rPr>
          <w:rFonts w:eastAsia="Gulim" w:cs="Arial"/>
          <w:lang w:eastAsia="ko-KR"/>
        </w:rPr>
        <w:t>텍스트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이미지의</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인쇄하는</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사본에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제한</w:t>
      </w:r>
    </w:p>
    <w:p w:rsidR="00280B5A" w:rsidRPr="003275E1" w:rsidRDefault="00280B5A" w:rsidP="00280B5A">
      <w:pPr>
        <w:pStyle w:val="PURBullet-Indented"/>
        <w:numPr>
          <w:ilvl w:val="0"/>
          <w:numId w:val="0"/>
        </w:numPr>
        <w:ind w:left="270"/>
        <w:rPr>
          <w:rFonts w:eastAsia="Gulim" w:cs="Arial"/>
          <w:lang w:eastAsia="ko-KR"/>
        </w:rPr>
      </w:pP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포함한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환경에는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80B5A" w:rsidRPr="003275E1" w:rsidRDefault="00280B5A" w:rsidP="00280B5A">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80B5A" w:rsidRPr="003275E1" w:rsidRDefault="003B5CF1" w:rsidP="00A50403">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280B5A" w:rsidRPr="003275E1" w:rsidRDefault="00280B5A" w:rsidP="00280B5A">
      <w:pPr>
        <w:pStyle w:val="PURProductName"/>
        <w:rPr>
          <w:rFonts w:eastAsia="Gulim" w:cs="Arial"/>
          <w:lang w:eastAsia="ko-KR"/>
        </w:rPr>
      </w:pPr>
      <w:bookmarkStart w:id="270" w:name="_Toc346536851"/>
      <w:bookmarkStart w:id="271" w:name="_Toc363552789"/>
      <w:bookmarkStart w:id="272" w:name="_Toc363552853"/>
      <w:bookmarkStart w:id="273" w:name="_Toc372067916"/>
      <w:bookmarkStart w:id="274" w:name="_Toc372068046"/>
      <w:r w:rsidRPr="003275E1">
        <w:rPr>
          <w:rFonts w:eastAsia="Gulim" w:cs="Arial"/>
          <w:lang w:eastAsia="ko-KR"/>
        </w:rPr>
        <w:t xml:space="preserve">BizTalk Server 2013 </w:t>
      </w:r>
      <w:bookmarkEnd w:id="261"/>
      <w:bookmarkEnd w:id="262"/>
      <w:r w:rsidRPr="003275E1">
        <w:rPr>
          <w:rFonts w:eastAsia="Gulim" w:cs="Arial"/>
          <w:lang w:eastAsia="ko-KR"/>
        </w:rPr>
        <w:t>Branch</w:t>
      </w:r>
      <w:bookmarkEnd w:id="270"/>
      <w:bookmarkEnd w:id="271"/>
      <w:bookmarkEnd w:id="272"/>
      <w:bookmarkEnd w:id="273"/>
      <w:bookmarkEnd w:id="274"/>
      <w:r w:rsidRPr="003275E1">
        <w:rPr>
          <w:rFonts w:eastAsia="Gulim" w:cs="Arial"/>
        </w:rPr>
        <w:fldChar w:fldCharType="begin"/>
      </w:r>
      <w:r w:rsidRPr="003275E1">
        <w:rPr>
          <w:rFonts w:eastAsia="Gulim" w:cs="Arial"/>
          <w:lang w:eastAsia="ko-KR"/>
        </w:rPr>
        <w:instrText>XE "BizTalk Server 2013 Branch"</w:instrText>
      </w:r>
      <w:r w:rsidRPr="003275E1">
        <w:rPr>
          <w:rFonts w:eastAsia="Gulim" w:cs="Arial"/>
        </w:rPr>
        <w:fldChar w:fldCharType="end"/>
      </w:r>
    </w:p>
    <w:p w:rsidR="00280B5A" w:rsidRPr="003275E1" w:rsidRDefault="00280B5A" w:rsidP="00280B5A">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280B5A" w:rsidRPr="003275E1" w:rsidTr="00280B5A">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서버</w:t>
            </w:r>
            <w:r w:rsidRPr="000B7F78">
              <w:rPr>
                <w:rFonts w:eastAsia="Gulim" w:cs="Arial"/>
                <w:lang w:eastAsia="ko-KR"/>
              </w:rPr>
              <w:t xml:space="preserve"> </w:t>
            </w:r>
            <w:r w:rsidRPr="000B7F78">
              <w:rPr>
                <w:rFonts w:eastAsia="Gulim" w:cs="Arial"/>
                <w:lang w:eastAsia="ko-KR"/>
              </w:rPr>
              <w:t>팜의</w:t>
            </w:r>
            <w:r w:rsidRPr="000B7F78">
              <w:rPr>
                <w:rFonts w:eastAsia="Gulim" w:cs="Arial"/>
                <w:lang w:eastAsia="ko-KR"/>
              </w:rPr>
              <w:t xml:space="preserve"> </w:t>
            </w:r>
            <w:r w:rsidRPr="000B7F78">
              <w:rPr>
                <w:rFonts w:eastAsia="Gulim" w:cs="Arial"/>
                <w:lang w:eastAsia="ko-KR"/>
              </w:rPr>
              <w:t>라이선스</w:t>
            </w:r>
            <w:r w:rsidRPr="000B7F78">
              <w:rPr>
                <w:rFonts w:eastAsia="Gulim" w:cs="Arial"/>
                <w:lang w:eastAsia="ko-KR"/>
              </w:rPr>
              <w:t xml:space="preserve"> </w:t>
            </w:r>
            <w:r w:rsidRPr="000B7F78">
              <w:rPr>
                <w:rFonts w:eastAsia="Gulim" w:cs="Arial"/>
                <w:lang w:eastAsia="ko-KR"/>
              </w:rPr>
              <w:t>이동성</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이동성" w:history="1">
              <w:r w:rsidRPr="000B7F78">
                <w:rPr>
                  <w:rStyle w:val="Hyperlink"/>
                  <w:rFonts w:eastAsia="Gulim" w:cs="Arial"/>
                  <w:i/>
                  <w:lang w:eastAsia="ko-KR"/>
                </w:rPr>
                <w:t>일반</w:t>
              </w:r>
              <w:r w:rsidRPr="000B7F78">
                <w:rPr>
                  <w:rStyle w:val="Hyperlink"/>
                  <w:rFonts w:eastAsia="Gulim" w:cs="Arial"/>
                  <w:i/>
                  <w:lang w:eastAsia="ko-KR"/>
                </w:rPr>
                <w:t xml:space="preserve"> </w:t>
              </w:r>
              <w:r w:rsidRPr="000B7F78">
                <w:rPr>
                  <w:rStyle w:val="Hyperlink"/>
                  <w:rFonts w:eastAsia="Gulim" w:cs="Arial"/>
                  <w:i/>
                  <w:lang w:eastAsia="ko-KR"/>
                </w:rPr>
                <w:t>조항</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c>
          <w:tcPr>
            <w:tcW w:w="2523" w:type="pct"/>
          </w:tcPr>
          <w:p w:rsidR="00280B5A" w:rsidRPr="000B7F78" w:rsidRDefault="00280B5A" w:rsidP="00280B5A">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280B5A" w:rsidRPr="003275E1" w:rsidTr="00A50403">
        <w:tc>
          <w:tcPr>
            <w:tcW w:w="2477" w:type="pct"/>
          </w:tcPr>
          <w:p w:rsidR="00280B5A" w:rsidRPr="000B7F78" w:rsidRDefault="00280B5A" w:rsidP="00280B5A">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280B5A" w:rsidRPr="000B7F78" w:rsidRDefault="00280B5A" w:rsidP="00280B5A">
            <w:pPr>
              <w:pStyle w:val="PURLMSH"/>
              <w:rPr>
                <w:rFonts w:eastAsia="Gulim" w:cs="Arial"/>
                <w:lang w:eastAsia="ko-KR"/>
              </w:rPr>
            </w:pPr>
          </w:p>
        </w:tc>
      </w:tr>
    </w:tbl>
    <w:p w:rsidR="00280B5A" w:rsidRPr="003275E1" w:rsidRDefault="00280B5A" w:rsidP="00280B5A">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Office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280B5A" w:rsidRPr="003275E1" w:rsidRDefault="00280B5A" w:rsidP="00280B5A">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소프트웨어로</w:t>
      </w:r>
      <w:r w:rsidRPr="003275E1">
        <w:rPr>
          <w:rFonts w:eastAsia="Gulim" w:cs="Arial"/>
          <w:lang w:eastAsia="ko-KR"/>
        </w:rPr>
        <w:t xml:space="preserve"> </w:t>
      </w:r>
      <w:r w:rsidRPr="003275E1">
        <w:rPr>
          <w:rFonts w:eastAsia="Gulim" w:cs="Arial"/>
          <w:lang w:eastAsia="ko-KR"/>
        </w:rPr>
        <w:t>만들어진</w:t>
      </w:r>
      <w:r w:rsidRPr="003275E1">
        <w:rPr>
          <w:rFonts w:eastAsia="Gulim" w:cs="Arial"/>
          <w:lang w:eastAsia="ko-KR"/>
        </w:rPr>
        <w:t xml:space="preserve"> </w:t>
      </w:r>
      <w:r w:rsidRPr="003275E1">
        <w:rPr>
          <w:rFonts w:eastAsia="Gulim" w:cs="Arial"/>
          <w:lang w:eastAsia="ko-KR"/>
        </w:rPr>
        <w:t>정적</w:t>
      </w:r>
      <w:r w:rsidRPr="003275E1">
        <w:rPr>
          <w:rFonts w:eastAsia="Gulim" w:cs="Arial"/>
          <w:lang w:eastAsia="ko-KR"/>
        </w:rPr>
        <w:t xml:space="preserve"> </w:t>
      </w:r>
      <w:r w:rsidRPr="003275E1">
        <w:rPr>
          <w:rFonts w:eastAsia="Gulim" w:cs="Arial"/>
          <w:lang w:eastAsia="ko-KR"/>
        </w:rPr>
        <w:t>문서</w:t>
      </w:r>
      <w:r w:rsidRPr="003275E1">
        <w:rPr>
          <w:rFonts w:eastAsia="Gulim" w:cs="Arial"/>
          <w:lang w:eastAsia="ko-KR"/>
        </w:rPr>
        <w:t xml:space="preserve">, </w:t>
      </w:r>
      <w:r w:rsidRPr="003275E1">
        <w:rPr>
          <w:rFonts w:eastAsia="Gulim" w:cs="Arial"/>
          <w:lang w:eastAsia="ko-KR"/>
        </w:rPr>
        <w:t>텍스트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이미지의</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인쇄하는</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사본에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제한</w:t>
      </w:r>
    </w:p>
    <w:p w:rsidR="00280B5A" w:rsidRPr="003275E1" w:rsidRDefault="00280B5A" w:rsidP="00280B5A">
      <w:pPr>
        <w:pStyle w:val="PURBody-Indented"/>
        <w:rPr>
          <w:rFonts w:eastAsia="Gulim" w:cs="Arial"/>
          <w:lang w:eastAsia="ko-KR"/>
        </w:rPr>
      </w:pP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네트워크의</w:t>
      </w:r>
      <w:r w:rsidRPr="003275E1">
        <w:rPr>
          <w:rFonts w:eastAsia="Gulim" w:cs="Arial"/>
          <w:lang w:eastAsia="ko-KR"/>
        </w:rPr>
        <w:t xml:space="preserve"> </w:t>
      </w:r>
      <w:r w:rsidRPr="003275E1">
        <w:rPr>
          <w:rFonts w:eastAsia="Gulim" w:cs="Arial"/>
          <w:lang w:eastAsia="ko-KR"/>
        </w:rPr>
        <w:t>종점</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조직의</w:t>
      </w:r>
      <w:r w:rsidRPr="003275E1">
        <w:rPr>
          <w:rFonts w:eastAsia="Gulim" w:cs="Arial"/>
          <w:lang w:eastAsia="ko-KR"/>
        </w:rPr>
        <w:t xml:space="preserve"> </w:t>
      </w:r>
      <w:r w:rsidRPr="003275E1">
        <w:rPr>
          <w:rFonts w:eastAsia="Gulim" w:cs="Arial"/>
          <w:lang w:eastAsia="ko-KR"/>
        </w:rPr>
        <w:t>가장자리</w:t>
      </w:r>
      <w:r w:rsidRPr="003275E1">
        <w:rPr>
          <w:rFonts w:eastAsia="Gulim" w:cs="Arial"/>
          <w:lang w:eastAsia="ko-KR"/>
        </w:rPr>
        <w:t>)</w:t>
      </w:r>
      <w:r w:rsidRPr="003275E1">
        <w:rPr>
          <w:rFonts w:eastAsia="Gulim" w:cs="Arial"/>
          <w:lang w:eastAsia="ko-KR"/>
        </w:rPr>
        <w:t>에서만</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실행하여</w:t>
      </w:r>
      <w:r w:rsidRPr="003275E1">
        <w:rPr>
          <w:rFonts w:eastAsia="Gulim" w:cs="Arial"/>
          <w:lang w:eastAsia="ko-KR"/>
        </w:rPr>
        <w:t xml:space="preserve">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이벤트나</w:t>
      </w:r>
      <w:r w:rsidRPr="003275E1">
        <w:rPr>
          <w:rFonts w:eastAsia="Gulim" w:cs="Arial"/>
          <w:lang w:eastAsia="ko-KR"/>
        </w:rPr>
        <w:t xml:space="preserve"> </w:t>
      </w:r>
      <w:r w:rsidRPr="003275E1">
        <w:rPr>
          <w:rFonts w:eastAsia="Gulim" w:cs="Arial"/>
          <w:lang w:eastAsia="ko-KR"/>
        </w:rPr>
        <w:t>거래를</w:t>
      </w:r>
      <w:r w:rsidRPr="003275E1">
        <w:rPr>
          <w:rFonts w:eastAsia="Gulim" w:cs="Arial"/>
          <w:lang w:eastAsia="ko-KR"/>
        </w:rPr>
        <w:t xml:space="preserve"> </w:t>
      </w:r>
      <w:r w:rsidRPr="003275E1">
        <w:rPr>
          <w:rFonts w:eastAsia="Gulim" w:cs="Arial"/>
          <w:lang w:eastAsia="ko-KR"/>
        </w:rPr>
        <w:t>끝점에서</w:t>
      </w:r>
      <w:r w:rsidRPr="003275E1">
        <w:rPr>
          <w:rFonts w:eastAsia="Gulim" w:cs="Arial"/>
          <w:lang w:eastAsia="ko-KR"/>
        </w:rPr>
        <w:t xml:space="preserve"> </w:t>
      </w:r>
      <w:r w:rsidRPr="003275E1">
        <w:rPr>
          <w:rFonts w:eastAsia="Gulim" w:cs="Arial"/>
          <w:lang w:eastAsia="ko-KR"/>
        </w:rPr>
        <w:t>처리된</w:t>
      </w:r>
      <w:r w:rsidRPr="003275E1">
        <w:rPr>
          <w:rFonts w:eastAsia="Gulim" w:cs="Arial"/>
          <w:lang w:eastAsia="ko-KR"/>
        </w:rPr>
        <w:t xml:space="preserve"> </w:t>
      </w:r>
      <w:r w:rsidRPr="003275E1">
        <w:rPr>
          <w:rFonts w:eastAsia="Gulim" w:cs="Arial"/>
          <w:lang w:eastAsia="ko-KR"/>
        </w:rPr>
        <w:t>활동과</w:t>
      </w:r>
      <w:r w:rsidRPr="003275E1">
        <w:rPr>
          <w:rFonts w:eastAsia="Gulim" w:cs="Arial"/>
          <w:lang w:eastAsia="ko-KR"/>
        </w:rPr>
        <w:t xml:space="preserve"> </w:t>
      </w:r>
      <w:r w:rsidRPr="003275E1">
        <w:rPr>
          <w:rFonts w:eastAsia="Gulim" w:cs="Arial"/>
          <w:lang w:eastAsia="ko-KR"/>
        </w:rPr>
        <w:t>연결할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다음을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3B5A77">
      <w:pPr>
        <w:pStyle w:val="PURBullet-Indented"/>
        <w:numPr>
          <w:ilvl w:val="0"/>
          <w:numId w:val="24"/>
        </w:numPr>
        <w:rPr>
          <w:rFonts w:eastAsia="Gulim" w:cs="Arial"/>
          <w:lang w:eastAsia="ko-KR"/>
        </w:rPr>
      </w:pPr>
      <w:r w:rsidRPr="003275E1">
        <w:rPr>
          <w:rFonts w:eastAsia="Gulim" w:cs="Arial"/>
          <w:lang w:eastAsia="ko-KR"/>
        </w:rPr>
        <w:t xml:space="preserve">"hub and spoke" </w:t>
      </w:r>
      <w:r w:rsidRPr="003275E1">
        <w:rPr>
          <w:rFonts w:eastAsia="Gulim" w:cs="Arial"/>
          <w:lang w:eastAsia="ko-KR"/>
        </w:rPr>
        <w:t>네트워킹</w:t>
      </w:r>
      <w:r w:rsidRPr="003275E1">
        <w:rPr>
          <w:rFonts w:eastAsia="Gulim" w:cs="Arial"/>
          <w:lang w:eastAsia="ko-KR"/>
        </w:rPr>
        <w:t xml:space="preserve"> </w:t>
      </w:r>
      <w:r w:rsidRPr="003275E1">
        <w:rPr>
          <w:rFonts w:eastAsia="Gulim" w:cs="Arial"/>
          <w:lang w:eastAsia="ko-KR"/>
        </w:rPr>
        <w:t>모델에서</w:t>
      </w:r>
      <w:r w:rsidRPr="003275E1">
        <w:rPr>
          <w:rFonts w:eastAsia="Gulim" w:cs="Arial"/>
          <w:lang w:eastAsia="ko-KR"/>
        </w:rPr>
        <w:t xml:space="preserve"> </w:t>
      </w:r>
      <w:r w:rsidRPr="003275E1">
        <w:rPr>
          <w:rFonts w:eastAsia="Gulim" w:cs="Arial"/>
          <w:lang w:eastAsia="ko-KR"/>
        </w:rPr>
        <w:t>중앙</w:t>
      </w:r>
      <w:r w:rsidRPr="003275E1">
        <w:rPr>
          <w:rFonts w:eastAsia="Gulim" w:cs="Arial"/>
          <w:lang w:eastAsia="ko-KR"/>
        </w:rPr>
        <w:t xml:space="preserve"> </w:t>
      </w:r>
      <w:r w:rsidRPr="003275E1">
        <w:rPr>
          <w:rFonts w:eastAsia="Gulim" w:cs="Arial"/>
          <w:lang w:eastAsia="ko-KR"/>
        </w:rPr>
        <w:t>노드로서</w:t>
      </w:r>
      <w:r w:rsidRPr="003275E1">
        <w:rPr>
          <w:rFonts w:eastAsia="Gulim" w:cs="Arial"/>
          <w:lang w:eastAsia="ko-KR"/>
        </w:rPr>
        <w:t xml:space="preserve"> </w:t>
      </w:r>
      <w:r w:rsidRPr="003275E1">
        <w:rPr>
          <w:rFonts w:eastAsia="Gulim" w:cs="Arial"/>
          <w:lang w:eastAsia="ko-KR"/>
        </w:rPr>
        <w:t>기능</w:t>
      </w:r>
    </w:p>
    <w:p w:rsidR="00280B5A" w:rsidRPr="003275E1" w:rsidRDefault="00280B5A" w:rsidP="003B5A77">
      <w:pPr>
        <w:pStyle w:val="PURBullet-Indented"/>
        <w:numPr>
          <w:ilvl w:val="0"/>
          <w:numId w:val="24"/>
        </w:numPr>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장치와의</w:t>
      </w:r>
      <w:r w:rsidRPr="003275E1">
        <w:rPr>
          <w:rFonts w:eastAsia="Gulim" w:cs="Arial"/>
          <w:lang w:eastAsia="ko-KR"/>
        </w:rPr>
        <w:t xml:space="preserve"> </w:t>
      </w:r>
      <w:r w:rsidRPr="003275E1">
        <w:rPr>
          <w:rFonts w:eastAsia="Gulim" w:cs="Arial"/>
          <w:lang w:eastAsia="ko-KR"/>
        </w:rPr>
        <w:t>엔터프라이즈</w:t>
      </w:r>
      <w:r w:rsidRPr="003275E1">
        <w:rPr>
          <w:rFonts w:eastAsia="Gulim" w:cs="Arial"/>
          <w:lang w:eastAsia="ko-KR"/>
        </w:rPr>
        <w:t xml:space="preserve"> </w:t>
      </w:r>
      <w:r w:rsidRPr="003275E1">
        <w:rPr>
          <w:rFonts w:eastAsia="Gulim" w:cs="Arial"/>
          <w:lang w:eastAsia="ko-KR"/>
        </w:rPr>
        <w:t>간</w:t>
      </w:r>
      <w:r w:rsidRPr="003275E1">
        <w:rPr>
          <w:rFonts w:eastAsia="Gulim" w:cs="Arial"/>
          <w:lang w:eastAsia="ko-KR"/>
        </w:rPr>
        <w:t xml:space="preserve"> </w:t>
      </w:r>
      <w:r w:rsidRPr="003275E1">
        <w:rPr>
          <w:rFonts w:eastAsia="Gulim" w:cs="Arial"/>
          <w:lang w:eastAsia="ko-KR"/>
        </w:rPr>
        <w:t>통신</w:t>
      </w:r>
      <w:r w:rsidRPr="003275E1">
        <w:rPr>
          <w:rFonts w:eastAsia="Gulim" w:cs="Arial"/>
          <w:lang w:eastAsia="ko-KR"/>
        </w:rPr>
        <w:t xml:space="preserve"> </w:t>
      </w:r>
      <w:r w:rsidRPr="003275E1">
        <w:rPr>
          <w:rFonts w:eastAsia="Gulim" w:cs="Arial"/>
          <w:lang w:eastAsia="ko-KR"/>
        </w:rPr>
        <w:t>중앙</w:t>
      </w:r>
      <w:r w:rsidRPr="003275E1">
        <w:rPr>
          <w:rFonts w:eastAsia="Gulim" w:cs="Arial"/>
          <w:lang w:eastAsia="ko-KR"/>
        </w:rPr>
        <w:t xml:space="preserve"> </w:t>
      </w:r>
      <w:r w:rsidRPr="003275E1">
        <w:rPr>
          <w:rFonts w:eastAsia="Gulim" w:cs="Arial"/>
          <w:lang w:eastAsia="ko-KR"/>
        </w:rPr>
        <w:t>집중화</w:t>
      </w:r>
      <w:r w:rsidRPr="003275E1">
        <w:rPr>
          <w:rFonts w:eastAsia="Gulim" w:cs="Arial"/>
          <w:lang w:eastAsia="ko-KR"/>
        </w:rPr>
        <w:t xml:space="preserve"> </w:t>
      </w:r>
      <w:r w:rsidRPr="003275E1">
        <w:rPr>
          <w:rFonts w:eastAsia="Gulim" w:cs="Arial"/>
          <w:lang w:eastAsia="ko-KR"/>
        </w:rPr>
        <w:t>또는</w:t>
      </w:r>
    </w:p>
    <w:p w:rsidR="00280B5A" w:rsidRPr="003275E1" w:rsidRDefault="00280B5A" w:rsidP="003B5A77">
      <w:pPr>
        <w:pStyle w:val="PURBullet-Indented"/>
        <w:numPr>
          <w:ilvl w:val="0"/>
          <w:numId w:val="24"/>
        </w:numPr>
        <w:rPr>
          <w:rFonts w:eastAsia="Gulim" w:cs="Arial"/>
          <w:lang w:eastAsia="ko-KR"/>
        </w:rPr>
      </w:pPr>
      <w:r w:rsidRPr="003275E1">
        <w:rPr>
          <w:rFonts w:eastAsia="Gulim" w:cs="Arial"/>
          <w:lang w:eastAsia="ko-KR"/>
        </w:rPr>
        <w:t>부서</w:t>
      </w:r>
      <w:r w:rsidRPr="003275E1">
        <w:rPr>
          <w:rFonts w:eastAsia="Gulim" w:cs="Arial"/>
          <w:lang w:eastAsia="ko-KR"/>
        </w:rPr>
        <w:t xml:space="preserve">, </w:t>
      </w:r>
      <w:r w:rsidRPr="003275E1">
        <w:rPr>
          <w:rFonts w:eastAsia="Gulim" w:cs="Arial"/>
          <w:lang w:eastAsia="ko-KR"/>
        </w:rPr>
        <w:t>사업부</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지점</w:t>
      </w:r>
      <w:r w:rsidRPr="003275E1">
        <w:rPr>
          <w:rFonts w:eastAsia="Gulim" w:cs="Arial"/>
          <w:lang w:eastAsia="ko-KR"/>
        </w:rPr>
        <w:t xml:space="preserve"> </w:t>
      </w:r>
      <w:r w:rsidRPr="003275E1">
        <w:rPr>
          <w:rFonts w:eastAsia="Gulim" w:cs="Arial"/>
          <w:lang w:eastAsia="ko-KR"/>
        </w:rPr>
        <w:t>간의</w:t>
      </w:r>
      <w:r w:rsidRPr="003275E1">
        <w:rPr>
          <w:rFonts w:eastAsia="Gulim" w:cs="Arial"/>
          <w:lang w:eastAsia="ko-KR"/>
        </w:rPr>
        <w:t xml:space="preserve">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자동화</w:t>
      </w:r>
    </w:p>
    <w:p w:rsidR="00280B5A" w:rsidRPr="003275E1" w:rsidRDefault="00280B5A" w:rsidP="00A50403">
      <w:pPr>
        <w:pStyle w:val="PURBullet-Indented"/>
        <w:numPr>
          <w:ilvl w:val="0"/>
          <w:numId w:val="0"/>
        </w:numPr>
        <w:ind w:left="504"/>
        <w:rPr>
          <w:rFonts w:eastAsia="Gulim" w:cs="Arial"/>
          <w:lang w:eastAsia="ko-KR"/>
        </w:rPr>
      </w:pPr>
    </w:p>
    <w:p w:rsidR="00280B5A" w:rsidRPr="003275E1" w:rsidRDefault="00280B5A" w:rsidP="00A50403">
      <w:pPr>
        <w:pStyle w:val="PURBullet-Indented"/>
        <w:numPr>
          <w:ilvl w:val="0"/>
          <w:numId w:val="0"/>
        </w:numPr>
        <w:ind w:left="288"/>
        <w:rPr>
          <w:rFonts w:eastAsia="Gulim" w:cs="Arial"/>
          <w:lang w:eastAsia="ko-KR"/>
        </w:rPr>
      </w:pP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포함한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클러스터에</w:t>
      </w:r>
      <w:r w:rsidRPr="003275E1">
        <w:rPr>
          <w:rFonts w:eastAsia="Gulim" w:cs="Arial"/>
          <w:lang w:eastAsia="ko-KR"/>
        </w:rPr>
        <w:t xml:space="preserve"> </w:t>
      </w:r>
      <w:r w:rsidRPr="003275E1">
        <w:rPr>
          <w:rFonts w:eastAsia="Gulim" w:cs="Arial"/>
          <w:lang w:eastAsia="ko-KR"/>
        </w:rPr>
        <w:t>속하는</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환경에는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280B5A" w:rsidRPr="003275E1" w:rsidRDefault="00280B5A" w:rsidP="00280B5A">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80B5A" w:rsidRPr="003275E1" w:rsidRDefault="00280B5A" w:rsidP="00280B5A">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80B5A" w:rsidRPr="003275E1" w:rsidRDefault="003B5CF1" w:rsidP="00A50403">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8A2250" w:rsidRDefault="008A2250" w:rsidP="00B64156">
      <w:pPr>
        <w:pStyle w:val="PURProductName"/>
        <w:pBdr>
          <w:bottom w:val="none" w:sz="0" w:space="0" w:color="auto"/>
        </w:pBdr>
        <w:rPr>
          <w:rFonts w:eastAsia="Gulim" w:cs="Arial"/>
          <w:lang w:eastAsia="ko-KR"/>
        </w:rPr>
      </w:pPr>
      <w:bookmarkStart w:id="275" w:name="_Toc346536852"/>
      <w:bookmarkStart w:id="276" w:name="_Toc339280316"/>
      <w:bookmarkStart w:id="277" w:name="_Toc363552790"/>
      <w:bookmarkStart w:id="278" w:name="_Toc363552854"/>
    </w:p>
    <w:p w:rsidR="008A2250" w:rsidRDefault="008A2250" w:rsidP="00B64156">
      <w:pPr>
        <w:pStyle w:val="PURProductName"/>
        <w:keepNext w:val="0"/>
        <w:keepLines w:val="0"/>
        <w:pBdr>
          <w:bottom w:val="none" w:sz="0" w:space="0" w:color="auto"/>
        </w:pBdr>
        <w:rPr>
          <w:rFonts w:eastAsia="Gulim" w:cs="Arial"/>
          <w:lang w:eastAsia="ko-KR"/>
        </w:rPr>
      </w:pPr>
    </w:p>
    <w:p w:rsidR="00A748AB" w:rsidRPr="003275E1" w:rsidRDefault="00A748AB" w:rsidP="00A748AB">
      <w:pPr>
        <w:pStyle w:val="PURProductName"/>
        <w:rPr>
          <w:rFonts w:eastAsia="Gulim" w:cs="Arial"/>
          <w:lang w:eastAsia="ko-KR"/>
        </w:rPr>
      </w:pPr>
      <w:bookmarkStart w:id="279" w:name="_Toc372067917"/>
      <w:bookmarkStart w:id="280" w:name="_Toc372068047"/>
      <w:r w:rsidRPr="003275E1">
        <w:rPr>
          <w:rFonts w:eastAsia="Gulim" w:cs="Arial"/>
          <w:lang w:eastAsia="ko-KR"/>
        </w:rPr>
        <w:lastRenderedPageBreak/>
        <w:t>SQL Server 2012 Enterprise</w:t>
      </w:r>
      <w:bookmarkEnd w:id="275"/>
      <w:bookmarkEnd w:id="276"/>
      <w:bookmarkEnd w:id="277"/>
      <w:bookmarkEnd w:id="278"/>
      <w:bookmarkEnd w:id="279"/>
      <w:bookmarkEnd w:id="280"/>
      <w:r w:rsidRPr="003275E1">
        <w:rPr>
          <w:rFonts w:eastAsia="Gulim" w:cs="Arial"/>
        </w:rPr>
        <w:fldChar w:fldCharType="begin"/>
      </w:r>
      <w:r w:rsidRPr="003275E1">
        <w:rPr>
          <w:rFonts w:eastAsia="Gulim" w:cs="Arial"/>
          <w:lang w:eastAsia="ko-KR"/>
        </w:rPr>
        <w:instrText>XE "SQL Server 2012 Enterprise"</w:instrText>
      </w:r>
      <w:r w:rsidRPr="003275E1">
        <w:rPr>
          <w:rFonts w:eastAsia="Gulim" w:cs="Arial"/>
        </w:rPr>
        <w:fldChar w:fldCharType="end"/>
      </w:r>
    </w:p>
    <w:p w:rsidR="00A748AB" w:rsidRPr="003275E1" w:rsidRDefault="00A748AB" w:rsidP="00A748AB">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A748AB" w:rsidRPr="003275E1" w:rsidTr="00A748AB">
        <w:tc>
          <w:tcPr>
            <w:tcW w:w="5520" w:type="dxa"/>
            <w:shd w:val="clear" w:color="auto" w:fill="auto"/>
          </w:tcPr>
          <w:p w:rsidR="00A748AB" w:rsidRPr="000B7F78" w:rsidRDefault="00A748AB" w:rsidP="00A748AB">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서버</w:t>
            </w:r>
            <w:r w:rsidRPr="000B7F78">
              <w:rPr>
                <w:rFonts w:ascii="Arial Narrow" w:eastAsia="Gulim" w:hAnsi="Arial Narrow" w:cs="Arial"/>
                <w:lang w:eastAsia="ko-KR"/>
              </w:rPr>
              <w:t xml:space="preserve"> </w:t>
            </w:r>
            <w:r w:rsidRPr="000B7F78">
              <w:rPr>
                <w:rFonts w:ascii="Arial Narrow" w:eastAsia="Gulim" w:hAnsi="Arial Narrow" w:cs="Arial"/>
                <w:lang w:eastAsia="ko-KR"/>
              </w:rPr>
              <w:t>팜의</w:t>
            </w:r>
            <w:r w:rsidRPr="000B7F78">
              <w:rPr>
                <w:rFonts w:ascii="Arial Narrow" w:eastAsia="Gulim" w:hAnsi="Arial Narrow" w:cs="Arial"/>
                <w:lang w:eastAsia="ko-KR"/>
              </w:rPr>
              <w:t xml:space="preserve"> </w:t>
            </w:r>
            <w:r w:rsidRPr="000B7F78">
              <w:rPr>
                <w:rFonts w:ascii="Arial Narrow" w:eastAsia="Gulim" w:hAnsi="Arial Narrow" w:cs="Arial"/>
                <w:lang w:eastAsia="ko-KR"/>
              </w:rPr>
              <w:t>라이선스</w:t>
            </w:r>
            <w:r w:rsidRPr="000B7F78">
              <w:rPr>
                <w:rFonts w:ascii="Arial Narrow" w:eastAsia="Gulim" w:hAnsi="Arial Narrow" w:cs="Arial"/>
                <w:lang w:eastAsia="ko-KR"/>
              </w:rPr>
              <w:t xml:space="preserve"> </w:t>
            </w:r>
            <w:r w:rsidRPr="000B7F78">
              <w:rPr>
                <w:rFonts w:ascii="Arial Narrow" w:eastAsia="Gulim" w:hAnsi="Arial Narrow" w:cs="Arial"/>
                <w:lang w:eastAsia="ko-KR"/>
              </w:rPr>
              <w:t>이동성</w:t>
            </w:r>
            <w:r w:rsidRPr="000B7F78">
              <w:rPr>
                <w:rFonts w:ascii="Arial Narrow" w:eastAsia="Gulim" w:hAnsi="Arial Narrow" w:cs="Arial"/>
                <w:lang w:eastAsia="ko-KR"/>
              </w:rPr>
              <w:t xml:space="preserve">: </w:t>
            </w:r>
            <w:r w:rsidRPr="000B7F78">
              <w:rPr>
                <w:rFonts w:ascii="Arial Narrow" w:eastAsia="Gulim" w:hAnsi="Arial Narrow" w:cs="Arial"/>
                <w:b/>
                <w:lang w:eastAsia="ko-KR"/>
              </w:rPr>
              <w:t>있음</w:t>
            </w:r>
            <w:r w:rsidRPr="000B7F78">
              <w:rPr>
                <w:rFonts w:ascii="Arial Narrow" w:eastAsia="Gulim" w:hAnsi="Arial Narrow" w:cs="Arial"/>
                <w:i/>
                <w:lang w:eastAsia="ko-KR"/>
              </w:rPr>
              <w:t>(</w:t>
            </w:r>
            <w:hyperlink w:anchor="이동성" w:history="1">
              <w:r w:rsidRPr="000B7F78">
                <w:rPr>
                  <w:rStyle w:val="Hyperlink"/>
                  <w:rFonts w:ascii="Arial Narrow" w:eastAsia="Gulim" w:hAnsi="Arial Narrow" w:cs="Arial"/>
                  <w:i/>
                  <w:lang w:eastAsia="ko-KR"/>
                </w:rPr>
                <w:t>일반</w:t>
              </w:r>
              <w:r w:rsidRPr="000B7F78">
                <w:rPr>
                  <w:rStyle w:val="Hyperlink"/>
                  <w:rFonts w:ascii="Arial Narrow" w:eastAsia="Gulim" w:hAnsi="Arial Narrow" w:cs="Arial"/>
                  <w:i/>
                  <w:lang w:eastAsia="ko-KR"/>
                </w:rPr>
                <w:t xml:space="preserve"> </w:t>
              </w:r>
              <w:r w:rsidRPr="000B7F78">
                <w:rPr>
                  <w:rStyle w:val="Hyperlink"/>
                  <w:rFonts w:ascii="Arial Narrow" w:eastAsia="Gulim" w:hAnsi="Arial Narrow" w:cs="Arial"/>
                  <w:i/>
                  <w:lang w:eastAsia="ko-KR"/>
                </w:rPr>
                <w:t>조항</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r w:rsidRPr="000B7F78">
              <w:rPr>
                <w:rFonts w:ascii="Arial Narrow" w:eastAsia="Gulim" w:hAnsi="Arial Narrow" w:cs="Arial"/>
                <w:lang w:eastAsia="ko-KR"/>
              </w:rPr>
              <w:t xml:space="preserve"> </w:t>
            </w:r>
          </w:p>
        </w:tc>
        <w:tc>
          <w:tcPr>
            <w:tcW w:w="5510" w:type="dxa"/>
            <w:shd w:val="clear" w:color="auto" w:fill="auto"/>
          </w:tcPr>
          <w:p w:rsidR="00A748AB" w:rsidRPr="000B7F78" w:rsidRDefault="00A748AB" w:rsidP="005365C8">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해당</w:t>
            </w:r>
            <w:r w:rsidRPr="000B7F78">
              <w:rPr>
                <w:rFonts w:ascii="Arial Narrow" w:eastAsia="Gulim" w:hAnsi="Arial Narrow" w:cs="Arial"/>
                <w:lang w:eastAsia="ko-KR"/>
              </w:rPr>
              <w:t xml:space="preserve"> </w:t>
            </w:r>
            <w:r w:rsidRPr="000B7F78">
              <w:rPr>
                <w:rFonts w:ascii="Arial Narrow" w:eastAsia="Gulim" w:hAnsi="Arial Narrow" w:cs="Arial"/>
                <w:lang w:eastAsia="ko-KR"/>
              </w:rPr>
              <w:t>통지</w:t>
            </w:r>
            <w:r w:rsidRPr="000B7F78">
              <w:rPr>
                <w:rFonts w:ascii="Arial Narrow" w:eastAsia="Gulim" w:hAnsi="Arial Narrow" w:cs="Arial"/>
                <w:lang w:eastAsia="ko-KR"/>
              </w:rPr>
              <w:t xml:space="preserve"> </w:t>
            </w:r>
            <w:r w:rsidRPr="000B7F78">
              <w:rPr>
                <w:rFonts w:ascii="Arial Narrow" w:eastAsia="Gulim" w:hAnsi="Arial Narrow" w:cs="Arial"/>
                <w:lang w:eastAsia="ko-KR"/>
              </w:rPr>
              <w:t>참조</w:t>
            </w:r>
            <w:r w:rsidRPr="000B7F78">
              <w:rPr>
                <w:rFonts w:ascii="Arial Narrow" w:eastAsia="Gulim" w:hAnsi="Arial Narrow" w:cs="Arial"/>
                <w:lang w:eastAsia="ko-KR"/>
              </w:rPr>
              <w:t xml:space="preserve">: </w:t>
            </w:r>
            <w:r w:rsidRPr="000B7F78">
              <w:rPr>
                <w:rFonts w:ascii="Arial Narrow" w:eastAsia="Gulim" w:hAnsi="Arial Narrow" w:cs="Arial"/>
                <w:b/>
                <w:lang w:eastAsia="ko-KR"/>
              </w:rPr>
              <w:t>자동</w:t>
            </w:r>
            <w:r w:rsidRPr="000B7F78">
              <w:rPr>
                <w:rFonts w:ascii="Arial Narrow" w:eastAsia="Gulim" w:hAnsi="Arial Narrow" w:cs="Arial"/>
                <w:b/>
                <w:lang w:eastAsia="ko-KR"/>
              </w:rPr>
              <w:t xml:space="preserve"> </w:t>
            </w:r>
            <w:r w:rsidRPr="000B7F78">
              <w:rPr>
                <w:rFonts w:ascii="Arial Narrow" w:eastAsia="Gulim" w:hAnsi="Arial Narrow" w:cs="Arial"/>
                <w:b/>
                <w:lang w:eastAsia="ko-KR"/>
              </w:rPr>
              <w:t>업데이트</w:t>
            </w:r>
            <w:r w:rsidRPr="000B7F78">
              <w:rPr>
                <w:rFonts w:ascii="Arial Narrow" w:eastAsia="Gulim" w:hAnsi="Arial Narrow" w:cs="Arial"/>
                <w:lang w:eastAsia="ko-KR"/>
              </w:rPr>
              <w:t xml:space="preserve"> </w:t>
            </w:r>
            <w:r w:rsidRPr="000B7F78">
              <w:rPr>
                <w:rFonts w:ascii="Arial Narrow" w:eastAsia="Gulim" w:hAnsi="Arial Narrow" w:cs="Arial"/>
                <w:i/>
                <w:lang w:eastAsia="ko-KR"/>
              </w:rPr>
              <w:t>(</w:t>
            </w:r>
            <w:hyperlink w:anchor="Appendix2" w:history="1">
              <w:r w:rsidRPr="000B7F78">
                <w:rPr>
                  <w:rFonts w:ascii="Arial Narrow" w:eastAsia="Gulim" w:hAnsi="Arial Narrow" w:cs="Arial"/>
                  <w:i/>
                  <w:color w:val="00467F"/>
                  <w:u w:val="single"/>
                  <w:lang w:eastAsia="ko-KR"/>
                </w:rPr>
                <w:t>부록</w:t>
              </w:r>
              <w:r w:rsidRPr="000B7F78">
                <w:rPr>
                  <w:rFonts w:ascii="Arial Narrow" w:eastAsia="Gulim" w:hAnsi="Arial Narrow" w:cs="Arial"/>
                  <w:i/>
                  <w:color w:val="00467F"/>
                  <w:u w:val="single"/>
                  <w:lang w:eastAsia="ko-KR"/>
                </w:rPr>
                <w:t xml:space="preserve"> 2</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p>
        </w:tc>
      </w:tr>
      <w:tr w:rsidR="00A748AB" w:rsidRPr="003275E1" w:rsidTr="00A748AB">
        <w:tc>
          <w:tcPr>
            <w:tcW w:w="5520" w:type="dxa"/>
            <w:shd w:val="clear" w:color="auto" w:fill="auto"/>
          </w:tcPr>
          <w:p w:rsidR="00A748AB" w:rsidRPr="000B7F78" w:rsidRDefault="00A748AB" w:rsidP="005365C8">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클라이언트</w:t>
            </w:r>
            <w:r w:rsidRPr="000B7F78">
              <w:rPr>
                <w:rFonts w:ascii="Arial Narrow" w:eastAsia="Gulim" w:hAnsi="Arial Narrow" w:cs="Arial"/>
                <w:lang w:eastAsia="ko-KR"/>
              </w:rPr>
              <w:t>/</w:t>
            </w:r>
            <w:r w:rsidRPr="000B7F78">
              <w:rPr>
                <w:rFonts w:ascii="Arial Narrow" w:eastAsia="Gulim" w:hAnsi="Arial Narrow" w:cs="Arial"/>
                <w:lang w:eastAsia="ko-KR"/>
              </w:rPr>
              <w:t>추가</w:t>
            </w:r>
            <w:r w:rsidRPr="000B7F78">
              <w:rPr>
                <w:rFonts w:ascii="Arial Narrow" w:eastAsia="Gulim" w:hAnsi="Arial Narrow" w:cs="Arial"/>
                <w:lang w:eastAsia="ko-KR"/>
              </w:rPr>
              <w:t xml:space="preserve"> </w:t>
            </w:r>
            <w:r w:rsidRPr="000B7F78">
              <w:rPr>
                <w:rFonts w:ascii="Arial Narrow" w:eastAsia="Gulim" w:hAnsi="Arial Narrow" w:cs="Arial"/>
                <w:lang w:eastAsia="ko-KR"/>
              </w:rPr>
              <w:t>소프트웨어</w:t>
            </w:r>
            <w:r w:rsidRPr="000B7F78">
              <w:rPr>
                <w:rFonts w:ascii="Arial Narrow" w:eastAsia="Gulim" w:hAnsi="Arial Narrow" w:cs="Arial"/>
                <w:lang w:eastAsia="ko-KR"/>
              </w:rPr>
              <w:t xml:space="preserve">: </w:t>
            </w:r>
            <w:r w:rsidRPr="000B7F78">
              <w:rPr>
                <w:rFonts w:ascii="Arial Narrow" w:eastAsia="Gulim" w:hAnsi="Arial Narrow" w:cs="Arial"/>
                <w:b/>
                <w:lang w:eastAsia="ko-KR"/>
              </w:rPr>
              <w:t>있음</w:t>
            </w:r>
            <w:r w:rsidRPr="000B7F78">
              <w:rPr>
                <w:rFonts w:ascii="Arial Narrow" w:eastAsia="Gulim" w:hAnsi="Arial Narrow" w:cs="Arial"/>
                <w:i/>
                <w:lang w:eastAsia="ko-KR"/>
              </w:rPr>
              <w:t>(</w:t>
            </w:r>
            <w:hyperlink w:anchor="Appendix1" w:history="1">
              <w:r w:rsidRPr="000B7F78">
                <w:rPr>
                  <w:rFonts w:ascii="Arial Narrow" w:eastAsia="Gulim" w:hAnsi="Arial Narrow" w:cs="Arial"/>
                  <w:i/>
                  <w:color w:val="00467F"/>
                  <w:u w:val="single"/>
                  <w:lang w:eastAsia="ko-KR"/>
                </w:rPr>
                <w:t>부록</w:t>
              </w:r>
              <w:r w:rsidRPr="000B7F78">
                <w:rPr>
                  <w:rFonts w:ascii="Arial Narrow" w:eastAsia="Gulim" w:hAnsi="Arial Narrow" w:cs="Arial"/>
                  <w:i/>
                  <w:color w:val="00467F"/>
                  <w:u w:val="single"/>
                  <w:lang w:eastAsia="ko-KR"/>
                </w:rPr>
                <w:t xml:space="preserve"> 1</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p>
        </w:tc>
        <w:tc>
          <w:tcPr>
            <w:tcW w:w="5510" w:type="dxa"/>
            <w:shd w:val="clear" w:color="auto" w:fill="auto"/>
          </w:tcPr>
          <w:p w:rsidR="00A748AB" w:rsidRPr="000B7F78" w:rsidRDefault="00A748AB" w:rsidP="005365C8">
            <w:pPr>
              <w:pStyle w:val="PURBody"/>
              <w:spacing w:after="0"/>
              <w:rPr>
                <w:rFonts w:ascii="Arial Narrow" w:eastAsia="Gulim" w:hAnsi="Arial Narrow" w:cs="Arial"/>
                <w:color w:val="404040"/>
                <w:lang w:eastAsia="ko-KR"/>
              </w:rPr>
            </w:pPr>
          </w:p>
        </w:tc>
      </w:tr>
    </w:tbl>
    <w:p w:rsidR="00A748AB" w:rsidRPr="003275E1" w:rsidRDefault="00A748AB" w:rsidP="00A748AB">
      <w:pPr>
        <w:pStyle w:val="PURBlueBGHeader"/>
        <w:pBdr>
          <w:top w:val="none" w:sz="0" w:space="0" w:color="auto"/>
          <w:left w:val="none" w:sz="0" w:space="0" w:color="auto"/>
          <w:bottom w:val="none" w:sz="0" w:space="0" w:color="auto"/>
          <w:right w:val="none" w:sz="0" w:space="0" w:color="auto"/>
        </w:pBdr>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EA48AA" w:rsidRPr="003275E1" w:rsidRDefault="00EA48AA" w:rsidP="00A748AB">
      <w:pPr>
        <w:pStyle w:val="PURBlueStrong-Indented"/>
        <w:rPr>
          <w:rFonts w:eastAsia="Gulim" w:cs="Arial"/>
          <w:lang w:eastAsia="ko-KR"/>
        </w:rPr>
      </w:pP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w:t>
      </w:r>
      <w:r w:rsidRPr="003275E1">
        <w:rPr>
          <w:rFonts w:eastAsia="Gulim" w:cs="Arial"/>
          <w:lang w:eastAsia="ko-KR"/>
        </w:rPr>
        <w:t xml:space="preserve"> </w:t>
      </w:r>
      <w:r w:rsidRPr="003275E1">
        <w:rPr>
          <w:rFonts w:eastAsia="Gulim" w:cs="Arial"/>
          <w:lang w:eastAsia="ko-KR"/>
        </w:rPr>
        <w:t>권한</w:t>
      </w:r>
    </w:p>
    <w:p w:rsidR="00EA48AA" w:rsidRPr="003275E1" w:rsidRDefault="00EA48AA" w:rsidP="00A748AB">
      <w:pPr>
        <w:pStyle w:val="Heading4"/>
        <w:keepNext w:val="0"/>
        <w:keepLines w:val="0"/>
        <w:widowControl w:val="0"/>
        <w:spacing w:before="120" w:after="120"/>
        <w:ind w:left="270"/>
        <w:rPr>
          <w:rFonts w:ascii="Arial" w:eastAsia="Gulim" w:hAnsi="Arial" w:cs="Arial"/>
          <w:lang w:eastAsia="ko-KR"/>
        </w:rPr>
      </w:pPr>
      <w:r w:rsidRPr="003275E1">
        <w:rPr>
          <w:rFonts w:ascii="Arial" w:eastAsia="Gulim" w:hAnsi="Arial" w:cs="Arial"/>
          <w:b w:val="0"/>
          <w:bCs w:val="0"/>
          <w:i w:val="0"/>
          <w:iCs w:val="0"/>
          <w:color w:val="404040" w:themeColor="text1" w:themeTint="BF"/>
          <w:sz w:val="18"/>
          <w:lang w:eastAsia="ko-KR"/>
        </w:rPr>
        <w:t>허용되는</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인스턴스</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대신</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소프트웨어의</w:t>
      </w:r>
      <w:r w:rsidRPr="003275E1">
        <w:rPr>
          <w:rFonts w:ascii="Arial" w:eastAsia="Gulim" w:hAnsi="Arial" w:cs="Arial"/>
          <w:b w:val="0"/>
          <w:bCs w:val="0"/>
          <w:i w:val="0"/>
          <w:iCs w:val="0"/>
          <w:color w:val="404040" w:themeColor="text1" w:themeTint="BF"/>
          <w:sz w:val="18"/>
          <w:lang w:eastAsia="ko-KR"/>
        </w:rPr>
        <w:t xml:space="preserve"> SQL Server Datacenter Edition</w:t>
      </w:r>
      <w:r w:rsidRPr="003275E1">
        <w:rPr>
          <w:rFonts w:ascii="Arial" w:eastAsia="Gulim" w:hAnsi="Arial" w:cs="Arial"/>
          <w:b w:val="0"/>
          <w:bCs w:val="0"/>
          <w:i w:val="0"/>
          <w:iCs w:val="0"/>
          <w:color w:val="404040" w:themeColor="text1" w:themeTint="BF"/>
          <w:sz w:val="18"/>
          <w:lang w:eastAsia="ko-KR"/>
        </w:rPr>
        <w:t>에</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대한</w:t>
      </w:r>
      <w:r w:rsidRPr="003275E1">
        <w:rPr>
          <w:rFonts w:ascii="Arial" w:eastAsia="Gulim" w:hAnsi="Arial" w:cs="Arial"/>
          <w:b w:val="0"/>
          <w:bCs w:val="0"/>
          <w:i w:val="0"/>
          <w:iCs w:val="0"/>
          <w:color w:val="404040" w:themeColor="text1" w:themeTint="BF"/>
          <w:sz w:val="18"/>
          <w:lang w:eastAsia="ko-KR"/>
        </w:rPr>
        <w:t xml:space="preserve"> 2008 R2 </w:t>
      </w:r>
      <w:r w:rsidRPr="003275E1">
        <w:rPr>
          <w:rFonts w:ascii="Arial" w:eastAsia="Gulim" w:hAnsi="Arial" w:cs="Arial"/>
          <w:b w:val="0"/>
          <w:bCs w:val="0"/>
          <w:i w:val="0"/>
          <w:iCs w:val="0"/>
          <w:color w:val="404040" w:themeColor="text1" w:themeTint="BF"/>
          <w:sz w:val="18"/>
          <w:lang w:eastAsia="ko-KR"/>
        </w:rPr>
        <w:t>버전</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소프트웨어의</w:t>
      </w:r>
      <w:r w:rsidRPr="003275E1">
        <w:rPr>
          <w:rFonts w:ascii="Arial" w:eastAsia="Gulim" w:hAnsi="Arial" w:cs="Arial"/>
          <w:b w:val="0"/>
          <w:bCs w:val="0"/>
          <w:i w:val="0"/>
          <w:iCs w:val="0"/>
          <w:color w:val="404040" w:themeColor="text1" w:themeTint="BF"/>
          <w:sz w:val="18"/>
          <w:lang w:eastAsia="ko-KR"/>
        </w:rPr>
        <w:t xml:space="preserve"> SQL Server Enterprise Edition</w:t>
      </w:r>
      <w:r w:rsidRPr="003275E1">
        <w:rPr>
          <w:rFonts w:ascii="Arial" w:eastAsia="Gulim" w:hAnsi="Arial" w:cs="Arial"/>
          <w:b w:val="0"/>
          <w:bCs w:val="0"/>
          <w:i w:val="0"/>
          <w:iCs w:val="0"/>
          <w:color w:val="404040" w:themeColor="text1" w:themeTint="BF"/>
          <w:sz w:val="18"/>
          <w:lang w:eastAsia="ko-KR"/>
        </w:rPr>
        <w:t>에</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대한</w:t>
      </w:r>
      <w:r w:rsidRPr="003275E1">
        <w:rPr>
          <w:rFonts w:ascii="Arial" w:eastAsia="Gulim" w:hAnsi="Arial" w:cs="Arial"/>
          <w:b w:val="0"/>
          <w:bCs w:val="0"/>
          <w:i w:val="0"/>
          <w:iCs w:val="0"/>
          <w:color w:val="404040" w:themeColor="text1" w:themeTint="BF"/>
          <w:sz w:val="18"/>
          <w:lang w:eastAsia="ko-KR"/>
        </w:rPr>
        <w:t xml:space="preserve"> 2008 R2 </w:t>
      </w:r>
      <w:r w:rsidRPr="003275E1">
        <w:rPr>
          <w:rFonts w:ascii="Arial" w:eastAsia="Gulim" w:hAnsi="Arial" w:cs="Arial"/>
          <w:b w:val="0"/>
          <w:bCs w:val="0"/>
          <w:i w:val="0"/>
          <w:iCs w:val="0"/>
          <w:color w:val="404040" w:themeColor="text1" w:themeTint="BF"/>
          <w:sz w:val="18"/>
          <w:lang w:eastAsia="ko-KR"/>
        </w:rPr>
        <w:t>또는</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이전</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버전</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다음</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소프트웨어</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버전에</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대한</w:t>
      </w:r>
      <w:r w:rsidRPr="003275E1">
        <w:rPr>
          <w:rFonts w:ascii="Arial" w:eastAsia="Gulim" w:hAnsi="Arial" w:cs="Arial"/>
          <w:b w:val="0"/>
          <w:bCs w:val="0"/>
          <w:i w:val="0"/>
          <w:iCs w:val="0"/>
          <w:color w:val="404040" w:themeColor="text1" w:themeTint="BF"/>
          <w:sz w:val="18"/>
          <w:lang w:eastAsia="ko-KR"/>
        </w:rPr>
        <w:t xml:space="preserve"> 2012 </w:t>
      </w:r>
      <w:r w:rsidRPr="003275E1">
        <w:rPr>
          <w:rFonts w:ascii="Arial" w:eastAsia="Gulim" w:hAnsi="Arial" w:cs="Arial"/>
          <w:b w:val="0"/>
          <w:bCs w:val="0"/>
          <w:i w:val="0"/>
          <w:iCs w:val="0"/>
          <w:color w:val="404040" w:themeColor="text1" w:themeTint="BF"/>
          <w:sz w:val="18"/>
          <w:lang w:eastAsia="ko-KR"/>
        </w:rPr>
        <w:t>또는</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이전</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버전의</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인스턴스를</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작성</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저장</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및</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사용할</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수</w:t>
      </w:r>
      <w:r w:rsidRPr="003275E1">
        <w:rPr>
          <w:rFonts w:ascii="Arial" w:eastAsia="Gulim" w:hAnsi="Arial" w:cs="Arial"/>
          <w:b w:val="0"/>
          <w:bCs w:val="0"/>
          <w:i w:val="0"/>
          <w:iCs w:val="0"/>
          <w:color w:val="404040" w:themeColor="text1" w:themeTint="BF"/>
          <w:sz w:val="18"/>
          <w:lang w:eastAsia="ko-KR"/>
        </w:rPr>
        <w:t xml:space="preserve"> </w:t>
      </w:r>
      <w:r w:rsidRPr="003275E1">
        <w:rPr>
          <w:rFonts w:ascii="Arial" w:eastAsia="Gulim" w:hAnsi="Arial" w:cs="Arial"/>
          <w:b w:val="0"/>
          <w:bCs w:val="0"/>
          <w:i w:val="0"/>
          <w:iCs w:val="0"/>
          <w:color w:val="404040" w:themeColor="text1" w:themeTint="BF"/>
          <w:sz w:val="18"/>
          <w:lang w:eastAsia="ko-KR"/>
        </w:rPr>
        <w:t>있습니다</w:t>
      </w:r>
      <w:r w:rsidRPr="003275E1">
        <w:rPr>
          <w:rFonts w:ascii="Arial" w:eastAsia="Gulim" w:hAnsi="Arial" w:cs="Arial"/>
          <w:b w:val="0"/>
          <w:bCs w:val="0"/>
          <w:i w:val="0"/>
          <w:iCs w:val="0"/>
          <w:color w:val="404040" w:themeColor="text1" w:themeTint="BF"/>
          <w:sz w:val="18"/>
          <w:lang w:eastAsia="ko-KR"/>
        </w:rPr>
        <w:t xml:space="preserve">. Business Intelligence, Standard, Workgroup </w:t>
      </w:r>
      <w:r w:rsidRPr="003275E1">
        <w:rPr>
          <w:rFonts w:ascii="Arial" w:eastAsia="Gulim" w:hAnsi="Arial" w:cs="Arial"/>
          <w:b w:val="0"/>
          <w:bCs w:val="0"/>
          <w:i w:val="0"/>
          <w:iCs w:val="0"/>
          <w:color w:val="404040" w:themeColor="text1" w:themeTint="BF"/>
          <w:sz w:val="18"/>
          <w:lang w:eastAsia="ko-KR"/>
        </w:rPr>
        <w:t>또는</w:t>
      </w:r>
      <w:r w:rsidRPr="003275E1">
        <w:rPr>
          <w:rFonts w:ascii="Arial" w:eastAsia="Gulim" w:hAnsi="Arial" w:cs="Arial"/>
          <w:b w:val="0"/>
          <w:bCs w:val="0"/>
          <w:i w:val="0"/>
          <w:iCs w:val="0"/>
          <w:color w:val="404040" w:themeColor="text1" w:themeTint="BF"/>
          <w:sz w:val="18"/>
          <w:lang w:eastAsia="ko-KR"/>
        </w:rPr>
        <w:t xml:space="preserve"> Standard Edition for Small Business.</w:t>
      </w:r>
    </w:p>
    <w:p w:rsidR="00EA48AA" w:rsidRPr="003275E1" w:rsidRDefault="00EA48AA" w:rsidP="00A748AB">
      <w:pPr>
        <w:pStyle w:val="PURBlueStrong-Indented"/>
        <w:rPr>
          <w:rFonts w:eastAsia="Gulim" w:cs="Arial"/>
          <w:lang w:eastAsia="ko-KR"/>
        </w:rPr>
      </w:pP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서버</w:t>
      </w:r>
    </w:p>
    <w:p w:rsidR="00EA48AA" w:rsidRPr="003275E1" w:rsidRDefault="00EA48AA" w:rsidP="00A748AB">
      <w:pPr>
        <w:pStyle w:val="Heading2"/>
        <w:widowControl w:val="0"/>
        <w:pBdr>
          <w:bottom w:val="none" w:sz="0" w:space="0" w:color="auto"/>
        </w:pBdr>
        <w:tabs>
          <w:tab w:val="left" w:pos="720"/>
        </w:tabs>
        <w:spacing w:before="0"/>
        <w:ind w:left="270"/>
        <w:rPr>
          <w:rFonts w:eastAsia="Gulim" w:cs="Arial"/>
          <w:lang w:eastAsia="ko-KR"/>
        </w:rPr>
      </w:pPr>
      <w:bookmarkStart w:id="281" w:name="_Toc346894345"/>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모든</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지원하기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목적으로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동일한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수만큼의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임시</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있습니다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이러한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이외의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다른</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실행되어야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합니다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그러나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섹션에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따라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허여했으며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실행하는</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경우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초과할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없으며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프로세서에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프로세서에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인수와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같거나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그보다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낮아야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합니다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개별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가상</w:t>
      </w:r>
      <w:r w:rsidRPr="003275E1">
        <w:rPr>
          <w:rFonts w:eastAsia="Gulim" w:cs="Arial"/>
          <w:b w:val="0"/>
          <w:caps w:val="0"/>
          <w:color w:val="404040" w:themeColor="text1" w:themeTint="BF"/>
          <w:sz w:val="18"/>
          <w:lang w:eastAsia="ko-KR"/>
        </w:rPr>
        <w:t xml:space="preserve"> OSE" </w:t>
      </w:r>
      <w:r w:rsidRPr="003275E1">
        <w:rPr>
          <w:rFonts w:eastAsia="Gulim" w:cs="Arial"/>
          <w:b w:val="0"/>
          <w:caps w:val="0"/>
          <w:color w:val="404040" w:themeColor="text1" w:themeTint="BF"/>
          <w:sz w:val="18"/>
          <w:lang w:eastAsia="ko-KR"/>
        </w:rPr>
        <w:t>조항에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따라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경우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하드웨어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스레드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능동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하드웨어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스레드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초과할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없습니다</w:t>
      </w:r>
      <w:r w:rsidRPr="003275E1">
        <w:rPr>
          <w:rFonts w:eastAsia="Gulim" w:cs="Arial"/>
          <w:b w:val="0"/>
          <w:caps w:val="0"/>
          <w:color w:val="404040" w:themeColor="text1" w:themeTint="BF"/>
          <w:sz w:val="18"/>
          <w:lang w:eastAsia="ko-KR"/>
        </w:rPr>
        <w:t>.</w:t>
      </w:r>
      <w:bookmarkEnd w:id="281"/>
    </w:p>
    <w:p w:rsidR="009E6523" w:rsidRPr="003275E1" w:rsidRDefault="009E6523" w:rsidP="00A748AB">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9E6523" w:rsidRPr="003275E1" w:rsidRDefault="009E6523" w:rsidP="00A748AB">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830DCA" w:rsidRPr="003275E1" w:rsidRDefault="003B5CF1" w:rsidP="00830DCA">
      <w:pPr>
        <w:keepNext/>
        <w:keepLines/>
        <w:spacing w:before="240" w:after="240"/>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EA48AA" w:rsidRPr="003275E1" w:rsidRDefault="00EA48AA" w:rsidP="00A748AB">
      <w:pPr>
        <w:pStyle w:val="PURProductName"/>
        <w:rPr>
          <w:rFonts w:eastAsia="Gulim" w:cs="Arial"/>
          <w:lang w:eastAsia="ko-KR"/>
        </w:rPr>
      </w:pPr>
      <w:bookmarkStart w:id="282" w:name="_Toc346536853"/>
      <w:bookmarkStart w:id="283" w:name="_Toc339280317"/>
      <w:bookmarkStart w:id="284" w:name="_Toc363552791"/>
      <w:bookmarkStart w:id="285" w:name="_Toc363552855"/>
      <w:bookmarkStart w:id="286" w:name="_Toc372067918"/>
      <w:bookmarkStart w:id="287" w:name="_Toc372068048"/>
      <w:r w:rsidRPr="003275E1">
        <w:rPr>
          <w:rFonts w:eastAsia="Gulim" w:cs="Arial"/>
          <w:lang w:eastAsia="ko-KR"/>
        </w:rPr>
        <w:t>SQL Server 2012 Standard</w:t>
      </w:r>
      <w:bookmarkEnd w:id="282"/>
      <w:bookmarkEnd w:id="283"/>
      <w:bookmarkEnd w:id="284"/>
      <w:bookmarkEnd w:id="285"/>
      <w:bookmarkEnd w:id="286"/>
      <w:bookmarkEnd w:id="287"/>
      <w:r w:rsidRPr="003275E1">
        <w:rPr>
          <w:rFonts w:eastAsia="Gulim" w:cs="Arial"/>
        </w:rPr>
        <w:fldChar w:fldCharType="begin"/>
      </w:r>
      <w:r w:rsidRPr="003275E1">
        <w:rPr>
          <w:rFonts w:eastAsia="Gulim" w:cs="Arial"/>
          <w:lang w:eastAsia="ko-KR"/>
        </w:rPr>
        <w:instrText>XE "SQL Server 2012 Standard"</w:instrText>
      </w:r>
      <w:r w:rsidRPr="003275E1">
        <w:rPr>
          <w:rFonts w:eastAsia="Gulim" w:cs="Arial"/>
        </w:rPr>
        <w:fldChar w:fldCharType="end"/>
      </w:r>
    </w:p>
    <w:p w:rsidR="00A748AB" w:rsidRPr="003275E1" w:rsidRDefault="00A748AB" w:rsidP="00A748AB">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11030" w:type="dxa"/>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520"/>
        <w:gridCol w:w="5510"/>
      </w:tblGrid>
      <w:tr w:rsidR="00573633" w:rsidRPr="003275E1" w:rsidTr="00A748AB">
        <w:tc>
          <w:tcPr>
            <w:tcW w:w="5520" w:type="dxa"/>
            <w:shd w:val="clear" w:color="auto" w:fill="auto"/>
          </w:tcPr>
          <w:p w:rsidR="00573633" w:rsidRPr="000B7F78" w:rsidRDefault="00573633" w:rsidP="00A748AB">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서버</w:t>
            </w:r>
            <w:r w:rsidRPr="000B7F78">
              <w:rPr>
                <w:rFonts w:ascii="Arial Narrow" w:eastAsia="Gulim" w:hAnsi="Arial Narrow" w:cs="Arial"/>
                <w:lang w:eastAsia="ko-KR"/>
              </w:rPr>
              <w:t xml:space="preserve"> </w:t>
            </w:r>
            <w:r w:rsidRPr="000B7F78">
              <w:rPr>
                <w:rFonts w:ascii="Arial Narrow" w:eastAsia="Gulim" w:hAnsi="Arial Narrow" w:cs="Arial"/>
                <w:lang w:eastAsia="ko-KR"/>
              </w:rPr>
              <w:t>팜의</w:t>
            </w:r>
            <w:r w:rsidRPr="000B7F78">
              <w:rPr>
                <w:rFonts w:ascii="Arial Narrow" w:eastAsia="Gulim" w:hAnsi="Arial Narrow" w:cs="Arial"/>
                <w:lang w:eastAsia="ko-KR"/>
              </w:rPr>
              <w:t xml:space="preserve"> </w:t>
            </w:r>
            <w:r w:rsidRPr="000B7F78">
              <w:rPr>
                <w:rFonts w:ascii="Arial Narrow" w:eastAsia="Gulim" w:hAnsi="Arial Narrow" w:cs="Arial"/>
                <w:lang w:eastAsia="ko-KR"/>
              </w:rPr>
              <w:t>라이선스</w:t>
            </w:r>
            <w:r w:rsidRPr="000B7F78">
              <w:rPr>
                <w:rFonts w:ascii="Arial Narrow" w:eastAsia="Gulim" w:hAnsi="Arial Narrow" w:cs="Arial"/>
                <w:lang w:eastAsia="ko-KR"/>
              </w:rPr>
              <w:t xml:space="preserve"> </w:t>
            </w:r>
            <w:r w:rsidRPr="000B7F78">
              <w:rPr>
                <w:rFonts w:ascii="Arial Narrow" w:eastAsia="Gulim" w:hAnsi="Arial Narrow" w:cs="Arial"/>
                <w:lang w:eastAsia="ko-KR"/>
              </w:rPr>
              <w:t>이동성</w:t>
            </w:r>
            <w:r w:rsidRPr="000B7F78">
              <w:rPr>
                <w:rFonts w:ascii="Arial Narrow" w:eastAsia="Gulim" w:hAnsi="Arial Narrow" w:cs="Arial"/>
                <w:lang w:eastAsia="ko-KR"/>
              </w:rPr>
              <w:t xml:space="preserve">: </w:t>
            </w:r>
            <w:r w:rsidRPr="000B7F78">
              <w:rPr>
                <w:rFonts w:ascii="Arial Narrow" w:eastAsia="Gulim" w:hAnsi="Arial Narrow" w:cs="Arial"/>
                <w:b/>
                <w:lang w:eastAsia="ko-KR"/>
              </w:rPr>
              <w:t>있음</w:t>
            </w:r>
            <w:r w:rsidRPr="000B7F78">
              <w:rPr>
                <w:rFonts w:ascii="Arial Narrow" w:eastAsia="Gulim" w:hAnsi="Arial Narrow" w:cs="Arial"/>
                <w:i/>
                <w:lang w:eastAsia="ko-KR"/>
              </w:rPr>
              <w:t>(</w:t>
            </w:r>
            <w:hyperlink w:anchor="이동성" w:history="1">
              <w:r w:rsidRPr="000B7F78">
                <w:rPr>
                  <w:rStyle w:val="Hyperlink"/>
                  <w:rFonts w:ascii="Arial Narrow" w:eastAsia="Gulim" w:hAnsi="Arial Narrow" w:cs="Arial"/>
                  <w:i/>
                  <w:lang w:eastAsia="ko-KR"/>
                </w:rPr>
                <w:t>일반</w:t>
              </w:r>
              <w:r w:rsidRPr="000B7F78">
                <w:rPr>
                  <w:rStyle w:val="Hyperlink"/>
                  <w:rFonts w:ascii="Arial Narrow" w:eastAsia="Gulim" w:hAnsi="Arial Narrow" w:cs="Arial"/>
                  <w:i/>
                  <w:lang w:eastAsia="ko-KR"/>
                </w:rPr>
                <w:t xml:space="preserve"> </w:t>
              </w:r>
              <w:r w:rsidRPr="000B7F78">
                <w:rPr>
                  <w:rStyle w:val="Hyperlink"/>
                  <w:rFonts w:ascii="Arial Narrow" w:eastAsia="Gulim" w:hAnsi="Arial Narrow" w:cs="Arial"/>
                  <w:i/>
                  <w:lang w:eastAsia="ko-KR"/>
                </w:rPr>
                <w:t>조항</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r w:rsidRPr="000B7F78">
              <w:rPr>
                <w:rFonts w:ascii="Arial Narrow" w:eastAsia="Gulim" w:hAnsi="Arial Narrow" w:cs="Arial"/>
                <w:lang w:eastAsia="ko-KR"/>
              </w:rPr>
              <w:t xml:space="preserve"> </w:t>
            </w:r>
          </w:p>
        </w:tc>
        <w:tc>
          <w:tcPr>
            <w:tcW w:w="5510" w:type="dxa"/>
            <w:shd w:val="clear" w:color="auto" w:fill="auto"/>
          </w:tcPr>
          <w:p w:rsidR="00573633" w:rsidRPr="000B7F78" w:rsidRDefault="00573633" w:rsidP="00A748AB">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해당</w:t>
            </w:r>
            <w:r w:rsidRPr="000B7F78">
              <w:rPr>
                <w:rFonts w:ascii="Arial Narrow" w:eastAsia="Gulim" w:hAnsi="Arial Narrow" w:cs="Arial"/>
                <w:lang w:eastAsia="ko-KR"/>
              </w:rPr>
              <w:t xml:space="preserve"> </w:t>
            </w:r>
            <w:r w:rsidRPr="000B7F78">
              <w:rPr>
                <w:rFonts w:ascii="Arial Narrow" w:eastAsia="Gulim" w:hAnsi="Arial Narrow" w:cs="Arial"/>
                <w:lang w:eastAsia="ko-KR"/>
              </w:rPr>
              <w:t>통지</w:t>
            </w:r>
            <w:r w:rsidRPr="000B7F78">
              <w:rPr>
                <w:rFonts w:ascii="Arial Narrow" w:eastAsia="Gulim" w:hAnsi="Arial Narrow" w:cs="Arial"/>
                <w:lang w:eastAsia="ko-KR"/>
              </w:rPr>
              <w:t xml:space="preserve"> </w:t>
            </w:r>
            <w:r w:rsidRPr="000B7F78">
              <w:rPr>
                <w:rFonts w:ascii="Arial Narrow" w:eastAsia="Gulim" w:hAnsi="Arial Narrow" w:cs="Arial"/>
                <w:lang w:eastAsia="ko-KR"/>
              </w:rPr>
              <w:t>참조</w:t>
            </w:r>
            <w:r w:rsidRPr="000B7F78">
              <w:rPr>
                <w:rFonts w:ascii="Arial Narrow" w:eastAsia="Gulim" w:hAnsi="Arial Narrow" w:cs="Arial"/>
                <w:lang w:eastAsia="ko-KR"/>
              </w:rPr>
              <w:t xml:space="preserve">: </w:t>
            </w:r>
            <w:r w:rsidRPr="000B7F78">
              <w:rPr>
                <w:rFonts w:ascii="Arial Narrow" w:eastAsia="Gulim" w:hAnsi="Arial Narrow" w:cs="Arial"/>
                <w:b/>
                <w:lang w:eastAsia="ko-KR"/>
              </w:rPr>
              <w:t>자동</w:t>
            </w:r>
            <w:r w:rsidRPr="000B7F78">
              <w:rPr>
                <w:rFonts w:ascii="Arial Narrow" w:eastAsia="Gulim" w:hAnsi="Arial Narrow" w:cs="Arial"/>
                <w:b/>
                <w:lang w:eastAsia="ko-KR"/>
              </w:rPr>
              <w:t xml:space="preserve"> </w:t>
            </w:r>
            <w:r w:rsidRPr="000B7F78">
              <w:rPr>
                <w:rFonts w:ascii="Arial Narrow" w:eastAsia="Gulim" w:hAnsi="Arial Narrow" w:cs="Arial"/>
                <w:b/>
                <w:lang w:eastAsia="ko-KR"/>
              </w:rPr>
              <w:t>업데이트</w:t>
            </w:r>
            <w:r w:rsidRPr="000B7F78">
              <w:rPr>
                <w:rFonts w:ascii="Arial Narrow" w:eastAsia="Gulim" w:hAnsi="Arial Narrow" w:cs="Arial"/>
                <w:lang w:eastAsia="ko-KR"/>
              </w:rPr>
              <w:t xml:space="preserve"> </w:t>
            </w:r>
            <w:r w:rsidRPr="000B7F78">
              <w:rPr>
                <w:rFonts w:ascii="Arial Narrow" w:eastAsia="Gulim" w:hAnsi="Arial Narrow" w:cs="Arial"/>
                <w:i/>
                <w:lang w:eastAsia="ko-KR"/>
              </w:rPr>
              <w:t>(</w:t>
            </w:r>
            <w:hyperlink w:anchor="Appendix2" w:history="1">
              <w:r w:rsidRPr="000B7F78">
                <w:rPr>
                  <w:rFonts w:ascii="Arial Narrow" w:eastAsia="Gulim" w:hAnsi="Arial Narrow" w:cs="Arial"/>
                  <w:i/>
                  <w:color w:val="00467F"/>
                  <w:u w:val="single"/>
                  <w:lang w:eastAsia="ko-KR"/>
                </w:rPr>
                <w:t>부록</w:t>
              </w:r>
              <w:r w:rsidRPr="000B7F78">
                <w:rPr>
                  <w:rFonts w:ascii="Arial Narrow" w:eastAsia="Gulim" w:hAnsi="Arial Narrow" w:cs="Arial"/>
                  <w:i/>
                  <w:color w:val="00467F"/>
                  <w:u w:val="single"/>
                  <w:lang w:eastAsia="ko-KR"/>
                </w:rPr>
                <w:t xml:space="preserve"> 2</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p>
        </w:tc>
      </w:tr>
      <w:tr w:rsidR="00573633" w:rsidRPr="003275E1" w:rsidTr="00A748AB">
        <w:tc>
          <w:tcPr>
            <w:tcW w:w="5520" w:type="dxa"/>
            <w:shd w:val="clear" w:color="auto" w:fill="auto"/>
          </w:tcPr>
          <w:p w:rsidR="00573633" w:rsidRPr="000B7F78" w:rsidRDefault="00573633" w:rsidP="00A748AB">
            <w:pPr>
              <w:pStyle w:val="PURBody"/>
              <w:spacing w:after="0"/>
              <w:rPr>
                <w:rFonts w:ascii="Arial Narrow" w:eastAsia="Gulim" w:hAnsi="Arial Narrow" w:cs="Arial"/>
                <w:color w:val="404040"/>
                <w:lang w:eastAsia="ko-KR"/>
              </w:rPr>
            </w:pPr>
            <w:r w:rsidRPr="000B7F78">
              <w:rPr>
                <w:rFonts w:ascii="Arial Narrow" w:eastAsia="Gulim" w:hAnsi="Arial Narrow" w:cs="Arial"/>
                <w:lang w:eastAsia="ko-KR"/>
              </w:rPr>
              <w:t>클라이언트</w:t>
            </w:r>
            <w:r w:rsidRPr="000B7F78">
              <w:rPr>
                <w:rFonts w:ascii="Arial Narrow" w:eastAsia="Gulim" w:hAnsi="Arial Narrow" w:cs="Arial"/>
                <w:lang w:eastAsia="ko-KR"/>
              </w:rPr>
              <w:t>/</w:t>
            </w:r>
            <w:r w:rsidRPr="000B7F78">
              <w:rPr>
                <w:rFonts w:ascii="Arial Narrow" w:eastAsia="Gulim" w:hAnsi="Arial Narrow" w:cs="Arial"/>
                <w:lang w:eastAsia="ko-KR"/>
              </w:rPr>
              <w:t>추가</w:t>
            </w:r>
            <w:r w:rsidRPr="000B7F78">
              <w:rPr>
                <w:rFonts w:ascii="Arial Narrow" w:eastAsia="Gulim" w:hAnsi="Arial Narrow" w:cs="Arial"/>
                <w:lang w:eastAsia="ko-KR"/>
              </w:rPr>
              <w:t xml:space="preserve"> </w:t>
            </w:r>
            <w:r w:rsidRPr="000B7F78">
              <w:rPr>
                <w:rFonts w:ascii="Arial Narrow" w:eastAsia="Gulim" w:hAnsi="Arial Narrow" w:cs="Arial"/>
                <w:lang w:eastAsia="ko-KR"/>
              </w:rPr>
              <w:t>소프트웨어</w:t>
            </w:r>
            <w:r w:rsidRPr="000B7F78">
              <w:rPr>
                <w:rFonts w:ascii="Arial Narrow" w:eastAsia="Gulim" w:hAnsi="Arial Narrow" w:cs="Arial"/>
                <w:lang w:eastAsia="ko-KR"/>
              </w:rPr>
              <w:t xml:space="preserve">: </w:t>
            </w:r>
            <w:r w:rsidRPr="000B7F78">
              <w:rPr>
                <w:rFonts w:ascii="Arial Narrow" w:eastAsia="Gulim" w:hAnsi="Arial Narrow" w:cs="Arial"/>
                <w:b/>
                <w:lang w:eastAsia="ko-KR"/>
              </w:rPr>
              <w:t>있음</w:t>
            </w:r>
            <w:r w:rsidRPr="000B7F78">
              <w:rPr>
                <w:rFonts w:ascii="Arial Narrow" w:eastAsia="Gulim" w:hAnsi="Arial Narrow" w:cs="Arial"/>
                <w:i/>
                <w:lang w:eastAsia="ko-KR"/>
              </w:rPr>
              <w:t>(</w:t>
            </w:r>
            <w:hyperlink w:anchor="Appendix1" w:history="1">
              <w:r w:rsidRPr="000B7F78">
                <w:rPr>
                  <w:rFonts w:ascii="Arial Narrow" w:eastAsia="Gulim" w:hAnsi="Arial Narrow" w:cs="Arial"/>
                  <w:i/>
                  <w:color w:val="00467F"/>
                  <w:u w:val="single"/>
                  <w:lang w:eastAsia="ko-KR"/>
                </w:rPr>
                <w:t>부록</w:t>
              </w:r>
              <w:r w:rsidRPr="000B7F78">
                <w:rPr>
                  <w:rFonts w:ascii="Arial Narrow" w:eastAsia="Gulim" w:hAnsi="Arial Narrow" w:cs="Arial"/>
                  <w:i/>
                  <w:color w:val="00467F"/>
                  <w:u w:val="single"/>
                  <w:lang w:eastAsia="ko-KR"/>
                </w:rPr>
                <w:t xml:space="preserve"> 1</w:t>
              </w:r>
            </w:hyperlink>
            <w:r w:rsidRPr="000B7F78">
              <w:rPr>
                <w:rFonts w:ascii="Arial Narrow" w:eastAsia="Gulim" w:hAnsi="Arial Narrow" w:cs="Arial"/>
                <w:i/>
                <w:lang w:eastAsia="ko-KR"/>
              </w:rPr>
              <w:t xml:space="preserve"> </w:t>
            </w:r>
            <w:r w:rsidRPr="000B7F78">
              <w:rPr>
                <w:rFonts w:ascii="Arial Narrow" w:eastAsia="Gulim" w:hAnsi="Arial Narrow" w:cs="Arial"/>
                <w:i/>
                <w:lang w:eastAsia="ko-KR"/>
              </w:rPr>
              <w:t>참조</w:t>
            </w:r>
            <w:r w:rsidRPr="000B7F78">
              <w:rPr>
                <w:rFonts w:ascii="Arial Narrow" w:eastAsia="Gulim" w:hAnsi="Arial Narrow" w:cs="Arial"/>
                <w:i/>
                <w:lang w:eastAsia="ko-KR"/>
              </w:rPr>
              <w:t>)</w:t>
            </w:r>
          </w:p>
        </w:tc>
        <w:tc>
          <w:tcPr>
            <w:tcW w:w="5510" w:type="dxa"/>
            <w:shd w:val="clear" w:color="auto" w:fill="auto"/>
          </w:tcPr>
          <w:p w:rsidR="00573633" w:rsidRPr="000B7F78" w:rsidRDefault="00573633" w:rsidP="00A748AB">
            <w:pPr>
              <w:pStyle w:val="PURBody"/>
              <w:spacing w:after="0"/>
              <w:rPr>
                <w:rFonts w:ascii="Arial Narrow" w:eastAsia="Gulim" w:hAnsi="Arial Narrow" w:cs="Arial"/>
                <w:color w:val="404040"/>
                <w:lang w:eastAsia="ko-KR"/>
              </w:rPr>
            </w:pPr>
          </w:p>
        </w:tc>
      </w:tr>
    </w:tbl>
    <w:p w:rsidR="00EA48AA" w:rsidRPr="003275E1" w:rsidRDefault="00EA48AA" w:rsidP="00A748AB">
      <w:pPr>
        <w:pStyle w:val="PURBlueBGHeader"/>
        <w:pBdr>
          <w:top w:val="none" w:sz="0" w:space="0" w:color="auto"/>
          <w:left w:val="none" w:sz="0" w:space="0" w:color="auto"/>
          <w:bottom w:val="none" w:sz="0" w:space="0" w:color="auto"/>
          <w:right w:val="none" w:sz="0" w:space="0" w:color="auto"/>
        </w:pBdr>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61320A" w:rsidRPr="003275E1" w:rsidRDefault="0061320A" w:rsidP="0061320A">
      <w:pPr>
        <w:pStyle w:val="PURBlueStrong-Indented"/>
        <w:rPr>
          <w:rFonts w:eastAsia="Gulim" w:cs="Arial"/>
          <w:lang w:eastAsia="ko-KR"/>
        </w:rPr>
      </w:pP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w:t>
      </w:r>
      <w:r w:rsidRPr="003275E1">
        <w:rPr>
          <w:rFonts w:eastAsia="Gulim" w:cs="Arial"/>
          <w:lang w:eastAsia="ko-KR"/>
        </w:rPr>
        <w:t xml:space="preserve"> </w:t>
      </w:r>
      <w:r w:rsidRPr="003275E1">
        <w:rPr>
          <w:rFonts w:eastAsia="Gulim" w:cs="Arial"/>
          <w:lang w:eastAsia="ko-KR"/>
        </w:rPr>
        <w:t>권한</w:t>
      </w:r>
    </w:p>
    <w:p w:rsidR="0061320A" w:rsidRPr="003275E1" w:rsidRDefault="0061320A" w:rsidP="0061320A">
      <w:pPr>
        <w:pStyle w:val="Heading2"/>
        <w:widowControl w:val="0"/>
        <w:pBdr>
          <w:bottom w:val="none" w:sz="0" w:space="0" w:color="auto"/>
        </w:pBdr>
        <w:tabs>
          <w:tab w:val="left" w:pos="720"/>
        </w:tabs>
        <w:ind w:left="270"/>
        <w:rPr>
          <w:rFonts w:eastAsia="Gulim" w:cs="Arial"/>
          <w:lang w:eastAsia="ko-KR"/>
        </w:rPr>
      </w:pPr>
      <w:r w:rsidRPr="003275E1">
        <w:rPr>
          <w:rFonts w:eastAsia="Gulim" w:cs="Arial"/>
          <w:b w:val="0"/>
          <w:caps w:val="0"/>
          <w:color w:val="404040" w:themeColor="text1" w:themeTint="BF"/>
          <w:sz w:val="18"/>
          <w:lang w:eastAsia="ko-KR"/>
        </w:rPr>
        <w:t>허용되는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이전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버전이나</w:t>
      </w:r>
      <w:r w:rsidRPr="003275E1">
        <w:rPr>
          <w:rFonts w:eastAsia="Gulim" w:cs="Arial"/>
          <w:b w:val="0"/>
          <w:caps w:val="0"/>
          <w:color w:val="404040" w:themeColor="text1" w:themeTint="BF"/>
          <w:sz w:val="18"/>
          <w:lang w:eastAsia="ko-KR"/>
        </w:rPr>
        <w:t xml:space="preserve"> 2008 R2</w:t>
      </w:r>
      <w:r w:rsidRPr="003275E1">
        <w:rPr>
          <w:rFonts w:eastAsia="Gulim" w:cs="Arial"/>
          <w:b w:val="0"/>
          <w:caps w:val="0"/>
          <w:color w:val="404040" w:themeColor="text1" w:themeTint="BF"/>
          <w:sz w:val="18"/>
          <w:lang w:eastAsia="ko-KR"/>
        </w:rPr>
        <w:t>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작성</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저장</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및</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있습니다</w:t>
      </w:r>
      <w:r w:rsidRPr="003275E1">
        <w:rPr>
          <w:rFonts w:eastAsia="Gulim" w:cs="Arial"/>
          <w:b w:val="0"/>
          <w:caps w:val="0"/>
          <w:color w:val="404040" w:themeColor="text1" w:themeTint="BF"/>
          <w:sz w:val="18"/>
          <w:lang w:eastAsia="ko-KR"/>
        </w:rPr>
        <w:t xml:space="preserve">. SQL Server Standard, Workgroup </w:t>
      </w:r>
      <w:r w:rsidRPr="003275E1">
        <w:rPr>
          <w:rFonts w:eastAsia="Gulim" w:cs="Arial"/>
          <w:b w:val="0"/>
          <w:caps w:val="0"/>
          <w:color w:val="404040" w:themeColor="text1" w:themeTint="BF"/>
          <w:sz w:val="18"/>
          <w:lang w:eastAsia="ko-KR"/>
        </w:rPr>
        <w:t>또는</w:t>
      </w:r>
      <w:r w:rsidRPr="003275E1">
        <w:rPr>
          <w:rFonts w:eastAsia="Gulim" w:cs="Arial"/>
          <w:b w:val="0"/>
          <w:caps w:val="0"/>
          <w:color w:val="404040" w:themeColor="text1" w:themeTint="BF"/>
          <w:sz w:val="18"/>
          <w:lang w:eastAsia="ko-KR"/>
        </w:rPr>
        <w:t xml:space="preserve"> Small Business</w:t>
      </w:r>
    </w:p>
    <w:p w:rsidR="00EA48AA" w:rsidRPr="003275E1" w:rsidRDefault="00EA48AA" w:rsidP="00A748AB">
      <w:pPr>
        <w:pStyle w:val="PURBlueStrong-Indented"/>
        <w:rPr>
          <w:rFonts w:eastAsia="Gulim" w:cs="Arial"/>
          <w:lang w:eastAsia="ko-KR"/>
        </w:rPr>
      </w:pP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서버</w:t>
      </w:r>
    </w:p>
    <w:p w:rsidR="00EA48AA" w:rsidRPr="003275E1" w:rsidRDefault="00EA48AA" w:rsidP="00A748AB">
      <w:pPr>
        <w:pStyle w:val="Heading2"/>
        <w:widowControl w:val="0"/>
        <w:pBdr>
          <w:bottom w:val="none" w:sz="0" w:space="0" w:color="auto"/>
        </w:pBdr>
        <w:tabs>
          <w:tab w:val="left" w:pos="720"/>
        </w:tabs>
        <w:ind w:left="270"/>
        <w:rPr>
          <w:rFonts w:eastAsia="Gulim" w:cs="Arial"/>
          <w:lang w:eastAsia="ko-KR"/>
        </w:rPr>
      </w:pPr>
      <w:bookmarkStart w:id="288" w:name="_Toc346894346"/>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모든</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지원하기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목적으로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동일한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수만큼의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임시</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있습니다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이러한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이외의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다른</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실행되어야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합니다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그러나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섹션에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따라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허여했으며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수동</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장애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조치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실행하는</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경우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초과할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없으며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프로세서에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프로세서에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코어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인수와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같거나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그보다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낮아야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합니다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개별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가상</w:t>
      </w:r>
      <w:r w:rsidRPr="003275E1">
        <w:rPr>
          <w:rFonts w:eastAsia="Gulim" w:cs="Arial"/>
          <w:b w:val="0"/>
          <w:caps w:val="0"/>
          <w:color w:val="404040" w:themeColor="text1" w:themeTint="BF"/>
          <w:sz w:val="18"/>
          <w:lang w:eastAsia="ko-KR"/>
        </w:rPr>
        <w:t xml:space="preserve"> OSE" </w:t>
      </w:r>
      <w:r w:rsidRPr="003275E1">
        <w:rPr>
          <w:rFonts w:eastAsia="Gulim" w:cs="Arial"/>
          <w:b w:val="0"/>
          <w:caps w:val="0"/>
          <w:color w:val="404040" w:themeColor="text1" w:themeTint="BF"/>
          <w:sz w:val="18"/>
          <w:lang w:eastAsia="ko-KR"/>
        </w:rPr>
        <w:t>조항에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따라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서버</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라이선스를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허여한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경우</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별도의</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하드웨어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스레드의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활성</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인스턴스가</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실행되는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해당</w:t>
      </w:r>
      <w:r w:rsidRPr="003275E1">
        <w:rPr>
          <w:rFonts w:eastAsia="Gulim" w:cs="Arial"/>
          <w:b w:val="0"/>
          <w:caps w:val="0"/>
          <w:color w:val="404040" w:themeColor="text1" w:themeTint="BF"/>
          <w:sz w:val="18"/>
          <w:lang w:eastAsia="ko-KR"/>
        </w:rPr>
        <w:t xml:space="preserve"> OSE</w:t>
      </w:r>
      <w:r w:rsidRPr="003275E1">
        <w:rPr>
          <w:rFonts w:eastAsia="Gulim" w:cs="Arial"/>
          <w:b w:val="0"/>
          <w:caps w:val="0"/>
          <w:color w:val="404040" w:themeColor="text1" w:themeTint="BF"/>
          <w:sz w:val="18"/>
          <w:lang w:eastAsia="ko-KR"/>
        </w:rPr>
        <w:t>에서</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하드웨어</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스레드의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초과할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없습니다</w:t>
      </w:r>
      <w:r w:rsidRPr="003275E1">
        <w:rPr>
          <w:rFonts w:eastAsia="Gulim" w:cs="Arial"/>
          <w:b w:val="0"/>
          <w:caps w:val="0"/>
          <w:color w:val="404040" w:themeColor="text1" w:themeTint="BF"/>
          <w:sz w:val="18"/>
          <w:lang w:eastAsia="ko-KR"/>
        </w:rPr>
        <w:t>.</w:t>
      </w:r>
      <w:bookmarkEnd w:id="288"/>
      <w:r w:rsidRPr="003275E1">
        <w:rPr>
          <w:rFonts w:eastAsia="Gulim" w:cs="Arial"/>
          <w:b w:val="0"/>
          <w:caps w:val="0"/>
          <w:color w:val="404040" w:themeColor="text1" w:themeTint="BF"/>
          <w:sz w:val="18"/>
          <w:lang w:eastAsia="ko-KR"/>
        </w:rPr>
        <w:t xml:space="preserve"> </w:t>
      </w:r>
    </w:p>
    <w:p w:rsidR="009E6523" w:rsidRPr="003275E1" w:rsidRDefault="009E6523" w:rsidP="00A748AB">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9E6523" w:rsidRPr="003275E1" w:rsidRDefault="009E6523" w:rsidP="00A748AB">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830DCA" w:rsidRPr="003275E1" w:rsidRDefault="003B5CF1" w:rsidP="00567102">
      <w:pPr>
        <w:spacing w:before="240" w:after="240"/>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EA48AA" w:rsidRPr="003275E1" w:rsidRDefault="00EA48AA" w:rsidP="00830DCA">
      <w:pPr>
        <w:pStyle w:val="PURProductName"/>
        <w:rPr>
          <w:rFonts w:eastAsia="Gulim" w:cs="Arial"/>
          <w:lang w:eastAsia="ko-KR"/>
        </w:rPr>
      </w:pPr>
      <w:bookmarkStart w:id="289" w:name="_Toc346536854"/>
      <w:bookmarkStart w:id="290" w:name="_Toc339280318"/>
      <w:bookmarkStart w:id="291" w:name="_Toc363552792"/>
      <w:bookmarkStart w:id="292" w:name="_Toc363552856"/>
      <w:bookmarkStart w:id="293" w:name="_Toc372067919"/>
      <w:bookmarkStart w:id="294" w:name="_Toc372068049"/>
      <w:r w:rsidRPr="003275E1">
        <w:rPr>
          <w:rFonts w:eastAsia="Gulim" w:cs="Arial"/>
          <w:lang w:eastAsia="ko-KR"/>
        </w:rPr>
        <w:lastRenderedPageBreak/>
        <w:t>SQL Server 2012 Web</w:t>
      </w:r>
      <w:bookmarkEnd w:id="289"/>
      <w:bookmarkEnd w:id="290"/>
      <w:bookmarkEnd w:id="291"/>
      <w:bookmarkEnd w:id="292"/>
      <w:bookmarkEnd w:id="293"/>
      <w:bookmarkEnd w:id="294"/>
      <w:r w:rsidRPr="003275E1">
        <w:rPr>
          <w:rFonts w:eastAsia="Gulim" w:cs="Arial"/>
        </w:rPr>
        <w:fldChar w:fldCharType="begin"/>
      </w:r>
      <w:r w:rsidRPr="003275E1">
        <w:rPr>
          <w:rFonts w:eastAsia="Gulim" w:cs="Arial"/>
          <w:lang w:eastAsia="ko-KR"/>
        </w:rPr>
        <w:instrText>XE "SQL Server 2012 Web"</w:instrText>
      </w:r>
      <w:r w:rsidRPr="003275E1">
        <w:rPr>
          <w:rFonts w:eastAsia="Gulim" w:cs="Arial"/>
        </w:rPr>
        <w:fldChar w:fldCharType="end"/>
      </w:r>
    </w:p>
    <w:p w:rsidR="00EA48AA" w:rsidRPr="003275E1" w:rsidRDefault="00EA48AA" w:rsidP="00EA48AA">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EA48AA" w:rsidRPr="003275E1" w:rsidTr="00C7210E">
        <w:tc>
          <w:tcPr>
            <w:tcW w:w="2477" w:type="pct"/>
          </w:tcPr>
          <w:p w:rsidR="00EA48AA" w:rsidRPr="000B7F78" w:rsidRDefault="00EA48AA" w:rsidP="00C7210E">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서버</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팜의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라이선스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이동성</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sz w:val="18"/>
                <w:lang w:eastAsia="ko-KR"/>
              </w:rPr>
              <w:t xml:space="preserve"> </w:t>
            </w:r>
            <w:r w:rsidRPr="000B7F78">
              <w:rPr>
                <w:rFonts w:ascii="Arial Narrow" w:eastAsia="Gulim" w:hAnsi="Arial Narrow" w:cs="Arial"/>
                <w:b/>
                <w:color w:val="404040" w:themeColor="text1" w:themeTint="BF"/>
                <w:sz w:val="18"/>
                <w:lang w:eastAsia="ko-KR"/>
              </w:rPr>
              <w:t>있음</w:t>
            </w:r>
            <w:r w:rsidRPr="000B7F78">
              <w:rPr>
                <w:rFonts w:ascii="Arial Narrow" w:eastAsia="Gulim" w:hAnsi="Arial Narrow" w:cs="Arial"/>
                <w:i/>
                <w:color w:val="404040" w:themeColor="text1" w:themeTint="BF"/>
                <w:sz w:val="18"/>
                <w:lang w:eastAsia="ko-KR"/>
              </w:rPr>
              <w:t>(</w:t>
            </w:r>
            <w:r w:rsidRPr="000B7F78">
              <w:rPr>
                <w:rFonts w:ascii="Arial Narrow" w:eastAsia="Gulim" w:hAnsi="Arial Narrow" w:cs="Arial"/>
                <w:i/>
                <w:sz w:val="18"/>
                <w:szCs w:val="18"/>
                <w:lang w:eastAsia="ko-KR"/>
              </w:rPr>
              <w:t xml:space="preserve"> </w:t>
            </w:r>
            <w:hyperlink w:anchor="이동성" w:history="1">
              <w:r w:rsidRPr="000B7F78">
                <w:rPr>
                  <w:rStyle w:val="Hyperlink"/>
                  <w:rFonts w:ascii="Arial Narrow" w:eastAsia="Gulim" w:hAnsi="Arial Narrow" w:cs="Arial"/>
                  <w:i/>
                  <w:sz w:val="18"/>
                  <w:szCs w:val="18"/>
                  <w:lang w:eastAsia="ko-KR"/>
                </w:rPr>
                <w:t>일반</w:t>
              </w:r>
              <w:r w:rsidRPr="000B7F78">
                <w:rPr>
                  <w:rStyle w:val="Hyperlink"/>
                  <w:rFonts w:ascii="Arial Narrow" w:eastAsia="Gulim" w:hAnsi="Arial Narrow" w:cs="Arial"/>
                  <w:i/>
                  <w:sz w:val="18"/>
                  <w:szCs w:val="18"/>
                  <w:lang w:eastAsia="ko-KR"/>
                </w:rPr>
                <w:t xml:space="preserve"> </w:t>
              </w:r>
              <w:r w:rsidRPr="000B7F78">
                <w:rPr>
                  <w:rStyle w:val="Hyperlink"/>
                  <w:rFonts w:ascii="Arial Narrow" w:eastAsia="Gulim" w:hAnsi="Arial Narrow" w:cs="Arial"/>
                  <w:i/>
                  <w:sz w:val="18"/>
                  <w:szCs w:val="18"/>
                  <w:lang w:eastAsia="ko-KR"/>
                </w:rPr>
                <w:t>조항</w:t>
              </w:r>
            </w:hyperlink>
            <w:r w:rsidRPr="000B7F78">
              <w:rPr>
                <w:rFonts w:ascii="Arial Narrow" w:eastAsia="Gulim" w:hAnsi="Arial Narrow" w:cs="Arial"/>
                <w:i/>
                <w:sz w:val="18"/>
                <w:szCs w:val="18"/>
                <w:lang w:eastAsia="ko-KR"/>
              </w:rPr>
              <w:t xml:space="preserve"> </w:t>
            </w:r>
            <w:r w:rsidRPr="000B7F78">
              <w:rPr>
                <w:rFonts w:ascii="Arial Narrow" w:eastAsia="Gulim" w:hAnsi="Arial Narrow" w:cs="Arial"/>
                <w:i/>
                <w:sz w:val="18"/>
                <w:szCs w:val="18"/>
                <w:lang w:eastAsia="ko-KR"/>
              </w:rPr>
              <w:t>참조</w:t>
            </w:r>
            <w:r w:rsidRPr="000B7F78">
              <w:rPr>
                <w:rFonts w:ascii="Arial Narrow" w:eastAsia="Gulim" w:hAnsi="Arial Narrow" w:cs="Arial"/>
                <w:i/>
                <w:sz w:val="18"/>
                <w:szCs w:val="18"/>
                <w:lang w:eastAsia="ko-KR"/>
              </w:rPr>
              <w:t>)</w:t>
            </w:r>
          </w:p>
        </w:tc>
        <w:tc>
          <w:tcPr>
            <w:tcW w:w="2523" w:type="pct"/>
          </w:tcPr>
          <w:p w:rsidR="00EA48AA" w:rsidRPr="000B7F78" w:rsidRDefault="00EA48AA" w:rsidP="00C7210E">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해당</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통지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참조</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자동</w:t>
            </w:r>
            <w:r w:rsidRPr="000B7F78">
              <w:rPr>
                <w:rFonts w:ascii="Arial Narrow" w:eastAsia="Gulim" w:hAnsi="Arial Narrow" w:cs="Arial"/>
                <w:b/>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업데이트</w:t>
            </w:r>
            <w:r w:rsidRPr="000B7F78">
              <w:rPr>
                <w:rFonts w:ascii="Arial Narrow" w:eastAsia="Gulim" w:hAnsi="Arial Narrow" w:cs="Arial"/>
                <w:i/>
                <w:color w:val="404040" w:themeColor="text1" w:themeTint="BF"/>
                <w:sz w:val="18"/>
                <w:lang w:eastAsia="ko-KR"/>
              </w:rPr>
              <w:t>(</w:t>
            </w:r>
            <w:hyperlink w:anchor="Appendix2" w:history="1">
              <w:r w:rsidRPr="000B7F78">
                <w:rPr>
                  <w:rStyle w:val="Hyperlink"/>
                  <w:rFonts w:ascii="Arial Narrow" w:eastAsia="Gulim" w:hAnsi="Arial Narrow" w:cs="Arial"/>
                  <w:i/>
                  <w:sz w:val="18"/>
                  <w:lang w:eastAsia="ko-KR"/>
                </w:rPr>
                <w:t>부록</w:t>
              </w:r>
              <w:r w:rsidRPr="000B7F78">
                <w:rPr>
                  <w:rStyle w:val="Hyperlink"/>
                  <w:rFonts w:ascii="Arial Narrow" w:eastAsia="Gulim" w:hAnsi="Arial Narrow" w:cs="Arial"/>
                  <w:i/>
                  <w:sz w:val="18"/>
                  <w:lang w:eastAsia="ko-KR"/>
                </w:rPr>
                <w:t xml:space="preserve"> 2</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r>
      <w:tr w:rsidR="00EA48AA" w:rsidRPr="003275E1" w:rsidTr="00C7210E">
        <w:tc>
          <w:tcPr>
            <w:tcW w:w="2477" w:type="pct"/>
          </w:tcPr>
          <w:p w:rsidR="00EA48AA" w:rsidRPr="000B7F78" w:rsidRDefault="00EA48AA" w:rsidP="00C7210E">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있음</w:t>
            </w:r>
            <w:r w:rsidRPr="000B7F78">
              <w:rPr>
                <w:rFonts w:ascii="Arial Narrow" w:eastAsia="Gulim" w:hAnsi="Arial Narrow" w:cs="Arial"/>
                <w:i/>
                <w:color w:val="404040" w:themeColor="text1" w:themeTint="BF"/>
                <w:sz w:val="18"/>
                <w:lang w:eastAsia="ko-KR"/>
              </w:rPr>
              <w:t>(</w:t>
            </w:r>
            <w:hyperlink w:anchor="Appendix1" w:history="1">
              <w:r w:rsidRPr="000B7F78">
                <w:rPr>
                  <w:rFonts w:ascii="Arial Narrow" w:eastAsia="Gulim" w:hAnsi="Arial Narrow" w:cs="Arial"/>
                  <w:i/>
                  <w:color w:val="00467F"/>
                  <w:sz w:val="18"/>
                  <w:u w:val="single"/>
                  <w:lang w:eastAsia="ko-KR"/>
                </w:rPr>
                <w:t>부록</w:t>
              </w:r>
              <w:r w:rsidRPr="000B7F78">
                <w:rPr>
                  <w:rFonts w:ascii="Arial Narrow" w:eastAsia="Gulim" w:hAnsi="Arial Narrow" w:cs="Arial"/>
                  <w:i/>
                  <w:color w:val="00467F"/>
                  <w:sz w:val="18"/>
                  <w:u w:val="single"/>
                  <w:lang w:eastAsia="ko-KR"/>
                </w:rPr>
                <w:t xml:space="preserve"> 1</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c>
          <w:tcPr>
            <w:tcW w:w="2523" w:type="pct"/>
          </w:tcPr>
          <w:p w:rsidR="00EA48AA" w:rsidRPr="000B7F78" w:rsidRDefault="00EA48AA" w:rsidP="00C7210E">
            <w:pPr>
              <w:spacing w:after="0"/>
              <w:rPr>
                <w:rFonts w:ascii="Arial Narrow" w:eastAsia="Gulim" w:hAnsi="Arial Narrow" w:cs="Arial"/>
                <w:color w:val="404040" w:themeColor="text1" w:themeTint="BF"/>
                <w:sz w:val="18"/>
                <w:lang w:eastAsia="ko-KR"/>
              </w:rPr>
            </w:pPr>
          </w:p>
        </w:tc>
      </w:tr>
    </w:tbl>
    <w:p w:rsidR="00EA48AA" w:rsidRPr="003275E1" w:rsidRDefault="00EA48AA" w:rsidP="00EA48AA">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EA48AA" w:rsidRPr="003275E1" w:rsidRDefault="00EA48AA" w:rsidP="00EA48AA">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공동</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인터넷</w:t>
      </w:r>
      <w:r w:rsidRPr="003275E1">
        <w:rPr>
          <w:rFonts w:eastAsia="Gulim" w:cs="Arial"/>
          <w:lang w:eastAsia="ko-KR"/>
        </w:rPr>
        <w:t xml:space="preserve"> </w:t>
      </w: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지원하는</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사용됩니다</w:t>
      </w:r>
      <w:r w:rsidRPr="003275E1">
        <w:rPr>
          <w:rFonts w:eastAsia="Gulim" w:cs="Arial"/>
          <w:lang w:eastAsia="ko-KR"/>
        </w:rPr>
        <w:t>.</w:t>
      </w:r>
    </w:p>
    <w:p w:rsidR="00EA48AA" w:rsidRPr="003275E1" w:rsidRDefault="00830DCA" w:rsidP="000C1827">
      <w:pPr>
        <w:pStyle w:val="PURBullet-Indented"/>
        <w:rPr>
          <w:rFonts w:eastAsia="Gulim" w:cs="Arial"/>
        </w:rPr>
      </w:pPr>
      <w:r w:rsidRPr="003275E1">
        <w:rPr>
          <w:rFonts w:eastAsia="Gulim" w:cs="Arial"/>
        </w:rPr>
        <w:t>웹</w:t>
      </w:r>
      <w:r w:rsidRPr="003275E1">
        <w:rPr>
          <w:rFonts w:eastAsia="Gulim" w:cs="Arial"/>
        </w:rPr>
        <w:t xml:space="preserve"> </w:t>
      </w:r>
      <w:r w:rsidRPr="003275E1">
        <w:rPr>
          <w:rFonts w:eastAsia="Gulim" w:cs="Arial"/>
        </w:rPr>
        <w:t>페이지</w:t>
      </w:r>
    </w:p>
    <w:p w:rsidR="00EA48AA" w:rsidRPr="003275E1" w:rsidRDefault="00EA48AA" w:rsidP="000C1827">
      <w:pPr>
        <w:pStyle w:val="PURBullet-Indented"/>
        <w:rPr>
          <w:rFonts w:eastAsia="Gulim" w:cs="Arial"/>
        </w:rPr>
      </w:pPr>
      <w:r w:rsidRPr="003275E1">
        <w:rPr>
          <w:rFonts w:eastAsia="Gulim" w:cs="Arial"/>
        </w:rPr>
        <w:t>웹</w:t>
      </w:r>
      <w:r w:rsidRPr="003275E1">
        <w:rPr>
          <w:rFonts w:eastAsia="Gulim" w:cs="Arial"/>
        </w:rPr>
        <w:t xml:space="preserve"> </w:t>
      </w:r>
      <w:r w:rsidRPr="003275E1">
        <w:rPr>
          <w:rFonts w:eastAsia="Gulim" w:cs="Arial"/>
        </w:rPr>
        <w:t>사이트</w:t>
      </w:r>
    </w:p>
    <w:p w:rsidR="00EA48AA" w:rsidRPr="003275E1" w:rsidRDefault="00EA48AA" w:rsidP="000C1827">
      <w:pPr>
        <w:pStyle w:val="PURBullet-Indented"/>
        <w:rPr>
          <w:rFonts w:eastAsia="Gulim" w:cs="Arial"/>
        </w:rPr>
      </w:pPr>
      <w:r w:rsidRPr="003275E1">
        <w:rPr>
          <w:rFonts w:eastAsia="Gulim" w:cs="Arial"/>
        </w:rPr>
        <w:t>웹</w:t>
      </w:r>
      <w:r w:rsidRPr="003275E1">
        <w:rPr>
          <w:rFonts w:eastAsia="Gulim" w:cs="Arial"/>
        </w:rPr>
        <w:t xml:space="preserve"> </w:t>
      </w:r>
      <w:r w:rsidRPr="003275E1">
        <w:rPr>
          <w:rFonts w:eastAsia="Gulim" w:cs="Arial"/>
        </w:rPr>
        <w:t>응용</w:t>
      </w:r>
      <w:r w:rsidRPr="003275E1">
        <w:rPr>
          <w:rFonts w:eastAsia="Gulim" w:cs="Arial"/>
        </w:rPr>
        <w:t xml:space="preserve"> </w:t>
      </w:r>
      <w:r w:rsidRPr="003275E1">
        <w:rPr>
          <w:rFonts w:eastAsia="Gulim" w:cs="Arial"/>
        </w:rPr>
        <w:t>프로그램</w:t>
      </w:r>
      <w:r w:rsidRPr="003275E1">
        <w:rPr>
          <w:rFonts w:eastAsia="Gulim" w:cs="Arial"/>
        </w:rPr>
        <w:t xml:space="preserve"> </w:t>
      </w:r>
    </w:p>
    <w:p w:rsidR="00EA48AA" w:rsidRPr="003275E1" w:rsidRDefault="00EA48AA" w:rsidP="000C1827">
      <w:pPr>
        <w:pStyle w:val="PURBullet-Indented"/>
        <w:rPr>
          <w:rFonts w:eastAsia="Gulim" w:cs="Arial"/>
        </w:rPr>
      </w:pPr>
      <w:r w:rsidRPr="003275E1">
        <w:rPr>
          <w:rFonts w:eastAsia="Gulim" w:cs="Arial"/>
        </w:rPr>
        <w:t>웹</w:t>
      </w:r>
      <w:r w:rsidRPr="003275E1">
        <w:rPr>
          <w:rFonts w:eastAsia="Gulim" w:cs="Arial"/>
        </w:rPr>
        <w:t xml:space="preserve"> </w:t>
      </w:r>
      <w:r w:rsidRPr="003275E1">
        <w:rPr>
          <w:rFonts w:eastAsia="Gulim" w:cs="Arial"/>
        </w:rPr>
        <w:t>서비스</w:t>
      </w:r>
    </w:p>
    <w:p w:rsidR="00EA48AA" w:rsidRPr="003275E1" w:rsidRDefault="00EA48AA" w:rsidP="00EA48AA">
      <w:pPr>
        <w:pStyle w:val="PURBody-Indented"/>
        <w:rPr>
          <w:rFonts w:eastAsia="Gulim" w:cs="Arial"/>
          <w:lang w:eastAsia="ko-KR"/>
        </w:rPr>
      </w:pP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계열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CRM, ERP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지원하는</w:t>
      </w:r>
      <w:r w:rsidRPr="003275E1">
        <w:rPr>
          <w:rFonts w:eastAsia="Gulim" w:cs="Arial"/>
          <w:lang w:eastAsia="ko-KR"/>
        </w:rPr>
        <w:t xml:space="preserve"> </w:t>
      </w:r>
      <w:r w:rsidRPr="003275E1">
        <w:rPr>
          <w:rFonts w:eastAsia="Gulim" w:cs="Arial"/>
          <w:lang w:eastAsia="ko-KR"/>
        </w:rPr>
        <w:t>데는</w:t>
      </w:r>
      <w:r w:rsidRPr="003275E1">
        <w:rPr>
          <w:rFonts w:eastAsia="Gulim" w:cs="Arial"/>
          <w:lang w:eastAsia="ko-KR"/>
        </w:rPr>
        <w:t xml:space="preserve"> </w:t>
      </w:r>
      <w:r w:rsidRPr="003275E1">
        <w:rPr>
          <w:rFonts w:eastAsia="Gulim" w:cs="Arial"/>
          <w:lang w:eastAsia="ko-KR"/>
        </w:rPr>
        <w:t>사용되지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EA48AA" w:rsidRPr="003275E1" w:rsidRDefault="00EA48AA" w:rsidP="00EA48AA">
      <w:pPr>
        <w:pStyle w:val="PURBlueStrong"/>
        <w:rPr>
          <w:rFonts w:eastAsia="Gulim" w:cs="Arial"/>
          <w:lang w:eastAsia="ko-KR"/>
        </w:rPr>
      </w:pP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서버</w:t>
      </w:r>
    </w:p>
    <w:p w:rsidR="00EA48AA" w:rsidRPr="003275E1" w:rsidRDefault="000942D7" w:rsidP="000942D7">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임시</w:t>
      </w:r>
      <w:r w:rsidRPr="003275E1">
        <w:rPr>
          <w:rFonts w:eastAsia="Gulim" w:cs="Arial"/>
          <w:lang w:eastAsia="ko-KR"/>
        </w:rPr>
        <w:t xml:space="preserve"> </w:t>
      </w:r>
      <w:r w:rsidRPr="003275E1">
        <w:rPr>
          <w:rFonts w:eastAsia="Gulim" w:cs="Arial"/>
          <w:lang w:eastAsia="ko-KR"/>
        </w:rPr>
        <w:t>지원책으로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수만큼의</w:t>
      </w:r>
      <w:r w:rsidRPr="003275E1">
        <w:rPr>
          <w:rFonts w:eastAsia="Gulim" w:cs="Arial"/>
          <w:lang w:eastAsia="ko-KR"/>
        </w:rPr>
        <w:t xml:space="preserve"> </w:t>
      </w:r>
      <w:r w:rsidRPr="003275E1">
        <w:rPr>
          <w:rFonts w:eastAsia="Gulim" w:cs="Arial"/>
          <w:lang w:eastAsia="ko-KR"/>
        </w:rPr>
        <w:t>수동</w:t>
      </w:r>
      <w:r w:rsidRPr="003275E1">
        <w:rPr>
          <w:rFonts w:eastAsia="Gulim" w:cs="Arial"/>
          <w:lang w:eastAsia="ko-KR"/>
        </w:rPr>
        <w:t xml:space="preserve"> </w:t>
      </w: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수동</w:t>
      </w:r>
      <w:r w:rsidRPr="003275E1">
        <w:rPr>
          <w:rFonts w:eastAsia="Gulim" w:cs="Arial"/>
          <w:lang w:eastAsia="ko-KR"/>
        </w:rPr>
        <w:t xml:space="preserve"> </w:t>
      </w: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서버에서</w:t>
      </w:r>
      <w:r w:rsidRPr="003275E1">
        <w:rPr>
          <w:rFonts w:eastAsia="Gulim" w:cs="Arial"/>
          <w:lang w:eastAsia="ko-KR"/>
        </w:rPr>
        <w:t xml:space="preserve"> </w:t>
      </w:r>
      <w:r w:rsidRPr="003275E1">
        <w:rPr>
          <w:rFonts w:eastAsia="Gulim" w:cs="Arial"/>
          <w:lang w:eastAsia="ko-KR"/>
        </w:rPr>
        <w:t>실행되어야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그러나</w:t>
      </w:r>
      <w:r w:rsidRPr="003275E1">
        <w:rPr>
          <w:rFonts w:eastAsia="Gulim" w:cs="Arial"/>
          <w:lang w:eastAsia="ko-KR"/>
        </w:rPr>
        <w:t xml:space="preserve"> </w:t>
      </w:r>
      <w:r w:rsidRPr="003275E1">
        <w:rPr>
          <w:rFonts w:eastAsia="Gulim" w:cs="Arial"/>
          <w:lang w:eastAsia="ko-KR"/>
        </w:rPr>
        <w:t>위의</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허여했으며</w:t>
      </w:r>
      <w:r w:rsidRPr="003275E1">
        <w:rPr>
          <w:rFonts w:eastAsia="Gulim" w:cs="Arial"/>
          <w:lang w:eastAsia="ko-KR"/>
        </w:rPr>
        <w:t xml:space="preserve"> </w:t>
      </w:r>
      <w:r w:rsidRPr="003275E1">
        <w:rPr>
          <w:rFonts w:eastAsia="Gulim" w:cs="Arial"/>
          <w:lang w:eastAsia="ko-KR"/>
        </w:rPr>
        <w:t>수동</w:t>
      </w:r>
      <w:r w:rsidRPr="003275E1">
        <w:rPr>
          <w:rFonts w:eastAsia="Gulim" w:cs="Arial"/>
          <w:lang w:eastAsia="ko-KR"/>
        </w:rPr>
        <w:t xml:space="preserve"> </w:t>
      </w:r>
      <w:r w:rsidRPr="003275E1">
        <w:rPr>
          <w:rFonts w:eastAsia="Gulim" w:cs="Arial"/>
          <w:lang w:eastAsia="ko-KR"/>
        </w:rPr>
        <w:t>장애</w:t>
      </w:r>
      <w:r w:rsidRPr="003275E1">
        <w:rPr>
          <w:rFonts w:eastAsia="Gulim" w:cs="Arial"/>
          <w:lang w:eastAsia="ko-KR"/>
        </w:rPr>
        <w:t xml:space="preserve"> </w:t>
      </w:r>
      <w:r w:rsidRPr="003275E1">
        <w:rPr>
          <w:rFonts w:eastAsia="Gulim" w:cs="Arial"/>
          <w:lang w:eastAsia="ko-KR"/>
        </w:rPr>
        <w:t>조치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OSE</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초과할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없으며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인수는</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서버의</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코어</w:t>
      </w:r>
      <w:r w:rsidRPr="003275E1">
        <w:rPr>
          <w:rFonts w:eastAsia="Gulim" w:cs="Arial"/>
          <w:lang w:eastAsia="ko-KR"/>
        </w:rPr>
        <w:t xml:space="preserve"> </w:t>
      </w:r>
      <w:r w:rsidRPr="003275E1">
        <w:rPr>
          <w:rFonts w:eastAsia="Gulim" w:cs="Arial"/>
          <w:lang w:eastAsia="ko-KR"/>
        </w:rPr>
        <w:t>인수와</w:t>
      </w:r>
      <w:r w:rsidRPr="003275E1">
        <w:rPr>
          <w:rFonts w:eastAsia="Gulim" w:cs="Arial"/>
          <w:lang w:eastAsia="ko-KR"/>
        </w:rPr>
        <w:t xml:space="preserve"> </w:t>
      </w:r>
      <w:r w:rsidRPr="003275E1">
        <w:rPr>
          <w:rFonts w:eastAsia="Gulim" w:cs="Arial"/>
          <w:lang w:eastAsia="ko-KR"/>
        </w:rPr>
        <w:t>같거나</w:t>
      </w:r>
      <w:r w:rsidRPr="003275E1">
        <w:rPr>
          <w:rFonts w:eastAsia="Gulim" w:cs="Arial"/>
          <w:lang w:eastAsia="ko-KR"/>
        </w:rPr>
        <w:t xml:space="preserve"> </w:t>
      </w:r>
      <w:r w:rsidRPr="003275E1">
        <w:rPr>
          <w:rFonts w:eastAsia="Gulim" w:cs="Arial"/>
          <w:lang w:eastAsia="ko-KR"/>
        </w:rPr>
        <w:t>그보다</w:t>
      </w:r>
      <w:r w:rsidRPr="003275E1">
        <w:rPr>
          <w:rFonts w:eastAsia="Gulim" w:cs="Arial"/>
          <w:lang w:eastAsia="ko-KR"/>
        </w:rPr>
        <w:t xml:space="preserve"> </w:t>
      </w:r>
      <w:r w:rsidRPr="003275E1">
        <w:rPr>
          <w:rFonts w:eastAsia="Gulim" w:cs="Arial"/>
          <w:lang w:eastAsia="ko-KR"/>
        </w:rPr>
        <w:t>낮아야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위의</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활성</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스레드</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초과할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EA48AA" w:rsidRPr="003275E1" w:rsidRDefault="00EA48AA" w:rsidP="00EA48AA">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2C084A" w:rsidRPr="003275E1" w:rsidRDefault="00EA48AA" w:rsidP="002C084A">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0C3222" w:rsidRPr="003275E1" w:rsidRDefault="003B5CF1" w:rsidP="000C3222">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bookmarkEnd w:id="250"/>
    <w:p w:rsidR="000C3222" w:rsidRPr="003275E1" w:rsidRDefault="000C3222" w:rsidP="002C084A">
      <w:pPr>
        <w:pStyle w:val="PURBody-Indented"/>
        <w:jc w:val="right"/>
        <w:rPr>
          <w:rFonts w:eastAsia="Gulim" w:cs="Arial"/>
          <w:lang w:eastAsia="ko-KR"/>
        </w:rPr>
        <w:sectPr w:rsidR="000C3222" w:rsidRPr="003275E1" w:rsidSect="008354E4">
          <w:footerReference w:type="default" r:id="rId104"/>
          <w:type w:val="continuous"/>
          <w:pgSz w:w="12240" w:h="15840" w:code="1"/>
          <w:pgMar w:top="1166" w:right="720" w:bottom="720" w:left="720" w:header="432" w:footer="288" w:gutter="0"/>
          <w:cols w:space="360"/>
          <w:docGrid w:linePitch="360"/>
        </w:sectPr>
      </w:pPr>
    </w:p>
    <w:p w:rsidR="000C3222" w:rsidRPr="003275E1" w:rsidRDefault="00A25EF4" w:rsidP="000C3222">
      <w:pPr>
        <w:pStyle w:val="PURSectionHeading"/>
        <w:spacing w:after="0"/>
        <w:rPr>
          <w:rFonts w:eastAsia="Gulim" w:cs="Arial"/>
          <w:lang w:eastAsia="ko-KR"/>
        </w:rPr>
      </w:pPr>
      <w:bookmarkStart w:id="295" w:name="_Toc346536855"/>
      <w:bookmarkStart w:id="296" w:name="_Toc339280319"/>
      <w:bookmarkStart w:id="297" w:name="_Toc363552793"/>
      <w:bookmarkStart w:id="298" w:name="_Toc372067920"/>
      <w:bookmarkStart w:id="299" w:name="SAL"/>
      <w:r w:rsidRPr="003275E1">
        <w:rPr>
          <w:rFonts w:eastAsia="Gulim" w:cs="Arial"/>
          <w:lang w:eastAsia="ko-KR"/>
        </w:rPr>
        <w:lastRenderedPageBreak/>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(SAL) </w:t>
      </w:r>
      <w:r w:rsidRPr="003275E1">
        <w:rPr>
          <w:rFonts w:eastAsia="Gulim" w:cs="Arial"/>
          <w:lang w:eastAsia="ko-KR"/>
        </w:rPr>
        <w:t>모델</w:t>
      </w:r>
      <w:r w:rsidRPr="003275E1">
        <w:rPr>
          <w:rFonts w:eastAsia="Gulim" w:cs="Arial"/>
          <w:lang w:eastAsia="ko-KR"/>
        </w:rPr>
        <w:t>(</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w:t>
      </w:r>
      <w:bookmarkEnd w:id="245"/>
      <w:bookmarkEnd w:id="246"/>
      <w:bookmarkEnd w:id="247"/>
      <w:bookmarkEnd w:id="248"/>
      <w:bookmarkEnd w:id="295"/>
      <w:bookmarkEnd w:id="296"/>
      <w:bookmarkEnd w:id="297"/>
      <w:bookmarkEnd w:id="298"/>
    </w:p>
    <w:p w:rsidR="000C3222" w:rsidRPr="003275E1" w:rsidRDefault="000C3222" w:rsidP="000C3222">
      <w:pPr>
        <w:pStyle w:val="TOC2"/>
        <w:rPr>
          <w:rFonts w:ascii="Arial" w:eastAsia="Gulim" w:hAnsi="Arial" w:cs="Arial"/>
          <w:lang w:eastAsia="ko-KR"/>
        </w:rPr>
        <w:sectPr w:rsidR="000C3222" w:rsidRPr="003275E1" w:rsidSect="008354E4">
          <w:footerReference w:type="default" r:id="rId105"/>
          <w:pgSz w:w="12240" w:h="15840" w:code="1"/>
          <w:pgMar w:top="1166" w:right="720" w:bottom="720" w:left="720" w:header="432" w:footer="288" w:gutter="0"/>
          <w:cols w:space="360"/>
          <w:docGrid w:linePitch="360"/>
        </w:sectPr>
      </w:pPr>
    </w:p>
    <w:p w:rsidR="00651AB4" w:rsidRDefault="008E1101" w:rsidP="000176B2">
      <w:pPr>
        <w:pStyle w:val="TOC2"/>
        <w:spacing w:before="50"/>
        <w:rPr>
          <w:noProof/>
          <w:color w:val="auto"/>
          <w:sz w:val="22"/>
          <w:lang w:eastAsia="zh-CN"/>
        </w:rPr>
      </w:pPr>
      <w:r w:rsidRPr="003275E1">
        <w:rPr>
          <w:rFonts w:ascii="Arial" w:eastAsia="Gulim" w:hAnsi="Arial" w:cs="Arial"/>
        </w:rPr>
        <w:lastRenderedPageBreak/>
        <w:fldChar w:fldCharType="begin"/>
      </w:r>
      <w:r w:rsidR="0006656D" w:rsidRPr="003275E1">
        <w:rPr>
          <w:rFonts w:ascii="Arial" w:eastAsia="Gulim" w:hAnsi="Arial" w:cs="Arial"/>
        </w:rPr>
        <w:instrText xml:space="preserve"> TOC \b SAL \h \z \t "PUR Product Name,2" </w:instrText>
      </w:r>
      <w:r w:rsidRPr="003275E1">
        <w:rPr>
          <w:rFonts w:ascii="Arial" w:eastAsia="Gulim" w:hAnsi="Arial" w:cs="Arial"/>
        </w:rPr>
        <w:fldChar w:fldCharType="separate"/>
      </w:r>
      <w:hyperlink w:anchor="_Toc372068064" w:history="1">
        <w:r w:rsidR="00651AB4" w:rsidRPr="00ED76B0">
          <w:rPr>
            <w:rStyle w:val="Hyperlink"/>
            <w:rFonts w:eastAsia="Gulim" w:cs="Arial"/>
            <w:noProof/>
            <w:lang w:eastAsia="ko-KR"/>
          </w:rPr>
          <w:t xml:space="preserve">Exchange Server 2013 Standard </w:t>
        </w:r>
        <w:r w:rsidR="00651AB4" w:rsidRPr="00ED76B0">
          <w:rPr>
            <w:rStyle w:val="Hyperlink"/>
            <w:rFonts w:eastAsia="Gulim" w:cs="Arial" w:hint="eastAsia"/>
            <w:noProof/>
            <w:lang w:eastAsia="ko-KR"/>
          </w:rPr>
          <w:t>및</w:t>
        </w:r>
        <w:r w:rsidR="00651AB4" w:rsidRPr="00ED76B0">
          <w:rPr>
            <w:rStyle w:val="Hyperlink"/>
            <w:rFonts w:eastAsia="Gulim" w:cs="Arial"/>
            <w:noProof/>
            <w:lang w:eastAsia="ko-KR"/>
          </w:rPr>
          <w:t xml:space="preserve"> Enterprise</w:t>
        </w:r>
        <w:r w:rsidR="00651AB4">
          <w:rPr>
            <w:noProof/>
            <w:webHidden/>
          </w:rPr>
          <w:tab/>
        </w:r>
        <w:r w:rsidR="00651AB4">
          <w:rPr>
            <w:noProof/>
            <w:webHidden/>
          </w:rPr>
          <w:fldChar w:fldCharType="begin"/>
        </w:r>
        <w:r w:rsidR="00651AB4">
          <w:rPr>
            <w:noProof/>
            <w:webHidden/>
          </w:rPr>
          <w:instrText xml:space="preserve"> PAGEREF _Toc372068064 \h </w:instrText>
        </w:r>
        <w:r w:rsidR="00651AB4">
          <w:rPr>
            <w:noProof/>
            <w:webHidden/>
          </w:rPr>
        </w:r>
        <w:r w:rsidR="00651AB4">
          <w:rPr>
            <w:noProof/>
            <w:webHidden/>
          </w:rPr>
          <w:fldChar w:fldCharType="separate"/>
        </w:r>
        <w:r w:rsidR="00755882">
          <w:rPr>
            <w:noProof/>
            <w:webHidden/>
          </w:rPr>
          <w:t>33</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65" w:history="1">
        <w:r w:rsidR="00651AB4" w:rsidRPr="00ED76B0">
          <w:rPr>
            <w:rStyle w:val="Hyperlink"/>
            <w:rFonts w:eastAsia="Gulim" w:cs="Arial"/>
            <w:noProof/>
            <w:lang w:eastAsia="ko-KR"/>
          </w:rPr>
          <w:t>Forefront Identity Manager 2010 R2</w:t>
        </w:r>
        <w:r w:rsidR="00651AB4">
          <w:rPr>
            <w:noProof/>
            <w:webHidden/>
          </w:rPr>
          <w:tab/>
        </w:r>
        <w:r w:rsidR="00651AB4">
          <w:rPr>
            <w:noProof/>
            <w:webHidden/>
          </w:rPr>
          <w:fldChar w:fldCharType="begin"/>
        </w:r>
        <w:r w:rsidR="00651AB4">
          <w:rPr>
            <w:noProof/>
            <w:webHidden/>
          </w:rPr>
          <w:instrText xml:space="preserve"> PAGEREF _Toc372068065 \h </w:instrText>
        </w:r>
        <w:r w:rsidR="00651AB4">
          <w:rPr>
            <w:noProof/>
            <w:webHidden/>
          </w:rPr>
        </w:r>
        <w:r w:rsidR="00651AB4">
          <w:rPr>
            <w:noProof/>
            <w:webHidden/>
          </w:rPr>
          <w:fldChar w:fldCharType="separate"/>
        </w:r>
        <w:r w:rsidR="00755882">
          <w:rPr>
            <w:noProof/>
            <w:webHidden/>
          </w:rPr>
          <w:t>34</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66" w:history="1">
        <w:r w:rsidR="00651AB4" w:rsidRPr="00ED76B0">
          <w:rPr>
            <w:rStyle w:val="Hyperlink"/>
            <w:rFonts w:eastAsia="Gulim" w:cs="Arial"/>
            <w:noProof/>
          </w:rPr>
          <w:t>Forefront Unified Access Gateway 2010</w:t>
        </w:r>
        <w:r w:rsidR="00651AB4">
          <w:rPr>
            <w:noProof/>
            <w:webHidden/>
          </w:rPr>
          <w:tab/>
        </w:r>
        <w:r w:rsidR="00651AB4">
          <w:rPr>
            <w:noProof/>
            <w:webHidden/>
          </w:rPr>
          <w:fldChar w:fldCharType="begin"/>
        </w:r>
        <w:r w:rsidR="00651AB4">
          <w:rPr>
            <w:noProof/>
            <w:webHidden/>
          </w:rPr>
          <w:instrText xml:space="preserve"> PAGEREF _Toc372068066 \h </w:instrText>
        </w:r>
        <w:r w:rsidR="00651AB4">
          <w:rPr>
            <w:noProof/>
            <w:webHidden/>
          </w:rPr>
        </w:r>
        <w:r w:rsidR="00651AB4">
          <w:rPr>
            <w:noProof/>
            <w:webHidden/>
          </w:rPr>
          <w:fldChar w:fldCharType="separate"/>
        </w:r>
        <w:r w:rsidR="00755882">
          <w:rPr>
            <w:noProof/>
            <w:webHidden/>
          </w:rPr>
          <w:t>35</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67" w:history="1">
        <w:r w:rsidR="00651AB4" w:rsidRPr="00ED76B0">
          <w:rPr>
            <w:rStyle w:val="Hyperlink"/>
            <w:rFonts w:eastAsia="Gulim" w:cs="Arial"/>
            <w:noProof/>
            <w:lang w:eastAsia="ko-KR"/>
          </w:rPr>
          <w:t>Lync Server 2013</w:t>
        </w:r>
        <w:r w:rsidR="00651AB4">
          <w:rPr>
            <w:noProof/>
            <w:webHidden/>
          </w:rPr>
          <w:tab/>
        </w:r>
        <w:r w:rsidR="00651AB4">
          <w:rPr>
            <w:noProof/>
            <w:webHidden/>
          </w:rPr>
          <w:fldChar w:fldCharType="begin"/>
        </w:r>
        <w:r w:rsidR="00651AB4">
          <w:rPr>
            <w:noProof/>
            <w:webHidden/>
          </w:rPr>
          <w:instrText xml:space="preserve"> PAGEREF _Toc372068067 \h </w:instrText>
        </w:r>
        <w:r w:rsidR="00651AB4">
          <w:rPr>
            <w:noProof/>
            <w:webHidden/>
          </w:rPr>
        </w:r>
        <w:r w:rsidR="00651AB4">
          <w:rPr>
            <w:noProof/>
            <w:webHidden/>
          </w:rPr>
          <w:fldChar w:fldCharType="separate"/>
        </w:r>
        <w:r w:rsidR="00755882">
          <w:rPr>
            <w:noProof/>
            <w:webHidden/>
          </w:rPr>
          <w:t>35</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68" w:history="1">
        <w:r w:rsidR="00651AB4" w:rsidRPr="00ED76B0">
          <w:rPr>
            <w:rStyle w:val="Hyperlink"/>
            <w:rFonts w:eastAsia="Gulim" w:cs="Arial"/>
            <w:noProof/>
            <w:lang w:eastAsia="ko-KR"/>
          </w:rPr>
          <w:t>Microsoft Application Virtualization Hosting for Desktops</w:t>
        </w:r>
        <w:r w:rsidR="00651AB4">
          <w:rPr>
            <w:noProof/>
            <w:webHidden/>
          </w:rPr>
          <w:tab/>
        </w:r>
        <w:r w:rsidR="00651AB4">
          <w:rPr>
            <w:noProof/>
            <w:webHidden/>
          </w:rPr>
          <w:fldChar w:fldCharType="begin"/>
        </w:r>
        <w:r w:rsidR="00651AB4">
          <w:rPr>
            <w:noProof/>
            <w:webHidden/>
          </w:rPr>
          <w:instrText xml:space="preserve"> PAGEREF _Toc372068068 \h </w:instrText>
        </w:r>
        <w:r w:rsidR="00651AB4">
          <w:rPr>
            <w:noProof/>
            <w:webHidden/>
          </w:rPr>
        </w:r>
        <w:r w:rsidR="00651AB4">
          <w:rPr>
            <w:noProof/>
            <w:webHidden/>
          </w:rPr>
          <w:fldChar w:fldCharType="separate"/>
        </w:r>
        <w:r w:rsidR="00755882">
          <w:rPr>
            <w:noProof/>
            <w:webHidden/>
          </w:rPr>
          <w:t>37</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69" w:history="1">
        <w:r w:rsidR="00651AB4" w:rsidRPr="00ED76B0">
          <w:rPr>
            <w:rStyle w:val="Hyperlink"/>
            <w:rFonts w:eastAsia="Gulim" w:cs="Arial"/>
            <w:noProof/>
            <w:lang w:eastAsia="ko-KR"/>
          </w:rPr>
          <w:t>Microsoft Application Virtualization for Remote Desktop Services</w:t>
        </w:r>
        <w:r w:rsidR="00651AB4">
          <w:rPr>
            <w:noProof/>
            <w:webHidden/>
          </w:rPr>
          <w:tab/>
        </w:r>
        <w:r w:rsidR="00651AB4">
          <w:rPr>
            <w:noProof/>
            <w:webHidden/>
          </w:rPr>
          <w:fldChar w:fldCharType="begin"/>
        </w:r>
        <w:r w:rsidR="00651AB4">
          <w:rPr>
            <w:noProof/>
            <w:webHidden/>
          </w:rPr>
          <w:instrText xml:space="preserve"> PAGEREF _Toc372068069 \h </w:instrText>
        </w:r>
        <w:r w:rsidR="00651AB4">
          <w:rPr>
            <w:noProof/>
            <w:webHidden/>
          </w:rPr>
        </w:r>
        <w:r w:rsidR="00651AB4">
          <w:rPr>
            <w:noProof/>
            <w:webHidden/>
          </w:rPr>
          <w:fldChar w:fldCharType="separate"/>
        </w:r>
        <w:r w:rsidR="00755882">
          <w:rPr>
            <w:noProof/>
            <w:webHidden/>
          </w:rPr>
          <w:t>37</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0" w:history="1">
        <w:r w:rsidR="00651AB4" w:rsidRPr="00ED76B0">
          <w:rPr>
            <w:rStyle w:val="Hyperlink"/>
            <w:rFonts w:eastAsia="Gulim" w:cs="Arial"/>
            <w:noProof/>
            <w:lang w:eastAsia="ko-KR"/>
          </w:rPr>
          <w:t>Microsoft Dynamics AX 2012 R2</w:t>
        </w:r>
        <w:r w:rsidR="00651AB4">
          <w:rPr>
            <w:noProof/>
            <w:webHidden/>
          </w:rPr>
          <w:tab/>
        </w:r>
        <w:r w:rsidR="00651AB4">
          <w:rPr>
            <w:noProof/>
            <w:webHidden/>
          </w:rPr>
          <w:fldChar w:fldCharType="begin"/>
        </w:r>
        <w:r w:rsidR="00651AB4">
          <w:rPr>
            <w:noProof/>
            <w:webHidden/>
          </w:rPr>
          <w:instrText xml:space="preserve"> PAGEREF _Toc372068070 \h </w:instrText>
        </w:r>
        <w:r w:rsidR="00651AB4">
          <w:rPr>
            <w:noProof/>
            <w:webHidden/>
          </w:rPr>
        </w:r>
        <w:r w:rsidR="00651AB4">
          <w:rPr>
            <w:noProof/>
            <w:webHidden/>
          </w:rPr>
          <w:fldChar w:fldCharType="separate"/>
        </w:r>
        <w:r w:rsidR="00755882">
          <w:rPr>
            <w:noProof/>
            <w:webHidden/>
          </w:rPr>
          <w:t>38</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1" w:history="1">
        <w:r w:rsidR="00651AB4" w:rsidRPr="00ED76B0">
          <w:rPr>
            <w:rStyle w:val="Hyperlink"/>
            <w:rFonts w:eastAsia="Gulim" w:cs="Arial"/>
            <w:noProof/>
            <w:lang w:eastAsia="ko-KR"/>
          </w:rPr>
          <w:t>Microsoft Dynamics C5 2012</w:t>
        </w:r>
        <w:r w:rsidR="00651AB4">
          <w:rPr>
            <w:noProof/>
            <w:webHidden/>
          </w:rPr>
          <w:tab/>
        </w:r>
        <w:r w:rsidR="00651AB4">
          <w:rPr>
            <w:noProof/>
            <w:webHidden/>
          </w:rPr>
          <w:fldChar w:fldCharType="begin"/>
        </w:r>
        <w:r w:rsidR="00651AB4">
          <w:rPr>
            <w:noProof/>
            <w:webHidden/>
          </w:rPr>
          <w:instrText xml:space="preserve"> PAGEREF _Toc372068071 \h </w:instrText>
        </w:r>
        <w:r w:rsidR="00651AB4">
          <w:rPr>
            <w:noProof/>
            <w:webHidden/>
          </w:rPr>
        </w:r>
        <w:r w:rsidR="00651AB4">
          <w:rPr>
            <w:noProof/>
            <w:webHidden/>
          </w:rPr>
          <w:fldChar w:fldCharType="separate"/>
        </w:r>
        <w:r w:rsidR="00755882">
          <w:rPr>
            <w:noProof/>
            <w:webHidden/>
          </w:rPr>
          <w:t>39</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2" w:history="1">
        <w:r w:rsidR="00651AB4" w:rsidRPr="00ED76B0">
          <w:rPr>
            <w:rStyle w:val="Hyperlink"/>
            <w:rFonts w:eastAsia="Gulim" w:cs="Arial"/>
            <w:noProof/>
            <w:lang w:eastAsia="ko-KR"/>
          </w:rPr>
          <w:t>Microsoft Dynamics CRM 2013 Service Provider</w:t>
        </w:r>
        <w:r w:rsidR="00651AB4">
          <w:rPr>
            <w:noProof/>
            <w:webHidden/>
          </w:rPr>
          <w:tab/>
        </w:r>
        <w:r w:rsidR="00651AB4">
          <w:rPr>
            <w:noProof/>
            <w:webHidden/>
          </w:rPr>
          <w:fldChar w:fldCharType="begin"/>
        </w:r>
        <w:r w:rsidR="00651AB4">
          <w:rPr>
            <w:noProof/>
            <w:webHidden/>
          </w:rPr>
          <w:instrText xml:space="preserve"> PAGEREF _Toc372068072 \h </w:instrText>
        </w:r>
        <w:r w:rsidR="00651AB4">
          <w:rPr>
            <w:noProof/>
            <w:webHidden/>
          </w:rPr>
        </w:r>
        <w:r w:rsidR="00651AB4">
          <w:rPr>
            <w:noProof/>
            <w:webHidden/>
          </w:rPr>
          <w:fldChar w:fldCharType="separate"/>
        </w:r>
        <w:r w:rsidR="00755882">
          <w:rPr>
            <w:noProof/>
            <w:webHidden/>
          </w:rPr>
          <w:t>39</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3" w:history="1">
        <w:r w:rsidR="00651AB4" w:rsidRPr="00ED76B0">
          <w:rPr>
            <w:rStyle w:val="Hyperlink"/>
            <w:rFonts w:eastAsia="Gulim" w:cs="Arial"/>
            <w:noProof/>
          </w:rPr>
          <w:t>Microsoft Dynamics GP 2013</w:t>
        </w:r>
        <w:r w:rsidR="00651AB4">
          <w:rPr>
            <w:noProof/>
            <w:webHidden/>
          </w:rPr>
          <w:tab/>
        </w:r>
        <w:r w:rsidR="00651AB4">
          <w:rPr>
            <w:noProof/>
            <w:webHidden/>
          </w:rPr>
          <w:fldChar w:fldCharType="begin"/>
        </w:r>
        <w:r w:rsidR="00651AB4">
          <w:rPr>
            <w:noProof/>
            <w:webHidden/>
          </w:rPr>
          <w:instrText xml:space="preserve"> PAGEREF _Toc372068073 \h </w:instrText>
        </w:r>
        <w:r w:rsidR="00651AB4">
          <w:rPr>
            <w:noProof/>
            <w:webHidden/>
          </w:rPr>
        </w:r>
        <w:r w:rsidR="00651AB4">
          <w:rPr>
            <w:noProof/>
            <w:webHidden/>
          </w:rPr>
          <w:fldChar w:fldCharType="separate"/>
        </w:r>
        <w:r w:rsidR="00755882">
          <w:rPr>
            <w:noProof/>
            <w:webHidden/>
          </w:rPr>
          <w:t>40</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4" w:history="1">
        <w:r w:rsidR="00651AB4" w:rsidRPr="00ED76B0">
          <w:rPr>
            <w:rStyle w:val="Hyperlink"/>
            <w:rFonts w:eastAsia="Gulim" w:cs="Arial"/>
            <w:noProof/>
            <w:lang w:eastAsia="ko-KR"/>
          </w:rPr>
          <w:t>Microsoft Dynamics NAV 2013 R2</w:t>
        </w:r>
        <w:r w:rsidR="00651AB4">
          <w:rPr>
            <w:noProof/>
            <w:webHidden/>
          </w:rPr>
          <w:tab/>
        </w:r>
        <w:r w:rsidR="00651AB4">
          <w:rPr>
            <w:noProof/>
            <w:webHidden/>
          </w:rPr>
          <w:fldChar w:fldCharType="begin"/>
        </w:r>
        <w:r w:rsidR="00651AB4">
          <w:rPr>
            <w:noProof/>
            <w:webHidden/>
          </w:rPr>
          <w:instrText xml:space="preserve"> PAGEREF _Toc372068074 \h </w:instrText>
        </w:r>
        <w:r w:rsidR="00651AB4">
          <w:rPr>
            <w:noProof/>
            <w:webHidden/>
          </w:rPr>
        </w:r>
        <w:r w:rsidR="00651AB4">
          <w:rPr>
            <w:noProof/>
            <w:webHidden/>
          </w:rPr>
          <w:fldChar w:fldCharType="separate"/>
        </w:r>
        <w:r w:rsidR="00755882">
          <w:rPr>
            <w:noProof/>
            <w:webHidden/>
          </w:rPr>
          <w:t>41</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5" w:history="1">
        <w:r w:rsidR="00651AB4" w:rsidRPr="00ED76B0">
          <w:rPr>
            <w:rStyle w:val="Hyperlink"/>
            <w:rFonts w:eastAsia="Gulim" w:cs="Arial"/>
            <w:noProof/>
            <w:lang w:eastAsia="ko-KR"/>
          </w:rPr>
          <w:t>Microsoft Dynamics SL 2011</w:t>
        </w:r>
        <w:r w:rsidR="00651AB4">
          <w:rPr>
            <w:noProof/>
            <w:webHidden/>
          </w:rPr>
          <w:tab/>
        </w:r>
        <w:r w:rsidR="00651AB4">
          <w:rPr>
            <w:noProof/>
            <w:webHidden/>
          </w:rPr>
          <w:fldChar w:fldCharType="begin"/>
        </w:r>
        <w:r w:rsidR="00651AB4">
          <w:rPr>
            <w:noProof/>
            <w:webHidden/>
          </w:rPr>
          <w:instrText xml:space="preserve"> PAGEREF _Toc372068075 \h </w:instrText>
        </w:r>
        <w:r w:rsidR="00651AB4">
          <w:rPr>
            <w:noProof/>
            <w:webHidden/>
          </w:rPr>
        </w:r>
        <w:r w:rsidR="00651AB4">
          <w:rPr>
            <w:noProof/>
            <w:webHidden/>
          </w:rPr>
          <w:fldChar w:fldCharType="separate"/>
        </w:r>
        <w:r w:rsidR="00755882">
          <w:rPr>
            <w:noProof/>
            <w:webHidden/>
          </w:rPr>
          <w:t>42</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6" w:history="1">
        <w:r w:rsidR="00651AB4" w:rsidRPr="00ED76B0">
          <w:rPr>
            <w:rStyle w:val="Hyperlink"/>
            <w:rFonts w:eastAsia="Gulim" w:cs="Arial"/>
            <w:noProof/>
            <w:lang w:eastAsia="ko-KR"/>
          </w:rPr>
          <w:t>Microsoft User Experience Virtualization Hosting for Desktops v2.0</w:t>
        </w:r>
        <w:r w:rsidR="00651AB4">
          <w:rPr>
            <w:noProof/>
            <w:webHidden/>
          </w:rPr>
          <w:tab/>
        </w:r>
        <w:r w:rsidR="00651AB4">
          <w:rPr>
            <w:noProof/>
            <w:webHidden/>
          </w:rPr>
          <w:fldChar w:fldCharType="begin"/>
        </w:r>
        <w:r w:rsidR="00651AB4">
          <w:rPr>
            <w:noProof/>
            <w:webHidden/>
          </w:rPr>
          <w:instrText xml:space="preserve"> PAGEREF _Toc372068076 \h </w:instrText>
        </w:r>
        <w:r w:rsidR="00651AB4">
          <w:rPr>
            <w:noProof/>
            <w:webHidden/>
          </w:rPr>
        </w:r>
        <w:r w:rsidR="00651AB4">
          <w:rPr>
            <w:noProof/>
            <w:webHidden/>
          </w:rPr>
          <w:fldChar w:fldCharType="separate"/>
        </w:r>
        <w:r w:rsidR="00755882">
          <w:rPr>
            <w:noProof/>
            <w:webHidden/>
          </w:rPr>
          <w:t>43</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7" w:history="1">
        <w:r w:rsidR="00651AB4" w:rsidRPr="00ED76B0">
          <w:rPr>
            <w:rStyle w:val="Hyperlink"/>
            <w:rFonts w:eastAsia="Gulim" w:cs="Arial"/>
            <w:noProof/>
            <w:lang w:eastAsia="ko-KR"/>
          </w:rPr>
          <w:t xml:space="preserve">Office </w:t>
        </w:r>
        <w:r w:rsidR="00651AB4" w:rsidRPr="00ED76B0">
          <w:rPr>
            <w:rStyle w:val="Hyperlink"/>
            <w:rFonts w:eastAsia="Gulim" w:cs="Arial" w:hint="eastAsia"/>
            <w:noProof/>
            <w:lang w:eastAsia="ko-KR"/>
          </w:rPr>
          <w:t>복수</w:t>
        </w:r>
        <w:r w:rsidR="00651AB4" w:rsidRPr="00ED76B0">
          <w:rPr>
            <w:rStyle w:val="Hyperlink"/>
            <w:rFonts w:eastAsia="Gulim" w:cs="Arial"/>
            <w:noProof/>
            <w:lang w:eastAsia="ko-KR"/>
          </w:rPr>
          <w:t xml:space="preserve"> </w:t>
        </w:r>
        <w:r w:rsidR="00651AB4" w:rsidRPr="00ED76B0">
          <w:rPr>
            <w:rStyle w:val="Hyperlink"/>
            <w:rFonts w:eastAsia="Gulim" w:cs="Arial" w:hint="eastAsia"/>
            <w:noProof/>
            <w:lang w:eastAsia="ko-KR"/>
          </w:rPr>
          <w:t>언어팩</w:t>
        </w:r>
        <w:r w:rsidR="00651AB4" w:rsidRPr="00ED76B0">
          <w:rPr>
            <w:rStyle w:val="Hyperlink"/>
            <w:rFonts w:eastAsia="Gulim" w:cs="Arial"/>
            <w:noProof/>
            <w:lang w:eastAsia="ko-KR"/>
          </w:rPr>
          <w:t xml:space="preserve"> 2013</w:t>
        </w:r>
        <w:r w:rsidR="00651AB4">
          <w:rPr>
            <w:noProof/>
            <w:webHidden/>
          </w:rPr>
          <w:tab/>
        </w:r>
        <w:r w:rsidR="00651AB4">
          <w:rPr>
            <w:noProof/>
            <w:webHidden/>
          </w:rPr>
          <w:fldChar w:fldCharType="begin"/>
        </w:r>
        <w:r w:rsidR="00651AB4">
          <w:rPr>
            <w:noProof/>
            <w:webHidden/>
          </w:rPr>
          <w:instrText xml:space="preserve"> PAGEREF _Toc372068077 \h </w:instrText>
        </w:r>
        <w:r w:rsidR="00651AB4">
          <w:rPr>
            <w:noProof/>
            <w:webHidden/>
          </w:rPr>
        </w:r>
        <w:r w:rsidR="00651AB4">
          <w:rPr>
            <w:noProof/>
            <w:webHidden/>
          </w:rPr>
          <w:fldChar w:fldCharType="separate"/>
        </w:r>
        <w:r w:rsidR="00755882">
          <w:rPr>
            <w:noProof/>
            <w:webHidden/>
          </w:rPr>
          <w:t>43</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8" w:history="1">
        <w:r w:rsidR="00651AB4" w:rsidRPr="00ED76B0">
          <w:rPr>
            <w:rStyle w:val="Hyperlink"/>
            <w:rFonts w:eastAsia="Gulim" w:cs="Arial"/>
            <w:noProof/>
          </w:rPr>
          <w:t>Office Professional Plus 2013</w:t>
        </w:r>
        <w:r w:rsidR="00651AB4">
          <w:rPr>
            <w:noProof/>
            <w:webHidden/>
          </w:rPr>
          <w:tab/>
        </w:r>
        <w:r w:rsidR="00651AB4">
          <w:rPr>
            <w:noProof/>
            <w:webHidden/>
          </w:rPr>
          <w:fldChar w:fldCharType="begin"/>
        </w:r>
        <w:r w:rsidR="00651AB4">
          <w:rPr>
            <w:noProof/>
            <w:webHidden/>
          </w:rPr>
          <w:instrText xml:space="preserve"> PAGEREF _Toc372068078 \h </w:instrText>
        </w:r>
        <w:r w:rsidR="00651AB4">
          <w:rPr>
            <w:noProof/>
            <w:webHidden/>
          </w:rPr>
        </w:r>
        <w:r w:rsidR="00651AB4">
          <w:rPr>
            <w:noProof/>
            <w:webHidden/>
          </w:rPr>
          <w:fldChar w:fldCharType="separate"/>
        </w:r>
        <w:r w:rsidR="00755882">
          <w:rPr>
            <w:noProof/>
            <w:webHidden/>
          </w:rPr>
          <w:t>44</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79" w:history="1">
        <w:r w:rsidR="00651AB4" w:rsidRPr="00ED76B0">
          <w:rPr>
            <w:rStyle w:val="Hyperlink"/>
            <w:rFonts w:eastAsia="Gulim" w:cs="Arial"/>
            <w:noProof/>
            <w:lang w:eastAsia="ko-KR"/>
          </w:rPr>
          <w:t>Office Standard 2013</w:t>
        </w:r>
        <w:r w:rsidR="00651AB4">
          <w:rPr>
            <w:noProof/>
            <w:webHidden/>
          </w:rPr>
          <w:tab/>
        </w:r>
        <w:r w:rsidR="00651AB4">
          <w:rPr>
            <w:noProof/>
            <w:webHidden/>
          </w:rPr>
          <w:fldChar w:fldCharType="begin"/>
        </w:r>
        <w:r w:rsidR="00651AB4">
          <w:rPr>
            <w:noProof/>
            <w:webHidden/>
          </w:rPr>
          <w:instrText xml:space="preserve"> PAGEREF _Toc372068079 \h </w:instrText>
        </w:r>
        <w:r w:rsidR="00651AB4">
          <w:rPr>
            <w:noProof/>
            <w:webHidden/>
          </w:rPr>
        </w:r>
        <w:r w:rsidR="00651AB4">
          <w:rPr>
            <w:noProof/>
            <w:webHidden/>
          </w:rPr>
          <w:fldChar w:fldCharType="separate"/>
        </w:r>
        <w:r w:rsidR="00755882">
          <w:rPr>
            <w:noProof/>
            <w:webHidden/>
          </w:rPr>
          <w:t>44</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0" w:history="1">
        <w:r w:rsidR="00651AB4" w:rsidRPr="00ED76B0">
          <w:rPr>
            <w:rStyle w:val="Hyperlink"/>
            <w:rFonts w:eastAsia="Gulim" w:cs="Arial" w:hint="eastAsia"/>
            <w:noProof/>
            <w:lang w:eastAsia="ko-KR"/>
          </w:rPr>
          <w:t>생산성</w:t>
        </w:r>
        <w:r w:rsidR="00651AB4" w:rsidRPr="00ED76B0">
          <w:rPr>
            <w:rStyle w:val="Hyperlink"/>
            <w:rFonts w:eastAsia="Gulim" w:cs="Arial"/>
            <w:noProof/>
            <w:lang w:eastAsia="ko-KR"/>
          </w:rPr>
          <w:t xml:space="preserve"> </w:t>
        </w:r>
        <w:r w:rsidR="00651AB4" w:rsidRPr="00ED76B0">
          <w:rPr>
            <w:rStyle w:val="Hyperlink"/>
            <w:rFonts w:eastAsia="Gulim" w:cs="Arial" w:hint="eastAsia"/>
            <w:noProof/>
            <w:lang w:eastAsia="ko-KR"/>
          </w:rPr>
          <w:t>제품군</w:t>
        </w:r>
        <w:r w:rsidR="00651AB4">
          <w:rPr>
            <w:noProof/>
            <w:webHidden/>
          </w:rPr>
          <w:tab/>
        </w:r>
        <w:r w:rsidR="00651AB4">
          <w:rPr>
            <w:noProof/>
            <w:webHidden/>
          </w:rPr>
          <w:fldChar w:fldCharType="begin"/>
        </w:r>
        <w:r w:rsidR="00651AB4">
          <w:rPr>
            <w:noProof/>
            <w:webHidden/>
          </w:rPr>
          <w:instrText xml:space="preserve"> PAGEREF _Toc372068080 \h </w:instrText>
        </w:r>
        <w:r w:rsidR="00651AB4">
          <w:rPr>
            <w:noProof/>
            <w:webHidden/>
          </w:rPr>
        </w:r>
        <w:r w:rsidR="00651AB4">
          <w:rPr>
            <w:noProof/>
            <w:webHidden/>
          </w:rPr>
          <w:fldChar w:fldCharType="separate"/>
        </w:r>
        <w:r w:rsidR="00755882">
          <w:rPr>
            <w:noProof/>
            <w:webHidden/>
          </w:rPr>
          <w:t>45</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1" w:history="1">
        <w:r w:rsidR="00651AB4" w:rsidRPr="00ED76B0">
          <w:rPr>
            <w:rStyle w:val="Hyperlink"/>
            <w:rFonts w:eastAsia="Gulim" w:cs="Arial"/>
            <w:noProof/>
            <w:lang w:eastAsia="ko-KR"/>
          </w:rPr>
          <w:t>Project 2013 Professional</w:t>
        </w:r>
        <w:r w:rsidR="00651AB4">
          <w:rPr>
            <w:noProof/>
            <w:webHidden/>
          </w:rPr>
          <w:tab/>
        </w:r>
        <w:r w:rsidR="00651AB4">
          <w:rPr>
            <w:noProof/>
            <w:webHidden/>
          </w:rPr>
          <w:fldChar w:fldCharType="begin"/>
        </w:r>
        <w:r w:rsidR="00651AB4">
          <w:rPr>
            <w:noProof/>
            <w:webHidden/>
          </w:rPr>
          <w:instrText xml:space="preserve"> PAGEREF _Toc372068081 \h </w:instrText>
        </w:r>
        <w:r w:rsidR="00651AB4">
          <w:rPr>
            <w:noProof/>
            <w:webHidden/>
          </w:rPr>
        </w:r>
        <w:r w:rsidR="00651AB4">
          <w:rPr>
            <w:noProof/>
            <w:webHidden/>
          </w:rPr>
          <w:fldChar w:fldCharType="separate"/>
        </w:r>
        <w:r w:rsidR="00755882">
          <w:rPr>
            <w:noProof/>
            <w:webHidden/>
          </w:rPr>
          <w:t>45</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2" w:history="1">
        <w:r w:rsidR="00651AB4" w:rsidRPr="00ED76B0">
          <w:rPr>
            <w:rStyle w:val="Hyperlink"/>
            <w:rFonts w:eastAsia="Gulim" w:cs="Arial"/>
            <w:noProof/>
          </w:rPr>
          <w:t>Project 2013 Standard</w:t>
        </w:r>
        <w:r w:rsidR="00651AB4">
          <w:rPr>
            <w:noProof/>
            <w:webHidden/>
          </w:rPr>
          <w:tab/>
        </w:r>
        <w:r w:rsidR="00651AB4">
          <w:rPr>
            <w:noProof/>
            <w:webHidden/>
          </w:rPr>
          <w:fldChar w:fldCharType="begin"/>
        </w:r>
        <w:r w:rsidR="00651AB4">
          <w:rPr>
            <w:noProof/>
            <w:webHidden/>
          </w:rPr>
          <w:instrText xml:space="preserve"> PAGEREF _Toc372068082 \h </w:instrText>
        </w:r>
        <w:r w:rsidR="00651AB4">
          <w:rPr>
            <w:noProof/>
            <w:webHidden/>
          </w:rPr>
        </w:r>
        <w:r w:rsidR="00651AB4">
          <w:rPr>
            <w:noProof/>
            <w:webHidden/>
          </w:rPr>
          <w:fldChar w:fldCharType="separate"/>
        </w:r>
        <w:r w:rsidR="00755882">
          <w:rPr>
            <w:noProof/>
            <w:webHidden/>
          </w:rPr>
          <w:t>45</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3" w:history="1">
        <w:r w:rsidR="00651AB4" w:rsidRPr="00ED76B0">
          <w:rPr>
            <w:rStyle w:val="Hyperlink"/>
            <w:rFonts w:eastAsia="Gulim" w:cs="Arial"/>
            <w:noProof/>
          </w:rPr>
          <w:t>Project Server 2013</w:t>
        </w:r>
        <w:r w:rsidR="00651AB4">
          <w:rPr>
            <w:noProof/>
            <w:webHidden/>
          </w:rPr>
          <w:tab/>
        </w:r>
        <w:r w:rsidR="00651AB4">
          <w:rPr>
            <w:noProof/>
            <w:webHidden/>
          </w:rPr>
          <w:fldChar w:fldCharType="begin"/>
        </w:r>
        <w:r w:rsidR="00651AB4">
          <w:rPr>
            <w:noProof/>
            <w:webHidden/>
          </w:rPr>
          <w:instrText xml:space="preserve"> PAGEREF _Toc372068083 \h </w:instrText>
        </w:r>
        <w:r w:rsidR="00651AB4">
          <w:rPr>
            <w:noProof/>
            <w:webHidden/>
          </w:rPr>
        </w:r>
        <w:r w:rsidR="00651AB4">
          <w:rPr>
            <w:noProof/>
            <w:webHidden/>
          </w:rPr>
          <w:fldChar w:fldCharType="separate"/>
        </w:r>
        <w:r w:rsidR="00755882">
          <w:rPr>
            <w:noProof/>
            <w:webHidden/>
          </w:rPr>
          <w:t>46</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4" w:history="1">
        <w:r w:rsidR="00651AB4" w:rsidRPr="00ED76B0">
          <w:rPr>
            <w:rStyle w:val="Hyperlink"/>
            <w:rFonts w:eastAsia="Gulim" w:cs="Arial"/>
            <w:noProof/>
          </w:rPr>
          <w:t>SharePoint Server 2013</w:t>
        </w:r>
        <w:r w:rsidR="00651AB4">
          <w:rPr>
            <w:noProof/>
            <w:webHidden/>
          </w:rPr>
          <w:tab/>
        </w:r>
        <w:r w:rsidR="00651AB4">
          <w:rPr>
            <w:noProof/>
            <w:webHidden/>
          </w:rPr>
          <w:fldChar w:fldCharType="begin"/>
        </w:r>
        <w:r w:rsidR="00651AB4">
          <w:rPr>
            <w:noProof/>
            <w:webHidden/>
          </w:rPr>
          <w:instrText xml:space="preserve"> PAGEREF _Toc372068084 \h </w:instrText>
        </w:r>
        <w:r w:rsidR="00651AB4">
          <w:rPr>
            <w:noProof/>
            <w:webHidden/>
          </w:rPr>
        </w:r>
        <w:r w:rsidR="00651AB4">
          <w:rPr>
            <w:noProof/>
            <w:webHidden/>
          </w:rPr>
          <w:fldChar w:fldCharType="separate"/>
        </w:r>
        <w:r w:rsidR="00755882">
          <w:rPr>
            <w:noProof/>
            <w:webHidden/>
          </w:rPr>
          <w:t>46</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5" w:history="1">
        <w:r w:rsidR="00651AB4" w:rsidRPr="00ED76B0">
          <w:rPr>
            <w:rStyle w:val="Hyperlink"/>
            <w:rFonts w:eastAsia="Gulim" w:cs="Arial"/>
            <w:noProof/>
          </w:rPr>
          <w:t>SQL Server 2012 Standard</w:t>
        </w:r>
        <w:r w:rsidR="00651AB4">
          <w:rPr>
            <w:noProof/>
            <w:webHidden/>
          </w:rPr>
          <w:tab/>
        </w:r>
        <w:r w:rsidR="00651AB4">
          <w:rPr>
            <w:noProof/>
            <w:webHidden/>
          </w:rPr>
          <w:fldChar w:fldCharType="begin"/>
        </w:r>
        <w:r w:rsidR="00651AB4">
          <w:rPr>
            <w:noProof/>
            <w:webHidden/>
          </w:rPr>
          <w:instrText xml:space="preserve"> PAGEREF _Toc372068085 \h </w:instrText>
        </w:r>
        <w:r w:rsidR="00651AB4">
          <w:rPr>
            <w:noProof/>
            <w:webHidden/>
          </w:rPr>
        </w:r>
        <w:r w:rsidR="00651AB4">
          <w:rPr>
            <w:noProof/>
            <w:webHidden/>
          </w:rPr>
          <w:fldChar w:fldCharType="separate"/>
        </w:r>
        <w:r w:rsidR="00755882">
          <w:rPr>
            <w:noProof/>
            <w:webHidden/>
          </w:rPr>
          <w:t>47</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6" w:history="1">
        <w:r w:rsidR="00651AB4" w:rsidRPr="00ED76B0">
          <w:rPr>
            <w:rStyle w:val="Hyperlink"/>
            <w:rFonts w:eastAsia="Gulim" w:cs="Arial"/>
            <w:noProof/>
            <w:lang w:eastAsia="ko-KR"/>
          </w:rPr>
          <w:t>SQL Server 2012 Business Intelligence</w:t>
        </w:r>
        <w:r w:rsidR="00651AB4">
          <w:rPr>
            <w:noProof/>
            <w:webHidden/>
          </w:rPr>
          <w:tab/>
        </w:r>
        <w:r w:rsidR="00651AB4">
          <w:rPr>
            <w:noProof/>
            <w:webHidden/>
          </w:rPr>
          <w:fldChar w:fldCharType="begin"/>
        </w:r>
        <w:r w:rsidR="00651AB4">
          <w:rPr>
            <w:noProof/>
            <w:webHidden/>
          </w:rPr>
          <w:instrText xml:space="preserve"> PAGEREF _Toc372068086 \h </w:instrText>
        </w:r>
        <w:r w:rsidR="00651AB4">
          <w:rPr>
            <w:noProof/>
            <w:webHidden/>
          </w:rPr>
        </w:r>
        <w:r w:rsidR="00651AB4">
          <w:rPr>
            <w:noProof/>
            <w:webHidden/>
          </w:rPr>
          <w:fldChar w:fldCharType="separate"/>
        </w:r>
        <w:r w:rsidR="00755882">
          <w:rPr>
            <w:noProof/>
            <w:webHidden/>
          </w:rPr>
          <w:t>47</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7" w:history="1">
        <w:r w:rsidR="00651AB4" w:rsidRPr="00ED76B0">
          <w:rPr>
            <w:rStyle w:val="Hyperlink"/>
            <w:rFonts w:eastAsia="Gulim" w:cs="Arial"/>
            <w:noProof/>
            <w:lang w:eastAsia="ko-KR"/>
          </w:rPr>
          <w:t>System Center 2012 R2 Client Management Suite</w:t>
        </w:r>
        <w:r w:rsidR="00651AB4">
          <w:rPr>
            <w:noProof/>
            <w:webHidden/>
          </w:rPr>
          <w:tab/>
        </w:r>
        <w:r w:rsidR="00651AB4">
          <w:rPr>
            <w:noProof/>
            <w:webHidden/>
          </w:rPr>
          <w:fldChar w:fldCharType="begin"/>
        </w:r>
        <w:r w:rsidR="00651AB4">
          <w:rPr>
            <w:noProof/>
            <w:webHidden/>
          </w:rPr>
          <w:instrText xml:space="preserve"> PAGEREF _Toc372068087 \h </w:instrText>
        </w:r>
        <w:r w:rsidR="00651AB4">
          <w:rPr>
            <w:noProof/>
            <w:webHidden/>
          </w:rPr>
        </w:r>
        <w:r w:rsidR="00651AB4">
          <w:rPr>
            <w:noProof/>
            <w:webHidden/>
          </w:rPr>
          <w:fldChar w:fldCharType="separate"/>
        </w:r>
        <w:r w:rsidR="00755882">
          <w:rPr>
            <w:noProof/>
            <w:webHidden/>
          </w:rPr>
          <w:t>47</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8" w:history="1">
        <w:r w:rsidR="00651AB4" w:rsidRPr="00ED76B0">
          <w:rPr>
            <w:rStyle w:val="Hyperlink"/>
            <w:rFonts w:eastAsia="Gulim" w:cs="Arial"/>
            <w:noProof/>
          </w:rPr>
          <w:t>System Center 2012 R2 Configuration Manager</w:t>
        </w:r>
        <w:r w:rsidR="00651AB4">
          <w:rPr>
            <w:noProof/>
            <w:webHidden/>
          </w:rPr>
          <w:tab/>
        </w:r>
        <w:r w:rsidR="00651AB4">
          <w:rPr>
            <w:noProof/>
            <w:webHidden/>
          </w:rPr>
          <w:fldChar w:fldCharType="begin"/>
        </w:r>
        <w:r w:rsidR="00651AB4">
          <w:rPr>
            <w:noProof/>
            <w:webHidden/>
          </w:rPr>
          <w:instrText xml:space="preserve"> PAGEREF _Toc372068088 \h </w:instrText>
        </w:r>
        <w:r w:rsidR="00651AB4">
          <w:rPr>
            <w:noProof/>
            <w:webHidden/>
          </w:rPr>
        </w:r>
        <w:r w:rsidR="00651AB4">
          <w:rPr>
            <w:noProof/>
            <w:webHidden/>
          </w:rPr>
          <w:fldChar w:fldCharType="separate"/>
        </w:r>
        <w:r w:rsidR="00755882">
          <w:rPr>
            <w:noProof/>
            <w:webHidden/>
          </w:rPr>
          <w:t>48</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89" w:history="1">
        <w:r w:rsidR="00651AB4" w:rsidRPr="00ED76B0">
          <w:rPr>
            <w:rStyle w:val="Hyperlink"/>
            <w:rFonts w:eastAsia="Gulim" w:cs="Arial"/>
            <w:noProof/>
          </w:rPr>
          <w:t>Visio 2013 Professional</w:t>
        </w:r>
        <w:r w:rsidR="00651AB4">
          <w:rPr>
            <w:noProof/>
            <w:webHidden/>
          </w:rPr>
          <w:tab/>
        </w:r>
        <w:r w:rsidR="00651AB4">
          <w:rPr>
            <w:noProof/>
            <w:webHidden/>
          </w:rPr>
          <w:fldChar w:fldCharType="begin"/>
        </w:r>
        <w:r w:rsidR="00651AB4">
          <w:rPr>
            <w:noProof/>
            <w:webHidden/>
          </w:rPr>
          <w:instrText xml:space="preserve"> PAGEREF _Toc372068089 \h </w:instrText>
        </w:r>
        <w:r w:rsidR="00651AB4">
          <w:rPr>
            <w:noProof/>
            <w:webHidden/>
          </w:rPr>
        </w:r>
        <w:r w:rsidR="00651AB4">
          <w:rPr>
            <w:noProof/>
            <w:webHidden/>
          </w:rPr>
          <w:fldChar w:fldCharType="separate"/>
        </w:r>
        <w:r w:rsidR="00755882">
          <w:rPr>
            <w:noProof/>
            <w:webHidden/>
          </w:rPr>
          <w:t>48</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0" w:history="1">
        <w:r w:rsidR="00651AB4" w:rsidRPr="00ED76B0">
          <w:rPr>
            <w:rStyle w:val="Hyperlink"/>
            <w:rFonts w:eastAsia="Gulim" w:cs="Arial"/>
            <w:noProof/>
          </w:rPr>
          <w:t>Visio 2013 Standard</w:t>
        </w:r>
        <w:r w:rsidR="00651AB4">
          <w:rPr>
            <w:noProof/>
            <w:webHidden/>
          </w:rPr>
          <w:tab/>
        </w:r>
        <w:r w:rsidR="00651AB4">
          <w:rPr>
            <w:noProof/>
            <w:webHidden/>
          </w:rPr>
          <w:fldChar w:fldCharType="begin"/>
        </w:r>
        <w:r w:rsidR="00651AB4">
          <w:rPr>
            <w:noProof/>
            <w:webHidden/>
          </w:rPr>
          <w:instrText xml:space="preserve"> PAGEREF _Toc372068090 \h </w:instrText>
        </w:r>
        <w:r w:rsidR="00651AB4">
          <w:rPr>
            <w:noProof/>
            <w:webHidden/>
          </w:rPr>
        </w:r>
        <w:r w:rsidR="00651AB4">
          <w:rPr>
            <w:noProof/>
            <w:webHidden/>
          </w:rPr>
          <w:fldChar w:fldCharType="separate"/>
        </w:r>
        <w:r w:rsidR="00755882">
          <w:rPr>
            <w:noProof/>
            <w:webHidden/>
          </w:rPr>
          <w:t>48</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1" w:history="1">
        <w:r w:rsidR="00651AB4" w:rsidRPr="00ED76B0">
          <w:rPr>
            <w:rStyle w:val="Hyperlink"/>
            <w:rFonts w:eastAsia="Gulim" w:cs="Arial"/>
            <w:noProof/>
          </w:rPr>
          <w:t>Visual Studio Premium 2013</w:t>
        </w:r>
        <w:r w:rsidR="00651AB4">
          <w:rPr>
            <w:noProof/>
            <w:webHidden/>
          </w:rPr>
          <w:tab/>
        </w:r>
        <w:r w:rsidR="00651AB4">
          <w:rPr>
            <w:noProof/>
            <w:webHidden/>
          </w:rPr>
          <w:fldChar w:fldCharType="begin"/>
        </w:r>
        <w:r w:rsidR="00651AB4">
          <w:rPr>
            <w:noProof/>
            <w:webHidden/>
          </w:rPr>
          <w:instrText xml:space="preserve"> PAGEREF _Toc372068091 \h </w:instrText>
        </w:r>
        <w:r w:rsidR="00651AB4">
          <w:rPr>
            <w:noProof/>
            <w:webHidden/>
          </w:rPr>
        </w:r>
        <w:r w:rsidR="00651AB4">
          <w:rPr>
            <w:noProof/>
            <w:webHidden/>
          </w:rPr>
          <w:fldChar w:fldCharType="separate"/>
        </w:r>
        <w:r w:rsidR="00755882">
          <w:rPr>
            <w:noProof/>
            <w:webHidden/>
          </w:rPr>
          <w:t>49</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2" w:history="1">
        <w:r w:rsidR="00651AB4" w:rsidRPr="00ED76B0">
          <w:rPr>
            <w:rStyle w:val="Hyperlink"/>
            <w:rFonts w:eastAsia="Gulim" w:cs="Arial"/>
            <w:noProof/>
            <w:lang w:eastAsia="ko-KR"/>
          </w:rPr>
          <w:t>Visual Studio Professional 2013</w:t>
        </w:r>
        <w:r w:rsidR="00651AB4">
          <w:rPr>
            <w:noProof/>
            <w:webHidden/>
          </w:rPr>
          <w:tab/>
        </w:r>
        <w:r w:rsidR="00651AB4">
          <w:rPr>
            <w:noProof/>
            <w:webHidden/>
          </w:rPr>
          <w:fldChar w:fldCharType="begin"/>
        </w:r>
        <w:r w:rsidR="00651AB4">
          <w:rPr>
            <w:noProof/>
            <w:webHidden/>
          </w:rPr>
          <w:instrText xml:space="preserve"> PAGEREF _Toc372068092 \h </w:instrText>
        </w:r>
        <w:r w:rsidR="00651AB4">
          <w:rPr>
            <w:noProof/>
            <w:webHidden/>
          </w:rPr>
        </w:r>
        <w:r w:rsidR="00651AB4">
          <w:rPr>
            <w:noProof/>
            <w:webHidden/>
          </w:rPr>
          <w:fldChar w:fldCharType="separate"/>
        </w:r>
        <w:r w:rsidR="00755882">
          <w:rPr>
            <w:noProof/>
            <w:webHidden/>
          </w:rPr>
          <w:t>50</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3" w:history="1">
        <w:r w:rsidR="00651AB4" w:rsidRPr="00ED76B0">
          <w:rPr>
            <w:rStyle w:val="Hyperlink"/>
            <w:rFonts w:eastAsia="Gulim" w:cs="Arial"/>
            <w:noProof/>
            <w:lang w:eastAsia="ko-KR"/>
          </w:rPr>
          <w:t>Visual Studio Ultimate 2013</w:t>
        </w:r>
        <w:r w:rsidR="00651AB4">
          <w:rPr>
            <w:noProof/>
            <w:webHidden/>
          </w:rPr>
          <w:tab/>
        </w:r>
        <w:r w:rsidR="00651AB4">
          <w:rPr>
            <w:noProof/>
            <w:webHidden/>
          </w:rPr>
          <w:fldChar w:fldCharType="begin"/>
        </w:r>
        <w:r w:rsidR="00651AB4">
          <w:rPr>
            <w:noProof/>
            <w:webHidden/>
          </w:rPr>
          <w:instrText xml:space="preserve"> PAGEREF _Toc372068093 \h </w:instrText>
        </w:r>
        <w:r w:rsidR="00651AB4">
          <w:rPr>
            <w:noProof/>
            <w:webHidden/>
          </w:rPr>
        </w:r>
        <w:r w:rsidR="00651AB4">
          <w:rPr>
            <w:noProof/>
            <w:webHidden/>
          </w:rPr>
          <w:fldChar w:fldCharType="separate"/>
        </w:r>
        <w:r w:rsidR="00755882">
          <w:rPr>
            <w:noProof/>
            <w:webHidden/>
          </w:rPr>
          <w:t>52</w:t>
        </w:r>
        <w:r w:rsidR="00651AB4">
          <w:rPr>
            <w:noProof/>
            <w:webHidden/>
          </w:rPr>
          <w:fldChar w:fldCharType="end"/>
        </w:r>
      </w:hyperlink>
    </w:p>
    <w:p w:rsidR="00651AB4" w:rsidRDefault="003B5CF1" w:rsidP="000176B2">
      <w:pPr>
        <w:pStyle w:val="TOC2"/>
        <w:spacing w:before="50"/>
        <w:ind w:left="144" w:firstLine="0"/>
        <w:rPr>
          <w:noProof/>
          <w:color w:val="auto"/>
          <w:sz w:val="22"/>
          <w:lang w:eastAsia="zh-CN"/>
        </w:rPr>
      </w:pPr>
      <w:hyperlink w:anchor="_Toc372068094" w:history="1">
        <w:r w:rsidR="00651AB4" w:rsidRPr="00ED76B0">
          <w:rPr>
            <w:rStyle w:val="Hyperlink"/>
            <w:rFonts w:eastAsia="Gulim" w:cs="Arial"/>
            <w:noProof/>
            <w:lang w:eastAsia="ko-KR"/>
          </w:rPr>
          <w:t>Visual Studio Team Foundation Server 2013 with SQL Server</w:t>
        </w:r>
        <w:r w:rsidR="00280FCA">
          <w:rPr>
            <w:rStyle w:val="Hyperlink"/>
            <w:rFonts w:eastAsia="Gulim" w:cs="Arial"/>
            <w:noProof/>
            <w:lang w:eastAsia="ko-KR"/>
          </w:rPr>
          <w:t> </w:t>
        </w:r>
        <w:r w:rsidR="00651AB4" w:rsidRPr="00ED76B0">
          <w:rPr>
            <w:rStyle w:val="Hyperlink"/>
            <w:rFonts w:eastAsia="Gulim" w:cs="Arial"/>
            <w:noProof/>
            <w:lang w:eastAsia="ko-KR"/>
          </w:rPr>
          <w:t>2012</w:t>
        </w:r>
        <w:r w:rsidR="00280FCA">
          <w:rPr>
            <w:rStyle w:val="Hyperlink"/>
            <w:rFonts w:eastAsia="Gulim" w:cs="Arial"/>
            <w:noProof/>
            <w:lang w:eastAsia="ko-KR"/>
          </w:rPr>
          <w:t> </w:t>
        </w:r>
        <w:r w:rsidR="00651AB4" w:rsidRPr="00ED76B0">
          <w:rPr>
            <w:rStyle w:val="Hyperlink"/>
            <w:rFonts w:eastAsia="Gulim" w:cs="Arial"/>
            <w:noProof/>
            <w:lang w:eastAsia="ko-KR"/>
          </w:rPr>
          <w:t>Technology</w:t>
        </w:r>
        <w:r w:rsidR="00651AB4">
          <w:rPr>
            <w:noProof/>
            <w:webHidden/>
          </w:rPr>
          <w:tab/>
        </w:r>
        <w:r w:rsidR="00651AB4">
          <w:rPr>
            <w:noProof/>
            <w:webHidden/>
          </w:rPr>
          <w:fldChar w:fldCharType="begin"/>
        </w:r>
        <w:r w:rsidR="00651AB4">
          <w:rPr>
            <w:noProof/>
            <w:webHidden/>
          </w:rPr>
          <w:instrText xml:space="preserve"> PAGEREF _Toc372068094 \h </w:instrText>
        </w:r>
        <w:r w:rsidR="00651AB4">
          <w:rPr>
            <w:noProof/>
            <w:webHidden/>
          </w:rPr>
        </w:r>
        <w:r w:rsidR="00651AB4">
          <w:rPr>
            <w:noProof/>
            <w:webHidden/>
          </w:rPr>
          <w:fldChar w:fldCharType="separate"/>
        </w:r>
        <w:r w:rsidR="00755882">
          <w:rPr>
            <w:noProof/>
            <w:webHidden/>
          </w:rPr>
          <w:t>54</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5" w:history="1">
        <w:r w:rsidR="00651AB4" w:rsidRPr="00ED76B0">
          <w:rPr>
            <w:rStyle w:val="Hyperlink"/>
            <w:rFonts w:eastAsia="Gulim" w:cs="Arial"/>
            <w:noProof/>
            <w:lang w:eastAsia="ko-KR"/>
          </w:rPr>
          <w:t>Visual Studio Test Professional 2013</w:t>
        </w:r>
        <w:r w:rsidR="00651AB4">
          <w:rPr>
            <w:noProof/>
            <w:webHidden/>
          </w:rPr>
          <w:tab/>
        </w:r>
        <w:r w:rsidR="00651AB4">
          <w:rPr>
            <w:noProof/>
            <w:webHidden/>
          </w:rPr>
          <w:fldChar w:fldCharType="begin"/>
        </w:r>
        <w:r w:rsidR="00651AB4">
          <w:rPr>
            <w:noProof/>
            <w:webHidden/>
          </w:rPr>
          <w:instrText xml:space="preserve"> PAGEREF _Toc372068095 \h </w:instrText>
        </w:r>
        <w:r w:rsidR="00651AB4">
          <w:rPr>
            <w:noProof/>
            <w:webHidden/>
          </w:rPr>
        </w:r>
        <w:r w:rsidR="00651AB4">
          <w:rPr>
            <w:noProof/>
            <w:webHidden/>
          </w:rPr>
          <w:fldChar w:fldCharType="separate"/>
        </w:r>
        <w:r w:rsidR="00755882">
          <w:rPr>
            <w:noProof/>
            <w:webHidden/>
          </w:rPr>
          <w:t>55</w:t>
        </w:r>
        <w:r w:rsidR="00651AB4">
          <w:rPr>
            <w:noProof/>
            <w:webHidden/>
          </w:rPr>
          <w:fldChar w:fldCharType="end"/>
        </w:r>
      </w:hyperlink>
    </w:p>
    <w:p w:rsidR="00651AB4" w:rsidRDefault="003B5CF1" w:rsidP="000176B2">
      <w:pPr>
        <w:pStyle w:val="TOC2"/>
        <w:spacing w:before="50"/>
        <w:ind w:left="144" w:firstLine="0"/>
        <w:rPr>
          <w:noProof/>
          <w:color w:val="auto"/>
          <w:sz w:val="22"/>
          <w:lang w:eastAsia="zh-CN"/>
        </w:rPr>
      </w:pPr>
      <w:hyperlink w:anchor="_Toc372068096" w:history="1">
        <w:r w:rsidR="00651AB4" w:rsidRPr="00ED76B0">
          <w:rPr>
            <w:rStyle w:val="Hyperlink"/>
            <w:rFonts w:eastAsia="Gulim" w:cs="Arial"/>
            <w:noProof/>
            <w:lang w:eastAsia="ko-KR"/>
          </w:rPr>
          <w:t>Windows Server 2012 R2 Active Directory Rights Management Services</w:t>
        </w:r>
        <w:r w:rsidR="00651AB4">
          <w:rPr>
            <w:noProof/>
            <w:webHidden/>
          </w:rPr>
          <w:tab/>
        </w:r>
        <w:r w:rsidR="00651AB4">
          <w:rPr>
            <w:noProof/>
            <w:webHidden/>
          </w:rPr>
          <w:fldChar w:fldCharType="begin"/>
        </w:r>
        <w:r w:rsidR="00651AB4">
          <w:rPr>
            <w:noProof/>
            <w:webHidden/>
          </w:rPr>
          <w:instrText xml:space="preserve"> PAGEREF _Toc372068096 \h </w:instrText>
        </w:r>
        <w:r w:rsidR="00651AB4">
          <w:rPr>
            <w:noProof/>
            <w:webHidden/>
          </w:rPr>
        </w:r>
        <w:r w:rsidR="00651AB4">
          <w:rPr>
            <w:noProof/>
            <w:webHidden/>
          </w:rPr>
          <w:fldChar w:fldCharType="separate"/>
        </w:r>
        <w:r w:rsidR="00755882">
          <w:rPr>
            <w:noProof/>
            <w:webHidden/>
          </w:rPr>
          <w:t>56</w:t>
        </w:r>
        <w:r w:rsidR="00651AB4">
          <w:rPr>
            <w:noProof/>
            <w:webHidden/>
          </w:rPr>
          <w:fldChar w:fldCharType="end"/>
        </w:r>
      </w:hyperlink>
    </w:p>
    <w:p w:rsidR="00651AB4" w:rsidRDefault="003B5CF1" w:rsidP="000176B2">
      <w:pPr>
        <w:pStyle w:val="TOC2"/>
        <w:spacing w:before="50"/>
        <w:rPr>
          <w:noProof/>
          <w:color w:val="auto"/>
          <w:sz w:val="22"/>
          <w:lang w:eastAsia="zh-CN"/>
        </w:rPr>
      </w:pPr>
      <w:hyperlink w:anchor="_Toc372068097" w:history="1">
        <w:r w:rsidR="00651AB4" w:rsidRPr="00ED76B0">
          <w:rPr>
            <w:rStyle w:val="Hyperlink"/>
            <w:rFonts w:eastAsia="Gulim" w:cs="Arial"/>
            <w:noProof/>
            <w:lang w:eastAsia="ko-KR"/>
          </w:rPr>
          <w:t xml:space="preserve">Windows Server 2012 R2 </w:t>
        </w:r>
        <w:r w:rsidR="00651AB4" w:rsidRPr="00ED76B0">
          <w:rPr>
            <w:rStyle w:val="Hyperlink"/>
            <w:rFonts w:eastAsia="Gulim" w:cs="Arial" w:hint="eastAsia"/>
            <w:noProof/>
            <w:lang w:eastAsia="ko-KR"/>
          </w:rPr>
          <w:t>원격</w:t>
        </w:r>
        <w:r w:rsidR="00651AB4" w:rsidRPr="00ED76B0">
          <w:rPr>
            <w:rStyle w:val="Hyperlink"/>
            <w:rFonts w:eastAsia="Gulim" w:cs="Arial"/>
            <w:noProof/>
            <w:lang w:eastAsia="ko-KR"/>
          </w:rPr>
          <w:t xml:space="preserve"> </w:t>
        </w:r>
        <w:r w:rsidR="00651AB4" w:rsidRPr="00ED76B0">
          <w:rPr>
            <w:rStyle w:val="Hyperlink"/>
            <w:rFonts w:eastAsia="Gulim" w:cs="Arial" w:hint="eastAsia"/>
            <w:noProof/>
            <w:lang w:eastAsia="ko-KR"/>
          </w:rPr>
          <w:t>데스크톱</w:t>
        </w:r>
        <w:r w:rsidR="00651AB4" w:rsidRPr="00ED76B0">
          <w:rPr>
            <w:rStyle w:val="Hyperlink"/>
            <w:rFonts w:eastAsia="Gulim" w:cs="Arial"/>
            <w:noProof/>
            <w:lang w:eastAsia="ko-KR"/>
          </w:rPr>
          <w:t xml:space="preserve"> </w:t>
        </w:r>
        <w:r w:rsidR="00651AB4" w:rsidRPr="00ED76B0">
          <w:rPr>
            <w:rStyle w:val="Hyperlink"/>
            <w:rFonts w:eastAsia="Gulim" w:cs="Arial" w:hint="eastAsia"/>
            <w:noProof/>
            <w:lang w:eastAsia="ko-KR"/>
          </w:rPr>
          <w:t>서비스</w:t>
        </w:r>
        <w:r w:rsidR="00651AB4">
          <w:rPr>
            <w:noProof/>
            <w:webHidden/>
          </w:rPr>
          <w:tab/>
        </w:r>
        <w:r w:rsidR="00651AB4">
          <w:rPr>
            <w:noProof/>
            <w:webHidden/>
          </w:rPr>
          <w:fldChar w:fldCharType="begin"/>
        </w:r>
        <w:r w:rsidR="00651AB4">
          <w:rPr>
            <w:noProof/>
            <w:webHidden/>
          </w:rPr>
          <w:instrText xml:space="preserve"> PAGEREF _Toc372068097 \h </w:instrText>
        </w:r>
        <w:r w:rsidR="00651AB4">
          <w:rPr>
            <w:noProof/>
            <w:webHidden/>
          </w:rPr>
        </w:r>
        <w:r w:rsidR="00651AB4">
          <w:rPr>
            <w:noProof/>
            <w:webHidden/>
          </w:rPr>
          <w:fldChar w:fldCharType="separate"/>
        </w:r>
        <w:r w:rsidR="00755882">
          <w:rPr>
            <w:noProof/>
            <w:webHidden/>
          </w:rPr>
          <w:t>57</w:t>
        </w:r>
        <w:r w:rsidR="00651AB4">
          <w:rPr>
            <w:noProof/>
            <w:webHidden/>
          </w:rPr>
          <w:fldChar w:fldCharType="end"/>
        </w:r>
      </w:hyperlink>
    </w:p>
    <w:p w:rsidR="000C3222" w:rsidRPr="003275E1" w:rsidRDefault="008E1101" w:rsidP="009A4C7C">
      <w:pPr>
        <w:pStyle w:val="PURHeading1"/>
        <w:rPr>
          <w:rFonts w:eastAsia="Gulim" w:cs="Arial"/>
        </w:rPr>
        <w:sectPr w:rsidR="000C3222" w:rsidRPr="003275E1" w:rsidSect="008354E4">
          <w:type w:val="continuous"/>
          <w:pgSz w:w="12240" w:h="15840" w:code="1"/>
          <w:pgMar w:top="1166" w:right="720" w:bottom="720" w:left="720" w:header="432" w:footer="288" w:gutter="0"/>
          <w:cols w:num="2" w:space="360"/>
          <w:docGrid w:linePitch="360"/>
        </w:sectPr>
      </w:pPr>
      <w:r w:rsidRPr="003275E1">
        <w:rPr>
          <w:rFonts w:eastAsia="Gulim" w:cs="Arial"/>
        </w:rPr>
        <w:fldChar w:fldCharType="end"/>
      </w:r>
    </w:p>
    <w:p w:rsidR="009C7C76" w:rsidRPr="003275E1" w:rsidRDefault="009C7C76" w:rsidP="009A4C7C">
      <w:pPr>
        <w:pStyle w:val="PURHeading1"/>
        <w:rPr>
          <w:rFonts w:eastAsia="Gulim" w:cs="Arial"/>
        </w:rPr>
      </w:pPr>
    </w:p>
    <w:p w:rsidR="009A4C7C" w:rsidRPr="003275E1" w:rsidRDefault="009A4C7C" w:rsidP="009A4C7C">
      <w:pPr>
        <w:pStyle w:val="PURHeading1"/>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조항</w:t>
      </w:r>
    </w:p>
    <w:p w:rsidR="00351C31" w:rsidRPr="003275E1" w:rsidRDefault="00BC6C4C" w:rsidP="00FD0B26">
      <w:pPr>
        <w:pStyle w:val="PURBlueStrong"/>
        <w:ind w:left="0"/>
        <w:rPr>
          <w:rFonts w:eastAsia="Gulim" w:cs="Arial"/>
          <w:lang w:eastAsia="ko-KR"/>
        </w:rPr>
      </w:pPr>
      <w:r w:rsidRPr="003275E1">
        <w:rPr>
          <w:rFonts w:eastAsia="Gulim" w:cs="Arial"/>
          <w:lang w:eastAsia="ko-KR"/>
        </w:rPr>
        <w:t xml:space="preserve">SAL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구성</w:t>
      </w:r>
    </w:p>
    <w:p w:rsidR="009A4C7C" w:rsidRPr="003275E1" w:rsidRDefault="009A4C7C" w:rsidP="00FD0B26">
      <w:pPr>
        <w:pStyle w:val="PURBody"/>
        <w:rPr>
          <w:rFonts w:eastAsia="Gulim" w:cs="Arial"/>
          <w:lang w:eastAsia="ko-KR"/>
        </w:rPr>
      </w:pP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세</w:t>
      </w:r>
      <w:r w:rsidRPr="003275E1">
        <w:rPr>
          <w:rFonts w:eastAsia="Gulim" w:cs="Arial"/>
          <w:lang w:eastAsia="ko-KR"/>
        </w:rPr>
        <w:t xml:space="preserve"> </w:t>
      </w:r>
      <w:r w:rsidRPr="003275E1">
        <w:rPr>
          <w:rFonts w:eastAsia="Gulim" w:cs="Arial"/>
          <w:lang w:eastAsia="ko-KR"/>
        </w:rPr>
        <w:t>섹션으로</w:t>
      </w:r>
      <w:r w:rsidRPr="003275E1">
        <w:rPr>
          <w:rFonts w:eastAsia="Gulim" w:cs="Arial"/>
          <w:lang w:eastAsia="ko-KR"/>
        </w:rPr>
        <w:t xml:space="preserve"> </w:t>
      </w:r>
      <w:r w:rsidRPr="003275E1">
        <w:rPr>
          <w:rFonts w:eastAsia="Gulim" w:cs="Arial"/>
          <w:lang w:eastAsia="ko-KR"/>
        </w:rPr>
        <w:t>구성되어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hyperlink w:anchor="SALTerms_Server" w:history="1">
        <w:r w:rsidRPr="003275E1">
          <w:rPr>
            <w:rStyle w:val="Hyperlink"/>
            <w:rFonts w:eastAsia="Gulim" w:cs="Arial"/>
            <w:i/>
            <w:lang w:eastAsia="ko-KR"/>
          </w:rPr>
          <w:t>서버</w:t>
        </w:r>
        <w:r w:rsidRPr="003275E1">
          <w:rPr>
            <w:rStyle w:val="Hyperlink"/>
            <w:rFonts w:eastAsia="Gulim" w:cs="Arial"/>
            <w:i/>
            <w:lang w:eastAsia="ko-KR"/>
          </w:rPr>
          <w:t xml:space="preserve"> </w:t>
        </w:r>
        <w:r w:rsidRPr="003275E1">
          <w:rPr>
            <w:rStyle w:val="Hyperlink"/>
            <w:rFonts w:eastAsia="Gulim" w:cs="Arial"/>
            <w:i/>
            <w:lang w:eastAsia="ko-KR"/>
          </w:rPr>
          <w:t>소프트웨어</w:t>
        </w:r>
      </w:hyperlink>
      <w:r w:rsidRPr="003275E1">
        <w:rPr>
          <w:rFonts w:eastAsia="Gulim" w:cs="Arial"/>
          <w:lang w:eastAsia="ko-KR"/>
        </w:rPr>
        <w:t xml:space="preserve">, </w:t>
      </w:r>
      <w:hyperlink w:anchor="SALTerms_MGMT" w:history="1">
        <w:r w:rsidRPr="003275E1">
          <w:rPr>
            <w:rStyle w:val="Hyperlink"/>
            <w:rFonts w:eastAsia="Gulim" w:cs="Arial"/>
            <w:i/>
            <w:lang w:eastAsia="ko-KR"/>
          </w:rPr>
          <w:t>관리</w:t>
        </w:r>
        <w:r w:rsidRPr="003275E1">
          <w:rPr>
            <w:rStyle w:val="Hyperlink"/>
            <w:rFonts w:eastAsia="Gulim" w:cs="Arial"/>
            <w:i/>
            <w:lang w:eastAsia="ko-KR"/>
          </w:rPr>
          <w:t xml:space="preserve"> </w:t>
        </w:r>
        <w:r w:rsidRPr="003275E1">
          <w:rPr>
            <w:rStyle w:val="Hyperlink"/>
            <w:rFonts w:eastAsia="Gulim" w:cs="Arial"/>
            <w:i/>
            <w:lang w:eastAsia="ko-KR"/>
          </w:rPr>
          <w:t>서버</w:t>
        </w:r>
      </w:hyperlink>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hyperlink w:anchor="SALTerms_Desktop" w:history="1">
        <w:r w:rsidRPr="003275E1">
          <w:rPr>
            <w:rStyle w:val="Hyperlink"/>
            <w:rFonts w:eastAsia="Gulim" w:cs="Arial"/>
            <w:i/>
            <w:lang w:eastAsia="ko-KR"/>
          </w:rPr>
          <w:t>데스크톱</w:t>
        </w:r>
        <w:r w:rsidRPr="003275E1">
          <w:rPr>
            <w:rStyle w:val="Hyperlink"/>
            <w:rFonts w:eastAsia="Gulim" w:cs="Arial"/>
            <w:i/>
            <w:lang w:eastAsia="ko-KR"/>
          </w:rPr>
          <w:t xml:space="preserve"> </w:t>
        </w:r>
        <w:r w:rsidRPr="003275E1">
          <w:rPr>
            <w:rStyle w:val="Hyperlink"/>
            <w:rFonts w:eastAsia="Gulim" w:cs="Arial"/>
            <w:i/>
            <w:lang w:eastAsia="ko-KR"/>
          </w:rPr>
          <w:t>응용</w:t>
        </w:r>
        <w:r w:rsidRPr="003275E1">
          <w:rPr>
            <w:rStyle w:val="Hyperlink"/>
            <w:rFonts w:eastAsia="Gulim" w:cs="Arial"/>
            <w:i/>
            <w:lang w:eastAsia="ko-KR"/>
          </w:rPr>
          <w:t xml:space="preserve"> </w:t>
        </w:r>
        <w:r w:rsidRPr="003275E1">
          <w:rPr>
            <w:rStyle w:val="Hyperlink"/>
            <w:rFonts w:eastAsia="Gulim" w:cs="Arial"/>
            <w:i/>
            <w:lang w:eastAsia="ko-KR"/>
          </w:rPr>
          <w:t>프로그램</w:t>
        </w:r>
      </w:hyperlink>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섹션은</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아래에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C3222" w:rsidRPr="00A4546D" w:rsidRDefault="009A4C7C" w:rsidP="005E0251">
      <w:pPr>
        <w:pStyle w:val="PURHeading2"/>
        <w:pBdr>
          <w:bottom w:val="single" w:sz="4" w:space="1" w:color="auto"/>
        </w:pBdr>
        <w:rPr>
          <w:rFonts w:ascii="Arial" w:eastAsia="Gulim" w:hAnsi="Arial" w:cs="Arial"/>
          <w:b/>
          <w:bCs/>
        </w:rPr>
      </w:pPr>
      <w:bookmarkStart w:id="300" w:name="SALTerms_Server"/>
      <w:r w:rsidRPr="00A4546D">
        <w:rPr>
          <w:rFonts w:ascii="Arial" w:eastAsia="Gulim" w:hAnsi="Arial" w:cs="Arial"/>
          <w:b/>
          <w:bCs/>
        </w:rPr>
        <w:t>서버</w:t>
      </w:r>
      <w:r w:rsidRPr="00A4546D">
        <w:rPr>
          <w:rFonts w:ascii="Arial" w:eastAsia="Gulim" w:hAnsi="Arial" w:cs="Arial"/>
          <w:b/>
          <w:bCs/>
        </w:rPr>
        <w:t xml:space="preserve"> </w:t>
      </w:r>
      <w:r w:rsidRPr="00A4546D">
        <w:rPr>
          <w:rFonts w:ascii="Arial" w:eastAsia="Gulim" w:hAnsi="Arial" w:cs="Arial"/>
          <w:b/>
          <w:bCs/>
        </w:rPr>
        <w:t>소프트웨어</w:t>
      </w:r>
    </w:p>
    <w:tbl>
      <w:tblPr>
        <w:tblStyle w:val="TableGrid"/>
        <w:tblW w:w="0" w:type="auto"/>
        <w:tblBorders>
          <w:top w:val="none" w:sz="0" w:space="0" w:color="auto"/>
          <w:left w:val="none" w:sz="0" w:space="0" w:color="auto"/>
          <w:bottom w:val="none" w:sz="0" w:space="0" w:color="auto"/>
          <w:right w:val="none" w:sz="0" w:space="0" w:color="auto"/>
          <w:insideH w:val="none" w:sz="0" w:space="0" w:color="auto"/>
          <w:insideV w:val="none" w:sz="0" w:space="0" w:color="auto"/>
        </w:tblBorders>
        <w:tblLook w:val="04A0" w:firstRow="1" w:lastRow="0" w:firstColumn="1" w:lastColumn="0" w:noHBand="0" w:noVBand="1"/>
      </w:tblPr>
      <w:tblGrid>
        <w:gridCol w:w="5400"/>
        <w:gridCol w:w="5400"/>
      </w:tblGrid>
      <w:tr w:rsidR="008B1CCE" w:rsidRPr="003275E1" w:rsidTr="008B1CCE">
        <w:tc>
          <w:tcPr>
            <w:tcW w:w="5508" w:type="dxa"/>
          </w:tcPr>
          <w:bookmarkEnd w:id="300"/>
          <w:p w:rsidR="008B1CCE" w:rsidRPr="003275E1" w:rsidRDefault="008B1CCE" w:rsidP="009E3081">
            <w:pPr>
              <w:pStyle w:val="PURBullet-Indented"/>
              <w:rPr>
                <w:rFonts w:eastAsia="Gulim" w:cs="Arial"/>
              </w:rPr>
            </w:pPr>
            <w:r w:rsidRPr="003275E1">
              <w:rPr>
                <w:rFonts w:eastAsia="Gulim" w:cs="Arial"/>
              </w:rPr>
              <w:t xml:space="preserve">Exchange Server 2013 Standard </w:t>
            </w:r>
            <w:r w:rsidRPr="003275E1">
              <w:rPr>
                <w:rFonts w:eastAsia="Gulim" w:cs="Arial"/>
              </w:rPr>
              <w:t>및</w:t>
            </w:r>
            <w:r w:rsidRPr="003275E1">
              <w:rPr>
                <w:rFonts w:eastAsia="Gulim" w:cs="Arial"/>
              </w:rPr>
              <w:t xml:space="preserve"> Enterprise</w:t>
            </w:r>
          </w:p>
          <w:p w:rsidR="008B1CCE" w:rsidRPr="003275E1" w:rsidRDefault="008B1CCE" w:rsidP="009E3081">
            <w:pPr>
              <w:pStyle w:val="PURBullet-Indented"/>
              <w:rPr>
                <w:rFonts w:eastAsia="Gulim" w:cs="Arial"/>
              </w:rPr>
            </w:pPr>
            <w:r w:rsidRPr="003275E1">
              <w:rPr>
                <w:rFonts w:eastAsia="Gulim" w:cs="Arial"/>
              </w:rPr>
              <w:t>Forefront Identity Manager 2010 R2</w:t>
            </w:r>
          </w:p>
          <w:p w:rsidR="008B1CCE" w:rsidRPr="003275E1" w:rsidRDefault="008B1CCE" w:rsidP="009E3081">
            <w:pPr>
              <w:pStyle w:val="PURBullet-Indented"/>
              <w:rPr>
                <w:rFonts w:eastAsia="Gulim" w:cs="Arial"/>
              </w:rPr>
            </w:pPr>
            <w:r w:rsidRPr="003275E1">
              <w:rPr>
                <w:rFonts w:eastAsia="Gulim" w:cs="Arial"/>
              </w:rPr>
              <w:t>Forefront Unified Access Gateway 2010</w:t>
            </w:r>
          </w:p>
          <w:p w:rsidR="008B1CCE" w:rsidRPr="003275E1" w:rsidRDefault="008B1CCE" w:rsidP="009E3081">
            <w:pPr>
              <w:pStyle w:val="PURBullet-Indented"/>
              <w:rPr>
                <w:rFonts w:eastAsia="Gulim" w:cs="Arial"/>
              </w:rPr>
            </w:pPr>
            <w:r w:rsidRPr="003275E1">
              <w:rPr>
                <w:rFonts w:eastAsia="Gulim" w:cs="Arial"/>
              </w:rPr>
              <w:t>Lync Server 2013</w:t>
            </w:r>
          </w:p>
          <w:p w:rsidR="00E75ABC" w:rsidRPr="003275E1" w:rsidRDefault="00E75ABC" w:rsidP="00E75ABC">
            <w:pPr>
              <w:pStyle w:val="PURBullet-Indented"/>
              <w:spacing w:after="120"/>
              <w:rPr>
                <w:rFonts w:eastAsia="Gulim" w:cs="Arial"/>
              </w:rPr>
            </w:pPr>
            <w:r w:rsidRPr="003275E1">
              <w:rPr>
                <w:rFonts w:eastAsia="Gulim" w:cs="Arial"/>
              </w:rPr>
              <w:t>Microsoft Application Virtualization for Remote Desktop Services</w:t>
            </w:r>
          </w:p>
          <w:p w:rsidR="008B1CCE" w:rsidRPr="003275E1" w:rsidRDefault="008B1CCE" w:rsidP="009E3081">
            <w:pPr>
              <w:pStyle w:val="PURBullet-Indented"/>
              <w:rPr>
                <w:rFonts w:eastAsia="Gulim" w:cs="Arial"/>
              </w:rPr>
            </w:pPr>
            <w:r w:rsidRPr="003275E1">
              <w:rPr>
                <w:rFonts w:eastAsia="Gulim" w:cs="Arial"/>
              </w:rPr>
              <w:t>Microsoft Application Virtualization Hosting for Desktops</w:t>
            </w:r>
          </w:p>
          <w:p w:rsidR="008B1CCE" w:rsidRPr="003275E1" w:rsidRDefault="008B1CCE" w:rsidP="009E3081">
            <w:pPr>
              <w:pStyle w:val="PURBullet-Indented"/>
              <w:rPr>
                <w:rFonts w:eastAsia="Gulim" w:cs="Arial"/>
              </w:rPr>
            </w:pPr>
            <w:r w:rsidRPr="003275E1">
              <w:rPr>
                <w:rFonts w:eastAsia="Gulim" w:cs="Arial"/>
              </w:rPr>
              <w:t>Microsoft Dynamics AX 2012 R2</w:t>
            </w:r>
          </w:p>
          <w:p w:rsidR="008B1CCE" w:rsidRPr="003275E1" w:rsidRDefault="008B1CCE" w:rsidP="009E3081">
            <w:pPr>
              <w:pStyle w:val="PURBullet-Indented"/>
              <w:rPr>
                <w:rFonts w:eastAsia="Gulim" w:cs="Arial"/>
              </w:rPr>
            </w:pPr>
            <w:r w:rsidRPr="003275E1">
              <w:rPr>
                <w:rFonts w:eastAsia="Gulim" w:cs="Arial"/>
              </w:rPr>
              <w:t>Microsoft Dynamics C5 2012</w:t>
            </w:r>
          </w:p>
          <w:p w:rsidR="008B1CCE" w:rsidRPr="003275E1" w:rsidRDefault="008B1CCE" w:rsidP="00DD6505">
            <w:pPr>
              <w:pStyle w:val="PURBullet-Indented"/>
              <w:rPr>
                <w:rFonts w:eastAsia="Gulim" w:cs="Arial"/>
              </w:rPr>
            </w:pPr>
            <w:r w:rsidRPr="003275E1">
              <w:rPr>
                <w:rFonts w:eastAsia="Gulim" w:cs="Arial"/>
              </w:rPr>
              <w:t>Microsoft Dynamics CRM 2013 Service Provider</w:t>
            </w:r>
          </w:p>
        </w:tc>
        <w:tc>
          <w:tcPr>
            <w:tcW w:w="5508" w:type="dxa"/>
          </w:tcPr>
          <w:p w:rsidR="00F60F84" w:rsidRPr="003275E1" w:rsidRDefault="00F60F84" w:rsidP="00F60F84">
            <w:pPr>
              <w:pStyle w:val="PURBullet-Indented"/>
              <w:rPr>
                <w:rFonts w:eastAsia="Gulim" w:cs="Arial"/>
              </w:rPr>
            </w:pPr>
            <w:r w:rsidRPr="003275E1">
              <w:rPr>
                <w:rFonts w:eastAsia="Gulim" w:cs="Arial"/>
              </w:rPr>
              <w:t>Microsoft Dynamics GP 2013</w:t>
            </w:r>
          </w:p>
          <w:p w:rsidR="00F60F84" w:rsidRPr="003275E1" w:rsidRDefault="00F60F84" w:rsidP="00F60F84">
            <w:pPr>
              <w:pStyle w:val="PURBullet-Indented"/>
              <w:rPr>
                <w:rFonts w:eastAsia="Gulim" w:cs="Arial"/>
              </w:rPr>
            </w:pPr>
            <w:r w:rsidRPr="003275E1">
              <w:rPr>
                <w:rFonts w:eastAsia="Gulim" w:cs="Arial"/>
              </w:rPr>
              <w:t>Microsoft Dynamics NAV 2013 R2</w:t>
            </w:r>
          </w:p>
          <w:p w:rsidR="00F60F84" w:rsidRPr="003275E1" w:rsidRDefault="00F60F84" w:rsidP="00F60F84">
            <w:pPr>
              <w:pStyle w:val="PURBullet-Indented"/>
              <w:rPr>
                <w:rFonts w:eastAsia="Gulim" w:cs="Arial"/>
              </w:rPr>
            </w:pPr>
            <w:r w:rsidRPr="003275E1">
              <w:rPr>
                <w:rFonts w:eastAsia="Gulim" w:cs="Arial"/>
              </w:rPr>
              <w:t>Microsoft Dynamics SL 2011</w:t>
            </w:r>
          </w:p>
          <w:p w:rsidR="00094CB3" w:rsidRPr="003275E1" w:rsidRDefault="00094CB3" w:rsidP="00F60F84">
            <w:pPr>
              <w:pStyle w:val="PURBullet-Indented"/>
              <w:rPr>
                <w:rFonts w:eastAsia="Gulim" w:cs="Arial"/>
              </w:rPr>
            </w:pPr>
            <w:r w:rsidRPr="003275E1">
              <w:rPr>
                <w:rFonts w:eastAsia="Gulim" w:cs="Arial"/>
              </w:rPr>
              <w:t>Microsoft User Experience Virtualization Hosting for Desktops v2.0</w:t>
            </w:r>
          </w:p>
          <w:p w:rsidR="00F60F84" w:rsidRPr="003275E1" w:rsidRDefault="00F60F84" w:rsidP="00F60F84">
            <w:pPr>
              <w:pStyle w:val="PURBullet-Indented"/>
              <w:rPr>
                <w:rFonts w:eastAsia="Gulim" w:cs="Arial"/>
              </w:rPr>
            </w:pPr>
            <w:r w:rsidRPr="003275E1">
              <w:rPr>
                <w:rFonts w:eastAsia="Gulim" w:cs="Arial"/>
              </w:rPr>
              <w:t>생산성</w:t>
            </w:r>
            <w:r w:rsidRPr="003275E1">
              <w:rPr>
                <w:rFonts w:eastAsia="Gulim" w:cs="Arial"/>
              </w:rPr>
              <w:t xml:space="preserve"> </w:t>
            </w:r>
            <w:r w:rsidRPr="003275E1">
              <w:rPr>
                <w:rFonts w:eastAsia="Gulim" w:cs="Arial"/>
              </w:rPr>
              <w:t>제품군</w:t>
            </w:r>
          </w:p>
          <w:p w:rsidR="00F60F84" w:rsidRPr="003275E1" w:rsidRDefault="00F60F84" w:rsidP="00F60F84">
            <w:pPr>
              <w:pStyle w:val="PURBullet-Indented"/>
              <w:rPr>
                <w:rFonts w:eastAsia="Gulim" w:cs="Arial"/>
              </w:rPr>
            </w:pPr>
            <w:r w:rsidRPr="003275E1">
              <w:rPr>
                <w:rFonts w:eastAsia="Gulim" w:cs="Arial"/>
              </w:rPr>
              <w:t>Project Server 2013</w:t>
            </w:r>
          </w:p>
          <w:p w:rsidR="001B2E39" w:rsidRPr="003275E1" w:rsidRDefault="001B2E39" w:rsidP="009E3081">
            <w:pPr>
              <w:pStyle w:val="PURBullet-Indented"/>
              <w:rPr>
                <w:rFonts w:eastAsia="Gulim" w:cs="Arial"/>
              </w:rPr>
            </w:pPr>
            <w:r w:rsidRPr="003275E1">
              <w:rPr>
                <w:rFonts w:eastAsia="Gulim" w:cs="Arial"/>
              </w:rPr>
              <w:t>SharePoint Server 2013</w:t>
            </w:r>
          </w:p>
          <w:p w:rsidR="000C3222" w:rsidRPr="003275E1" w:rsidRDefault="008B1CCE" w:rsidP="00811B51">
            <w:pPr>
              <w:pStyle w:val="PURBullet-Indented"/>
              <w:rPr>
                <w:rFonts w:eastAsia="Gulim" w:cs="Arial"/>
              </w:rPr>
            </w:pPr>
            <w:r w:rsidRPr="003275E1">
              <w:rPr>
                <w:rFonts w:eastAsia="Gulim" w:cs="Arial"/>
              </w:rPr>
              <w:t>Visual Studio Team Foundation Server 2013 with SQL Server 2012 Technology</w:t>
            </w:r>
          </w:p>
          <w:p w:rsidR="00632041" w:rsidRPr="003275E1" w:rsidRDefault="00632041" w:rsidP="00811B51">
            <w:pPr>
              <w:pStyle w:val="PURBullet-Indented"/>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p>
          <w:p w:rsidR="00632041" w:rsidRPr="003275E1" w:rsidRDefault="00632041" w:rsidP="00DE591B">
            <w:pPr>
              <w:pStyle w:val="PURBullet-Indented"/>
              <w:rPr>
                <w:rFonts w:eastAsia="Gulim" w:cs="Arial"/>
              </w:rPr>
            </w:pPr>
            <w:r w:rsidRPr="003275E1">
              <w:rPr>
                <w:rFonts w:eastAsia="Gulim" w:cs="Arial"/>
              </w:rPr>
              <w:t>Windows Server 2012 R2 Active Directory Rights Management Services</w:t>
            </w:r>
          </w:p>
        </w:tc>
      </w:tr>
    </w:tbl>
    <w:p w:rsidR="00555CBF" w:rsidRPr="003275E1" w:rsidRDefault="00555CBF" w:rsidP="00555CBF">
      <w:pPr>
        <w:pStyle w:val="PURBody"/>
        <w:rPr>
          <w:rFonts w:eastAsia="Gulim" w:cs="Arial"/>
          <w:lang w:eastAsia="ko-KR"/>
        </w:rPr>
      </w:pP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830DCA">
      <w:pPr>
        <w:pStyle w:val="PURBlueStrong-Indented"/>
        <w:rPr>
          <w:rFonts w:eastAsia="Gulim" w:cs="Arial"/>
          <w:lang w:eastAsia="ko-KR"/>
        </w:rPr>
      </w:pP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(SAL)</w:t>
      </w:r>
    </w:p>
    <w:p w:rsidR="009A4C7C" w:rsidRPr="003275E1" w:rsidRDefault="009A4C7C" w:rsidP="009A4C7C">
      <w:pPr>
        <w:pStyle w:val="PURBody-Indented"/>
        <w:rPr>
          <w:rFonts w:eastAsia="Gulim" w:cs="Arial"/>
          <w:lang w:eastAsia="ko-KR"/>
        </w:rPr>
      </w:pPr>
      <w:r w:rsidRPr="003275E1">
        <w:rPr>
          <w:rFonts w:eastAsia="Gulim" w:cs="Arial"/>
          <w:bCs/>
          <w:lang w:eastAsia="ko-KR"/>
        </w:rPr>
        <w:t>귀하는</w:t>
      </w:r>
      <w:r w:rsidRPr="003275E1">
        <w:rPr>
          <w:rFonts w:eastAsia="Gulim" w:cs="Arial"/>
          <w:bCs/>
          <w:lang w:eastAsia="ko-KR"/>
        </w:rPr>
        <w:t xml:space="preserve"> </w:t>
      </w:r>
      <w:r w:rsidRPr="003275E1">
        <w:rPr>
          <w:rFonts w:eastAsia="Gulim" w:cs="Arial"/>
          <w:lang w:eastAsia="ko-KR"/>
        </w:rPr>
        <w:t>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실질적인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여부에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bCs/>
          <w:lang w:eastAsia="ko-KR"/>
        </w:rPr>
        <w:t>직</w:t>
      </w:r>
      <w:r w:rsidRPr="003275E1">
        <w:rPr>
          <w:rFonts w:eastAsia="Gulim" w:cs="Arial"/>
          <w:bCs/>
          <w:lang w:eastAsia="ko-KR"/>
        </w:rPr>
        <w:t>/</w:t>
      </w:r>
      <w:r w:rsidRPr="003275E1">
        <w:rPr>
          <w:rFonts w:eastAsia="Gulim" w:cs="Arial"/>
          <w:bCs/>
          <w:lang w:eastAsia="ko-KR"/>
        </w:rPr>
        <w:t>간접적으로</w:t>
      </w:r>
      <w:r w:rsidRPr="003275E1">
        <w:rPr>
          <w:rFonts w:eastAsia="Gulim" w:cs="Arial"/>
          <w:bCs/>
          <w:lang w:eastAsia="ko-KR"/>
        </w:rPr>
        <w:t xml:space="preserve"> </w:t>
      </w:r>
      <w:r w:rsidRPr="003275E1">
        <w:rPr>
          <w:rFonts w:eastAsia="Gulim" w:cs="Arial"/>
          <w:bCs/>
          <w:lang w:eastAsia="ko-KR"/>
        </w:rPr>
        <w:t>액세스할</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있는</w:t>
      </w:r>
      <w:r w:rsidRPr="003275E1">
        <w:rPr>
          <w:rFonts w:eastAsia="Gulim" w:cs="Arial"/>
          <w:bCs/>
          <w:lang w:eastAsia="ko-KR"/>
        </w:rPr>
        <w:t xml:space="preserve"> </w:t>
      </w:r>
      <w:r w:rsidRPr="003275E1">
        <w:rPr>
          <w:rFonts w:eastAsia="Gulim" w:cs="Arial"/>
          <w:bCs/>
          <w:lang w:eastAsia="ko-KR"/>
        </w:rPr>
        <w:t>권한을</w:t>
      </w:r>
      <w:r w:rsidRPr="003275E1">
        <w:rPr>
          <w:rFonts w:eastAsia="Gulim" w:cs="Arial"/>
          <w:bCs/>
          <w:lang w:eastAsia="ko-KR"/>
        </w:rPr>
        <w:t xml:space="preserve"> </w:t>
      </w:r>
      <w:r w:rsidRPr="003275E1">
        <w:rPr>
          <w:rFonts w:eastAsia="Gulim" w:cs="Arial"/>
          <w:bCs/>
          <w:lang w:eastAsia="ko-KR"/>
        </w:rPr>
        <w:t>가진</w:t>
      </w:r>
      <w:r w:rsidRPr="003275E1">
        <w:rPr>
          <w:rFonts w:eastAsia="Gulim" w:cs="Arial"/>
          <w:bCs/>
          <w:lang w:eastAsia="ko-KR"/>
        </w:rPr>
        <w:t xml:space="preserve"> </w:t>
      </w:r>
      <w:r w:rsidRPr="003275E1">
        <w:rPr>
          <w:rFonts w:eastAsia="Gulim" w:cs="Arial"/>
          <w:bCs/>
          <w:lang w:eastAsia="ko-KR"/>
        </w:rPr>
        <w:t>각</w:t>
      </w:r>
      <w:r w:rsidRPr="003275E1">
        <w:rPr>
          <w:rFonts w:eastAsia="Gulim" w:cs="Arial"/>
          <w:bCs/>
          <w:lang w:eastAsia="ko-KR"/>
        </w:rPr>
        <w:t xml:space="preserve"> </w:t>
      </w:r>
      <w:r w:rsidRPr="003275E1">
        <w:rPr>
          <w:rFonts w:eastAsia="Gulim" w:cs="Arial"/>
          <w:bCs/>
          <w:lang w:eastAsia="ko-KR"/>
        </w:rPr>
        <w:t>사용자에게</w:t>
      </w:r>
      <w:r w:rsidRPr="003275E1">
        <w:rPr>
          <w:rFonts w:eastAsia="Gulim" w:cs="Arial"/>
          <w:bCs/>
          <w:lang w:eastAsia="ko-KR"/>
        </w:rPr>
        <w:t xml:space="preserve"> SAL</w:t>
      </w:r>
      <w:r w:rsidRPr="003275E1">
        <w:rPr>
          <w:rFonts w:eastAsia="Gulim" w:cs="Arial"/>
          <w:bCs/>
          <w:lang w:eastAsia="ko-KR"/>
        </w:rPr>
        <w:t>을</w:t>
      </w:r>
      <w:r w:rsidRPr="003275E1">
        <w:rPr>
          <w:rFonts w:eastAsia="Gulim" w:cs="Arial"/>
          <w:bCs/>
          <w:lang w:eastAsia="ko-KR"/>
        </w:rPr>
        <w:t xml:space="preserve"> </w:t>
      </w:r>
      <w:r w:rsidRPr="003275E1">
        <w:rPr>
          <w:rFonts w:eastAsia="Gulim" w:cs="Arial"/>
          <w:bCs/>
          <w:lang w:eastAsia="ko-KR"/>
        </w:rPr>
        <w:t>할당해야</w:t>
      </w:r>
      <w:r w:rsidRPr="003275E1">
        <w:rPr>
          <w:rFonts w:eastAsia="Gulim" w:cs="Arial"/>
          <w:bCs/>
          <w:lang w:eastAsia="ko-KR"/>
        </w:rPr>
        <w:t xml:space="preserve"> </w:t>
      </w:r>
      <w:r w:rsidRPr="003275E1">
        <w:rPr>
          <w:rFonts w:eastAsia="Gulim" w:cs="Arial"/>
          <w:bCs/>
          <w:lang w:eastAsia="ko-KR"/>
        </w:rPr>
        <w:t>합니다</w:t>
      </w:r>
      <w:r w:rsidRPr="003275E1">
        <w:rPr>
          <w:rFonts w:eastAsia="Gulim" w:cs="Arial"/>
          <w:bCs/>
          <w:lang w:eastAsia="ko-KR"/>
        </w:rPr>
        <w:t xml:space="preserve">. </w:t>
      </w:r>
      <w:r w:rsidRPr="003275E1">
        <w:rPr>
          <w:rFonts w:eastAsia="Gulim" w:cs="Arial"/>
          <w:bCs/>
          <w:lang w:eastAsia="ko-KR"/>
        </w:rPr>
        <w:t>장치</w:t>
      </w:r>
      <w:r w:rsidRPr="003275E1">
        <w:rPr>
          <w:rFonts w:eastAsia="Gulim" w:cs="Arial"/>
          <w:bCs/>
          <w:lang w:eastAsia="ko-KR"/>
        </w:rPr>
        <w:t xml:space="preserve"> SAL</w:t>
      </w:r>
      <w:r w:rsidRPr="003275E1">
        <w:rPr>
          <w:rFonts w:eastAsia="Gulim" w:cs="Arial"/>
          <w:bCs/>
          <w:lang w:eastAsia="ko-KR"/>
        </w:rPr>
        <w:t>은</w:t>
      </w:r>
      <w:r w:rsidRPr="003275E1">
        <w:rPr>
          <w:rFonts w:eastAsia="Gulim" w:cs="Arial"/>
          <w:bCs/>
          <w:lang w:eastAsia="ko-KR"/>
        </w:rPr>
        <w:t xml:space="preserve"> </w:t>
      </w:r>
      <w:r w:rsidRPr="003275E1">
        <w:rPr>
          <w:rFonts w:eastAsia="Gulim" w:cs="Arial"/>
          <w:bCs/>
          <w:lang w:eastAsia="ko-KR"/>
        </w:rPr>
        <w:t>제품별</w:t>
      </w:r>
      <w:r w:rsidRPr="003275E1">
        <w:rPr>
          <w:rFonts w:eastAsia="Gulim" w:cs="Arial"/>
          <w:bCs/>
          <w:lang w:eastAsia="ko-KR"/>
        </w:rPr>
        <w:t xml:space="preserve"> </w:t>
      </w:r>
      <w:r w:rsidRPr="003275E1">
        <w:rPr>
          <w:rFonts w:eastAsia="Gulim" w:cs="Arial"/>
          <w:bCs/>
          <w:lang w:eastAsia="ko-KR"/>
        </w:rPr>
        <w:t>라이선스</w:t>
      </w:r>
      <w:r w:rsidRPr="003275E1">
        <w:rPr>
          <w:rFonts w:eastAsia="Gulim" w:cs="Arial"/>
          <w:bCs/>
          <w:lang w:eastAsia="ko-KR"/>
        </w:rPr>
        <w:t xml:space="preserve"> </w:t>
      </w:r>
      <w:r w:rsidRPr="003275E1">
        <w:rPr>
          <w:rFonts w:eastAsia="Gulim" w:cs="Arial"/>
          <w:bCs/>
          <w:lang w:eastAsia="ko-KR"/>
        </w:rPr>
        <w:t>조건</w:t>
      </w:r>
      <w:r w:rsidRPr="003275E1">
        <w:rPr>
          <w:rFonts w:eastAsia="Gulim" w:cs="Arial"/>
          <w:bCs/>
          <w:lang w:eastAsia="ko-KR"/>
        </w:rPr>
        <w:t xml:space="preserve"> </w:t>
      </w:r>
      <w:r w:rsidRPr="003275E1">
        <w:rPr>
          <w:rFonts w:eastAsia="Gulim" w:cs="Arial"/>
          <w:bCs/>
          <w:lang w:eastAsia="ko-KR"/>
        </w:rPr>
        <w:t>섹션에</w:t>
      </w:r>
      <w:r w:rsidRPr="003275E1">
        <w:rPr>
          <w:rFonts w:eastAsia="Gulim" w:cs="Arial"/>
          <w:bCs/>
          <w:lang w:eastAsia="ko-KR"/>
        </w:rPr>
        <w:t xml:space="preserve"> </w:t>
      </w:r>
      <w:r w:rsidRPr="003275E1">
        <w:rPr>
          <w:rFonts w:eastAsia="Gulim" w:cs="Arial"/>
          <w:bCs/>
          <w:lang w:eastAsia="ko-KR"/>
        </w:rPr>
        <w:t>명시된</w:t>
      </w:r>
      <w:r w:rsidRPr="003275E1">
        <w:rPr>
          <w:rFonts w:eastAsia="Gulim" w:cs="Arial"/>
          <w:bCs/>
          <w:lang w:eastAsia="ko-KR"/>
        </w:rPr>
        <w:t xml:space="preserve"> </w:t>
      </w:r>
      <w:r w:rsidRPr="003275E1">
        <w:rPr>
          <w:rFonts w:eastAsia="Gulim" w:cs="Arial"/>
          <w:bCs/>
          <w:lang w:eastAsia="ko-KR"/>
        </w:rPr>
        <w:t>제품을</w:t>
      </w:r>
      <w:r w:rsidRPr="003275E1">
        <w:rPr>
          <w:rFonts w:eastAsia="Gulim" w:cs="Arial"/>
          <w:bCs/>
          <w:lang w:eastAsia="ko-KR"/>
        </w:rPr>
        <w:t xml:space="preserve"> </w:t>
      </w:r>
      <w:r w:rsidRPr="003275E1">
        <w:rPr>
          <w:rFonts w:eastAsia="Gulim" w:cs="Arial"/>
          <w:bCs/>
          <w:lang w:eastAsia="ko-KR"/>
        </w:rPr>
        <w:t>제외하고는</w:t>
      </w:r>
      <w:r w:rsidRPr="003275E1">
        <w:rPr>
          <w:rFonts w:eastAsia="Gulim" w:cs="Arial"/>
          <w:bCs/>
          <w:lang w:eastAsia="ko-KR"/>
        </w:rPr>
        <w:t xml:space="preserve"> </w:t>
      </w:r>
      <w:r w:rsidRPr="003275E1">
        <w:rPr>
          <w:rFonts w:eastAsia="Gulim" w:cs="Arial"/>
          <w:bCs/>
          <w:lang w:eastAsia="ko-KR"/>
        </w:rPr>
        <w:t>사용할</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없습니다</w:t>
      </w:r>
      <w:r w:rsidRPr="003275E1">
        <w:rPr>
          <w:rFonts w:eastAsia="Gulim" w:cs="Arial"/>
          <w:bCs/>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파티션이나</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적절한</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조항에</w:t>
      </w:r>
      <w:r w:rsidRPr="003275E1">
        <w:rPr>
          <w:rFonts w:eastAsia="Gulim" w:cs="Arial"/>
          <w:lang w:eastAsia="ko-KR"/>
        </w:rPr>
        <w:t xml:space="preserve"> </w:t>
      </w:r>
      <w:r w:rsidRPr="003275E1">
        <w:rPr>
          <w:rFonts w:eastAsia="Gulim" w:cs="Arial"/>
          <w:lang w:eastAsia="ko-KR"/>
        </w:rPr>
        <w:t>나열되어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094CB3" w:rsidP="009A4C7C">
      <w:pPr>
        <w:pStyle w:val="PURBody-Indented"/>
        <w:rPr>
          <w:rFonts w:eastAsia="Gulim" w:cs="Arial"/>
          <w:lang w:eastAsia="ko-KR"/>
        </w:rPr>
      </w:pPr>
      <w:r w:rsidRPr="003275E1">
        <w:rPr>
          <w:rFonts w:eastAsia="Gulim" w:cs="Arial"/>
          <w:bCs/>
          <w:lang w:eastAsia="ko-KR"/>
        </w:rPr>
        <w:t>이</w:t>
      </w:r>
      <w:r w:rsidRPr="003275E1">
        <w:rPr>
          <w:rFonts w:eastAsia="Gulim" w:cs="Arial"/>
          <w:bCs/>
          <w:lang w:eastAsia="ko-KR"/>
        </w:rPr>
        <w:t xml:space="preserve"> </w:t>
      </w:r>
      <w:r w:rsidRPr="003275E1">
        <w:rPr>
          <w:rFonts w:eastAsia="Gulim" w:cs="Arial"/>
          <w:bCs/>
          <w:lang w:eastAsia="ko-KR"/>
        </w:rPr>
        <w:t>문서의</w:t>
      </w:r>
      <w:r w:rsidRPr="003275E1">
        <w:rPr>
          <w:rFonts w:eastAsia="Gulim" w:cs="Arial"/>
          <w:bCs/>
          <w:lang w:eastAsia="ko-KR"/>
        </w:rPr>
        <w:t xml:space="preserve"> </w:t>
      </w:r>
      <w:r w:rsidRPr="003275E1">
        <w:rPr>
          <w:rFonts w:eastAsia="Gulim" w:cs="Arial"/>
          <w:bCs/>
          <w:lang w:eastAsia="ko-KR"/>
        </w:rPr>
        <w:t>프로세서</w:t>
      </w:r>
      <w:r w:rsidRPr="003275E1">
        <w:rPr>
          <w:rFonts w:eastAsia="Gulim" w:cs="Arial"/>
          <w:bCs/>
          <w:lang w:eastAsia="ko-KR"/>
        </w:rPr>
        <w:t xml:space="preserve"> </w:t>
      </w:r>
      <w:r w:rsidRPr="003275E1">
        <w:rPr>
          <w:rFonts w:eastAsia="Gulim" w:cs="Arial"/>
          <w:bCs/>
          <w:lang w:eastAsia="ko-KR"/>
        </w:rPr>
        <w:t>단위</w:t>
      </w:r>
      <w:r w:rsidRPr="003275E1">
        <w:rPr>
          <w:rFonts w:eastAsia="Gulim" w:cs="Arial"/>
          <w:bCs/>
          <w:lang w:eastAsia="ko-KR"/>
        </w:rPr>
        <w:t xml:space="preserve"> </w:t>
      </w:r>
      <w:r w:rsidRPr="003275E1">
        <w:rPr>
          <w:rFonts w:eastAsia="Gulim" w:cs="Arial"/>
          <w:bCs/>
          <w:lang w:eastAsia="ko-KR"/>
        </w:rPr>
        <w:t>섹션에서</w:t>
      </w:r>
      <w:r w:rsidRPr="003275E1">
        <w:rPr>
          <w:rFonts w:eastAsia="Gulim" w:cs="Arial"/>
          <w:bCs/>
          <w:lang w:eastAsia="ko-KR"/>
        </w:rPr>
        <w:t xml:space="preserve"> </w:t>
      </w:r>
      <w:r w:rsidRPr="003275E1">
        <w:rPr>
          <w:rFonts w:eastAsia="Gulim" w:cs="Arial"/>
          <w:bCs/>
          <w:lang w:eastAsia="ko-KR"/>
        </w:rPr>
        <w:t>설명한</w:t>
      </w:r>
      <w:r w:rsidRPr="003275E1">
        <w:rPr>
          <w:rFonts w:eastAsia="Gulim" w:cs="Arial"/>
          <w:bCs/>
          <w:lang w:eastAsia="ko-KR"/>
        </w:rPr>
        <w:t xml:space="preserve"> </w:t>
      </w:r>
      <w:r w:rsidRPr="003275E1">
        <w:rPr>
          <w:rFonts w:eastAsia="Gulim" w:cs="Arial"/>
          <w:bCs/>
          <w:lang w:eastAsia="ko-KR"/>
        </w:rPr>
        <w:t>경우를</w:t>
      </w:r>
      <w:r w:rsidRPr="003275E1">
        <w:rPr>
          <w:rFonts w:eastAsia="Gulim" w:cs="Arial"/>
          <w:bCs/>
          <w:lang w:eastAsia="ko-KR"/>
        </w:rPr>
        <w:t xml:space="preserve"> </w:t>
      </w:r>
      <w:r w:rsidRPr="003275E1">
        <w:rPr>
          <w:rFonts w:eastAsia="Gulim" w:cs="Arial"/>
          <w:bCs/>
          <w:lang w:eastAsia="ko-KR"/>
        </w:rPr>
        <w:t>제외하고</w:t>
      </w:r>
      <w:r w:rsidRPr="003275E1">
        <w:rPr>
          <w:rFonts w:eastAsia="Gulim" w:cs="Arial"/>
          <w:bCs/>
          <w:lang w:eastAsia="ko-KR"/>
        </w:rPr>
        <w:t xml:space="preserve"> </w:t>
      </w:r>
      <w:r w:rsidRPr="003275E1">
        <w:rPr>
          <w:rFonts w:eastAsia="Gulim" w:cs="Arial"/>
          <w:bCs/>
          <w:lang w:eastAsia="ko-KR"/>
        </w:rPr>
        <w:t>프로세서</w:t>
      </w:r>
      <w:r w:rsidRPr="003275E1">
        <w:rPr>
          <w:rFonts w:eastAsia="Gulim" w:cs="Arial"/>
          <w:bCs/>
          <w:lang w:eastAsia="ko-KR"/>
        </w:rPr>
        <w:t xml:space="preserve"> </w:t>
      </w:r>
      <w:r w:rsidRPr="003275E1">
        <w:rPr>
          <w:rFonts w:eastAsia="Gulim" w:cs="Arial"/>
          <w:bCs/>
          <w:lang w:eastAsia="ko-KR"/>
        </w:rPr>
        <w:t>단위</w:t>
      </w:r>
      <w:r w:rsidRPr="003275E1">
        <w:rPr>
          <w:rFonts w:eastAsia="Gulim" w:cs="Arial"/>
          <w:bCs/>
          <w:lang w:eastAsia="ko-KR"/>
        </w:rPr>
        <w:t xml:space="preserve"> </w:t>
      </w:r>
      <w:r w:rsidRPr="003275E1">
        <w:rPr>
          <w:rFonts w:eastAsia="Gulim" w:cs="Arial"/>
          <w:bCs/>
          <w:lang w:eastAsia="ko-KR"/>
        </w:rPr>
        <w:t>또는</w:t>
      </w:r>
      <w:r w:rsidRPr="003275E1">
        <w:rPr>
          <w:rFonts w:eastAsia="Gulim" w:cs="Arial"/>
          <w:bCs/>
          <w:lang w:eastAsia="ko-KR"/>
        </w:rPr>
        <w:t xml:space="preserve"> </w:t>
      </w:r>
      <w:r w:rsidRPr="003275E1">
        <w:rPr>
          <w:rFonts w:eastAsia="Gulim" w:cs="Arial"/>
          <w:bCs/>
          <w:lang w:eastAsia="ko-KR"/>
        </w:rPr>
        <w:t>코어</w:t>
      </w:r>
      <w:r w:rsidRPr="003275E1">
        <w:rPr>
          <w:rFonts w:eastAsia="Gulim" w:cs="Arial"/>
          <w:bCs/>
          <w:lang w:eastAsia="ko-KR"/>
        </w:rPr>
        <w:t xml:space="preserve"> </w:t>
      </w:r>
      <w:r w:rsidRPr="003275E1">
        <w:rPr>
          <w:rFonts w:eastAsia="Gulim" w:cs="Arial"/>
          <w:bCs/>
          <w:lang w:eastAsia="ko-KR"/>
        </w:rPr>
        <w:t>단위</w:t>
      </w:r>
      <w:r w:rsidRPr="003275E1">
        <w:rPr>
          <w:rFonts w:eastAsia="Gulim" w:cs="Arial"/>
          <w:bCs/>
          <w:lang w:eastAsia="ko-KR"/>
        </w:rPr>
        <w:t xml:space="preserve"> </w:t>
      </w:r>
      <w:r w:rsidRPr="003275E1">
        <w:rPr>
          <w:rFonts w:eastAsia="Gulim" w:cs="Arial"/>
          <w:bCs/>
          <w:lang w:eastAsia="ko-KR"/>
        </w:rPr>
        <w:t>라이선스를</w:t>
      </w:r>
      <w:r w:rsidRPr="003275E1">
        <w:rPr>
          <w:rFonts w:eastAsia="Gulim" w:cs="Arial"/>
          <w:bCs/>
          <w:lang w:eastAsia="ko-KR"/>
        </w:rPr>
        <w:t xml:space="preserve"> </w:t>
      </w:r>
      <w:r w:rsidRPr="003275E1">
        <w:rPr>
          <w:rFonts w:eastAsia="Gulim" w:cs="Arial"/>
          <w:bCs/>
          <w:lang w:eastAsia="ko-KR"/>
        </w:rPr>
        <w:t>통해</w:t>
      </w:r>
      <w:r w:rsidRPr="003275E1">
        <w:rPr>
          <w:rFonts w:eastAsia="Gulim" w:cs="Arial"/>
          <w:bCs/>
          <w:lang w:eastAsia="ko-KR"/>
        </w:rPr>
        <w:t xml:space="preserve"> </w:t>
      </w:r>
      <w:r w:rsidRPr="003275E1">
        <w:rPr>
          <w:rFonts w:eastAsia="Gulim" w:cs="Arial"/>
          <w:bCs/>
          <w:lang w:eastAsia="ko-KR"/>
        </w:rPr>
        <w:t>라이선스가</w:t>
      </w:r>
      <w:r w:rsidRPr="003275E1">
        <w:rPr>
          <w:rFonts w:eastAsia="Gulim" w:cs="Arial"/>
          <w:bCs/>
          <w:lang w:eastAsia="ko-KR"/>
        </w:rPr>
        <w:t xml:space="preserve"> </w:t>
      </w:r>
      <w:r w:rsidRPr="003275E1">
        <w:rPr>
          <w:rFonts w:eastAsia="Gulim" w:cs="Arial"/>
          <w:bCs/>
          <w:lang w:eastAsia="ko-KR"/>
        </w:rPr>
        <w:t>허여된</w:t>
      </w:r>
      <w:r w:rsidRPr="003275E1">
        <w:rPr>
          <w:rFonts w:eastAsia="Gulim" w:cs="Arial"/>
          <w:bCs/>
          <w:lang w:eastAsia="ko-KR"/>
        </w:rPr>
        <w:t xml:space="preserve"> </w:t>
      </w:r>
      <w:r w:rsidRPr="003275E1">
        <w:rPr>
          <w:rFonts w:eastAsia="Gulim" w:cs="Arial"/>
          <w:bCs/>
          <w:lang w:eastAsia="ko-KR"/>
        </w:rPr>
        <w:t>소프트웨어에는</w:t>
      </w:r>
      <w:r w:rsidRPr="003275E1">
        <w:rPr>
          <w:rFonts w:eastAsia="Gulim" w:cs="Arial"/>
          <w:bCs/>
          <w:lang w:eastAsia="ko-KR"/>
        </w:rPr>
        <w:t xml:space="preserve"> </w:t>
      </w:r>
      <w:r w:rsidRPr="003275E1">
        <w:rPr>
          <w:rFonts w:eastAsia="Gulim" w:cs="Arial"/>
          <w:lang w:eastAsia="ko-KR"/>
        </w:rPr>
        <w:t>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BB2971" w:rsidRPr="003275E1" w:rsidRDefault="00BB2971" w:rsidP="00BB2971">
      <w:pPr>
        <w:pStyle w:val="PURBody-Indented"/>
        <w:rPr>
          <w:rFonts w:eastAsia="Gulim" w:cs="Arial"/>
          <w:lang w:eastAsia="ko-KR"/>
        </w:rPr>
      </w:pPr>
      <w:r w:rsidRPr="003275E1">
        <w:rPr>
          <w:rFonts w:eastAsia="Gulim" w:cs="Arial"/>
          <w:bCs/>
          <w:lang w:eastAsia="ko-KR"/>
        </w:rPr>
        <w:t>일부</w:t>
      </w:r>
      <w:r w:rsidRPr="003275E1">
        <w:rPr>
          <w:rFonts w:eastAsia="Gulim" w:cs="Arial"/>
          <w:bCs/>
          <w:lang w:eastAsia="ko-KR"/>
        </w:rPr>
        <w:t xml:space="preserve"> </w:t>
      </w:r>
      <w:r w:rsidRPr="003275E1">
        <w:rPr>
          <w:rFonts w:eastAsia="Gulim" w:cs="Arial"/>
          <w:bCs/>
          <w:lang w:eastAsia="ko-KR"/>
        </w:rPr>
        <w:t>제품에는</w:t>
      </w:r>
      <w:r w:rsidRPr="003275E1">
        <w:rPr>
          <w:rFonts w:eastAsia="Gulim" w:cs="Arial"/>
          <w:bCs/>
          <w:lang w:eastAsia="ko-KR"/>
        </w:rPr>
        <w:t xml:space="preserve"> </w:t>
      </w:r>
      <w:r w:rsidRPr="003275E1">
        <w:rPr>
          <w:rFonts w:eastAsia="Gulim" w:cs="Arial"/>
          <w:bCs/>
          <w:lang w:eastAsia="ko-KR"/>
        </w:rPr>
        <w:t>기본</w:t>
      </w:r>
      <w:r w:rsidRPr="003275E1">
        <w:rPr>
          <w:rFonts w:eastAsia="Gulim" w:cs="Arial"/>
          <w:bCs/>
          <w:lang w:eastAsia="ko-KR"/>
        </w:rPr>
        <w:t xml:space="preserve"> </w:t>
      </w:r>
      <w:r w:rsidRPr="003275E1">
        <w:rPr>
          <w:rFonts w:eastAsia="Gulim" w:cs="Arial"/>
          <w:bCs/>
          <w:lang w:eastAsia="ko-KR"/>
        </w:rPr>
        <w:t>및</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SAL</w:t>
      </w:r>
      <w:r w:rsidRPr="003275E1">
        <w:rPr>
          <w:rFonts w:eastAsia="Gulim" w:cs="Arial"/>
          <w:bCs/>
          <w:lang w:eastAsia="ko-KR"/>
        </w:rPr>
        <w:t>이</w:t>
      </w:r>
      <w:r w:rsidRPr="003275E1">
        <w:rPr>
          <w:rFonts w:eastAsia="Gulim" w:cs="Arial"/>
          <w:bCs/>
          <w:lang w:eastAsia="ko-KR"/>
        </w:rPr>
        <w:t xml:space="preserve"> </w:t>
      </w:r>
      <w:r w:rsidRPr="003275E1">
        <w:rPr>
          <w:rFonts w:eastAsia="Gulim" w:cs="Arial"/>
          <w:bCs/>
          <w:lang w:eastAsia="ko-KR"/>
        </w:rPr>
        <w:t>있습니다</w:t>
      </w:r>
      <w:r w:rsidRPr="003275E1">
        <w:rPr>
          <w:rFonts w:eastAsia="Gulim" w:cs="Arial"/>
          <w:bCs/>
          <w:lang w:eastAsia="ko-KR"/>
        </w:rPr>
        <w:t xml:space="preserve">. </w:t>
      </w:r>
      <w:r w:rsidRPr="003275E1">
        <w:rPr>
          <w:rFonts w:eastAsia="Gulim" w:cs="Arial"/>
          <w:bCs/>
          <w:lang w:eastAsia="ko-KR"/>
        </w:rPr>
        <w:t>일반적으로</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SAL</w:t>
      </w:r>
      <w:r w:rsidRPr="003275E1">
        <w:rPr>
          <w:rFonts w:eastAsia="Gulim" w:cs="Arial"/>
          <w:bCs/>
          <w:lang w:eastAsia="ko-KR"/>
        </w:rPr>
        <w:t>은</w:t>
      </w:r>
      <w:r w:rsidRPr="003275E1">
        <w:rPr>
          <w:rFonts w:eastAsia="Gulim" w:cs="Arial"/>
          <w:bCs/>
          <w:lang w:eastAsia="ko-KR"/>
        </w:rPr>
        <w:t xml:space="preserve"> </w:t>
      </w:r>
      <w:r w:rsidRPr="003275E1">
        <w:rPr>
          <w:rFonts w:eastAsia="Gulim" w:cs="Arial"/>
          <w:bCs/>
          <w:lang w:eastAsia="ko-KR"/>
        </w:rPr>
        <w:t>기본</w:t>
      </w:r>
      <w:r w:rsidRPr="003275E1">
        <w:rPr>
          <w:rFonts w:eastAsia="Gulim" w:cs="Arial"/>
          <w:bCs/>
          <w:lang w:eastAsia="ko-KR"/>
        </w:rPr>
        <w:t xml:space="preserve"> </w:t>
      </w:r>
      <w:r w:rsidRPr="003275E1">
        <w:rPr>
          <w:rFonts w:eastAsia="Gulim" w:cs="Arial"/>
          <w:bCs/>
          <w:lang w:eastAsia="ko-KR"/>
        </w:rPr>
        <w:t>기능과</w:t>
      </w:r>
      <w:r w:rsidRPr="003275E1">
        <w:rPr>
          <w:rFonts w:eastAsia="Gulim" w:cs="Arial"/>
          <w:bCs/>
          <w:lang w:eastAsia="ko-KR"/>
        </w:rPr>
        <w:t xml:space="preserve"> </w:t>
      </w:r>
      <w:r w:rsidRPr="003275E1">
        <w:rPr>
          <w:rFonts w:eastAsia="Gulim" w:cs="Arial"/>
          <w:bCs/>
          <w:lang w:eastAsia="ko-KR"/>
        </w:rPr>
        <w:t>해당</w:t>
      </w:r>
      <w:r w:rsidRPr="003275E1">
        <w:rPr>
          <w:rFonts w:eastAsia="Gulim" w:cs="Arial"/>
          <w:bCs/>
          <w:lang w:eastAsia="ko-KR"/>
        </w:rPr>
        <w:t xml:space="preserve"> SAL</w:t>
      </w:r>
      <w:r w:rsidRPr="003275E1">
        <w:rPr>
          <w:rFonts w:eastAsia="Gulim" w:cs="Arial"/>
          <w:bCs/>
          <w:lang w:eastAsia="ko-KR"/>
        </w:rPr>
        <w:t>에</w:t>
      </w:r>
      <w:r w:rsidRPr="003275E1">
        <w:rPr>
          <w:rFonts w:eastAsia="Gulim" w:cs="Arial"/>
          <w:bCs/>
          <w:lang w:eastAsia="ko-KR"/>
        </w:rPr>
        <w:t xml:space="preserve"> </w:t>
      </w:r>
      <w:r w:rsidRPr="003275E1">
        <w:rPr>
          <w:rFonts w:eastAsia="Gulim" w:cs="Arial"/>
          <w:bCs/>
          <w:lang w:eastAsia="ko-KR"/>
        </w:rPr>
        <w:t>대해</w:t>
      </w:r>
      <w:r w:rsidRPr="003275E1">
        <w:rPr>
          <w:rFonts w:eastAsia="Gulim" w:cs="Arial"/>
          <w:bCs/>
          <w:lang w:eastAsia="ko-KR"/>
        </w:rPr>
        <w:t xml:space="preserve"> </w:t>
      </w:r>
      <w:r w:rsidRPr="003275E1">
        <w:rPr>
          <w:rFonts w:eastAsia="Gulim" w:cs="Arial"/>
          <w:bCs/>
          <w:lang w:eastAsia="ko-KR"/>
        </w:rPr>
        <w:t>나열된</w:t>
      </w:r>
      <w:r w:rsidRPr="003275E1">
        <w:rPr>
          <w:rFonts w:eastAsia="Gulim" w:cs="Arial"/>
          <w:bCs/>
          <w:lang w:eastAsia="ko-KR"/>
        </w:rPr>
        <w:t xml:space="preserve"> </w:t>
      </w:r>
      <w:r w:rsidRPr="003275E1">
        <w:rPr>
          <w:rFonts w:eastAsia="Gulim" w:cs="Arial"/>
          <w:bCs/>
          <w:lang w:eastAsia="ko-KR"/>
        </w:rPr>
        <w:t>프리미엄</w:t>
      </w:r>
      <w:r w:rsidRPr="003275E1">
        <w:rPr>
          <w:rFonts w:eastAsia="Gulim" w:cs="Arial"/>
          <w:bCs/>
          <w:lang w:eastAsia="ko-KR"/>
        </w:rPr>
        <w:t xml:space="preserve"> </w:t>
      </w:r>
      <w:r w:rsidRPr="003275E1">
        <w:rPr>
          <w:rFonts w:eastAsia="Gulim" w:cs="Arial"/>
          <w:bCs/>
          <w:lang w:eastAsia="ko-KR"/>
        </w:rPr>
        <w:t>기능</w:t>
      </w:r>
      <w:r w:rsidRPr="003275E1">
        <w:rPr>
          <w:rFonts w:eastAsia="Gulim" w:cs="Arial"/>
          <w:bCs/>
          <w:lang w:eastAsia="ko-KR"/>
        </w:rPr>
        <w:t xml:space="preserve"> </w:t>
      </w:r>
      <w:r w:rsidRPr="003275E1">
        <w:rPr>
          <w:rFonts w:eastAsia="Gulim" w:cs="Arial"/>
          <w:bCs/>
          <w:lang w:eastAsia="ko-KR"/>
        </w:rPr>
        <w:t>모두에</w:t>
      </w:r>
      <w:r w:rsidRPr="003275E1">
        <w:rPr>
          <w:rFonts w:eastAsia="Gulim" w:cs="Arial"/>
          <w:bCs/>
          <w:lang w:eastAsia="ko-KR"/>
        </w:rPr>
        <w:t xml:space="preserve"> </w:t>
      </w:r>
      <w:r w:rsidRPr="003275E1">
        <w:rPr>
          <w:rFonts w:eastAsia="Gulim" w:cs="Arial"/>
          <w:bCs/>
          <w:lang w:eastAsia="ko-KR"/>
        </w:rPr>
        <w:t>대한</w:t>
      </w:r>
      <w:r w:rsidRPr="003275E1">
        <w:rPr>
          <w:rFonts w:eastAsia="Gulim" w:cs="Arial"/>
          <w:bCs/>
          <w:lang w:eastAsia="ko-KR"/>
        </w:rPr>
        <w:t xml:space="preserve"> </w:t>
      </w:r>
      <w:r w:rsidRPr="003275E1">
        <w:rPr>
          <w:rFonts w:eastAsia="Gulim" w:cs="Arial"/>
          <w:bCs/>
          <w:lang w:eastAsia="ko-KR"/>
        </w:rPr>
        <w:t>액세스를</w:t>
      </w:r>
      <w:r w:rsidRPr="003275E1">
        <w:rPr>
          <w:rFonts w:eastAsia="Gulim" w:cs="Arial"/>
          <w:bCs/>
          <w:lang w:eastAsia="ko-KR"/>
        </w:rPr>
        <w:t xml:space="preserve"> </w:t>
      </w:r>
      <w:r w:rsidRPr="003275E1">
        <w:rPr>
          <w:rFonts w:eastAsia="Gulim" w:cs="Arial"/>
          <w:bCs/>
          <w:lang w:eastAsia="ko-KR"/>
        </w:rPr>
        <w:t>허용합니다</w:t>
      </w:r>
      <w:r w:rsidRPr="003275E1">
        <w:rPr>
          <w:rFonts w:eastAsia="Gulim" w:cs="Arial"/>
          <w:bCs/>
          <w:lang w:eastAsia="ko-KR"/>
        </w:rPr>
        <w:t xml:space="preserve">. </w:t>
      </w:r>
      <w:r w:rsidRPr="003275E1">
        <w:rPr>
          <w:rFonts w:eastAsia="Gulim" w:cs="Arial"/>
          <w:bCs/>
          <w:lang w:eastAsia="ko-KR"/>
        </w:rPr>
        <w:t>이러한</w:t>
      </w:r>
      <w:r w:rsidRPr="003275E1">
        <w:rPr>
          <w:rFonts w:eastAsia="Gulim" w:cs="Arial"/>
          <w:bCs/>
          <w:lang w:eastAsia="ko-KR"/>
        </w:rPr>
        <w:t xml:space="preserve"> </w:t>
      </w:r>
      <w:r w:rsidRPr="003275E1">
        <w:rPr>
          <w:rFonts w:eastAsia="Gulim" w:cs="Arial"/>
          <w:bCs/>
          <w:lang w:eastAsia="ko-KR"/>
        </w:rPr>
        <w:t>일반</w:t>
      </w:r>
      <w:r w:rsidRPr="003275E1">
        <w:rPr>
          <w:rFonts w:eastAsia="Gulim" w:cs="Arial"/>
          <w:bCs/>
          <w:lang w:eastAsia="ko-KR"/>
        </w:rPr>
        <w:t xml:space="preserve"> </w:t>
      </w:r>
      <w:r w:rsidRPr="003275E1">
        <w:rPr>
          <w:rFonts w:eastAsia="Gulim" w:cs="Arial"/>
          <w:bCs/>
          <w:lang w:eastAsia="ko-KR"/>
        </w:rPr>
        <w:t>규칙에도</w:t>
      </w:r>
      <w:r w:rsidRPr="003275E1">
        <w:rPr>
          <w:rFonts w:eastAsia="Gulim" w:cs="Arial"/>
          <w:bCs/>
          <w:lang w:eastAsia="ko-KR"/>
        </w:rPr>
        <w:t xml:space="preserve"> </w:t>
      </w:r>
      <w:r w:rsidRPr="003275E1">
        <w:rPr>
          <w:rFonts w:eastAsia="Gulim" w:cs="Arial"/>
          <w:bCs/>
          <w:lang w:eastAsia="ko-KR"/>
        </w:rPr>
        <w:t>불구하고</w:t>
      </w:r>
      <w:r w:rsidRPr="003275E1">
        <w:rPr>
          <w:rFonts w:eastAsia="Gulim" w:cs="Arial"/>
          <w:bCs/>
          <w:lang w:eastAsia="ko-KR"/>
        </w:rPr>
        <w:t xml:space="preserve"> </w:t>
      </w:r>
      <w:r w:rsidRPr="003275E1">
        <w:rPr>
          <w:rFonts w:eastAsia="Gulim" w:cs="Arial"/>
          <w:bCs/>
          <w:lang w:eastAsia="ko-KR"/>
        </w:rPr>
        <w:t>일부</w:t>
      </w:r>
      <w:r w:rsidRPr="003275E1">
        <w:rPr>
          <w:rFonts w:eastAsia="Gulim" w:cs="Arial"/>
          <w:bCs/>
          <w:lang w:eastAsia="ko-KR"/>
        </w:rPr>
        <w:t xml:space="preserve"> </w:t>
      </w:r>
      <w:r w:rsidRPr="003275E1">
        <w:rPr>
          <w:rFonts w:eastAsia="Gulim" w:cs="Arial"/>
          <w:bCs/>
          <w:lang w:eastAsia="ko-KR"/>
        </w:rPr>
        <w:t>제품에서는</w:t>
      </w:r>
      <w:r w:rsidRPr="003275E1">
        <w:rPr>
          <w:rFonts w:eastAsia="Gulim" w:cs="Arial"/>
          <w:bCs/>
          <w:lang w:eastAsia="ko-KR"/>
        </w:rPr>
        <w:t xml:space="preserve"> </w:t>
      </w:r>
      <w:r w:rsidRPr="003275E1">
        <w:rPr>
          <w:rFonts w:eastAsia="Gulim" w:cs="Arial"/>
          <w:bCs/>
          <w:lang w:eastAsia="ko-KR"/>
        </w:rPr>
        <w:t>기본</w:t>
      </w:r>
      <w:r w:rsidRPr="003275E1">
        <w:rPr>
          <w:rFonts w:eastAsia="Gulim" w:cs="Arial"/>
          <w:bCs/>
          <w:lang w:eastAsia="ko-KR"/>
        </w:rPr>
        <w:t xml:space="preserve"> SAL</w:t>
      </w:r>
      <w:r w:rsidRPr="003275E1">
        <w:rPr>
          <w:rFonts w:eastAsia="Gulim" w:cs="Arial"/>
          <w:bCs/>
          <w:lang w:eastAsia="ko-KR"/>
        </w:rPr>
        <w:t>과</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SAL</w:t>
      </w:r>
      <w:r w:rsidRPr="003275E1">
        <w:rPr>
          <w:rFonts w:eastAsia="Gulim" w:cs="Arial"/>
          <w:bCs/>
          <w:lang w:eastAsia="ko-KR"/>
        </w:rPr>
        <w:t>이</w:t>
      </w:r>
      <w:r w:rsidRPr="003275E1">
        <w:rPr>
          <w:rFonts w:eastAsia="Gulim" w:cs="Arial"/>
          <w:bCs/>
          <w:lang w:eastAsia="ko-KR"/>
        </w:rPr>
        <w:t xml:space="preserve"> </w:t>
      </w:r>
      <w:r w:rsidRPr="003275E1">
        <w:rPr>
          <w:rFonts w:eastAsia="Gulim" w:cs="Arial"/>
          <w:bCs/>
          <w:lang w:eastAsia="ko-KR"/>
        </w:rPr>
        <w:t>모두</w:t>
      </w:r>
      <w:r w:rsidRPr="003275E1">
        <w:rPr>
          <w:rFonts w:eastAsia="Gulim" w:cs="Arial"/>
          <w:bCs/>
          <w:lang w:eastAsia="ko-KR"/>
        </w:rPr>
        <w:t xml:space="preserve"> </w:t>
      </w:r>
      <w:r w:rsidRPr="003275E1">
        <w:rPr>
          <w:rFonts w:eastAsia="Gulim" w:cs="Arial"/>
          <w:bCs/>
          <w:lang w:eastAsia="ko-KR"/>
        </w:rPr>
        <w:t>있어야</w:t>
      </w:r>
      <w:r w:rsidRPr="003275E1">
        <w:rPr>
          <w:rFonts w:eastAsia="Gulim" w:cs="Arial"/>
          <w:bCs/>
          <w:lang w:eastAsia="ko-KR"/>
        </w:rPr>
        <w:t xml:space="preserve"> </w:t>
      </w:r>
      <w:r w:rsidRPr="003275E1">
        <w:rPr>
          <w:rFonts w:eastAsia="Gulim" w:cs="Arial"/>
          <w:bCs/>
          <w:lang w:eastAsia="ko-KR"/>
        </w:rPr>
        <w:t>프리미엄</w:t>
      </w:r>
      <w:r w:rsidRPr="003275E1">
        <w:rPr>
          <w:rFonts w:eastAsia="Gulim" w:cs="Arial"/>
          <w:bCs/>
          <w:lang w:eastAsia="ko-KR"/>
        </w:rPr>
        <w:t xml:space="preserve"> </w:t>
      </w:r>
      <w:r w:rsidRPr="003275E1">
        <w:rPr>
          <w:rFonts w:eastAsia="Gulim" w:cs="Arial"/>
          <w:bCs/>
          <w:lang w:eastAsia="ko-KR"/>
        </w:rPr>
        <w:t>기능에</w:t>
      </w:r>
      <w:r w:rsidRPr="003275E1">
        <w:rPr>
          <w:rFonts w:eastAsia="Gulim" w:cs="Arial"/>
          <w:bCs/>
          <w:lang w:eastAsia="ko-KR"/>
        </w:rPr>
        <w:t xml:space="preserve"> </w:t>
      </w:r>
      <w:r w:rsidRPr="003275E1">
        <w:rPr>
          <w:rFonts w:eastAsia="Gulim" w:cs="Arial"/>
          <w:bCs/>
          <w:lang w:eastAsia="ko-KR"/>
        </w:rPr>
        <w:lastRenderedPageBreak/>
        <w:t>액세스할</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있으며</w:t>
      </w:r>
      <w:r w:rsidRPr="003275E1">
        <w:rPr>
          <w:rFonts w:eastAsia="Gulim" w:cs="Arial"/>
          <w:bCs/>
          <w:lang w:eastAsia="ko-KR"/>
        </w:rPr>
        <w:t xml:space="preserve">, </w:t>
      </w:r>
      <w:r w:rsidRPr="003275E1">
        <w:rPr>
          <w:rFonts w:eastAsia="Gulim" w:cs="Arial"/>
          <w:bCs/>
          <w:lang w:eastAsia="ko-KR"/>
        </w:rPr>
        <w:t>특정</w:t>
      </w:r>
      <w:r w:rsidRPr="003275E1">
        <w:rPr>
          <w:rFonts w:eastAsia="Gulim" w:cs="Arial"/>
          <w:bCs/>
          <w:lang w:eastAsia="ko-KR"/>
        </w:rPr>
        <w:t xml:space="preserve"> </w:t>
      </w:r>
      <w:r w:rsidRPr="003275E1">
        <w:rPr>
          <w:rFonts w:eastAsia="Gulim" w:cs="Arial"/>
          <w:bCs/>
          <w:lang w:eastAsia="ko-KR"/>
        </w:rPr>
        <w:t>기능에</w:t>
      </w:r>
      <w:r w:rsidRPr="003275E1">
        <w:rPr>
          <w:rFonts w:eastAsia="Gulim" w:cs="Arial"/>
          <w:bCs/>
          <w:lang w:eastAsia="ko-KR"/>
        </w:rPr>
        <w:t xml:space="preserve"> </w:t>
      </w:r>
      <w:r w:rsidRPr="003275E1">
        <w:rPr>
          <w:rFonts w:eastAsia="Gulim" w:cs="Arial"/>
          <w:bCs/>
          <w:lang w:eastAsia="ko-KR"/>
        </w:rPr>
        <w:t>액세스하기</w:t>
      </w:r>
      <w:r w:rsidRPr="003275E1">
        <w:rPr>
          <w:rFonts w:eastAsia="Gulim" w:cs="Arial"/>
          <w:bCs/>
          <w:lang w:eastAsia="ko-KR"/>
        </w:rPr>
        <w:t xml:space="preserve"> </w:t>
      </w:r>
      <w:r w:rsidRPr="003275E1">
        <w:rPr>
          <w:rFonts w:eastAsia="Gulim" w:cs="Arial"/>
          <w:bCs/>
          <w:lang w:eastAsia="ko-KR"/>
        </w:rPr>
        <w:t>위해</w:t>
      </w:r>
      <w:r w:rsidRPr="003275E1">
        <w:rPr>
          <w:rFonts w:eastAsia="Gulim" w:cs="Arial"/>
          <w:bCs/>
          <w:lang w:eastAsia="ko-KR"/>
        </w:rPr>
        <w:t xml:space="preserve"> </w:t>
      </w:r>
      <w:r w:rsidRPr="003275E1">
        <w:rPr>
          <w:rFonts w:eastAsia="Gulim" w:cs="Arial"/>
          <w:bCs/>
          <w:lang w:eastAsia="ko-KR"/>
        </w:rPr>
        <w:t>다른</w:t>
      </w:r>
      <w:r w:rsidRPr="003275E1">
        <w:rPr>
          <w:rFonts w:eastAsia="Gulim" w:cs="Arial"/>
          <w:bCs/>
          <w:lang w:eastAsia="ko-KR"/>
        </w:rPr>
        <w:t xml:space="preserve"> SAL</w:t>
      </w:r>
      <w:r w:rsidRPr="003275E1">
        <w:rPr>
          <w:rFonts w:eastAsia="Gulim" w:cs="Arial"/>
          <w:bCs/>
          <w:lang w:eastAsia="ko-KR"/>
        </w:rPr>
        <w:t>을</w:t>
      </w:r>
      <w:r w:rsidRPr="003275E1">
        <w:rPr>
          <w:rFonts w:eastAsia="Gulim" w:cs="Arial"/>
          <w:bCs/>
          <w:lang w:eastAsia="ko-KR"/>
        </w:rPr>
        <w:t xml:space="preserve"> </w:t>
      </w:r>
      <w:r w:rsidRPr="003275E1">
        <w:rPr>
          <w:rFonts w:eastAsia="Gulim" w:cs="Arial"/>
          <w:bCs/>
          <w:lang w:eastAsia="ko-KR"/>
        </w:rPr>
        <w:t>요구하는</w:t>
      </w:r>
      <w:r w:rsidRPr="003275E1">
        <w:rPr>
          <w:rFonts w:eastAsia="Gulim" w:cs="Arial"/>
          <w:bCs/>
          <w:lang w:eastAsia="ko-KR"/>
        </w:rPr>
        <w:t xml:space="preserve"> </w:t>
      </w:r>
      <w:r w:rsidRPr="003275E1">
        <w:rPr>
          <w:rFonts w:eastAsia="Gulim" w:cs="Arial"/>
          <w:bCs/>
          <w:lang w:eastAsia="ko-KR"/>
        </w:rPr>
        <w:t>제품도</w:t>
      </w:r>
      <w:r w:rsidRPr="003275E1">
        <w:rPr>
          <w:rFonts w:eastAsia="Gulim" w:cs="Arial"/>
          <w:bCs/>
          <w:lang w:eastAsia="ko-KR"/>
        </w:rPr>
        <w:t xml:space="preserve"> </w:t>
      </w:r>
      <w:r w:rsidRPr="003275E1">
        <w:rPr>
          <w:rFonts w:eastAsia="Gulim" w:cs="Arial"/>
          <w:bCs/>
          <w:lang w:eastAsia="ko-KR"/>
        </w:rPr>
        <w:t>있습니다</w:t>
      </w:r>
      <w:r w:rsidRPr="003275E1">
        <w:rPr>
          <w:rFonts w:eastAsia="Gulim" w:cs="Arial"/>
          <w:bCs/>
          <w:lang w:eastAsia="ko-KR"/>
        </w:rPr>
        <w:t xml:space="preserve">. </w:t>
      </w:r>
      <w:r w:rsidRPr="003275E1">
        <w:rPr>
          <w:rFonts w:eastAsia="Gulim" w:cs="Arial"/>
          <w:bCs/>
          <w:lang w:eastAsia="ko-KR"/>
        </w:rPr>
        <w:t>각</w:t>
      </w:r>
      <w:r w:rsidRPr="003275E1">
        <w:rPr>
          <w:rFonts w:eastAsia="Gulim" w:cs="Arial"/>
          <w:bCs/>
          <w:lang w:eastAsia="ko-KR"/>
        </w:rPr>
        <w:t xml:space="preserve"> </w:t>
      </w:r>
      <w:r w:rsidRPr="003275E1">
        <w:rPr>
          <w:rFonts w:eastAsia="Gulim" w:cs="Arial"/>
          <w:bCs/>
          <w:lang w:eastAsia="ko-KR"/>
        </w:rPr>
        <w:t>제품의</w:t>
      </w:r>
      <w:r w:rsidRPr="003275E1">
        <w:rPr>
          <w:rFonts w:eastAsia="Gulim" w:cs="Arial"/>
          <w:bCs/>
          <w:lang w:eastAsia="ko-KR"/>
        </w:rPr>
        <w:t xml:space="preserve"> </w:t>
      </w:r>
      <w:r w:rsidRPr="003275E1">
        <w:rPr>
          <w:rFonts w:eastAsia="Gulim" w:cs="Arial"/>
          <w:lang w:eastAsia="ko-KR"/>
        </w:rPr>
        <w:t xml:space="preserve">SAL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사항은</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bCs/>
          <w:lang w:eastAsia="ko-KR"/>
        </w:rPr>
        <w:t>.</w:t>
      </w:r>
    </w:p>
    <w:p w:rsidR="009A4C7C" w:rsidRPr="003275E1" w:rsidRDefault="009A4C7C" w:rsidP="00830DCA">
      <w:pPr>
        <w:pStyle w:val="PURBlueStrong-Indented"/>
        <w:rPr>
          <w:rFonts w:eastAsia="Gulim" w:cs="Arial"/>
          <w:lang w:eastAsia="ko-KR"/>
        </w:rPr>
      </w:pPr>
      <w:r w:rsidRPr="003275E1">
        <w:rPr>
          <w:rFonts w:eastAsia="Gulim" w:cs="Arial"/>
          <w:lang w:eastAsia="ko-KR"/>
        </w:rPr>
        <w:t xml:space="preserve">SAL </w:t>
      </w:r>
      <w:r w:rsidRPr="003275E1">
        <w:rPr>
          <w:rFonts w:eastAsia="Gulim" w:cs="Arial"/>
          <w:lang w:eastAsia="ko-KR"/>
        </w:rPr>
        <w:t>유형</w:t>
      </w:r>
    </w:p>
    <w:p w:rsidR="009A4C7C" w:rsidRPr="003275E1" w:rsidRDefault="009A4C7C" w:rsidP="009A4C7C">
      <w:pPr>
        <w:pStyle w:val="PURBody-Indented"/>
        <w:rPr>
          <w:rFonts w:eastAsia="Gulim" w:cs="Arial"/>
          <w:lang w:eastAsia="ko-KR"/>
        </w:rPr>
      </w:pPr>
      <w:r w:rsidRPr="003275E1">
        <w:rPr>
          <w:rFonts w:eastAsia="Gulim" w:cs="Arial"/>
          <w:lang w:eastAsia="ko-KR"/>
        </w:rPr>
        <w:t>SAL</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w:t>
      </w:r>
      <w:r w:rsidRPr="003275E1">
        <w:rPr>
          <w:rFonts w:eastAsia="Gulim" w:cs="Arial"/>
          <w:lang w:eastAsia="ko-KR"/>
        </w:rPr>
        <w:t>교육</w:t>
      </w:r>
      <w:r w:rsidRPr="003275E1">
        <w:rPr>
          <w:rFonts w:eastAsia="Gulim" w:cs="Arial"/>
          <w:lang w:eastAsia="ko-KR"/>
        </w:rPr>
        <w:t xml:space="preserve"> </w:t>
      </w:r>
      <w:r w:rsidRPr="003275E1">
        <w:rPr>
          <w:rFonts w:eastAsia="Gulim" w:cs="Arial"/>
          <w:lang w:eastAsia="ko-KR"/>
        </w:rPr>
        <w:t>목적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w:t>
      </w:r>
      <w:r w:rsidRPr="003275E1">
        <w:rPr>
          <w:rFonts w:eastAsia="Gulim" w:cs="Arial"/>
          <w:lang w:eastAsia="ko-KR"/>
        </w:rPr>
        <w:t>학생</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 xml:space="preserve"> </w:t>
      </w:r>
      <w:r w:rsidRPr="003275E1">
        <w:rPr>
          <w:rFonts w:eastAsia="Gulim" w:cs="Arial"/>
          <w:lang w:eastAsia="ko-KR"/>
        </w:rPr>
        <w:t>세</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유형이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적용</w:t>
      </w:r>
      <w:r w:rsidRPr="003275E1">
        <w:rPr>
          <w:rFonts w:eastAsia="Gulim" w:cs="Arial"/>
          <w:lang w:eastAsia="ko-KR"/>
        </w:rPr>
        <w: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사용자든</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대의</w:t>
      </w:r>
      <w:r w:rsidRPr="003275E1">
        <w:rPr>
          <w:rFonts w:eastAsia="Gulim" w:cs="Arial"/>
          <w:lang w:eastAsia="ko-KR"/>
        </w:rPr>
        <w:t xml:space="preserve"> </w:t>
      </w:r>
      <w:r w:rsidRPr="003275E1">
        <w:rPr>
          <w:rFonts w:eastAsia="Gulim" w:cs="Arial"/>
          <w:lang w:eastAsia="ko-KR"/>
        </w:rPr>
        <w:t>장치만</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사용하든</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명의</w:t>
      </w:r>
      <w:r w:rsidRPr="003275E1">
        <w:rPr>
          <w:rFonts w:eastAsia="Gulim" w:cs="Arial"/>
          <w:lang w:eastAsia="ko-KR"/>
        </w:rPr>
        <w:t xml:space="preserve"> </w:t>
      </w:r>
      <w:r w:rsidRPr="003275E1">
        <w:rPr>
          <w:rFonts w:eastAsia="Gulim" w:cs="Arial"/>
          <w:lang w:eastAsia="ko-KR"/>
        </w:rPr>
        <w:t>사용자만</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학생용</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제품에는</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w:t>
      </w:r>
      <w:r w:rsidRPr="003275E1">
        <w:rPr>
          <w:rFonts w:eastAsia="Gulim" w:cs="Arial"/>
          <w:lang w:eastAsia="ko-KR"/>
        </w:rPr>
        <w:t>교육</w:t>
      </w:r>
      <w:r w:rsidRPr="003275E1">
        <w:rPr>
          <w:rFonts w:eastAsia="Gulim" w:cs="Arial"/>
          <w:lang w:eastAsia="ko-KR"/>
        </w:rPr>
        <w:t xml:space="preserve"> </w:t>
      </w:r>
      <w:r w:rsidRPr="003275E1">
        <w:rPr>
          <w:rFonts w:eastAsia="Gulim" w:cs="Arial"/>
          <w:lang w:eastAsia="ko-KR"/>
        </w:rPr>
        <w:t>목적의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추록을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자격</w:t>
      </w:r>
      <w:r w:rsidRPr="003275E1">
        <w:rPr>
          <w:rFonts w:eastAsia="Gulim" w:cs="Arial"/>
          <w:lang w:eastAsia="ko-KR"/>
        </w:rPr>
        <w:t xml:space="preserve"> </w:t>
      </w:r>
      <w:r w:rsidRPr="003275E1">
        <w:rPr>
          <w:rFonts w:eastAsia="Gulim" w:cs="Arial"/>
          <w:lang w:eastAsia="ko-KR"/>
        </w:rPr>
        <w:t>획득이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과</w:t>
      </w:r>
      <w:r w:rsidRPr="003275E1">
        <w:rPr>
          <w:rFonts w:eastAsia="Gulim" w:cs="Arial"/>
          <w:lang w:eastAsia="ko-KR"/>
        </w:rPr>
        <w:t xml:space="preserve"> </w:t>
      </w:r>
      <w:r w:rsidRPr="003275E1">
        <w:rPr>
          <w:rFonts w:eastAsia="Gulim" w:cs="Arial"/>
          <w:lang w:eastAsia="ko-KR"/>
        </w:rPr>
        <w:t>마찬가지로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학생용</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사용하든</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명의</w:t>
      </w:r>
      <w:r w:rsidRPr="003275E1">
        <w:rPr>
          <w:rFonts w:eastAsia="Gulim" w:cs="Arial"/>
          <w:lang w:eastAsia="ko-KR"/>
        </w:rPr>
        <w:t xml:space="preserve"> </w:t>
      </w:r>
      <w:r w:rsidRPr="003275E1">
        <w:rPr>
          <w:rFonts w:eastAsia="Gulim" w:cs="Arial"/>
          <w:lang w:eastAsia="ko-KR"/>
        </w:rPr>
        <w:t>사용자만</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FD0B26" w:rsidRPr="003275E1" w:rsidRDefault="00FD0B26" w:rsidP="00FD0B26">
      <w:pPr>
        <w:pStyle w:val="PURBlueStrong-Indented"/>
        <w:rPr>
          <w:rFonts w:eastAsia="Gulim" w:cs="Arial"/>
          <w:lang w:eastAsia="ko-KR"/>
        </w:rPr>
      </w:pP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(SAL) </w:t>
      </w:r>
      <w:r w:rsidRPr="003275E1">
        <w:rPr>
          <w:rFonts w:eastAsia="Gulim" w:cs="Arial"/>
          <w:lang w:eastAsia="ko-KR"/>
        </w:rPr>
        <w:t>재할당</w:t>
      </w:r>
    </w:p>
    <w:p w:rsidR="00FD0B26" w:rsidRPr="003275E1" w:rsidRDefault="00FD0B26" w:rsidP="000D4966">
      <w:pPr>
        <w:pStyle w:val="PURBody-Indented"/>
        <w:rPr>
          <w:rFonts w:eastAsia="Gulim" w:cs="Arial"/>
          <w:lang w:eastAsia="ko-KR"/>
        </w:rPr>
      </w:pP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사용자에게서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사용자에게로</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작동하지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대체</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부재</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임시</w:t>
      </w:r>
      <w:r w:rsidRPr="003275E1">
        <w:rPr>
          <w:rFonts w:eastAsia="Gulim" w:cs="Arial"/>
          <w:lang w:eastAsia="ko-KR"/>
        </w:rPr>
        <w:t xml:space="preserve"> </w:t>
      </w:r>
      <w:r w:rsidRPr="003275E1">
        <w:rPr>
          <w:rFonts w:eastAsia="Gulim" w:cs="Arial"/>
          <w:lang w:eastAsia="ko-KR"/>
        </w:rPr>
        <w:t>직원에게</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SAL for SA</w:t>
      </w:r>
    </w:p>
    <w:p w:rsidR="009A4C7C" w:rsidRPr="003275E1" w:rsidRDefault="009A4C7C" w:rsidP="009A4C7C">
      <w:pPr>
        <w:pStyle w:val="PURBody-Indented"/>
        <w:rPr>
          <w:rFonts w:eastAsia="Gulim" w:cs="Arial"/>
          <w:lang w:eastAsia="ko-KR"/>
        </w:rPr>
      </w:pPr>
      <w:r w:rsidRPr="003275E1">
        <w:rPr>
          <w:rFonts w:eastAsia="Gulim" w:cs="Arial"/>
          <w:lang w:eastAsia="ko-KR"/>
        </w:rPr>
        <w:t>SAL for SA</w:t>
      </w:r>
      <w:r w:rsidRPr="003275E1">
        <w:rPr>
          <w:rFonts w:eastAsia="Gulim" w:cs="Arial"/>
          <w:lang w:eastAsia="ko-KR"/>
        </w:rPr>
        <w:t>는</w:t>
      </w:r>
      <w:r w:rsidRPr="003275E1">
        <w:rPr>
          <w:rFonts w:eastAsia="Gulim" w:cs="Arial"/>
          <w:lang w:eastAsia="ko-KR"/>
        </w:rPr>
        <w:t xml:space="preserve"> Microsoft </w:t>
      </w:r>
      <w:r w:rsidRPr="003275E1">
        <w:rPr>
          <w:rFonts w:eastAsia="Gulim" w:cs="Arial"/>
          <w:lang w:eastAsia="ko-KR"/>
        </w:rPr>
        <w:t>볼륨</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SA(Software Assurance)("SA")</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)("CAL")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할당받은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SA </w:t>
      </w:r>
      <w:r w:rsidRPr="003275E1">
        <w:rPr>
          <w:rFonts w:eastAsia="Gulim" w:cs="Arial"/>
          <w:lang w:eastAsia="ko-KR"/>
        </w:rPr>
        <w:t>보증과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CAL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할당받을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2</w:t>
      </w:r>
      <w:r w:rsidRPr="003275E1">
        <w:rPr>
          <w:rFonts w:eastAsia="Gulim" w:cs="Arial"/>
          <w:lang w:eastAsia="ko-KR"/>
        </w:rPr>
        <w:t>명</w:t>
      </w:r>
      <w:r w:rsidRPr="003275E1">
        <w:rPr>
          <w:rFonts w:eastAsia="Gulim" w:cs="Arial"/>
          <w:lang w:eastAsia="ko-KR"/>
        </w:rPr>
        <w:t xml:space="preserve"> </w:t>
      </w:r>
      <w:r w:rsidRPr="003275E1">
        <w:rPr>
          <w:rFonts w:eastAsia="Gulim" w:cs="Arial"/>
          <w:lang w:eastAsia="ko-KR"/>
        </w:rPr>
        <w:t>이상의</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SAL for SA</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취득할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SAL for SA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문서에</w:t>
      </w:r>
      <w:r w:rsidRPr="003275E1">
        <w:rPr>
          <w:rFonts w:eastAsia="Gulim" w:cs="Arial"/>
          <w:lang w:eastAsia="ko-KR"/>
        </w:rPr>
        <w:t xml:space="preserve"> </w:t>
      </w:r>
      <w:r w:rsidRPr="003275E1">
        <w:rPr>
          <w:rFonts w:eastAsia="Gulim" w:cs="Arial"/>
          <w:lang w:eastAsia="ko-KR"/>
        </w:rPr>
        <w:t>정의된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SAL</w:t>
      </w:r>
      <w:r w:rsidRPr="003275E1">
        <w:rPr>
          <w:rFonts w:eastAsia="Gulim" w:cs="Arial"/>
          <w:lang w:eastAsia="ko-KR"/>
        </w:rPr>
        <w:t>과</w:t>
      </w:r>
      <w:r w:rsidRPr="003275E1">
        <w:rPr>
          <w:rFonts w:eastAsia="Gulim" w:cs="Arial"/>
          <w:lang w:eastAsia="ko-KR"/>
        </w:rPr>
        <w:t xml:space="preserve"> </w:t>
      </w:r>
      <w:r w:rsidRPr="003275E1">
        <w:rPr>
          <w:rFonts w:eastAsia="Gulim" w:cs="Arial"/>
          <w:lang w:eastAsia="ko-KR"/>
        </w:rPr>
        <w:t>동일합니다</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SAL for SA</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할당하는</w:t>
      </w:r>
      <w:r w:rsidRPr="003275E1">
        <w:rPr>
          <w:rFonts w:eastAsia="Gulim" w:cs="Arial"/>
          <w:lang w:eastAsia="ko-KR"/>
        </w:rPr>
        <w:t xml:space="preserve"> </w:t>
      </w:r>
      <w:r w:rsidRPr="003275E1">
        <w:rPr>
          <w:rFonts w:eastAsia="Gulim" w:cs="Arial"/>
          <w:lang w:eastAsia="ko-KR"/>
        </w:rPr>
        <w:t>권한은</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Software Assurance </w:t>
      </w:r>
      <w:r w:rsidRPr="003275E1">
        <w:rPr>
          <w:rFonts w:eastAsia="Gulim" w:cs="Arial"/>
          <w:lang w:eastAsia="ko-KR"/>
        </w:rPr>
        <w:t>한도가</w:t>
      </w:r>
      <w:r w:rsidRPr="003275E1">
        <w:rPr>
          <w:rFonts w:eastAsia="Gulim" w:cs="Arial"/>
          <w:lang w:eastAsia="ko-KR"/>
        </w:rPr>
        <w:t xml:space="preserve"> </w:t>
      </w:r>
      <w:r w:rsidRPr="003275E1">
        <w:rPr>
          <w:rFonts w:eastAsia="Gulim" w:cs="Arial"/>
          <w:lang w:eastAsia="ko-KR"/>
        </w:rPr>
        <w:t>만료되는</w:t>
      </w:r>
      <w:r w:rsidRPr="003275E1">
        <w:rPr>
          <w:rFonts w:eastAsia="Gulim" w:cs="Arial"/>
          <w:lang w:eastAsia="ko-KR"/>
        </w:rPr>
        <w:t xml:space="preserve"> </w:t>
      </w:r>
      <w:r w:rsidRPr="003275E1">
        <w:rPr>
          <w:rFonts w:eastAsia="Gulim" w:cs="Arial"/>
          <w:lang w:eastAsia="ko-KR"/>
        </w:rPr>
        <w:t>경우에</w:t>
      </w:r>
      <w:r w:rsidRPr="003275E1">
        <w:rPr>
          <w:rFonts w:eastAsia="Gulim" w:cs="Arial"/>
          <w:lang w:eastAsia="ko-KR"/>
        </w:rPr>
        <w:t xml:space="preserve"> </w:t>
      </w:r>
      <w:r w:rsidRPr="003275E1">
        <w:rPr>
          <w:rFonts w:eastAsia="Gulim" w:cs="Arial"/>
          <w:lang w:eastAsia="ko-KR"/>
        </w:rPr>
        <w:t>종료됩니다</w:t>
      </w:r>
      <w:r w:rsidRPr="003275E1">
        <w:rPr>
          <w:rFonts w:eastAsia="Gulim" w:cs="Arial"/>
          <w:lang w:eastAsia="ko-KR"/>
        </w:rPr>
        <w:t>. SAL for SA</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사용한다고</w:t>
      </w:r>
      <w:r w:rsidRPr="003275E1">
        <w:rPr>
          <w:rFonts w:eastAsia="Gulim" w:cs="Arial"/>
          <w:lang w:eastAsia="ko-KR"/>
        </w:rPr>
        <w:t xml:space="preserve"> </w:t>
      </w:r>
      <w:r w:rsidRPr="003275E1">
        <w:rPr>
          <w:rFonts w:eastAsia="Gulim" w:cs="Arial"/>
          <w:lang w:eastAsia="ko-KR"/>
        </w:rPr>
        <w:t>해서</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무효화되지는</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SAL for SA</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재할당되는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재할당</w:t>
      </w:r>
      <w:r w:rsidRPr="003275E1">
        <w:rPr>
          <w:rFonts w:eastAsia="Gulim" w:cs="Arial"/>
          <w:lang w:eastAsia="ko-KR"/>
        </w:rPr>
        <w:t xml:space="preserve"> </w:t>
      </w:r>
      <w:r w:rsidRPr="003275E1">
        <w:rPr>
          <w:rFonts w:eastAsia="Gulim" w:cs="Arial"/>
          <w:lang w:eastAsia="ko-KR"/>
        </w:rPr>
        <w:t>가능하며</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재할당될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반드시</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재할당되어야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SAL for SA </w:t>
      </w:r>
      <w:r w:rsidRPr="003275E1">
        <w:rPr>
          <w:rFonts w:eastAsia="Gulim" w:cs="Arial"/>
          <w:lang w:eastAsia="ko-KR"/>
        </w:rPr>
        <w:t>주문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주문</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과정에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106" w:history="1">
        <w:r w:rsidRPr="003275E1">
          <w:rPr>
            <w:rStyle w:val="Hyperlink"/>
            <w:rFonts w:eastAsia="Gulim" w:cs="Arial"/>
            <w:lang w:eastAsia="ko-KR"/>
          </w:rPr>
          <w:t>http://www.explore.ms</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대리점에</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 xml:space="preserve">SA </w:t>
      </w:r>
      <w:r w:rsidRPr="003275E1">
        <w:rPr>
          <w:rFonts w:eastAsia="Gulim" w:cs="Arial"/>
          <w:lang w:eastAsia="ko-KR"/>
        </w:rPr>
        <w:t>고객이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SAL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적격</w:t>
      </w:r>
      <w:r w:rsidRPr="003275E1">
        <w:rPr>
          <w:rFonts w:eastAsia="Gulim" w:cs="Arial"/>
          <w:lang w:eastAsia="ko-KR"/>
        </w:rPr>
        <w:t xml:space="preserve"> CAL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섹션의</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나열되어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3814EB" w:rsidRPr="003275E1" w:rsidRDefault="003814EB" w:rsidP="003814EB">
      <w:pPr>
        <w:pStyle w:val="PURBlueStrong"/>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생성</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저장</w:t>
      </w:r>
    </w:p>
    <w:p w:rsidR="003814EB" w:rsidRPr="003275E1" w:rsidRDefault="003814EB" w:rsidP="007B2A51">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아래와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3814EB" w:rsidRPr="003275E1" w:rsidRDefault="003814EB" w:rsidP="00CF7821">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개수만큼</w:t>
      </w:r>
      <w:r w:rsidRPr="003275E1">
        <w:rPr>
          <w:rFonts w:eastAsia="Gulim" w:cs="Arial"/>
          <w:lang w:eastAsia="ko-KR"/>
        </w:rPr>
        <w:t xml:space="preserve"> </w:t>
      </w:r>
      <w:r w:rsidRPr="003275E1">
        <w:rPr>
          <w:rFonts w:eastAsia="Gulim" w:cs="Arial"/>
          <w:lang w:eastAsia="ko-KR"/>
        </w:rPr>
        <w:t>생성할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3814EB" w:rsidRPr="003275E1" w:rsidRDefault="003814EB" w:rsidP="00CF7821">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3814EB" w:rsidRPr="003275E1" w:rsidRDefault="003814EB" w:rsidP="00CF7821">
      <w:pPr>
        <w:pStyle w:val="PURBullet-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목적으로만</w:t>
      </w:r>
      <w:r w:rsidRPr="003275E1">
        <w:rPr>
          <w:rFonts w:eastAsia="Gulim" w:cs="Arial"/>
          <w:lang w:eastAsia="ko-KR"/>
        </w:rPr>
        <w:t xml:space="preserve"> </w:t>
      </w:r>
      <w:r w:rsidRPr="003275E1">
        <w:rPr>
          <w:rFonts w:eastAsia="Gulim" w:cs="Arial"/>
          <w:lang w:eastAsia="ko-KR"/>
        </w:rPr>
        <w:t>만들고</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없음</w:t>
      </w:r>
      <w:r w:rsidRPr="003275E1">
        <w:rPr>
          <w:rFonts w:eastAsia="Gulim" w:cs="Arial"/>
          <w:lang w:eastAsia="ko-KR"/>
        </w:rPr>
        <w:t>).</w:t>
      </w:r>
    </w:p>
    <w:p w:rsidR="003814EB" w:rsidRPr="003275E1" w:rsidRDefault="00D80750" w:rsidP="003814EB">
      <w:pPr>
        <w:pStyle w:val="PURBlueStrong"/>
        <w:rPr>
          <w:rFonts w:eastAsia="Gulim" w:cs="Arial"/>
          <w:lang w:eastAsia="ko-KR"/>
        </w:rPr>
      </w:pPr>
      <w:r w:rsidRPr="003275E1">
        <w:rPr>
          <w:rFonts w:eastAsia="Gulim" w:cs="Arial"/>
          <w:lang w:eastAsia="ko-KR"/>
        </w:rPr>
        <w:t xml:space="preserve">System Center </w:t>
      </w:r>
      <w:r w:rsidRPr="003275E1">
        <w:rPr>
          <w:rFonts w:eastAsia="Gulim" w:cs="Arial"/>
          <w:lang w:eastAsia="ko-KR"/>
        </w:rPr>
        <w:t>팩</w:t>
      </w:r>
    </w:p>
    <w:p w:rsidR="003814EB" w:rsidRPr="003275E1" w:rsidRDefault="00D80750" w:rsidP="003814EB">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통합</w:t>
      </w:r>
      <w:r w:rsidRPr="003275E1">
        <w:rPr>
          <w:rFonts w:eastAsia="Gulim" w:cs="Arial"/>
          <w:lang w:eastAsia="ko-KR"/>
        </w:rPr>
        <w:t xml:space="preserve"> </w:t>
      </w:r>
      <w:r w:rsidRPr="003275E1">
        <w:rPr>
          <w:rFonts w:eastAsia="Gulim" w:cs="Arial"/>
          <w:lang w:eastAsia="ko-KR"/>
        </w:rPr>
        <w:t>팩을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적용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System Center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소프트웨어</w:t>
      </w:r>
    </w:p>
    <w:p w:rsidR="009A4C7C" w:rsidRPr="003275E1" w:rsidRDefault="009A4C7C" w:rsidP="009A4C7C">
      <w:pPr>
        <w:pStyle w:val="PURBody-Indented"/>
        <w:rPr>
          <w:rFonts w:eastAsia="Gulim" w:cs="Arial"/>
          <w:lang w:eastAsia="ko-KR"/>
        </w:rPr>
      </w:pPr>
      <w:r w:rsidRPr="003275E1">
        <w:rPr>
          <w:rStyle w:val="Strong"/>
          <w:rFonts w:eastAsia="Gulim" w:cs="Arial"/>
          <w:lang w:eastAsia="ko-KR"/>
        </w:rPr>
        <w:t>서버</w:t>
      </w:r>
      <w:r w:rsidRPr="003275E1">
        <w:rPr>
          <w:rStyle w:val="Strong"/>
          <w:rFonts w:eastAsia="Gulim" w:cs="Arial"/>
          <w:lang w:eastAsia="ko-KR"/>
        </w:rPr>
        <w:t xml:space="preserve"> </w:t>
      </w:r>
      <w:r w:rsidRPr="003275E1">
        <w:rPr>
          <w:rStyle w:val="Strong"/>
          <w:rFonts w:eastAsia="Gulim" w:cs="Arial"/>
          <w:lang w:eastAsia="ko-KR"/>
        </w:rPr>
        <w:t>소프트웨어</w:t>
      </w:r>
      <w:r w:rsidRPr="003275E1">
        <w:rPr>
          <w:rStyle w:val="Strong"/>
          <w:rFonts w:eastAsia="Gulim" w:cs="Arial"/>
          <w:lang w:eastAsia="ko-KR"/>
        </w:rPr>
        <w:t xml:space="preserve"> </w:t>
      </w:r>
      <w:r w:rsidRPr="003275E1">
        <w:rPr>
          <w:rStyle w:val="Strong"/>
          <w:rFonts w:eastAsia="Gulim" w:cs="Arial"/>
          <w:lang w:eastAsia="ko-KR"/>
        </w:rPr>
        <w:t>인스턴스</w:t>
      </w:r>
      <w:r w:rsidRPr="003275E1">
        <w:rPr>
          <w:rStyle w:val="Strong"/>
          <w:rFonts w:eastAsia="Gulim" w:cs="Arial"/>
          <w:lang w:eastAsia="ko-KR"/>
        </w:rPr>
        <w:t xml:space="preserve"> </w:t>
      </w:r>
      <w:r w:rsidRPr="003275E1">
        <w:rPr>
          <w:rStyle w:val="Strong"/>
          <w:rFonts w:eastAsia="Gulim" w:cs="Arial"/>
          <w:lang w:eastAsia="ko-KR"/>
        </w:rPr>
        <w:t>실행</w:t>
      </w:r>
      <w:r w:rsidRPr="003275E1">
        <w:rPr>
          <w:rStyle w:val="Strong"/>
          <w:rFonts w:eastAsia="Gulim" w:cs="Arial"/>
          <w:lang w:eastAsia="ko-KR"/>
        </w:rPr>
        <w:t>:</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280FCA">
      <w:pPr>
        <w:pStyle w:val="PURBody-Indented"/>
        <w:rPr>
          <w:rFonts w:eastAsia="Gulim" w:cs="Arial"/>
          <w:lang w:eastAsia="ko-KR"/>
        </w:rPr>
      </w:pPr>
      <w:r w:rsidRPr="003275E1">
        <w:rPr>
          <w:rStyle w:val="Strong"/>
          <w:rFonts w:eastAsia="Gulim" w:cs="Arial"/>
          <w:lang w:eastAsia="ko-KR"/>
        </w:rPr>
        <w:t>클라이언트</w:t>
      </w:r>
      <w:r w:rsidRPr="003275E1">
        <w:rPr>
          <w:rStyle w:val="Strong"/>
          <w:rFonts w:eastAsia="Gulim" w:cs="Arial"/>
          <w:lang w:eastAsia="ko-KR"/>
        </w:rPr>
        <w:t xml:space="preserve"> </w:t>
      </w:r>
      <w:r w:rsidRPr="003275E1">
        <w:rPr>
          <w:rStyle w:val="Strong"/>
          <w:rFonts w:eastAsia="Gulim" w:cs="Arial"/>
          <w:lang w:eastAsia="ko-KR"/>
        </w:rPr>
        <w:t>소프트웨어</w:t>
      </w:r>
      <w:r w:rsidRPr="003275E1">
        <w:rPr>
          <w:rStyle w:val="Strong"/>
          <w:rFonts w:eastAsia="Gulim" w:cs="Arial"/>
          <w:lang w:eastAsia="ko-KR"/>
        </w:rPr>
        <w:t xml:space="preserve"> </w:t>
      </w:r>
      <w:r w:rsidRPr="003275E1">
        <w:rPr>
          <w:rStyle w:val="Strong"/>
          <w:rFonts w:eastAsia="Gulim" w:cs="Arial"/>
          <w:lang w:eastAsia="ko-KR"/>
        </w:rPr>
        <w:t>인스턴스</w:t>
      </w:r>
      <w:r w:rsidRPr="003275E1">
        <w:rPr>
          <w:rStyle w:val="Strong"/>
          <w:rFonts w:eastAsia="Gulim" w:cs="Arial"/>
          <w:lang w:eastAsia="ko-KR"/>
        </w:rPr>
        <w:t xml:space="preserve"> </w:t>
      </w:r>
      <w:r w:rsidRPr="003275E1">
        <w:rPr>
          <w:rStyle w:val="Strong"/>
          <w:rFonts w:eastAsia="Gulim" w:cs="Arial"/>
          <w:lang w:eastAsia="ko-KR"/>
        </w:rPr>
        <w:t>실행</w:t>
      </w:r>
      <w:r w:rsidRPr="003275E1">
        <w:rPr>
          <w:rStyle w:val="Strong"/>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hyperlink w:anchor="Appendix1" w:history="1">
        <w:r w:rsidRPr="003275E1">
          <w:rPr>
            <w:rStyle w:val="Hyperlink"/>
            <w:rFonts w:eastAsia="Gulim" w:cs="Arial"/>
            <w:lang w:eastAsia="ko-KR"/>
          </w:rPr>
          <w:t>부록</w:t>
        </w:r>
        <w:r w:rsidR="00280FCA">
          <w:rPr>
            <w:rStyle w:val="Hyperlink"/>
            <w:rFonts w:eastAsia="Gulim" w:cs="Arial"/>
            <w:lang w:eastAsia="ko-KR"/>
          </w:rPr>
          <w:t> </w:t>
        </w:r>
        <w:r w:rsidRPr="003275E1">
          <w:rPr>
            <w:rStyle w:val="Hyperlink"/>
            <w:rFonts w:eastAsia="Gulim" w:cs="Arial"/>
            <w:lang w:eastAsia="ko-KR"/>
          </w:rPr>
          <w:t>1</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실행하거나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직접적으로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소프트웨어하고만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p>
    <w:p w:rsidR="000C3222" w:rsidRPr="003275E1" w:rsidRDefault="000C3222" w:rsidP="007B2A51">
      <w:pPr>
        <w:pStyle w:val="PURBody-Indented"/>
        <w:rPr>
          <w:rFonts w:eastAsia="Gulim" w:cs="Arial"/>
          <w:lang w:eastAsia="ko-KR"/>
        </w:rPr>
      </w:pPr>
    </w:p>
    <w:p w:rsidR="000C3222" w:rsidRPr="00280FCA" w:rsidRDefault="009A4C7C" w:rsidP="006F1DFB">
      <w:pPr>
        <w:pStyle w:val="PURHeading2"/>
        <w:pBdr>
          <w:bottom w:val="single" w:sz="4" w:space="1" w:color="auto"/>
        </w:pBdr>
        <w:rPr>
          <w:rFonts w:ascii="Arial" w:eastAsia="Gulim" w:hAnsi="Arial" w:cs="Arial"/>
          <w:b/>
          <w:bCs/>
        </w:rPr>
      </w:pPr>
      <w:bookmarkStart w:id="301" w:name="SALTerms_MGMT"/>
      <w:r w:rsidRPr="00280FCA">
        <w:rPr>
          <w:rFonts w:ascii="Arial" w:eastAsia="Gulim" w:hAnsi="Arial" w:cs="Arial"/>
          <w:b/>
          <w:bCs/>
        </w:rPr>
        <w:t>관리</w:t>
      </w:r>
      <w:r w:rsidRPr="00280FCA">
        <w:rPr>
          <w:rFonts w:ascii="Arial" w:eastAsia="Gulim" w:hAnsi="Arial" w:cs="Arial"/>
          <w:b/>
          <w:bCs/>
        </w:rPr>
        <w:t xml:space="preserve"> </w:t>
      </w:r>
      <w:r w:rsidRPr="00280FCA">
        <w:rPr>
          <w:rFonts w:ascii="Arial" w:eastAsia="Gulim" w:hAnsi="Arial" w:cs="Arial"/>
          <w:b/>
          <w:bCs/>
        </w:rPr>
        <w:t>서버</w:t>
      </w:r>
      <w:bookmarkEnd w:id="301"/>
    </w:p>
    <w:p w:rsidR="00861A6E" w:rsidRPr="003275E1" w:rsidRDefault="00861A6E" w:rsidP="009E3081">
      <w:pPr>
        <w:pStyle w:val="PURBullet-Indented"/>
        <w:rPr>
          <w:rFonts w:eastAsia="Gulim" w:cs="Arial"/>
          <w:lang w:val="fr-FR"/>
        </w:rPr>
      </w:pPr>
      <w:r w:rsidRPr="003275E1">
        <w:rPr>
          <w:rFonts w:eastAsia="Gulim" w:cs="Arial"/>
          <w:lang w:val="fr-FR"/>
        </w:rPr>
        <w:t>System Center 2012 R2 Client Management Suite</w:t>
      </w:r>
    </w:p>
    <w:p w:rsidR="00BF78C0" w:rsidRPr="003275E1" w:rsidRDefault="00BF78C0" w:rsidP="009E3081">
      <w:pPr>
        <w:pStyle w:val="PURBullet-Indented"/>
        <w:rPr>
          <w:rFonts w:eastAsia="Gulim" w:cs="Arial"/>
        </w:rPr>
      </w:pPr>
      <w:r w:rsidRPr="003275E1">
        <w:rPr>
          <w:rFonts w:eastAsia="Gulim" w:cs="Arial"/>
        </w:rPr>
        <w:t>System Center 2012 R2 Configuration Manager</w:t>
      </w:r>
    </w:p>
    <w:p w:rsidR="000C3222" w:rsidRPr="003275E1" w:rsidRDefault="000C3222" w:rsidP="002448BE">
      <w:pPr>
        <w:pStyle w:val="PURBody-Indented"/>
        <w:rPr>
          <w:rFonts w:eastAsia="Gulim" w:cs="Arial"/>
        </w:rPr>
        <w:sectPr w:rsidR="000C3222" w:rsidRPr="003275E1" w:rsidSect="008354E4">
          <w:type w:val="continuous"/>
          <w:pgSz w:w="12240" w:h="15840" w:code="1"/>
          <w:pgMar w:top="1166" w:right="720" w:bottom="720" w:left="720" w:header="432" w:footer="288" w:gutter="0"/>
          <w:cols w:space="360"/>
          <w:docGrid w:linePitch="360"/>
        </w:sectPr>
      </w:pPr>
    </w:p>
    <w:p w:rsidR="009A4C7C" w:rsidRPr="003275E1" w:rsidRDefault="00AF0812" w:rsidP="000C3222">
      <w:pPr>
        <w:pStyle w:val="PURBody-Indented"/>
        <w:ind w:left="0"/>
        <w:rPr>
          <w:rFonts w:eastAsia="Gulim" w:cs="Arial"/>
          <w:lang w:eastAsia="ko-KR"/>
        </w:rPr>
      </w:pPr>
      <w:r w:rsidRPr="003275E1">
        <w:rPr>
          <w:rFonts w:eastAsia="Gulim" w:cs="Arial"/>
          <w:lang w:eastAsia="ko-KR"/>
        </w:rPr>
        <w:lastRenderedPageBreak/>
        <w:t>귀하는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적절한</w:t>
      </w:r>
      <w:r w:rsidRPr="003275E1">
        <w:rPr>
          <w:rFonts w:eastAsia="Gulim" w:cs="Arial"/>
          <w:lang w:eastAsia="ko-KR"/>
        </w:rPr>
        <w:t xml:space="preserve"> </w:t>
      </w:r>
      <w:r w:rsidRPr="003275E1">
        <w:rPr>
          <w:rFonts w:eastAsia="Gulim" w:cs="Arial"/>
          <w:lang w:eastAsia="ko-KR"/>
        </w:rPr>
        <w:t>유형의</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취득하고</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장치나</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p>
    <w:p w:rsidR="00414AC5" w:rsidRPr="003275E1" w:rsidRDefault="009A4C7C" w:rsidP="009A4C7C">
      <w:pPr>
        <w:pStyle w:val="PURBody-Indented"/>
        <w:rPr>
          <w:rFonts w:eastAsia="Gulim" w:cs="Arial"/>
          <w:lang w:eastAsia="ko-KR"/>
        </w:rPr>
      </w:pPr>
      <w:r w:rsidRPr="003275E1">
        <w:rPr>
          <w:rStyle w:val="Strong"/>
          <w:rFonts w:eastAsia="Gulim" w:cs="Arial"/>
          <w:lang w:eastAsia="ko-KR"/>
        </w:rPr>
        <w:t>두</w:t>
      </w:r>
      <w:r w:rsidRPr="003275E1">
        <w:rPr>
          <w:rStyle w:val="Strong"/>
          <w:rFonts w:eastAsia="Gulim" w:cs="Arial"/>
          <w:lang w:eastAsia="ko-KR"/>
        </w:rPr>
        <w:t xml:space="preserve"> </w:t>
      </w:r>
      <w:r w:rsidRPr="003275E1">
        <w:rPr>
          <w:rStyle w:val="Strong"/>
          <w:rFonts w:eastAsia="Gulim" w:cs="Arial"/>
          <w:lang w:eastAsia="ko-KR"/>
        </w:rPr>
        <w:t>가지</w:t>
      </w:r>
      <w:r w:rsidRPr="003275E1">
        <w:rPr>
          <w:rStyle w:val="Strong"/>
          <w:rFonts w:eastAsia="Gulim" w:cs="Arial"/>
          <w:lang w:eastAsia="ko-KR"/>
        </w:rPr>
        <w:t xml:space="preserve"> </w:t>
      </w:r>
      <w:r w:rsidRPr="003275E1">
        <w:rPr>
          <w:rStyle w:val="Strong"/>
          <w:rFonts w:eastAsia="Gulim" w:cs="Arial"/>
          <w:lang w:eastAsia="ko-KR"/>
        </w:rPr>
        <w:t>유형의</w:t>
      </w:r>
      <w:r w:rsidRPr="003275E1">
        <w:rPr>
          <w:rStyle w:val="Strong"/>
          <w:rFonts w:eastAsia="Gulim" w:cs="Arial"/>
          <w:lang w:eastAsia="ko-KR"/>
        </w:rPr>
        <w:t xml:space="preserve"> </w:t>
      </w:r>
      <w:r w:rsidRPr="003275E1">
        <w:rPr>
          <w:rStyle w:val="Strong"/>
          <w:rFonts w:eastAsia="Gulim" w:cs="Arial"/>
          <w:lang w:eastAsia="ko-KR"/>
        </w:rPr>
        <w:t>클라이언트</w:t>
      </w:r>
      <w:r w:rsidRPr="003275E1">
        <w:rPr>
          <w:rStyle w:val="Strong"/>
          <w:rFonts w:eastAsia="Gulim" w:cs="Arial"/>
          <w:lang w:eastAsia="ko-KR"/>
        </w:rPr>
        <w:t xml:space="preserve"> SAL: </w:t>
      </w:r>
    </w:p>
    <w:p w:rsidR="00414AC5" w:rsidRPr="003275E1" w:rsidRDefault="00414AC5" w:rsidP="00414AC5">
      <w:pPr>
        <w:pStyle w:val="PURBlueStrong-Indented"/>
        <w:rPr>
          <w:rFonts w:eastAsia="Gulim" w:cs="Arial"/>
          <w:lang w:eastAsia="ko-KR"/>
        </w:rPr>
      </w:pPr>
      <w:r w:rsidRPr="003275E1">
        <w:rPr>
          <w:rFonts w:eastAsia="Gulim" w:cs="Arial"/>
          <w:lang w:eastAsia="ko-KR"/>
        </w:rPr>
        <w:t>클라이언트</w:t>
      </w:r>
      <w:r w:rsidRPr="003275E1">
        <w:rPr>
          <w:rFonts w:eastAsia="Gulim" w:cs="Arial"/>
          <w:lang w:eastAsia="ko-KR"/>
        </w:rPr>
        <w:t xml:space="preserve"> SAL </w:t>
      </w:r>
      <w:r w:rsidRPr="003275E1">
        <w:rPr>
          <w:rFonts w:eastAsia="Gulim" w:cs="Arial"/>
          <w:lang w:eastAsia="ko-KR"/>
        </w:rPr>
        <w:t>유형</w:t>
      </w:r>
    </w:p>
    <w:p w:rsidR="009A4C7C" w:rsidRPr="003275E1" w:rsidRDefault="009A4C7C" w:rsidP="009A4C7C">
      <w:pPr>
        <w:pStyle w:val="PURBody-Indented"/>
        <w:rPr>
          <w:rFonts w:eastAsia="Gulim" w:cs="Arial"/>
          <w:lang w:eastAsia="ko-KR"/>
        </w:rPr>
      </w:pP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관리되는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라이선스와</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유형이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CF7821">
      <w:pPr>
        <w:pStyle w:val="PURBullet-Indented"/>
        <w:rPr>
          <w:rFonts w:eastAsia="Gulim" w:cs="Arial"/>
          <w:lang w:eastAsia="ko-KR"/>
        </w:rPr>
      </w:pPr>
      <w:r w:rsidRPr="003275E1">
        <w:rPr>
          <w:rFonts w:eastAsia="Gulim" w:cs="Arial"/>
          <w:lang w:eastAsia="ko-KR"/>
        </w:rPr>
        <w:lastRenderedPageBreak/>
        <w:t xml:space="preserve">OSE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것과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CF7821">
      <w:pPr>
        <w:pStyle w:val="PURBullet-Indented"/>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OSE</w:t>
      </w:r>
      <w:r w:rsidRPr="003275E1">
        <w:rPr>
          <w:rFonts w:eastAsia="Gulim" w:cs="Arial"/>
          <w:lang w:eastAsia="ko-KR"/>
        </w:rPr>
        <w:t>만</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둘</w:t>
      </w:r>
      <w:r w:rsidRPr="003275E1">
        <w:rPr>
          <w:rFonts w:eastAsia="Gulim" w:cs="Arial"/>
          <w:lang w:eastAsia="ko-KR"/>
        </w:rPr>
        <w:t xml:space="preserve"> </w:t>
      </w:r>
      <w:r w:rsidRPr="003275E1">
        <w:rPr>
          <w:rFonts w:eastAsia="Gulim" w:cs="Arial"/>
          <w:lang w:eastAsia="ko-KR"/>
        </w:rPr>
        <w:t>이상이고</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기준으로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취득하지</w:t>
      </w:r>
      <w:r w:rsidRPr="003275E1">
        <w:rPr>
          <w:rFonts w:eastAsia="Gulim" w:cs="Arial"/>
          <w:lang w:eastAsia="ko-KR"/>
        </w:rPr>
        <w:t xml:space="preserve"> </w:t>
      </w:r>
      <w:r w:rsidRPr="003275E1">
        <w:rPr>
          <w:rFonts w:eastAsia="Gulim" w:cs="Arial"/>
          <w:lang w:eastAsia="ko-KR"/>
        </w:rPr>
        <w:t>않을</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9A4C7C" w:rsidRPr="003275E1" w:rsidRDefault="009A4C7C" w:rsidP="00CF7821">
      <w:pPr>
        <w:pStyle w:val="PURBullet-Indented"/>
        <w:rPr>
          <w:rFonts w:eastAsia="Gulim" w:cs="Arial"/>
          <w:lang w:eastAsia="ko-KR"/>
        </w:rPr>
      </w:pP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AF0812" w:rsidRPr="003275E1" w:rsidRDefault="00AF0812" w:rsidP="00830DCA">
      <w:pPr>
        <w:pStyle w:val="PURBlueStrong-Indented"/>
        <w:rPr>
          <w:rFonts w:eastAsia="Gulim" w:cs="Arial"/>
          <w:lang w:eastAsia="ko-KR"/>
        </w:rPr>
      </w:pPr>
      <w:r w:rsidRPr="003275E1">
        <w:rPr>
          <w:rFonts w:eastAsia="Gulim" w:cs="Arial"/>
          <w:lang w:eastAsia="ko-KR"/>
        </w:rPr>
        <w:t>관리</w:t>
      </w:r>
      <w:r w:rsidRPr="003275E1">
        <w:rPr>
          <w:rFonts w:eastAsia="Gulim" w:cs="Arial"/>
          <w:lang w:eastAsia="ko-KR"/>
        </w:rPr>
        <w:t xml:space="preserve"> SAL</w:t>
      </w:r>
    </w:p>
    <w:p w:rsidR="00AF0812" w:rsidRPr="003275E1" w:rsidRDefault="00AF0812" w:rsidP="00AF0812">
      <w:pPr>
        <w:pStyle w:val="PURBody-Indented"/>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관리하는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AF0812" w:rsidRPr="003275E1" w:rsidRDefault="00AF0812" w:rsidP="00AF0812">
      <w:pPr>
        <w:pStyle w:val="PURBody-Indented"/>
        <w:rPr>
          <w:rFonts w:eastAsia="Gulim" w:cs="Arial"/>
          <w:lang w:eastAsia="ko-KR"/>
        </w:rPr>
      </w:pPr>
      <w:r w:rsidRPr="003275E1">
        <w:rPr>
          <w:rFonts w:eastAsia="Gulim" w:cs="Arial"/>
          <w:lang w:eastAsia="ko-KR"/>
        </w:rPr>
        <w:t xml:space="preserve">OSE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관리되는</w:t>
      </w:r>
      <w:r w:rsidRPr="003275E1">
        <w:rPr>
          <w:rFonts w:eastAsia="Gulim" w:cs="Arial"/>
          <w:lang w:eastAsia="ko-KR"/>
        </w:rPr>
        <w:t xml:space="preserve"> OSE</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실행되는</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파티션이나</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관리되는</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할당된</w:t>
      </w:r>
      <w:r w:rsidRPr="003275E1">
        <w:rPr>
          <w:rFonts w:eastAsia="Gulim" w:cs="Arial"/>
          <w:lang w:eastAsia="ko-KR"/>
        </w:rPr>
        <w:t xml:space="preserve"> OSE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수를</w:t>
      </w:r>
      <w:r w:rsidRPr="003275E1">
        <w:rPr>
          <w:rFonts w:eastAsia="Gulim" w:cs="Arial"/>
          <w:lang w:eastAsia="ko-KR"/>
        </w:rPr>
        <w:t xml:space="preserve"> </w:t>
      </w:r>
      <w:r w:rsidRPr="003275E1">
        <w:rPr>
          <w:rFonts w:eastAsia="Gulim" w:cs="Arial"/>
          <w:lang w:eastAsia="ko-KR"/>
        </w:rPr>
        <w:t>절대</w:t>
      </w:r>
      <w:r w:rsidRPr="003275E1">
        <w:rPr>
          <w:rFonts w:eastAsia="Gulim" w:cs="Arial"/>
          <w:lang w:eastAsia="ko-KR"/>
        </w:rPr>
        <w:t xml:space="preserve"> </w:t>
      </w:r>
      <w:r w:rsidRPr="003275E1">
        <w:rPr>
          <w:rFonts w:eastAsia="Gulim" w:cs="Arial"/>
          <w:lang w:eastAsia="ko-KR"/>
        </w:rPr>
        <w:t>초과할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AF0812" w:rsidRPr="003275E1" w:rsidRDefault="00AF0812" w:rsidP="00AF0812">
      <w:pPr>
        <w:pStyle w:val="PURBody-Indented"/>
        <w:rPr>
          <w:rFonts w:eastAsia="Gulim" w:cs="Arial"/>
          <w:lang w:eastAsia="ko-KR"/>
        </w:rPr>
      </w:pP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AF0812" w:rsidRPr="003275E1" w:rsidRDefault="00AF0812" w:rsidP="00AF0812">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인스턴스가</w:t>
      </w:r>
      <w:r w:rsidRPr="003275E1">
        <w:rPr>
          <w:rFonts w:eastAsia="Gulim" w:cs="Arial"/>
          <w:lang w:eastAsia="ko-KR"/>
        </w:rPr>
        <w:t xml:space="preserve"> </w:t>
      </w:r>
      <w:r w:rsidRPr="003275E1">
        <w:rPr>
          <w:rFonts w:eastAsia="Gulim" w:cs="Arial"/>
          <w:lang w:eastAsia="ko-KR"/>
        </w:rPr>
        <w:t>실행되고</w:t>
      </w:r>
      <w:r w:rsidRPr="003275E1">
        <w:rPr>
          <w:rFonts w:eastAsia="Gulim" w:cs="Arial"/>
          <w:lang w:eastAsia="ko-KR"/>
        </w:rPr>
        <w:t xml:space="preserve"> </w:t>
      </w:r>
      <w:r w:rsidRPr="003275E1">
        <w:rPr>
          <w:rFonts w:eastAsia="Gulim" w:cs="Arial"/>
          <w:lang w:eastAsia="ko-KR"/>
        </w:rPr>
        <w:t>있지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OSE</w:t>
      </w:r>
    </w:p>
    <w:p w:rsidR="00AF0812" w:rsidRPr="003275E1" w:rsidRDefault="00AF0812" w:rsidP="00AF0812">
      <w:pPr>
        <w:pStyle w:val="PURBullet-Indented"/>
        <w:rPr>
          <w:rFonts w:eastAsia="Gulim" w:cs="Arial"/>
          <w:lang w:eastAsia="ko-KR"/>
        </w:rPr>
      </w:pP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(OSI </w:t>
      </w:r>
      <w:r w:rsidRPr="003275E1">
        <w:rPr>
          <w:rFonts w:eastAsia="Gulim" w:cs="Arial"/>
          <w:lang w:eastAsia="ko-KR"/>
        </w:rPr>
        <w:t>계층</w:t>
      </w:r>
      <w:r w:rsidRPr="003275E1">
        <w:rPr>
          <w:rFonts w:eastAsia="Gulim" w:cs="Arial"/>
          <w:lang w:eastAsia="ko-KR"/>
        </w:rPr>
        <w:t xml:space="preserve"> 3 </w:t>
      </w:r>
      <w:r w:rsidRPr="003275E1">
        <w:rPr>
          <w:rFonts w:eastAsia="Gulim" w:cs="Arial"/>
          <w:lang w:eastAsia="ko-KR"/>
        </w:rPr>
        <w:t>이하</w:t>
      </w:r>
      <w:r w:rsidRPr="003275E1">
        <w:rPr>
          <w:rFonts w:eastAsia="Gulim" w:cs="Arial"/>
          <w:lang w:eastAsia="ko-KR"/>
        </w:rPr>
        <w:t>)</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기능하는</w:t>
      </w:r>
      <w:r w:rsidRPr="003275E1">
        <w:rPr>
          <w:rFonts w:eastAsia="Gulim" w:cs="Arial"/>
          <w:lang w:eastAsia="ko-KR"/>
        </w:rPr>
        <w:t xml:space="preserve"> </w:t>
      </w:r>
      <w:r w:rsidRPr="003275E1">
        <w:rPr>
          <w:rFonts w:eastAsia="Gulim" w:cs="Arial"/>
          <w:lang w:eastAsia="ko-KR"/>
        </w:rPr>
        <w:t>장치</w:t>
      </w:r>
    </w:p>
    <w:p w:rsidR="00AF0812" w:rsidRPr="003275E1" w:rsidRDefault="00AF0812" w:rsidP="00AF0812">
      <w:pPr>
        <w:pStyle w:val="PURBullet-Indented"/>
        <w:rPr>
          <w:rFonts w:eastAsia="Gulim" w:cs="Arial"/>
          <w:lang w:eastAsia="ko-KR"/>
        </w:rPr>
      </w:pPr>
      <w:r w:rsidRPr="003275E1">
        <w:rPr>
          <w:rFonts w:eastAsia="Gulim" w:cs="Arial"/>
          <w:lang w:eastAsia="ko-KR"/>
        </w:rPr>
        <w:t>아웃</w:t>
      </w:r>
      <w:r w:rsidRPr="003275E1">
        <w:rPr>
          <w:rFonts w:eastAsia="Gulim" w:cs="Arial"/>
          <w:lang w:eastAsia="ko-KR"/>
        </w:rPr>
        <w:t xml:space="preserve"> </w:t>
      </w:r>
      <w:r w:rsidRPr="003275E1">
        <w:rPr>
          <w:rFonts w:eastAsia="Gulim" w:cs="Arial"/>
          <w:lang w:eastAsia="ko-KR"/>
        </w:rPr>
        <w:t>오브</w:t>
      </w:r>
      <w:r w:rsidRPr="003275E1">
        <w:rPr>
          <w:rFonts w:eastAsia="Gulim" w:cs="Arial"/>
          <w:lang w:eastAsia="ko-KR"/>
        </w:rPr>
        <w:t xml:space="preserve"> </w:t>
      </w:r>
      <w:r w:rsidRPr="003275E1">
        <w:rPr>
          <w:rFonts w:eastAsia="Gulim" w:cs="Arial"/>
          <w:lang w:eastAsia="ko-KR"/>
        </w:rPr>
        <w:t>밴드</w:t>
      </w:r>
      <w:r w:rsidRPr="003275E1">
        <w:rPr>
          <w:rFonts w:eastAsia="Gulim" w:cs="Arial"/>
          <w:lang w:eastAsia="ko-KR"/>
        </w:rPr>
        <w:t xml:space="preserve">(out of band) </w:t>
      </w:r>
      <w:r w:rsidRPr="003275E1">
        <w:rPr>
          <w:rFonts w:eastAsia="Gulim" w:cs="Arial"/>
          <w:lang w:eastAsia="ko-KR"/>
        </w:rPr>
        <w:t>관리가</w:t>
      </w:r>
      <w:r w:rsidRPr="003275E1">
        <w:rPr>
          <w:rFonts w:eastAsia="Gulim" w:cs="Arial"/>
          <w:lang w:eastAsia="ko-KR"/>
        </w:rPr>
        <w:t xml:space="preserve"> </w:t>
      </w:r>
      <w:r w:rsidRPr="003275E1">
        <w:rPr>
          <w:rFonts w:eastAsia="Gulim" w:cs="Arial"/>
          <w:lang w:eastAsia="ko-KR"/>
        </w:rPr>
        <w:t>단독으로</w:t>
      </w:r>
      <w:r w:rsidRPr="003275E1">
        <w:rPr>
          <w:rFonts w:eastAsia="Gulim" w:cs="Arial"/>
          <w:lang w:eastAsia="ko-KR"/>
        </w:rPr>
        <w:t xml:space="preserve"> </w:t>
      </w:r>
      <w:r w:rsidRPr="003275E1">
        <w:rPr>
          <w:rFonts w:eastAsia="Gulim" w:cs="Arial"/>
          <w:lang w:eastAsia="ko-KR"/>
        </w:rPr>
        <w:t>수행되는</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아웃</w:t>
      </w:r>
      <w:r w:rsidRPr="003275E1">
        <w:rPr>
          <w:rFonts w:eastAsia="Gulim" w:cs="Arial"/>
          <w:lang w:eastAsia="ko-KR"/>
        </w:rPr>
        <w:t xml:space="preserve"> </w:t>
      </w:r>
      <w:r w:rsidRPr="003275E1">
        <w:rPr>
          <w:rFonts w:eastAsia="Gulim" w:cs="Arial"/>
          <w:lang w:eastAsia="ko-KR"/>
        </w:rPr>
        <w:t>오브</w:t>
      </w:r>
      <w:r w:rsidRPr="003275E1">
        <w:rPr>
          <w:rFonts w:eastAsia="Gulim" w:cs="Arial"/>
          <w:lang w:eastAsia="ko-KR"/>
        </w:rPr>
        <w:t xml:space="preserve"> </w:t>
      </w:r>
      <w:r w:rsidRPr="003275E1">
        <w:rPr>
          <w:rFonts w:eastAsia="Gulim" w:cs="Arial"/>
          <w:lang w:eastAsia="ko-KR"/>
        </w:rPr>
        <w:t>밴드</w:t>
      </w:r>
      <w:r w:rsidRPr="003275E1">
        <w:rPr>
          <w:rFonts w:eastAsia="Gulim" w:cs="Arial"/>
          <w:lang w:eastAsia="ko-KR"/>
        </w:rPr>
        <w:t xml:space="preserve"> </w:t>
      </w:r>
      <w:r w:rsidRPr="003275E1">
        <w:rPr>
          <w:rFonts w:eastAsia="Gulim" w:cs="Arial"/>
          <w:lang w:eastAsia="ko-KR"/>
        </w:rPr>
        <w:t>관리는</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온도</w:t>
      </w:r>
      <w:r w:rsidRPr="003275E1">
        <w:rPr>
          <w:rFonts w:eastAsia="Gulim" w:cs="Arial"/>
          <w:lang w:eastAsia="ko-KR"/>
        </w:rPr>
        <w:t xml:space="preserve">, </w:t>
      </w:r>
      <w:r w:rsidRPr="003275E1">
        <w:rPr>
          <w:rFonts w:eastAsia="Gulim" w:cs="Arial"/>
          <w:lang w:eastAsia="ko-KR"/>
        </w:rPr>
        <w:t>팬</w:t>
      </w:r>
      <w:r w:rsidRPr="003275E1">
        <w:rPr>
          <w:rFonts w:eastAsia="Gulim" w:cs="Arial"/>
          <w:lang w:eastAsia="ko-KR"/>
        </w:rPr>
        <w:t xml:space="preserve"> </w:t>
      </w:r>
      <w:r w:rsidRPr="003275E1">
        <w:rPr>
          <w:rFonts w:eastAsia="Gulim" w:cs="Arial"/>
          <w:lang w:eastAsia="ko-KR"/>
        </w:rPr>
        <w:t>속도</w:t>
      </w:r>
      <w:r w:rsidRPr="003275E1">
        <w:rPr>
          <w:rFonts w:eastAsia="Gulim" w:cs="Arial"/>
          <w:lang w:eastAsia="ko-KR"/>
        </w:rPr>
        <w:t xml:space="preserve">, </w:t>
      </w:r>
      <w:r w:rsidRPr="003275E1">
        <w:rPr>
          <w:rFonts w:eastAsia="Gulim" w:cs="Arial"/>
          <w:lang w:eastAsia="ko-KR"/>
        </w:rPr>
        <w:t>전원</w:t>
      </w:r>
      <w:r w:rsidRPr="003275E1">
        <w:rPr>
          <w:rFonts w:eastAsia="Gulim" w:cs="Arial"/>
          <w:lang w:eastAsia="ko-KR"/>
        </w:rPr>
        <w:t xml:space="preserve"> </w:t>
      </w:r>
      <w:r w:rsidRPr="003275E1">
        <w:rPr>
          <w:rFonts w:eastAsia="Gulim" w:cs="Arial"/>
          <w:lang w:eastAsia="ko-KR"/>
        </w:rPr>
        <w:t>켜짐</w:t>
      </w:r>
      <w:r w:rsidRPr="003275E1">
        <w:rPr>
          <w:rFonts w:eastAsia="Gulim" w:cs="Arial"/>
          <w:lang w:eastAsia="ko-KR"/>
        </w:rPr>
        <w:t>/</w:t>
      </w:r>
      <w:r w:rsidRPr="003275E1">
        <w:rPr>
          <w:rFonts w:eastAsia="Gulim" w:cs="Arial"/>
          <w:lang w:eastAsia="ko-KR"/>
        </w:rPr>
        <w:t>꺼짐</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설정</w:t>
      </w:r>
      <w:r w:rsidRPr="003275E1">
        <w:rPr>
          <w:rFonts w:eastAsia="Gulim" w:cs="Arial"/>
          <w:lang w:eastAsia="ko-KR"/>
        </w:rPr>
        <w:t xml:space="preserve">, CPU </w:t>
      </w:r>
      <w:r w:rsidRPr="003275E1">
        <w:rPr>
          <w:rFonts w:eastAsia="Gulim" w:cs="Arial"/>
          <w:lang w:eastAsia="ko-KR"/>
        </w:rPr>
        <w:t>가용성과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상태를</w:t>
      </w:r>
      <w:r w:rsidRPr="003275E1">
        <w:rPr>
          <w:rFonts w:eastAsia="Gulim" w:cs="Arial"/>
          <w:lang w:eastAsia="ko-KR"/>
        </w:rPr>
        <w:t xml:space="preserve"> </w:t>
      </w:r>
      <w:r w:rsidRPr="003275E1">
        <w:rPr>
          <w:rFonts w:eastAsia="Gulim" w:cs="Arial"/>
          <w:lang w:eastAsia="ko-KR"/>
        </w:rPr>
        <w:t>모니터링하거나</w:t>
      </w:r>
      <w:r w:rsidRPr="003275E1">
        <w:rPr>
          <w:rFonts w:eastAsia="Gulim" w:cs="Arial"/>
          <w:lang w:eastAsia="ko-KR"/>
        </w:rPr>
        <w:t xml:space="preserve"> </w:t>
      </w:r>
      <w:r w:rsidRPr="003275E1">
        <w:rPr>
          <w:rFonts w:eastAsia="Gulim" w:cs="Arial"/>
          <w:lang w:eastAsia="ko-KR"/>
        </w:rPr>
        <w:t>관리하기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컨트롤러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네트워크</w:t>
      </w:r>
      <w:r w:rsidRPr="003275E1">
        <w:rPr>
          <w:rFonts w:eastAsia="Gulim" w:cs="Arial"/>
          <w:lang w:eastAsia="ko-KR"/>
        </w:rPr>
        <w:t xml:space="preserve"> </w:t>
      </w:r>
      <w:r w:rsidRPr="003275E1">
        <w:rPr>
          <w:rFonts w:eastAsia="Gulim" w:cs="Arial"/>
          <w:lang w:eastAsia="ko-KR"/>
        </w:rPr>
        <w:t>연결을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상호</w:t>
      </w:r>
      <w:r w:rsidRPr="003275E1">
        <w:rPr>
          <w:rFonts w:eastAsia="Gulim" w:cs="Arial"/>
          <w:lang w:eastAsia="ko-KR"/>
        </w:rPr>
        <w:t xml:space="preserve"> </w:t>
      </w:r>
      <w:r w:rsidRPr="003275E1">
        <w:rPr>
          <w:rFonts w:eastAsia="Gulim" w:cs="Arial"/>
          <w:lang w:eastAsia="ko-KR"/>
        </w:rPr>
        <w:t>작용으로</w:t>
      </w:r>
      <w:r w:rsidRPr="003275E1">
        <w:rPr>
          <w:rFonts w:eastAsia="Gulim" w:cs="Arial"/>
          <w:lang w:eastAsia="ko-KR"/>
        </w:rPr>
        <w:t xml:space="preserve"> </w:t>
      </w:r>
      <w:r w:rsidRPr="003275E1">
        <w:rPr>
          <w:rFonts w:eastAsia="Gulim" w:cs="Arial"/>
          <w:lang w:eastAsia="ko-KR"/>
        </w:rPr>
        <w:t>구성됩니다</w:t>
      </w:r>
      <w:r w:rsidRPr="003275E1">
        <w:rPr>
          <w:rFonts w:eastAsia="Gulim" w:cs="Arial"/>
          <w:lang w:eastAsia="ko-KR"/>
        </w:rPr>
        <w:t xml:space="preserve">. CPU, RAM, NIC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저장소의</w:t>
      </w:r>
      <w:r w:rsidRPr="003275E1">
        <w:rPr>
          <w:rFonts w:eastAsia="Gulim" w:cs="Arial"/>
          <w:lang w:eastAsia="ko-KR"/>
        </w:rPr>
        <w:t xml:space="preserve"> </w:t>
      </w:r>
      <w:r w:rsidRPr="003275E1">
        <w:rPr>
          <w:rFonts w:eastAsia="Gulim" w:cs="Arial"/>
          <w:lang w:eastAsia="ko-KR"/>
        </w:rPr>
        <w:t>사용률을</w:t>
      </w:r>
      <w:r w:rsidRPr="003275E1">
        <w:rPr>
          <w:rFonts w:eastAsia="Gulim" w:cs="Arial"/>
          <w:lang w:eastAsia="ko-KR"/>
        </w:rPr>
        <w:t xml:space="preserve"> </w:t>
      </w:r>
      <w:r w:rsidRPr="003275E1">
        <w:rPr>
          <w:rFonts w:eastAsia="Gulim" w:cs="Arial"/>
          <w:lang w:eastAsia="ko-KR"/>
        </w:rPr>
        <w:t>모니터링하는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간접</w:t>
      </w:r>
      <w:r w:rsidRPr="003275E1">
        <w:rPr>
          <w:rFonts w:eastAsia="Gulim" w:cs="Arial"/>
          <w:lang w:eastAsia="ko-KR"/>
        </w:rPr>
        <w:t xml:space="preserve"> </w:t>
      </w:r>
      <w:r w:rsidRPr="003275E1">
        <w:rPr>
          <w:rFonts w:eastAsia="Gulim" w:cs="Arial"/>
          <w:lang w:eastAsia="ko-KR"/>
        </w:rPr>
        <w:t>관리로</w:t>
      </w:r>
      <w:r w:rsidRPr="003275E1">
        <w:rPr>
          <w:rFonts w:eastAsia="Gulim" w:cs="Arial"/>
          <w:lang w:eastAsia="ko-KR"/>
        </w:rPr>
        <w:t xml:space="preserve"> </w:t>
      </w:r>
      <w:r w:rsidRPr="003275E1">
        <w:rPr>
          <w:rFonts w:eastAsia="Gulim" w:cs="Arial"/>
          <w:lang w:eastAsia="ko-KR"/>
        </w:rPr>
        <w:t>간주되며</w:t>
      </w:r>
      <w:r w:rsidRPr="003275E1">
        <w:rPr>
          <w:rFonts w:eastAsia="Gulim" w:cs="Arial"/>
          <w:lang w:eastAsia="ko-KR"/>
        </w:rPr>
        <w:t xml:space="preserve"> </w:t>
      </w:r>
      <w:r w:rsidRPr="003275E1">
        <w:rPr>
          <w:rFonts w:eastAsia="Gulim" w:cs="Arial"/>
          <w:lang w:eastAsia="ko-KR"/>
        </w:rPr>
        <w:t>여기에는</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 xml:space="preserve">SAL </w:t>
      </w:r>
      <w:r w:rsidRPr="003275E1">
        <w:rPr>
          <w:rFonts w:eastAsia="Gulim" w:cs="Arial"/>
          <w:lang w:eastAsia="ko-KR"/>
        </w:rPr>
        <w:t>재할당</w:t>
      </w:r>
    </w:p>
    <w:p w:rsidR="00AF0812" w:rsidRPr="003275E1" w:rsidRDefault="009A4C7C" w:rsidP="000D4966">
      <w:pPr>
        <w:pStyle w:val="PURBody-Indented"/>
        <w:rPr>
          <w:rFonts w:eastAsia="Gulim" w:cs="Arial"/>
          <w:lang w:eastAsia="ko-KR"/>
        </w:rPr>
      </w:pPr>
      <w:r w:rsidRPr="003275E1">
        <w:rPr>
          <w:rFonts w:eastAsia="Gulim" w:cs="Arial"/>
          <w:lang w:eastAsia="ko-KR"/>
        </w:rPr>
        <w:t xml:space="preserve">OSE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사용자에게서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사용자에게로</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작동하지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OSE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대체</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부재</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임시</w:t>
      </w:r>
      <w:r w:rsidRPr="003275E1">
        <w:rPr>
          <w:rFonts w:eastAsia="Gulim" w:cs="Arial"/>
          <w:lang w:eastAsia="ko-KR"/>
        </w:rPr>
        <w:t xml:space="preserve"> </w:t>
      </w:r>
      <w:r w:rsidRPr="003275E1">
        <w:rPr>
          <w:rFonts w:eastAsia="Gulim" w:cs="Arial"/>
          <w:lang w:eastAsia="ko-KR"/>
        </w:rPr>
        <w:t>직원에게</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소프트웨어</w:t>
      </w:r>
    </w:p>
    <w:p w:rsidR="00094034" w:rsidRPr="003275E1" w:rsidRDefault="00094034" w:rsidP="00094034">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항목의</w:t>
      </w:r>
      <w:r w:rsidRPr="003275E1">
        <w:rPr>
          <w:rFonts w:eastAsia="Gulim" w:cs="Arial"/>
          <w:lang w:eastAsia="ko-KR"/>
        </w:rPr>
        <w:t xml:space="preserve"> </w:t>
      </w:r>
      <w:r w:rsidRPr="003275E1">
        <w:rPr>
          <w:rFonts w:eastAsia="Gulim" w:cs="Arial"/>
          <w:lang w:eastAsia="ko-KR"/>
        </w:rPr>
        <w:t>관리와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94034" w:rsidRPr="003275E1" w:rsidRDefault="00094034" w:rsidP="00094034">
      <w:pPr>
        <w:pStyle w:val="PURBullet-Indented"/>
        <w:rPr>
          <w:rFonts w:eastAsia="Gulim" w:cs="Arial"/>
          <w:lang w:eastAsia="ko-KR"/>
        </w:rPr>
      </w:pP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OSE </w:t>
      </w:r>
      <w:r w:rsidRPr="003275E1">
        <w:rPr>
          <w:rFonts w:eastAsia="Gulim" w:cs="Arial"/>
          <w:lang w:eastAsia="ko-KR"/>
        </w:rPr>
        <w:t>관리</w:t>
      </w:r>
    </w:p>
    <w:p w:rsidR="00094034" w:rsidRPr="003275E1" w:rsidRDefault="00094034" w:rsidP="00094034">
      <w:pPr>
        <w:pStyle w:val="PURBullet-Indented"/>
        <w:rPr>
          <w:rFonts w:eastAsia="Gulim" w:cs="Arial"/>
          <w:lang w:eastAsia="ko-KR"/>
        </w:rPr>
      </w:pP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OSE </w:t>
      </w:r>
      <w:r w:rsidRPr="003275E1">
        <w:rPr>
          <w:rFonts w:eastAsia="Gulim" w:cs="Arial"/>
          <w:lang w:eastAsia="ko-KR"/>
        </w:rPr>
        <w:t>관리</w:t>
      </w:r>
    </w:p>
    <w:p w:rsidR="009A4C7C" w:rsidRPr="003275E1" w:rsidRDefault="00094034" w:rsidP="009A4C7C">
      <w:pPr>
        <w:pStyle w:val="PURBlueStrong"/>
        <w:rPr>
          <w:rFonts w:eastAsia="Gulim" w:cs="Arial"/>
          <w:lang w:eastAsia="ko-KR"/>
        </w:rPr>
      </w:pPr>
      <w:r w:rsidRPr="003275E1">
        <w:rPr>
          <w:rStyle w:val="PURBlueStrong-IndentedChar"/>
          <w:rFonts w:eastAsia="Gulim" w:cs="Arial"/>
          <w:smallCaps/>
          <w:lang w:eastAsia="ko-KR"/>
        </w:rPr>
        <w:t xml:space="preserve">System Center </w:t>
      </w:r>
      <w:r w:rsidRPr="003275E1">
        <w:rPr>
          <w:rStyle w:val="PURBlueStrong-IndentedChar"/>
          <w:rFonts w:eastAsia="Gulim" w:cs="Arial"/>
          <w:smallCaps/>
          <w:lang w:eastAsia="ko-KR"/>
        </w:rPr>
        <w:t>팩</w:t>
      </w:r>
    </w:p>
    <w:p w:rsidR="009A4C7C" w:rsidRPr="003275E1" w:rsidRDefault="00094034" w:rsidP="009A4C7C">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통합</w:t>
      </w:r>
      <w:r w:rsidRPr="003275E1">
        <w:rPr>
          <w:rFonts w:eastAsia="Gulim" w:cs="Arial"/>
          <w:lang w:eastAsia="ko-KR"/>
        </w:rPr>
        <w:t xml:space="preserve"> </w:t>
      </w:r>
      <w:r w:rsidRPr="003275E1">
        <w:rPr>
          <w:rFonts w:eastAsia="Gulim" w:cs="Arial"/>
          <w:lang w:eastAsia="ko-KR"/>
        </w:rPr>
        <w:t>팩을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적용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System Center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6211F" w:rsidRPr="003275E1" w:rsidRDefault="0036211F" w:rsidP="0036211F">
      <w:pPr>
        <w:pStyle w:val="PURBlueStrong-Indented"/>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금지</w:t>
      </w:r>
    </w:p>
    <w:p w:rsidR="0036211F" w:rsidRPr="003275E1" w:rsidRDefault="0036211F" w:rsidP="0036211F">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집합의</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w:t>
      </w:r>
      <w:r w:rsidRPr="003275E1">
        <w:rPr>
          <w:rFonts w:eastAsia="Gulim" w:cs="Arial"/>
          <w:lang w:eastAsia="ko-KR"/>
        </w:rPr>
        <w:t>도</w:t>
      </w:r>
      <w:r w:rsidRPr="003275E1">
        <w:rPr>
          <w:rFonts w:eastAsia="Gulim" w:cs="Arial"/>
          <w:lang w:eastAsia="ko-KR"/>
        </w:rPr>
        <w:t xml:space="preserve"> </w:t>
      </w:r>
      <w:r w:rsidRPr="003275E1">
        <w:rPr>
          <w:rFonts w:eastAsia="Gulim" w:cs="Arial"/>
          <w:lang w:eastAsia="ko-KR"/>
        </w:rPr>
        <w:t>복사하거나</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6211F" w:rsidRPr="003275E1" w:rsidRDefault="0036211F" w:rsidP="0036211F">
      <w:pPr>
        <w:pStyle w:val="PURBlueStrong-Indented"/>
        <w:rPr>
          <w:rFonts w:eastAsia="Gulim" w:cs="Arial"/>
          <w:lang w:eastAsia="ko-KR"/>
        </w:rPr>
      </w:pPr>
      <w:r w:rsidRPr="003275E1">
        <w:rPr>
          <w:rFonts w:eastAsia="Gulim" w:cs="Arial"/>
          <w:lang w:eastAsia="ko-KR"/>
        </w:rPr>
        <w:t xml:space="preserve">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p>
    <w:p w:rsidR="0036211F" w:rsidRPr="003275E1" w:rsidRDefault="0036211F" w:rsidP="0036211F">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WAIK(Windows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WAIK</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아래의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6211F" w:rsidRPr="003275E1" w:rsidRDefault="0036211F" w:rsidP="0036211F">
      <w:pPr>
        <w:pStyle w:val="PURBody-Indented"/>
        <w:rPr>
          <w:rFonts w:eastAsia="Gulim" w:cs="Arial"/>
          <w:lang w:eastAsia="ko-KR"/>
        </w:rPr>
      </w:pPr>
      <w:r w:rsidRPr="003275E1">
        <w:rPr>
          <w:rFonts w:eastAsia="Gulim" w:cs="Arial"/>
          <w:b/>
          <w:lang w:eastAsia="ko-KR"/>
        </w:rPr>
        <w:t xml:space="preserve">Windows </w:t>
      </w:r>
      <w:r w:rsidRPr="003275E1">
        <w:rPr>
          <w:rFonts w:eastAsia="Gulim" w:cs="Arial"/>
          <w:b/>
          <w:lang w:eastAsia="ko-KR"/>
        </w:rPr>
        <w:t>사전</w:t>
      </w:r>
      <w:r w:rsidRPr="003275E1">
        <w:rPr>
          <w:rFonts w:eastAsia="Gulim" w:cs="Arial"/>
          <w:b/>
          <w:lang w:eastAsia="ko-KR"/>
        </w:rPr>
        <w:t xml:space="preserve"> </w:t>
      </w:r>
      <w:r w:rsidRPr="003275E1">
        <w:rPr>
          <w:rFonts w:eastAsia="Gulim" w:cs="Arial"/>
          <w:b/>
          <w:lang w:eastAsia="ko-KR"/>
        </w:rPr>
        <w:t>설치</w:t>
      </w:r>
      <w:r w:rsidRPr="003275E1">
        <w:rPr>
          <w:rFonts w:eastAsia="Gulim" w:cs="Arial"/>
          <w:b/>
          <w:lang w:eastAsia="ko-KR"/>
        </w:rPr>
        <w:t xml:space="preserve"> </w:t>
      </w:r>
      <w:r w:rsidRPr="003275E1">
        <w:rPr>
          <w:rFonts w:eastAsia="Gulim" w:cs="Arial"/>
          <w:b/>
          <w:lang w:eastAsia="ko-KR"/>
        </w:rPr>
        <w:t>환경</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진단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복구하는</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WAIK</w:t>
      </w:r>
      <w:r w:rsidRPr="003275E1">
        <w:rPr>
          <w:rFonts w:eastAsia="Gulim" w:cs="Arial"/>
          <w:lang w:eastAsia="ko-KR"/>
        </w:rPr>
        <w:t>의</w:t>
      </w:r>
      <w:r w:rsidRPr="003275E1">
        <w:rPr>
          <w:rFonts w:eastAsia="Gulim" w:cs="Arial"/>
          <w:lang w:eastAsia="ko-KR"/>
        </w:rPr>
        <w:t xml:space="preserve"> Windows </w:t>
      </w:r>
      <w:r w:rsidRPr="003275E1">
        <w:rPr>
          <w:rFonts w:eastAsia="Gulim" w:cs="Arial"/>
          <w:lang w:eastAsia="ko-KR"/>
        </w:rPr>
        <w:t>사전</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씬</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(thin client),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용도로는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6211F" w:rsidRPr="003275E1" w:rsidRDefault="0036211F" w:rsidP="0036211F">
      <w:pPr>
        <w:pStyle w:val="PURBody-Indented"/>
        <w:rPr>
          <w:rFonts w:eastAsia="Gulim" w:cs="Arial"/>
          <w:lang w:eastAsia="ko-KR"/>
        </w:rPr>
      </w:pPr>
      <w:r w:rsidRPr="003275E1">
        <w:rPr>
          <w:rFonts w:eastAsia="Gulim" w:cs="Arial"/>
          <w:b/>
          <w:lang w:eastAsia="ko-KR"/>
        </w:rPr>
        <w:t xml:space="preserve">ImageX.exe, Wimgapi.dll, Wimfilter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패키지</w:t>
      </w:r>
      <w:r w:rsidRPr="003275E1">
        <w:rPr>
          <w:rFonts w:eastAsia="Gulim" w:cs="Arial"/>
          <w:b/>
          <w:lang w:eastAsia="ko-KR"/>
        </w:rPr>
        <w:t xml:space="preserve"> </w:t>
      </w:r>
      <w:r w:rsidRPr="003275E1">
        <w:rPr>
          <w:rFonts w:eastAsia="Gulim" w:cs="Arial"/>
          <w:b/>
          <w:lang w:eastAsia="ko-KR"/>
        </w:rPr>
        <w:t>관리자</w:t>
      </w:r>
      <w:r w:rsidRPr="003275E1">
        <w:rPr>
          <w:rFonts w:eastAsia="Gulim" w:cs="Arial"/>
          <w:b/>
          <w:lang w:eastAsia="ko-KR"/>
        </w:rPr>
        <w:t>:</w:t>
      </w:r>
      <w:r w:rsidRPr="003275E1">
        <w:rPr>
          <w:rFonts w:eastAsia="Gulim" w:cs="Arial"/>
          <w:lang w:eastAsia="ko-KR"/>
        </w:rPr>
        <w:t xml:space="preserve"> WAIK </w:t>
      </w:r>
      <w:r w:rsidRPr="003275E1">
        <w:rPr>
          <w:rFonts w:eastAsia="Gulim" w:cs="Arial"/>
          <w:lang w:eastAsia="ko-KR"/>
        </w:rPr>
        <w:t>소프트웨어의</w:t>
      </w:r>
      <w:r w:rsidRPr="003275E1">
        <w:rPr>
          <w:rFonts w:eastAsia="Gulim" w:cs="Arial"/>
          <w:lang w:eastAsia="ko-KR"/>
        </w:rPr>
        <w:t xml:space="preserve"> ImageX.exe, Wimgapi.dll, Wimfilter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설치하고</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복구할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Windows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백업하기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외</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부분을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6211F" w:rsidRPr="003275E1" w:rsidRDefault="0036211F" w:rsidP="0036211F">
      <w:pPr>
        <w:pStyle w:val="PURBlueStrong-Indented"/>
        <w:rPr>
          <w:rFonts w:eastAsia="Gulim" w:cs="Arial"/>
          <w:lang w:eastAsia="ko-KR"/>
        </w:rPr>
      </w:pP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계층</w:t>
      </w:r>
      <w:r w:rsidRPr="003275E1">
        <w:rPr>
          <w:rFonts w:eastAsia="Gulim" w:cs="Arial"/>
          <w:lang w:eastAsia="ko-KR"/>
        </w:rPr>
        <w:t xml:space="preserve"> –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보기</w:t>
      </w:r>
    </w:p>
    <w:p w:rsidR="0036211F" w:rsidRPr="003275E1" w:rsidRDefault="0036211F" w:rsidP="0036211F">
      <w:pPr>
        <w:pStyle w:val="PURBody-Indented"/>
        <w:rPr>
          <w:rFonts w:eastAsia="Gulim" w:cs="Arial"/>
          <w:lang w:eastAsia="ko-KR"/>
        </w:rPr>
      </w:pPr>
      <w:r w:rsidRPr="003275E1">
        <w:rPr>
          <w:rFonts w:eastAsia="Gulim" w:cs="Arial"/>
          <w:lang w:eastAsia="ko-KR"/>
        </w:rPr>
        <w:t xml:space="preserve">System Center 2012 R2 Server </w:t>
      </w:r>
      <w:r w:rsidRPr="003275E1">
        <w:rPr>
          <w:rFonts w:eastAsia="Gulim" w:cs="Arial"/>
          <w:lang w:eastAsia="ko-KR"/>
        </w:rPr>
        <w:t>소프트웨어에는</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후속</w:t>
      </w:r>
      <w:r w:rsidRPr="003275E1">
        <w:rPr>
          <w:rFonts w:eastAsia="Gulim" w:cs="Arial"/>
          <w:lang w:eastAsia="ko-KR"/>
        </w:rPr>
        <w:t xml:space="preserve"> </w:t>
      </w:r>
      <w:r w:rsidRPr="003275E1">
        <w:rPr>
          <w:rFonts w:eastAsia="Gulim" w:cs="Arial"/>
          <w:lang w:eastAsia="ko-KR"/>
        </w:rPr>
        <w:t>상표</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프로그래밍</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("Bing </w:t>
      </w:r>
      <w:r w:rsidRPr="003275E1">
        <w:rPr>
          <w:rFonts w:eastAsia="Gulim" w:cs="Arial"/>
          <w:lang w:eastAsia="ko-KR"/>
        </w:rPr>
        <w:t>지도</w:t>
      </w:r>
      <w:r w:rsidRPr="003275E1">
        <w:rPr>
          <w:rFonts w:eastAsia="Gulim" w:cs="Arial"/>
          <w:lang w:eastAsia="ko-KR"/>
        </w:rPr>
        <w:t xml:space="preserve">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검색하는</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목적은</w:t>
      </w:r>
      <w:r w:rsidRPr="003275E1">
        <w:rPr>
          <w:rFonts w:eastAsia="Gulim" w:cs="Arial"/>
          <w:lang w:eastAsia="ko-KR"/>
        </w:rPr>
        <w:t xml:space="preserve">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공중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하이브리드</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화면에</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표시하거나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표시를</w:t>
      </w:r>
      <w:r w:rsidRPr="003275E1">
        <w:rPr>
          <w:rFonts w:eastAsia="Gulim" w:cs="Arial"/>
          <w:lang w:eastAsia="ko-KR"/>
        </w:rPr>
        <w:t xml:space="preserve"> </w:t>
      </w:r>
      <w:r w:rsidRPr="003275E1">
        <w:rPr>
          <w:rFonts w:eastAsia="Gulim" w:cs="Arial"/>
          <w:lang w:eastAsia="ko-KR"/>
        </w:rPr>
        <w:t>포함하는</w:t>
      </w:r>
      <w:r w:rsidRPr="003275E1">
        <w:rPr>
          <w:rFonts w:eastAsia="Gulim" w:cs="Arial"/>
          <w:lang w:eastAsia="ko-KR"/>
        </w:rPr>
        <w:t xml:space="preserve"> </w:t>
      </w:r>
      <w:r w:rsidRPr="003275E1">
        <w:rPr>
          <w:rFonts w:eastAsia="Gulim" w:cs="Arial"/>
          <w:lang w:eastAsia="ko-KR"/>
        </w:rPr>
        <w:t>서면</w:t>
      </w:r>
      <w:r w:rsidRPr="003275E1">
        <w:rPr>
          <w:rFonts w:eastAsia="Gulim" w:cs="Arial"/>
          <w:lang w:eastAsia="ko-KR"/>
        </w:rPr>
        <w:t xml:space="preserve"> </w:t>
      </w:r>
      <w:r w:rsidRPr="003275E1">
        <w:rPr>
          <w:rFonts w:eastAsia="Gulim" w:cs="Arial"/>
          <w:lang w:eastAsia="ko-KR"/>
        </w:rPr>
        <w:t>보고서를</w:t>
      </w:r>
      <w:r w:rsidRPr="003275E1">
        <w:rPr>
          <w:rFonts w:eastAsia="Gulim" w:cs="Arial"/>
          <w:lang w:eastAsia="ko-KR"/>
        </w:rPr>
        <w:t xml:space="preserve"> </w:t>
      </w:r>
      <w:r w:rsidRPr="003275E1">
        <w:rPr>
          <w:rFonts w:eastAsia="Gulim" w:cs="Arial"/>
          <w:lang w:eastAsia="ko-KR"/>
        </w:rPr>
        <w:t>인쇄할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통합된</w:t>
      </w:r>
      <w:r w:rsidRPr="003275E1">
        <w:rPr>
          <w:rFonts w:eastAsia="Gulim" w:cs="Arial"/>
          <w:lang w:eastAsia="ko-KR"/>
        </w:rPr>
        <w:t xml:space="preserve"> </w:t>
      </w:r>
      <w:r w:rsidRPr="003275E1">
        <w:rPr>
          <w:rFonts w:eastAsia="Gulim" w:cs="Arial"/>
          <w:lang w:eastAsia="ko-KR"/>
        </w:rPr>
        <w:t>방식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방법을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연계해서만</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작업을</w:t>
      </w:r>
      <w:r w:rsidRPr="003275E1">
        <w:rPr>
          <w:rFonts w:eastAsia="Gulim" w:cs="Arial"/>
          <w:lang w:eastAsia="ko-KR"/>
        </w:rPr>
        <w:t xml:space="preserve"> </w:t>
      </w:r>
      <w:r w:rsidRPr="003275E1">
        <w:rPr>
          <w:rFonts w:eastAsia="Gulim" w:cs="Arial"/>
          <w:lang w:eastAsia="ko-KR"/>
        </w:rPr>
        <w:t>수행할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보관하거나</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만들</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다음은</w:t>
      </w:r>
      <w:r w:rsidRPr="003275E1">
        <w:rPr>
          <w:rFonts w:eastAsia="Gulim" w:cs="Arial"/>
          <w:lang w:eastAsia="ko-KR"/>
        </w:rPr>
        <w:t xml:space="preserve"> Bing Maps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경우라도</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용도로도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6211F" w:rsidRPr="003275E1" w:rsidRDefault="0036211F" w:rsidP="003B5A77">
      <w:pPr>
        <w:pStyle w:val="PURBullet-Indented"/>
        <w:numPr>
          <w:ilvl w:val="0"/>
          <w:numId w:val="11"/>
        </w:numPr>
        <w:rPr>
          <w:rFonts w:eastAsia="Gulim" w:cs="Arial"/>
          <w:lang w:eastAsia="ko-KR"/>
        </w:rPr>
      </w:pPr>
      <w:r w:rsidRPr="003275E1">
        <w:rPr>
          <w:rFonts w:eastAsia="Gulim" w:cs="Arial"/>
          <w:lang w:eastAsia="ko-KR"/>
        </w:rPr>
        <w:t>센서</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안내</w:t>
      </w:r>
      <w:r w:rsidRPr="003275E1">
        <w:rPr>
          <w:rFonts w:eastAsia="Gulim" w:cs="Arial"/>
          <w:lang w:eastAsia="ko-KR"/>
        </w:rPr>
        <w:t>/</w:t>
      </w:r>
      <w:r w:rsidRPr="003275E1">
        <w:rPr>
          <w:rFonts w:eastAsia="Gulim" w:cs="Arial"/>
          <w:lang w:eastAsia="ko-KR"/>
        </w:rPr>
        <w:t>경로</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 xml:space="preserve"> API,</w:t>
      </w:r>
    </w:p>
    <w:p w:rsidR="0036211F" w:rsidRPr="003275E1" w:rsidRDefault="0036211F" w:rsidP="003B5A77">
      <w:pPr>
        <w:pStyle w:val="PURBullet-Indented"/>
        <w:numPr>
          <w:ilvl w:val="0"/>
          <w:numId w:val="11"/>
        </w:numPr>
        <w:rPr>
          <w:rFonts w:eastAsia="Gulim" w:cs="Arial"/>
          <w:lang w:eastAsia="ko-KR"/>
        </w:rPr>
      </w:pPr>
      <w:r w:rsidRPr="003275E1">
        <w:rPr>
          <w:rFonts w:eastAsia="Gulim" w:cs="Arial"/>
          <w:lang w:eastAsia="ko-KR"/>
        </w:rPr>
        <w:t>도로</w:t>
      </w:r>
      <w:r w:rsidRPr="003275E1">
        <w:rPr>
          <w:rFonts w:eastAsia="Gulim" w:cs="Arial"/>
          <w:lang w:eastAsia="ko-KR"/>
        </w:rPr>
        <w:t xml:space="preserve"> </w:t>
      </w:r>
      <w:r w:rsidRPr="003275E1">
        <w:rPr>
          <w:rFonts w:eastAsia="Gulim" w:cs="Arial"/>
          <w:lang w:eastAsia="ko-KR"/>
        </w:rPr>
        <w:t>교통</w:t>
      </w:r>
      <w:r w:rsidRPr="003275E1">
        <w:rPr>
          <w:rFonts w:eastAsia="Gulim" w:cs="Arial"/>
          <w:lang w:eastAsia="ko-KR"/>
        </w:rPr>
        <w:t xml:space="preserve"> </w:t>
      </w:r>
      <w:r w:rsidRPr="003275E1">
        <w:rPr>
          <w:rFonts w:eastAsia="Gulim" w:cs="Arial"/>
          <w:lang w:eastAsia="ko-KR"/>
        </w:rPr>
        <w:t>데이터나</w:t>
      </w:r>
      <w:r w:rsidRPr="003275E1">
        <w:rPr>
          <w:rFonts w:eastAsia="Gulim" w:cs="Arial"/>
          <w:lang w:eastAsia="ko-KR"/>
        </w:rPr>
        <w:t xml:space="preserve"> Bird’s Eye </w:t>
      </w:r>
      <w:r w:rsidRPr="003275E1">
        <w:rPr>
          <w:rFonts w:eastAsia="Gulim" w:cs="Arial"/>
          <w:lang w:eastAsia="ko-KR"/>
        </w:rPr>
        <w:t>이미지</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메타데이터</w:t>
      </w:r>
      <w:r w:rsidRPr="003275E1">
        <w:rPr>
          <w:rFonts w:eastAsia="Gulim" w:cs="Arial"/>
          <w:lang w:eastAsia="ko-KR"/>
        </w:rPr>
        <w:t>).</w:t>
      </w:r>
    </w:p>
    <w:p w:rsidR="0036211F" w:rsidRPr="003275E1" w:rsidRDefault="0036211F" w:rsidP="0036211F">
      <w:pPr>
        <w:pStyle w:val="PURBody-Indented"/>
        <w:rPr>
          <w:rFonts w:eastAsia="Gulim" w:cs="Arial"/>
          <w:lang w:eastAsia="ko-KR"/>
        </w:rPr>
      </w:pPr>
      <w:r w:rsidRPr="003275E1">
        <w:rPr>
          <w:rFonts w:eastAsia="Gulim" w:cs="Arial"/>
          <w:lang w:eastAsia="ko-KR"/>
        </w:rPr>
        <w:lastRenderedPageBreak/>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제거</w:t>
      </w:r>
      <w:r w:rsidRPr="003275E1">
        <w:rPr>
          <w:rFonts w:eastAsia="Gulim" w:cs="Arial"/>
          <w:lang w:eastAsia="ko-KR"/>
        </w:rPr>
        <w:t xml:space="preserve">, </w:t>
      </w:r>
      <w:r w:rsidRPr="003275E1">
        <w:rPr>
          <w:rFonts w:eastAsia="Gulim" w:cs="Arial"/>
          <w:lang w:eastAsia="ko-KR"/>
        </w:rPr>
        <w:t>축소</w:t>
      </w:r>
      <w:r w:rsidRPr="003275E1">
        <w:rPr>
          <w:rFonts w:eastAsia="Gulim" w:cs="Arial"/>
          <w:lang w:eastAsia="ko-KR"/>
        </w:rPr>
        <w:t xml:space="preserve">, </w:t>
      </w:r>
      <w:r w:rsidRPr="003275E1">
        <w:rPr>
          <w:rFonts w:eastAsia="Gulim" w:cs="Arial"/>
          <w:lang w:eastAsia="ko-KR"/>
        </w:rPr>
        <w:t>차단</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수정할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6211F" w:rsidRPr="003275E1" w:rsidRDefault="0036211F" w:rsidP="003B5A77">
      <w:pPr>
        <w:pStyle w:val="PURBullet-Indented"/>
        <w:numPr>
          <w:ilvl w:val="0"/>
          <w:numId w:val="11"/>
        </w:numPr>
        <w:rPr>
          <w:rFonts w:eastAsia="Gulim" w:cs="Arial"/>
        </w:rPr>
      </w:pPr>
      <w:r w:rsidRPr="003275E1">
        <w:rPr>
          <w:rFonts w:eastAsia="Gulim" w:cs="Arial"/>
        </w:rPr>
        <w:t>로고</w:t>
      </w:r>
      <w:r w:rsidRPr="003275E1">
        <w:rPr>
          <w:rFonts w:eastAsia="Gulim" w:cs="Arial"/>
        </w:rPr>
        <w:t>,</w:t>
      </w:r>
    </w:p>
    <w:p w:rsidR="0036211F" w:rsidRPr="003275E1" w:rsidRDefault="0036211F" w:rsidP="003B5A77">
      <w:pPr>
        <w:pStyle w:val="PURBullet-Indented"/>
        <w:numPr>
          <w:ilvl w:val="0"/>
          <w:numId w:val="11"/>
        </w:numPr>
        <w:rPr>
          <w:rFonts w:eastAsia="Gulim" w:cs="Arial"/>
        </w:rPr>
      </w:pPr>
      <w:r w:rsidRPr="003275E1">
        <w:rPr>
          <w:rFonts w:eastAsia="Gulim" w:cs="Arial"/>
        </w:rPr>
        <w:t>상표</w:t>
      </w:r>
      <w:r w:rsidRPr="003275E1">
        <w:rPr>
          <w:rFonts w:eastAsia="Gulim" w:cs="Arial"/>
        </w:rPr>
        <w:t>,</w:t>
      </w:r>
    </w:p>
    <w:p w:rsidR="0036211F" w:rsidRPr="003275E1" w:rsidRDefault="0036211F" w:rsidP="003B5A77">
      <w:pPr>
        <w:pStyle w:val="PURBullet-Indented"/>
        <w:numPr>
          <w:ilvl w:val="0"/>
          <w:numId w:val="11"/>
        </w:numPr>
        <w:rPr>
          <w:rFonts w:eastAsia="Gulim" w:cs="Arial"/>
        </w:rPr>
      </w:pPr>
      <w:r w:rsidRPr="003275E1">
        <w:rPr>
          <w:rFonts w:eastAsia="Gulim" w:cs="Arial"/>
        </w:rPr>
        <w:t>저작권</w:t>
      </w:r>
      <w:r w:rsidRPr="003275E1">
        <w:rPr>
          <w:rFonts w:eastAsia="Gulim" w:cs="Arial"/>
        </w:rPr>
        <w:t>,</w:t>
      </w:r>
    </w:p>
    <w:p w:rsidR="0036211F" w:rsidRPr="003275E1" w:rsidRDefault="0036211F" w:rsidP="003B5A77">
      <w:pPr>
        <w:pStyle w:val="PURBullet-Indented"/>
        <w:numPr>
          <w:ilvl w:val="0"/>
          <w:numId w:val="11"/>
        </w:numPr>
        <w:rPr>
          <w:rFonts w:eastAsia="Gulim" w:cs="Arial"/>
        </w:rPr>
      </w:pPr>
      <w:r w:rsidRPr="003275E1">
        <w:rPr>
          <w:rFonts w:eastAsia="Gulim" w:cs="Arial"/>
        </w:rPr>
        <w:t>디지털</w:t>
      </w:r>
      <w:r w:rsidRPr="003275E1">
        <w:rPr>
          <w:rFonts w:eastAsia="Gulim" w:cs="Arial"/>
        </w:rPr>
        <w:t xml:space="preserve"> </w:t>
      </w:r>
      <w:r w:rsidRPr="003275E1">
        <w:rPr>
          <w:rFonts w:eastAsia="Gulim" w:cs="Arial"/>
        </w:rPr>
        <w:t>워터마크</w:t>
      </w:r>
      <w:r w:rsidRPr="003275E1">
        <w:rPr>
          <w:rFonts w:eastAsia="Gulim" w:cs="Arial"/>
        </w:rPr>
        <w:t xml:space="preserve"> </w:t>
      </w:r>
      <w:r w:rsidRPr="003275E1">
        <w:rPr>
          <w:rFonts w:eastAsia="Gulim" w:cs="Arial"/>
        </w:rPr>
        <w:t>또는</w:t>
      </w:r>
    </w:p>
    <w:p w:rsidR="0036211F" w:rsidRPr="003275E1" w:rsidRDefault="0036211F" w:rsidP="003B5A77">
      <w:pPr>
        <w:pStyle w:val="PURBullet-Indented"/>
        <w:numPr>
          <w:ilvl w:val="0"/>
          <w:numId w:val="11"/>
        </w:numPr>
        <w:rPr>
          <w:rFonts w:eastAsia="Gulim" w:cs="Arial"/>
          <w:lang w:eastAsia="ko-KR"/>
        </w:rPr>
      </w:pPr>
      <w:r w:rsidRPr="003275E1">
        <w:rPr>
          <w:rFonts w:eastAsia="Gulim" w:cs="Arial"/>
          <w:lang w:eastAsia="ko-KR"/>
        </w:rPr>
        <w:t>Microsoft</w:t>
      </w:r>
      <w:r w:rsidRPr="003275E1">
        <w:rPr>
          <w:rFonts w:eastAsia="Gulim" w:cs="Arial"/>
          <w:lang w:eastAsia="ko-KR"/>
        </w:rPr>
        <w:t>나</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공급자의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36211F" w:rsidRPr="003275E1" w:rsidRDefault="0036211F" w:rsidP="0036211F">
      <w:pPr>
        <w:pStyle w:val="PURBody-Indented"/>
        <w:rPr>
          <w:rFonts w:eastAsia="Gulim" w:cs="Arial"/>
          <w:lang w:eastAsia="ko-KR"/>
        </w:rPr>
      </w:pPr>
      <w:r w:rsidRPr="003275E1">
        <w:rPr>
          <w:rFonts w:eastAsia="Gulim" w:cs="Arial"/>
          <w:lang w:eastAsia="ko-KR"/>
        </w:rPr>
        <w:t xml:space="preserve">Bing Maps API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콘텐츠의</w:t>
      </w:r>
      <w:r w:rsidRPr="003275E1">
        <w:rPr>
          <w:rFonts w:eastAsia="Gulim" w:cs="Arial"/>
          <w:lang w:eastAsia="ko-KR"/>
        </w:rPr>
        <w:t xml:space="preserve"> </w:t>
      </w:r>
      <w:r w:rsidRPr="003275E1">
        <w:rPr>
          <w:rFonts w:eastAsia="Gulim" w:cs="Arial"/>
          <w:lang w:eastAsia="ko-KR"/>
        </w:rPr>
        <w:t>사용에는</w:t>
      </w:r>
      <w:r w:rsidRPr="003275E1">
        <w:rPr>
          <w:rFonts w:eastAsia="Gulim" w:cs="Arial"/>
          <w:lang w:eastAsia="ko-KR"/>
        </w:rPr>
        <w:t xml:space="preserve"> </w:t>
      </w:r>
      <w:hyperlink r:id="rId107" w:history="1">
        <w:r w:rsidRPr="003275E1">
          <w:rPr>
            <w:rStyle w:val="Hyperlink"/>
            <w:rFonts w:eastAsia="Gulim" w:cs="Arial"/>
            <w:lang w:eastAsia="ko-KR"/>
          </w:rPr>
          <w:t>http://go.microsoft.com/?linkid=9710837</w:t>
        </w:r>
      </w:hyperlink>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조건도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6211F" w:rsidRPr="003275E1" w:rsidRDefault="0036211F" w:rsidP="0036211F">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36211F" w:rsidRPr="003275E1" w:rsidRDefault="0036211F" w:rsidP="0036211F">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F60F84" w:rsidRPr="003275E1" w:rsidRDefault="00F60F84" w:rsidP="0036211F">
      <w:pPr>
        <w:pStyle w:val="PURBody-Indented"/>
        <w:rPr>
          <w:rFonts w:eastAsia="Gulim" w:cs="Arial"/>
          <w:lang w:eastAsia="ko-KR"/>
        </w:rPr>
      </w:pPr>
    </w:p>
    <w:p w:rsidR="00F60F84" w:rsidRPr="00280FCA" w:rsidRDefault="009A4C7C" w:rsidP="00F60F84">
      <w:pPr>
        <w:pStyle w:val="PURHeading2"/>
        <w:pBdr>
          <w:bottom w:val="single" w:sz="4" w:space="1" w:color="auto"/>
        </w:pBdr>
        <w:rPr>
          <w:rFonts w:ascii="Arial" w:eastAsia="Gulim" w:hAnsi="Arial" w:cs="Arial"/>
          <w:b/>
          <w:bCs/>
        </w:rPr>
      </w:pPr>
      <w:bookmarkStart w:id="302" w:name="SALTerms_Desktop"/>
      <w:r w:rsidRPr="00280FCA">
        <w:rPr>
          <w:rFonts w:ascii="Arial" w:eastAsia="Gulim" w:hAnsi="Arial" w:cs="Arial"/>
          <w:b/>
          <w:bCs/>
        </w:rPr>
        <w:t>데스크톱</w:t>
      </w:r>
      <w:r w:rsidRPr="00280FCA">
        <w:rPr>
          <w:rFonts w:ascii="Arial" w:eastAsia="Gulim" w:hAnsi="Arial" w:cs="Arial"/>
          <w:b/>
          <w:bCs/>
        </w:rPr>
        <w:t xml:space="preserve"> </w:t>
      </w:r>
      <w:r w:rsidRPr="00280FCA">
        <w:rPr>
          <w:rFonts w:ascii="Arial" w:eastAsia="Gulim" w:hAnsi="Arial" w:cs="Arial"/>
          <w:b/>
          <w:bCs/>
        </w:rPr>
        <w:t>응용</w:t>
      </w:r>
      <w:r w:rsidRPr="00280FCA">
        <w:rPr>
          <w:rFonts w:ascii="Arial" w:eastAsia="Gulim" w:hAnsi="Arial" w:cs="Arial"/>
          <w:b/>
          <w:bCs/>
        </w:rPr>
        <w:t xml:space="preserve"> </w:t>
      </w:r>
      <w:r w:rsidRPr="00280FCA">
        <w:rPr>
          <w:rFonts w:ascii="Arial" w:eastAsia="Gulim" w:hAnsi="Arial" w:cs="Arial"/>
          <w:b/>
          <w:bCs/>
        </w:rPr>
        <w:t>프로그램</w:t>
      </w:r>
      <w:bookmarkEnd w:id="302"/>
    </w:p>
    <w:p w:rsidR="001F7A9F" w:rsidRPr="003275E1" w:rsidRDefault="001F7A9F" w:rsidP="00A50403">
      <w:pPr>
        <w:pStyle w:val="PURBullet-Indented"/>
        <w:numPr>
          <w:ilvl w:val="0"/>
          <w:numId w:val="0"/>
        </w:numPr>
        <w:rPr>
          <w:rFonts w:eastAsia="Gulim" w:cs="Arial"/>
        </w:rPr>
        <w:sectPr w:rsidR="001F7A9F" w:rsidRPr="003275E1" w:rsidSect="008354E4">
          <w:type w:val="continuous"/>
          <w:pgSz w:w="12240" w:h="15840" w:code="1"/>
          <w:pgMar w:top="1166" w:right="720" w:bottom="720" w:left="720" w:header="432" w:footer="288" w:gutter="0"/>
          <w:cols w:space="360"/>
          <w:docGrid w:linePitch="360"/>
        </w:sectPr>
      </w:pPr>
    </w:p>
    <w:p w:rsidR="00BF78C0" w:rsidRPr="003275E1" w:rsidRDefault="00BF78C0" w:rsidP="00DA1A17">
      <w:pPr>
        <w:pStyle w:val="PURBullet-Indented"/>
        <w:rPr>
          <w:rFonts w:eastAsia="Gulim" w:cs="Arial"/>
          <w:lang w:eastAsia="ko-KR"/>
        </w:rPr>
      </w:pPr>
      <w:r w:rsidRPr="003275E1">
        <w:rPr>
          <w:rFonts w:eastAsia="Gulim" w:cs="Arial"/>
          <w:lang w:eastAsia="ko-KR"/>
        </w:rPr>
        <w:lastRenderedPageBreak/>
        <w:t xml:space="preserve">Office </w:t>
      </w:r>
      <w:r w:rsidRPr="003275E1">
        <w:rPr>
          <w:rFonts w:eastAsia="Gulim" w:cs="Arial"/>
          <w:lang w:eastAsia="ko-KR"/>
        </w:rPr>
        <w:t>복수</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팩</w:t>
      </w:r>
      <w:r w:rsidRPr="003275E1">
        <w:rPr>
          <w:rFonts w:eastAsia="Gulim" w:cs="Arial"/>
          <w:lang w:eastAsia="ko-KR"/>
        </w:rPr>
        <w:t xml:space="preserve"> 2013</w:t>
      </w:r>
    </w:p>
    <w:p w:rsidR="00BF78C0" w:rsidRPr="003275E1" w:rsidRDefault="00BF78C0" w:rsidP="00DA1A17">
      <w:pPr>
        <w:pStyle w:val="PURBullet-Indented"/>
        <w:rPr>
          <w:rFonts w:eastAsia="Gulim" w:cs="Arial"/>
        </w:rPr>
      </w:pPr>
      <w:r w:rsidRPr="003275E1">
        <w:rPr>
          <w:rFonts w:eastAsia="Gulim" w:cs="Arial"/>
        </w:rPr>
        <w:t xml:space="preserve">Office Professional Plus 2013 </w:t>
      </w:r>
    </w:p>
    <w:p w:rsidR="00FA0FD5" w:rsidRPr="003275E1" w:rsidRDefault="00FA0FD5" w:rsidP="00DA1A17">
      <w:pPr>
        <w:pStyle w:val="PURBullet-Indented"/>
        <w:rPr>
          <w:rFonts w:eastAsia="Gulim" w:cs="Arial"/>
        </w:rPr>
      </w:pPr>
      <w:r w:rsidRPr="003275E1">
        <w:rPr>
          <w:rFonts w:eastAsia="Gulim" w:cs="Arial"/>
        </w:rPr>
        <w:t>Office Standard 2013</w:t>
      </w:r>
    </w:p>
    <w:p w:rsidR="008B1CCE" w:rsidRPr="003275E1" w:rsidRDefault="008B1CCE" w:rsidP="00DA1A17">
      <w:pPr>
        <w:pStyle w:val="PURBullet-Indented"/>
        <w:rPr>
          <w:rFonts w:eastAsia="Gulim" w:cs="Arial"/>
        </w:rPr>
      </w:pPr>
      <w:r w:rsidRPr="003275E1">
        <w:rPr>
          <w:rFonts w:eastAsia="Gulim" w:cs="Arial"/>
        </w:rPr>
        <w:t>Project 2013 Professional</w:t>
      </w:r>
    </w:p>
    <w:p w:rsidR="00234924" w:rsidRPr="003275E1" w:rsidRDefault="00BF78C0" w:rsidP="00DA1A17">
      <w:pPr>
        <w:pStyle w:val="PURBullet-Indented"/>
        <w:rPr>
          <w:rFonts w:eastAsia="Gulim" w:cs="Arial"/>
        </w:rPr>
      </w:pPr>
      <w:r w:rsidRPr="003275E1">
        <w:rPr>
          <w:rFonts w:eastAsia="Gulim" w:cs="Arial"/>
        </w:rPr>
        <w:t>Project 2013 Standard</w:t>
      </w:r>
    </w:p>
    <w:p w:rsidR="00FA0FD5" w:rsidRPr="003275E1" w:rsidRDefault="00FA0FD5" w:rsidP="00DA1A17">
      <w:pPr>
        <w:pStyle w:val="PURBullet-Indented"/>
        <w:rPr>
          <w:rFonts w:eastAsia="Gulim" w:cs="Arial"/>
        </w:rPr>
      </w:pPr>
      <w:r w:rsidRPr="003275E1">
        <w:rPr>
          <w:rFonts w:eastAsia="Gulim" w:cs="Arial"/>
        </w:rPr>
        <w:t>Visio 2013 Professional</w:t>
      </w:r>
    </w:p>
    <w:p w:rsidR="008B1CCE" w:rsidRPr="003275E1" w:rsidRDefault="008B1CCE" w:rsidP="00DA1A17">
      <w:pPr>
        <w:pStyle w:val="PURBullet-Indented"/>
        <w:rPr>
          <w:rFonts w:eastAsia="Gulim" w:cs="Arial"/>
        </w:rPr>
      </w:pPr>
      <w:r w:rsidRPr="003275E1">
        <w:rPr>
          <w:rFonts w:eastAsia="Gulim" w:cs="Arial"/>
        </w:rPr>
        <w:lastRenderedPageBreak/>
        <w:t>Visio 2013 Standard</w:t>
      </w:r>
    </w:p>
    <w:p w:rsidR="008B1CCE" w:rsidRPr="003275E1" w:rsidRDefault="00830DCA" w:rsidP="00DA1A17">
      <w:pPr>
        <w:pStyle w:val="PURBullet-Indented"/>
        <w:rPr>
          <w:rFonts w:eastAsia="Gulim" w:cs="Arial"/>
        </w:rPr>
      </w:pPr>
      <w:r w:rsidRPr="003275E1">
        <w:rPr>
          <w:rFonts w:eastAsia="Gulim" w:cs="Arial"/>
        </w:rPr>
        <w:t>Visual Studio Premium 2013</w:t>
      </w:r>
    </w:p>
    <w:p w:rsidR="00FA0FD5" w:rsidRPr="003275E1" w:rsidRDefault="00830DCA" w:rsidP="00DA1A17">
      <w:pPr>
        <w:pStyle w:val="PURBullet-Indented"/>
        <w:rPr>
          <w:rFonts w:eastAsia="Gulim" w:cs="Arial"/>
        </w:rPr>
      </w:pPr>
      <w:r w:rsidRPr="003275E1">
        <w:rPr>
          <w:rFonts w:eastAsia="Gulim" w:cs="Arial"/>
        </w:rPr>
        <w:t>Visual Studio Professional 2013</w:t>
      </w:r>
    </w:p>
    <w:p w:rsidR="00BF78C0" w:rsidRPr="003275E1" w:rsidRDefault="00830DCA" w:rsidP="00DA1A17">
      <w:pPr>
        <w:pStyle w:val="PURBullet-Indented"/>
        <w:rPr>
          <w:rFonts w:eastAsia="Gulim" w:cs="Arial"/>
        </w:rPr>
      </w:pPr>
      <w:r w:rsidRPr="003275E1">
        <w:rPr>
          <w:rFonts w:eastAsia="Gulim" w:cs="Arial"/>
        </w:rPr>
        <w:t>Visual Studio Ultimate 2013</w:t>
      </w:r>
    </w:p>
    <w:p w:rsidR="00BF78C0" w:rsidRPr="003275E1" w:rsidRDefault="00BF78C0" w:rsidP="00DA1A17">
      <w:pPr>
        <w:pStyle w:val="PURBullet-Indented"/>
        <w:rPr>
          <w:rFonts w:eastAsia="Gulim" w:cs="Arial"/>
        </w:rPr>
      </w:pPr>
      <w:r w:rsidRPr="003275E1">
        <w:rPr>
          <w:rFonts w:eastAsia="Gulim" w:cs="Arial"/>
        </w:rPr>
        <w:t>Visual Studio Test Professional 2013</w:t>
      </w:r>
    </w:p>
    <w:p w:rsidR="001F7A9F" w:rsidRPr="003275E1" w:rsidRDefault="001F7A9F" w:rsidP="00A50403">
      <w:pPr>
        <w:pStyle w:val="PURBullet-Indented"/>
        <w:rPr>
          <w:rFonts w:eastAsia="Gulim" w:cs="Arial"/>
        </w:rPr>
        <w:sectPr w:rsidR="001F7A9F" w:rsidRPr="003275E1" w:rsidSect="008354E4">
          <w:type w:val="continuous"/>
          <w:pgSz w:w="12240" w:h="15840" w:code="1"/>
          <w:pgMar w:top="1166" w:right="720" w:bottom="720" w:left="720" w:header="432" w:footer="288" w:gutter="0"/>
          <w:cols w:num="2" w:space="360"/>
          <w:docGrid w:linePitch="360"/>
        </w:sectPr>
      </w:pPr>
    </w:p>
    <w:p w:rsidR="001F7A9F" w:rsidRPr="003275E1" w:rsidRDefault="001F7A9F" w:rsidP="00A50403">
      <w:pPr>
        <w:pStyle w:val="PURBlueStrong"/>
        <w:rPr>
          <w:rFonts w:eastAsia="Gulim" w:cs="Arial"/>
        </w:rPr>
      </w:pPr>
    </w:p>
    <w:p w:rsidR="009A4C7C" w:rsidRPr="003275E1" w:rsidRDefault="009A4C7C" w:rsidP="009A4C7C">
      <w:pPr>
        <w:pStyle w:val="PURBlueStrong"/>
        <w:rPr>
          <w:rFonts w:eastAsia="Gulim" w:cs="Arial"/>
          <w:lang w:eastAsia="ko-KR"/>
        </w:rPr>
      </w:pPr>
      <w:r w:rsidRPr="003275E1">
        <w:rPr>
          <w:rStyle w:val="PURBlueStrong-IndentedChar"/>
          <w:rFonts w:eastAsia="Gulim" w:cs="Arial"/>
          <w:smallCaps/>
          <w:lang w:eastAsia="ko-KR"/>
        </w:rPr>
        <w:t>구독자</w:t>
      </w:r>
      <w:r w:rsidRPr="003275E1">
        <w:rPr>
          <w:rStyle w:val="PURBlueStrong-IndentedChar"/>
          <w:rFonts w:eastAsia="Gulim" w:cs="Arial"/>
          <w:smallCaps/>
          <w:lang w:eastAsia="ko-KR"/>
        </w:rPr>
        <w:t xml:space="preserve"> </w:t>
      </w:r>
      <w:r w:rsidRPr="003275E1">
        <w:rPr>
          <w:rStyle w:val="PURBlueStrong-IndentedChar"/>
          <w:rFonts w:eastAsia="Gulim" w:cs="Arial"/>
          <w:smallCaps/>
          <w:lang w:eastAsia="ko-KR"/>
        </w:rPr>
        <w:t>액세스</w:t>
      </w:r>
      <w:r w:rsidRPr="003275E1">
        <w:rPr>
          <w:rStyle w:val="PURBlueStrong-IndentedChar"/>
          <w:rFonts w:eastAsia="Gulim" w:cs="Arial"/>
          <w:smallCaps/>
          <w:lang w:eastAsia="ko-KR"/>
        </w:rPr>
        <w:t xml:space="preserve"> </w:t>
      </w:r>
      <w:r w:rsidRPr="003275E1">
        <w:rPr>
          <w:rStyle w:val="PURBlueStrong-IndentedChar"/>
          <w:rFonts w:eastAsia="Gulim" w:cs="Arial"/>
          <w:smallCaps/>
          <w:lang w:eastAsia="ko-KR"/>
        </w:rPr>
        <w:t>라이선스</w:t>
      </w:r>
      <w:r w:rsidRPr="003275E1">
        <w:rPr>
          <w:rStyle w:val="PURBlueStrong-IndentedChar"/>
          <w:rFonts w:eastAsia="Gulim" w:cs="Arial"/>
          <w:smallCaps/>
          <w:lang w:eastAsia="ko-KR"/>
        </w:rPr>
        <w:t>(SAL)</w:t>
      </w:r>
    </w:p>
    <w:p w:rsidR="009A4C7C" w:rsidRPr="003275E1" w:rsidRDefault="009A4C7C" w:rsidP="00902B3A">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실질적인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여부에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직</w:t>
      </w:r>
      <w:r w:rsidRPr="003275E1">
        <w:rPr>
          <w:rFonts w:eastAsia="Gulim" w:cs="Arial"/>
          <w:lang w:eastAsia="ko-KR"/>
        </w:rPr>
        <w:t>/</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가진</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제외하고는</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파티션이나</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w:t>
      </w:r>
    </w:p>
    <w:p w:rsidR="009D10D5" w:rsidRPr="003275E1" w:rsidRDefault="00C827EE" w:rsidP="009A4C7C">
      <w:pPr>
        <w:pStyle w:val="PURBody-Indented"/>
        <w:rPr>
          <w:rFonts w:eastAsia="Gulim" w:cs="Arial"/>
          <w:lang w:eastAsia="ko-KR"/>
        </w:rPr>
      </w:pPr>
      <w:r w:rsidRPr="003275E1">
        <w:rPr>
          <w:rStyle w:val="PURBlueStrong-IndentedChar"/>
          <w:rFonts w:eastAsia="Gulim" w:cs="Arial"/>
          <w:lang w:eastAsia="ko-KR"/>
        </w:rPr>
        <w:t xml:space="preserve">SAL </w:t>
      </w:r>
      <w:r w:rsidRPr="003275E1">
        <w:rPr>
          <w:rStyle w:val="PURBlueStrong-IndentedChar"/>
          <w:rFonts w:eastAsia="Gulim" w:cs="Arial"/>
          <w:lang w:eastAsia="ko-KR"/>
        </w:rPr>
        <w:t>유형</w:t>
      </w:r>
      <w:r w:rsidRPr="003275E1">
        <w:rPr>
          <w:rStyle w:val="PURBlueStrong-IndentedChar"/>
          <w:rFonts w:eastAsia="Gulim" w:cs="Arial"/>
          <w:lang w:eastAsia="ko-KR"/>
        </w:rPr>
        <w:t xml:space="preserve"> </w:t>
      </w:r>
      <w:r w:rsidRPr="003275E1">
        <w:rPr>
          <w:rFonts w:eastAsia="Gulim" w:cs="Arial"/>
          <w:lang w:eastAsia="ko-KR"/>
        </w:rPr>
        <w:t>SAL</w:t>
      </w:r>
      <w:r w:rsidRPr="003275E1">
        <w:rPr>
          <w:rFonts w:eastAsia="Gulim" w:cs="Arial"/>
          <w:lang w:eastAsia="ko-KR"/>
        </w:rPr>
        <w:t>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이라는</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유형만</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C827EE" w:rsidP="009A4C7C">
      <w:pPr>
        <w:pStyle w:val="PURBody-Indented"/>
        <w:rPr>
          <w:rFonts w:eastAsia="Gulim" w:cs="Arial"/>
          <w:lang w:eastAsia="ko-KR"/>
        </w:rPr>
      </w:pPr>
      <w:r w:rsidRPr="003275E1">
        <w:rPr>
          <w:rStyle w:val="Strong"/>
          <w:rFonts w:eastAsia="Gulim" w:cs="Arial"/>
          <w:lang w:eastAsia="ko-KR"/>
        </w:rPr>
        <w:t>사용자</w:t>
      </w:r>
      <w:r w:rsidRPr="003275E1">
        <w:rPr>
          <w:rStyle w:val="Strong"/>
          <w:rFonts w:eastAsia="Gulim" w:cs="Arial"/>
          <w:lang w:eastAsia="ko-KR"/>
        </w:rPr>
        <w:t xml:space="preserve"> SAL: </w:t>
      </w:r>
      <w:r w:rsidRPr="003275E1">
        <w:rPr>
          <w:rFonts w:eastAsia="Gulim" w:cs="Arial"/>
          <w:lang w:eastAsia="ko-KR"/>
        </w:rPr>
        <w:t>하나의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CAL</w:t>
      </w:r>
      <w:r w:rsidRPr="003275E1">
        <w:rPr>
          <w:rFonts w:eastAsia="Gulim" w:cs="Arial"/>
          <w:lang w:eastAsia="ko-KR"/>
        </w:rPr>
        <w:t>로는</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명의</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장치든지</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동시</w:t>
      </w:r>
      <w:r w:rsidRPr="003275E1">
        <w:rPr>
          <w:rFonts w:eastAsia="Gulim" w:cs="Arial"/>
          <w:lang w:eastAsia="ko-KR"/>
        </w:rPr>
        <w:t xml:space="preserve"> </w:t>
      </w:r>
      <w:r w:rsidRPr="003275E1">
        <w:rPr>
          <w:rFonts w:eastAsia="Gulim" w:cs="Arial"/>
          <w:lang w:eastAsia="ko-KR"/>
        </w:rPr>
        <w:t>연결</w:t>
      </w:r>
    </w:p>
    <w:p w:rsidR="00923EF2" w:rsidRPr="003275E1" w:rsidRDefault="00923EF2" w:rsidP="00902B3A">
      <w:pPr>
        <w:pStyle w:val="PURBody-Indented"/>
        <w:rPr>
          <w:rFonts w:eastAsia="Gulim" w:cs="Arial"/>
          <w:lang w:eastAsia="ko-KR"/>
        </w:rPr>
      </w:pP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여러</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동시</w:t>
      </w:r>
      <w:r w:rsidRPr="003275E1">
        <w:rPr>
          <w:rFonts w:eastAsia="Gulim" w:cs="Arial"/>
          <w:lang w:eastAsia="ko-KR"/>
        </w:rPr>
        <w:t xml:space="preserve"> </w:t>
      </w:r>
      <w:r w:rsidRPr="003275E1">
        <w:rPr>
          <w:rFonts w:eastAsia="Gulim" w:cs="Arial"/>
          <w:lang w:eastAsia="ko-KR"/>
        </w:rPr>
        <w:t>연결할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각각에</w:t>
      </w:r>
      <w:r w:rsidRPr="003275E1">
        <w:rPr>
          <w:rFonts w:eastAsia="Gulim" w:cs="Arial"/>
          <w:lang w:eastAsia="ko-KR"/>
        </w:rPr>
        <w:t xml:space="preserve"> </w:t>
      </w:r>
      <w:r w:rsidRPr="003275E1">
        <w:rPr>
          <w:rFonts w:eastAsia="Gulim" w:cs="Arial"/>
          <w:lang w:eastAsia="ko-KR"/>
        </w:rPr>
        <w:t>동시</w:t>
      </w:r>
      <w:r w:rsidRPr="003275E1">
        <w:rPr>
          <w:rFonts w:eastAsia="Gulim" w:cs="Arial"/>
          <w:lang w:eastAsia="ko-KR"/>
        </w:rPr>
        <w:t xml:space="preserve"> </w:t>
      </w:r>
      <w:r w:rsidRPr="003275E1">
        <w:rPr>
          <w:rFonts w:eastAsia="Gulim" w:cs="Arial"/>
          <w:lang w:eastAsia="ko-KR"/>
        </w:rPr>
        <w:t>연결에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예를</w:t>
      </w:r>
      <w:r w:rsidRPr="003275E1">
        <w:rPr>
          <w:rFonts w:eastAsia="Gulim" w:cs="Arial"/>
          <w:lang w:eastAsia="ko-KR"/>
        </w:rPr>
        <w:t xml:space="preserve"> </w:t>
      </w:r>
      <w:r w:rsidRPr="003275E1">
        <w:rPr>
          <w:rFonts w:eastAsia="Gulim" w:cs="Arial"/>
          <w:lang w:eastAsia="ko-KR"/>
        </w:rPr>
        <w:t>들어</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하루</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각기</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시간에</w:t>
      </w:r>
      <w:r w:rsidRPr="003275E1">
        <w:rPr>
          <w:rFonts w:eastAsia="Gulim" w:cs="Arial"/>
          <w:lang w:eastAsia="ko-KR"/>
        </w:rPr>
        <w:t xml:space="preserve"> PC</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랩톱에서</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액세스하려는</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하나의</w:t>
      </w:r>
      <w:r w:rsidRPr="003275E1">
        <w:rPr>
          <w:rFonts w:eastAsia="Gulim" w:cs="Arial"/>
          <w:lang w:eastAsia="ko-KR"/>
        </w:rPr>
        <w:t xml:space="preserve"> SAL</w:t>
      </w:r>
      <w:r w:rsidRPr="003275E1">
        <w:rPr>
          <w:rFonts w:eastAsia="Gulim" w:cs="Arial"/>
          <w:lang w:eastAsia="ko-KR"/>
        </w:rPr>
        <w:t>만</w:t>
      </w:r>
      <w:r w:rsidRPr="003275E1">
        <w:rPr>
          <w:rFonts w:eastAsia="Gulim" w:cs="Arial"/>
          <w:lang w:eastAsia="ko-KR"/>
        </w:rPr>
        <w:t xml:space="preserve"> </w:t>
      </w:r>
      <w:r w:rsidRPr="003275E1">
        <w:rPr>
          <w:rFonts w:eastAsia="Gulim" w:cs="Arial"/>
          <w:lang w:eastAsia="ko-KR"/>
        </w:rPr>
        <w:t>취득하면</w:t>
      </w:r>
      <w:r w:rsidRPr="003275E1">
        <w:rPr>
          <w:rFonts w:eastAsia="Gulim" w:cs="Arial"/>
          <w:lang w:eastAsia="ko-KR"/>
        </w:rPr>
        <w:t xml:space="preserve"> </w:t>
      </w:r>
      <w:r w:rsidRPr="003275E1">
        <w:rPr>
          <w:rFonts w:eastAsia="Gulim" w:cs="Arial"/>
          <w:lang w:eastAsia="ko-KR"/>
        </w:rPr>
        <w:t>되지만</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동시에</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액세스하려는</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개의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9A4C7C" w:rsidRPr="003275E1" w:rsidRDefault="009A4C7C" w:rsidP="00A324A8">
      <w:pPr>
        <w:pStyle w:val="PURBlueStrong"/>
        <w:rPr>
          <w:rFonts w:eastAsia="Gulim" w:cs="Arial"/>
          <w:lang w:eastAsia="ko-KR"/>
        </w:rPr>
      </w:pPr>
      <w:r w:rsidRPr="003275E1">
        <w:rPr>
          <w:rStyle w:val="PURBlueStrong-IndentedChar"/>
          <w:rFonts w:eastAsia="Gulim" w:cs="Arial"/>
          <w:smallCaps/>
          <w:lang w:eastAsia="ko-KR"/>
        </w:rPr>
        <w:t xml:space="preserve">SAL </w:t>
      </w:r>
      <w:r w:rsidRPr="003275E1">
        <w:rPr>
          <w:rStyle w:val="PURBlueStrong-IndentedChar"/>
          <w:rFonts w:eastAsia="Gulim" w:cs="Arial"/>
          <w:smallCaps/>
          <w:lang w:eastAsia="ko-KR"/>
        </w:rPr>
        <w:t>재할당</w:t>
      </w:r>
    </w:p>
    <w:p w:rsidR="00893CE7" w:rsidRPr="003275E1" w:rsidRDefault="009A4C7C" w:rsidP="005C7403">
      <w:pPr>
        <w:pStyle w:val="PURBody-Indented"/>
        <w:rPr>
          <w:rFonts w:eastAsia="Gulim" w:cs="Arial"/>
          <w:lang w:eastAsia="ko-KR"/>
        </w:rPr>
      </w:pPr>
      <w:r w:rsidRPr="003275E1">
        <w:rPr>
          <w:rFonts w:eastAsia="Gulim" w:cs="Arial"/>
          <w:szCs w:val="18"/>
          <w:lang w:eastAsia="ko-KR"/>
        </w:rPr>
        <w:t>장치</w:t>
      </w:r>
      <w:r w:rsidRPr="003275E1">
        <w:rPr>
          <w:rFonts w:eastAsia="Gulim" w:cs="Arial"/>
          <w:szCs w:val="18"/>
          <w:lang w:eastAsia="ko-KR"/>
        </w:rPr>
        <w:t xml:space="preserve"> SAL</w:t>
      </w:r>
      <w:r w:rsidRPr="003275E1">
        <w:rPr>
          <w:rFonts w:eastAsia="Gulim" w:cs="Arial"/>
          <w:szCs w:val="18"/>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장치에서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사용자에게서</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사용자에게로</w:t>
      </w:r>
      <w:r w:rsidRPr="003275E1">
        <w:rPr>
          <w:rFonts w:eastAsia="Gulim" w:cs="Arial"/>
          <w:lang w:eastAsia="ko-KR"/>
        </w:rPr>
        <w:t xml:space="preserve"> </w:t>
      </w:r>
      <w:r w:rsidRPr="003275E1">
        <w:rPr>
          <w:rFonts w:eastAsia="Gulim" w:cs="Arial"/>
          <w:lang w:eastAsia="ko-KR"/>
        </w:rPr>
        <w:t>재할당할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작동하지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대체</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재할당하거나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부재</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임시</w:t>
      </w:r>
      <w:r w:rsidRPr="003275E1">
        <w:rPr>
          <w:rFonts w:eastAsia="Gulim" w:cs="Arial"/>
          <w:lang w:eastAsia="ko-KR"/>
        </w:rPr>
        <w:t xml:space="preserve"> </w:t>
      </w:r>
      <w:r w:rsidRPr="003275E1">
        <w:rPr>
          <w:rFonts w:eastAsia="Gulim" w:cs="Arial"/>
          <w:lang w:eastAsia="ko-KR"/>
        </w:rPr>
        <w:t>직원에게</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임시로</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달에</w:t>
      </w:r>
      <w:r w:rsidRPr="003275E1">
        <w:rPr>
          <w:rFonts w:eastAsia="Gulim" w:cs="Arial"/>
          <w:lang w:eastAsia="ko-KR"/>
        </w:rPr>
        <w:t xml:space="preserve"> </w:t>
      </w:r>
      <w:r w:rsidRPr="003275E1">
        <w:rPr>
          <w:rFonts w:eastAsia="Gulim" w:cs="Arial"/>
          <w:lang w:eastAsia="ko-KR"/>
        </w:rPr>
        <w:t>재할당하는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5F0630" w:rsidRPr="003275E1" w:rsidRDefault="005F0630" w:rsidP="005F0630">
      <w:pPr>
        <w:pStyle w:val="PURBlueStrong"/>
        <w:rPr>
          <w:rFonts w:eastAsia="Gulim" w:cs="Arial"/>
          <w:lang w:eastAsia="ko-KR"/>
        </w:rPr>
      </w:pPr>
      <w:r w:rsidRPr="003275E1">
        <w:rPr>
          <w:rFonts w:eastAsia="Gulim" w:cs="Arial"/>
          <w:lang w:eastAsia="ko-KR"/>
        </w:rPr>
        <w:t xml:space="preserve">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사용</w:t>
      </w:r>
    </w:p>
    <w:p w:rsidR="005F0630" w:rsidRPr="003275E1" w:rsidRDefault="005F0630" w:rsidP="005F0630">
      <w:pPr>
        <w:pStyle w:val="PURBody-Indented"/>
        <w:rPr>
          <w:rFonts w:eastAsia="Gulim" w:cs="Arial"/>
          <w:lang w:eastAsia="ko-KR"/>
        </w:rPr>
      </w:pPr>
      <w:r w:rsidRPr="003275E1">
        <w:rPr>
          <w:rFonts w:eastAsia="Gulim" w:cs="Arial"/>
          <w:lang w:eastAsia="ko-KR"/>
        </w:rPr>
        <w:t xml:space="preserve">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기능이나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Windows Server</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호스트하는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w:t>
      </w:r>
      <w:r w:rsidRPr="003275E1">
        <w:rPr>
          <w:rFonts w:eastAsia="Gulim" w:cs="Arial"/>
          <w:lang w:eastAsia="ko-KR"/>
        </w:rPr>
        <w:t xml:space="preserve"> </w:t>
      </w: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제공하여</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Office </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제공하려면</w:t>
      </w:r>
      <w:r w:rsidRPr="003275E1">
        <w:rPr>
          <w:rFonts w:eastAsia="Gulim" w:cs="Arial"/>
          <w:lang w:eastAsia="ko-KR"/>
        </w:rPr>
        <w:t xml:space="preserve"> 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SAL </w:t>
      </w:r>
      <w:r w:rsidRPr="003275E1">
        <w:rPr>
          <w:rFonts w:eastAsia="Gulim" w:cs="Arial"/>
          <w:lang w:eastAsia="ko-KR"/>
        </w:rPr>
        <w:t>양도</w:t>
      </w:r>
      <w:r w:rsidRPr="003275E1">
        <w:rPr>
          <w:rFonts w:eastAsia="Gulim" w:cs="Arial"/>
          <w:lang w:eastAsia="ko-KR"/>
        </w:rPr>
        <w:t xml:space="preserve"> </w:t>
      </w:r>
      <w:r w:rsidRPr="003275E1">
        <w:rPr>
          <w:rFonts w:eastAsia="Gulim" w:cs="Arial"/>
          <w:lang w:eastAsia="ko-KR"/>
        </w:rPr>
        <w:t>방법은</w:t>
      </w:r>
      <w:r w:rsidRPr="003275E1">
        <w:rPr>
          <w:rFonts w:eastAsia="Gulim" w:cs="Arial"/>
          <w:lang w:eastAsia="ko-KR"/>
        </w:rPr>
        <w:t xml:space="preserve"> </w:t>
      </w:r>
      <w:r w:rsidRPr="003275E1">
        <w:rPr>
          <w:rFonts w:eastAsia="Gulim" w:cs="Arial"/>
          <w:lang w:eastAsia="ko-KR"/>
        </w:rPr>
        <w:t>위의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SAL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893CE7" w:rsidRDefault="003B5CF1" w:rsidP="00F143F0">
      <w:pPr>
        <w:pStyle w:val="PURBullet-Indented"/>
        <w:keepLines/>
        <w:numPr>
          <w:ilvl w:val="0"/>
          <w:numId w:val="0"/>
        </w:numPr>
        <w:spacing w:before="240" w:after="240"/>
        <w:ind w:left="547"/>
        <w:jc w:val="right"/>
        <w:rPr>
          <w:rStyle w:val="Hyperlink"/>
          <w:rFonts w:eastAsia="Gulim" w:cs="Arial"/>
          <w:sz w:val="16"/>
          <w:szCs w:val="16"/>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F143F0" w:rsidRPr="003275E1" w:rsidRDefault="00F143F0" w:rsidP="00893CE7">
      <w:pPr>
        <w:pStyle w:val="PURBullet-Indented"/>
        <w:numPr>
          <w:ilvl w:val="0"/>
          <w:numId w:val="0"/>
        </w:numPr>
        <w:ind w:left="540"/>
        <w:jc w:val="right"/>
        <w:rPr>
          <w:rFonts w:eastAsia="Gulim" w:cs="Arial"/>
          <w:lang w:eastAsia="ko-KR"/>
        </w:rPr>
      </w:pPr>
    </w:p>
    <w:p w:rsidR="009A4C7C" w:rsidRPr="003275E1" w:rsidRDefault="00830DCA" w:rsidP="009A4C7C">
      <w:pPr>
        <w:pStyle w:val="PURHeading1"/>
        <w:rPr>
          <w:rFonts w:eastAsia="Gulim" w:cs="Arial"/>
          <w:lang w:eastAsia="ko-KR"/>
        </w:rPr>
      </w:pPr>
      <w:r w:rsidRPr="003275E1">
        <w:rPr>
          <w:rFonts w:eastAsia="Gulim" w:cs="Arial"/>
          <w:lang w:eastAsia="ko-KR"/>
        </w:rPr>
        <w:lastRenderedPageBreak/>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9A4C7C" w:rsidRPr="003275E1" w:rsidRDefault="009A4C7C" w:rsidP="009A4C7C">
      <w:pPr>
        <w:pStyle w:val="PURProductName"/>
        <w:rPr>
          <w:rFonts w:eastAsia="Gulim" w:cs="Arial"/>
          <w:lang w:eastAsia="ko-KR"/>
        </w:rPr>
      </w:pPr>
      <w:bookmarkStart w:id="303" w:name="_Toc299519115"/>
      <w:bookmarkStart w:id="304" w:name="_Toc299531547"/>
      <w:bookmarkStart w:id="305" w:name="_Toc299531871"/>
      <w:bookmarkStart w:id="306" w:name="_Toc299957154"/>
      <w:bookmarkStart w:id="307" w:name="_Toc346536856"/>
      <w:bookmarkStart w:id="308" w:name="_Toc346895309"/>
      <w:bookmarkStart w:id="309" w:name="_Toc339280320"/>
      <w:bookmarkStart w:id="310" w:name="_Toc339280463"/>
      <w:bookmarkStart w:id="311" w:name="_Toc363552794"/>
      <w:bookmarkStart w:id="312" w:name="_Toc363552857"/>
      <w:bookmarkStart w:id="313" w:name="_Toc372067921"/>
      <w:bookmarkStart w:id="314" w:name="_Toc372068064"/>
      <w:r w:rsidRPr="003275E1">
        <w:rPr>
          <w:rFonts w:eastAsia="Gulim" w:cs="Arial"/>
          <w:lang w:eastAsia="ko-KR"/>
        </w:rPr>
        <w:t xml:space="preserve">Exchange Server 2013 Standard </w:t>
      </w:r>
      <w:r w:rsidRPr="003275E1">
        <w:rPr>
          <w:rFonts w:eastAsia="Gulim" w:cs="Arial"/>
          <w:lang w:eastAsia="ko-KR"/>
        </w:rPr>
        <w:t>및</w:t>
      </w:r>
      <w:r w:rsidRPr="003275E1">
        <w:rPr>
          <w:rFonts w:eastAsia="Gulim" w:cs="Arial"/>
          <w:lang w:eastAsia="ko-KR"/>
        </w:rPr>
        <w:t xml:space="preserve"> Enterprise</w:t>
      </w:r>
      <w:bookmarkEnd w:id="303"/>
      <w:bookmarkEnd w:id="304"/>
      <w:bookmarkEnd w:id="305"/>
      <w:bookmarkEnd w:id="306"/>
      <w:bookmarkEnd w:id="307"/>
      <w:bookmarkEnd w:id="308"/>
      <w:bookmarkEnd w:id="309"/>
      <w:bookmarkEnd w:id="310"/>
      <w:bookmarkEnd w:id="311"/>
      <w:bookmarkEnd w:id="312"/>
      <w:bookmarkEnd w:id="313"/>
      <w:bookmarkEnd w:id="314"/>
      <w:r w:rsidRPr="003275E1">
        <w:rPr>
          <w:rFonts w:eastAsia="Gulim" w:cs="Arial"/>
        </w:rPr>
        <w:fldChar w:fldCharType="begin"/>
      </w:r>
      <w:r w:rsidRPr="003275E1">
        <w:rPr>
          <w:rFonts w:eastAsia="Gulim" w:cs="Arial"/>
          <w:lang w:eastAsia="ko-KR"/>
        </w:rPr>
        <w:instrText xml:space="preserve">XE "Exchange Server 2013 Standard </w:instrText>
      </w:r>
      <w:r w:rsidRPr="003275E1">
        <w:rPr>
          <w:rFonts w:eastAsia="Gulim" w:cs="Arial"/>
          <w:lang w:eastAsia="ko-KR"/>
        </w:rPr>
        <w:instrText>및</w:instrText>
      </w:r>
      <w:r w:rsidRPr="003275E1">
        <w:rPr>
          <w:rFonts w:eastAsia="Gulim" w:cs="Arial"/>
          <w:lang w:eastAsia="ko-KR"/>
        </w:rPr>
        <w:instrText xml:space="preserve"> Enterprise"</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10656" w:type="dxa"/>
        <w:tblInd w:w="115" w:type="dxa"/>
        <w:tblCellMar>
          <w:top w:w="58" w:type="dxa"/>
          <w:left w:w="115" w:type="dxa"/>
          <w:bottom w:w="58" w:type="dxa"/>
          <w:right w:w="115" w:type="dxa"/>
        </w:tblCellMar>
        <w:tblLook w:val="04A0" w:firstRow="1" w:lastRow="0" w:firstColumn="1" w:lastColumn="0" w:noHBand="0" w:noVBand="1"/>
      </w:tblPr>
      <w:tblGrid>
        <w:gridCol w:w="5208"/>
        <w:gridCol w:w="192"/>
        <w:gridCol w:w="5256"/>
      </w:tblGrid>
      <w:tr w:rsidR="009A4C7C" w:rsidRPr="003275E1" w:rsidTr="00CA5725">
        <w:tc>
          <w:tcPr>
            <w:tcW w:w="2444" w:type="pct"/>
            <w:tcBorders>
              <w:top w:val="single" w:sz="4" w:space="0" w:color="auto"/>
            </w:tcBorders>
          </w:tcPr>
          <w:p w:rsidR="009A4C7C" w:rsidRPr="000B7F78" w:rsidRDefault="008F7770" w:rsidP="008F7770">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556" w:type="pct"/>
            <w:gridSpan w:val="2"/>
            <w:tcBorders>
              <w:top w:val="single" w:sz="4" w:space="0" w:color="auto"/>
            </w:tcBorders>
          </w:tcPr>
          <w:p w:rsidR="009A4C7C" w:rsidRPr="000B7F78" w:rsidRDefault="004F154D" w:rsidP="009A4C7C">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9A4C7C" w:rsidRPr="003275E1" w:rsidTr="00CA5725">
        <w:tc>
          <w:tcPr>
            <w:tcW w:w="2444" w:type="pct"/>
          </w:tcPr>
          <w:p w:rsidR="00F418D0" w:rsidRPr="000B7F78" w:rsidRDefault="009A4C7C" w:rsidP="009A4C7C">
            <w:pPr>
              <w:pStyle w:val="PURLMSH"/>
              <w:rPr>
                <w:rFonts w:eastAsia="Gulim" w:cs="Arial"/>
                <w:i/>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56" w:type="pct"/>
            <w:gridSpan w:val="2"/>
          </w:tcPr>
          <w:p w:rsidR="009A4C7C" w:rsidRPr="000B7F78" w:rsidRDefault="00D73DED" w:rsidP="009A4C7C">
            <w:pPr>
              <w:pStyle w:val="PURLMSH"/>
              <w:rPr>
                <w:rFonts w:eastAsia="Gulim" w:cs="Arial"/>
                <w:b/>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CA5725">
        <w:tc>
          <w:tcPr>
            <w:tcW w:w="5000" w:type="pct"/>
            <w:gridSpan w:val="3"/>
            <w:shd w:val="clear" w:color="auto" w:fill="E5EEF7"/>
          </w:tcPr>
          <w:p w:rsidR="009A4C7C" w:rsidRPr="003275E1" w:rsidRDefault="00F418D0" w:rsidP="00170E0B">
            <w:pPr>
              <w:pStyle w:val="PURTableHeaderBlue"/>
              <w:rPr>
                <w:rFonts w:eastAsia="Gulim" w:cs="Arial"/>
                <w:lang w:eastAsia="ko-KR"/>
              </w:rPr>
            </w:pP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(SAL)</w:t>
            </w:r>
          </w:p>
        </w:tc>
      </w:tr>
      <w:tr w:rsidR="00B262C9" w:rsidRPr="003275E1" w:rsidTr="003A7958">
        <w:tc>
          <w:tcPr>
            <w:tcW w:w="2534" w:type="pct"/>
            <w:gridSpan w:val="2"/>
          </w:tcPr>
          <w:p w:rsidR="00B262C9" w:rsidRPr="003275E1" w:rsidRDefault="00BB41EF" w:rsidP="00984DEA">
            <w:pPr>
              <w:pStyle w:val="PURBody"/>
              <w:rPr>
                <w:rFonts w:eastAsia="Gulim" w:cs="Arial"/>
              </w:rPr>
            </w:pPr>
            <w:r w:rsidRPr="003275E1">
              <w:rPr>
                <w:rFonts w:eastAsia="Gulim" w:cs="Arial"/>
              </w:rPr>
              <w:t>다음이</w:t>
            </w:r>
            <w:r w:rsidRPr="003275E1">
              <w:rPr>
                <w:rFonts w:eastAsia="Gulim" w:cs="Arial"/>
              </w:rPr>
              <w:t xml:space="preserve"> </w:t>
            </w:r>
            <w:r w:rsidRPr="003275E1">
              <w:rPr>
                <w:rFonts w:eastAsia="Gulim" w:cs="Arial"/>
              </w:rPr>
              <w:t>필요합니다</w:t>
            </w:r>
            <w:r w:rsidRPr="003275E1">
              <w:rPr>
                <w:rFonts w:eastAsia="Gulim" w:cs="Arial"/>
              </w:rPr>
              <w:t>.</w:t>
            </w:r>
          </w:p>
          <w:p w:rsidR="00B262C9" w:rsidRPr="003275E1" w:rsidRDefault="00B262C9" w:rsidP="00F143F0">
            <w:pPr>
              <w:pStyle w:val="PURBullet-Indented"/>
              <w:spacing w:line="220" w:lineRule="exact"/>
              <w:ind w:left="490"/>
              <w:rPr>
                <w:rFonts w:eastAsia="Gulim" w:cs="Arial"/>
              </w:rPr>
            </w:pPr>
            <w:r w:rsidRPr="003275E1">
              <w:rPr>
                <w:rFonts w:eastAsia="Gulim" w:cs="Arial"/>
              </w:rPr>
              <w:t xml:space="preserve">Exchange Server 2013 Hosted Exchange Basic SAL </w:t>
            </w:r>
            <w:r w:rsidRPr="003275E1">
              <w:rPr>
                <w:rFonts w:eastAsia="Gulim" w:cs="Arial"/>
                <w:b/>
              </w:rPr>
              <w:t>또는</w:t>
            </w:r>
          </w:p>
          <w:p w:rsidR="00A253BA" w:rsidRPr="003275E1" w:rsidRDefault="00B262C9" w:rsidP="00F143F0">
            <w:pPr>
              <w:pStyle w:val="PURBullet-Indented"/>
              <w:spacing w:line="220" w:lineRule="exact"/>
              <w:ind w:left="490"/>
              <w:rPr>
                <w:rFonts w:eastAsia="Gulim" w:cs="Arial"/>
              </w:rPr>
            </w:pPr>
            <w:r w:rsidRPr="003275E1">
              <w:rPr>
                <w:rFonts w:eastAsia="Gulim" w:cs="Arial"/>
              </w:rPr>
              <w:t xml:space="preserve">Exchange Server 2013 Hosted Exchange Standard SAL </w:t>
            </w:r>
            <w:r w:rsidRPr="003275E1">
              <w:rPr>
                <w:rFonts w:eastAsia="Gulim" w:cs="Arial"/>
                <w:b/>
              </w:rPr>
              <w:t>또는</w:t>
            </w:r>
          </w:p>
          <w:p w:rsidR="00B262C9" w:rsidRPr="003275E1" w:rsidRDefault="00B262C9" w:rsidP="00F143F0">
            <w:pPr>
              <w:pStyle w:val="PURBullet-Indented"/>
              <w:spacing w:line="220" w:lineRule="exact"/>
              <w:ind w:left="490"/>
              <w:rPr>
                <w:rFonts w:eastAsia="Gulim" w:cs="Arial"/>
              </w:rPr>
            </w:pPr>
            <w:r w:rsidRPr="003275E1">
              <w:rPr>
                <w:rFonts w:eastAsia="Gulim" w:cs="Arial"/>
              </w:rPr>
              <w:t xml:space="preserve">Exchange Server 2013 Hosted Exchange Standard Plus SAL </w:t>
            </w:r>
            <w:r w:rsidRPr="003275E1">
              <w:rPr>
                <w:rFonts w:eastAsia="Gulim" w:cs="Arial"/>
                <w:b/>
              </w:rPr>
              <w:t>또는</w:t>
            </w:r>
          </w:p>
        </w:tc>
        <w:tc>
          <w:tcPr>
            <w:tcW w:w="2466" w:type="pct"/>
            <w:tcBorders>
              <w:bottom w:val="nil"/>
            </w:tcBorders>
          </w:tcPr>
          <w:p w:rsidR="00830DCA" w:rsidRPr="003275E1" w:rsidRDefault="00830DCA" w:rsidP="00830DCA">
            <w:pPr>
              <w:pStyle w:val="PURBody"/>
              <w:rPr>
                <w:rFonts w:eastAsia="Gulim" w:cs="Arial"/>
              </w:rPr>
            </w:pPr>
          </w:p>
          <w:p w:rsidR="00B262C9" w:rsidRPr="003275E1" w:rsidRDefault="00B262C9" w:rsidP="00F143F0">
            <w:pPr>
              <w:pStyle w:val="PURBullet-Indented"/>
              <w:spacing w:line="220" w:lineRule="exact"/>
              <w:ind w:left="490"/>
              <w:rPr>
                <w:rFonts w:eastAsia="Gulim" w:cs="Arial"/>
              </w:rPr>
            </w:pPr>
            <w:r w:rsidRPr="003275E1">
              <w:rPr>
                <w:rFonts w:eastAsia="Gulim" w:cs="Arial"/>
              </w:rPr>
              <w:t xml:space="preserve">Exchange Server 2013 Hosted Exchange Enterprise SAL </w:t>
            </w:r>
            <w:r w:rsidRPr="003275E1">
              <w:rPr>
                <w:rFonts w:eastAsia="Gulim" w:cs="Arial"/>
                <w:b/>
              </w:rPr>
              <w:t>또는</w:t>
            </w:r>
          </w:p>
          <w:p w:rsidR="00B262C9" w:rsidRPr="003275E1" w:rsidRDefault="00B262C9" w:rsidP="00F143F0">
            <w:pPr>
              <w:pStyle w:val="PURBullet-Indented"/>
              <w:spacing w:line="220" w:lineRule="exact"/>
              <w:ind w:left="490"/>
              <w:rPr>
                <w:rFonts w:eastAsia="Gulim" w:cs="Arial"/>
              </w:rPr>
            </w:pPr>
            <w:r w:rsidRPr="003275E1">
              <w:rPr>
                <w:rFonts w:eastAsia="Gulim" w:cs="Arial"/>
              </w:rPr>
              <w:t xml:space="preserve">Exchange Server 2013 Hosted Exchange Enterprise Plus SAL </w:t>
            </w:r>
            <w:r w:rsidRPr="003275E1">
              <w:rPr>
                <w:rFonts w:eastAsia="Gulim" w:cs="Arial"/>
                <w:b/>
              </w:rPr>
              <w:t>또는</w:t>
            </w:r>
          </w:p>
          <w:p w:rsidR="00B262C9" w:rsidRPr="003275E1" w:rsidRDefault="00B262C9" w:rsidP="00F143F0">
            <w:pPr>
              <w:pStyle w:val="PURBullet-Indented"/>
              <w:spacing w:line="220" w:lineRule="exact"/>
              <w:ind w:left="490"/>
              <w:rPr>
                <w:rFonts w:eastAsia="Gulim" w:cs="Arial"/>
              </w:rPr>
            </w:pPr>
            <w:r w:rsidRPr="003275E1">
              <w:rPr>
                <w:rFonts w:eastAsia="Gulim" w:cs="Arial"/>
              </w:rPr>
              <w:t>Productivity Suite SAL</w:t>
            </w:r>
          </w:p>
        </w:tc>
      </w:tr>
      <w:tr w:rsidR="00BC6C4C" w:rsidRPr="003275E1" w:rsidTr="003A7958">
        <w:tc>
          <w:tcPr>
            <w:tcW w:w="2534" w:type="pct"/>
            <w:gridSpan w:val="2"/>
            <w:tcBorders>
              <w:top w:val="nil"/>
              <w:bottom w:val="nil"/>
            </w:tcBorders>
            <w:shd w:val="clear" w:color="auto" w:fill="E5EEF7"/>
          </w:tcPr>
          <w:p w:rsidR="00BC6C4C" w:rsidRPr="003275E1" w:rsidRDefault="00BC6C4C" w:rsidP="00830DCA">
            <w:pPr>
              <w:pStyle w:val="PURBody"/>
              <w:spacing w:after="0"/>
              <w:rPr>
                <w:rFonts w:eastAsia="Gulim" w:cs="Arial"/>
              </w:rPr>
            </w:pPr>
            <w:r w:rsidRPr="003275E1">
              <w:rPr>
                <w:rFonts w:eastAsia="Gulim" w:cs="Arial"/>
                <w:b/>
                <w:i/>
              </w:rPr>
              <w:t>SAL for SA</w:t>
            </w:r>
          </w:p>
        </w:tc>
        <w:tc>
          <w:tcPr>
            <w:tcW w:w="2466" w:type="pct"/>
            <w:tcBorders>
              <w:top w:val="nil"/>
              <w:bottom w:val="nil"/>
            </w:tcBorders>
            <w:shd w:val="clear" w:color="auto" w:fill="E5EEF7"/>
          </w:tcPr>
          <w:p w:rsidR="00BC6C4C" w:rsidRPr="003275E1" w:rsidRDefault="00BC6C4C" w:rsidP="00830DCA">
            <w:pPr>
              <w:pStyle w:val="PURBody"/>
              <w:spacing w:after="0"/>
              <w:rPr>
                <w:rFonts w:eastAsia="Gulim" w:cs="Arial"/>
              </w:rPr>
            </w:pPr>
            <w:r w:rsidRPr="003275E1">
              <w:rPr>
                <w:rFonts w:eastAsia="Gulim" w:cs="Arial"/>
                <w:b/>
                <w:i/>
              </w:rPr>
              <w:t>적격</w:t>
            </w:r>
            <w:r w:rsidRPr="003275E1">
              <w:rPr>
                <w:rFonts w:eastAsia="Gulim" w:cs="Arial"/>
                <w:b/>
                <w:i/>
              </w:rPr>
              <w:t xml:space="preserve"> CAL</w:t>
            </w:r>
          </w:p>
        </w:tc>
      </w:tr>
      <w:tr w:rsidR="009A4C7C" w:rsidRPr="003275E1" w:rsidTr="003A7958">
        <w:tc>
          <w:tcPr>
            <w:tcW w:w="2534" w:type="pct"/>
            <w:gridSpan w:val="2"/>
            <w:tcBorders>
              <w:top w:val="nil"/>
              <w:bottom w:val="single" w:sz="4" w:space="0" w:color="auto"/>
            </w:tcBorders>
          </w:tcPr>
          <w:p w:rsidR="009A4C7C" w:rsidRPr="003275E1" w:rsidRDefault="009A4C7C" w:rsidP="00830DCA">
            <w:pPr>
              <w:pStyle w:val="PURBullet-Indented"/>
              <w:rPr>
                <w:rFonts w:eastAsia="Gulim" w:cs="Arial"/>
              </w:rPr>
            </w:pPr>
            <w:r w:rsidRPr="003275E1">
              <w:rPr>
                <w:rFonts w:eastAsia="Gulim" w:cs="Arial"/>
              </w:rPr>
              <w:t>Hosted Exchange Standard SAL</w:t>
            </w:r>
          </w:p>
        </w:tc>
        <w:tc>
          <w:tcPr>
            <w:tcW w:w="2466" w:type="pct"/>
            <w:tcBorders>
              <w:top w:val="nil"/>
              <w:bottom w:val="single" w:sz="4" w:space="0" w:color="auto"/>
            </w:tcBorders>
          </w:tcPr>
          <w:p w:rsidR="009A4C7C" w:rsidRPr="003275E1" w:rsidRDefault="009A4C7C" w:rsidP="00F143F0">
            <w:pPr>
              <w:pStyle w:val="PURBullet-Indented"/>
              <w:spacing w:line="220" w:lineRule="exact"/>
              <w:ind w:left="490"/>
              <w:rPr>
                <w:rFonts w:eastAsia="Gulim" w:cs="Arial"/>
              </w:rPr>
            </w:pPr>
            <w:r w:rsidRPr="003275E1">
              <w:rPr>
                <w:rFonts w:eastAsia="Gulim" w:cs="Arial"/>
              </w:rPr>
              <w:t xml:space="preserve">Exchange Server 2013 Standard CAL </w:t>
            </w:r>
            <w:r w:rsidRPr="003275E1">
              <w:rPr>
                <w:rFonts w:eastAsia="Gulim" w:cs="Arial"/>
                <w:b/>
              </w:rPr>
              <w:t>또는</w:t>
            </w:r>
          </w:p>
          <w:p w:rsidR="009A4C7C" w:rsidRPr="003275E1" w:rsidRDefault="009A4C7C" w:rsidP="00F143F0">
            <w:pPr>
              <w:pStyle w:val="PURBullet-Indented"/>
              <w:spacing w:line="220" w:lineRule="exact"/>
              <w:ind w:left="490"/>
              <w:rPr>
                <w:rFonts w:eastAsia="Gulim" w:cs="Arial"/>
              </w:rPr>
            </w:pPr>
            <w:r w:rsidRPr="003275E1">
              <w:rPr>
                <w:rFonts w:eastAsia="Gulim" w:cs="Arial"/>
              </w:rPr>
              <w:t xml:space="preserve">Core CAL Suite </w:t>
            </w:r>
            <w:r w:rsidRPr="003275E1">
              <w:rPr>
                <w:rFonts w:eastAsia="Gulim" w:cs="Arial"/>
                <w:b/>
              </w:rPr>
              <w:t>또는</w:t>
            </w:r>
          </w:p>
          <w:p w:rsidR="009A4C7C" w:rsidRPr="003275E1" w:rsidRDefault="009A4C7C" w:rsidP="00F143F0">
            <w:pPr>
              <w:pStyle w:val="PURBullet-Indented"/>
              <w:spacing w:line="220" w:lineRule="exact"/>
              <w:ind w:left="490"/>
              <w:rPr>
                <w:rFonts w:eastAsia="Gulim" w:cs="Arial"/>
              </w:rPr>
            </w:pPr>
            <w:r w:rsidRPr="003275E1">
              <w:rPr>
                <w:rFonts w:eastAsia="Gulim" w:cs="Arial"/>
              </w:rPr>
              <w:t>Enterprise CAL Suite</w:t>
            </w:r>
          </w:p>
        </w:tc>
      </w:tr>
      <w:tr w:rsidR="00E54106" w:rsidRPr="003275E1" w:rsidTr="003A7958">
        <w:tc>
          <w:tcPr>
            <w:tcW w:w="2534" w:type="pct"/>
            <w:gridSpan w:val="2"/>
            <w:tcBorders>
              <w:top w:val="single" w:sz="4" w:space="0" w:color="auto"/>
            </w:tcBorders>
          </w:tcPr>
          <w:p w:rsidR="00E54106" w:rsidRPr="003275E1" w:rsidRDefault="00E54106" w:rsidP="00F143F0">
            <w:pPr>
              <w:pStyle w:val="PURBullet-Indented"/>
              <w:spacing w:line="220" w:lineRule="exact"/>
              <w:ind w:left="490"/>
              <w:rPr>
                <w:rFonts w:eastAsia="Gulim" w:cs="Arial"/>
              </w:rPr>
            </w:pPr>
            <w:r w:rsidRPr="003275E1">
              <w:rPr>
                <w:rFonts w:eastAsia="Gulim" w:cs="Arial"/>
              </w:rPr>
              <w:t>Hosted Exchange Enterprise SAL</w:t>
            </w:r>
          </w:p>
        </w:tc>
        <w:tc>
          <w:tcPr>
            <w:tcW w:w="2466" w:type="pct"/>
            <w:tcBorders>
              <w:top w:val="single" w:sz="4" w:space="0" w:color="auto"/>
            </w:tcBorders>
          </w:tcPr>
          <w:p w:rsidR="00E54106" w:rsidRPr="003275E1" w:rsidRDefault="00E54106" w:rsidP="00F143F0">
            <w:pPr>
              <w:pStyle w:val="PURBullet-Indented"/>
              <w:spacing w:line="220" w:lineRule="exact"/>
              <w:ind w:left="490"/>
              <w:rPr>
                <w:rFonts w:eastAsia="Gulim" w:cs="Arial"/>
              </w:rPr>
            </w:pPr>
            <w:r w:rsidRPr="003275E1">
              <w:rPr>
                <w:rFonts w:eastAsia="Gulim" w:cs="Arial"/>
              </w:rPr>
              <w:t xml:space="preserve">Exchange Server 2013 Standard CAL </w:t>
            </w:r>
            <w:r w:rsidRPr="003275E1">
              <w:rPr>
                <w:rFonts w:eastAsia="Gulim" w:cs="Arial"/>
              </w:rPr>
              <w:t>및</w:t>
            </w:r>
            <w:r w:rsidRPr="003275E1">
              <w:rPr>
                <w:rFonts w:eastAsia="Gulim" w:cs="Arial"/>
              </w:rPr>
              <w:t xml:space="preserve"> Exchange Server 2013 Enterprise CAL </w:t>
            </w:r>
            <w:r w:rsidRPr="003275E1">
              <w:rPr>
                <w:rFonts w:eastAsia="Gulim" w:cs="Arial"/>
                <w:b/>
              </w:rPr>
              <w:t>또는</w:t>
            </w:r>
          </w:p>
          <w:p w:rsidR="00E54106" w:rsidRPr="003275E1" w:rsidRDefault="00E54106" w:rsidP="00F143F0">
            <w:pPr>
              <w:pStyle w:val="PURBullet-Indented"/>
              <w:spacing w:line="220" w:lineRule="exact"/>
              <w:ind w:left="490"/>
              <w:rPr>
                <w:rFonts w:eastAsia="Gulim" w:cs="Arial"/>
              </w:rPr>
            </w:pPr>
            <w:r w:rsidRPr="003275E1">
              <w:rPr>
                <w:rFonts w:eastAsia="Gulim" w:cs="Arial"/>
              </w:rPr>
              <w:t xml:space="preserve">Core CAL Suite </w:t>
            </w:r>
            <w:r w:rsidRPr="003275E1">
              <w:rPr>
                <w:rFonts w:eastAsia="Gulim" w:cs="Arial"/>
              </w:rPr>
              <w:t>및</w:t>
            </w:r>
            <w:r w:rsidRPr="003275E1">
              <w:rPr>
                <w:rFonts w:eastAsia="Gulim" w:cs="Arial"/>
              </w:rPr>
              <w:t xml:space="preserve"> Exchange Server 2013 Enterprise CAL </w:t>
            </w:r>
            <w:r w:rsidRPr="003275E1">
              <w:rPr>
                <w:rFonts w:eastAsia="Gulim" w:cs="Arial"/>
                <w:b/>
              </w:rPr>
              <w:t>또는</w:t>
            </w:r>
          </w:p>
          <w:p w:rsidR="00E54106" w:rsidRPr="003275E1" w:rsidRDefault="00E54106" w:rsidP="00F143F0">
            <w:pPr>
              <w:pStyle w:val="PURBullet-Indented"/>
              <w:spacing w:line="220" w:lineRule="exact"/>
              <w:ind w:left="490"/>
              <w:rPr>
                <w:rFonts w:eastAsia="Gulim" w:cs="Arial"/>
              </w:rPr>
            </w:pPr>
            <w:r w:rsidRPr="003275E1">
              <w:rPr>
                <w:rFonts w:eastAsia="Gulim" w:cs="Arial"/>
              </w:rPr>
              <w:t>Enterprise CAL Suite</w:t>
            </w: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A4C7C" w:rsidRPr="003275E1" w:rsidRDefault="009A4C7C" w:rsidP="00381D2E">
      <w:pPr>
        <w:pStyle w:val="PURBody-Indented"/>
        <w:rPr>
          <w:rFonts w:eastAsia="Gulim" w:cs="Arial"/>
          <w:lang w:eastAsia="ko-KR"/>
        </w:rPr>
      </w:pPr>
      <w:r w:rsidRPr="003275E1">
        <w:rPr>
          <w:rFonts w:eastAsia="Gulim" w:cs="Arial"/>
          <w:lang w:eastAsia="ko-KR"/>
        </w:rPr>
        <w:t>Active Directory</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의한</w:t>
      </w:r>
      <w:r w:rsidRPr="003275E1">
        <w:rPr>
          <w:rFonts w:eastAsia="Gulim" w:cs="Arial"/>
          <w:lang w:eastAsia="ko-KR"/>
        </w:rPr>
        <w:t xml:space="preserve"> </w:t>
      </w:r>
      <w:r w:rsidRPr="003275E1">
        <w:rPr>
          <w:rFonts w:eastAsia="Gulim" w:cs="Arial"/>
          <w:lang w:eastAsia="ko-KR"/>
        </w:rPr>
        <w:t>직접적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w:t>
      </w:r>
      <w:r w:rsidRPr="003275E1">
        <w:rPr>
          <w:rFonts w:eastAsia="Gulim" w:cs="Arial"/>
          <w:lang w:eastAsia="ko-KR"/>
        </w:rPr>
        <w:t xml:space="preserve"> </w:t>
      </w:r>
      <w:r w:rsidRPr="003275E1">
        <w:rPr>
          <w:rFonts w:eastAsia="Gulim" w:cs="Arial"/>
          <w:lang w:eastAsia="ko-KR"/>
        </w:rPr>
        <w:t>인증</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장치에는</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381D2E">
      <w:pPr>
        <w:pStyle w:val="PURBlueStrong"/>
        <w:rPr>
          <w:rFonts w:eastAsia="Gulim" w:cs="Arial"/>
        </w:rPr>
      </w:pPr>
      <w:r w:rsidRPr="003275E1">
        <w:rPr>
          <w:rFonts w:eastAsia="Gulim" w:cs="Arial"/>
        </w:rPr>
        <w:t>사용자</w:t>
      </w:r>
      <w:r w:rsidRPr="003275E1">
        <w:rPr>
          <w:rFonts w:eastAsia="Gulim" w:cs="Arial"/>
        </w:rPr>
        <w:t xml:space="preserve"> SAL </w:t>
      </w:r>
      <w:r w:rsidRPr="003275E1">
        <w:rPr>
          <w:rFonts w:eastAsia="Gulim" w:cs="Arial"/>
        </w:rPr>
        <w:t>요구</w:t>
      </w:r>
      <w:r w:rsidRPr="003275E1">
        <w:rPr>
          <w:rFonts w:eastAsia="Gulim" w:cs="Arial"/>
        </w:rPr>
        <w:t xml:space="preserve"> </w:t>
      </w:r>
      <w:r w:rsidRPr="003275E1">
        <w:rPr>
          <w:rFonts w:eastAsia="Gulim" w:cs="Arial"/>
        </w:rPr>
        <w:t>사항</w:t>
      </w:r>
    </w:p>
    <w:p w:rsidR="009A4C7C" w:rsidRPr="003275E1" w:rsidRDefault="009A4C7C" w:rsidP="00381D2E">
      <w:pPr>
        <w:pStyle w:val="PURBody-Indented"/>
        <w:rPr>
          <w:rFonts w:eastAsia="Gulim" w:cs="Arial"/>
        </w:rPr>
      </w:pPr>
      <w:r w:rsidRPr="003275E1">
        <w:rPr>
          <w:rFonts w:eastAsia="Gulim" w:cs="Arial"/>
        </w:rPr>
        <w:t xml:space="preserve">Exchange Server 2013 Hosted Exchange Basic, Exchange Server 2013 Hosted Exchange Standard, Exchange Server 2013 Hosted Exchange Standard Plus, Exchange Server 2013 Hosted Exchange Enterprise, Exchange Server 2013 Hosted Exchange Enterprise Plus </w:t>
      </w:r>
      <w:r w:rsidRPr="003275E1">
        <w:rPr>
          <w:rFonts w:eastAsia="Gulim" w:cs="Arial"/>
        </w:rPr>
        <w:t>및</w:t>
      </w:r>
      <w:r w:rsidRPr="003275E1">
        <w:rPr>
          <w:rFonts w:eastAsia="Gulim" w:cs="Arial"/>
        </w:rPr>
        <w:t xml:space="preserve"> Productivity Suite SAL</w:t>
      </w:r>
      <w:r w:rsidRPr="003275E1">
        <w:rPr>
          <w:rFonts w:eastAsia="Gulim" w:cs="Arial"/>
        </w:rPr>
        <w:t>에는</w:t>
      </w:r>
      <w:r w:rsidRPr="003275E1">
        <w:rPr>
          <w:rFonts w:eastAsia="Gulim" w:cs="Arial"/>
        </w:rPr>
        <w:t xml:space="preserve"> Outlook Web Access </w:t>
      </w:r>
      <w:r w:rsidRPr="003275E1">
        <w:rPr>
          <w:rFonts w:eastAsia="Gulim" w:cs="Arial"/>
        </w:rPr>
        <w:t>사용이</w:t>
      </w:r>
      <w:r w:rsidRPr="003275E1">
        <w:rPr>
          <w:rFonts w:eastAsia="Gulim" w:cs="Arial"/>
        </w:rPr>
        <w:t xml:space="preserve"> </w:t>
      </w:r>
      <w:r w:rsidRPr="003275E1">
        <w:rPr>
          <w:rFonts w:eastAsia="Gulim" w:cs="Arial"/>
        </w:rPr>
        <w:t>포함됩니다</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w:t>
      </w:r>
    </w:p>
    <w:p w:rsidR="009A4C7C" w:rsidRPr="003275E1" w:rsidRDefault="009A4C7C" w:rsidP="009A4C7C">
      <w:pPr>
        <w:pStyle w:val="PURBlueStrong"/>
        <w:rPr>
          <w:rFonts w:eastAsia="Gulim" w:cs="Arial"/>
        </w:rPr>
      </w:pPr>
      <w:r w:rsidRPr="003275E1">
        <w:rPr>
          <w:rFonts w:eastAsia="Gulim" w:cs="Arial"/>
        </w:rPr>
        <w:t>Exchange Server 2013 Hosted Exchange Basic SAL</w:t>
      </w:r>
      <w:r w:rsidRPr="003275E1">
        <w:rPr>
          <w:rFonts w:eastAsia="Gulim" w:cs="Arial"/>
        </w:rPr>
        <w:t>의</w:t>
      </w:r>
      <w:r w:rsidRPr="003275E1">
        <w:rPr>
          <w:rFonts w:eastAsia="Gulim" w:cs="Arial"/>
        </w:rPr>
        <w:t xml:space="preserve"> </w:t>
      </w:r>
      <w:r w:rsidRPr="003275E1">
        <w:rPr>
          <w:rFonts w:eastAsia="Gulim" w:cs="Arial"/>
        </w:rPr>
        <w:t>사용</w:t>
      </w:r>
      <w:r w:rsidRPr="003275E1">
        <w:rPr>
          <w:rFonts w:eastAsia="Gulim" w:cs="Arial"/>
        </w:rPr>
        <w:t xml:space="preserve"> </w:t>
      </w:r>
      <w:r w:rsidRPr="003275E1">
        <w:rPr>
          <w:rFonts w:eastAsia="Gulim" w:cs="Arial"/>
        </w:rPr>
        <w:t>제한</w:t>
      </w:r>
    </w:p>
    <w:p w:rsidR="009A4C7C" w:rsidRPr="003275E1" w:rsidRDefault="009A4C7C" w:rsidP="009A4C7C">
      <w:pPr>
        <w:pStyle w:val="PURBody-Indented"/>
        <w:rPr>
          <w:rFonts w:eastAsia="Gulim" w:cs="Arial"/>
        </w:rPr>
      </w:pPr>
      <w:r w:rsidRPr="003275E1">
        <w:rPr>
          <w:rFonts w:eastAsia="Gulim" w:cs="Arial"/>
        </w:rPr>
        <w:t>귀하가</w:t>
      </w:r>
      <w:r w:rsidRPr="003275E1">
        <w:rPr>
          <w:rFonts w:eastAsia="Gulim" w:cs="Arial"/>
        </w:rPr>
        <w:t xml:space="preserve"> Exchange Server 2013 Hosted Exchange Basic SAL</w:t>
      </w:r>
      <w:r w:rsidRPr="003275E1">
        <w:rPr>
          <w:rFonts w:eastAsia="Gulim" w:cs="Arial"/>
        </w:rPr>
        <w:t>을</w:t>
      </w:r>
      <w:r w:rsidRPr="003275E1">
        <w:rPr>
          <w:rFonts w:eastAsia="Gulim" w:cs="Arial"/>
        </w:rPr>
        <w:t xml:space="preserve"> </w:t>
      </w:r>
      <w:r w:rsidRPr="003275E1">
        <w:rPr>
          <w:rFonts w:eastAsia="Gulim" w:cs="Arial"/>
        </w:rPr>
        <w:t>취득한</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사용자는</w:t>
      </w:r>
      <w:r w:rsidRPr="003275E1">
        <w:rPr>
          <w:rFonts w:eastAsia="Gulim" w:cs="Arial"/>
        </w:rPr>
        <w:t xml:space="preserve"> </w:t>
      </w:r>
      <w:r w:rsidRPr="003275E1">
        <w:rPr>
          <w:rFonts w:eastAsia="Gulim" w:cs="Arial"/>
        </w:rPr>
        <w:t>다음과</w:t>
      </w:r>
      <w:r w:rsidRPr="003275E1">
        <w:rPr>
          <w:rFonts w:eastAsia="Gulim" w:cs="Arial"/>
        </w:rPr>
        <w:t xml:space="preserve"> </w:t>
      </w:r>
      <w:r w:rsidRPr="003275E1">
        <w:rPr>
          <w:rFonts w:eastAsia="Gulim" w:cs="Arial"/>
        </w:rPr>
        <w:t>같은</w:t>
      </w:r>
      <w:r w:rsidRPr="003275E1">
        <w:rP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소프트웨어</w:t>
      </w:r>
      <w:r w:rsidRPr="003275E1">
        <w:rPr>
          <w:rFonts w:eastAsia="Gulim" w:cs="Arial"/>
        </w:rPr>
        <w:t xml:space="preserve"> </w:t>
      </w:r>
      <w:r w:rsidRPr="003275E1">
        <w:rPr>
          <w:rFonts w:eastAsia="Gulim" w:cs="Arial"/>
        </w:rPr>
        <w:t>기능을</w:t>
      </w:r>
      <w:r w:rsidRPr="003275E1">
        <w:rPr>
          <w:rFonts w:eastAsia="Gulim" w:cs="Arial"/>
        </w:rPr>
        <w:t xml:space="preserve"> </w:t>
      </w:r>
      <w:r w:rsidRPr="003275E1">
        <w:rPr>
          <w:rFonts w:eastAsia="Gulim" w:cs="Arial"/>
        </w:rPr>
        <w:t>사용할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있습니다</w:t>
      </w:r>
      <w:r w:rsidRPr="003275E1">
        <w:rPr>
          <w:rFonts w:eastAsia="Gulim" w:cs="Arial"/>
        </w:rPr>
        <w:t>.</w:t>
      </w:r>
    </w:p>
    <w:p w:rsidR="009A4C7C" w:rsidRPr="003275E1" w:rsidRDefault="009A4C7C" w:rsidP="002C6201">
      <w:pPr>
        <w:pStyle w:val="PURBullet-Indented"/>
        <w:rPr>
          <w:rFonts w:eastAsia="Gulim" w:cs="Arial"/>
          <w:lang w:eastAsia="ko-KR"/>
        </w:rPr>
      </w:pPr>
      <w:r w:rsidRPr="003275E1">
        <w:rPr>
          <w:rFonts w:eastAsia="Gulim" w:cs="Arial"/>
          <w:lang w:eastAsia="ko-KR"/>
        </w:rPr>
        <w:t>이</w:t>
      </w:r>
      <w:r w:rsidRPr="003275E1">
        <w:rPr>
          <w:rFonts w:eastAsia="Gulim" w:cs="Arial"/>
          <w:lang w:eastAsia="ko-KR"/>
        </w:rPr>
        <w:t xml:space="preserve"> SAL</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기술된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Outlook Web Access </w:t>
      </w:r>
      <w:r w:rsidRPr="003275E1">
        <w:rPr>
          <w:rFonts w:eastAsia="Gulim" w:cs="Arial"/>
          <w:lang w:eastAsia="ko-KR"/>
        </w:rPr>
        <w:t>기능</w:t>
      </w:r>
    </w:p>
    <w:p w:rsidR="00F44E81" w:rsidRPr="003275E1" w:rsidRDefault="00F44E81" w:rsidP="00F44E81">
      <w:pPr>
        <w:pStyle w:val="PURBullet-Indented"/>
        <w:rPr>
          <w:rFonts w:eastAsia="Gulim" w:cs="Arial"/>
        </w:rPr>
      </w:pPr>
      <w:r w:rsidRPr="003275E1">
        <w:rPr>
          <w:rFonts w:eastAsia="Gulim" w:cs="Arial"/>
        </w:rPr>
        <w:t>전자</w:t>
      </w:r>
      <w:r w:rsidRPr="003275E1">
        <w:rPr>
          <w:rFonts w:eastAsia="Gulim" w:cs="Arial"/>
        </w:rPr>
        <w:t xml:space="preserve"> </w:t>
      </w:r>
      <w:r w:rsidRPr="003275E1">
        <w:rPr>
          <w:rFonts w:eastAsia="Gulim" w:cs="Arial"/>
        </w:rPr>
        <w:t>증거</w:t>
      </w:r>
      <w:r w:rsidRPr="003275E1">
        <w:rPr>
          <w:rFonts w:eastAsia="Gulim" w:cs="Arial"/>
        </w:rPr>
        <w:t xml:space="preserve"> </w:t>
      </w:r>
      <w:r w:rsidRPr="003275E1">
        <w:rPr>
          <w:rFonts w:eastAsia="Gulim" w:cs="Arial"/>
        </w:rPr>
        <w:t>개시</w:t>
      </w:r>
    </w:p>
    <w:p w:rsidR="00B45EFB" w:rsidRPr="003275E1" w:rsidRDefault="00B45EFB" w:rsidP="00B45EFB">
      <w:pPr>
        <w:pStyle w:val="PURBullet-Indented"/>
        <w:rPr>
          <w:rFonts w:eastAsia="Gulim" w:cs="Arial"/>
        </w:rPr>
      </w:pPr>
      <w:r w:rsidRPr="003275E1">
        <w:rPr>
          <w:rFonts w:eastAsia="Gulim" w:cs="Arial"/>
        </w:rPr>
        <w:t>Exchange 2013 anti-spam;</w:t>
      </w:r>
    </w:p>
    <w:p w:rsidR="00F44E81" w:rsidRPr="003275E1" w:rsidRDefault="00F44E81" w:rsidP="00B45EFB">
      <w:pPr>
        <w:pStyle w:val="PURBullet-Indented"/>
        <w:rPr>
          <w:rFonts w:eastAsia="Gulim" w:cs="Arial"/>
        </w:rPr>
      </w:pPr>
      <w:r w:rsidRPr="003275E1">
        <w:rPr>
          <w:rFonts w:eastAsia="Gulim" w:cs="Arial"/>
        </w:rPr>
        <w:t>다중</w:t>
      </w:r>
      <w:r w:rsidRPr="003275E1">
        <w:rPr>
          <w:rFonts w:eastAsia="Gulim" w:cs="Arial"/>
        </w:rPr>
        <w:t xml:space="preserve"> </w:t>
      </w:r>
      <w:r w:rsidRPr="003275E1">
        <w:rPr>
          <w:rFonts w:eastAsia="Gulim" w:cs="Arial"/>
        </w:rPr>
        <w:t>사서함</w:t>
      </w:r>
      <w:r w:rsidRPr="003275E1">
        <w:rPr>
          <w:rFonts w:eastAsia="Gulim" w:cs="Arial"/>
        </w:rPr>
        <w:t xml:space="preserve"> </w:t>
      </w:r>
      <w:r w:rsidRPr="003275E1">
        <w:rPr>
          <w:rFonts w:eastAsia="Gulim" w:cs="Arial"/>
        </w:rPr>
        <w:t>검색</w:t>
      </w:r>
    </w:p>
    <w:p w:rsidR="009A4C7C" w:rsidRPr="003275E1" w:rsidRDefault="009A4C7C" w:rsidP="002C6201">
      <w:pPr>
        <w:pStyle w:val="PURBullet-Indented"/>
        <w:rPr>
          <w:rFonts w:eastAsia="Gulim" w:cs="Arial"/>
          <w:lang w:eastAsia="ko-KR"/>
        </w:rPr>
      </w:pPr>
      <w:r w:rsidRPr="003275E1">
        <w:rPr>
          <w:rFonts w:eastAsia="Gulim" w:cs="Arial"/>
          <w:lang w:eastAsia="ko-KR"/>
        </w:rPr>
        <w:t>이</w:t>
      </w:r>
      <w:r w:rsidRPr="003275E1">
        <w:rPr>
          <w:rFonts w:eastAsia="Gulim" w:cs="Arial"/>
          <w:lang w:eastAsia="ko-KR"/>
        </w:rPr>
        <w:t xml:space="preserve"> SAL</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기술된</w:t>
      </w:r>
      <w:r w:rsidRPr="003275E1">
        <w:rPr>
          <w:rFonts w:eastAsia="Gulim" w:cs="Arial"/>
          <w:lang w:eastAsia="ko-KR"/>
        </w:rPr>
        <w:t xml:space="preserve"> </w:t>
      </w:r>
      <w:r w:rsidRPr="003275E1">
        <w:rPr>
          <w:rFonts w:eastAsia="Gulim" w:cs="Arial"/>
          <w:lang w:eastAsia="ko-KR"/>
        </w:rPr>
        <w:t>프로토콜을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메시징</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폴더</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p>
    <w:p w:rsidR="009A4C7C" w:rsidRPr="003275E1" w:rsidRDefault="009A4C7C" w:rsidP="002C6201">
      <w:pPr>
        <w:pStyle w:val="PURBullet-Indented"/>
        <w:rPr>
          <w:rFonts w:eastAsia="Gulim" w:cs="Arial"/>
        </w:rPr>
      </w:pPr>
      <w:r w:rsidRPr="003275E1">
        <w:rPr>
          <w:rFonts w:eastAsia="Gulim" w:cs="Arial"/>
        </w:rPr>
        <w:t>임의의</w:t>
      </w:r>
      <w:r w:rsidRPr="003275E1">
        <w:rPr>
          <w:rFonts w:eastAsia="Gulim" w:cs="Arial"/>
        </w:rPr>
        <w:t xml:space="preserve"> </w:t>
      </w:r>
      <w:r w:rsidRPr="003275E1">
        <w:rPr>
          <w:rFonts w:eastAsia="Gulim" w:cs="Arial"/>
        </w:rPr>
        <w:t>클라이언트를</w:t>
      </w:r>
      <w:r w:rsidRPr="003275E1">
        <w:rPr>
          <w:rFonts w:eastAsia="Gulim" w:cs="Arial"/>
        </w:rPr>
        <w:t xml:space="preserve"> </w:t>
      </w:r>
      <w:r w:rsidRPr="003275E1">
        <w:rPr>
          <w:rFonts w:eastAsia="Gulim" w:cs="Arial"/>
        </w:rPr>
        <w:t>통한</w:t>
      </w:r>
      <w:r w:rsidRPr="003275E1">
        <w:rPr>
          <w:rFonts w:eastAsia="Gulim" w:cs="Arial"/>
        </w:rPr>
        <w:t xml:space="preserve"> </w:t>
      </w:r>
      <w:r w:rsidRPr="003275E1">
        <w:rPr>
          <w:rFonts w:eastAsia="Gulim" w:cs="Arial"/>
        </w:rPr>
        <w:t>인터넷</w:t>
      </w:r>
      <w:r w:rsidRPr="003275E1">
        <w:rPr>
          <w:rFonts w:eastAsia="Gulim" w:cs="Arial"/>
        </w:rPr>
        <w:t xml:space="preserve"> </w:t>
      </w:r>
      <w:r w:rsidRPr="003275E1">
        <w:rPr>
          <w:rFonts w:eastAsia="Gulim" w:cs="Arial"/>
        </w:rPr>
        <w:t>메일</w:t>
      </w:r>
      <w:r w:rsidRPr="003275E1">
        <w:rPr>
          <w:rFonts w:eastAsia="Gulim" w:cs="Arial"/>
        </w:rPr>
        <w:t xml:space="preserve"> </w:t>
      </w:r>
      <w:r w:rsidRPr="003275E1">
        <w:rPr>
          <w:rFonts w:eastAsia="Gulim" w:cs="Arial"/>
        </w:rPr>
        <w:t>프로토콜</w:t>
      </w:r>
      <w:r w:rsidRPr="003275E1">
        <w:rPr>
          <w:rFonts w:eastAsia="Gulim" w:cs="Arial"/>
        </w:rPr>
        <w:t xml:space="preserve">(SMTP(Simple Mail Transfer Protocol), POP(Post Office Protocol), IMAP(Internet Message Access Protocol)) </w:t>
      </w:r>
      <w:r w:rsidRPr="003275E1">
        <w:rPr>
          <w:rFonts w:eastAsia="Gulim" w:cs="Arial"/>
        </w:rPr>
        <w:t>및</w:t>
      </w:r>
      <w:r w:rsidRPr="003275E1">
        <w:rPr>
          <w:rFonts w:eastAsia="Gulim" w:cs="Arial"/>
        </w:rPr>
        <w:t xml:space="preserve"> </w:t>
      </w:r>
      <w:r w:rsidRPr="003275E1">
        <w:rPr>
          <w:rFonts w:eastAsia="Gulim" w:cs="Arial"/>
        </w:rPr>
        <w:t>웹</w:t>
      </w:r>
      <w:r w:rsidRPr="003275E1">
        <w:rPr>
          <w:rFonts w:eastAsia="Gulim" w:cs="Arial"/>
        </w:rPr>
        <w:t xml:space="preserve"> </w:t>
      </w:r>
      <w:r w:rsidRPr="003275E1">
        <w:rPr>
          <w:rFonts w:eastAsia="Gulim" w:cs="Arial"/>
        </w:rPr>
        <w:t>브라우저</w:t>
      </w:r>
      <w:r w:rsidRPr="003275E1">
        <w:rPr>
          <w:rFonts w:eastAsia="Gulim" w:cs="Arial"/>
        </w:rPr>
        <w:t xml:space="preserve"> </w:t>
      </w:r>
      <w:r w:rsidRPr="003275E1">
        <w:rPr>
          <w:rFonts w:eastAsia="Gulim" w:cs="Arial"/>
        </w:rPr>
        <w:t>액세스</w:t>
      </w:r>
    </w:p>
    <w:p w:rsidR="009A4C7C" w:rsidRPr="003275E1" w:rsidRDefault="009A4C7C" w:rsidP="002C6201">
      <w:pPr>
        <w:pStyle w:val="PURBullet-Indented"/>
        <w:rPr>
          <w:rFonts w:eastAsia="Gulim" w:cs="Arial"/>
          <w:lang w:eastAsia="ko-KR"/>
        </w:rPr>
      </w:pP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메일</w:t>
      </w:r>
      <w:r w:rsidRPr="003275E1">
        <w:rPr>
          <w:rFonts w:eastAsia="Gulim" w:cs="Arial"/>
          <w:lang w:eastAsia="ko-KR"/>
        </w:rPr>
        <w:t xml:space="preserve"> </w:t>
      </w:r>
      <w:r w:rsidRPr="003275E1">
        <w:rPr>
          <w:rFonts w:eastAsia="Gulim" w:cs="Arial"/>
          <w:lang w:eastAsia="ko-KR"/>
        </w:rPr>
        <w:t>폴더</w:t>
      </w:r>
      <w:r w:rsidRPr="003275E1">
        <w:rPr>
          <w:rFonts w:eastAsia="Gulim" w:cs="Arial"/>
          <w:lang w:eastAsia="ko-KR"/>
        </w:rPr>
        <w:t>(</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사용자와</w:t>
      </w:r>
      <w:r w:rsidRPr="003275E1">
        <w:rPr>
          <w:rFonts w:eastAsia="Gulim" w:cs="Arial"/>
          <w:lang w:eastAsia="ko-KR"/>
        </w:rPr>
        <w:t xml:space="preserve"> </w:t>
      </w:r>
      <w:r w:rsidRPr="003275E1">
        <w:rPr>
          <w:rFonts w:eastAsia="Gulim" w:cs="Arial"/>
          <w:lang w:eastAsia="ko-KR"/>
        </w:rPr>
        <w:t>공유하지</w:t>
      </w:r>
      <w:r w:rsidRPr="003275E1">
        <w:rPr>
          <w:rFonts w:eastAsia="Gulim" w:cs="Arial"/>
          <w:lang w:eastAsia="ko-KR"/>
        </w:rPr>
        <w:t xml:space="preserve"> </w:t>
      </w:r>
      <w:r w:rsidRPr="003275E1">
        <w:rPr>
          <w:rFonts w:eastAsia="Gulim" w:cs="Arial"/>
          <w:lang w:eastAsia="ko-KR"/>
        </w:rPr>
        <w:t>않음</w:t>
      </w:r>
      <w:r w:rsidRPr="003275E1">
        <w:rPr>
          <w:rFonts w:eastAsia="Gulim" w:cs="Arial"/>
          <w:lang w:eastAsia="ko-KR"/>
        </w:rPr>
        <w:t xml:space="preserve">) </w:t>
      </w:r>
    </w:p>
    <w:p w:rsidR="009A4C7C" w:rsidRPr="003275E1" w:rsidRDefault="009A4C7C" w:rsidP="002C6201">
      <w:pPr>
        <w:pStyle w:val="PURBullet-Indented"/>
        <w:rPr>
          <w:rFonts w:eastAsia="Gulim" w:cs="Arial"/>
          <w:lang w:eastAsia="ko-KR"/>
        </w:rPr>
      </w:pP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주소</w:t>
      </w:r>
      <w:r w:rsidRPr="003275E1">
        <w:rPr>
          <w:rFonts w:eastAsia="Gulim" w:cs="Arial"/>
          <w:lang w:eastAsia="ko-KR"/>
        </w:rPr>
        <w:t xml:space="preserve"> </w:t>
      </w:r>
      <w:r w:rsidRPr="003275E1">
        <w:rPr>
          <w:rFonts w:eastAsia="Gulim" w:cs="Arial"/>
          <w:lang w:eastAsia="ko-KR"/>
        </w:rPr>
        <w:t>목록</w:t>
      </w:r>
      <w:r w:rsidRPr="003275E1">
        <w:rPr>
          <w:rFonts w:eastAsia="Gulim" w:cs="Arial"/>
          <w:lang w:eastAsia="ko-KR"/>
        </w:rPr>
        <w:t>(</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사용자와</w:t>
      </w:r>
      <w:r w:rsidRPr="003275E1">
        <w:rPr>
          <w:rFonts w:eastAsia="Gulim" w:cs="Arial"/>
          <w:lang w:eastAsia="ko-KR"/>
        </w:rPr>
        <w:t xml:space="preserve"> </w:t>
      </w:r>
      <w:r w:rsidRPr="003275E1">
        <w:rPr>
          <w:rFonts w:eastAsia="Gulim" w:cs="Arial"/>
          <w:lang w:eastAsia="ko-KR"/>
        </w:rPr>
        <w:t>공유하지</w:t>
      </w:r>
      <w:r w:rsidRPr="003275E1">
        <w:rPr>
          <w:rFonts w:eastAsia="Gulim" w:cs="Arial"/>
          <w:lang w:eastAsia="ko-KR"/>
        </w:rPr>
        <w:t xml:space="preserve"> </w:t>
      </w:r>
      <w:r w:rsidRPr="003275E1">
        <w:rPr>
          <w:rFonts w:eastAsia="Gulim" w:cs="Arial"/>
          <w:lang w:eastAsia="ko-KR"/>
        </w:rPr>
        <w:t>않음</w:t>
      </w:r>
      <w:r w:rsidRPr="003275E1">
        <w:rPr>
          <w:rFonts w:eastAsia="Gulim" w:cs="Arial"/>
          <w:lang w:eastAsia="ko-KR"/>
        </w:rPr>
        <w:t>)</w:t>
      </w:r>
    </w:p>
    <w:p w:rsidR="009A4C7C" w:rsidRPr="003275E1" w:rsidRDefault="009A4C7C" w:rsidP="002C6201">
      <w:pPr>
        <w:pStyle w:val="PURBullet-Indented"/>
        <w:rPr>
          <w:rFonts w:eastAsia="Gulim" w:cs="Arial"/>
          <w:lang w:eastAsia="ko-KR"/>
        </w:rPr>
      </w:pP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달력</w:t>
      </w:r>
      <w:r w:rsidRPr="003275E1">
        <w:rPr>
          <w:rFonts w:eastAsia="Gulim" w:cs="Arial"/>
          <w:lang w:eastAsia="ko-KR"/>
        </w:rPr>
        <w:t>(</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사용자와</w:t>
      </w:r>
      <w:r w:rsidRPr="003275E1">
        <w:rPr>
          <w:rFonts w:eastAsia="Gulim" w:cs="Arial"/>
          <w:lang w:eastAsia="ko-KR"/>
        </w:rPr>
        <w:t xml:space="preserve"> </w:t>
      </w:r>
      <w:r w:rsidRPr="003275E1">
        <w:rPr>
          <w:rFonts w:eastAsia="Gulim" w:cs="Arial"/>
          <w:lang w:eastAsia="ko-KR"/>
        </w:rPr>
        <w:t>공유하지</w:t>
      </w:r>
      <w:r w:rsidRPr="003275E1">
        <w:rPr>
          <w:rFonts w:eastAsia="Gulim" w:cs="Arial"/>
          <w:lang w:eastAsia="ko-KR"/>
        </w:rPr>
        <w:t xml:space="preserve"> </w:t>
      </w:r>
      <w:r w:rsidRPr="003275E1">
        <w:rPr>
          <w:rFonts w:eastAsia="Gulim" w:cs="Arial"/>
          <w:lang w:eastAsia="ko-KR"/>
        </w:rPr>
        <w:t>않음</w:t>
      </w:r>
      <w:r w:rsidRPr="003275E1">
        <w:rPr>
          <w:rFonts w:eastAsia="Gulim" w:cs="Arial"/>
          <w:lang w:eastAsia="ko-KR"/>
        </w:rPr>
        <w:t>)</w:t>
      </w:r>
    </w:p>
    <w:p w:rsidR="009A4C7C" w:rsidRPr="003275E1" w:rsidRDefault="009A4C7C" w:rsidP="002C6201">
      <w:pPr>
        <w:pStyle w:val="PURBullet-Indented"/>
        <w:rPr>
          <w:rFonts w:eastAsia="Gulim" w:cs="Arial"/>
          <w:lang w:eastAsia="ko-KR"/>
        </w:rPr>
      </w:pP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작업</w:t>
      </w:r>
      <w:r w:rsidRPr="003275E1">
        <w:rPr>
          <w:rFonts w:eastAsia="Gulim" w:cs="Arial"/>
          <w:lang w:eastAsia="ko-KR"/>
        </w:rPr>
        <w:t>(</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사용자와</w:t>
      </w:r>
      <w:r w:rsidRPr="003275E1">
        <w:rPr>
          <w:rFonts w:eastAsia="Gulim" w:cs="Arial"/>
          <w:lang w:eastAsia="ko-KR"/>
        </w:rPr>
        <w:t xml:space="preserve"> </w:t>
      </w:r>
      <w:r w:rsidRPr="003275E1">
        <w:rPr>
          <w:rFonts w:eastAsia="Gulim" w:cs="Arial"/>
          <w:lang w:eastAsia="ko-KR"/>
        </w:rPr>
        <w:t>공유하지</w:t>
      </w:r>
      <w:r w:rsidRPr="003275E1">
        <w:rPr>
          <w:rFonts w:eastAsia="Gulim" w:cs="Arial"/>
          <w:lang w:eastAsia="ko-KR"/>
        </w:rPr>
        <w:t xml:space="preserve"> </w:t>
      </w:r>
      <w:r w:rsidRPr="003275E1">
        <w:rPr>
          <w:rFonts w:eastAsia="Gulim" w:cs="Arial"/>
          <w:lang w:eastAsia="ko-KR"/>
        </w:rPr>
        <w:t>않음</w:t>
      </w:r>
      <w:r w:rsidRPr="003275E1">
        <w:rPr>
          <w:rFonts w:eastAsia="Gulim" w:cs="Arial"/>
          <w:lang w:eastAsia="ko-KR"/>
        </w:rPr>
        <w:t>)</w:t>
      </w:r>
    </w:p>
    <w:p w:rsidR="009A4C7C" w:rsidRPr="003275E1" w:rsidRDefault="009A4C7C" w:rsidP="002C6201">
      <w:pPr>
        <w:pStyle w:val="PURBullet-Indented"/>
        <w:rPr>
          <w:rFonts w:eastAsia="Gulim" w:cs="Arial"/>
          <w:lang w:eastAsia="ko-KR"/>
        </w:rPr>
      </w:pP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조직의</w:t>
      </w:r>
      <w:r w:rsidRPr="003275E1">
        <w:rPr>
          <w:rFonts w:eastAsia="Gulim" w:cs="Arial"/>
          <w:lang w:eastAsia="ko-KR"/>
        </w:rPr>
        <w:t xml:space="preserve"> </w:t>
      </w:r>
      <w:r w:rsidRPr="003275E1">
        <w:rPr>
          <w:rFonts w:eastAsia="Gulim" w:cs="Arial"/>
          <w:lang w:eastAsia="ko-KR"/>
        </w:rPr>
        <w:t>둘째</w:t>
      </w:r>
      <w:r w:rsidRPr="003275E1">
        <w:rPr>
          <w:rFonts w:eastAsia="Gulim" w:cs="Arial"/>
          <w:lang w:eastAsia="ko-KR"/>
        </w:rPr>
        <w:t xml:space="preserve"> </w:t>
      </w:r>
      <w:r w:rsidRPr="003275E1">
        <w:rPr>
          <w:rFonts w:eastAsia="Gulim" w:cs="Arial"/>
          <w:lang w:eastAsia="ko-KR"/>
        </w:rPr>
        <w:t>수준</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지원</w:t>
      </w:r>
      <w:r w:rsidRPr="003275E1">
        <w:rPr>
          <w:rFonts w:eastAsia="Gulim" w:cs="Arial"/>
          <w:lang w:eastAsia="ko-KR"/>
        </w:rPr>
        <w:t>(</w:t>
      </w:r>
      <w:r w:rsidRPr="003275E1">
        <w:rPr>
          <w:rFonts w:eastAsia="Gulim" w:cs="Arial"/>
          <w:lang w:eastAsia="ko-KR"/>
        </w:rPr>
        <w:t>사용자는</w:t>
      </w:r>
      <w:r w:rsidRPr="003275E1">
        <w:rPr>
          <w:rFonts w:eastAsia="Gulim" w:cs="Arial"/>
          <w:lang w:eastAsia="ko-KR"/>
        </w:rPr>
        <w:t xml:space="preserve"> ‘joe@servicesprovider.com’ </w:t>
      </w:r>
      <w:r w:rsidRPr="003275E1">
        <w:rPr>
          <w:rFonts w:eastAsia="Gulim" w:cs="Arial"/>
          <w:lang w:eastAsia="ko-KR"/>
        </w:rPr>
        <w:t>대신</w:t>
      </w:r>
      <w:r w:rsidRPr="003275E1">
        <w:rPr>
          <w:rFonts w:eastAsia="Gulim" w:cs="Arial"/>
          <w:lang w:eastAsia="ko-KR"/>
        </w:rPr>
        <w:t xml:space="preserve"> ‘</w:t>
      </w:r>
      <w:hyperlink r:id="rId108" w:history="1">
        <w:r w:rsidRPr="003275E1">
          <w:rPr>
            <w:rFonts w:eastAsia="Gulim" w:cs="Arial"/>
            <w:lang w:eastAsia="ko-KR"/>
          </w:rPr>
          <w:t>joe@smith.com</w:t>
        </w:r>
      </w:hyperlink>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‘joesmith@company1.com’</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취득</w:t>
      </w:r>
      <w:r w:rsidRPr="003275E1">
        <w:rPr>
          <w:rFonts w:eastAsia="Gulim" w:cs="Arial"/>
          <w:lang w:eastAsia="ko-KR"/>
        </w:rPr>
        <w:t>). "com", "net", "org"</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접미어</w:t>
      </w:r>
      <w:r w:rsidRPr="003275E1">
        <w:rPr>
          <w:rFonts w:eastAsia="Gulim" w:cs="Arial"/>
          <w:lang w:eastAsia="ko-KR"/>
        </w:rPr>
        <w:t xml:space="preserve"> </w:t>
      </w:r>
      <w:r w:rsidRPr="003275E1">
        <w:rPr>
          <w:rFonts w:eastAsia="Gulim" w:cs="Arial"/>
          <w:lang w:eastAsia="ko-KR"/>
        </w:rPr>
        <w:t>허용</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‘joe@smith.com’, ‘joe@smith.net’, ‘joe@smith.de’ </w:t>
      </w:r>
      <w:r w:rsidRPr="003275E1">
        <w:rPr>
          <w:rFonts w:eastAsia="Gulim" w:cs="Arial"/>
          <w:lang w:eastAsia="ko-KR"/>
        </w:rPr>
        <w:t>등</w:t>
      </w:r>
      <w:r w:rsidRPr="003275E1">
        <w:rPr>
          <w:rFonts w:eastAsia="Gulim" w:cs="Arial"/>
          <w:lang w:eastAsia="ko-KR"/>
        </w:rPr>
        <w:t>)</w:t>
      </w:r>
    </w:p>
    <w:p w:rsidR="009A4C7C" w:rsidRPr="003275E1" w:rsidRDefault="009A4C7C" w:rsidP="002C6201">
      <w:pPr>
        <w:pStyle w:val="PURBullet-Indented"/>
        <w:rPr>
          <w:rFonts w:eastAsia="Gulim" w:cs="Arial"/>
          <w:lang w:eastAsia="ko-KR"/>
        </w:rPr>
      </w:pP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주소</w:t>
      </w:r>
      <w:r w:rsidRPr="003275E1">
        <w:rPr>
          <w:rFonts w:eastAsia="Gulim" w:cs="Arial"/>
          <w:lang w:eastAsia="ko-KR"/>
        </w:rPr>
        <w:t xml:space="preserve"> </w:t>
      </w:r>
      <w:r w:rsidRPr="003275E1">
        <w:rPr>
          <w:rFonts w:eastAsia="Gulim" w:cs="Arial"/>
          <w:lang w:eastAsia="ko-KR"/>
        </w:rPr>
        <w:t>목록</w:t>
      </w:r>
      <w:r w:rsidRPr="003275E1">
        <w:rPr>
          <w:rFonts w:eastAsia="Gulim" w:cs="Arial"/>
          <w:lang w:eastAsia="ko-KR"/>
        </w:rPr>
        <w:t xml:space="preserve">: </w:t>
      </w:r>
      <w:r w:rsidRPr="003275E1">
        <w:rPr>
          <w:rFonts w:eastAsia="Gulim" w:cs="Arial"/>
          <w:lang w:eastAsia="ko-KR"/>
        </w:rPr>
        <w:t>개인화된</w:t>
      </w:r>
      <w:r w:rsidRPr="003275E1">
        <w:rPr>
          <w:rFonts w:eastAsia="Gulim" w:cs="Arial"/>
          <w:lang w:eastAsia="ko-KR"/>
        </w:rPr>
        <w:t xml:space="preserve"> </w:t>
      </w: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제공업체의</w:t>
      </w:r>
      <w:r w:rsidRPr="003275E1">
        <w:rPr>
          <w:rFonts w:eastAsia="Gulim" w:cs="Arial"/>
          <w:lang w:eastAsia="ko-KR"/>
        </w:rPr>
        <w:t xml:space="preserve"> </w:t>
      </w: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내에서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주소</w:t>
      </w:r>
      <w:r w:rsidRPr="003275E1">
        <w:rPr>
          <w:rFonts w:eastAsia="Gulim" w:cs="Arial"/>
          <w:lang w:eastAsia="ko-KR"/>
        </w:rPr>
        <w:t xml:space="preserve"> </w:t>
      </w:r>
      <w:r w:rsidRPr="003275E1">
        <w:rPr>
          <w:rFonts w:eastAsia="Gulim" w:cs="Arial"/>
          <w:lang w:eastAsia="ko-KR"/>
        </w:rPr>
        <w:t>목록</w:t>
      </w:r>
    </w:p>
    <w:p w:rsidR="009A4C7C" w:rsidRPr="003275E1" w:rsidRDefault="009A4C7C" w:rsidP="009A4C7C">
      <w:pPr>
        <w:pStyle w:val="PURBlueStrong"/>
        <w:rPr>
          <w:rFonts w:eastAsia="Gulim" w:cs="Arial"/>
        </w:rPr>
      </w:pPr>
      <w:r w:rsidRPr="003275E1">
        <w:rPr>
          <w:rFonts w:eastAsia="Gulim" w:cs="Arial"/>
        </w:rPr>
        <w:lastRenderedPageBreak/>
        <w:t xml:space="preserve">Exchange Server 2013 Hosted Exchange Standard SAL, Exchange Server 2013 Hosted Exchange Standard Plus SAL </w:t>
      </w:r>
      <w:r w:rsidRPr="003275E1">
        <w:rPr>
          <w:rFonts w:eastAsia="Gulim" w:cs="Arial"/>
        </w:rPr>
        <w:t>및</w:t>
      </w:r>
      <w:r w:rsidRPr="003275E1">
        <w:rPr>
          <w:rFonts w:eastAsia="Gulim" w:cs="Arial"/>
        </w:rPr>
        <w:t xml:space="preserve"> Productivity Suite SAL</w:t>
      </w:r>
      <w:r w:rsidRPr="003275E1">
        <w:rPr>
          <w:rFonts w:eastAsia="Gulim" w:cs="Arial"/>
        </w:rPr>
        <w:t>의</w:t>
      </w:r>
      <w:r w:rsidRPr="003275E1">
        <w:rPr>
          <w:rFonts w:eastAsia="Gulim" w:cs="Arial"/>
        </w:rPr>
        <w:t xml:space="preserve"> </w:t>
      </w:r>
      <w:r w:rsidRPr="003275E1">
        <w:rPr>
          <w:rFonts w:eastAsia="Gulim" w:cs="Arial"/>
        </w:rPr>
        <w:t>사용</w:t>
      </w:r>
      <w:r w:rsidRPr="003275E1">
        <w:rPr>
          <w:rFonts w:eastAsia="Gulim" w:cs="Arial"/>
        </w:rPr>
        <w:t xml:space="preserve"> </w:t>
      </w:r>
      <w:r w:rsidRPr="003275E1">
        <w:rPr>
          <w:rFonts w:eastAsia="Gulim" w:cs="Arial"/>
        </w:rPr>
        <w:t>제한</w:t>
      </w:r>
    </w:p>
    <w:p w:rsidR="009A4C7C" w:rsidRPr="003275E1" w:rsidRDefault="009A4C7C" w:rsidP="009A4C7C">
      <w:pPr>
        <w:pStyle w:val="PURBody-Indented"/>
        <w:rPr>
          <w:rFonts w:eastAsia="Gulim" w:cs="Arial"/>
        </w:rPr>
      </w:pPr>
      <w:r w:rsidRPr="003275E1">
        <w:rPr>
          <w:rFonts w:eastAsia="Gulim" w:cs="Arial"/>
        </w:rPr>
        <w:t>귀하가</w:t>
      </w:r>
      <w:r w:rsidRPr="003275E1">
        <w:rPr>
          <w:rFonts w:eastAsia="Gulim" w:cs="Arial"/>
        </w:rPr>
        <w:t xml:space="preserve"> Exchange Server 2013 Hosted Exchange Standard SAL, Exchange Server 2013 Hosted Exchange Standard Plus SAL </w:t>
      </w:r>
      <w:r w:rsidRPr="003275E1">
        <w:rPr>
          <w:rFonts w:eastAsia="Gulim" w:cs="Arial"/>
        </w:rPr>
        <w:t>또는</w:t>
      </w:r>
      <w:r w:rsidRPr="003275E1">
        <w:rPr>
          <w:rFonts w:eastAsia="Gulim" w:cs="Arial"/>
        </w:rPr>
        <w:t xml:space="preserve"> Productivity Suite SAL</w:t>
      </w:r>
      <w:r w:rsidRPr="003275E1">
        <w:rPr>
          <w:rFonts w:eastAsia="Gulim" w:cs="Arial"/>
        </w:rPr>
        <w:t>을</w:t>
      </w:r>
      <w:r w:rsidRPr="003275E1">
        <w:rPr>
          <w:rFonts w:eastAsia="Gulim" w:cs="Arial"/>
        </w:rPr>
        <w:t xml:space="preserve"> </w:t>
      </w:r>
      <w:r w:rsidRPr="003275E1">
        <w:rPr>
          <w:rFonts w:eastAsia="Gulim" w:cs="Arial"/>
        </w:rPr>
        <w:t>취득할</w:t>
      </w:r>
      <w:r w:rsidRPr="003275E1">
        <w:rPr>
          <w:rFonts w:eastAsia="Gulim" w:cs="Arial"/>
        </w:rPr>
        <w:t xml:space="preserve"> </w:t>
      </w:r>
      <w:r w:rsidRPr="003275E1">
        <w:rPr>
          <w:rFonts w:eastAsia="Gulim" w:cs="Arial"/>
        </w:rPr>
        <w:t>경우</w:t>
      </w:r>
      <w:r w:rsidRPr="003275E1">
        <w:rPr>
          <w:rFonts w:eastAsia="Gulim" w:cs="Arial"/>
        </w:rPr>
        <w:t xml:space="preserve"> </w:t>
      </w:r>
      <w:r w:rsidRPr="003275E1">
        <w:rPr>
          <w:rFonts w:eastAsia="Gulim" w:cs="Arial"/>
        </w:rPr>
        <w:t>그</w:t>
      </w:r>
      <w:r w:rsidRPr="003275E1">
        <w:rPr>
          <w:rFonts w:eastAsia="Gulim" w:cs="Arial"/>
        </w:rPr>
        <w:t xml:space="preserve"> </w:t>
      </w:r>
      <w:r w:rsidRPr="003275E1">
        <w:rPr>
          <w:rFonts w:eastAsia="Gulim" w:cs="Arial"/>
        </w:rPr>
        <w:t>대상이</w:t>
      </w:r>
      <w:r w:rsidRPr="003275E1">
        <w:rPr>
          <w:rFonts w:eastAsia="Gulim" w:cs="Arial"/>
        </w:rPr>
        <w:t xml:space="preserve"> </w:t>
      </w:r>
      <w:r w:rsidRPr="003275E1">
        <w:rPr>
          <w:rFonts w:eastAsia="Gulim" w:cs="Arial"/>
        </w:rPr>
        <w:t>되는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사용자는</w:t>
      </w:r>
      <w:r w:rsidRPr="003275E1">
        <w:rP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소프트웨어의</w:t>
      </w:r>
      <w:r w:rsidRPr="003275E1">
        <w:rPr>
          <w:rFonts w:eastAsia="Gulim" w:cs="Arial"/>
        </w:rPr>
        <w:t xml:space="preserve"> </w:t>
      </w:r>
      <w:r w:rsidRPr="003275E1">
        <w:rPr>
          <w:rFonts w:eastAsia="Gulim" w:cs="Arial"/>
        </w:rPr>
        <w:t>다음</w:t>
      </w:r>
      <w:r w:rsidRPr="003275E1">
        <w:rPr>
          <w:rFonts w:eastAsia="Gulim" w:cs="Arial"/>
        </w:rPr>
        <w:t xml:space="preserve"> </w:t>
      </w:r>
      <w:r w:rsidRPr="003275E1">
        <w:rPr>
          <w:rFonts w:eastAsia="Gulim" w:cs="Arial"/>
        </w:rPr>
        <w:t>기능을</w:t>
      </w:r>
      <w:r w:rsidRPr="003275E1">
        <w:rPr>
          <w:rFonts w:eastAsia="Gulim" w:cs="Arial"/>
        </w:rPr>
        <w:t xml:space="preserve"> </w:t>
      </w:r>
      <w:r w:rsidRPr="003275E1">
        <w:rPr>
          <w:rFonts w:eastAsia="Gulim" w:cs="Arial"/>
        </w:rPr>
        <w:t>사용할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있습니다</w:t>
      </w:r>
      <w:r w:rsidRPr="003275E1">
        <w:rPr>
          <w:rFonts w:eastAsia="Gulim" w:cs="Arial"/>
        </w:rPr>
        <w:t>.</w:t>
      </w:r>
    </w:p>
    <w:p w:rsidR="009A4C7C" w:rsidRPr="003275E1" w:rsidRDefault="009A4C7C" w:rsidP="002C6201">
      <w:pPr>
        <w:pStyle w:val="PURBullet-Indented"/>
        <w:rPr>
          <w:rFonts w:eastAsia="Gulim" w:cs="Arial"/>
        </w:rPr>
      </w:pPr>
      <w:r w:rsidRPr="003275E1">
        <w:rPr>
          <w:rFonts w:eastAsia="Gulim" w:cs="Arial"/>
        </w:rPr>
        <w:t>위에서</w:t>
      </w:r>
      <w:r w:rsidRPr="003275E1">
        <w:rPr>
          <w:rFonts w:eastAsia="Gulim" w:cs="Arial"/>
        </w:rPr>
        <w:t xml:space="preserve"> </w:t>
      </w:r>
      <w:r w:rsidRPr="003275E1">
        <w:rPr>
          <w:rFonts w:eastAsia="Gulim" w:cs="Arial"/>
        </w:rPr>
        <w:t>기술한</w:t>
      </w:r>
      <w:r w:rsidRPr="003275E1">
        <w:rPr>
          <w:rFonts w:eastAsia="Gulim" w:cs="Arial"/>
        </w:rPr>
        <w:t xml:space="preserve"> Exchange Server 2013 Hosted Exchange Basic SAL</w:t>
      </w:r>
      <w:r w:rsidRPr="003275E1">
        <w:rPr>
          <w:rFonts w:eastAsia="Gulim" w:cs="Arial"/>
        </w:rPr>
        <w:t>의</w:t>
      </w:r>
      <w:r w:rsidRPr="003275E1">
        <w:rPr>
          <w:rFonts w:eastAsia="Gulim" w:cs="Arial"/>
        </w:rPr>
        <w:t xml:space="preserve"> </w:t>
      </w:r>
      <w:r w:rsidRPr="003275E1">
        <w:rPr>
          <w:rFonts w:eastAsia="Gulim" w:cs="Arial"/>
        </w:rPr>
        <w:t>기능</w:t>
      </w:r>
    </w:p>
    <w:p w:rsidR="00706057" w:rsidRPr="003275E1" w:rsidRDefault="00706057" w:rsidP="002C6201">
      <w:pPr>
        <w:pStyle w:val="PURBullet-Indented"/>
        <w:rPr>
          <w:rFonts w:eastAsia="Gulim" w:cs="Arial"/>
          <w:lang w:eastAsia="ko-KR"/>
        </w:rPr>
      </w:pP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조직에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둘째</w:t>
      </w:r>
      <w:r w:rsidRPr="003275E1">
        <w:rPr>
          <w:rFonts w:eastAsia="Gulim" w:cs="Arial"/>
          <w:lang w:eastAsia="ko-KR"/>
        </w:rPr>
        <w:t xml:space="preserve"> </w:t>
      </w:r>
      <w:r w:rsidRPr="003275E1">
        <w:rPr>
          <w:rFonts w:eastAsia="Gulim" w:cs="Arial"/>
          <w:lang w:eastAsia="ko-KR"/>
        </w:rPr>
        <w:t>수준</w:t>
      </w:r>
      <w:r w:rsidRPr="003275E1">
        <w:rPr>
          <w:rFonts w:eastAsia="Gulim" w:cs="Arial"/>
          <w:lang w:eastAsia="ko-KR"/>
        </w:rPr>
        <w:t xml:space="preserve"> </w:t>
      </w:r>
      <w:r w:rsidRPr="003275E1">
        <w:rPr>
          <w:rFonts w:eastAsia="Gulim" w:cs="Arial"/>
          <w:lang w:eastAsia="ko-KR"/>
        </w:rPr>
        <w:t>복수</w:t>
      </w:r>
      <w:r w:rsidRPr="003275E1">
        <w:rPr>
          <w:rFonts w:eastAsia="Gulim" w:cs="Arial"/>
          <w:lang w:eastAsia="ko-KR"/>
        </w:rPr>
        <w:t xml:space="preserve"> </w:t>
      </w:r>
      <w:r w:rsidRPr="003275E1">
        <w:rPr>
          <w:rFonts w:eastAsia="Gulim" w:cs="Arial"/>
          <w:lang w:eastAsia="ko-KR"/>
        </w:rPr>
        <w:t>도메인</w:t>
      </w:r>
      <w:r w:rsidRPr="003275E1">
        <w:rPr>
          <w:rFonts w:eastAsia="Gulim" w:cs="Arial"/>
          <w:lang w:eastAsia="ko-KR"/>
        </w:rPr>
        <w:t xml:space="preserve"> </w:t>
      </w:r>
      <w:r w:rsidRPr="003275E1">
        <w:rPr>
          <w:rFonts w:eastAsia="Gulim" w:cs="Arial"/>
          <w:lang w:eastAsia="ko-KR"/>
        </w:rPr>
        <w:t>지원</w:t>
      </w:r>
    </w:p>
    <w:p w:rsidR="009A4C7C" w:rsidRPr="003275E1" w:rsidRDefault="009A4C7C" w:rsidP="002C6201">
      <w:pPr>
        <w:pStyle w:val="PURBullet-Indented"/>
        <w:rPr>
          <w:rFonts w:eastAsia="Gulim" w:cs="Arial"/>
          <w:lang w:eastAsia="ko-KR"/>
        </w:rPr>
      </w:pPr>
      <w:r w:rsidRPr="003275E1">
        <w:rPr>
          <w:rFonts w:eastAsia="Gulim" w:cs="Arial"/>
          <w:lang w:eastAsia="ko-KR"/>
        </w:rPr>
        <w:t>이</w:t>
      </w:r>
      <w:r w:rsidRPr="003275E1">
        <w:rPr>
          <w:rFonts w:eastAsia="Gulim" w:cs="Arial"/>
          <w:lang w:eastAsia="ko-KR"/>
        </w:rPr>
        <w:t xml:space="preserve"> SAL</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기술된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Outlook Web Access </w:t>
      </w:r>
      <w:r w:rsidRPr="003275E1">
        <w:rPr>
          <w:rFonts w:eastAsia="Gulim" w:cs="Arial"/>
          <w:lang w:eastAsia="ko-KR"/>
        </w:rPr>
        <w:t>기능</w:t>
      </w:r>
    </w:p>
    <w:p w:rsidR="009A4C7C" w:rsidRPr="003275E1" w:rsidRDefault="009A4C7C" w:rsidP="002C6201">
      <w:pPr>
        <w:pStyle w:val="PURBullet-Indented"/>
        <w:rPr>
          <w:rFonts w:eastAsia="Gulim" w:cs="Arial"/>
        </w:rPr>
      </w:pPr>
      <w:r w:rsidRPr="003275E1">
        <w:rPr>
          <w:rFonts w:eastAsia="Gulim" w:cs="Arial"/>
        </w:rPr>
        <w:t xml:space="preserve">MAPI(Messaging Application Programming Interface) </w:t>
      </w:r>
      <w:r w:rsidRPr="003275E1">
        <w:rPr>
          <w:rFonts w:eastAsia="Gulim" w:cs="Arial"/>
        </w:rPr>
        <w:t>네트워크</w:t>
      </w:r>
      <w:r w:rsidRPr="003275E1">
        <w:rPr>
          <w:rFonts w:eastAsia="Gulim" w:cs="Arial"/>
        </w:rPr>
        <w:t xml:space="preserve"> </w:t>
      </w:r>
      <w:r w:rsidRPr="003275E1">
        <w:rPr>
          <w:rFonts w:eastAsia="Gulim" w:cs="Arial"/>
        </w:rPr>
        <w:t>프로토콜</w:t>
      </w:r>
    </w:p>
    <w:p w:rsidR="009A4C7C" w:rsidRPr="003275E1" w:rsidRDefault="009A4C7C" w:rsidP="002C6201">
      <w:pPr>
        <w:pStyle w:val="PURBullet-Indented"/>
        <w:rPr>
          <w:rFonts w:eastAsia="Gulim" w:cs="Arial"/>
        </w:rPr>
      </w:pPr>
      <w:r w:rsidRPr="003275E1">
        <w:rPr>
          <w:rFonts w:eastAsia="Gulim" w:cs="Arial"/>
        </w:rPr>
        <w:t>공유</w:t>
      </w:r>
      <w:r w:rsidRPr="003275E1">
        <w:rPr>
          <w:rFonts w:eastAsia="Gulim" w:cs="Arial"/>
        </w:rPr>
        <w:t xml:space="preserve"> </w:t>
      </w:r>
      <w:r w:rsidRPr="003275E1">
        <w:rPr>
          <w:rFonts w:eastAsia="Gulim" w:cs="Arial"/>
        </w:rPr>
        <w:t>폴더</w:t>
      </w:r>
    </w:p>
    <w:p w:rsidR="009A4C7C" w:rsidRPr="003275E1" w:rsidRDefault="009A4C7C" w:rsidP="002C6201">
      <w:pPr>
        <w:pStyle w:val="PURBullet-Indented"/>
        <w:rPr>
          <w:rFonts w:eastAsia="Gulim" w:cs="Arial"/>
        </w:rPr>
      </w:pPr>
      <w:r w:rsidRPr="003275E1">
        <w:rPr>
          <w:rFonts w:eastAsia="Gulim" w:cs="Arial"/>
        </w:rPr>
        <w:t>공개</w:t>
      </w:r>
      <w:r w:rsidRPr="003275E1">
        <w:rPr>
          <w:rFonts w:eastAsia="Gulim" w:cs="Arial"/>
        </w:rPr>
        <w:t xml:space="preserve"> </w:t>
      </w:r>
      <w:r w:rsidRPr="003275E1">
        <w:rPr>
          <w:rFonts w:eastAsia="Gulim" w:cs="Arial"/>
        </w:rPr>
        <w:t>폴더</w:t>
      </w:r>
    </w:p>
    <w:p w:rsidR="009A4C7C" w:rsidRPr="003275E1" w:rsidRDefault="009A4C7C" w:rsidP="002C6201">
      <w:pPr>
        <w:pStyle w:val="PURBullet-Indented"/>
        <w:rPr>
          <w:rFonts w:eastAsia="Gulim" w:cs="Arial"/>
        </w:rPr>
      </w:pPr>
      <w:r w:rsidRPr="003275E1">
        <w:rPr>
          <w:rFonts w:eastAsia="Gulim" w:cs="Arial"/>
        </w:rPr>
        <w:t>공유</w:t>
      </w:r>
      <w:r w:rsidRPr="003275E1">
        <w:rPr>
          <w:rFonts w:eastAsia="Gulim" w:cs="Arial"/>
        </w:rPr>
        <w:t xml:space="preserve"> </w:t>
      </w:r>
      <w:r w:rsidRPr="003275E1">
        <w:rPr>
          <w:rFonts w:eastAsia="Gulim" w:cs="Arial"/>
        </w:rPr>
        <w:t>주소</w:t>
      </w:r>
      <w:r w:rsidRPr="003275E1">
        <w:rPr>
          <w:rFonts w:eastAsia="Gulim" w:cs="Arial"/>
        </w:rPr>
        <w:t xml:space="preserve"> </w:t>
      </w:r>
      <w:r w:rsidRPr="003275E1">
        <w:rPr>
          <w:rFonts w:eastAsia="Gulim" w:cs="Arial"/>
        </w:rPr>
        <w:t>목록</w:t>
      </w:r>
      <w:r w:rsidRPr="003275E1">
        <w:rPr>
          <w:rFonts w:eastAsia="Gulim" w:cs="Arial"/>
        </w:rPr>
        <w:t xml:space="preserve"> </w:t>
      </w:r>
    </w:p>
    <w:p w:rsidR="009A4C7C" w:rsidRPr="003275E1" w:rsidRDefault="009A4C7C" w:rsidP="002C6201">
      <w:pPr>
        <w:pStyle w:val="PURBullet-Indented"/>
        <w:rPr>
          <w:rFonts w:eastAsia="Gulim" w:cs="Arial"/>
        </w:rPr>
      </w:pPr>
      <w:r w:rsidRPr="003275E1">
        <w:rPr>
          <w:rFonts w:eastAsia="Gulim" w:cs="Arial"/>
        </w:rPr>
        <w:t>공유</w:t>
      </w:r>
      <w:r w:rsidRPr="003275E1">
        <w:rPr>
          <w:rFonts w:eastAsia="Gulim" w:cs="Arial"/>
        </w:rPr>
        <w:t xml:space="preserve"> </w:t>
      </w:r>
      <w:r w:rsidRPr="003275E1">
        <w:rPr>
          <w:rFonts w:eastAsia="Gulim" w:cs="Arial"/>
        </w:rPr>
        <w:t>연락처</w:t>
      </w:r>
    </w:p>
    <w:p w:rsidR="009A4C7C" w:rsidRPr="003275E1" w:rsidRDefault="009A4C7C" w:rsidP="002C6201">
      <w:pPr>
        <w:pStyle w:val="PURBullet-Indented"/>
        <w:rPr>
          <w:rFonts w:eastAsia="Gulim" w:cs="Arial"/>
        </w:rPr>
      </w:pPr>
      <w:r w:rsidRPr="003275E1">
        <w:rPr>
          <w:rFonts w:eastAsia="Gulim" w:cs="Arial"/>
        </w:rPr>
        <w:t>공유</w:t>
      </w:r>
      <w:r w:rsidRPr="003275E1">
        <w:rPr>
          <w:rFonts w:eastAsia="Gulim" w:cs="Arial"/>
        </w:rPr>
        <w:t xml:space="preserve"> </w:t>
      </w:r>
      <w:r w:rsidRPr="003275E1">
        <w:rPr>
          <w:rFonts w:eastAsia="Gulim" w:cs="Arial"/>
        </w:rPr>
        <w:t>작업</w:t>
      </w:r>
    </w:p>
    <w:p w:rsidR="009A4C7C" w:rsidRPr="003275E1" w:rsidRDefault="009A4C7C" w:rsidP="005E2B07">
      <w:pPr>
        <w:pStyle w:val="PURBullet-Indented"/>
        <w:rPr>
          <w:rFonts w:eastAsia="Gulim" w:cs="Arial"/>
        </w:rPr>
      </w:pPr>
      <w:r w:rsidRPr="003275E1">
        <w:rPr>
          <w:rFonts w:eastAsia="Gulim" w:cs="Arial"/>
        </w:rPr>
        <w:t>공유</w:t>
      </w:r>
      <w:r w:rsidRPr="003275E1">
        <w:rPr>
          <w:rFonts w:eastAsia="Gulim" w:cs="Arial"/>
        </w:rPr>
        <w:t xml:space="preserve"> </w:t>
      </w:r>
      <w:r w:rsidRPr="003275E1">
        <w:rPr>
          <w:rFonts w:eastAsia="Gulim" w:cs="Arial"/>
        </w:rPr>
        <w:t>달력</w:t>
      </w:r>
    </w:p>
    <w:p w:rsidR="009A4C7C" w:rsidRPr="003275E1" w:rsidRDefault="009A4C7C" w:rsidP="005E2B07">
      <w:pPr>
        <w:pStyle w:val="PURBullet-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한가한</w:t>
      </w:r>
      <w:r w:rsidRPr="003275E1">
        <w:rPr>
          <w:rFonts w:eastAsia="Gulim" w:cs="Arial"/>
          <w:lang w:eastAsia="ko-KR"/>
        </w:rPr>
        <w:t xml:space="preserve">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바쁜</w:t>
      </w:r>
      <w:r w:rsidRPr="003275E1">
        <w:rPr>
          <w:rFonts w:eastAsia="Gulim" w:cs="Arial"/>
          <w:lang w:eastAsia="ko-KR"/>
        </w:rPr>
        <w:t xml:space="preserve">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보기</w:t>
      </w:r>
      <w:r w:rsidRPr="003275E1">
        <w:rPr>
          <w:rFonts w:eastAsia="Gulim" w:cs="Arial"/>
          <w:lang w:eastAsia="ko-KR"/>
        </w:rPr>
        <w:t xml:space="preserve"> </w:t>
      </w:r>
      <w:r w:rsidRPr="003275E1">
        <w:rPr>
          <w:rFonts w:eastAsia="Gulim" w:cs="Arial"/>
          <w:lang w:eastAsia="ko-KR"/>
        </w:rPr>
        <w:t>등의</w:t>
      </w:r>
      <w:r w:rsidRPr="003275E1">
        <w:rPr>
          <w:rFonts w:eastAsia="Gulim" w:cs="Arial"/>
          <w:lang w:eastAsia="ko-KR"/>
        </w:rPr>
        <w:t xml:space="preserve"> </w:t>
      </w:r>
      <w:r w:rsidRPr="003275E1">
        <w:rPr>
          <w:rFonts w:eastAsia="Gulim" w:cs="Arial"/>
          <w:lang w:eastAsia="ko-KR"/>
        </w:rPr>
        <w:t>그룹</w:t>
      </w:r>
      <w:r w:rsidRPr="003275E1">
        <w:rPr>
          <w:rFonts w:eastAsia="Gulim" w:cs="Arial"/>
          <w:lang w:eastAsia="ko-KR"/>
        </w:rPr>
        <w:t xml:space="preserve"> </w:t>
      </w:r>
      <w:r w:rsidRPr="003275E1">
        <w:rPr>
          <w:rFonts w:eastAsia="Gulim" w:cs="Arial"/>
          <w:lang w:eastAsia="ko-KR"/>
        </w:rPr>
        <w:t>일정</w:t>
      </w:r>
      <w:r w:rsidRPr="003275E1">
        <w:rPr>
          <w:rFonts w:eastAsia="Gulim" w:cs="Arial"/>
          <w:lang w:eastAsia="ko-KR"/>
        </w:rPr>
        <w:t xml:space="preserve"> </w:t>
      </w:r>
      <w:r w:rsidRPr="003275E1">
        <w:rPr>
          <w:rFonts w:eastAsia="Gulim" w:cs="Arial"/>
          <w:lang w:eastAsia="ko-KR"/>
        </w:rPr>
        <w:t>관리</w:t>
      </w:r>
    </w:p>
    <w:p w:rsidR="009A4C7C" w:rsidRPr="003275E1" w:rsidRDefault="009A4C7C" w:rsidP="005E2B07">
      <w:pPr>
        <w:pStyle w:val="PURBullet-Indented"/>
        <w:rPr>
          <w:rFonts w:eastAsia="Gulim" w:cs="Arial"/>
          <w:lang w:eastAsia="ko-KR"/>
        </w:rPr>
      </w:pPr>
      <w:r w:rsidRPr="003275E1">
        <w:rPr>
          <w:rFonts w:eastAsia="Gulim" w:cs="Arial"/>
          <w:lang w:eastAsia="ko-KR"/>
        </w:rPr>
        <w:t>모바일</w:t>
      </w:r>
      <w:r w:rsidRPr="003275E1">
        <w:rPr>
          <w:rFonts w:eastAsia="Gulim" w:cs="Arial"/>
          <w:lang w:eastAsia="ko-KR"/>
        </w:rPr>
        <w:t xml:space="preserve"> </w:t>
      </w:r>
      <w:r w:rsidRPr="003275E1">
        <w:rPr>
          <w:rFonts w:eastAsia="Gulim" w:cs="Arial"/>
          <w:lang w:eastAsia="ko-KR"/>
        </w:rPr>
        <w:t>알림</w:t>
      </w:r>
      <w:r w:rsidRPr="003275E1">
        <w:rPr>
          <w:rFonts w:eastAsia="Gulim" w:cs="Arial"/>
          <w:lang w:eastAsia="ko-KR"/>
        </w:rPr>
        <w:t xml:space="preserve">: </w:t>
      </w:r>
      <w:r w:rsidRPr="003275E1">
        <w:rPr>
          <w:rFonts w:eastAsia="Gulim" w:cs="Arial"/>
          <w:lang w:eastAsia="ko-KR"/>
        </w:rPr>
        <w:t>휴대</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이벤트</w:t>
      </w:r>
      <w:r w:rsidRPr="003275E1">
        <w:rPr>
          <w:rFonts w:eastAsia="Gulim" w:cs="Arial"/>
          <w:lang w:eastAsia="ko-KR"/>
        </w:rPr>
        <w:t xml:space="preserve"> </w:t>
      </w:r>
      <w:r w:rsidRPr="003275E1">
        <w:rPr>
          <w:rFonts w:eastAsia="Gulim" w:cs="Arial"/>
          <w:lang w:eastAsia="ko-KR"/>
        </w:rPr>
        <w:t>알림</w:t>
      </w:r>
      <w:r w:rsidRPr="003275E1">
        <w:rPr>
          <w:rFonts w:eastAsia="Gulim" w:cs="Arial"/>
          <w:lang w:eastAsia="ko-KR"/>
        </w:rPr>
        <w:t xml:space="preserve"> </w:t>
      </w:r>
      <w:r w:rsidRPr="003275E1">
        <w:rPr>
          <w:rFonts w:eastAsia="Gulim" w:cs="Arial"/>
          <w:lang w:eastAsia="ko-KR"/>
        </w:rPr>
        <w:t>수신</w:t>
      </w:r>
    </w:p>
    <w:p w:rsidR="009A4C7C" w:rsidRPr="003275E1" w:rsidRDefault="009A4C7C" w:rsidP="005E2B07">
      <w:pPr>
        <w:pStyle w:val="PURBullet-Indented"/>
        <w:rPr>
          <w:rFonts w:eastAsia="Gulim" w:cs="Arial"/>
          <w:lang w:eastAsia="ko-KR"/>
        </w:rPr>
      </w:pPr>
      <w:r w:rsidRPr="003275E1">
        <w:rPr>
          <w:rFonts w:eastAsia="Gulim" w:cs="Arial"/>
          <w:lang w:eastAsia="ko-KR"/>
        </w:rPr>
        <w:t>모바일</w:t>
      </w:r>
      <w:r w:rsidRPr="003275E1">
        <w:rPr>
          <w:rFonts w:eastAsia="Gulim" w:cs="Arial"/>
          <w:lang w:eastAsia="ko-KR"/>
        </w:rPr>
        <w:t xml:space="preserve"> </w:t>
      </w:r>
      <w:r w:rsidRPr="003275E1">
        <w:rPr>
          <w:rFonts w:eastAsia="Gulim" w:cs="Arial"/>
          <w:lang w:eastAsia="ko-KR"/>
        </w:rPr>
        <w:t>찾아보기</w:t>
      </w:r>
      <w:r w:rsidRPr="003275E1">
        <w:rPr>
          <w:rFonts w:eastAsia="Gulim" w:cs="Arial"/>
          <w:lang w:eastAsia="ko-KR"/>
        </w:rPr>
        <w:t xml:space="preserve">: </w:t>
      </w:r>
      <w:r w:rsidRPr="003275E1">
        <w:rPr>
          <w:rFonts w:eastAsia="Gulim" w:cs="Arial"/>
          <w:lang w:eastAsia="ko-KR"/>
        </w:rPr>
        <w:t>휴대</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수신함</w:t>
      </w:r>
      <w:r w:rsidRPr="003275E1">
        <w:rPr>
          <w:rFonts w:eastAsia="Gulim" w:cs="Arial"/>
          <w:lang w:eastAsia="ko-KR"/>
        </w:rPr>
        <w:t xml:space="preserve">, </w:t>
      </w:r>
      <w:r w:rsidRPr="003275E1">
        <w:rPr>
          <w:rFonts w:eastAsia="Gulim" w:cs="Arial"/>
          <w:lang w:eastAsia="ko-KR"/>
        </w:rPr>
        <w:t>달력</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주소록</w:t>
      </w:r>
      <w:r w:rsidRPr="003275E1">
        <w:rPr>
          <w:rFonts w:eastAsia="Gulim" w:cs="Arial"/>
          <w:lang w:eastAsia="ko-KR"/>
        </w:rPr>
        <w:t xml:space="preserve">, </w:t>
      </w: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주소</w:t>
      </w:r>
      <w:r w:rsidRPr="003275E1">
        <w:rPr>
          <w:rFonts w:eastAsia="Gulim" w:cs="Arial"/>
          <w:lang w:eastAsia="ko-KR"/>
        </w:rPr>
        <w:t xml:space="preserve"> </w:t>
      </w:r>
      <w:r w:rsidRPr="003275E1">
        <w:rPr>
          <w:rFonts w:eastAsia="Gulim" w:cs="Arial"/>
          <w:lang w:eastAsia="ko-KR"/>
        </w:rPr>
        <w:t>목록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작업</w:t>
      </w:r>
      <w:r w:rsidRPr="003275E1">
        <w:rPr>
          <w:rFonts w:eastAsia="Gulim" w:cs="Arial"/>
          <w:lang w:eastAsia="ko-KR"/>
        </w:rPr>
        <w:t xml:space="preserve"> </w:t>
      </w:r>
      <w:r w:rsidRPr="003275E1">
        <w:rPr>
          <w:rFonts w:eastAsia="Gulim" w:cs="Arial"/>
          <w:lang w:eastAsia="ko-KR"/>
        </w:rPr>
        <w:t>액세스</w:t>
      </w:r>
    </w:p>
    <w:p w:rsidR="009A4C7C" w:rsidRPr="003275E1" w:rsidRDefault="009A4C7C" w:rsidP="005E2B07">
      <w:pPr>
        <w:pStyle w:val="PURBullet-Indented"/>
        <w:rPr>
          <w:rFonts w:eastAsia="Gulim" w:cs="Arial"/>
          <w:lang w:eastAsia="ko-KR"/>
        </w:rPr>
      </w:pPr>
      <w:r w:rsidRPr="003275E1">
        <w:rPr>
          <w:rFonts w:eastAsia="Gulim" w:cs="Arial"/>
          <w:lang w:eastAsia="ko-KR"/>
        </w:rPr>
        <w:t>모바일</w:t>
      </w:r>
      <w:r w:rsidRPr="003275E1">
        <w:rPr>
          <w:rFonts w:eastAsia="Gulim" w:cs="Arial"/>
          <w:lang w:eastAsia="ko-KR"/>
        </w:rPr>
        <w:t xml:space="preserve"> </w:t>
      </w:r>
      <w:r w:rsidRPr="003275E1">
        <w:rPr>
          <w:rFonts w:eastAsia="Gulim" w:cs="Arial"/>
          <w:lang w:eastAsia="ko-KR"/>
        </w:rPr>
        <w:t>동기화</w:t>
      </w:r>
      <w:r w:rsidRPr="003275E1">
        <w:rPr>
          <w:rFonts w:eastAsia="Gulim" w:cs="Arial"/>
          <w:lang w:eastAsia="ko-KR"/>
        </w:rPr>
        <w:t xml:space="preserve">: </w:t>
      </w:r>
      <w:r w:rsidRPr="003275E1">
        <w:rPr>
          <w:rFonts w:eastAsia="Gulim" w:cs="Arial"/>
          <w:lang w:eastAsia="ko-KR"/>
        </w:rPr>
        <w:t>무선</w:t>
      </w:r>
      <w:r w:rsidRPr="003275E1">
        <w:rPr>
          <w:rFonts w:eastAsia="Gulim" w:cs="Arial"/>
          <w:lang w:eastAsia="ko-KR"/>
        </w:rPr>
        <w:t xml:space="preserve"> </w:t>
      </w:r>
      <w:r w:rsidRPr="003275E1">
        <w:rPr>
          <w:rFonts w:eastAsia="Gulim" w:cs="Arial"/>
          <w:lang w:eastAsia="ko-KR"/>
        </w:rPr>
        <w:t>네트워크를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모바일</w:t>
      </w:r>
      <w:r w:rsidRPr="003275E1">
        <w:rPr>
          <w:rFonts w:eastAsia="Gulim" w:cs="Arial"/>
          <w:lang w:eastAsia="ko-KR"/>
        </w:rPr>
        <w:t xml:space="preserve"> </w:t>
      </w:r>
      <w:r w:rsidRPr="003275E1">
        <w:rPr>
          <w:rFonts w:eastAsia="Gulim" w:cs="Arial"/>
          <w:lang w:eastAsia="ko-KR"/>
        </w:rPr>
        <w:t>장치를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수신함</w:t>
      </w:r>
      <w:r w:rsidRPr="003275E1">
        <w:rPr>
          <w:rFonts w:eastAsia="Gulim" w:cs="Arial"/>
          <w:lang w:eastAsia="ko-KR"/>
        </w:rPr>
        <w:t xml:space="preserve">, </w:t>
      </w:r>
      <w:r w:rsidRPr="003275E1">
        <w:rPr>
          <w:rFonts w:eastAsia="Gulim" w:cs="Arial"/>
          <w:lang w:eastAsia="ko-KR"/>
        </w:rPr>
        <w:t>달력</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주소록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작업과</w:t>
      </w:r>
      <w:r w:rsidRPr="003275E1">
        <w:rPr>
          <w:rFonts w:eastAsia="Gulim" w:cs="Arial"/>
          <w:lang w:eastAsia="ko-KR"/>
        </w:rPr>
        <w:t xml:space="preserve"> </w:t>
      </w:r>
      <w:r w:rsidRPr="003275E1">
        <w:rPr>
          <w:rFonts w:eastAsia="Gulim" w:cs="Arial"/>
          <w:lang w:eastAsia="ko-KR"/>
        </w:rPr>
        <w:t>동기화</w:t>
      </w:r>
    </w:p>
    <w:p w:rsidR="009A4C7C" w:rsidRPr="003275E1" w:rsidRDefault="009A4C7C" w:rsidP="009A4C7C">
      <w:pPr>
        <w:pStyle w:val="PURBlueStrong"/>
        <w:rPr>
          <w:rFonts w:eastAsia="Gulim" w:cs="Arial"/>
        </w:rPr>
      </w:pPr>
      <w:r w:rsidRPr="003275E1">
        <w:rPr>
          <w:rFonts w:eastAsia="Gulim" w:cs="Arial"/>
        </w:rPr>
        <w:t xml:space="preserve">Exchange Server 2013 Hosted Exchange Enterprise SAL </w:t>
      </w:r>
      <w:r w:rsidRPr="003275E1">
        <w:rPr>
          <w:rFonts w:eastAsia="Gulim" w:cs="Arial"/>
        </w:rPr>
        <w:t>및</w:t>
      </w:r>
      <w:r w:rsidRPr="003275E1">
        <w:rPr>
          <w:rFonts w:eastAsia="Gulim" w:cs="Arial"/>
        </w:rPr>
        <w:t xml:space="preserve"> Exchange Server 2013 Hosted Exchange Enterprise Plus SAL</w:t>
      </w:r>
      <w:r w:rsidRPr="003275E1">
        <w:rPr>
          <w:rFonts w:eastAsia="Gulim" w:cs="Arial"/>
        </w:rPr>
        <w:t>의</w:t>
      </w:r>
      <w:r w:rsidRPr="003275E1">
        <w:rPr>
          <w:rFonts w:eastAsia="Gulim" w:cs="Arial"/>
        </w:rPr>
        <w:t xml:space="preserve"> </w:t>
      </w:r>
      <w:r w:rsidRPr="003275E1">
        <w:rPr>
          <w:rFonts w:eastAsia="Gulim" w:cs="Arial"/>
        </w:rPr>
        <w:t>사용</w:t>
      </w:r>
      <w:r w:rsidRPr="003275E1">
        <w:rPr>
          <w:rFonts w:eastAsia="Gulim" w:cs="Arial"/>
        </w:rPr>
        <w:t xml:space="preserve"> </w:t>
      </w:r>
      <w:r w:rsidRPr="003275E1">
        <w:rPr>
          <w:rFonts w:eastAsia="Gulim" w:cs="Arial"/>
        </w:rPr>
        <w:t>제한</w:t>
      </w:r>
    </w:p>
    <w:p w:rsidR="009A4C7C" w:rsidRPr="003275E1" w:rsidRDefault="009A4C7C" w:rsidP="009A4C7C">
      <w:pPr>
        <w:pStyle w:val="PURBody-Indented"/>
        <w:rPr>
          <w:rFonts w:eastAsia="Gulim" w:cs="Arial"/>
        </w:rPr>
      </w:pPr>
      <w:r w:rsidRPr="003275E1">
        <w:rPr>
          <w:rFonts w:eastAsia="Gulim" w:cs="Arial"/>
        </w:rPr>
        <w:t>귀하가</w:t>
      </w:r>
      <w:r w:rsidRPr="003275E1">
        <w:rPr>
          <w:rFonts w:eastAsia="Gulim" w:cs="Arial"/>
        </w:rPr>
        <w:t xml:space="preserve"> Exchange Server 2013 Hosted Exchange Enterprise SAL </w:t>
      </w:r>
      <w:r w:rsidRPr="003275E1">
        <w:rPr>
          <w:rFonts w:eastAsia="Gulim" w:cs="Arial"/>
        </w:rPr>
        <w:t>및</w:t>
      </w:r>
      <w:r w:rsidRPr="003275E1">
        <w:rPr>
          <w:rFonts w:eastAsia="Gulim" w:cs="Arial"/>
        </w:rPr>
        <w:t xml:space="preserve"> Exchange Server 2013 Hosted Exchange Enterprise Plus SAL</w:t>
      </w:r>
      <w:r w:rsidRPr="003275E1">
        <w:rPr>
          <w:rFonts w:eastAsia="Gulim" w:cs="Arial"/>
        </w:rPr>
        <w:t>을</w:t>
      </w:r>
      <w:r w:rsidRPr="003275E1">
        <w:rPr>
          <w:rFonts w:eastAsia="Gulim" w:cs="Arial"/>
        </w:rPr>
        <w:t xml:space="preserve"> </w:t>
      </w:r>
      <w:r w:rsidRPr="003275E1">
        <w:rPr>
          <w:rFonts w:eastAsia="Gulim" w:cs="Arial"/>
        </w:rPr>
        <w:t>취득한</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사용자는</w:t>
      </w:r>
      <w:r w:rsidRPr="003275E1">
        <w:rPr>
          <w:rFonts w:eastAsia="Gulim" w:cs="Arial"/>
        </w:rPr>
        <w:t xml:space="preserve"> </w:t>
      </w:r>
      <w:r w:rsidRPr="003275E1">
        <w:rPr>
          <w:rFonts w:eastAsia="Gulim" w:cs="Arial"/>
        </w:rPr>
        <w:t>다음과</w:t>
      </w:r>
      <w:r w:rsidRPr="003275E1">
        <w:rPr>
          <w:rFonts w:eastAsia="Gulim" w:cs="Arial"/>
        </w:rPr>
        <w:t xml:space="preserve"> </w:t>
      </w:r>
      <w:r w:rsidRPr="003275E1">
        <w:rPr>
          <w:rFonts w:eastAsia="Gulim" w:cs="Arial"/>
        </w:rPr>
        <w:t>같은</w:t>
      </w:r>
      <w:r w:rsidRPr="003275E1">
        <w:rP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소프트웨어</w:t>
      </w:r>
      <w:r w:rsidRPr="003275E1">
        <w:rPr>
          <w:rFonts w:eastAsia="Gulim" w:cs="Arial"/>
        </w:rPr>
        <w:t xml:space="preserve"> </w:t>
      </w:r>
      <w:r w:rsidRPr="003275E1">
        <w:rPr>
          <w:rFonts w:eastAsia="Gulim" w:cs="Arial"/>
        </w:rPr>
        <w:t>기능을</w:t>
      </w:r>
      <w:r w:rsidRPr="003275E1">
        <w:rPr>
          <w:rFonts w:eastAsia="Gulim" w:cs="Arial"/>
        </w:rPr>
        <w:t xml:space="preserve"> </w:t>
      </w:r>
      <w:r w:rsidRPr="003275E1">
        <w:rPr>
          <w:rFonts w:eastAsia="Gulim" w:cs="Arial"/>
        </w:rPr>
        <w:t>사용할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있습니다</w:t>
      </w:r>
      <w:r w:rsidRPr="003275E1">
        <w:rPr>
          <w:rFonts w:eastAsia="Gulim" w:cs="Arial"/>
        </w:rPr>
        <w:t>.</w:t>
      </w:r>
    </w:p>
    <w:p w:rsidR="009A4C7C" w:rsidRPr="003275E1" w:rsidRDefault="009A4C7C" w:rsidP="005E2B07">
      <w:pPr>
        <w:pStyle w:val="PURBullet-Indented"/>
        <w:rPr>
          <w:rFonts w:eastAsia="Gulim" w:cs="Arial"/>
        </w:rPr>
      </w:pPr>
      <w:r w:rsidRPr="003275E1">
        <w:rPr>
          <w:rFonts w:eastAsia="Gulim" w:cs="Arial"/>
        </w:rPr>
        <w:t>위에서</w:t>
      </w:r>
      <w:r w:rsidRPr="003275E1">
        <w:rPr>
          <w:rFonts w:eastAsia="Gulim" w:cs="Arial"/>
        </w:rPr>
        <w:t xml:space="preserve"> </w:t>
      </w:r>
      <w:r w:rsidRPr="003275E1">
        <w:rPr>
          <w:rFonts w:eastAsia="Gulim" w:cs="Arial"/>
        </w:rPr>
        <w:t>기술한</w:t>
      </w:r>
      <w:r w:rsidRPr="003275E1">
        <w:rPr>
          <w:rFonts w:eastAsia="Gulim" w:cs="Arial"/>
        </w:rPr>
        <w:t xml:space="preserve"> Exchange Server 2013 Hosted Exchange Standard SAL</w:t>
      </w:r>
      <w:r w:rsidRPr="003275E1">
        <w:rPr>
          <w:rFonts w:eastAsia="Gulim" w:cs="Arial"/>
        </w:rPr>
        <w:t>의</w:t>
      </w:r>
      <w:r w:rsidRPr="003275E1">
        <w:rPr>
          <w:rFonts w:eastAsia="Gulim" w:cs="Arial"/>
        </w:rPr>
        <w:t xml:space="preserve"> </w:t>
      </w:r>
      <w:r w:rsidRPr="003275E1">
        <w:rPr>
          <w:rFonts w:eastAsia="Gulim" w:cs="Arial"/>
        </w:rPr>
        <w:t>기능</w:t>
      </w:r>
    </w:p>
    <w:p w:rsidR="009A4C7C" w:rsidRPr="003275E1" w:rsidRDefault="009A4C7C" w:rsidP="005E2B07">
      <w:pPr>
        <w:pStyle w:val="PURBullet-Indented"/>
        <w:rPr>
          <w:rFonts w:eastAsia="Gulim" w:cs="Arial"/>
        </w:rPr>
      </w:pPr>
      <w:r w:rsidRPr="003275E1">
        <w:rPr>
          <w:rFonts w:eastAsia="Gulim" w:cs="Arial"/>
        </w:rPr>
        <w:t>통합</w:t>
      </w:r>
      <w:r w:rsidRPr="003275E1">
        <w:rPr>
          <w:rFonts w:eastAsia="Gulim" w:cs="Arial"/>
        </w:rPr>
        <w:t xml:space="preserve"> </w:t>
      </w:r>
      <w:r w:rsidRPr="003275E1">
        <w:rPr>
          <w:rFonts w:eastAsia="Gulim" w:cs="Arial"/>
        </w:rPr>
        <w:t>메시징</w:t>
      </w:r>
    </w:p>
    <w:p w:rsidR="009A4C7C" w:rsidRPr="003275E1" w:rsidRDefault="009A4C7C" w:rsidP="005E2B07">
      <w:pPr>
        <w:pStyle w:val="PURBullet-Indented"/>
        <w:rPr>
          <w:rFonts w:eastAsia="Gulim" w:cs="Arial"/>
        </w:rPr>
      </w:pPr>
      <w:r w:rsidRPr="003275E1">
        <w:rPr>
          <w:rFonts w:eastAsia="Gulim" w:cs="Arial"/>
        </w:rPr>
        <w:t>Compliance Management</w:t>
      </w:r>
    </w:p>
    <w:p w:rsidR="00F44E81" w:rsidRPr="003275E1" w:rsidRDefault="00F44E81" w:rsidP="005E2B07">
      <w:pPr>
        <w:pStyle w:val="PURBullet-Indented"/>
        <w:rPr>
          <w:rFonts w:eastAsia="Gulim" w:cs="Arial"/>
        </w:rPr>
      </w:pPr>
      <w:r w:rsidRPr="003275E1">
        <w:rPr>
          <w:rFonts w:eastAsia="Gulim" w:cs="Arial"/>
        </w:rPr>
        <w:t>데이터</w:t>
      </w:r>
      <w:r w:rsidRPr="003275E1">
        <w:rPr>
          <w:rFonts w:eastAsia="Gulim" w:cs="Arial"/>
        </w:rPr>
        <w:t xml:space="preserve"> </w:t>
      </w:r>
      <w:r w:rsidRPr="003275E1">
        <w:rPr>
          <w:rFonts w:eastAsia="Gulim" w:cs="Arial"/>
        </w:rPr>
        <w:t>손실</w:t>
      </w:r>
      <w:r w:rsidRPr="003275E1">
        <w:rPr>
          <w:rFonts w:eastAsia="Gulim" w:cs="Arial"/>
        </w:rPr>
        <w:t xml:space="preserve"> </w:t>
      </w:r>
      <w:r w:rsidRPr="003275E1">
        <w:rPr>
          <w:rFonts w:eastAsia="Gulim" w:cs="Arial"/>
        </w:rPr>
        <w:t>방지</w:t>
      </w:r>
      <w:r w:rsidRPr="003275E1">
        <w:rPr>
          <w:rFonts w:eastAsia="Gulim" w:cs="Arial"/>
        </w:rPr>
        <w:t xml:space="preserve"> </w:t>
      </w:r>
      <w:r w:rsidRPr="003275E1">
        <w:rPr>
          <w:rFonts w:eastAsia="Gulim" w:cs="Arial"/>
        </w:rPr>
        <w:t>및</w:t>
      </w:r>
    </w:p>
    <w:p w:rsidR="00F44E81" w:rsidRPr="003275E1" w:rsidRDefault="00F44E81" w:rsidP="005E2B07">
      <w:pPr>
        <w:pStyle w:val="PURBullet-Indented"/>
        <w:rPr>
          <w:rFonts w:eastAsia="Gulim" w:cs="Arial"/>
          <w:lang w:eastAsia="ko-KR"/>
        </w:rPr>
      </w:pPr>
      <w:r w:rsidRPr="003275E1">
        <w:rPr>
          <w:rFonts w:eastAsia="Gulim" w:cs="Arial"/>
          <w:lang w:eastAsia="ko-KR"/>
        </w:rPr>
        <w:t>In-Place Holds(</w:t>
      </w:r>
      <w:r w:rsidRPr="003275E1">
        <w:rPr>
          <w:rFonts w:eastAsia="Gulim" w:cs="Arial"/>
          <w:lang w:eastAsia="ko-KR"/>
        </w:rPr>
        <w:t>무제한</w:t>
      </w:r>
      <w:r w:rsidRPr="003275E1">
        <w:rPr>
          <w:rFonts w:eastAsia="Gulim" w:cs="Arial"/>
          <w:lang w:eastAsia="ko-KR"/>
        </w:rPr>
        <w:t xml:space="preserve">, </w:t>
      </w:r>
      <w:r w:rsidRPr="003275E1">
        <w:rPr>
          <w:rFonts w:eastAsia="Gulim" w:cs="Arial"/>
          <w:lang w:eastAsia="ko-KR"/>
        </w:rPr>
        <w:t>쿼리</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기반</w:t>
      </w:r>
      <w:r w:rsidRPr="003275E1">
        <w:rPr>
          <w:rFonts w:eastAsia="Gulim" w:cs="Arial"/>
          <w:lang w:eastAsia="ko-KR"/>
        </w:rPr>
        <w:t>)</w:t>
      </w:r>
    </w:p>
    <w:p w:rsidR="009A4C7C" w:rsidRPr="003275E1" w:rsidRDefault="009A4C7C" w:rsidP="009A4C7C">
      <w:pPr>
        <w:pStyle w:val="PURBlueStrong"/>
        <w:rPr>
          <w:rFonts w:eastAsia="Gulim" w:cs="Arial"/>
        </w:rPr>
      </w:pPr>
      <w:r w:rsidRPr="003275E1">
        <w:rPr>
          <w:rFonts w:eastAsia="Gulim" w:cs="Arial"/>
        </w:rPr>
        <w:t xml:space="preserve">Outlook Mac 2011 </w:t>
      </w:r>
      <w:r w:rsidRPr="003275E1">
        <w:rPr>
          <w:rFonts w:eastAsia="Gulim" w:cs="Arial"/>
        </w:rPr>
        <w:t>및</w:t>
      </w:r>
      <w:r w:rsidRPr="003275E1">
        <w:rPr>
          <w:rFonts w:eastAsia="Gulim" w:cs="Arial"/>
        </w:rPr>
        <w:t xml:space="preserve"> Outlook 2013</w:t>
      </w:r>
    </w:p>
    <w:p w:rsidR="00C30E7B" w:rsidRPr="003275E1" w:rsidRDefault="00C30E7B" w:rsidP="003005FA">
      <w:pPr>
        <w:pStyle w:val="PURBody-Indented"/>
        <w:rPr>
          <w:rFonts w:eastAsia="Gulim" w:cs="Arial"/>
          <w:lang w:eastAsia="ko-KR"/>
        </w:rPr>
      </w:pPr>
      <w:r w:rsidRPr="003275E1">
        <w:rPr>
          <w:rFonts w:eastAsia="Gulim" w:cs="Arial"/>
        </w:rPr>
        <w:t>위의</w:t>
      </w:r>
      <w:r w:rsidRPr="003275E1">
        <w:rPr>
          <w:rFonts w:eastAsia="Gulim" w:cs="Arial"/>
        </w:rPr>
        <w:t xml:space="preserve"> </w:t>
      </w:r>
      <w:r w:rsidRPr="003275E1">
        <w:rPr>
          <w:rFonts w:eastAsia="Gulim" w:cs="Arial"/>
        </w:rPr>
        <w:t>제한</w:t>
      </w:r>
      <w:r w:rsidRPr="003275E1">
        <w:rPr>
          <w:rFonts w:eastAsia="Gulim" w:cs="Arial"/>
        </w:rPr>
        <w:t xml:space="preserve"> </w:t>
      </w:r>
      <w:r w:rsidRPr="003275E1">
        <w:rPr>
          <w:rFonts w:eastAsia="Gulim" w:cs="Arial"/>
        </w:rPr>
        <w:t>외에도</w:t>
      </w:r>
      <w:r w:rsidRPr="003275E1">
        <w:rPr>
          <w:rFonts w:eastAsia="Gulim" w:cs="Arial"/>
        </w:rPr>
        <w:t xml:space="preserve"> </w:t>
      </w:r>
      <w:r w:rsidRPr="003275E1">
        <w:rPr>
          <w:rFonts w:eastAsia="Gulim" w:cs="Arial"/>
        </w:rPr>
        <w:t>이</w:t>
      </w:r>
      <w:r w:rsidRPr="003275E1">
        <w:rPr>
          <w:rFonts w:eastAsia="Gulim" w:cs="Arial"/>
        </w:rPr>
        <w:t xml:space="preserve"> </w:t>
      </w:r>
      <w:r w:rsidRPr="003275E1">
        <w:rPr>
          <w:rFonts w:eastAsia="Gulim" w:cs="Arial"/>
        </w:rPr>
        <w:t>추가</w:t>
      </w:r>
      <w:r w:rsidRPr="003275E1">
        <w:rPr>
          <w:rFonts w:eastAsia="Gulim" w:cs="Arial"/>
        </w:rPr>
        <w:t xml:space="preserve"> </w:t>
      </w:r>
      <w:r w:rsidRPr="003275E1">
        <w:rPr>
          <w:rFonts w:eastAsia="Gulim" w:cs="Arial"/>
        </w:rPr>
        <w:t>조건이</w:t>
      </w:r>
      <w:r w:rsidRPr="003275E1">
        <w:rPr>
          <w:rFonts w:eastAsia="Gulim" w:cs="Arial"/>
        </w:rPr>
        <w:t xml:space="preserve"> </w:t>
      </w:r>
      <w:r w:rsidRPr="003275E1">
        <w:rPr>
          <w:rFonts w:eastAsia="Gulim" w:cs="Arial"/>
          <w:b/>
        </w:rPr>
        <w:t>Exchange Server 2013 Hosted Exchange Enterprise Plus</w:t>
      </w:r>
      <w:r w:rsidRPr="003275E1">
        <w:rPr>
          <w:rFonts w:eastAsia="Gulim" w:cs="Arial"/>
        </w:rPr>
        <w:t xml:space="preserve"> </w:t>
      </w:r>
      <w:r w:rsidRPr="003275E1">
        <w:rPr>
          <w:rFonts w:eastAsia="Gulim" w:cs="Arial"/>
          <w:b/>
        </w:rPr>
        <w:t>및</w:t>
      </w:r>
      <w:r w:rsidRPr="003275E1">
        <w:rPr>
          <w:rFonts w:eastAsia="Gulim" w:cs="Arial"/>
        </w:rPr>
        <w:t xml:space="preserve"> </w:t>
      </w:r>
      <w:r w:rsidRPr="003275E1">
        <w:rPr>
          <w:rFonts w:eastAsia="Gulim" w:cs="Arial"/>
          <w:b/>
        </w:rPr>
        <w:t>Standard Plus SAL</w:t>
      </w:r>
      <w:r w:rsidRPr="003275E1">
        <w:rPr>
          <w:rFonts w:eastAsia="Gulim" w:cs="Arial"/>
        </w:rPr>
        <w:t>에</w:t>
      </w:r>
      <w:r w:rsidRPr="003275E1">
        <w:rPr>
          <w:rFonts w:eastAsia="Gulim" w:cs="Arial"/>
        </w:rPr>
        <w:t xml:space="preserve"> </w:t>
      </w:r>
      <w:r w:rsidRPr="003275E1">
        <w:rPr>
          <w:rFonts w:eastAsia="Gulim" w:cs="Arial"/>
        </w:rPr>
        <w:t>적용됩니다</w:t>
      </w:r>
      <w:r w:rsidRPr="003275E1">
        <w:rPr>
          <w:rFonts w:eastAsia="Gulim" w:cs="Arial"/>
        </w:rPr>
        <w:t xml:space="preserve">. </w:t>
      </w:r>
      <w:r w:rsidRPr="003275E1">
        <w:rPr>
          <w:rFonts w:eastAsia="Gulim" w:cs="Arial"/>
          <w:lang w:eastAsia="ko-KR"/>
        </w:rPr>
        <w:t xml:space="preserve">(a)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(b)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Outlook Mac 2011 </w:t>
      </w:r>
      <w:r w:rsidRPr="003275E1">
        <w:rPr>
          <w:rFonts w:eastAsia="Gulim" w:cs="Arial"/>
          <w:lang w:eastAsia="ko-KR"/>
        </w:rPr>
        <w:t>또는</w:t>
      </w:r>
      <w:r w:rsidRPr="003275E1">
        <w:rPr>
          <w:rFonts w:eastAsia="Gulim" w:cs="Arial"/>
          <w:lang w:eastAsia="ko-KR"/>
        </w:rPr>
        <w:t xml:space="preserve"> Outlook 2013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하나를</w:t>
      </w:r>
      <w:r w:rsidRPr="003275E1">
        <w:rPr>
          <w:rFonts w:eastAsia="Gulim" w:cs="Arial"/>
          <w:lang w:eastAsia="ko-KR"/>
        </w:rPr>
        <w:t xml:space="preserve"> </w:t>
      </w:r>
      <w:r w:rsidRPr="003275E1">
        <w:rPr>
          <w:rFonts w:eastAsia="Gulim" w:cs="Arial"/>
          <w:lang w:eastAsia="ko-KR"/>
        </w:rPr>
        <w:t>만들어서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3B5CF1" w:rsidP="009A4C7C">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315" w:name="_Toc299519119"/>
      <w:bookmarkStart w:id="316" w:name="_Toc299531551"/>
      <w:bookmarkStart w:id="317" w:name="_Toc299531875"/>
      <w:bookmarkStart w:id="318" w:name="_Toc299957158"/>
      <w:bookmarkStart w:id="319" w:name="_Toc346536860"/>
      <w:bookmarkStart w:id="320" w:name="_Toc346895311"/>
      <w:bookmarkStart w:id="321" w:name="_Toc339280324"/>
      <w:bookmarkStart w:id="322" w:name="_Toc339280467"/>
      <w:bookmarkStart w:id="323" w:name="_Toc363552796"/>
      <w:bookmarkStart w:id="324" w:name="_Toc363552859"/>
      <w:bookmarkStart w:id="325" w:name="_Toc372067922"/>
      <w:bookmarkStart w:id="326" w:name="_Toc372068065"/>
      <w:r w:rsidRPr="003275E1">
        <w:rPr>
          <w:rFonts w:eastAsia="Gulim" w:cs="Arial"/>
          <w:lang w:eastAsia="ko-KR"/>
        </w:rPr>
        <w:t>Forefront Identity Manager 2010</w:t>
      </w:r>
      <w:bookmarkEnd w:id="315"/>
      <w:bookmarkEnd w:id="316"/>
      <w:bookmarkEnd w:id="317"/>
      <w:bookmarkEnd w:id="318"/>
      <w:r w:rsidRPr="003275E1">
        <w:rPr>
          <w:rFonts w:eastAsia="Gulim" w:cs="Arial"/>
          <w:lang w:eastAsia="ko-KR"/>
        </w:rPr>
        <w:t xml:space="preserve"> R2</w:t>
      </w:r>
      <w:bookmarkEnd w:id="319"/>
      <w:bookmarkEnd w:id="320"/>
      <w:bookmarkEnd w:id="321"/>
      <w:bookmarkEnd w:id="322"/>
      <w:bookmarkEnd w:id="323"/>
      <w:bookmarkEnd w:id="324"/>
      <w:bookmarkEnd w:id="325"/>
      <w:bookmarkEnd w:id="326"/>
      <w:r w:rsidRPr="003275E1">
        <w:rPr>
          <w:rFonts w:eastAsia="Gulim" w:cs="Arial"/>
        </w:rPr>
        <w:fldChar w:fldCharType="begin"/>
      </w:r>
      <w:r w:rsidRPr="003275E1">
        <w:rPr>
          <w:rFonts w:eastAsia="Gulim" w:cs="Arial"/>
          <w:lang w:eastAsia="ko-KR"/>
        </w:rPr>
        <w:instrText>XE "Forefront Identity Manager 2010 R2"</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43663F" w:rsidRPr="003275E1" w:rsidTr="00E53A62">
        <w:tc>
          <w:tcPr>
            <w:tcW w:w="2477" w:type="pct"/>
          </w:tcPr>
          <w:p w:rsidR="0043663F" w:rsidRPr="000B7F78" w:rsidRDefault="0043663F" w:rsidP="0043663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523" w:type="pct"/>
          </w:tcPr>
          <w:p w:rsidR="0043663F" w:rsidRPr="000B7F78" w:rsidRDefault="0043663F" w:rsidP="0043663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43663F" w:rsidRPr="003275E1" w:rsidTr="00E53A62">
        <w:tc>
          <w:tcPr>
            <w:tcW w:w="2477" w:type="pct"/>
          </w:tcPr>
          <w:p w:rsidR="0043663F" w:rsidRPr="000B7F78" w:rsidRDefault="0043663F" w:rsidP="0043663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Pr>
          <w:p w:rsidR="0043663F" w:rsidRPr="000B7F78" w:rsidRDefault="00D73DED" w:rsidP="0043663F">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43663F" w:rsidRPr="003275E1" w:rsidTr="00E53A62">
        <w:tc>
          <w:tcPr>
            <w:tcW w:w="5000" w:type="pct"/>
            <w:gridSpan w:val="2"/>
            <w:shd w:val="clear" w:color="auto" w:fill="E5EEF7"/>
            <w:vAlign w:val="center"/>
          </w:tcPr>
          <w:p w:rsidR="0043663F" w:rsidRPr="003275E1" w:rsidRDefault="0043663F" w:rsidP="0043663F">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43663F" w:rsidRPr="003275E1" w:rsidTr="00E53A62">
        <w:tc>
          <w:tcPr>
            <w:tcW w:w="5000" w:type="pct"/>
            <w:gridSpan w:val="2"/>
            <w:shd w:val="clear" w:color="auto" w:fill="auto"/>
          </w:tcPr>
          <w:p w:rsidR="0043663F" w:rsidRPr="003275E1" w:rsidRDefault="0043663F" w:rsidP="0043663F">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43663F" w:rsidRPr="003275E1" w:rsidRDefault="0043663F" w:rsidP="00531887">
            <w:pPr>
              <w:pStyle w:val="PURBullet-Indented"/>
              <w:rPr>
                <w:rFonts w:eastAsia="Gulim" w:cs="Arial"/>
              </w:rPr>
            </w:pPr>
            <w:r w:rsidRPr="003275E1">
              <w:rPr>
                <w:rFonts w:eastAsia="Gulim" w:cs="Arial"/>
              </w:rPr>
              <w:t>Forefront Identity Manager 2010 R2 SAL</w:t>
            </w:r>
          </w:p>
        </w:tc>
      </w:tr>
    </w:tbl>
    <w:p w:rsidR="006746CA" w:rsidRDefault="003B5CF1" w:rsidP="00FE10D3">
      <w:pPr>
        <w:pStyle w:val="PURBreadcrumb"/>
        <w:keepNext w:val="0"/>
        <w:rPr>
          <w:rStyle w:val="Hyperlink"/>
          <w:rFonts w:eastAsia="Gulim" w:cs="Arial"/>
          <w:sz w:val="16"/>
          <w:szCs w:val="16"/>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FE10D3" w:rsidRPr="003275E1" w:rsidRDefault="00FE10D3" w:rsidP="00FE10D3">
      <w:pPr>
        <w:pStyle w:val="PURBreadcrumb"/>
        <w:keepNext w:val="0"/>
        <w:rPr>
          <w:rFonts w:eastAsia="Gulim" w:cs="Arial"/>
        </w:rPr>
      </w:pPr>
    </w:p>
    <w:p w:rsidR="009A4C7C" w:rsidRPr="003275E1" w:rsidRDefault="009A4C7C" w:rsidP="009A4C7C">
      <w:pPr>
        <w:pStyle w:val="PURProductName"/>
        <w:rPr>
          <w:rFonts w:eastAsia="Gulim" w:cs="Arial"/>
        </w:rPr>
      </w:pPr>
      <w:bookmarkStart w:id="327" w:name="_Toc299519120"/>
      <w:bookmarkStart w:id="328" w:name="_Toc299531552"/>
      <w:bookmarkStart w:id="329" w:name="_Toc299531876"/>
      <w:bookmarkStart w:id="330" w:name="_Toc299957159"/>
      <w:bookmarkStart w:id="331" w:name="_Toc346536861"/>
      <w:bookmarkStart w:id="332" w:name="_Toc346895312"/>
      <w:bookmarkStart w:id="333" w:name="_Toc339280325"/>
      <w:bookmarkStart w:id="334" w:name="_Toc339280468"/>
      <w:bookmarkStart w:id="335" w:name="_Toc363552797"/>
      <w:bookmarkStart w:id="336" w:name="_Toc363552860"/>
      <w:bookmarkStart w:id="337" w:name="_Toc372067923"/>
      <w:bookmarkStart w:id="338" w:name="_Toc372068066"/>
      <w:r w:rsidRPr="003275E1">
        <w:rPr>
          <w:rFonts w:eastAsia="Gulim" w:cs="Arial"/>
        </w:rPr>
        <w:lastRenderedPageBreak/>
        <w:t>Forefront Unified Access Gateway 2010</w:t>
      </w:r>
      <w:bookmarkEnd w:id="327"/>
      <w:bookmarkEnd w:id="328"/>
      <w:bookmarkEnd w:id="329"/>
      <w:bookmarkEnd w:id="330"/>
      <w:bookmarkEnd w:id="331"/>
      <w:bookmarkEnd w:id="332"/>
      <w:bookmarkEnd w:id="333"/>
      <w:bookmarkEnd w:id="334"/>
      <w:bookmarkEnd w:id="335"/>
      <w:bookmarkEnd w:id="336"/>
      <w:bookmarkEnd w:id="337"/>
      <w:bookmarkEnd w:id="338"/>
      <w:r w:rsidRPr="003275E1">
        <w:rPr>
          <w:rFonts w:eastAsia="Gulim" w:cs="Arial"/>
        </w:rPr>
        <w:fldChar w:fldCharType="begin"/>
      </w:r>
      <w:r w:rsidRPr="003275E1">
        <w:rPr>
          <w:rFonts w:eastAsia="Gulim" w:cs="Arial"/>
        </w:rPr>
        <w:instrText>XE "Forefront Unified Access Gateway 2010"</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single" w:sz="4" w:space="0" w:color="auto"/>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35"/>
        <w:gridCol w:w="5766"/>
      </w:tblGrid>
      <w:tr w:rsidR="0043663F" w:rsidRPr="003275E1" w:rsidTr="00FE10D3">
        <w:tc>
          <w:tcPr>
            <w:tcW w:w="2306" w:type="pct"/>
          </w:tcPr>
          <w:p w:rsidR="0043663F" w:rsidRPr="000B7F78" w:rsidRDefault="0043663F" w:rsidP="0043663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694" w:type="pct"/>
          </w:tcPr>
          <w:p w:rsidR="0043663F" w:rsidRPr="000B7F78" w:rsidRDefault="0043663F" w:rsidP="0043663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43663F" w:rsidRPr="003275E1" w:rsidTr="00FE10D3">
        <w:tc>
          <w:tcPr>
            <w:tcW w:w="2306" w:type="pct"/>
          </w:tcPr>
          <w:p w:rsidR="0043663F" w:rsidRPr="000B7F78" w:rsidRDefault="0043663F" w:rsidP="006746CA">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694" w:type="pct"/>
          </w:tcPr>
          <w:p w:rsidR="0043663F" w:rsidRPr="000B7F78" w:rsidRDefault="003B0799" w:rsidP="0043663F">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43663F" w:rsidRPr="003275E1" w:rsidTr="00E53A62">
        <w:tc>
          <w:tcPr>
            <w:tcW w:w="5000" w:type="pct"/>
            <w:gridSpan w:val="2"/>
            <w:shd w:val="clear" w:color="auto" w:fill="E5EEF7"/>
            <w:vAlign w:val="center"/>
          </w:tcPr>
          <w:p w:rsidR="0043663F" w:rsidRPr="003275E1" w:rsidRDefault="0043663F" w:rsidP="0043663F">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43663F" w:rsidRPr="003275E1" w:rsidTr="00E53A62">
        <w:tc>
          <w:tcPr>
            <w:tcW w:w="5000" w:type="pct"/>
            <w:gridSpan w:val="2"/>
            <w:shd w:val="clear" w:color="auto" w:fill="auto"/>
          </w:tcPr>
          <w:p w:rsidR="0043663F" w:rsidRPr="003275E1" w:rsidRDefault="0043663F" w:rsidP="0043663F">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43663F" w:rsidRPr="003275E1" w:rsidRDefault="006746CA" w:rsidP="00531887">
            <w:pPr>
              <w:pStyle w:val="PURBullet-Indented"/>
              <w:rPr>
                <w:rFonts w:eastAsia="Gulim" w:cs="Arial"/>
              </w:rPr>
            </w:pPr>
            <w:r w:rsidRPr="003275E1">
              <w:rPr>
                <w:rFonts w:eastAsia="Gulim" w:cs="Arial"/>
              </w:rPr>
              <w:t>Forefront Unified Access Gateway 2010 SAL</w:t>
            </w:r>
          </w:p>
        </w:tc>
      </w:tr>
    </w:tbl>
    <w:p w:rsidR="006746CA" w:rsidRPr="003275E1" w:rsidRDefault="003B5CF1" w:rsidP="006746CA">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339" w:name="_Toc346895313"/>
      <w:bookmarkStart w:id="340" w:name="_Toc363552798"/>
      <w:bookmarkStart w:id="341" w:name="_Toc363552861"/>
      <w:bookmarkStart w:id="342" w:name="_Toc372067924"/>
      <w:bookmarkStart w:id="343" w:name="_Toc372068067"/>
      <w:bookmarkStart w:id="344" w:name="_Toc299519122"/>
      <w:bookmarkStart w:id="345" w:name="_Toc299531554"/>
      <w:bookmarkStart w:id="346" w:name="_Toc299531878"/>
      <w:bookmarkStart w:id="347" w:name="_Toc299957161"/>
      <w:bookmarkStart w:id="348" w:name="_Toc346536862"/>
      <w:bookmarkStart w:id="349" w:name="_Toc339280326"/>
      <w:bookmarkStart w:id="350" w:name="_Toc339280469"/>
      <w:r w:rsidRPr="003275E1">
        <w:rPr>
          <w:rFonts w:eastAsia="Gulim" w:cs="Arial"/>
          <w:lang w:eastAsia="ko-KR"/>
        </w:rPr>
        <w:t>Lync Server 2013</w:t>
      </w:r>
      <w:bookmarkEnd w:id="339"/>
      <w:bookmarkEnd w:id="340"/>
      <w:bookmarkEnd w:id="341"/>
      <w:bookmarkEnd w:id="342"/>
      <w:bookmarkEnd w:id="343"/>
      <w:r w:rsidRPr="003275E1">
        <w:rPr>
          <w:rFonts w:eastAsia="Gulim" w:cs="Arial"/>
          <w:lang w:eastAsia="ko-KR"/>
        </w:rPr>
        <w:t xml:space="preserve"> </w:t>
      </w:r>
      <w:bookmarkEnd w:id="344"/>
      <w:bookmarkEnd w:id="345"/>
      <w:bookmarkEnd w:id="346"/>
      <w:bookmarkEnd w:id="347"/>
      <w:bookmarkEnd w:id="348"/>
      <w:bookmarkEnd w:id="349"/>
      <w:bookmarkEnd w:id="350"/>
      <w:r w:rsidRPr="003275E1">
        <w:rPr>
          <w:rFonts w:eastAsia="Gulim" w:cs="Arial"/>
        </w:rPr>
        <w:fldChar w:fldCharType="begin"/>
      </w:r>
      <w:r w:rsidRPr="003275E1">
        <w:rPr>
          <w:rFonts w:eastAsia="Gulim" w:cs="Arial"/>
          <w:lang w:eastAsia="ko-KR"/>
        </w:rPr>
        <w:instrText>XE "Lync Server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single" w:sz="4" w:space="0" w:color="auto"/>
        </w:tblBorders>
        <w:tblLayout w:type="fixed"/>
        <w:tblCellMar>
          <w:top w:w="58" w:type="dxa"/>
          <w:left w:w="115" w:type="dxa"/>
          <w:bottom w:w="58" w:type="dxa"/>
          <w:right w:w="115" w:type="dxa"/>
        </w:tblCellMar>
        <w:tblLook w:val="04A0" w:firstRow="1" w:lastRow="0" w:firstColumn="1" w:lastColumn="0" w:noHBand="0" w:noVBand="1"/>
      </w:tblPr>
      <w:tblGrid>
        <w:gridCol w:w="112"/>
        <w:gridCol w:w="4936"/>
        <w:gridCol w:w="352"/>
        <w:gridCol w:w="5147"/>
        <w:gridCol w:w="253"/>
      </w:tblGrid>
      <w:tr w:rsidR="00B90B55" w:rsidRPr="003275E1" w:rsidTr="00FE10D3">
        <w:tc>
          <w:tcPr>
            <w:tcW w:w="2337" w:type="pct"/>
            <w:gridSpan w:val="2"/>
            <w:tcBorders>
              <w:top w:val="nil"/>
            </w:tcBorders>
          </w:tcPr>
          <w:p w:rsidR="00B90B55" w:rsidRPr="000B7F78" w:rsidRDefault="00B90B55" w:rsidP="00E53A62">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663" w:type="pct"/>
            <w:gridSpan w:val="3"/>
            <w:tcBorders>
              <w:top w:val="nil"/>
            </w:tcBorders>
          </w:tcPr>
          <w:p w:rsidR="00B90B55" w:rsidRPr="000B7F78" w:rsidRDefault="00B90B55" w:rsidP="001A228C">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녹음</w:t>
            </w:r>
            <w:r w:rsidRPr="000B7F78">
              <w:rPr>
                <w:rFonts w:eastAsia="Gulim" w:cs="Arial"/>
                <w:b/>
                <w:lang w:eastAsia="ko-KR"/>
              </w:rPr>
              <w:t>, VC-1</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FE10D3" w:rsidRPr="003275E1" w:rsidTr="00FE10D3">
        <w:tc>
          <w:tcPr>
            <w:tcW w:w="2337" w:type="pct"/>
            <w:gridSpan w:val="2"/>
            <w:tcBorders>
              <w:top w:val="nil"/>
            </w:tcBorders>
          </w:tcPr>
          <w:p w:rsidR="00FE10D3" w:rsidRPr="000B7F78" w:rsidRDefault="00FE10D3" w:rsidP="00FE55C7">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663" w:type="pct"/>
            <w:gridSpan w:val="3"/>
            <w:tcBorders>
              <w:top w:val="nil"/>
            </w:tcBorders>
          </w:tcPr>
          <w:p w:rsidR="00FE10D3" w:rsidRPr="000B7F78" w:rsidRDefault="00FE10D3" w:rsidP="00FE55C7">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830DCA">
        <w:tc>
          <w:tcPr>
            <w:tcW w:w="5000" w:type="pct"/>
            <w:gridSpan w:val="5"/>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830DCA">
        <w:tc>
          <w:tcPr>
            <w:tcW w:w="5000" w:type="pct"/>
            <w:gridSpan w:val="5"/>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9A4C7C" w:rsidP="00100CA4">
            <w:pPr>
              <w:pStyle w:val="PURBullet-Indented"/>
              <w:rPr>
                <w:rFonts w:eastAsia="Gulim" w:cs="Arial"/>
              </w:rPr>
            </w:pPr>
            <w:r w:rsidRPr="003275E1">
              <w:rPr>
                <w:rFonts w:eastAsia="Gulim" w:cs="Arial"/>
              </w:rPr>
              <w:t>Lync Server 2013 Standard</w:t>
            </w:r>
            <w:r w:rsidRPr="003275E1">
              <w:rPr>
                <w:rFonts w:eastAsia="Gulim" w:cs="Arial"/>
                <w:szCs w:val="18"/>
              </w:rPr>
              <w:t xml:space="preserve"> SAL </w:t>
            </w:r>
            <w:r w:rsidRPr="003275E1">
              <w:rPr>
                <w:rFonts w:eastAsia="Gulim" w:cs="Arial"/>
                <w:b/>
                <w:szCs w:val="18"/>
              </w:rPr>
              <w:t>또는</w:t>
            </w:r>
          </w:p>
          <w:p w:rsidR="009A4C7C" w:rsidRPr="003275E1" w:rsidRDefault="009A4C7C" w:rsidP="00100CA4">
            <w:pPr>
              <w:pStyle w:val="PURBullet-Indented"/>
              <w:rPr>
                <w:rFonts w:eastAsia="Gulim" w:cs="Arial"/>
              </w:rPr>
            </w:pPr>
            <w:r w:rsidRPr="003275E1">
              <w:rPr>
                <w:rFonts w:eastAsia="Gulim" w:cs="Arial"/>
              </w:rPr>
              <w:t xml:space="preserve">Lync Server 2013 Enterprise SAL </w:t>
            </w:r>
            <w:r w:rsidRPr="003275E1">
              <w:rPr>
                <w:rFonts w:eastAsia="Gulim" w:cs="Arial"/>
                <w:b/>
              </w:rPr>
              <w:t>또는</w:t>
            </w:r>
          </w:p>
          <w:p w:rsidR="009A4C7C" w:rsidRPr="003275E1" w:rsidRDefault="009A4C7C" w:rsidP="00100CA4">
            <w:pPr>
              <w:pStyle w:val="PURBullet-Indented"/>
              <w:rPr>
                <w:rFonts w:eastAsia="Gulim" w:cs="Arial"/>
              </w:rPr>
            </w:pPr>
            <w:r w:rsidRPr="003275E1">
              <w:rPr>
                <w:rFonts w:eastAsia="Gulim" w:cs="Arial"/>
              </w:rPr>
              <w:t xml:space="preserve">Lync Server 2013 Plus SAL </w:t>
            </w:r>
            <w:r w:rsidRPr="003275E1">
              <w:rPr>
                <w:rFonts w:eastAsia="Gulim" w:cs="Arial"/>
                <w:b/>
              </w:rPr>
              <w:t>또는</w:t>
            </w:r>
          </w:p>
          <w:p w:rsidR="009A4C7C" w:rsidRPr="003275E1" w:rsidRDefault="009A4C7C" w:rsidP="00100CA4">
            <w:pPr>
              <w:pStyle w:val="PURBullet-Indented"/>
              <w:rPr>
                <w:rFonts w:eastAsia="Gulim" w:cs="Arial"/>
              </w:rPr>
            </w:pPr>
            <w:r w:rsidRPr="003275E1">
              <w:rPr>
                <w:rFonts w:eastAsia="Gulim" w:cs="Arial"/>
              </w:rPr>
              <w:t xml:space="preserve">Lync Server 2013 Enterprise Plus SAL </w:t>
            </w:r>
            <w:r w:rsidRPr="003275E1">
              <w:rPr>
                <w:rFonts w:eastAsia="Gulim" w:cs="Arial"/>
                <w:b/>
              </w:rPr>
              <w:t>또는</w:t>
            </w:r>
          </w:p>
          <w:p w:rsidR="009A4C7C" w:rsidRPr="003275E1" w:rsidRDefault="009A4C7C" w:rsidP="00100CA4">
            <w:pPr>
              <w:pStyle w:val="PURBullet-Indented"/>
              <w:rPr>
                <w:rFonts w:eastAsia="Gulim" w:cs="Arial"/>
              </w:rPr>
            </w:pPr>
            <w:r w:rsidRPr="003275E1">
              <w:rPr>
                <w:rFonts w:eastAsia="Gulim" w:cs="Arial"/>
              </w:rPr>
              <w:t>Productivity Suite SAL</w:t>
            </w:r>
          </w:p>
        </w:tc>
      </w:tr>
      <w:tr w:rsidR="00830DCA" w:rsidRPr="003275E1" w:rsidTr="00830DCA">
        <w:tblPrEx>
          <w:tblBorders>
            <w:top w:val="none" w:sz="0" w:space="0" w:color="auto"/>
          </w:tblBorders>
        </w:tblPrEx>
        <w:trPr>
          <w:gridBefore w:val="1"/>
          <w:gridAfter w:val="1"/>
          <w:wBefore w:w="52" w:type="pct"/>
          <w:wAfter w:w="117" w:type="pct"/>
        </w:trPr>
        <w:tc>
          <w:tcPr>
            <w:tcW w:w="2448" w:type="pct"/>
            <w:gridSpan w:val="2"/>
            <w:tcBorders>
              <w:top w:val="nil"/>
              <w:bottom w:val="nil"/>
            </w:tcBorders>
            <w:shd w:val="clear" w:color="auto" w:fill="E5EEF7"/>
          </w:tcPr>
          <w:p w:rsidR="00830DCA" w:rsidRPr="003275E1" w:rsidRDefault="00830DCA" w:rsidP="000D5951">
            <w:pPr>
              <w:pStyle w:val="PURBody"/>
              <w:spacing w:after="0"/>
              <w:rPr>
                <w:rFonts w:eastAsia="Gulim" w:cs="Arial"/>
              </w:rPr>
            </w:pPr>
            <w:r w:rsidRPr="003275E1">
              <w:rPr>
                <w:rFonts w:eastAsia="Gulim" w:cs="Arial"/>
                <w:b/>
                <w:i/>
              </w:rPr>
              <w:t>SAL for SA</w:t>
            </w:r>
          </w:p>
        </w:tc>
        <w:tc>
          <w:tcPr>
            <w:tcW w:w="2383" w:type="pct"/>
            <w:tcBorders>
              <w:top w:val="nil"/>
              <w:bottom w:val="nil"/>
            </w:tcBorders>
            <w:shd w:val="clear" w:color="auto" w:fill="E5EEF7"/>
          </w:tcPr>
          <w:p w:rsidR="00830DCA" w:rsidRPr="003275E1" w:rsidRDefault="00830DCA" w:rsidP="000D5951">
            <w:pPr>
              <w:pStyle w:val="PURBody"/>
              <w:spacing w:after="0"/>
              <w:rPr>
                <w:rFonts w:eastAsia="Gulim" w:cs="Arial"/>
              </w:rPr>
            </w:pPr>
            <w:r w:rsidRPr="003275E1">
              <w:rPr>
                <w:rFonts w:eastAsia="Gulim" w:cs="Arial"/>
                <w:b/>
                <w:i/>
              </w:rPr>
              <w:t>적격</w:t>
            </w:r>
            <w:r w:rsidRPr="003275E1">
              <w:rPr>
                <w:rFonts w:eastAsia="Gulim" w:cs="Arial"/>
                <w:b/>
                <w:i/>
              </w:rPr>
              <w:t xml:space="preserve"> CAL</w:t>
            </w:r>
          </w:p>
        </w:tc>
      </w:tr>
      <w:tr w:rsidR="009A4C7C" w:rsidRPr="003275E1" w:rsidTr="00FE10D3">
        <w:tc>
          <w:tcPr>
            <w:tcW w:w="2337" w:type="pct"/>
            <w:gridSpan w:val="2"/>
            <w:tcBorders>
              <w:top w:val="nil"/>
              <w:bottom w:val="single" w:sz="4" w:space="0" w:color="auto"/>
            </w:tcBorders>
          </w:tcPr>
          <w:p w:rsidR="009A4C7C" w:rsidRPr="003275E1" w:rsidRDefault="009A4C7C" w:rsidP="009E3081">
            <w:pPr>
              <w:pStyle w:val="PURBullet-Indented"/>
              <w:rPr>
                <w:rFonts w:eastAsia="Gulim" w:cs="Arial"/>
              </w:rPr>
            </w:pPr>
            <w:r w:rsidRPr="003275E1">
              <w:rPr>
                <w:rFonts w:eastAsia="Gulim" w:cs="Arial"/>
              </w:rPr>
              <w:t>Lync Server Standard SAL</w:t>
            </w:r>
          </w:p>
        </w:tc>
        <w:tc>
          <w:tcPr>
            <w:tcW w:w="2663" w:type="pct"/>
            <w:gridSpan w:val="3"/>
            <w:tcBorders>
              <w:top w:val="nil"/>
              <w:bottom w:val="single" w:sz="4" w:space="0" w:color="auto"/>
            </w:tcBorders>
          </w:tcPr>
          <w:p w:rsidR="009A4C7C" w:rsidRPr="003275E1" w:rsidRDefault="009A4C7C" w:rsidP="009E3081">
            <w:pPr>
              <w:pStyle w:val="PURBullet-Indented"/>
              <w:rPr>
                <w:rFonts w:eastAsia="Gulim" w:cs="Arial"/>
              </w:rPr>
            </w:pPr>
            <w:r w:rsidRPr="003275E1">
              <w:rPr>
                <w:rFonts w:eastAsia="Gulim" w:cs="Arial"/>
              </w:rPr>
              <w:t xml:space="preserve">Lync Server 2013 Standard CAL </w:t>
            </w:r>
            <w:r w:rsidRPr="003275E1">
              <w:rPr>
                <w:rFonts w:eastAsia="Gulim" w:cs="Arial"/>
                <w:b/>
              </w:rPr>
              <w:t>또는</w:t>
            </w:r>
          </w:p>
          <w:p w:rsidR="009A4C7C" w:rsidRPr="003275E1" w:rsidRDefault="009A4C7C" w:rsidP="009E3081">
            <w:pPr>
              <w:pStyle w:val="PURBullet-Indented"/>
              <w:rPr>
                <w:rFonts w:eastAsia="Gulim" w:cs="Arial"/>
              </w:rPr>
            </w:pPr>
            <w:r w:rsidRPr="003275E1">
              <w:rPr>
                <w:rFonts w:eastAsia="Gulim" w:cs="Arial"/>
              </w:rPr>
              <w:t>Enterprise CAL Suite</w:t>
            </w:r>
          </w:p>
        </w:tc>
      </w:tr>
      <w:tr w:rsidR="007A662B" w:rsidRPr="003275E1" w:rsidTr="00FE10D3">
        <w:tc>
          <w:tcPr>
            <w:tcW w:w="2337" w:type="pct"/>
            <w:gridSpan w:val="2"/>
            <w:tcBorders>
              <w:top w:val="single" w:sz="4" w:space="0" w:color="auto"/>
              <w:bottom w:val="single" w:sz="4" w:space="0" w:color="auto"/>
            </w:tcBorders>
          </w:tcPr>
          <w:p w:rsidR="007A662B" w:rsidRPr="003275E1" w:rsidRDefault="007A662B" w:rsidP="00E4738E">
            <w:pPr>
              <w:pStyle w:val="PURBullet-Indented"/>
              <w:keepNext/>
              <w:rPr>
                <w:rFonts w:eastAsia="Gulim" w:cs="Arial"/>
                <w:i/>
              </w:rPr>
            </w:pPr>
            <w:r w:rsidRPr="003275E1">
              <w:rPr>
                <w:rFonts w:eastAsia="Gulim" w:cs="Arial"/>
              </w:rPr>
              <w:t>Lync Server Enterprise SAL</w:t>
            </w:r>
          </w:p>
        </w:tc>
        <w:tc>
          <w:tcPr>
            <w:tcW w:w="2663" w:type="pct"/>
            <w:gridSpan w:val="3"/>
            <w:tcBorders>
              <w:top w:val="single" w:sz="4" w:space="0" w:color="auto"/>
              <w:bottom w:val="single" w:sz="4" w:space="0" w:color="auto"/>
            </w:tcBorders>
          </w:tcPr>
          <w:p w:rsidR="007A662B" w:rsidRPr="003275E1" w:rsidRDefault="007A662B" w:rsidP="00E4738E">
            <w:pPr>
              <w:pStyle w:val="PURBullet-Indented"/>
              <w:keepNext/>
              <w:rPr>
                <w:rFonts w:eastAsia="Gulim" w:cs="Arial"/>
              </w:rPr>
            </w:pPr>
            <w:r w:rsidRPr="003275E1">
              <w:rPr>
                <w:rFonts w:eastAsia="Gulim" w:cs="Arial"/>
              </w:rPr>
              <w:t xml:space="preserve">Lync Server 2013 Standard CAL </w:t>
            </w:r>
            <w:r w:rsidRPr="003275E1">
              <w:rPr>
                <w:rFonts w:eastAsia="Gulim" w:cs="Arial"/>
              </w:rPr>
              <w:t>및</w:t>
            </w:r>
            <w:r w:rsidRPr="003275E1">
              <w:rPr>
                <w:rFonts w:eastAsia="Gulim" w:cs="Arial"/>
              </w:rPr>
              <w:t xml:space="preserve"> Lync Server 2013 Enterprise CAL </w:t>
            </w:r>
            <w:r w:rsidRPr="003275E1">
              <w:rPr>
                <w:rFonts w:eastAsia="Gulim" w:cs="Arial"/>
                <w:b/>
              </w:rPr>
              <w:t>또는</w:t>
            </w:r>
          </w:p>
          <w:p w:rsidR="007A662B" w:rsidRPr="003275E1" w:rsidRDefault="007A662B" w:rsidP="00E4738E">
            <w:pPr>
              <w:pStyle w:val="PURBullet-Indented"/>
              <w:keepNext/>
              <w:rPr>
                <w:rFonts w:eastAsia="Gulim" w:cs="Arial"/>
              </w:rPr>
            </w:pPr>
            <w:r w:rsidRPr="003275E1">
              <w:rPr>
                <w:rFonts w:eastAsia="Gulim" w:cs="Arial"/>
              </w:rPr>
              <w:t xml:space="preserve">Core CAL Suite </w:t>
            </w:r>
            <w:r w:rsidRPr="003275E1">
              <w:rPr>
                <w:rFonts w:eastAsia="Gulim" w:cs="Arial"/>
              </w:rPr>
              <w:t>및</w:t>
            </w:r>
            <w:r w:rsidRPr="003275E1">
              <w:rPr>
                <w:rFonts w:eastAsia="Gulim" w:cs="Arial"/>
              </w:rPr>
              <w:t xml:space="preserve"> Lync Server Enterprise CAL </w:t>
            </w:r>
            <w:r w:rsidRPr="003275E1">
              <w:rPr>
                <w:rFonts w:eastAsia="Gulim" w:cs="Arial"/>
                <w:b/>
              </w:rPr>
              <w:t>또는</w:t>
            </w:r>
          </w:p>
          <w:p w:rsidR="00BB2971" w:rsidRPr="003275E1" w:rsidRDefault="007A662B" w:rsidP="00E4738E">
            <w:pPr>
              <w:pStyle w:val="PURBullet-Indented"/>
              <w:keepNext/>
              <w:rPr>
                <w:rFonts w:eastAsia="Gulim" w:cs="Arial"/>
              </w:rPr>
            </w:pPr>
            <w:r w:rsidRPr="003275E1">
              <w:rPr>
                <w:rFonts w:eastAsia="Gulim" w:cs="Arial"/>
              </w:rPr>
              <w:t xml:space="preserve">Enterprise CAL Suite </w:t>
            </w:r>
            <w:r w:rsidRPr="003275E1">
              <w:rPr>
                <w:rFonts w:eastAsia="Gulim" w:cs="Arial"/>
                <w:b/>
              </w:rPr>
              <w:t>또는</w:t>
            </w:r>
          </w:p>
          <w:p w:rsidR="00BB2971" w:rsidRPr="003275E1" w:rsidRDefault="00BB2971" w:rsidP="00E4738E">
            <w:pPr>
              <w:pStyle w:val="PURBullet-Indented"/>
              <w:keepNext/>
              <w:rPr>
                <w:rFonts w:eastAsia="Gulim" w:cs="Arial"/>
              </w:rPr>
            </w:pPr>
            <w:r w:rsidRPr="003275E1">
              <w:rPr>
                <w:rFonts w:eastAsia="Gulim" w:cs="Arial"/>
              </w:rPr>
              <w:t xml:space="preserve">Lync Online Plan 3 </w:t>
            </w:r>
            <w:r w:rsidRPr="003275E1">
              <w:rPr>
                <w:rFonts w:eastAsia="Gulim" w:cs="Arial"/>
              </w:rPr>
              <w:t>사용자</w:t>
            </w:r>
            <w:r w:rsidRPr="003275E1">
              <w:rPr>
                <w:rFonts w:eastAsia="Gulim" w:cs="Arial"/>
              </w:rPr>
              <w:t xml:space="preserve"> SL </w:t>
            </w:r>
            <w:r w:rsidRPr="003275E1">
              <w:rPr>
                <w:rFonts w:eastAsia="Gulim" w:cs="Arial"/>
                <w:b/>
              </w:rPr>
              <w:t>또는</w:t>
            </w:r>
          </w:p>
          <w:p w:rsidR="00BB2971" w:rsidRPr="003275E1" w:rsidRDefault="00BB2971" w:rsidP="00E4738E">
            <w:pPr>
              <w:pStyle w:val="PURBullet-Indented"/>
              <w:keepNext/>
              <w:rPr>
                <w:rFonts w:eastAsia="Gulim" w:cs="Arial"/>
              </w:rPr>
            </w:pPr>
            <w:r w:rsidRPr="003275E1">
              <w:rPr>
                <w:rFonts w:eastAsia="Gulim" w:cs="Arial"/>
              </w:rPr>
              <w:t xml:space="preserve">Office 365 Enterprise E3/E4, Academic A3/A4 </w:t>
            </w:r>
            <w:r w:rsidRPr="003275E1">
              <w:rPr>
                <w:rFonts w:eastAsia="Gulim" w:cs="Arial"/>
                <w:b/>
              </w:rPr>
              <w:t>또는</w:t>
            </w:r>
            <w:r w:rsidRPr="003275E1">
              <w:rPr>
                <w:rFonts w:eastAsia="Gulim" w:cs="Arial"/>
              </w:rPr>
              <w:t xml:space="preserve"> Government G3/G4* </w:t>
            </w:r>
            <w:r w:rsidRPr="003275E1">
              <w:rPr>
                <w:rFonts w:eastAsia="Gulim" w:cs="Arial"/>
              </w:rPr>
              <w:t>사용자</w:t>
            </w:r>
            <w:r w:rsidRPr="003275E1">
              <w:rPr>
                <w:rFonts w:eastAsia="Gulim" w:cs="Arial"/>
              </w:rPr>
              <w:t xml:space="preserve"> SL</w:t>
            </w:r>
          </w:p>
          <w:p w:rsidR="00BB2971" w:rsidRPr="003275E1" w:rsidRDefault="00BB2971" w:rsidP="00E4738E">
            <w:pPr>
              <w:pStyle w:val="PURBullet-Indented"/>
              <w:keepNext/>
              <w:numPr>
                <w:ilvl w:val="0"/>
                <w:numId w:val="0"/>
              </w:numPr>
              <w:ind w:left="486" w:hanging="216"/>
              <w:rPr>
                <w:rFonts w:eastAsia="Gulim" w:cs="Arial"/>
              </w:rPr>
            </w:pPr>
          </w:p>
          <w:p w:rsidR="007A662B" w:rsidRPr="003275E1" w:rsidRDefault="00BB2971" w:rsidP="00E4738E">
            <w:pPr>
              <w:pStyle w:val="PURBullet-Indented"/>
              <w:keepNext/>
              <w:numPr>
                <w:ilvl w:val="0"/>
                <w:numId w:val="0"/>
              </w:numPr>
              <w:ind w:left="270"/>
              <w:rPr>
                <w:rFonts w:eastAsia="Gulim" w:cs="Arial"/>
                <w:lang w:eastAsia="ko-KR"/>
              </w:rPr>
            </w:pPr>
            <w:r w:rsidRPr="003275E1">
              <w:rPr>
                <w:rFonts w:eastAsia="Gulim" w:cs="Arial"/>
                <w:lang w:eastAsia="ko-KR"/>
              </w:rPr>
              <w:t>*</w:t>
            </w:r>
            <w:r w:rsidRPr="003275E1">
              <w:rPr>
                <w:rFonts w:eastAsia="Gulim" w:cs="Arial"/>
                <w:i/>
                <w:iCs/>
                <w:lang w:eastAsia="ko-KR"/>
              </w:rPr>
              <w:t xml:space="preserve">Office 365 Government G3 </w:t>
            </w:r>
            <w:r w:rsidRPr="003275E1">
              <w:rPr>
                <w:rFonts w:eastAsia="Gulim" w:cs="Arial"/>
                <w:i/>
                <w:iCs/>
                <w:lang w:eastAsia="ko-KR"/>
              </w:rPr>
              <w:t>또는</w:t>
            </w:r>
            <w:r w:rsidRPr="003275E1">
              <w:rPr>
                <w:rFonts w:eastAsia="Gulim" w:cs="Arial"/>
                <w:i/>
                <w:iCs/>
                <w:lang w:eastAsia="ko-KR"/>
              </w:rPr>
              <w:t xml:space="preserve"> G4 </w:t>
            </w:r>
            <w:r w:rsidRPr="003275E1">
              <w:rPr>
                <w:rFonts w:eastAsia="Gulim" w:cs="Arial"/>
                <w:i/>
                <w:iCs/>
                <w:lang w:eastAsia="ko-KR"/>
              </w:rPr>
              <w:t>사용자</w:t>
            </w:r>
            <w:r w:rsidRPr="003275E1">
              <w:rPr>
                <w:rFonts w:eastAsia="Gulim" w:cs="Arial"/>
                <w:i/>
                <w:iCs/>
                <w:lang w:eastAsia="ko-KR"/>
              </w:rPr>
              <w:t xml:space="preserve"> SL</w:t>
            </w:r>
            <w:r w:rsidRPr="003275E1">
              <w:rPr>
                <w:rFonts w:eastAsia="Gulim" w:cs="Arial"/>
                <w:i/>
                <w:iCs/>
                <w:lang w:eastAsia="ko-KR"/>
              </w:rPr>
              <w:t>을</w:t>
            </w:r>
            <w:r w:rsidRPr="003275E1">
              <w:rPr>
                <w:rFonts w:eastAsia="Gulim" w:cs="Arial"/>
                <w:i/>
                <w:iCs/>
                <w:lang w:eastAsia="ko-KR"/>
              </w:rPr>
              <w:t xml:space="preserve"> </w:t>
            </w:r>
            <w:r w:rsidRPr="003275E1">
              <w:rPr>
                <w:rFonts w:eastAsia="Gulim" w:cs="Arial"/>
                <w:i/>
                <w:iCs/>
                <w:lang w:eastAsia="ko-KR"/>
              </w:rPr>
              <w:t>적격</w:t>
            </w:r>
            <w:r w:rsidRPr="003275E1">
              <w:rPr>
                <w:rFonts w:eastAsia="Gulim" w:cs="Arial"/>
                <w:i/>
                <w:iCs/>
                <w:lang w:eastAsia="ko-KR"/>
              </w:rPr>
              <w:t xml:space="preserve"> CAL</w:t>
            </w:r>
            <w:r w:rsidRPr="003275E1">
              <w:rPr>
                <w:rFonts w:eastAsia="Gulim" w:cs="Arial"/>
                <w:i/>
                <w:iCs/>
                <w:lang w:eastAsia="ko-KR"/>
              </w:rPr>
              <w:t>로</w:t>
            </w:r>
            <w:r w:rsidRPr="003275E1">
              <w:rPr>
                <w:rFonts w:eastAsia="Gulim" w:cs="Arial"/>
                <w:i/>
                <w:iCs/>
                <w:lang w:eastAsia="ko-KR"/>
              </w:rPr>
              <w:t xml:space="preserve"> </w:t>
            </w:r>
            <w:r w:rsidRPr="003275E1">
              <w:rPr>
                <w:rFonts w:eastAsia="Gulim" w:cs="Arial"/>
                <w:i/>
                <w:iCs/>
                <w:lang w:eastAsia="ko-KR"/>
              </w:rPr>
              <w:t>사용하려면</w:t>
            </w:r>
            <w:r w:rsidRPr="003275E1">
              <w:rPr>
                <w:rFonts w:eastAsia="Gulim" w:cs="Arial"/>
                <w:i/>
                <w:iCs/>
                <w:lang w:eastAsia="ko-KR"/>
              </w:rPr>
              <w:t xml:space="preserve"> </w:t>
            </w:r>
            <w:r w:rsidRPr="003275E1">
              <w:rPr>
                <w:rFonts w:eastAsia="Gulim" w:cs="Arial"/>
                <w:i/>
                <w:iCs/>
                <w:lang w:eastAsia="ko-KR"/>
              </w:rPr>
              <w:t>고객이</w:t>
            </w:r>
            <w:r w:rsidRPr="003275E1">
              <w:rPr>
                <w:rFonts w:eastAsia="Gulim" w:cs="Arial"/>
                <w:i/>
                <w:iCs/>
                <w:lang w:eastAsia="ko-KR"/>
              </w:rPr>
              <w:t xml:space="preserve"> </w:t>
            </w:r>
            <w:r w:rsidRPr="003275E1">
              <w:rPr>
                <w:rFonts w:eastAsia="Gulim" w:cs="Arial"/>
                <w:i/>
                <w:iCs/>
                <w:lang w:eastAsia="ko-KR"/>
              </w:rPr>
              <w:t>정부</w:t>
            </w:r>
            <w:r w:rsidRPr="003275E1">
              <w:rPr>
                <w:rFonts w:eastAsia="Gulim" w:cs="Arial"/>
                <w:i/>
                <w:iCs/>
                <w:lang w:eastAsia="ko-KR"/>
              </w:rPr>
              <w:t xml:space="preserve"> </w:t>
            </w:r>
            <w:r w:rsidRPr="003275E1">
              <w:rPr>
                <w:rFonts w:eastAsia="Gulim" w:cs="Arial"/>
                <w:i/>
                <w:iCs/>
                <w:lang w:eastAsia="ko-KR"/>
              </w:rPr>
              <w:t>고객만</w:t>
            </w:r>
            <w:r w:rsidRPr="003275E1">
              <w:rPr>
                <w:rFonts w:eastAsia="Gulim" w:cs="Arial"/>
                <w:i/>
                <w:iCs/>
                <w:lang w:eastAsia="ko-KR"/>
              </w:rPr>
              <w:t xml:space="preserve"> </w:t>
            </w:r>
            <w:r w:rsidRPr="003275E1">
              <w:rPr>
                <w:rFonts w:eastAsia="Gulim" w:cs="Arial"/>
                <w:i/>
                <w:iCs/>
                <w:lang w:eastAsia="ko-KR"/>
              </w:rPr>
              <w:t>액세스하는</w:t>
            </w:r>
            <w:r w:rsidRPr="003275E1">
              <w:rPr>
                <w:rFonts w:eastAsia="Gulim" w:cs="Arial"/>
                <w:i/>
                <w:iCs/>
                <w:lang w:eastAsia="ko-KR"/>
              </w:rPr>
              <w:t xml:space="preserve"> </w:t>
            </w:r>
            <w:r w:rsidRPr="003275E1">
              <w:rPr>
                <w:rFonts w:eastAsia="Gulim" w:cs="Arial"/>
                <w:i/>
                <w:iCs/>
                <w:lang w:eastAsia="ko-KR"/>
              </w:rPr>
              <w:t>서버에서</w:t>
            </w:r>
            <w:r w:rsidRPr="003275E1">
              <w:rPr>
                <w:rFonts w:eastAsia="Gulim" w:cs="Arial"/>
                <w:i/>
                <w:iCs/>
                <w:lang w:eastAsia="ko-KR"/>
              </w:rPr>
              <w:t xml:space="preserve"> </w:t>
            </w:r>
            <w:r w:rsidRPr="003275E1">
              <w:rPr>
                <w:rFonts w:eastAsia="Gulim" w:cs="Arial"/>
                <w:i/>
                <w:iCs/>
                <w:lang w:eastAsia="ko-KR"/>
              </w:rPr>
              <w:t>데이터를</w:t>
            </w:r>
            <w:r w:rsidRPr="003275E1">
              <w:rPr>
                <w:rFonts w:eastAsia="Gulim" w:cs="Arial"/>
                <w:i/>
                <w:iCs/>
                <w:lang w:eastAsia="ko-KR"/>
              </w:rPr>
              <w:t xml:space="preserve"> </w:t>
            </w:r>
            <w:r w:rsidRPr="003275E1">
              <w:rPr>
                <w:rFonts w:eastAsia="Gulim" w:cs="Arial"/>
                <w:i/>
                <w:iCs/>
                <w:lang w:eastAsia="ko-KR"/>
              </w:rPr>
              <w:t>처리하고</w:t>
            </w:r>
            <w:r w:rsidRPr="003275E1">
              <w:rPr>
                <w:rFonts w:eastAsia="Gulim" w:cs="Arial"/>
                <w:i/>
                <w:iCs/>
                <w:lang w:eastAsia="ko-KR"/>
              </w:rPr>
              <w:t xml:space="preserve"> </w:t>
            </w:r>
            <w:r w:rsidRPr="003275E1">
              <w:rPr>
                <w:rFonts w:eastAsia="Gulim" w:cs="Arial"/>
                <w:i/>
                <w:iCs/>
                <w:lang w:eastAsia="ko-KR"/>
              </w:rPr>
              <w:t>저장해야</w:t>
            </w:r>
            <w:r w:rsidRPr="003275E1">
              <w:rPr>
                <w:rFonts w:eastAsia="Gulim" w:cs="Arial"/>
                <w:i/>
                <w:iCs/>
                <w:lang w:eastAsia="ko-KR"/>
              </w:rPr>
              <w:t xml:space="preserve"> </w:t>
            </w:r>
            <w:r w:rsidRPr="003275E1">
              <w:rPr>
                <w:rFonts w:eastAsia="Gulim" w:cs="Arial"/>
                <w:i/>
                <w:iCs/>
                <w:lang w:eastAsia="ko-KR"/>
              </w:rPr>
              <w:t>할</w:t>
            </w:r>
            <w:r w:rsidRPr="003275E1">
              <w:rPr>
                <w:rFonts w:eastAsia="Gulim" w:cs="Arial"/>
                <w:i/>
                <w:iCs/>
                <w:lang w:eastAsia="ko-KR"/>
              </w:rPr>
              <w:t xml:space="preserve"> </w:t>
            </w:r>
            <w:r w:rsidRPr="003275E1">
              <w:rPr>
                <w:rFonts w:eastAsia="Gulim" w:cs="Arial"/>
                <w:i/>
                <w:iCs/>
                <w:lang w:eastAsia="ko-KR"/>
              </w:rPr>
              <w:t>수</w:t>
            </w:r>
            <w:r w:rsidRPr="003275E1">
              <w:rPr>
                <w:rFonts w:eastAsia="Gulim" w:cs="Arial"/>
                <w:i/>
                <w:iCs/>
                <w:lang w:eastAsia="ko-KR"/>
              </w:rPr>
              <w:t xml:space="preserve"> </w:t>
            </w:r>
            <w:r w:rsidRPr="003275E1">
              <w:rPr>
                <w:rFonts w:eastAsia="Gulim" w:cs="Arial"/>
                <w:i/>
                <w:iCs/>
                <w:lang w:eastAsia="ko-KR"/>
              </w:rPr>
              <w:t>있습니다</w:t>
            </w:r>
            <w:r w:rsidRPr="003275E1">
              <w:rPr>
                <w:rFonts w:eastAsia="Gulim" w:cs="Arial"/>
                <w:i/>
                <w:iCs/>
                <w:lang w:eastAsia="ko-KR"/>
              </w:rPr>
              <w:t xml:space="preserve">. </w:t>
            </w:r>
            <w:r w:rsidRPr="003275E1">
              <w:rPr>
                <w:rFonts w:eastAsia="Gulim" w:cs="Arial"/>
                <w:i/>
                <w:iCs/>
                <w:lang w:eastAsia="ko-KR"/>
              </w:rPr>
              <w:t>이러한</w:t>
            </w:r>
            <w:r w:rsidRPr="003275E1">
              <w:rPr>
                <w:rFonts w:eastAsia="Gulim" w:cs="Arial"/>
                <w:i/>
                <w:iCs/>
                <w:lang w:eastAsia="ko-KR"/>
              </w:rPr>
              <w:t xml:space="preserve"> </w:t>
            </w:r>
            <w:r w:rsidRPr="003275E1">
              <w:rPr>
                <w:rFonts w:eastAsia="Gulim" w:cs="Arial"/>
                <w:i/>
                <w:iCs/>
                <w:lang w:eastAsia="ko-KR"/>
              </w:rPr>
              <w:t>요구</w:t>
            </w:r>
            <w:r w:rsidRPr="003275E1">
              <w:rPr>
                <w:rFonts w:eastAsia="Gulim" w:cs="Arial"/>
                <w:i/>
                <w:iCs/>
                <w:lang w:eastAsia="ko-KR"/>
              </w:rPr>
              <w:t xml:space="preserve"> </w:t>
            </w:r>
            <w:r w:rsidRPr="003275E1">
              <w:rPr>
                <w:rFonts w:eastAsia="Gulim" w:cs="Arial"/>
                <w:i/>
                <w:iCs/>
                <w:lang w:eastAsia="ko-KR"/>
              </w:rPr>
              <w:t>사항에</w:t>
            </w:r>
            <w:r w:rsidRPr="003275E1">
              <w:rPr>
                <w:rFonts w:eastAsia="Gulim" w:cs="Arial"/>
                <w:i/>
                <w:iCs/>
                <w:lang w:eastAsia="ko-KR"/>
              </w:rPr>
              <w:t xml:space="preserve"> </w:t>
            </w:r>
            <w:r w:rsidRPr="003275E1">
              <w:rPr>
                <w:rFonts w:eastAsia="Gulim" w:cs="Arial"/>
                <w:i/>
                <w:iCs/>
                <w:lang w:eastAsia="ko-KR"/>
              </w:rPr>
              <w:t>부합해야</w:t>
            </w:r>
            <w:r w:rsidRPr="003275E1">
              <w:rPr>
                <w:rFonts w:eastAsia="Gulim" w:cs="Arial"/>
                <w:i/>
                <w:iCs/>
                <w:lang w:eastAsia="ko-KR"/>
              </w:rPr>
              <w:t xml:space="preserve"> </w:t>
            </w:r>
            <w:r w:rsidRPr="003275E1">
              <w:rPr>
                <w:rFonts w:eastAsia="Gulim" w:cs="Arial"/>
                <w:i/>
                <w:iCs/>
                <w:lang w:eastAsia="ko-KR"/>
              </w:rPr>
              <w:t>하는지</w:t>
            </w:r>
            <w:r w:rsidRPr="003275E1">
              <w:rPr>
                <w:rFonts w:eastAsia="Gulim" w:cs="Arial"/>
                <w:i/>
                <w:iCs/>
                <w:lang w:eastAsia="ko-KR"/>
              </w:rPr>
              <w:t xml:space="preserve">, </w:t>
            </w:r>
            <w:r w:rsidRPr="003275E1">
              <w:rPr>
                <w:rFonts w:eastAsia="Gulim" w:cs="Arial"/>
                <w:i/>
                <w:iCs/>
                <w:lang w:eastAsia="ko-KR"/>
              </w:rPr>
              <w:t>또</w:t>
            </w:r>
            <w:r w:rsidRPr="003275E1">
              <w:rPr>
                <w:rFonts w:eastAsia="Gulim" w:cs="Arial"/>
                <w:i/>
                <w:iCs/>
                <w:lang w:eastAsia="ko-KR"/>
              </w:rPr>
              <w:t xml:space="preserve"> </w:t>
            </w:r>
            <w:r w:rsidRPr="003275E1">
              <w:rPr>
                <w:rFonts w:eastAsia="Gulim" w:cs="Arial"/>
                <w:i/>
                <w:iCs/>
                <w:lang w:eastAsia="ko-KR"/>
              </w:rPr>
              <w:t>이러한</w:t>
            </w:r>
            <w:r w:rsidRPr="003275E1">
              <w:rPr>
                <w:rFonts w:eastAsia="Gulim" w:cs="Arial"/>
                <w:i/>
                <w:iCs/>
                <w:lang w:eastAsia="ko-KR"/>
              </w:rPr>
              <w:t xml:space="preserve"> </w:t>
            </w:r>
            <w:r w:rsidRPr="003275E1">
              <w:rPr>
                <w:rFonts w:eastAsia="Gulim" w:cs="Arial"/>
                <w:i/>
                <w:iCs/>
                <w:lang w:eastAsia="ko-KR"/>
              </w:rPr>
              <w:t>요구</w:t>
            </w:r>
            <w:r w:rsidRPr="003275E1">
              <w:rPr>
                <w:rFonts w:eastAsia="Gulim" w:cs="Arial"/>
                <w:i/>
                <w:iCs/>
                <w:lang w:eastAsia="ko-KR"/>
              </w:rPr>
              <w:t xml:space="preserve"> </w:t>
            </w:r>
            <w:r w:rsidRPr="003275E1">
              <w:rPr>
                <w:rFonts w:eastAsia="Gulim" w:cs="Arial"/>
                <w:i/>
                <w:iCs/>
                <w:lang w:eastAsia="ko-KR"/>
              </w:rPr>
              <w:t>사항에</w:t>
            </w:r>
            <w:r w:rsidRPr="003275E1">
              <w:rPr>
                <w:rFonts w:eastAsia="Gulim" w:cs="Arial"/>
                <w:i/>
                <w:iCs/>
                <w:lang w:eastAsia="ko-KR"/>
              </w:rPr>
              <w:t xml:space="preserve"> </w:t>
            </w:r>
            <w:r w:rsidRPr="003275E1">
              <w:rPr>
                <w:rFonts w:eastAsia="Gulim" w:cs="Arial"/>
                <w:i/>
                <w:iCs/>
                <w:lang w:eastAsia="ko-KR"/>
              </w:rPr>
              <w:t>어떻게</w:t>
            </w:r>
            <w:r w:rsidRPr="003275E1">
              <w:rPr>
                <w:rFonts w:eastAsia="Gulim" w:cs="Arial"/>
                <w:i/>
                <w:iCs/>
                <w:lang w:eastAsia="ko-KR"/>
              </w:rPr>
              <w:t xml:space="preserve"> </w:t>
            </w:r>
            <w:r w:rsidRPr="003275E1">
              <w:rPr>
                <w:rFonts w:eastAsia="Gulim" w:cs="Arial"/>
                <w:i/>
                <w:iCs/>
                <w:lang w:eastAsia="ko-KR"/>
              </w:rPr>
              <w:t>부합할</w:t>
            </w:r>
            <w:r w:rsidRPr="003275E1">
              <w:rPr>
                <w:rFonts w:eastAsia="Gulim" w:cs="Arial"/>
                <w:i/>
                <w:iCs/>
                <w:lang w:eastAsia="ko-KR"/>
              </w:rPr>
              <w:t xml:space="preserve"> </w:t>
            </w:r>
            <w:r w:rsidRPr="003275E1">
              <w:rPr>
                <w:rFonts w:eastAsia="Gulim" w:cs="Arial"/>
                <w:i/>
                <w:iCs/>
                <w:lang w:eastAsia="ko-KR"/>
              </w:rPr>
              <w:t>것인지는</w:t>
            </w:r>
            <w:r w:rsidRPr="003275E1">
              <w:rPr>
                <w:rFonts w:eastAsia="Gulim" w:cs="Arial"/>
                <w:i/>
                <w:iCs/>
                <w:lang w:eastAsia="ko-KR"/>
              </w:rPr>
              <w:t xml:space="preserve"> </w:t>
            </w:r>
            <w:r w:rsidRPr="003275E1">
              <w:rPr>
                <w:rFonts w:eastAsia="Gulim" w:cs="Arial"/>
                <w:i/>
                <w:iCs/>
                <w:lang w:eastAsia="ko-KR"/>
              </w:rPr>
              <w:t>전적으로</w:t>
            </w:r>
            <w:r w:rsidRPr="003275E1">
              <w:rPr>
                <w:rFonts w:eastAsia="Gulim" w:cs="Arial"/>
                <w:i/>
                <w:iCs/>
                <w:lang w:eastAsia="ko-KR"/>
              </w:rPr>
              <w:t xml:space="preserve"> </w:t>
            </w:r>
            <w:r w:rsidRPr="003275E1">
              <w:rPr>
                <w:rFonts w:eastAsia="Gulim" w:cs="Arial"/>
                <w:i/>
                <w:iCs/>
                <w:lang w:eastAsia="ko-KR"/>
              </w:rPr>
              <w:t>귀사와</w:t>
            </w:r>
            <w:r w:rsidRPr="003275E1">
              <w:rPr>
                <w:rFonts w:eastAsia="Gulim" w:cs="Arial"/>
                <w:i/>
                <w:iCs/>
                <w:lang w:eastAsia="ko-KR"/>
              </w:rPr>
              <w:t xml:space="preserve"> </w:t>
            </w:r>
            <w:r w:rsidRPr="003275E1">
              <w:rPr>
                <w:rFonts w:eastAsia="Gulim" w:cs="Arial"/>
                <w:i/>
                <w:iCs/>
                <w:lang w:eastAsia="ko-KR"/>
              </w:rPr>
              <w:t>고객</w:t>
            </w:r>
            <w:r w:rsidRPr="003275E1">
              <w:rPr>
                <w:rFonts w:eastAsia="Gulim" w:cs="Arial"/>
                <w:i/>
                <w:iCs/>
                <w:lang w:eastAsia="ko-KR"/>
              </w:rPr>
              <w:t xml:space="preserve"> </w:t>
            </w:r>
            <w:r w:rsidRPr="003275E1">
              <w:rPr>
                <w:rFonts w:eastAsia="Gulim" w:cs="Arial"/>
                <w:i/>
                <w:iCs/>
                <w:lang w:eastAsia="ko-KR"/>
              </w:rPr>
              <w:t>간의</w:t>
            </w:r>
            <w:r w:rsidRPr="003275E1">
              <w:rPr>
                <w:rFonts w:eastAsia="Gulim" w:cs="Arial"/>
                <w:i/>
                <w:iCs/>
                <w:lang w:eastAsia="ko-KR"/>
              </w:rPr>
              <w:t xml:space="preserve"> </w:t>
            </w:r>
            <w:r w:rsidRPr="003275E1">
              <w:rPr>
                <w:rFonts w:eastAsia="Gulim" w:cs="Arial"/>
                <w:i/>
                <w:iCs/>
                <w:lang w:eastAsia="ko-KR"/>
              </w:rPr>
              <w:t>합의에</w:t>
            </w:r>
            <w:r w:rsidRPr="003275E1">
              <w:rPr>
                <w:rFonts w:eastAsia="Gulim" w:cs="Arial"/>
                <w:i/>
                <w:iCs/>
                <w:lang w:eastAsia="ko-KR"/>
              </w:rPr>
              <w:t xml:space="preserve"> </w:t>
            </w:r>
            <w:r w:rsidRPr="003275E1">
              <w:rPr>
                <w:rFonts w:eastAsia="Gulim" w:cs="Arial"/>
                <w:i/>
                <w:iCs/>
                <w:lang w:eastAsia="ko-KR"/>
              </w:rPr>
              <w:t>달렸습니다</w:t>
            </w:r>
            <w:r w:rsidRPr="003275E1">
              <w:rPr>
                <w:rFonts w:eastAsia="Gulim" w:cs="Arial"/>
                <w:i/>
                <w:iCs/>
                <w:lang w:eastAsia="ko-KR"/>
              </w:rPr>
              <w:t>.</w:t>
            </w:r>
          </w:p>
        </w:tc>
      </w:tr>
      <w:tr w:rsidR="007A662B" w:rsidRPr="003275E1" w:rsidTr="00FE10D3">
        <w:tc>
          <w:tcPr>
            <w:tcW w:w="2337" w:type="pct"/>
            <w:gridSpan w:val="2"/>
            <w:tcBorders>
              <w:top w:val="single" w:sz="4" w:space="0" w:color="auto"/>
            </w:tcBorders>
          </w:tcPr>
          <w:p w:rsidR="007A662B" w:rsidRPr="003275E1" w:rsidRDefault="007A662B" w:rsidP="00100CA4">
            <w:pPr>
              <w:pStyle w:val="PURBullet-Indented"/>
              <w:rPr>
                <w:rFonts w:eastAsia="Gulim" w:cs="Arial"/>
                <w:i/>
              </w:rPr>
            </w:pPr>
            <w:r w:rsidRPr="003275E1">
              <w:rPr>
                <w:rFonts w:eastAsia="Gulim" w:cs="Arial"/>
              </w:rPr>
              <w:t>Lync Server Plus SAL</w:t>
            </w:r>
          </w:p>
        </w:tc>
        <w:tc>
          <w:tcPr>
            <w:tcW w:w="2663" w:type="pct"/>
            <w:gridSpan w:val="3"/>
            <w:tcBorders>
              <w:top w:val="single" w:sz="4" w:space="0" w:color="auto"/>
            </w:tcBorders>
          </w:tcPr>
          <w:p w:rsidR="003A7958" w:rsidRPr="003275E1" w:rsidRDefault="007A662B" w:rsidP="00100CA4">
            <w:pPr>
              <w:pStyle w:val="PURBullet-Indented"/>
              <w:rPr>
                <w:rFonts w:eastAsia="Gulim" w:cs="Arial"/>
              </w:rPr>
            </w:pPr>
            <w:r w:rsidRPr="003275E1">
              <w:rPr>
                <w:rFonts w:eastAsia="Gulim" w:cs="Arial"/>
              </w:rPr>
              <w:t xml:space="preserve">Lync Server 2013 Standard CAL </w:t>
            </w:r>
            <w:r w:rsidRPr="003275E1">
              <w:rPr>
                <w:rFonts w:eastAsia="Gulim" w:cs="Arial"/>
              </w:rPr>
              <w:t>및</w:t>
            </w:r>
            <w:r w:rsidRPr="003275E1">
              <w:rPr>
                <w:rFonts w:eastAsia="Gulim" w:cs="Arial"/>
              </w:rPr>
              <w:t xml:space="preserve"> Lync Server 2013 Plus CAL </w:t>
            </w:r>
            <w:r w:rsidRPr="003275E1">
              <w:rPr>
                <w:rFonts w:eastAsia="Gulim" w:cs="Arial"/>
                <w:b/>
              </w:rPr>
              <w:t>또는</w:t>
            </w:r>
          </w:p>
          <w:p w:rsidR="003A7958" w:rsidRPr="003275E1" w:rsidRDefault="007A662B" w:rsidP="00100CA4">
            <w:pPr>
              <w:pStyle w:val="PURBullet-Indented"/>
              <w:rPr>
                <w:rFonts w:eastAsia="Gulim" w:cs="Arial"/>
              </w:rPr>
            </w:pPr>
            <w:r w:rsidRPr="003275E1">
              <w:rPr>
                <w:rFonts w:eastAsia="Gulim" w:cs="Arial"/>
              </w:rPr>
              <w:t xml:space="preserve">Core CAL Suite </w:t>
            </w:r>
            <w:r w:rsidRPr="003275E1">
              <w:rPr>
                <w:rFonts w:eastAsia="Gulim" w:cs="Arial"/>
              </w:rPr>
              <w:t>및</w:t>
            </w:r>
            <w:r w:rsidRPr="003275E1">
              <w:rPr>
                <w:rFonts w:eastAsia="Gulim" w:cs="Arial"/>
              </w:rPr>
              <w:t xml:space="preserve"> Lync Server Plus CAL </w:t>
            </w:r>
            <w:r w:rsidRPr="003275E1">
              <w:rPr>
                <w:rFonts w:eastAsia="Gulim" w:cs="Arial"/>
                <w:b/>
              </w:rPr>
              <w:t>또는</w:t>
            </w:r>
          </w:p>
          <w:p w:rsidR="00BB2971" w:rsidRPr="003275E1" w:rsidRDefault="003A7958" w:rsidP="00BB2971">
            <w:pPr>
              <w:pStyle w:val="PURBullet-Indented"/>
              <w:rPr>
                <w:rFonts w:eastAsia="Gulim" w:cs="Arial"/>
              </w:rPr>
            </w:pPr>
            <w:r w:rsidRPr="003275E1">
              <w:rPr>
                <w:rFonts w:eastAsia="Gulim" w:cs="Arial"/>
              </w:rPr>
              <w:t xml:space="preserve">Enterprise CAL Suite </w:t>
            </w:r>
            <w:r w:rsidRPr="003275E1">
              <w:rPr>
                <w:rFonts w:eastAsia="Gulim" w:cs="Arial"/>
              </w:rPr>
              <w:t>및</w:t>
            </w:r>
            <w:r w:rsidRPr="003275E1">
              <w:rPr>
                <w:rFonts w:eastAsia="Gulim" w:cs="Arial"/>
              </w:rPr>
              <w:t xml:space="preserve"> Lync Server Plus CAL </w:t>
            </w:r>
            <w:r w:rsidRPr="003275E1">
              <w:rPr>
                <w:rFonts w:eastAsia="Gulim" w:cs="Arial"/>
                <w:b/>
              </w:rPr>
              <w:t>또는</w:t>
            </w:r>
          </w:p>
          <w:p w:rsidR="00BB2971" w:rsidRPr="003275E1" w:rsidRDefault="00BB2971" w:rsidP="00BB2971">
            <w:pPr>
              <w:pStyle w:val="PURBullet-Indented"/>
              <w:rPr>
                <w:rFonts w:eastAsia="Gulim" w:cs="Arial"/>
              </w:rPr>
            </w:pPr>
            <w:r w:rsidRPr="003275E1">
              <w:rPr>
                <w:rFonts w:eastAsia="Gulim" w:cs="Arial"/>
              </w:rPr>
              <w:t xml:space="preserve">Lync Online Plan 3 </w:t>
            </w:r>
            <w:r w:rsidRPr="003275E1">
              <w:rPr>
                <w:rFonts w:eastAsia="Gulim" w:cs="Arial"/>
              </w:rPr>
              <w:t>사용자</w:t>
            </w:r>
            <w:r w:rsidRPr="003275E1">
              <w:rPr>
                <w:rFonts w:eastAsia="Gulim" w:cs="Arial"/>
              </w:rPr>
              <w:t xml:space="preserve"> SL </w:t>
            </w:r>
            <w:r w:rsidRPr="003275E1">
              <w:rPr>
                <w:rFonts w:eastAsia="Gulim" w:cs="Arial"/>
                <w:b/>
              </w:rPr>
              <w:t>또는</w:t>
            </w:r>
          </w:p>
          <w:p w:rsidR="00BB2971" w:rsidRPr="003275E1" w:rsidRDefault="00BB2971" w:rsidP="00BB2971">
            <w:pPr>
              <w:pStyle w:val="PURBullet-Indented"/>
              <w:rPr>
                <w:rFonts w:eastAsia="Gulim" w:cs="Arial"/>
              </w:rPr>
            </w:pPr>
            <w:r w:rsidRPr="003275E1">
              <w:rPr>
                <w:rFonts w:eastAsia="Gulim" w:cs="Arial"/>
              </w:rPr>
              <w:lastRenderedPageBreak/>
              <w:t xml:space="preserve">Office 365 Enterprise E4, Academic A4, </w:t>
            </w:r>
            <w:r w:rsidRPr="003275E1">
              <w:rPr>
                <w:rFonts w:eastAsia="Gulim" w:cs="Arial"/>
                <w:b/>
              </w:rPr>
              <w:t>또는</w:t>
            </w:r>
            <w:r w:rsidRPr="003275E1">
              <w:rPr>
                <w:rFonts w:eastAsia="Gulim" w:cs="Arial"/>
              </w:rPr>
              <w:t xml:space="preserve"> Government G4* User SL</w:t>
            </w:r>
          </w:p>
          <w:p w:rsidR="00BB2971" w:rsidRPr="003275E1" w:rsidRDefault="00BB2971" w:rsidP="00BB2971">
            <w:pPr>
              <w:pStyle w:val="PURBullet-Indented"/>
              <w:numPr>
                <w:ilvl w:val="0"/>
                <w:numId w:val="0"/>
              </w:numPr>
              <w:ind w:left="486" w:hanging="216"/>
              <w:rPr>
                <w:rFonts w:eastAsia="Gulim" w:cs="Arial"/>
              </w:rPr>
            </w:pPr>
          </w:p>
          <w:p w:rsidR="003A7958" w:rsidRPr="003275E1" w:rsidRDefault="00BB2971" w:rsidP="00BB2971">
            <w:pPr>
              <w:pStyle w:val="PURBullet-Indented"/>
              <w:numPr>
                <w:ilvl w:val="0"/>
                <w:numId w:val="0"/>
              </w:numPr>
              <w:ind w:left="270"/>
              <w:rPr>
                <w:rFonts w:eastAsia="Gulim" w:cs="Arial"/>
                <w:lang w:eastAsia="ko-KR"/>
              </w:rPr>
            </w:pPr>
            <w:r w:rsidRPr="003275E1">
              <w:rPr>
                <w:rFonts w:eastAsia="Gulim" w:cs="Arial"/>
                <w:lang w:eastAsia="ko-KR"/>
              </w:rPr>
              <w:t>*</w:t>
            </w:r>
            <w:r w:rsidRPr="003275E1">
              <w:rPr>
                <w:rFonts w:eastAsia="Gulim" w:cs="Arial"/>
                <w:i/>
                <w:iCs/>
                <w:lang w:eastAsia="ko-KR"/>
              </w:rPr>
              <w:t xml:space="preserve">Office 365 Government G3 </w:t>
            </w:r>
            <w:r w:rsidRPr="003275E1">
              <w:rPr>
                <w:rFonts w:eastAsia="Gulim" w:cs="Arial"/>
                <w:i/>
                <w:iCs/>
                <w:lang w:eastAsia="ko-KR"/>
              </w:rPr>
              <w:t>또는</w:t>
            </w:r>
            <w:r w:rsidRPr="003275E1">
              <w:rPr>
                <w:rFonts w:eastAsia="Gulim" w:cs="Arial"/>
                <w:i/>
                <w:iCs/>
                <w:lang w:eastAsia="ko-KR"/>
              </w:rPr>
              <w:t xml:space="preserve"> G4 </w:t>
            </w:r>
            <w:r w:rsidRPr="003275E1">
              <w:rPr>
                <w:rFonts w:eastAsia="Gulim" w:cs="Arial"/>
                <w:i/>
                <w:iCs/>
                <w:lang w:eastAsia="ko-KR"/>
              </w:rPr>
              <w:t>사용자</w:t>
            </w:r>
            <w:r w:rsidRPr="003275E1">
              <w:rPr>
                <w:rFonts w:eastAsia="Gulim" w:cs="Arial"/>
                <w:i/>
                <w:iCs/>
                <w:lang w:eastAsia="ko-KR"/>
              </w:rPr>
              <w:t xml:space="preserve"> SL</w:t>
            </w:r>
            <w:r w:rsidRPr="003275E1">
              <w:rPr>
                <w:rFonts w:eastAsia="Gulim" w:cs="Arial"/>
                <w:i/>
                <w:iCs/>
                <w:lang w:eastAsia="ko-KR"/>
              </w:rPr>
              <w:t>을</w:t>
            </w:r>
            <w:r w:rsidRPr="003275E1">
              <w:rPr>
                <w:rFonts w:eastAsia="Gulim" w:cs="Arial"/>
                <w:i/>
                <w:iCs/>
                <w:lang w:eastAsia="ko-KR"/>
              </w:rPr>
              <w:t xml:space="preserve"> </w:t>
            </w:r>
            <w:r w:rsidRPr="003275E1">
              <w:rPr>
                <w:rFonts w:eastAsia="Gulim" w:cs="Arial"/>
                <w:i/>
                <w:iCs/>
                <w:lang w:eastAsia="ko-KR"/>
              </w:rPr>
              <w:t>적격</w:t>
            </w:r>
            <w:r w:rsidRPr="003275E1">
              <w:rPr>
                <w:rFonts w:eastAsia="Gulim" w:cs="Arial"/>
                <w:i/>
                <w:iCs/>
                <w:lang w:eastAsia="ko-KR"/>
              </w:rPr>
              <w:t xml:space="preserve"> CAL</w:t>
            </w:r>
            <w:r w:rsidRPr="003275E1">
              <w:rPr>
                <w:rFonts w:eastAsia="Gulim" w:cs="Arial"/>
                <w:i/>
                <w:iCs/>
                <w:lang w:eastAsia="ko-KR"/>
              </w:rPr>
              <w:t>로</w:t>
            </w:r>
            <w:r w:rsidRPr="003275E1">
              <w:rPr>
                <w:rFonts w:eastAsia="Gulim" w:cs="Arial"/>
                <w:i/>
                <w:iCs/>
                <w:lang w:eastAsia="ko-KR"/>
              </w:rPr>
              <w:t xml:space="preserve"> </w:t>
            </w:r>
            <w:r w:rsidRPr="003275E1">
              <w:rPr>
                <w:rFonts w:eastAsia="Gulim" w:cs="Arial"/>
                <w:i/>
                <w:iCs/>
                <w:lang w:eastAsia="ko-KR"/>
              </w:rPr>
              <w:t>사용하려면</w:t>
            </w:r>
            <w:r w:rsidRPr="003275E1">
              <w:rPr>
                <w:rFonts w:eastAsia="Gulim" w:cs="Arial"/>
                <w:i/>
                <w:iCs/>
                <w:lang w:eastAsia="ko-KR"/>
              </w:rPr>
              <w:t xml:space="preserve"> </w:t>
            </w:r>
            <w:r w:rsidRPr="003275E1">
              <w:rPr>
                <w:rFonts w:eastAsia="Gulim" w:cs="Arial"/>
                <w:i/>
                <w:iCs/>
                <w:lang w:eastAsia="ko-KR"/>
              </w:rPr>
              <w:t>고객이</w:t>
            </w:r>
            <w:r w:rsidRPr="003275E1">
              <w:rPr>
                <w:rFonts w:eastAsia="Gulim" w:cs="Arial"/>
                <w:i/>
                <w:iCs/>
                <w:lang w:eastAsia="ko-KR"/>
              </w:rPr>
              <w:t xml:space="preserve"> </w:t>
            </w:r>
            <w:r w:rsidRPr="003275E1">
              <w:rPr>
                <w:rFonts w:eastAsia="Gulim" w:cs="Arial"/>
                <w:i/>
                <w:iCs/>
                <w:lang w:eastAsia="ko-KR"/>
              </w:rPr>
              <w:t>정부</w:t>
            </w:r>
            <w:r w:rsidRPr="003275E1">
              <w:rPr>
                <w:rFonts w:eastAsia="Gulim" w:cs="Arial"/>
                <w:i/>
                <w:iCs/>
                <w:lang w:eastAsia="ko-KR"/>
              </w:rPr>
              <w:t xml:space="preserve"> </w:t>
            </w:r>
            <w:r w:rsidRPr="003275E1">
              <w:rPr>
                <w:rFonts w:eastAsia="Gulim" w:cs="Arial"/>
                <w:i/>
                <w:iCs/>
                <w:lang w:eastAsia="ko-KR"/>
              </w:rPr>
              <w:t>고객만</w:t>
            </w:r>
            <w:r w:rsidRPr="003275E1">
              <w:rPr>
                <w:rFonts w:eastAsia="Gulim" w:cs="Arial"/>
                <w:i/>
                <w:iCs/>
                <w:lang w:eastAsia="ko-KR"/>
              </w:rPr>
              <w:t xml:space="preserve"> </w:t>
            </w:r>
            <w:r w:rsidRPr="003275E1">
              <w:rPr>
                <w:rFonts w:eastAsia="Gulim" w:cs="Arial"/>
                <w:i/>
                <w:iCs/>
                <w:lang w:eastAsia="ko-KR"/>
              </w:rPr>
              <w:t>액세스하는</w:t>
            </w:r>
            <w:r w:rsidRPr="003275E1">
              <w:rPr>
                <w:rFonts w:eastAsia="Gulim" w:cs="Arial"/>
                <w:i/>
                <w:iCs/>
                <w:lang w:eastAsia="ko-KR"/>
              </w:rPr>
              <w:t xml:space="preserve"> </w:t>
            </w:r>
            <w:r w:rsidRPr="003275E1">
              <w:rPr>
                <w:rFonts w:eastAsia="Gulim" w:cs="Arial"/>
                <w:i/>
                <w:iCs/>
                <w:lang w:eastAsia="ko-KR"/>
              </w:rPr>
              <w:t>서버에서</w:t>
            </w:r>
            <w:r w:rsidRPr="003275E1">
              <w:rPr>
                <w:rFonts w:eastAsia="Gulim" w:cs="Arial"/>
                <w:i/>
                <w:iCs/>
                <w:lang w:eastAsia="ko-KR"/>
              </w:rPr>
              <w:t xml:space="preserve"> </w:t>
            </w:r>
            <w:r w:rsidRPr="003275E1">
              <w:rPr>
                <w:rFonts w:eastAsia="Gulim" w:cs="Arial"/>
                <w:i/>
                <w:iCs/>
                <w:lang w:eastAsia="ko-KR"/>
              </w:rPr>
              <w:t>데이터를</w:t>
            </w:r>
            <w:r w:rsidRPr="003275E1">
              <w:rPr>
                <w:rFonts w:eastAsia="Gulim" w:cs="Arial"/>
                <w:i/>
                <w:iCs/>
                <w:lang w:eastAsia="ko-KR"/>
              </w:rPr>
              <w:t xml:space="preserve"> </w:t>
            </w:r>
            <w:r w:rsidRPr="003275E1">
              <w:rPr>
                <w:rFonts w:eastAsia="Gulim" w:cs="Arial"/>
                <w:i/>
                <w:iCs/>
                <w:lang w:eastAsia="ko-KR"/>
              </w:rPr>
              <w:t>처리하고</w:t>
            </w:r>
            <w:r w:rsidRPr="003275E1">
              <w:rPr>
                <w:rFonts w:eastAsia="Gulim" w:cs="Arial"/>
                <w:i/>
                <w:iCs/>
                <w:lang w:eastAsia="ko-KR"/>
              </w:rPr>
              <w:t xml:space="preserve"> </w:t>
            </w:r>
            <w:r w:rsidRPr="003275E1">
              <w:rPr>
                <w:rFonts w:eastAsia="Gulim" w:cs="Arial"/>
                <w:i/>
                <w:iCs/>
                <w:lang w:eastAsia="ko-KR"/>
              </w:rPr>
              <w:t>저장해야</w:t>
            </w:r>
            <w:r w:rsidRPr="003275E1">
              <w:rPr>
                <w:rFonts w:eastAsia="Gulim" w:cs="Arial"/>
                <w:i/>
                <w:iCs/>
                <w:lang w:eastAsia="ko-KR"/>
              </w:rPr>
              <w:t xml:space="preserve"> </w:t>
            </w:r>
            <w:r w:rsidRPr="003275E1">
              <w:rPr>
                <w:rFonts w:eastAsia="Gulim" w:cs="Arial"/>
                <w:i/>
                <w:iCs/>
                <w:lang w:eastAsia="ko-KR"/>
              </w:rPr>
              <w:t>할</w:t>
            </w:r>
            <w:r w:rsidRPr="003275E1">
              <w:rPr>
                <w:rFonts w:eastAsia="Gulim" w:cs="Arial"/>
                <w:i/>
                <w:iCs/>
                <w:lang w:eastAsia="ko-KR"/>
              </w:rPr>
              <w:t xml:space="preserve"> </w:t>
            </w:r>
            <w:r w:rsidRPr="003275E1">
              <w:rPr>
                <w:rFonts w:eastAsia="Gulim" w:cs="Arial"/>
                <w:i/>
                <w:iCs/>
                <w:lang w:eastAsia="ko-KR"/>
              </w:rPr>
              <w:t>수</w:t>
            </w:r>
            <w:r w:rsidRPr="003275E1">
              <w:rPr>
                <w:rFonts w:eastAsia="Gulim" w:cs="Arial"/>
                <w:i/>
                <w:iCs/>
                <w:lang w:eastAsia="ko-KR"/>
              </w:rPr>
              <w:t xml:space="preserve"> </w:t>
            </w:r>
            <w:r w:rsidRPr="003275E1">
              <w:rPr>
                <w:rFonts w:eastAsia="Gulim" w:cs="Arial"/>
                <w:i/>
                <w:iCs/>
                <w:lang w:eastAsia="ko-KR"/>
              </w:rPr>
              <w:t>있습니다</w:t>
            </w:r>
            <w:r w:rsidRPr="003275E1">
              <w:rPr>
                <w:rFonts w:eastAsia="Gulim" w:cs="Arial"/>
                <w:i/>
                <w:iCs/>
                <w:lang w:eastAsia="ko-KR"/>
              </w:rPr>
              <w:t xml:space="preserve">. </w:t>
            </w:r>
            <w:r w:rsidRPr="003275E1">
              <w:rPr>
                <w:rFonts w:eastAsia="Gulim" w:cs="Arial"/>
                <w:i/>
                <w:iCs/>
                <w:lang w:eastAsia="ko-KR"/>
              </w:rPr>
              <w:t>이러한</w:t>
            </w:r>
            <w:r w:rsidRPr="003275E1">
              <w:rPr>
                <w:rFonts w:eastAsia="Gulim" w:cs="Arial"/>
                <w:i/>
                <w:iCs/>
                <w:lang w:eastAsia="ko-KR"/>
              </w:rPr>
              <w:t xml:space="preserve"> </w:t>
            </w:r>
            <w:r w:rsidRPr="003275E1">
              <w:rPr>
                <w:rFonts w:eastAsia="Gulim" w:cs="Arial"/>
                <w:i/>
                <w:iCs/>
                <w:lang w:eastAsia="ko-KR"/>
              </w:rPr>
              <w:t>요구</w:t>
            </w:r>
            <w:r w:rsidRPr="003275E1">
              <w:rPr>
                <w:rFonts w:eastAsia="Gulim" w:cs="Arial"/>
                <w:i/>
                <w:iCs/>
                <w:lang w:eastAsia="ko-KR"/>
              </w:rPr>
              <w:t xml:space="preserve"> </w:t>
            </w:r>
            <w:r w:rsidRPr="003275E1">
              <w:rPr>
                <w:rFonts w:eastAsia="Gulim" w:cs="Arial"/>
                <w:i/>
                <w:iCs/>
                <w:lang w:eastAsia="ko-KR"/>
              </w:rPr>
              <w:t>사항에</w:t>
            </w:r>
            <w:r w:rsidRPr="003275E1">
              <w:rPr>
                <w:rFonts w:eastAsia="Gulim" w:cs="Arial"/>
                <w:i/>
                <w:iCs/>
                <w:lang w:eastAsia="ko-KR"/>
              </w:rPr>
              <w:t xml:space="preserve"> </w:t>
            </w:r>
            <w:r w:rsidRPr="003275E1">
              <w:rPr>
                <w:rFonts w:eastAsia="Gulim" w:cs="Arial"/>
                <w:i/>
                <w:iCs/>
                <w:lang w:eastAsia="ko-KR"/>
              </w:rPr>
              <w:t>부합해야</w:t>
            </w:r>
            <w:r w:rsidRPr="003275E1">
              <w:rPr>
                <w:rFonts w:eastAsia="Gulim" w:cs="Arial"/>
                <w:i/>
                <w:iCs/>
                <w:lang w:eastAsia="ko-KR"/>
              </w:rPr>
              <w:t xml:space="preserve"> </w:t>
            </w:r>
            <w:r w:rsidRPr="003275E1">
              <w:rPr>
                <w:rFonts w:eastAsia="Gulim" w:cs="Arial"/>
                <w:i/>
                <w:iCs/>
                <w:lang w:eastAsia="ko-KR"/>
              </w:rPr>
              <w:t>하는지</w:t>
            </w:r>
            <w:r w:rsidRPr="003275E1">
              <w:rPr>
                <w:rFonts w:eastAsia="Gulim" w:cs="Arial"/>
                <w:i/>
                <w:iCs/>
                <w:lang w:eastAsia="ko-KR"/>
              </w:rPr>
              <w:t xml:space="preserve">, </w:t>
            </w:r>
            <w:r w:rsidRPr="003275E1">
              <w:rPr>
                <w:rFonts w:eastAsia="Gulim" w:cs="Arial"/>
                <w:i/>
                <w:iCs/>
                <w:lang w:eastAsia="ko-KR"/>
              </w:rPr>
              <w:t>또</w:t>
            </w:r>
            <w:r w:rsidRPr="003275E1">
              <w:rPr>
                <w:rFonts w:eastAsia="Gulim" w:cs="Arial"/>
                <w:i/>
                <w:iCs/>
                <w:lang w:eastAsia="ko-KR"/>
              </w:rPr>
              <w:t xml:space="preserve"> </w:t>
            </w:r>
            <w:r w:rsidRPr="003275E1">
              <w:rPr>
                <w:rFonts w:eastAsia="Gulim" w:cs="Arial"/>
                <w:i/>
                <w:iCs/>
                <w:lang w:eastAsia="ko-KR"/>
              </w:rPr>
              <w:t>이러한</w:t>
            </w:r>
            <w:r w:rsidRPr="003275E1">
              <w:rPr>
                <w:rFonts w:eastAsia="Gulim" w:cs="Arial"/>
                <w:i/>
                <w:iCs/>
                <w:lang w:eastAsia="ko-KR"/>
              </w:rPr>
              <w:t xml:space="preserve"> </w:t>
            </w:r>
            <w:r w:rsidRPr="003275E1">
              <w:rPr>
                <w:rFonts w:eastAsia="Gulim" w:cs="Arial"/>
                <w:i/>
                <w:iCs/>
                <w:lang w:eastAsia="ko-KR"/>
              </w:rPr>
              <w:t>요구</w:t>
            </w:r>
            <w:r w:rsidRPr="003275E1">
              <w:rPr>
                <w:rFonts w:eastAsia="Gulim" w:cs="Arial"/>
                <w:i/>
                <w:iCs/>
                <w:lang w:eastAsia="ko-KR"/>
              </w:rPr>
              <w:t xml:space="preserve"> </w:t>
            </w:r>
            <w:r w:rsidRPr="003275E1">
              <w:rPr>
                <w:rFonts w:eastAsia="Gulim" w:cs="Arial"/>
                <w:i/>
                <w:iCs/>
                <w:lang w:eastAsia="ko-KR"/>
              </w:rPr>
              <w:t>사항에</w:t>
            </w:r>
            <w:r w:rsidRPr="003275E1">
              <w:rPr>
                <w:rFonts w:eastAsia="Gulim" w:cs="Arial"/>
                <w:i/>
                <w:iCs/>
                <w:lang w:eastAsia="ko-KR"/>
              </w:rPr>
              <w:t xml:space="preserve"> </w:t>
            </w:r>
            <w:r w:rsidRPr="003275E1">
              <w:rPr>
                <w:rFonts w:eastAsia="Gulim" w:cs="Arial"/>
                <w:i/>
                <w:iCs/>
                <w:lang w:eastAsia="ko-KR"/>
              </w:rPr>
              <w:t>어떻게</w:t>
            </w:r>
            <w:r w:rsidRPr="003275E1">
              <w:rPr>
                <w:rFonts w:eastAsia="Gulim" w:cs="Arial"/>
                <w:i/>
                <w:iCs/>
                <w:lang w:eastAsia="ko-KR"/>
              </w:rPr>
              <w:t xml:space="preserve"> </w:t>
            </w:r>
            <w:r w:rsidRPr="003275E1">
              <w:rPr>
                <w:rFonts w:eastAsia="Gulim" w:cs="Arial"/>
                <w:i/>
                <w:iCs/>
                <w:lang w:eastAsia="ko-KR"/>
              </w:rPr>
              <w:t>부합할</w:t>
            </w:r>
            <w:r w:rsidRPr="003275E1">
              <w:rPr>
                <w:rFonts w:eastAsia="Gulim" w:cs="Arial"/>
                <w:i/>
                <w:iCs/>
                <w:lang w:eastAsia="ko-KR"/>
              </w:rPr>
              <w:t xml:space="preserve"> </w:t>
            </w:r>
            <w:r w:rsidRPr="003275E1">
              <w:rPr>
                <w:rFonts w:eastAsia="Gulim" w:cs="Arial"/>
                <w:i/>
                <w:iCs/>
                <w:lang w:eastAsia="ko-KR"/>
              </w:rPr>
              <w:t>것인지는</w:t>
            </w:r>
            <w:r w:rsidRPr="003275E1">
              <w:rPr>
                <w:rFonts w:eastAsia="Gulim" w:cs="Arial"/>
                <w:i/>
                <w:iCs/>
                <w:lang w:eastAsia="ko-KR"/>
              </w:rPr>
              <w:t xml:space="preserve"> </w:t>
            </w:r>
            <w:r w:rsidRPr="003275E1">
              <w:rPr>
                <w:rFonts w:eastAsia="Gulim" w:cs="Arial"/>
                <w:i/>
                <w:iCs/>
                <w:lang w:eastAsia="ko-KR"/>
              </w:rPr>
              <w:t>전적으로</w:t>
            </w:r>
            <w:r w:rsidRPr="003275E1">
              <w:rPr>
                <w:rFonts w:eastAsia="Gulim" w:cs="Arial"/>
                <w:i/>
                <w:iCs/>
                <w:lang w:eastAsia="ko-KR"/>
              </w:rPr>
              <w:t xml:space="preserve"> </w:t>
            </w:r>
            <w:r w:rsidRPr="003275E1">
              <w:rPr>
                <w:rFonts w:eastAsia="Gulim" w:cs="Arial"/>
                <w:i/>
                <w:iCs/>
                <w:lang w:eastAsia="ko-KR"/>
              </w:rPr>
              <w:t>귀사와</w:t>
            </w:r>
            <w:r w:rsidRPr="003275E1">
              <w:rPr>
                <w:rFonts w:eastAsia="Gulim" w:cs="Arial"/>
                <w:i/>
                <w:iCs/>
                <w:lang w:eastAsia="ko-KR"/>
              </w:rPr>
              <w:t xml:space="preserve"> </w:t>
            </w:r>
            <w:r w:rsidRPr="003275E1">
              <w:rPr>
                <w:rFonts w:eastAsia="Gulim" w:cs="Arial"/>
                <w:i/>
                <w:iCs/>
                <w:lang w:eastAsia="ko-KR"/>
              </w:rPr>
              <w:t>고객</w:t>
            </w:r>
            <w:r w:rsidRPr="003275E1">
              <w:rPr>
                <w:rFonts w:eastAsia="Gulim" w:cs="Arial"/>
                <w:i/>
                <w:iCs/>
                <w:lang w:eastAsia="ko-KR"/>
              </w:rPr>
              <w:t xml:space="preserve"> </w:t>
            </w:r>
            <w:r w:rsidRPr="003275E1">
              <w:rPr>
                <w:rFonts w:eastAsia="Gulim" w:cs="Arial"/>
                <w:i/>
                <w:iCs/>
                <w:lang w:eastAsia="ko-KR"/>
              </w:rPr>
              <w:t>간의</w:t>
            </w:r>
            <w:r w:rsidRPr="003275E1">
              <w:rPr>
                <w:rFonts w:eastAsia="Gulim" w:cs="Arial"/>
                <w:i/>
                <w:iCs/>
                <w:lang w:eastAsia="ko-KR"/>
              </w:rPr>
              <w:t xml:space="preserve"> </w:t>
            </w:r>
            <w:r w:rsidRPr="003275E1">
              <w:rPr>
                <w:rFonts w:eastAsia="Gulim" w:cs="Arial"/>
                <w:i/>
                <w:iCs/>
                <w:lang w:eastAsia="ko-KR"/>
              </w:rPr>
              <w:t>합의에</w:t>
            </w:r>
            <w:r w:rsidRPr="003275E1">
              <w:rPr>
                <w:rFonts w:eastAsia="Gulim" w:cs="Arial"/>
                <w:i/>
                <w:iCs/>
                <w:lang w:eastAsia="ko-KR"/>
              </w:rPr>
              <w:t xml:space="preserve"> </w:t>
            </w:r>
            <w:r w:rsidRPr="003275E1">
              <w:rPr>
                <w:rFonts w:eastAsia="Gulim" w:cs="Arial"/>
                <w:i/>
                <w:iCs/>
                <w:lang w:eastAsia="ko-KR"/>
              </w:rPr>
              <w:t>달렸습니다</w:t>
            </w:r>
            <w:r w:rsidRPr="003275E1">
              <w:rPr>
                <w:rFonts w:eastAsia="Gulim" w:cs="Arial"/>
                <w:i/>
                <w:iCs/>
                <w:lang w:eastAsia="ko-KR"/>
              </w:rPr>
              <w:t>.</w:t>
            </w:r>
          </w:p>
        </w:tc>
      </w:tr>
    </w:tbl>
    <w:p w:rsidR="009A4C7C" w:rsidRPr="003275E1" w:rsidRDefault="009A4C7C" w:rsidP="00A11A7A">
      <w:pPr>
        <w:pStyle w:val="PURADDITIONALTERMSHEADERMB"/>
        <w:rPr>
          <w:rFonts w:eastAsia="Gulim" w:cs="Arial"/>
          <w:lang w:eastAsia="ko-KR"/>
        </w:rPr>
      </w:pPr>
      <w:r w:rsidRPr="003275E1">
        <w:rPr>
          <w:rFonts w:eastAsia="Gulim" w:cs="Arial"/>
          <w:lang w:eastAsia="ko-KR"/>
        </w:rPr>
        <w:lastRenderedPageBreak/>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3D2E2C" w:rsidRPr="003275E1" w:rsidRDefault="003D2E2C" w:rsidP="003D2E2C">
      <w:pPr>
        <w:pStyle w:val="PURBlueStrong"/>
        <w:rPr>
          <w:rFonts w:eastAsia="Gulim" w:cs="Arial"/>
          <w:lang w:eastAsia="ko-KR"/>
        </w:rPr>
      </w:pPr>
      <w:r w:rsidRPr="003275E1">
        <w:rPr>
          <w:rFonts w:eastAsia="Gulim" w:cs="Arial"/>
          <w:lang w:eastAsia="ko-KR"/>
        </w:rPr>
        <w:t>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유형</w:t>
      </w:r>
    </w:p>
    <w:p w:rsidR="003D2E2C" w:rsidRPr="003275E1" w:rsidRDefault="00615D50" w:rsidP="00BB41EF">
      <w:pPr>
        <w:pStyle w:val="PURBody-Indented"/>
        <w:rPr>
          <w:rFonts w:eastAsia="Gulim" w:cs="Arial"/>
          <w:lang w:eastAsia="ko-KR"/>
        </w:rPr>
      </w:pPr>
      <w:r w:rsidRPr="003275E1">
        <w:rPr>
          <w:rFonts w:eastAsia="Gulim" w:cs="Arial"/>
          <w:b/>
          <w:lang w:eastAsia="ko-KR"/>
        </w:rPr>
        <w:t>사용할</w:t>
      </w:r>
      <w:r w:rsidRPr="003275E1">
        <w:rPr>
          <w:rFonts w:eastAsia="Gulim" w:cs="Arial"/>
          <w:b/>
          <w:lang w:eastAsia="ko-KR"/>
        </w:rPr>
        <w:t xml:space="preserve"> </w:t>
      </w:r>
      <w:r w:rsidRPr="003275E1">
        <w:rPr>
          <w:rFonts w:eastAsia="Gulim" w:cs="Arial"/>
          <w:b/>
          <w:lang w:eastAsia="ko-KR"/>
        </w:rPr>
        <w:t>수</w:t>
      </w:r>
      <w:r w:rsidRPr="003275E1">
        <w:rPr>
          <w:rFonts w:eastAsia="Gulim" w:cs="Arial"/>
          <w:b/>
          <w:lang w:eastAsia="ko-KR"/>
        </w:rPr>
        <w:t xml:space="preserve"> </w:t>
      </w:r>
      <w:r w:rsidRPr="003275E1">
        <w:rPr>
          <w:rFonts w:eastAsia="Gulim" w:cs="Arial"/>
          <w:b/>
          <w:lang w:eastAsia="ko-KR"/>
        </w:rPr>
        <w:t>있는</w:t>
      </w:r>
      <w:r w:rsidRPr="003275E1">
        <w:rPr>
          <w:rFonts w:eastAsia="Gulim" w:cs="Arial"/>
          <w:b/>
          <w:lang w:eastAsia="ko-KR"/>
        </w:rPr>
        <w:t xml:space="preserve"> SAL </w:t>
      </w:r>
      <w:r w:rsidRPr="003275E1">
        <w:rPr>
          <w:rFonts w:eastAsia="Gulim" w:cs="Arial"/>
          <w:b/>
          <w:lang w:eastAsia="ko-KR"/>
        </w:rPr>
        <w:t>유형은</w:t>
      </w:r>
      <w:r w:rsidRPr="003275E1">
        <w:rPr>
          <w:rFonts w:eastAsia="Gulim" w:cs="Arial"/>
          <w:b/>
          <w:lang w:eastAsia="ko-KR"/>
        </w:rPr>
        <w:t xml:space="preserve"> </w:t>
      </w:r>
      <w:r w:rsidRPr="003275E1">
        <w:rPr>
          <w:rFonts w:eastAsia="Gulim" w:cs="Arial"/>
          <w:b/>
          <w:lang w:eastAsia="ko-KR"/>
        </w:rPr>
        <w:t>다음과</w:t>
      </w:r>
      <w:r w:rsidRPr="003275E1">
        <w:rPr>
          <w:rFonts w:eastAsia="Gulim" w:cs="Arial"/>
          <w:b/>
          <w:lang w:eastAsia="ko-KR"/>
        </w:rPr>
        <w:t xml:space="preserve"> </w:t>
      </w:r>
      <w:r w:rsidRPr="003275E1">
        <w:rPr>
          <w:rFonts w:eastAsia="Gulim" w:cs="Arial"/>
          <w:b/>
          <w:lang w:eastAsia="ko-KR"/>
        </w:rPr>
        <w:t>같습니다</w:t>
      </w:r>
      <w:r w:rsidRPr="003275E1">
        <w:rPr>
          <w:rFonts w:eastAsia="Gulim" w:cs="Arial"/>
          <w:b/>
          <w:lang w:eastAsia="ko-KR"/>
        </w:rPr>
        <w:t>.</w:t>
      </w:r>
    </w:p>
    <w:p w:rsidR="00CC7455" w:rsidRPr="003275E1" w:rsidRDefault="00CC7455" w:rsidP="00100CA4">
      <w:pPr>
        <w:pStyle w:val="PURBullet-Indented"/>
        <w:rPr>
          <w:rFonts w:eastAsia="Gulim" w:cs="Arial"/>
        </w:rPr>
      </w:pPr>
      <w:r w:rsidRPr="003275E1">
        <w:rPr>
          <w:rFonts w:eastAsia="Gulim" w:cs="Arial"/>
        </w:rPr>
        <w:t>Lync Server 2013 Standard</w:t>
      </w:r>
      <w:r w:rsidRPr="003275E1">
        <w:rPr>
          <w:rFonts w:eastAsia="Gulim" w:cs="Arial"/>
          <w:szCs w:val="18"/>
        </w:rPr>
        <w:t xml:space="preserve"> SAL(</w:t>
      </w:r>
      <w:r w:rsidRPr="003275E1">
        <w:rPr>
          <w:rFonts w:eastAsia="Gulim" w:cs="Arial"/>
          <w:szCs w:val="18"/>
        </w:rPr>
        <w:t>사용자</w:t>
      </w:r>
      <w:r w:rsidRPr="003275E1">
        <w:rPr>
          <w:rFonts w:eastAsia="Gulim" w:cs="Arial"/>
          <w:szCs w:val="18"/>
        </w:rPr>
        <w:t>/</w:t>
      </w:r>
      <w:r w:rsidRPr="003275E1">
        <w:rPr>
          <w:rFonts w:eastAsia="Gulim" w:cs="Arial"/>
          <w:szCs w:val="18"/>
        </w:rPr>
        <w:t>장치</w:t>
      </w:r>
      <w:r w:rsidRPr="003275E1">
        <w:rPr>
          <w:rFonts w:eastAsia="Gulim" w:cs="Arial"/>
          <w:szCs w:val="18"/>
        </w:rPr>
        <w:t>)</w:t>
      </w:r>
    </w:p>
    <w:p w:rsidR="00CC7455" w:rsidRPr="003275E1" w:rsidRDefault="00CC7455" w:rsidP="00100CA4">
      <w:pPr>
        <w:pStyle w:val="PURBullet-Indented"/>
        <w:rPr>
          <w:rFonts w:eastAsia="Gulim" w:cs="Arial"/>
        </w:rPr>
      </w:pPr>
      <w:r w:rsidRPr="003275E1">
        <w:rPr>
          <w:rFonts w:eastAsia="Gulim" w:cs="Arial"/>
        </w:rPr>
        <w:t>Lync Server 2013 Enterprise SAL(</w:t>
      </w:r>
      <w:r w:rsidRPr="003275E1">
        <w:rPr>
          <w:rFonts w:eastAsia="Gulim" w:cs="Arial"/>
        </w:rPr>
        <w:t>사용자</w:t>
      </w:r>
      <w:r w:rsidRPr="003275E1">
        <w:rPr>
          <w:rFonts w:eastAsia="Gulim" w:cs="Arial"/>
        </w:rPr>
        <w:t>/</w:t>
      </w:r>
      <w:r w:rsidRPr="003275E1">
        <w:rPr>
          <w:rFonts w:eastAsia="Gulim" w:cs="Arial"/>
        </w:rPr>
        <w:t>장치</w:t>
      </w:r>
      <w:r w:rsidRPr="003275E1">
        <w:rPr>
          <w:rFonts w:eastAsia="Gulim" w:cs="Arial"/>
        </w:rPr>
        <w:t>)</w:t>
      </w:r>
    </w:p>
    <w:p w:rsidR="00CC7455" w:rsidRPr="003275E1" w:rsidRDefault="00CC7455" w:rsidP="00100CA4">
      <w:pPr>
        <w:pStyle w:val="PURBullet-Indented"/>
        <w:rPr>
          <w:rFonts w:eastAsia="Gulim" w:cs="Arial"/>
        </w:rPr>
      </w:pPr>
      <w:r w:rsidRPr="003275E1">
        <w:rPr>
          <w:rFonts w:eastAsia="Gulim" w:cs="Arial"/>
        </w:rPr>
        <w:t>Lync Server 2013 Plus SAL(</w:t>
      </w:r>
      <w:r w:rsidRPr="003275E1">
        <w:rPr>
          <w:rFonts w:eastAsia="Gulim" w:cs="Arial"/>
        </w:rPr>
        <w:t>사용자</w:t>
      </w:r>
      <w:r w:rsidRPr="003275E1">
        <w:rPr>
          <w:rFonts w:eastAsia="Gulim" w:cs="Arial"/>
        </w:rPr>
        <w:t>/</w:t>
      </w:r>
      <w:r w:rsidRPr="003275E1">
        <w:rPr>
          <w:rFonts w:eastAsia="Gulim" w:cs="Arial"/>
        </w:rPr>
        <w:t>장치</w:t>
      </w:r>
      <w:r w:rsidRPr="003275E1">
        <w:rPr>
          <w:rFonts w:eastAsia="Gulim" w:cs="Arial"/>
        </w:rPr>
        <w:t>)</w:t>
      </w:r>
    </w:p>
    <w:p w:rsidR="003D2E2C" w:rsidRPr="003275E1" w:rsidRDefault="00CC7455" w:rsidP="00100CA4">
      <w:pPr>
        <w:pStyle w:val="PURBullet-Indented"/>
        <w:rPr>
          <w:rFonts w:eastAsia="Gulim" w:cs="Arial"/>
        </w:rPr>
      </w:pPr>
      <w:r w:rsidRPr="003275E1">
        <w:rPr>
          <w:rFonts w:eastAsia="Gulim" w:cs="Arial"/>
        </w:rPr>
        <w:t>Lync Server 2013 Enterprise Plus SAL(</w:t>
      </w:r>
      <w:r w:rsidRPr="003275E1">
        <w:rPr>
          <w:rFonts w:eastAsia="Gulim" w:cs="Arial"/>
        </w:rPr>
        <w:t>사용자</w:t>
      </w:r>
      <w:r w:rsidRPr="003275E1">
        <w:rPr>
          <w:rFonts w:eastAsia="Gulim" w:cs="Arial"/>
        </w:rPr>
        <w:t>/</w:t>
      </w:r>
      <w:r w:rsidRPr="003275E1">
        <w:rPr>
          <w:rFonts w:eastAsia="Gulim" w:cs="Arial"/>
        </w:rPr>
        <w:t>장치</w:t>
      </w:r>
      <w:r w:rsidRPr="003275E1">
        <w:rPr>
          <w:rFonts w:eastAsia="Gulim" w:cs="Arial"/>
        </w:rPr>
        <w:t>)</w:t>
      </w:r>
    </w:p>
    <w:p w:rsidR="00CC7455" w:rsidRPr="003275E1" w:rsidRDefault="00CC7455" w:rsidP="00100CA4">
      <w:pPr>
        <w:pStyle w:val="PURBullet-Indented"/>
        <w:rPr>
          <w:rFonts w:eastAsia="Gulim" w:cs="Arial"/>
        </w:rPr>
      </w:pPr>
      <w:r w:rsidRPr="003275E1">
        <w:rPr>
          <w:rFonts w:eastAsia="Gulim" w:cs="Arial"/>
        </w:rPr>
        <w:t>Productivity Suite SAL(</w:t>
      </w:r>
      <w:r w:rsidRPr="003275E1">
        <w:rPr>
          <w:rFonts w:eastAsia="Gulim" w:cs="Arial"/>
        </w:rPr>
        <w:t>사용자만</w:t>
      </w:r>
      <w:r w:rsidRPr="003275E1">
        <w:rPr>
          <w:rFonts w:eastAsia="Gulim" w:cs="Arial"/>
        </w:rPr>
        <w:t xml:space="preserve"> </w:t>
      </w:r>
      <w:r w:rsidRPr="003275E1">
        <w:rPr>
          <w:rFonts w:eastAsia="Gulim" w:cs="Arial"/>
        </w:rPr>
        <w:t>해당</w:t>
      </w:r>
      <w:r w:rsidRPr="003275E1">
        <w:rPr>
          <w:rFonts w:eastAsia="Gulim" w:cs="Arial"/>
        </w:rPr>
        <w:t>)</w:t>
      </w:r>
    </w:p>
    <w:p w:rsidR="009A4C7C" w:rsidRPr="003275E1" w:rsidRDefault="009A4C7C" w:rsidP="009A4C7C">
      <w:pPr>
        <w:pStyle w:val="PURBody-Indented"/>
        <w:rPr>
          <w:rFonts w:eastAsia="Gulim" w:cs="Arial"/>
          <w:lang w:eastAsia="ko-KR"/>
        </w:rPr>
      </w:pPr>
      <w:r w:rsidRPr="003275E1">
        <w:rPr>
          <w:rFonts w:eastAsia="Gulim" w:cs="Arial"/>
          <w:lang w:eastAsia="ko-KR"/>
        </w:rPr>
        <w:t xml:space="preserve">Active Directory </w:t>
      </w:r>
      <w:r w:rsidRPr="003275E1">
        <w:rPr>
          <w:rFonts w:eastAsia="Gulim" w:cs="Arial"/>
          <w:lang w:eastAsia="ko-KR"/>
        </w:rPr>
        <w:t>또는</w:t>
      </w:r>
      <w:r w:rsidRPr="003275E1">
        <w:rPr>
          <w:rFonts w:eastAsia="Gulim" w:cs="Arial"/>
          <w:lang w:eastAsia="ko-KR"/>
        </w:rPr>
        <w:t xml:space="preserve"> Lync Server</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인증되지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Standard SAL</w:t>
      </w:r>
    </w:p>
    <w:p w:rsidR="009A4C7C" w:rsidRPr="003275E1" w:rsidRDefault="009A4C7C" w:rsidP="009A4C7C">
      <w:pPr>
        <w:pStyle w:val="PURBody-Indented"/>
        <w:rPr>
          <w:rFonts w:eastAsia="Gulim" w:cs="Arial"/>
          <w:lang w:eastAsia="ko-KR"/>
        </w:rPr>
      </w:pPr>
      <w:r w:rsidRPr="003275E1">
        <w:rPr>
          <w:rFonts w:eastAsia="Gulim" w:cs="Arial"/>
          <w:lang w:eastAsia="ko-KR"/>
        </w:rPr>
        <w:t>귀하가</w:t>
      </w:r>
      <w:r w:rsidRPr="003275E1">
        <w:rPr>
          <w:rFonts w:eastAsia="Gulim" w:cs="Arial"/>
          <w:lang w:eastAsia="ko-KR"/>
        </w:rPr>
        <w:t xml:space="preserve"> Standard SAL </w:t>
      </w:r>
      <w:r w:rsidRPr="003275E1">
        <w:rPr>
          <w:rFonts w:eastAsia="Gulim" w:cs="Arial"/>
          <w:lang w:eastAsia="ko-KR"/>
        </w:rPr>
        <w:t>또는</w:t>
      </w:r>
      <w:r w:rsidRPr="003275E1">
        <w:rPr>
          <w:rFonts w:eastAsia="Gulim" w:cs="Arial"/>
          <w:lang w:eastAsia="ko-KR"/>
        </w:rPr>
        <w:t xml:space="preserve"> Productivity Suite SAL(</w:t>
      </w:r>
      <w:r w:rsidRPr="003275E1">
        <w:rPr>
          <w:rFonts w:eastAsia="Gulim" w:cs="Arial"/>
          <w:lang w:eastAsia="ko-KR"/>
        </w:rPr>
        <w:t>사용자만</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장치는</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D97775">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인스턴트</w:t>
      </w:r>
      <w:r w:rsidRPr="003275E1">
        <w:rPr>
          <w:rFonts w:eastAsia="Gulim" w:cs="Arial"/>
          <w:lang w:eastAsia="ko-KR"/>
        </w:rPr>
        <w:t xml:space="preserve"> </w:t>
      </w:r>
      <w:r w:rsidRPr="003275E1">
        <w:rPr>
          <w:rFonts w:eastAsia="Gulim" w:cs="Arial"/>
          <w:lang w:eastAsia="ko-KR"/>
        </w:rPr>
        <w:t>메시징</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존재</w:t>
      </w:r>
      <w:r w:rsidRPr="003275E1">
        <w:rPr>
          <w:rFonts w:eastAsia="Gulim" w:cs="Arial"/>
        </w:rPr>
        <w:t xml:space="preserve"> </w:t>
      </w:r>
      <w:r w:rsidRPr="003275E1">
        <w:rPr>
          <w:rFonts w:eastAsia="Gulim" w:cs="Arial"/>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그룹</w:t>
      </w:r>
      <w:r w:rsidRPr="003275E1">
        <w:rPr>
          <w:rFonts w:eastAsia="Gulim" w:cs="Arial"/>
        </w:rPr>
        <w:t xml:space="preserve"> </w:t>
      </w:r>
      <w:r w:rsidRPr="003275E1">
        <w:rPr>
          <w:rFonts w:eastAsia="Gulim" w:cs="Arial"/>
        </w:rPr>
        <w:t>채팅</w:t>
      </w:r>
      <w:r w:rsidRPr="003275E1">
        <w:rPr>
          <w:rFonts w:eastAsia="Gulim" w:cs="Arial"/>
        </w:rPr>
        <w:t xml:space="preserve"> </w:t>
      </w:r>
      <w:r w:rsidRPr="003275E1">
        <w:rPr>
          <w:rFonts w:eastAsia="Gulim" w:cs="Arial"/>
        </w:rPr>
        <w:t>기능</w:t>
      </w:r>
    </w:p>
    <w:p w:rsidR="00087B3F" w:rsidRPr="003275E1" w:rsidRDefault="00087B3F" w:rsidP="00D97775">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PC </w:t>
      </w:r>
      <w:r w:rsidRPr="003275E1">
        <w:rPr>
          <w:rFonts w:eastAsia="Gulim" w:cs="Arial"/>
          <w:lang w:eastAsia="ko-KR"/>
        </w:rPr>
        <w:t>간</w:t>
      </w:r>
      <w:r w:rsidRPr="003275E1">
        <w:rPr>
          <w:rFonts w:eastAsia="Gulim" w:cs="Arial"/>
          <w:lang w:eastAsia="ko-KR"/>
        </w:rPr>
        <w:t xml:space="preserve"> </w:t>
      </w:r>
      <w:r w:rsidRPr="003275E1">
        <w:rPr>
          <w:rFonts w:eastAsia="Gulim" w:cs="Arial"/>
          <w:lang w:eastAsia="ko-KR"/>
        </w:rPr>
        <w:t>컴퓨터</w:t>
      </w:r>
      <w:r w:rsidRPr="003275E1">
        <w:rPr>
          <w:rFonts w:eastAsia="Gulim" w:cs="Arial"/>
          <w:lang w:eastAsia="ko-KR"/>
        </w:rPr>
        <w:t xml:space="preserve"> </w:t>
      </w:r>
      <w:r w:rsidRPr="003275E1">
        <w:rPr>
          <w:rFonts w:eastAsia="Gulim" w:cs="Arial"/>
          <w:lang w:eastAsia="ko-KR"/>
        </w:rPr>
        <w:t>오디오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비디오</w:t>
      </w:r>
      <w:r w:rsidRPr="003275E1">
        <w:rPr>
          <w:rFonts w:eastAsia="Gulim" w:cs="Arial"/>
          <w:lang w:eastAsia="ko-KR"/>
        </w:rPr>
        <w:t xml:space="preserve"> </w:t>
      </w:r>
      <w:r w:rsidRPr="003275E1">
        <w:rPr>
          <w:rFonts w:eastAsia="Gulim" w:cs="Arial"/>
          <w:lang w:eastAsia="ko-KR"/>
        </w:rPr>
        <w:t>기능</w:t>
      </w:r>
    </w:p>
    <w:p w:rsidR="009A4C7C" w:rsidRPr="003275E1" w:rsidRDefault="009A4C7C" w:rsidP="009A4C7C">
      <w:pPr>
        <w:pStyle w:val="PURBlueStrong"/>
        <w:rPr>
          <w:rFonts w:eastAsia="Gulim" w:cs="Arial"/>
          <w:lang w:eastAsia="ko-KR"/>
        </w:rPr>
      </w:pPr>
      <w:r w:rsidRPr="003275E1">
        <w:rPr>
          <w:rFonts w:eastAsia="Gulim" w:cs="Arial"/>
          <w:lang w:eastAsia="ko-KR"/>
        </w:rPr>
        <w:t>Enterprise SAL</w:t>
      </w:r>
    </w:p>
    <w:p w:rsidR="009A4C7C" w:rsidRPr="003275E1" w:rsidRDefault="009A4C7C" w:rsidP="009A4C7C">
      <w:pPr>
        <w:pStyle w:val="PURBody-Indented"/>
        <w:rPr>
          <w:rFonts w:eastAsia="Gulim" w:cs="Arial"/>
          <w:lang w:eastAsia="ko-KR"/>
        </w:rPr>
      </w:pPr>
      <w:r w:rsidRPr="003275E1">
        <w:rPr>
          <w:rFonts w:eastAsia="Gulim" w:cs="Arial"/>
          <w:lang w:eastAsia="ko-KR"/>
        </w:rPr>
        <w:t>귀하가</w:t>
      </w:r>
      <w:r w:rsidRPr="003275E1">
        <w:rPr>
          <w:rFonts w:eastAsia="Gulim" w:cs="Arial"/>
          <w:lang w:eastAsia="ko-KR"/>
        </w:rPr>
        <w:t xml:space="preserve"> Enterprise SAL </w:t>
      </w:r>
      <w:r w:rsidRPr="003275E1">
        <w:rPr>
          <w:rFonts w:eastAsia="Gulim" w:cs="Arial"/>
          <w:lang w:eastAsia="ko-KR"/>
        </w:rPr>
        <w:t>또는</w:t>
      </w:r>
      <w:r w:rsidRPr="003275E1">
        <w:rPr>
          <w:rFonts w:eastAsia="Gulim" w:cs="Arial"/>
          <w:lang w:eastAsia="ko-KR"/>
        </w:rPr>
        <w:t xml:space="preserve"> Productivity Suite SAL(</w:t>
      </w:r>
      <w:r w:rsidRPr="003275E1">
        <w:rPr>
          <w:rFonts w:eastAsia="Gulim" w:cs="Arial"/>
          <w:lang w:eastAsia="ko-KR"/>
        </w:rPr>
        <w:t>사용자만</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장치는</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D97775">
      <w:pPr>
        <w:pStyle w:val="PURBullet-Indented"/>
        <w:rPr>
          <w:rFonts w:eastAsia="Gulim" w:cs="Arial"/>
          <w:lang w:eastAsia="ko-KR"/>
        </w:rPr>
      </w:pPr>
      <w:r w:rsidRPr="003275E1">
        <w:rPr>
          <w:rFonts w:eastAsia="Gulim" w:cs="Arial"/>
          <w:lang w:eastAsia="ko-KR"/>
        </w:rPr>
        <w:t>위에서</w:t>
      </w:r>
      <w:r w:rsidRPr="003275E1">
        <w:rPr>
          <w:rFonts w:eastAsia="Gulim" w:cs="Arial"/>
          <w:lang w:eastAsia="ko-KR"/>
        </w:rPr>
        <w:t xml:space="preserve"> </w:t>
      </w:r>
      <w:r w:rsidRPr="003275E1">
        <w:rPr>
          <w:rFonts w:eastAsia="Gulim" w:cs="Arial"/>
          <w:lang w:eastAsia="ko-KR"/>
        </w:rPr>
        <w:t>기술한</w:t>
      </w:r>
      <w:r w:rsidRPr="003275E1">
        <w:rPr>
          <w:rFonts w:eastAsia="Gulim" w:cs="Arial"/>
          <w:lang w:eastAsia="ko-KR"/>
        </w:rPr>
        <w:t xml:space="preserve"> Standard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오디오</w:t>
      </w:r>
      <w:r w:rsidRPr="003275E1">
        <w:rPr>
          <w:rFonts w:eastAsia="Gulim" w:cs="Arial"/>
          <w:lang w:eastAsia="ko-KR"/>
        </w:rPr>
        <w:t xml:space="preserve">, </w:t>
      </w:r>
      <w:r w:rsidRPr="003275E1">
        <w:rPr>
          <w:rFonts w:eastAsia="Gulim" w:cs="Arial"/>
          <w:lang w:eastAsia="ko-KR"/>
        </w:rPr>
        <w:t>비디오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회의</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바탕</w:t>
      </w:r>
      <w:r w:rsidRPr="003275E1">
        <w:rPr>
          <w:rFonts w:eastAsia="Gulim" w:cs="Arial"/>
        </w:rPr>
        <w:t xml:space="preserve"> </w:t>
      </w:r>
      <w:r w:rsidRPr="003275E1">
        <w:rPr>
          <w:rFonts w:eastAsia="Gulim" w:cs="Arial"/>
        </w:rPr>
        <w:t>화면</w:t>
      </w:r>
      <w:r w:rsidRPr="003275E1">
        <w:rPr>
          <w:rFonts w:eastAsia="Gulim" w:cs="Arial"/>
        </w:rPr>
        <w:t xml:space="preserve"> </w:t>
      </w:r>
      <w:r w:rsidRPr="003275E1">
        <w:rPr>
          <w:rFonts w:eastAsia="Gulim" w:cs="Arial"/>
        </w:rPr>
        <w:t>공유</w:t>
      </w:r>
      <w:r w:rsidRPr="003275E1">
        <w:rPr>
          <w:rFonts w:eastAsia="Gulim" w:cs="Arial"/>
        </w:rPr>
        <w:t xml:space="preserve"> </w:t>
      </w:r>
      <w:r w:rsidRPr="003275E1">
        <w:rPr>
          <w:rFonts w:eastAsia="Gulim" w:cs="Arial"/>
        </w:rPr>
        <w:t>기능</w:t>
      </w:r>
    </w:p>
    <w:p w:rsidR="009A4C7C" w:rsidRPr="003275E1" w:rsidRDefault="009A4C7C" w:rsidP="009A4C7C">
      <w:pPr>
        <w:pStyle w:val="PURBlueStrong"/>
        <w:rPr>
          <w:rFonts w:eastAsia="Gulim" w:cs="Arial"/>
        </w:rPr>
      </w:pPr>
      <w:r w:rsidRPr="003275E1">
        <w:rPr>
          <w:rFonts w:eastAsia="Gulim" w:cs="Arial"/>
        </w:rPr>
        <w:t>Plus SAL</w:t>
      </w:r>
    </w:p>
    <w:p w:rsidR="009A4C7C" w:rsidRPr="003275E1" w:rsidRDefault="009A4C7C" w:rsidP="009A4C7C">
      <w:pPr>
        <w:pStyle w:val="PURBody-Indented"/>
        <w:rPr>
          <w:rFonts w:eastAsia="Gulim" w:cs="Arial"/>
          <w:lang w:eastAsia="ko-KR"/>
        </w:rPr>
      </w:pPr>
      <w:r w:rsidRPr="003275E1">
        <w:rPr>
          <w:rFonts w:eastAsia="Gulim" w:cs="Arial"/>
          <w:lang w:eastAsia="ko-KR"/>
        </w:rPr>
        <w:t>귀하가</w:t>
      </w:r>
      <w:r w:rsidRPr="003275E1">
        <w:rPr>
          <w:rFonts w:eastAsia="Gulim" w:cs="Arial"/>
          <w:lang w:eastAsia="ko-KR"/>
        </w:rPr>
        <w:t xml:space="preserve"> Plus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장치는</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D97775">
      <w:pPr>
        <w:pStyle w:val="PURBullet-Indented"/>
        <w:rPr>
          <w:rFonts w:eastAsia="Gulim" w:cs="Arial"/>
          <w:lang w:eastAsia="ko-KR"/>
        </w:rPr>
      </w:pPr>
      <w:r w:rsidRPr="003275E1">
        <w:rPr>
          <w:rFonts w:eastAsia="Gulim" w:cs="Arial"/>
          <w:lang w:eastAsia="ko-KR"/>
        </w:rPr>
        <w:t>위에서</w:t>
      </w:r>
      <w:r w:rsidRPr="003275E1">
        <w:rPr>
          <w:rFonts w:eastAsia="Gulim" w:cs="Arial"/>
          <w:lang w:eastAsia="ko-KR"/>
        </w:rPr>
        <w:t xml:space="preserve"> </w:t>
      </w:r>
      <w:r w:rsidRPr="003275E1">
        <w:rPr>
          <w:rFonts w:eastAsia="Gulim" w:cs="Arial"/>
          <w:lang w:eastAsia="ko-KR"/>
        </w:rPr>
        <w:t>기술한</w:t>
      </w:r>
      <w:r w:rsidRPr="003275E1">
        <w:rPr>
          <w:rFonts w:eastAsia="Gulim" w:cs="Arial"/>
          <w:lang w:eastAsia="ko-KR"/>
        </w:rPr>
        <w:t xml:space="preserve"> Standard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음성</w:t>
      </w:r>
      <w:r w:rsidRPr="003275E1">
        <w:rPr>
          <w:rFonts w:eastAsia="Gulim" w:cs="Arial"/>
        </w:rPr>
        <w:t xml:space="preserve"> </w:t>
      </w:r>
      <w:r w:rsidRPr="003275E1">
        <w:rPr>
          <w:rFonts w:eastAsia="Gulim" w:cs="Arial"/>
        </w:rPr>
        <w:t>전화</w:t>
      </w:r>
      <w:r w:rsidRPr="003275E1">
        <w:rPr>
          <w:rFonts w:eastAsia="Gulim" w:cs="Arial"/>
        </w:rPr>
        <w:t xml:space="preserve"> </w:t>
      </w:r>
      <w:r w:rsidRPr="003275E1">
        <w:rPr>
          <w:rFonts w:eastAsia="Gulim" w:cs="Arial"/>
        </w:rPr>
        <w:t>통신</w:t>
      </w:r>
      <w:r w:rsidRPr="003275E1">
        <w:rPr>
          <w:rFonts w:eastAsia="Gulim" w:cs="Arial"/>
        </w:rPr>
        <w:t xml:space="preserve"> </w:t>
      </w:r>
      <w:r w:rsidRPr="003275E1">
        <w:rPr>
          <w:rFonts w:eastAsia="Gulim" w:cs="Arial"/>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통화</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기능</w:t>
      </w:r>
    </w:p>
    <w:p w:rsidR="009A4C7C" w:rsidRPr="003275E1" w:rsidRDefault="009A4C7C" w:rsidP="009A4C7C">
      <w:pPr>
        <w:pStyle w:val="PURBlueStrong"/>
        <w:rPr>
          <w:rFonts w:eastAsia="Gulim" w:cs="Arial"/>
        </w:rPr>
      </w:pPr>
      <w:r w:rsidRPr="003275E1">
        <w:rPr>
          <w:rFonts w:eastAsia="Gulim" w:cs="Arial"/>
        </w:rPr>
        <w:t>Enterprise Plus SAL</w:t>
      </w:r>
    </w:p>
    <w:p w:rsidR="009A4C7C" w:rsidRPr="003275E1" w:rsidRDefault="009A4C7C" w:rsidP="009A4C7C">
      <w:pPr>
        <w:pStyle w:val="PURBody-Indented"/>
        <w:rPr>
          <w:rFonts w:eastAsia="Gulim" w:cs="Arial"/>
          <w:lang w:eastAsia="ko-KR"/>
        </w:rPr>
      </w:pPr>
      <w:r w:rsidRPr="003275E1">
        <w:rPr>
          <w:rFonts w:eastAsia="Gulim" w:cs="Arial"/>
          <w:lang w:eastAsia="ko-KR"/>
        </w:rPr>
        <w:t>귀하가</w:t>
      </w:r>
      <w:r w:rsidRPr="003275E1">
        <w:rPr>
          <w:rFonts w:eastAsia="Gulim" w:cs="Arial"/>
          <w:lang w:eastAsia="ko-KR"/>
        </w:rPr>
        <w:t xml:space="preserve"> Enterprise Plus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장치는</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D97775">
      <w:pPr>
        <w:pStyle w:val="PURBullet-Indented"/>
        <w:rPr>
          <w:rFonts w:eastAsia="Gulim" w:cs="Arial"/>
          <w:lang w:eastAsia="ko-KR"/>
        </w:rPr>
      </w:pPr>
      <w:r w:rsidRPr="003275E1">
        <w:rPr>
          <w:rFonts w:eastAsia="Gulim" w:cs="Arial"/>
          <w:lang w:eastAsia="ko-KR"/>
        </w:rPr>
        <w:t>위에서</w:t>
      </w:r>
      <w:r w:rsidRPr="003275E1">
        <w:rPr>
          <w:rFonts w:eastAsia="Gulim" w:cs="Arial"/>
          <w:lang w:eastAsia="ko-KR"/>
        </w:rPr>
        <w:t xml:space="preserve"> </w:t>
      </w:r>
      <w:r w:rsidRPr="003275E1">
        <w:rPr>
          <w:rFonts w:eastAsia="Gulim" w:cs="Arial"/>
          <w:lang w:eastAsia="ko-KR"/>
        </w:rPr>
        <w:t>기술한</w:t>
      </w:r>
      <w:r w:rsidRPr="003275E1">
        <w:rPr>
          <w:rFonts w:eastAsia="Gulim" w:cs="Arial"/>
          <w:lang w:eastAsia="ko-KR"/>
        </w:rPr>
        <w:t xml:space="preserve"> Standard SAL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오디오</w:t>
      </w:r>
      <w:r w:rsidRPr="003275E1">
        <w:rPr>
          <w:rFonts w:eastAsia="Gulim" w:cs="Arial"/>
          <w:lang w:eastAsia="ko-KR"/>
        </w:rPr>
        <w:t xml:space="preserve">, </w:t>
      </w:r>
      <w:r w:rsidRPr="003275E1">
        <w:rPr>
          <w:rFonts w:eastAsia="Gulim" w:cs="Arial"/>
          <w:lang w:eastAsia="ko-KR"/>
        </w:rPr>
        <w:t>비디오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회의</w:t>
      </w:r>
      <w:r w:rsidRPr="003275E1">
        <w:rPr>
          <w:rFonts w:eastAsia="Gulim" w:cs="Arial"/>
          <w:lang w:eastAsia="ko-KR"/>
        </w:rPr>
        <w:t xml:space="preserve"> </w:t>
      </w:r>
      <w:r w:rsidRPr="003275E1">
        <w:rPr>
          <w:rFonts w:eastAsia="Gulim" w:cs="Arial"/>
          <w:lang w:eastAsia="ko-KR"/>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바탕</w:t>
      </w:r>
      <w:r w:rsidRPr="003275E1">
        <w:rPr>
          <w:rFonts w:eastAsia="Gulim" w:cs="Arial"/>
        </w:rPr>
        <w:t xml:space="preserve"> </w:t>
      </w:r>
      <w:r w:rsidRPr="003275E1">
        <w:rPr>
          <w:rFonts w:eastAsia="Gulim" w:cs="Arial"/>
        </w:rPr>
        <w:t>화면</w:t>
      </w:r>
      <w:r w:rsidRPr="003275E1">
        <w:rPr>
          <w:rFonts w:eastAsia="Gulim" w:cs="Arial"/>
        </w:rPr>
        <w:t xml:space="preserve"> </w:t>
      </w:r>
      <w:r w:rsidRPr="003275E1">
        <w:rPr>
          <w:rFonts w:eastAsia="Gulim" w:cs="Arial"/>
        </w:rPr>
        <w:t>공유</w:t>
      </w:r>
      <w:r w:rsidRPr="003275E1">
        <w:rPr>
          <w:rFonts w:eastAsia="Gulim" w:cs="Arial"/>
        </w:rPr>
        <w:t xml:space="preserve"> </w:t>
      </w:r>
      <w:r w:rsidRPr="003275E1">
        <w:rPr>
          <w:rFonts w:eastAsia="Gulim" w:cs="Arial"/>
        </w:rPr>
        <w:t>기능</w:t>
      </w:r>
    </w:p>
    <w:p w:rsidR="009A4C7C"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음성</w:t>
      </w:r>
      <w:r w:rsidRPr="003275E1">
        <w:rPr>
          <w:rFonts w:eastAsia="Gulim" w:cs="Arial"/>
        </w:rPr>
        <w:t xml:space="preserve"> </w:t>
      </w:r>
      <w:r w:rsidRPr="003275E1">
        <w:rPr>
          <w:rFonts w:eastAsia="Gulim" w:cs="Arial"/>
        </w:rPr>
        <w:t>전화</w:t>
      </w:r>
      <w:r w:rsidRPr="003275E1">
        <w:rPr>
          <w:rFonts w:eastAsia="Gulim" w:cs="Arial"/>
        </w:rPr>
        <w:t xml:space="preserve"> </w:t>
      </w:r>
      <w:r w:rsidRPr="003275E1">
        <w:rPr>
          <w:rFonts w:eastAsia="Gulim" w:cs="Arial"/>
        </w:rPr>
        <w:t>통신</w:t>
      </w:r>
      <w:r w:rsidRPr="003275E1">
        <w:rPr>
          <w:rFonts w:eastAsia="Gulim" w:cs="Arial"/>
        </w:rPr>
        <w:t xml:space="preserve"> </w:t>
      </w:r>
      <w:r w:rsidRPr="003275E1">
        <w:rPr>
          <w:rFonts w:eastAsia="Gulim" w:cs="Arial"/>
        </w:rPr>
        <w:t>기능</w:t>
      </w:r>
    </w:p>
    <w:p w:rsidR="00091B14" w:rsidRPr="003275E1" w:rsidRDefault="009A4C7C" w:rsidP="00D97775">
      <w:pPr>
        <w:pStyle w:val="PURBullet-Indented"/>
        <w:rPr>
          <w:rFonts w:eastAsia="Gulim" w:cs="Arial"/>
        </w:rPr>
      </w:pPr>
      <w:r w:rsidRPr="003275E1">
        <w:rPr>
          <w:rFonts w:eastAsia="Gulim" w:cs="Arial"/>
        </w:rPr>
        <w:t>모든</w:t>
      </w:r>
      <w:r w:rsidRPr="003275E1">
        <w:rPr>
          <w:rFonts w:eastAsia="Gulim" w:cs="Arial"/>
        </w:rPr>
        <w:t xml:space="preserve"> </w:t>
      </w:r>
      <w:r w:rsidRPr="003275E1">
        <w:rPr>
          <w:rFonts w:eastAsia="Gulim" w:cs="Arial"/>
        </w:rPr>
        <w:t>통화</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기능</w:t>
      </w:r>
    </w:p>
    <w:p w:rsidR="00091B14" w:rsidRPr="003275E1" w:rsidRDefault="00091B14" w:rsidP="00091B14">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091B14" w:rsidRPr="003275E1" w:rsidRDefault="00091B14" w:rsidP="00091B14">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9A4C7C" w:rsidRPr="003275E1" w:rsidRDefault="009A4C7C" w:rsidP="00FA63FE">
      <w:pPr>
        <w:pStyle w:val="PURBody-Indented"/>
        <w:rPr>
          <w:rFonts w:eastAsia="Gulim" w:cs="Arial"/>
        </w:rPr>
      </w:pPr>
      <w:r w:rsidRPr="003275E1">
        <w:rPr>
          <w:rFonts w:eastAsia="Gulim" w:cs="Arial"/>
        </w:rPr>
        <w:lastRenderedPageBreak/>
        <w:t>위에</w:t>
      </w:r>
      <w:r w:rsidRPr="003275E1">
        <w:rPr>
          <w:rFonts w:eastAsia="Gulim" w:cs="Arial"/>
        </w:rPr>
        <w:t xml:space="preserve"> </w:t>
      </w:r>
      <w:r w:rsidRPr="003275E1">
        <w:rPr>
          <w:rFonts w:eastAsia="Gulim" w:cs="Arial"/>
        </w:rPr>
        <w:t>명시된</w:t>
      </w:r>
      <w:r w:rsidRPr="003275E1">
        <w:rPr>
          <w:rFonts w:eastAsia="Gulim" w:cs="Arial"/>
        </w:rPr>
        <w:t xml:space="preserve"> </w:t>
      </w:r>
      <w:r w:rsidRPr="003275E1">
        <w:rPr>
          <w:rFonts w:eastAsia="Gulim" w:cs="Arial"/>
        </w:rPr>
        <w:t>권한</w:t>
      </w:r>
      <w:r w:rsidRPr="003275E1">
        <w:rPr>
          <w:rFonts w:eastAsia="Gulim" w:cs="Arial"/>
        </w:rPr>
        <w:t xml:space="preserve"> </w:t>
      </w:r>
      <w:r w:rsidRPr="003275E1">
        <w:rPr>
          <w:rFonts w:eastAsia="Gulim" w:cs="Arial"/>
        </w:rPr>
        <w:t>외에도</w:t>
      </w:r>
      <w:r w:rsidRPr="003275E1">
        <w:rPr>
          <w:rFonts w:eastAsia="Gulim" w:cs="Arial"/>
        </w:rPr>
        <w:t xml:space="preserve"> Lync Standard, Enterprise, Plus, Enterprise Plus </w:t>
      </w:r>
      <w:r w:rsidRPr="003275E1">
        <w:rPr>
          <w:rFonts w:eastAsia="Gulim" w:cs="Arial"/>
        </w:rPr>
        <w:t>및</w:t>
      </w:r>
      <w:r w:rsidRPr="003275E1">
        <w:rPr>
          <w:rFonts w:eastAsia="Gulim" w:cs="Arial"/>
        </w:rPr>
        <w:t xml:space="preserve"> Productivity Suite SAL</w:t>
      </w:r>
      <w:r w:rsidRPr="003275E1">
        <w:rPr>
          <w:rFonts w:eastAsia="Gulim" w:cs="Arial"/>
        </w:rPr>
        <w:t>에</w:t>
      </w:r>
      <w:r w:rsidRPr="003275E1">
        <w:rPr>
          <w:rFonts w:eastAsia="Gulim" w:cs="Arial"/>
        </w:rPr>
        <w:t xml:space="preserve"> </w:t>
      </w:r>
      <w:r w:rsidRPr="003275E1">
        <w:rPr>
          <w:rFonts w:eastAsia="Gulim" w:cs="Arial"/>
        </w:rPr>
        <w:t>다음</w:t>
      </w:r>
      <w:r w:rsidRPr="003275E1">
        <w:rPr>
          <w:rFonts w:eastAsia="Gulim" w:cs="Arial"/>
        </w:rPr>
        <w:t xml:space="preserve"> </w:t>
      </w:r>
      <w:r w:rsidRPr="003275E1">
        <w:rPr>
          <w:rFonts w:eastAsia="Gulim" w:cs="Arial"/>
        </w:rPr>
        <w:t>추가</w:t>
      </w:r>
      <w:r w:rsidRPr="003275E1">
        <w:rPr>
          <w:rFonts w:eastAsia="Gulim" w:cs="Arial"/>
        </w:rPr>
        <w:t xml:space="preserve"> </w:t>
      </w:r>
      <w:r w:rsidRPr="003275E1">
        <w:rPr>
          <w:rFonts w:eastAsia="Gulim" w:cs="Arial"/>
        </w:rPr>
        <w:t>조건이</w:t>
      </w:r>
      <w:r w:rsidRPr="003275E1">
        <w:rPr>
          <w:rFonts w:eastAsia="Gulim" w:cs="Arial"/>
        </w:rPr>
        <w:t xml:space="preserve"> </w:t>
      </w:r>
      <w:r w:rsidRPr="003275E1">
        <w:rPr>
          <w:rFonts w:eastAsia="Gulim" w:cs="Arial"/>
        </w:rPr>
        <w:t>적용됩니다</w:t>
      </w:r>
      <w:r w:rsidRPr="003275E1">
        <w:rPr>
          <w:rFonts w:eastAsia="Gulim" w:cs="Arial"/>
        </w:rPr>
        <w:t>.</w:t>
      </w:r>
    </w:p>
    <w:p w:rsidR="009A4C7C" w:rsidRPr="003275E1" w:rsidRDefault="009A4C7C" w:rsidP="009A4C7C">
      <w:pPr>
        <w:pStyle w:val="PURBlueStrong"/>
        <w:rPr>
          <w:rFonts w:eastAsia="Gulim" w:cs="Arial"/>
        </w:rPr>
      </w:pPr>
      <w:r w:rsidRPr="003275E1">
        <w:rPr>
          <w:rFonts w:eastAsia="Gulim" w:cs="Arial"/>
        </w:rPr>
        <w:t xml:space="preserve">Lync 2013 </w:t>
      </w:r>
      <w:r w:rsidRPr="003275E1">
        <w:rPr>
          <w:rFonts w:eastAsia="Gulim" w:cs="Arial"/>
        </w:rPr>
        <w:t>및</w:t>
      </w:r>
      <w:r w:rsidRPr="003275E1">
        <w:rPr>
          <w:rFonts w:eastAsia="Gulim" w:cs="Arial"/>
        </w:rPr>
        <w:t xml:space="preserve"> Lync for Mac 2011</w:t>
      </w:r>
    </w:p>
    <w:p w:rsidR="002D1613" w:rsidRPr="003275E1" w:rsidRDefault="009A4C7C" w:rsidP="008920FD">
      <w:pPr>
        <w:pStyle w:val="PURBody-Indented"/>
        <w:rPr>
          <w:rFonts w:eastAsia="Gulim" w:cs="Arial"/>
          <w:lang w:eastAsia="ko-KR"/>
        </w:rPr>
      </w:pPr>
      <w:r w:rsidRPr="003275E1">
        <w:rPr>
          <w:rFonts w:eastAsia="Gulim" w:cs="Arial"/>
          <w:lang w:eastAsia="ko-KR"/>
        </w:rPr>
        <w:t xml:space="preserve">(a)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(b)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장치의</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Lync 2013 </w:t>
      </w:r>
      <w:r w:rsidRPr="003275E1">
        <w:rPr>
          <w:rFonts w:eastAsia="Gulim" w:cs="Arial"/>
          <w:lang w:eastAsia="ko-KR"/>
        </w:rPr>
        <w:t>또는</w:t>
      </w:r>
      <w:r w:rsidRPr="003275E1">
        <w:rPr>
          <w:rFonts w:eastAsia="Gulim" w:cs="Arial"/>
          <w:lang w:eastAsia="ko-KR"/>
        </w:rPr>
        <w:t xml:space="preserve"> Lync for Mac 2011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하나를</w:t>
      </w:r>
      <w:r w:rsidRPr="003275E1">
        <w:rPr>
          <w:rFonts w:eastAsia="Gulim" w:cs="Arial"/>
          <w:lang w:eastAsia="ko-KR"/>
        </w:rPr>
        <w:t xml:space="preserve"> </w:t>
      </w:r>
      <w:r w:rsidRPr="003275E1">
        <w:rPr>
          <w:rFonts w:eastAsia="Gulim" w:cs="Arial"/>
          <w:lang w:eastAsia="ko-KR"/>
        </w:rPr>
        <w:t>만들어서</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3B5CF1" w:rsidP="00FE10D3">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E4738E">
      <w:pPr>
        <w:pStyle w:val="PURProductName"/>
        <w:spacing w:before="0"/>
        <w:rPr>
          <w:rFonts w:eastAsia="Gulim" w:cs="Arial"/>
          <w:lang w:eastAsia="ko-KR"/>
        </w:rPr>
      </w:pPr>
      <w:bookmarkStart w:id="351" w:name="_Toc299519123"/>
      <w:bookmarkStart w:id="352" w:name="_Toc299531555"/>
      <w:bookmarkStart w:id="353" w:name="_Toc299531879"/>
      <w:bookmarkStart w:id="354" w:name="_Toc299957162"/>
      <w:bookmarkStart w:id="355" w:name="_Toc346536863"/>
      <w:bookmarkStart w:id="356" w:name="_Toc346895314"/>
      <w:bookmarkStart w:id="357" w:name="_Toc339280327"/>
      <w:bookmarkStart w:id="358" w:name="_Toc339280470"/>
      <w:bookmarkStart w:id="359" w:name="_Toc363552799"/>
      <w:bookmarkStart w:id="360" w:name="_Toc363552862"/>
      <w:bookmarkStart w:id="361" w:name="_Toc372067925"/>
      <w:bookmarkStart w:id="362" w:name="_Toc372068068"/>
      <w:r w:rsidRPr="003275E1">
        <w:rPr>
          <w:rFonts w:eastAsia="Gulim" w:cs="Arial"/>
          <w:lang w:eastAsia="ko-KR"/>
        </w:rPr>
        <w:t>Microsoft Application Virtualization Hosting for Desktops</w:t>
      </w:r>
      <w:bookmarkEnd w:id="351"/>
      <w:bookmarkEnd w:id="352"/>
      <w:bookmarkEnd w:id="353"/>
      <w:bookmarkEnd w:id="354"/>
      <w:bookmarkEnd w:id="355"/>
      <w:bookmarkEnd w:id="356"/>
      <w:bookmarkEnd w:id="357"/>
      <w:bookmarkEnd w:id="358"/>
      <w:bookmarkEnd w:id="359"/>
      <w:bookmarkEnd w:id="360"/>
      <w:bookmarkEnd w:id="361"/>
      <w:bookmarkEnd w:id="362"/>
      <w:r w:rsidRPr="003275E1">
        <w:rPr>
          <w:rFonts w:eastAsia="Gulim" w:cs="Arial"/>
        </w:rPr>
        <w:fldChar w:fldCharType="begin"/>
      </w:r>
      <w:r w:rsidRPr="003275E1">
        <w:rPr>
          <w:rFonts w:eastAsia="Gulim" w:cs="Arial"/>
          <w:lang w:eastAsia="ko-KR"/>
        </w:rPr>
        <w:instrText>XE "Microsoft Application Virtualization Hosting for Desktops"</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3275E1" w:rsidTr="0015145F">
        <w:tc>
          <w:tcPr>
            <w:tcW w:w="2571" w:type="pct"/>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29" w:type="pct"/>
            <w:tcBorders>
              <w:top w:val="single" w:sz="4" w:space="0" w:color="auto"/>
              <w:bottom w:val="nil"/>
            </w:tcBorders>
          </w:tcPr>
          <w:p w:rsidR="00831C1F" w:rsidRPr="000B7F78" w:rsidRDefault="004F154D" w:rsidP="00831C1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9A4C7C" w:rsidRPr="003275E1" w:rsidTr="0015145F">
        <w:tc>
          <w:tcPr>
            <w:tcW w:w="2571" w:type="pct"/>
            <w:tcBorders>
              <w:top w:val="nil"/>
            </w:tcBorders>
          </w:tcPr>
          <w:p w:rsidR="009A4C7C" w:rsidRPr="000B7F78" w:rsidRDefault="009A4C7C"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429"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AD5AED" w:rsidRPr="003275E1"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AD5AED" w:rsidRPr="003275E1" w:rsidRDefault="00AD5AED" w:rsidP="00CF11D8">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AD5AED" w:rsidRPr="003275E1" w:rsidTr="0015145F">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AD5AED" w:rsidRPr="003275E1" w:rsidRDefault="00BB41EF" w:rsidP="00CF11D8">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AD5AED" w:rsidRPr="003275E1" w:rsidRDefault="00AD5AED" w:rsidP="009E3081">
            <w:pPr>
              <w:pStyle w:val="PURBullet-Indented"/>
              <w:rPr>
                <w:rFonts w:eastAsia="Gulim" w:cs="Arial"/>
              </w:rPr>
            </w:pPr>
            <w:r w:rsidRPr="003275E1">
              <w:rPr>
                <w:rFonts w:eastAsia="Gulim" w:cs="Arial"/>
              </w:rPr>
              <w:t>Microsoft Application Virtualization Hosting for Desktops SAL</w:t>
            </w:r>
          </w:p>
        </w:tc>
      </w:tr>
    </w:tbl>
    <w:p w:rsidR="009A4C7C" w:rsidRPr="003275E1" w:rsidRDefault="009A4C7C" w:rsidP="0085206E">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Fonts w:eastAsia="Gulim" w:cs="Arial"/>
          <w:lang w:eastAsia="ko-KR"/>
        </w:rPr>
        <w:t xml:space="preserve">Microsoft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Microsoft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가상화</w:t>
      </w:r>
    </w:p>
    <w:p w:rsidR="009A4C7C" w:rsidRPr="003275E1" w:rsidRDefault="00FE3B33" w:rsidP="009A4C7C">
      <w:pPr>
        <w:pStyle w:val="PURBody-Indented"/>
        <w:rPr>
          <w:rFonts w:eastAsia="Gulim" w:cs="Arial"/>
          <w:lang w:eastAsia="ko-KR"/>
        </w:rPr>
      </w:pPr>
      <w:r w:rsidRPr="003275E1">
        <w:rPr>
          <w:rFonts w:eastAsia="Gulim" w:cs="Arial"/>
          <w:lang w:eastAsia="ko-KR"/>
        </w:rPr>
        <w:t>다음</w:t>
      </w:r>
      <w:r w:rsidRPr="003275E1">
        <w:rPr>
          <w:rFonts w:eastAsia="Gulim" w:cs="Arial"/>
          <w:lang w:eastAsia="ko-KR"/>
        </w:rPr>
        <w:t xml:space="preserve"> Microsoft </w:t>
      </w:r>
      <w:r w:rsidRPr="003275E1">
        <w:rPr>
          <w:rFonts w:eastAsia="Gulim" w:cs="Arial"/>
          <w:lang w:eastAsia="ko-KR"/>
        </w:rPr>
        <w:t>제품은</w:t>
      </w:r>
      <w:r w:rsidRPr="003275E1">
        <w:rPr>
          <w:rFonts w:eastAsia="Gulim" w:cs="Arial"/>
          <w:lang w:eastAsia="ko-KR"/>
        </w:rPr>
        <w:t xml:space="preserve"> Microsoft Application Virtualization Hosting for Desktops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기술과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9A4C7C" w:rsidP="009E3081">
      <w:pPr>
        <w:pStyle w:val="PURBullet-Indented"/>
        <w:rPr>
          <w:rFonts w:eastAsia="Gulim" w:cs="Arial"/>
        </w:rPr>
      </w:pPr>
      <w:r w:rsidRPr="003275E1">
        <w:rPr>
          <w:rFonts w:eastAsia="Gulim" w:cs="Arial"/>
        </w:rPr>
        <w:t>Microsoft Dynamics NAV 2013 R2</w:t>
      </w:r>
    </w:p>
    <w:p w:rsidR="00A11A7A" w:rsidRPr="003275E1" w:rsidRDefault="009A4C7C" w:rsidP="00446366">
      <w:pPr>
        <w:pStyle w:val="PURBody-Indented"/>
        <w:rPr>
          <w:rFonts w:eastAsia="Gulim" w:cs="Arial"/>
          <w:lang w:eastAsia="ko-KR"/>
        </w:rPr>
      </w:pPr>
      <w:r w:rsidRPr="003275E1">
        <w:rPr>
          <w:rFonts w:eastAsia="Gulim" w:cs="Arial"/>
          <w:lang w:eastAsia="ko-KR"/>
        </w:rPr>
        <w:t>다른</w:t>
      </w:r>
      <w:r w:rsidRPr="003275E1">
        <w:rPr>
          <w:rFonts w:eastAsia="Gulim" w:cs="Arial"/>
          <w:lang w:eastAsia="ko-KR"/>
        </w:rPr>
        <w:t xml:space="preserve"> Microsoft </w:t>
      </w:r>
      <w:r w:rsidRPr="003275E1">
        <w:rPr>
          <w:rFonts w:eastAsia="Gulim" w:cs="Arial"/>
          <w:lang w:eastAsia="ko-KR"/>
        </w:rPr>
        <w:t>제품이나</w:t>
      </w:r>
      <w:r w:rsidRPr="003275E1">
        <w:rPr>
          <w:rFonts w:eastAsia="Gulim" w:cs="Arial"/>
          <w:lang w:eastAsia="ko-KR"/>
        </w:rPr>
        <w:t xml:space="preserve"> Microsoft </w:t>
      </w: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bookmarkStart w:id="363" w:name="_Toc363552800"/>
    <w:bookmarkStart w:id="364" w:name="_Toc363552863"/>
    <w:bookmarkStart w:id="365" w:name="_Toc372067926"/>
    <w:bookmarkStart w:id="366" w:name="_Toc372068069"/>
    <w:bookmarkStart w:id="367" w:name="_Toc299519124"/>
    <w:bookmarkStart w:id="368" w:name="_Toc299531556"/>
    <w:bookmarkStart w:id="369" w:name="_Toc299531880"/>
    <w:bookmarkStart w:id="370" w:name="_Toc299957163"/>
    <w:bookmarkStart w:id="371" w:name="_Toc346536864"/>
    <w:bookmarkStart w:id="372" w:name="_Toc346895315"/>
    <w:bookmarkStart w:id="373" w:name="_Toc339280328"/>
    <w:bookmarkStart w:id="374" w:name="_Toc339280471"/>
    <w:p w:rsidR="00FE10D3" w:rsidRPr="003275E1" w:rsidRDefault="00FE10D3" w:rsidP="00FE10D3">
      <w:pPr>
        <w:pStyle w:val="PURBreadcrumb"/>
        <w:rPr>
          <w:rFonts w:eastAsia="Gulim" w:cs="Arial"/>
          <w:lang w:eastAsia="ko-KR"/>
        </w:rPr>
      </w:pPr>
      <w:r>
        <w:fldChar w:fldCharType="begin"/>
      </w:r>
      <w:r>
        <w:rPr>
          <w:lang w:eastAsia="ko-KR"/>
        </w:rPr>
        <w:instrText xml:space="preserve"> HYPERLINK \l "TOC" </w:instrText>
      </w:r>
      <w:r>
        <w:fldChar w:fldCharType="separate"/>
      </w:r>
      <w:r w:rsidRPr="00033BFC">
        <w:rPr>
          <w:rStyle w:val="Hyperlink"/>
          <w:rFonts w:eastAsia="Gulim" w:cs="Arial"/>
          <w:sz w:val="16"/>
          <w:szCs w:val="16"/>
          <w:lang w:eastAsia="ko-KR"/>
        </w:rPr>
        <w:t>목차</w:t>
      </w:r>
      <w:r>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C079D4" w:rsidRPr="003275E1" w:rsidRDefault="00C079D4" w:rsidP="00C079D4">
      <w:pPr>
        <w:pStyle w:val="PURProductName"/>
        <w:rPr>
          <w:rFonts w:eastAsia="Gulim" w:cs="Arial"/>
          <w:lang w:eastAsia="ko-KR"/>
        </w:rPr>
      </w:pPr>
      <w:r w:rsidRPr="003275E1">
        <w:rPr>
          <w:rFonts w:eastAsia="Gulim" w:cs="Arial"/>
          <w:lang w:eastAsia="ko-KR"/>
        </w:rPr>
        <w:t>Microsoft Application Virtualization for Remote Desktop Services</w:t>
      </w:r>
      <w:bookmarkEnd w:id="363"/>
      <w:bookmarkEnd w:id="364"/>
      <w:bookmarkEnd w:id="365"/>
      <w:bookmarkEnd w:id="366"/>
      <w:r w:rsidRPr="003275E1">
        <w:rPr>
          <w:rFonts w:eastAsia="Gulim" w:cs="Arial"/>
        </w:rPr>
        <w:fldChar w:fldCharType="begin"/>
      </w:r>
      <w:r w:rsidRPr="003275E1">
        <w:rPr>
          <w:rFonts w:eastAsia="Gulim" w:cs="Arial"/>
          <w:lang w:eastAsia="ko-KR"/>
        </w:rPr>
        <w:instrText>XE "Microsoft Application Virtualization for Remote Desktop Services"</w:instrText>
      </w:r>
      <w:r w:rsidRPr="003275E1">
        <w:rPr>
          <w:rFonts w:eastAsia="Gulim" w:cs="Arial"/>
        </w:rPr>
        <w:fldChar w:fldCharType="end"/>
      </w:r>
    </w:p>
    <w:p w:rsidR="00C079D4" w:rsidRPr="003275E1" w:rsidRDefault="00C079D4" w:rsidP="00C079D4">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7331A1" w:rsidRPr="003275E1" w:rsidTr="00E964A3">
        <w:tc>
          <w:tcPr>
            <w:tcW w:w="2477" w:type="pct"/>
            <w:gridSpan w:val="2"/>
            <w:tcBorders>
              <w:top w:val="single" w:sz="4" w:space="0" w:color="auto"/>
              <w:bottom w:val="nil"/>
            </w:tcBorders>
          </w:tcPr>
          <w:p w:rsidR="007331A1" w:rsidRPr="000B7F78" w:rsidRDefault="007331A1" w:rsidP="007331A1">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523" w:type="pct"/>
            <w:gridSpan w:val="2"/>
            <w:tcBorders>
              <w:top w:val="single" w:sz="4" w:space="0" w:color="auto"/>
              <w:bottom w:val="nil"/>
            </w:tcBorders>
          </w:tcPr>
          <w:p w:rsidR="007331A1" w:rsidRPr="000B7F78" w:rsidRDefault="007331A1" w:rsidP="007331A1">
            <w:pPr>
              <w:pStyle w:val="PURLMSH"/>
              <w:rPr>
                <w:rFonts w:eastAsia="Gulim" w:cs="Arial"/>
                <w:i/>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7331A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3275E1" w:rsidRDefault="007331A1" w:rsidP="007331A1">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7331A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3275E1" w:rsidRDefault="007331A1" w:rsidP="007331A1">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7331A1" w:rsidRPr="003275E1" w:rsidRDefault="007331A1" w:rsidP="007331A1">
            <w:pPr>
              <w:pStyle w:val="PURBullet-Indented"/>
              <w:rPr>
                <w:rFonts w:eastAsia="Gulim" w:cs="Arial"/>
                <w:b/>
                <w:bCs/>
                <w:lang w:eastAsia="ko-KR"/>
              </w:rPr>
            </w:pPr>
            <w:r w:rsidRPr="003275E1">
              <w:rPr>
                <w:rFonts w:eastAsia="Gulim" w:cs="Arial"/>
                <w:lang w:eastAsia="ko-KR"/>
              </w:rPr>
              <w:t xml:space="preserve">Windows Server 2012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p>
        </w:tc>
      </w:tr>
    </w:tbl>
    <w:p w:rsidR="00C079D4" w:rsidRPr="003275E1" w:rsidRDefault="00C079D4" w:rsidP="00C079D4">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C079D4" w:rsidRPr="003275E1" w:rsidRDefault="00C079D4" w:rsidP="00C079D4">
      <w:pPr>
        <w:pStyle w:val="PURBlueStrong-Indented"/>
        <w:rPr>
          <w:rFonts w:eastAsia="Gulim" w:cs="Arial"/>
          <w:lang w:eastAsia="ko-KR"/>
        </w:rPr>
      </w:pP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권한만</w:t>
      </w:r>
    </w:p>
    <w:p w:rsidR="00C079D4" w:rsidRPr="003275E1" w:rsidRDefault="00C079D4" w:rsidP="00C079D4">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추가적으로</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Microsoft Application Virtualization for Remote Desktop Services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C079D4" w:rsidRPr="003275E1" w:rsidRDefault="00C079D4" w:rsidP="00C079D4">
      <w:pPr>
        <w:pStyle w:val="PURBlueStrong-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p>
    <w:p w:rsidR="00C079D4" w:rsidRPr="003275E1" w:rsidRDefault="00C079D4" w:rsidP="00C079D4">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섹션의</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Windows Server 2012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Cloud Platform Guest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귀하에게는</w:t>
      </w:r>
      <w:r w:rsidRPr="003275E1">
        <w:rPr>
          <w:rFonts w:eastAsia="Gulim" w:cs="Arial"/>
          <w:lang w:eastAsia="ko-KR"/>
        </w:rPr>
        <w:t xml:space="preserve"> 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079D4" w:rsidRPr="003275E1" w:rsidRDefault="003B5CF1" w:rsidP="00C079D4">
      <w:pPr>
        <w:pStyle w:val="PURBody-Indented"/>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375" w:name="_Toc363552801"/>
      <w:bookmarkStart w:id="376" w:name="_Toc363552864"/>
      <w:bookmarkStart w:id="377" w:name="_Toc372067927"/>
      <w:bookmarkStart w:id="378" w:name="_Toc372068070"/>
      <w:r w:rsidRPr="003275E1">
        <w:rPr>
          <w:rFonts w:eastAsia="Gulim" w:cs="Arial"/>
          <w:lang w:eastAsia="ko-KR"/>
        </w:rPr>
        <w:lastRenderedPageBreak/>
        <w:t>Microsoft Dynamics AX 2012</w:t>
      </w:r>
      <w:bookmarkEnd w:id="367"/>
      <w:bookmarkEnd w:id="368"/>
      <w:bookmarkEnd w:id="369"/>
      <w:bookmarkEnd w:id="370"/>
      <w:r w:rsidRPr="003275E1">
        <w:rPr>
          <w:rFonts w:eastAsia="Gulim" w:cs="Arial"/>
          <w:lang w:eastAsia="ko-KR"/>
        </w:rPr>
        <w:t xml:space="preserve"> R2</w:t>
      </w:r>
      <w:bookmarkEnd w:id="371"/>
      <w:bookmarkEnd w:id="372"/>
      <w:bookmarkEnd w:id="373"/>
      <w:bookmarkEnd w:id="374"/>
      <w:bookmarkEnd w:id="375"/>
      <w:bookmarkEnd w:id="376"/>
      <w:bookmarkEnd w:id="377"/>
      <w:bookmarkEnd w:id="378"/>
      <w:r w:rsidRPr="003275E1">
        <w:rPr>
          <w:rFonts w:eastAsia="Gulim" w:cs="Arial"/>
        </w:rPr>
        <w:fldChar w:fldCharType="begin"/>
      </w:r>
      <w:r w:rsidRPr="003275E1">
        <w:rPr>
          <w:rFonts w:eastAsia="Gulim" w:cs="Arial"/>
          <w:lang w:eastAsia="ko-KR"/>
        </w:rPr>
        <w:instrText>XE "Microsoft Dynamics AX 2012 R2"</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815"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0"/>
        <w:gridCol w:w="5052"/>
      </w:tblGrid>
      <w:tr w:rsidR="00831C1F" w:rsidRPr="003275E1" w:rsidTr="0015145F">
        <w:tc>
          <w:tcPr>
            <w:tcW w:w="2547" w:type="pct"/>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53" w:type="pct"/>
            <w:gridSpan w:val="2"/>
          </w:tcPr>
          <w:p w:rsidR="00831C1F" w:rsidRPr="000B7F78" w:rsidRDefault="004F154D" w:rsidP="00831C1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9A4C7C" w:rsidRPr="003275E1" w:rsidTr="0015145F">
        <w:tc>
          <w:tcPr>
            <w:tcW w:w="2547" w:type="pct"/>
          </w:tcPr>
          <w:p w:rsidR="009A4C7C" w:rsidRPr="000B7F78" w:rsidRDefault="006B55FB" w:rsidP="00803002">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453" w:type="pct"/>
            <w:gridSpan w:val="2"/>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B90B55" w:rsidRPr="003275E1" w:rsidTr="0015145F">
        <w:trPr>
          <w:trHeight w:val="20"/>
        </w:trPr>
        <w:tc>
          <w:tcPr>
            <w:tcW w:w="5000" w:type="pct"/>
            <w:gridSpan w:val="3"/>
            <w:shd w:val="clear" w:color="auto" w:fill="E5EEF7"/>
          </w:tcPr>
          <w:p w:rsidR="00B90B55" w:rsidRPr="003275E1" w:rsidRDefault="00B90B55" w:rsidP="002351F3">
            <w:pPr>
              <w:pStyle w:val="PURTableHeaderBlue"/>
              <w:rPr>
                <w:rFonts w:eastAsia="Gulim" w:cs="Arial"/>
                <w:lang w:eastAsia="ko-KR"/>
              </w:rPr>
            </w:pP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(SAL)</w:t>
            </w:r>
          </w:p>
        </w:tc>
      </w:tr>
      <w:tr w:rsidR="00411C10" w:rsidRPr="003275E1" w:rsidTr="0015145F">
        <w:tblPrEx>
          <w:tblBorders>
            <w:top w:val="none" w:sz="0" w:space="0" w:color="auto"/>
            <w:bottom w:val="none" w:sz="0" w:space="0" w:color="auto"/>
          </w:tblBorders>
        </w:tblPrEx>
        <w:tc>
          <w:tcPr>
            <w:tcW w:w="2571" w:type="pct"/>
            <w:gridSpan w:val="2"/>
          </w:tcPr>
          <w:p w:rsidR="00411C10" w:rsidRPr="003275E1" w:rsidRDefault="00411C10" w:rsidP="00411C10">
            <w:pPr>
              <w:pStyle w:val="PURBody-Indented"/>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411C10" w:rsidRPr="003275E1" w:rsidRDefault="00411C10" w:rsidP="00411C10">
            <w:pPr>
              <w:pStyle w:val="PURBullet-Indented"/>
              <w:rPr>
                <w:rFonts w:eastAsia="Gulim" w:cs="Arial"/>
              </w:rPr>
            </w:pPr>
            <w:r w:rsidRPr="003275E1">
              <w:rPr>
                <w:rFonts w:eastAsia="Gulim" w:cs="Arial"/>
              </w:rPr>
              <w:t xml:space="preserve">Microsoft Dynamics AX 2012 R2 Self-Serve SAL </w:t>
            </w:r>
            <w:r w:rsidRPr="003275E1">
              <w:rPr>
                <w:rFonts w:eastAsia="Gulim" w:cs="Arial"/>
              </w:rPr>
              <w:t>또는</w:t>
            </w:r>
          </w:p>
          <w:p w:rsidR="00411C10" w:rsidRPr="003275E1" w:rsidRDefault="00411C10" w:rsidP="00411C10">
            <w:pPr>
              <w:pStyle w:val="PURBullet-Indented"/>
              <w:rPr>
                <w:rFonts w:eastAsia="Gulim" w:cs="Arial"/>
              </w:rPr>
            </w:pPr>
            <w:r w:rsidRPr="003275E1">
              <w:rPr>
                <w:rFonts w:eastAsia="Gulim" w:cs="Arial"/>
              </w:rPr>
              <w:t xml:space="preserve">Microsoft Dynamics AX 2012 R2 Task SAL, </w:t>
            </w:r>
            <w:r w:rsidRPr="003275E1">
              <w:rPr>
                <w:rFonts w:eastAsia="Gulim" w:cs="Arial"/>
              </w:rPr>
              <w:t>또는</w:t>
            </w:r>
          </w:p>
          <w:p w:rsidR="00411C10" w:rsidRPr="003275E1" w:rsidRDefault="00411C10" w:rsidP="00411C10">
            <w:pPr>
              <w:pStyle w:val="PURBullet-Indented"/>
              <w:rPr>
                <w:rFonts w:eastAsia="Gulim" w:cs="Arial"/>
              </w:rPr>
            </w:pPr>
            <w:r w:rsidRPr="003275E1">
              <w:rPr>
                <w:rFonts w:eastAsia="Gulim" w:cs="Arial"/>
              </w:rPr>
              <w:t xml:space="preserve">Microsoft Dynamics AX 2012 R2 Functional SAL </w:t>
            </w:r>
            <w:r w:rsidRPr="003275E1">
              <w:rPr>
                <w:rFonts w:eastAsia="Gulim" w:cs="Arial"/>
              </w:rPr>
              <w:t>또는</w:t>
            </w:r>
          </w:p>
          <w:p w:rsidR="00411C10" w:rsidRPr="003275E1" w:rsidRDefault="00411C10" w:rsidP="00A50403">
            <w:pPr>
              <w:pStyle w:val="PURBullet-Indented"/>
              <w:rPr>
                <w:rFonts w:eastAsia="Gulim" w:cs="Arial"/>
                <w:b/>
                <w:szCs w:val="19"/>
                <w:lang w:val="pt-BR"/>
              </w:rPr>
            </w:pPr>
            <w:r w:rsidRPr="003275E1">
              <w:rPr>
                <w:rFonts w:eastAsia="Gulim" w:cs="Arial"/>
              </w:rPr>
              <w:t>Microsoft Dynamics AX 2012 R2 Enterprise SAL</w:t>
            </w:r>
          </w:p>
        </w:tc>
        <w:tc>
          <w:tcPr>
            <w:tcW w:w="2429" w:type="pct"/>
          </w:tcPr>
          <w:p w:rsidR="00411C10" w:rsidRPr="003275E1" w:rsidRDefault="00411C10" w:rsidP="00411C10">
            <w:pPr>
              <w:pStyle w:val="PURBody-Indented"/>
              <w:rPr>
                <w:rFonts w:eastAsia="Gulim" w:cs="Arial"/>
              </w:rPr>
            </w:pPr>
          </w:p>
          <w:p w:rsidR="00411C10" w:rsidRPr="003275E1" w:rsidRDefault="00411C10" w:rsidP="00830DCA">
            <w:pPr>
              <w:pStyle w:val="PURBullet-Indented"/>
              <w:numPr>
                <w:ilvl w:val="0"/>
                <w:numId w:val="0"/>
              </w:numPr>
              <w:ind w:left="810"/>
              <w:rPr>
                <w:rFonts w:eastAsia="Gulim" w:cs="Arial"/>
                <w:lang w:val="pt-BR"/>
              </w:rPr>
            </w:pP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411C10" w:rsidRPr="003275E1" w:rsidRDefault="00411C10" w:rsidP="00411C10">
      <w:pPr>
        <w:pStyle w:val="PURBlueStrong"/>
        <w:rPr>
          <w:rFonts w:eastAsia="Gulim" w:cs="Arial"/>
        </w:rPr>
      </w:pPr>
      <w:r w:rsidRPr="003275E1">
        <w:rPr>
          <w:rStyle w:val="PURBlueStrongChar"/>
          <w:rFonts w:eastAsia="Gulim" w:cs="Arial"/>
          <w:smallCaps/>
        </w:rPr>
        <w:t>SAL</w:t>
      </w:r>
      <w:r w:rsidRPr="003275E1">
        <w:rPr>
          <w:rStyle w:val="PURBlueStrongChar"/>
          <w:rFonts w:eastAsia="Gulim" w:cs="Arial"/>
          <w:smallCaps/>
        </w:rPr>
        <w:t>의</w:t>
      </w:r>
      <w:r w:rsidRPr="003275E1">
        <w:rPr>
          <w:rStyle w:val="PURBlueStrongChar"/>
          <w:rFonts w:eastAsia="Gulim" w:cs="Arial"/>
          <w:smallCaps/>
        </w:rPr>
        <w:t xml:space="preserve"> </w:t>
      </w:r>
      <w:r w:rsidRPr="003275E1">
        <w:rPr>
          <w:rStyle w:val="PURBlueStrongChar"/>
          <w:rFonts w:eastAsia="Gulim" w:cs="Arial"/>
          <w:smallCaps/>
        </w:rPr>
        <w:t>유형</w:t>
      </w:r>
    </w:p>
    <w:p w:rsidR="00B10A08" w:rsidRPr="003275E1" w:rsidRDefault="00411C10" w:rsidP="00411C10">
      <w:pPr>
        <w:pStyle w:val="PURBlueStrong"/>
        <w:rPr>
          <w:rFonts w:eastAsia="Gulim" w:cs="Arial"/>
          <w:lang w:eastAsia="ko-KR"/>
        </w:rPr>
      </w:pPr>
      <w:r w:rsidRPr="003275E1">
        <w:rPr>
          <w:rFonts w:eastAsia="Gulim" w:cs="Arial"/>
          <w:smallCaps w:val="0"/>
          <w:color w:val="404040" w:themeColor="text1" w:themeTint="BF"/>
          <w:lang w:eastAsia="ko-KR"/>
        </w:rPr>
        <w:t>위에</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나열된</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모든</w:t>
      </w:r>
      <w:r w:rsidRPr="003275E1">
        <w:rPr>
          <w:rFonts w:eastAsia="Gulim" w:cs="Arial"/>
          <w:smallCaps w:val="0"/>
          <w:color w:val="404040" w:themeColor="text1" w:themeTint="BF"/>
          <w:lang w:eastAsia="ko-KR"/>
        </w:rPr>
        <w:t xml:space="preserve"> SAL</w:t>
      </w:r>
      <w:r w:rsidRPr="003275E1">
        <w:rPr>
          <w:rFonts w:eastAsia="Gulim" w:cs="Arial"/>
          <w:smallCaps w:val="0"/>
          <w:color w:val="404040" w:themeColor="text1" w:themeTint="BF"/>
          <w:lang w:eastAsia="ko-KR"/>
        </w:rPr>
        <w:t>이</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사용자</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및</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장치</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유형에</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제공됩니다</w:t>
      </w:r>
      <w:r w:rsidRPr="003275E1">
        <w:rPr>
          <w:rFonts w:eastAsia="Gulim" w:cs="Arial"/>
          <w:smallCaps w:val="0"/>
          <w:color w:val="404040" w:themeColor="text1" w:themeTint="BF"/>
          <w:lang w:eastAsia="ko-KR"/>
        </w:rPr>
        <w:t>.</w:t>
      </w:r>
    </w:p>
    <w:p w:rsidR="00411C10" w:rsidRPr="003275E1" w:rsidRDefault="00411C10" w:rsidP="00411C10">
      <w:pPr>
        <w:pStyle w:val="PURBlueStrong"/>
        <w:rPr>
          <w:rFonts w:eastAsia="Gulim" w:cs="Arial"/>
          <w:lang w:eastAsia="ko-KR"/>
        </w:rPr>
      </w:pPr>
      <w:r w:rsidRPr="003275E1">
        <w:rPr>
          <w:rStyle w:val="PURBlueStrongChar"/>
          <w:rFonts w:eastAsia="Gulim" w:cs="Arial"/>
          <w:smallCaps/>
          <w:lang w:eastAsia="ko-KR"/>
        </w:rPr>
        <w:t xml:space="preserve">SAL </w:t>
      </w:r>
      <w:r w:rsidRPr="003275E1">
        <w:rPr>
          <w:rStyle w:val="PURBlueStrongChar"/>
          <w:rFonts w:eastAsia="Gulim" w:cs="Arial"/>
          <w:smallCaps/>
          <w:lang w:eastAsia="ko-KR"/>
        </w:rPr>
        <w:t>필요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없음</w:t>
      </w:r>
    </w:p>
    <w:p w:rsidR="009A4C7C" w:rsidRPr="003275E1" w:rsidRDefault="00411C10" w:rsidP="009A4C7C">
      <w:pPr>
        <w:pStyle w:val="PURBody-Indented"/>
        <w:rPr>
          <w:rFonts w:eastAsia="Gulim" w:cs="Arial"/>
          <w:lang w:eastAsia="ko-KR"/>
        </w:rPr>
      </w:pPr>
      <w:r w:rsidRPr="003275E1">
        <w:rPr>
          <w:rFonts w:eastAsia="Gulim" w:cs="Arial"/>
          <w:lang w:eastAsia="ko-KR"/>
        </w:rPr>
        <w:t>감사</w:t>
      </w:r>
      <w:r w:rsidRPr="003275E1">
        <w:rPr>
          <w:rFonts w:eastAsia="Gulim" w:cs="Arial"/>
          <w:lang w:eastAsia="ko-KR"/>
        </w:rPr>
        <w:t xml:space="preserve"> </w:t>
      </w:r>
      <w:r w:rsidRPr="003275E1">
        <w:rPr>
          <w:rFonts w:eastAsia="Gulim" w:cs="Arial"/>
          <w:lang w:eastAsia="ko-KR"/>
        </w:rPr>
        <w:t>프로세스와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전문</w:t>
      </w:r>
      <w:r w:rsidRPr="003275E1">
        <w:rPr>
          <w:rFonts w:eastAsia="Gulim" w:cs="Arial"/>
          <w:lang w:eastAsia="ko-KR"/>
        </w:rPr>
        <w:t xml:space="preserve"> </w:t>
      </w:r>
      <w:r w:rsidRPr="003275E1">
        <w:rPr>
          <w:rFonts w:eastAsia="Gulim" w:cs="Arial"/>
          <w:lang w:eastAsia="ko-KR"/>
        </w:rPr>
        <w:t>회계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기장</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Microsoft Dynamics AX 2012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고용된</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Style w:val="PURBlueStrongChar"/>
          <w:rFonts w:eastAsia="Gulim" w:cs="Arial"/>
          <w:smallCaps/>
          <w:lang w:eastAsia="ko-KR"/>
        </w:rPr>
        <w:t>지역화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및</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번역</w:t>
      </w:r>
    </w:p>
    <w:p w:rsidR="009A4C7C" w:rsidRPr="003275E1" w:rsidRDefault="007B0B99" w:rsidP="009A4C7C">
      <w:pPr>
        <w:pStyle w:val="PURBody-Indented"/>
        <w:rPr>
          <w:rFonts w:eastAsia="Gulim" w:cs="Arial"/>
          <w:lang w:eastAsia="ko-KR"/>
        </w:rPr>
      </w:pPr>
      <w:r w:rsidRPr="003275E1">
        <w:rPr>
          <w:rFonts w:eastAsia="Gulim" w:cs="Arial"/>
          <w:lang w:eastAsia="ko-KR"/>
        </w:rPr>
        <w:t>Microsoft Dynamics AX</w:t>
      </w:r>
      <w:r w:rsidRPr="003275E1">
        <w:rPr>
          <w:rFonts w:eastAsia="Gulim" w:cs="Arial"/>
          <w:lang w:eastAsia="ko-KR"/>
        </w:rPr>
        <w:t>는</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지원되며</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선택한</w:t>
      </w:r>
      <w:r w:rsidRPr="003275E1">
        <w:rPr>
          <w:rFonts w:eastAsia="Gulim" w:cs="Arial"/>
          <w:lang w:eastAsia="ko-KR"/>
        </w:rPr>
        <w:t xml:space="preserve"> </w:t>
      </w:r>
      <w:r w:rsidRPr="003275E1">
        <w:rPr>
          <w:rFonts w:eastAsia="Gulim" w:cs="Arial"/>
          <w:lang w:eastAsia="ko-KR"/>
        </w:rPr>
        <w:t>국가에서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언어로</w:t>
      </w:r>
      <w:r w:rsidRPr="003275E1">
        <w:rPr>
          <w:rFonts w:eastAsia="Gulim" w:cs="Arial"/>
          <w:lang w:eastAsia="ko-KR"/>
        </w:rPr>
        <w:t xml:space="preserve"> </w:t>
      </w:r>
      <w:r w:rsidRPr="003275E1">
        <w:rPr>
          <w:rFonts w:eastAsia="Gulim" w:cs="Arial"/>
          <w:lang w:eastAsia="ko-KR"/>
        </w:rPr>
        <w:t>제공됩니다</w:t>
      </w:r>
      <w:r w:rsidRPr="003275E1">
        <w:rPr>
          <w:rFonts w:eastAsia="Gulim" w:cs="Arial"/>
          <w:lang w:eastAsia="ko-KR"/>
        </w:rPr>
        <w:t xml:space="preserve">. Microsoft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지역화가</w:t>
      </w:r>
      <w:r w:rsidRPr="003275E1">
        <w:rPr>
          <w:rFonts w:eastAsia="Gulim" w:cs="Arial"/>
          <w:lang w:eastAsia="ko-KR"/>
        </w:rPr>
        <w:t xml:space="preserve"> </w:t>
      </w:r>
      <w:r w:rsidRPr="003275E1">
        <w:rPr>
          <w:rFonts w:eastAsia="Gulim" w:cs="Arial"/>
          <w:lang w:eastAsia="ko-KR"/>
        </w:rPr>
        <w:t>제공되는지</w:t>
      </w:r>
      <w:r w:rsidRPr="003275E1">
        <w:rPr>
          <w:rFonts w:eastAsia="Gulim" w:cs="Arial"/>
          <w:lang w:eastAsia="ko-KR"/>
        </w:rPr>
        <w:t xml:space="preserve"> </w:t>
      </w:r>
      <w:r w:rsidRPr="003275E1">
        <w:rPr>
          <w:rFonts w:eastAsia="Gulim" w:cs="Arial"/>
          <w:lang w:eastAsia="ko-KR"/>
        </w:rPr>
        <w:t>알아보려면</w:t>
      </w:r>
      <w:r w:rsidRPr="003275E1">
        <w:rPr>
          <w:rFonts w:eastAsia="Gulim" w:cs="Arial"/>
          <w:lang w:eastAsia="ko-KR"/>
        </w:rPr>
        <w:t xml:space="preserve"> </w:t>
      </w:r>
      <w:hyperlink r:id="rId109" w:history="1">
        <w:r w:rsidRPr="003275E1">
          <w:rPr>
            <w:rStyle w:val="Hyperlink"/>
            <w:rFonts w:eastAsia="Gulim" w:cs="Arial"/>
            <w:lang w:eastAsia="ko-KR"/>
          </w:rPr>
          <w:t>http://www.microsoft.com/en-us/dynamics/erp-explore-ax-capabilities.aspx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110"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7B0B99" w:rsidRPr="003275E1" w:rsidRDefault="007B0B99" w:rsidP="007B0B99">
      <w:pPr>
        <w:pStyle w:val="PURBlueStrong"/>
        <w:rPr>
          <w:rFonts w:eastAsia="Gulim" w:cs="Arial"/>
          <w:lang w:eastAsia="ko-KR"/>
        </w:rPr>
      </w:pPr>
      <w:r w:rsidRPr="003275E1">
        <w:rPr>
          <w:rStyle w:val="PURBlueStrongChar"/>
          <w:rFonts w:eastAsia="Gulim" w:cs="Arial"/>
          <w:smallCaps/>
          <w:lang w:eastAsia="ko-KR"/>
        </w:rPr>
        <w:t xml:space="preserve">SAL </w:t>
      </w:r>
      <w:r w:rsidRPr="003275E1">
        <w:rPr>
          <w:rStyle w:val="PURBlueStrongChar"/>
          <w:rFonts w:eastAsia="Gulim" w:cs="Arial"/>
          <w:smallCaps/>
          <w:lang w:eastAsia="ko-KR"/>
        </w:rPr>
        <w:t>사용권</w:t>
      </w:r>
    </w:p>
    <w:p w:rsidR="007B0B99" w:rsidRPr="003275E1" w:rsidRDefault="007B0B99" w:rsidP="000C3222">
      <w:pPr>
        <w:spacing w:line="240" w:lineRule="atLeast"/>
        <w:ind w:firstLine="274"/>
        <w:contextualSpacing/>
        <w:rPr>
          <w:rFonts w:eastAsia="Gulim" w:cs="Arial"/>
          <w:lang w:eastAsia="ko-KR"/>
        </w:rPr>
      </w:pPr>
      <w:r w:rsidRPr="003275E1">
        <w:rPr>
          <w:rFonts w:eastAsia="Gulim" w:cs="Arial"/>
          <w:color w:val="404040" w:themeColor="text1" w:themeTint="BF"/>
          <w:sz w:val="18"/>
          <w:lang w:eastAsia="ko-KR"/>
        </w:rPr>
        <w:t>여러</w:t>
      </w:r>
      <w:r w:rsidRPr="003275E1">
        <w:rPr>
          <w:rFonts w:eastAsia="Gulim" w:cs="Arial"/>
          <w:color w:val="404040" w:themeColor="text1" w:themeTint="BF"/>
          <w:sz w:val="18"/>
          <w:lang w:eastAsia="ko-KR"/>
        </w:rPr>
        <w:t xml:space="preserve"> Microsoft Dynamics AX 2012 R2 SAL</w:t>
      </w:r>
      <w:r w:rsidRPr="003275E1">
        <w:rPr>
          <w:rFonts w:eastAsia="Gulim" w:cs="Arial"/>
          <w:color w:val="404040" w:themeColor="text1" w:themeTint="BF"/>
          <w:sz w:val="18"/>
          <w:lang w:eastAsia="ko-KR"/>
        </w:rPr>
        <w:t>에서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허용하는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다음과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같습니다</w:t>
      </w:r>
      <w:r w:rsidRPr="003275E1">
        <w:rPr>
          <w:rFonts w:eastAsia="Gulim" w:cs="Arial"/>
          <w:color w:val="404040" w:themeColor="text1" w:themeTint="BF"/>
          <w:sz w:val="18"/>
          <w:lang w:eastAsia="ko-KR"/>
        </w:rPr>
        <w:t>.</w:t>
      </w:r>
    </w:p>
    <w:p w:rsidR="007B0B99" w:rsidRPr="003275E1" w:rsidRDefault="007B0B99" w:rsidP="003B5A77">
      <w:pPr>
        <w:numPr>
          <w:ilvl w:val="1"/>
          <w:numId w:val="21"/>
        </w:numPr>
        <w:tabs>
          <w:tab w:val="clear" w:pos="1440"/>
          <w:tab w:val="num" w:pos="900"/>
        </w:tabs>
        <w:autoSpaceDE w:val="0"/>
        <w:autoSpaceDN w:val="0"/>
        <w:adjustRightInd w:val="0"/>
        <w:spacing w:line="240" w:lineRule="atLeast"/>
        <w:ind w:left="900" w:right="720"/>
        <w:contextualSpacing/>
        <w:rPr>
          <w:rFonts w:eastAsia="Gulim" w:cs="Arial"/>
        </w:rPr>
      </w:pPr>
      <w:r w:rsidRPr="003275E1">
        <w:rPr>
          <w:rFonts w:eastAsia="Gulim" w:cs="Arial"/>
          <w:b/>
          <w:color w:val="404040" w:themeColor="text1" w:themeTint="BF"/>
          <w:sz w:val="18"/>
          <w:szCs w:val="18"/>
        </w:rPr>
        <w:t>Self-Serve SAL</w:t>
      </w:r>
    </w:p>
    <w:p w:rsidR="007B0B99" w:rsidRPr="003275E1"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Gulim" w:cs="Arial"/>
        </w:rPr>
      </w:pPr>
      <w:r w:rsidRPr="003275E1">
        <w:rPr>
          <w:rFonts w:eastAsia="Gulim" w:cs="Arial"/>
          <w:color w:val="404040" w:themeColor="text1" w:themeTint="BF"/>
          <w:sz w:val="18"/>
          <w:szCs w:val="18"/>
        </w:rPr>
        <w:t>비용</w:t>
      </w:r>
      <w:r w:rsidRPr="003275E1">
        <w:rPr>
          <w:rFonts w:eastAsia="Gulim" w:cs="Arial"/>
          <w:color w:val="404040" w:themeColor="text1" w:themeTint="BF"/>
          <w:sz w:val="18"/>
          <w:szCs w:val="18"/>
        </w:rPr>
        <w:t xml:space="preserve"> </w:t>
      </w:r>
      <w:r w:rsidRPr="003275E1">
        <w:rPr>
          <w:rFonts w:eastAsia="Gulim" w:cs="Arial"/>
          <w:color w:val="404040" w:themeColor="text1" w:themeTint="BF"/>
          <w:sz w:val="18"/>
          <w:szCs w:val="18"/>
        </w:rPr>
        <w:t>보고서</w:t>
      </w:r>
      <w:r w:rsidRPr="003275E1">
        <w:rPr>
          <w:rFonts w:eastAsia="Gulim" w:cs="Arial"/>
          <w:color w:val="404040" w:themeColor="text1" w:themeTint="BF"/>
          <w:sz w:val="18"/>
          <w:szCs w:val="18"/>
        </w:rPr>
        <w:t xml:space="preserve"> </w:t>
      </w:r>
      <w:r w:rsidRPr="003275E1">
        <w:rPr>
          <w:rFonts w:eastAsia="Gulim" w:cs="Arial"/>
          <w:color w:val="404040" w:themeColor="text1" w:themeTint="BF"/>
          <w:sz w:val="18"/>
          <w:szCs w:val="18"/>
        </w:rPr>
        <w:t>작성</w:t>
      </w:r>
    </w:p>
    <w:p w:rsidR="007B0B99" w:rsidRPr="003275E1"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Gulim" w:cs="Arial"/>
          <w:lang w:eastAsia="ko-KR"/>
        </w:rPr>
      </w:pPr>
      <w:r w:rsidRPr="003275E1">
        <w:rPr>
          <w:rFonts w:eastAsia="Gulim" w:cs="Arial"/>
          <w:color w:val="404040" w:themeColor="text1" w:themeTint="BF"/>
          <w:sz w:val="18"/>
          <w:szCs w:val="18"/>
          <w:lang w:eastAsia="ko-KR"/>
        </w:rPr>
        <w:t>혜택</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등록과</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같은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개인</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데이터</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관리</w:t>
      </w:r>
    </w:p>
    <w:p w:rsidR="007B0B99" w:rsidRPr="003275E1"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Gulim" w:cs="Arial"/>
          <w:lang w:eastAsia="ko-KR"/>
        </w:rPr>
      </w:pPr>
      <w:r w:rsidRPr="003275E1">
        <w:rPr>
          <w:rFonts w:eastAsia="Gulim" w:cs="Arial"/>
          <w:color w:val="404040" w:themeColor="text1" w:themeTint="BF"/>
          <w:sz w:val="18"/>
          <w:szCs w:val="18"/>
          <w:lang w:eastAsia="ko-KR"/>
        </w:rPr>
        <w:t>등록</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시간</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타임</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카드와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같은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출퇴근</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관리</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항목</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만들기</w:t>
      </w:r>
    </w:p>
    <w:p w:rsidR="007B0B99" w:rsidRPr="003275E1"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Gulim" w:cs="Arial"/>
        </w:rPr>
      </w:pPr>
      <w:r w:rsidRPr="003275E1">
        <w:rPr>
          <w:rFonts w:eastAsia="Gulim" w:cs="Arial"/>
          <w:color w:val="404040" w:themeColor="text1" w:themeTint="BF"/>
          <w:sz w:val="18"/>
          <w:szCs w:val="18"/>
        </w:rPr>
        <w:t>직원</w:t>
      </w:r>
      <w:r w:rsidRPr="003275E1">
        <w:rPr>
          <w:rFonts w:eastAsia="Gulim" w:cs="Arial"/>
          <w:color w:val="404040" w:themeColor="text1" w:themeTint="BF"/>
          <w:sz w:val="18"/>
          <w:szCs w:val="18"/>
        </w:rPr>
        <w:t xml:space="preserve"> </w:t>
      </w:r>
      <w:r w:rsidRPr="003275E1">
        <w:rPr>
          <w:rFonts w:eastAsia="Gulim" w:cs="Arial"/>
          <w:color w:val="404040" w:themeColor="text1" w:themeTint="BF"/>
          <w:sz w:val="18"/>
          <w:szCs w:val="18"/>
        </w:rPr>
        <w:t>서비스</w:t>
      </w:r>
      <w:r w:rsidRPr="003275E1">
        <w:rPr>
          <w:rFonts w:eastAsia="Gulim" w:cs="Arial"/>
          <w:color w:val="404040" w:themeColor="text1" w:themeTint="BF"/>
          <w:sz w:val="18"/>
          <w:szCs w:val="18"/>
        </w:rPr>
        <w:t xml:space="preserve"> </w:t>
      </w:r>
      <w:r w:rsidRPr="003275E1">
        <w:rPr>
          <w:rFonts w:eastAsia="Gulim" w:cs="Arial"/>
          <w:color w:val="404040" w:themeColor="text1" w:themeTint="BF"/>
          <w:sz w:val="18"/>
          <w:szCs w:val="18"/>
        </w:rPr>
        <w:t>신청서</w:t>
      </w:r>
      <w:r w:rsidRPr="003275E1">
        <w:rPr>
          <w:rFonts w:eastAsia="Gulim" w:cs="Arial"/>
          <w:color w:val="404040" w:themeColor="text1" w:themeTint="BF"/>
          <w:sz w:val="18"/>
          <w:szCs w:val="18"/>
        </w:rPr>
        <w:t xml:space="preserve"> </w:t>
      </w:r>
      <w:r w:rsidRPr="003275E1">
        <w:rPr>
          <w:rFonts w:eastAsia="Gulim" w:cs="Arial"/>
          <w:color w:val="404040" w:themeColor="text1" w:themeTint="BF"/>
          <w:sz w:val="18"/>
          <w:szCs w:val="18"/>
        </w:rPr>
        <w:t>입력</w:t>
      </w:r>
    </w:p>
    <w:p w:rsidR="007B0B99" w:rsidRPr="003275E1" w:rsidRDefault="007B0B99" w:rsidP="003B5A77">
      <w:pPr>
        <w:numPr>
          <w:ilvl w:val="1"/>
          <w:numId w:val="22"/>
        </w:numPr>
        <w:tabs>
          <w:tab w:val="left" w:pos="1260"/>
        </w:tabs>
        <w:autoSpaceDE w:val="0"/>
        <w:autoSpaceDN w:val="0"/>
        <w:adjustRightInd w:val="0"/>
        <w:spacing w:line="240" w:lineRule="atLeast"/>
        <w:ind w:left="1260" w:right="720" w:hanging="360"/>
        <w:contextualSpacing/>
        <w:rPr>
          <w:rFonts w:eastAsia="Gulim" w:cs="Arial"/>
          <w:lang w:eastAsia="ko-KR"/>
        </w:rPr>
      </w:pPr>
      <w:r w:rsidRPr="003275E1">
        <w:rPr>
          <w:rFonts w:eastAsia="Gulim" w:cs="Arial"/>
          <w:color w:val="404040" w:themeColor="text1" w:themeTint="BF"/>
          <w:sz w:val="18"/>
          <w:szCs w:val="18"/>
          <w:lang w:eastAsia="ko-KR"/>
        </w:rPr>
        <w:t>출장</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사무실</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비품</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문구와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같이</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직원</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사용자를</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위한</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제품이나</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서비스와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관련된</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간접</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조달</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신청</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준비</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및</w:t>
      </w:r>
      <w:r w:rsidRPr="003275E1">
        <w:rPr>
          <w:rFonts w:eastAsia="Gulim" w:cs="Arial"/>
          <w:color w:val="404040" w:themeColor="text1" w:themeTint="BF"/>
          <w:sz w:val="18"/>
          <w:szCs w:val="18"/>
          <w:lang w:eastAsia="ko-KR"/>
        </w:rPr>
        <w:t>/</w:t>
      </w:r>
      <w:r w:rsidRPr="003275E1">
        <w:rPr>
          <w:rFonts w:eastAsia="Gulim" w:cs="Arial"/>
          <w:color w:val="404040" w:themeColor="text1" w:themeTint="BF"/>
          <w:sz w:val="18"/>
          <w:szCs w:val="18"/>
          <w:lang w:eastAsia="ko-KR"/>
        </w:rPr>
        <w:t>또는</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공급업체</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추가</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또는</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등록</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요청</w:t>
      </w:r>
      <w:r w:rsidRPr="003275E1">
        <w:rPr>
          <w:rFonts w:eastAsia="Gulim" w:cs="Arial"/>
          <w:color w:val="404040" w:themeColor="text1" w:themeTint="BF"/>
          <w:sz w:val="18"/>
          <w:szCs w:val="18"/>
          <w:lang w:eastAsia="ko-KR"/>
        </w:rPr>
        <w:t xml:space="preserve"> </w:t>
      </w:r>
      <w:r w:rsidRPr="003275E1">
        <w:rPr>
          <w:rFonts w:eastAsia="Gulim" w:cs="Arial"/>
          <w:color w:val="404040" w:themeColor="text1" w:themeTint="BF"/>
          <w:sz w:val="18"/>
          <w:szCs w:val="18"/>
          <w:lang w:eastAsia="ko-KR"/>
        </w:rPr>
        <w:t>작성</w:t>
      </w:r>
    </w:p>
    <w:p w:rsidR="007B0B99" w:rsidRPr="00C91D9C" w:rsidRDefault="007B0B99" w:rsidP="003B5A77">
      <w:pPr>
        <w:numPr>
          <w:ilvl w:val="0"/>
          <w:numId w:val="22"/>
        </w:numPr>
        <w:autoSpaceDE w:val="0"/>
        <w:autoSpaceDN w:val="0"/>
        <w:adjustRightInd w:val="0"/>
        <w:spacing w:line="240" w:lineRule="atLeast"/>
        <w:ind w:left="900" w:right="720"/>
        <w:contextualSpacing/>
        <w:rPr>
          <w:rFonts w:eastAsia="Gulim" w:cs="Arial"/>
          <w:sz w:val="18"/>
          <w:szCs w:val="18"/>
        </w:rPr>
      </w:pPr>
      <w:r w:rsidRPr="00C91D9C">
        <w:rPr>
          <w:rFonts w:eastAsia="Gulim" w:cs="Arial"/>
          <w:b/>
          <w:color w:val="404040" w:themeColor="text1" w:themeTint="BF"/>
          <w:sz w:val="18"/>
          <w:szCs w:val="18"/>
        </w:rPr>
        <w:t>Task SAL</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Self-Serve SAL</w:t>
      </w:r>
      <w:r w:rsidRPr="00C91D9C">
        <w:rPr>
          <w:rFonts w:eastAsia="Gulim" w:cs="Arial"/>
          <w:color w:val="404040" w:themeColor="text1" w:themeTint="BF"/>
          <w:sz w:val="18"/>
          <w:szCs w:val="18"/>
        </w:rPr>
        <w:t>의</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사용권</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포함</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청구</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가능한</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시간</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입력</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청구</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가능한</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비용</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입력</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성과</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및</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연례</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보고서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목적</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설정</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및</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역량</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관리</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소매</w:t>
      </w:r>
      <w:r w:rsidRPr="00C91D9C">
        <w:rPr>
          <w:rFonts w:eastAsia="Gulim" w:cs="Arial"/>
          <w:color w:val="404040" w:themeColor="text1" w:themeTint="BF"/>
          <w:sz w:val="18"/>
          <w:szCs w:val="18"/>
        </w:rPr>
        <w:t xml:space="preserve"> POS(Point of Sale) </w:t>
      </w:r>
      <w:r w:rsidRPr="00C91D9C">
        <w:rPr>
          <w:rFonts w:eastAsia="Gulim" w:cs="Arial"/>
          <w:color w:val="404040" w:themeColor="text1" w:themeTint="BF"/>
          <w:sz w:val="18"/>
          <w:szCs w:val="18"/>
        </w:rPr>
        <w:t>장치</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작동</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간접</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조달과</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관련하여</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공급업체</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송장</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승인</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 xml:space="preserve">Task CAL </w:t>
      </w:r>
      <w:r w:rsidRPr="00C91D9C">
        <w:rPr>
          <w:rFonts w:eastAsia="Gulim" w:cs="Arial"/>
          <w:color w:val="404040" w:themeColor="text1" w:themeTint="BF"/>
          <w:sz w:val="18"/>
          <w:szCs w:val="18"/>
          <w:lang w:eastAsia="ko-KR"/>
        </w:rPr>
        <w:t>사용자는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워크플로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승인을</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수행할</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수</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없습니다</w:t>
      </w:r>
      <w:r w:rsidRPr="00C91D9C">
        <w:rPr>
          <w:rFonts w:eastAsia="Gulim" w:cs="Arial"/>
          <w:color w:val="404040" w:themeColor="text1" w:themeTint="BF"/>
          <w:sz w:val="18"/>
          <w:szCs w:val="18"/>
          <w:lang w:eastAsia="ko-KR"/>
        </w:rPr>
        <w:t xml:space="preserve">. </w:t>
      </w:r>
    </w:p>
    <w:p w:rsidR="007B0B99" w:rsidRPr="00C91D9C" w:rsidRDefault="007B0B99" w:rsidP="003B5A77">
      <w:pPr>
        <w:numPr>
          <w:ilvl w:val="0"/>
          <w:numId w:val="22"/>
        </w:numPr>
        <w:spacing w:line="240" w:lineRule="atLeast"/>
        <w:ind w:left="900" w:right="720"/>
        <w:contextualSpacing/>
        <w:rPr>
          <w:rFonts w:eastAsia="Gulim" w:cs="Arial"/>
          <w:sz w:val="18"/>
          <w:szCs w:val="18"/>
        </w:rPr>
      </w:pPr>
      <w:r w:rsidRPr="00C91D9C">
        <w:rPr>
          <w:rFonts w:eastAsia="Gulim" w:cs="Arial"/>
          <w:b/>
          <w:color w:val="404040" w:themeColor="text1" w:themeTint="BF"/>
          <w:sz w:val="18"/>
          <w:szCs w:val="18"/>
        </w:rPr>
        <w:lastRenderedPageBreak/>
        <w:t>Functional SAL</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Task SAL</w:t>
      </w:r>
      <w:r w:rsidRPr="00C91D9C">
        <w:rPr>
          <w:rFonts w:eastAsia="Gulim" w:cs="Arial"/>
          <w:color w:val="404040" w:themeColor="text1" w:themeTint="BF"/>
          <w:sz w:val="18"/>
          <w:szCs w:val="18"/>
          <w:lang w:eastAsia="ko-KR"/>
        </w:rPr>
        <w:t>의</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사용권</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포함</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생산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제조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주기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내</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작업</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현장</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관리</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프로젝트</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및</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자원</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관리</w:t>
      </w:r>
    </w:p>
    <w:p w:rsidR="007B0B99" w:rsidRPr="00C91D9C" w:rsidRDefault="007B0B99" w:rsidP="003B5A77">
      <w:pPr>
        <w:numPr>
          <w:ilvl w:val="1"/>
          <w:numId w:val="22"/>
        </w:numPr>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인력</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주기</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관리</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예산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전용</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및</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조직</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요청</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관리</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지원자</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직원</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마스터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데이터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레코드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만들기</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직무</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직책</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신청서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작성</w:t>
      </w:r>
      <w:r w:rsidRPr="00C91D9C">
        <w:rPr>
          <w:rFonts w:eastAsia="Gulim" w:cs="Arial"/>
          <w:color w:val="404040" w:themeColor="text1" w:themeTint="BF"/>
          <w:sz w:val="18"/>
          <w:szCs w:val="18"/>
          <w:lang w:eastAsia="ko-KR"/>
        </w:rPr>
        <w:t xml:space="preserve"> </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해당</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고객과</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관련하여</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송장</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승인</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이관</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요청</w:t>
      </w:r>
      <w:r w:rsidRPr="00C91D9C">
        <w:rPr>
          <w:rFonts w:eastAsia="Gulim" w:cs="Arial"/>
          <w:color w:val="404040" w:themeColor="text1" w:themeTint="BF"/>
          <w:sz w:val="18"/>
          <w:szCs w:val="18"/>
          <w:lang w:eastAsia="ko-KR"/>
        </w:rPr>
        <w:t xml:space="preserve"> </w:t>
      </w:r>
    </w:p>
    <w:p w:rsidR="007B0B99" w:rsidRPr="00C91D9C" w:rsidRDefault="007B0B99" w:rsidP="003B5A77">
      <w:pPr>
        <w:numPr>
          <w:ilvl w:val="1"/>
          <w:numId w:val="22"/>
        </w:numPr>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제공된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서비스에</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대한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공급업체</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송장</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상품권</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승인</w:t>
      </w:r>
    </w:p>
    <w:p w:rsidR="007B0B99" w:rsidRPr="00C91D9C" w:rsidRDefault="007B0B99" w:rsidP="00FE10D3">
      <w:pPr>
        <w:numPr>
          <w:ilvl w:val="1"/>
          <w:numId w:val="22"/>
        </w:numPr>
        <w:tabs>
          <w:tab w:val="left" w:pos="1260"/>
          <w:tab w:val="left" w:pos="1368"/>
        </w:tabs>
        <w:spacing w:line="240" w:lineRule="atLeast"/>
        <w:ind w:left="1260" w:right="720" w:hanging="360"/>
        <w:contextualSpacing/>
        <w:rPr>
          <w:rFonts w:eastAsia="Gulim" w:cs="Arial"/>
          <w:sz w:val="18"/>
          <w:szCs w:val="18"/>
          <w:lang w:eastAsia="ko-KR"/>
        </w:rPr>
      </w:pPr>
      <w:r w:rsidRPr="00C91D9C">
        <w:rPr>
          <w:rFonts w:eastAsia="Gulim" w:cs="Arial"/>
          <w:color w:val="404040" w:themeColor="text1" w:themeTint="BF"/>
          <w:sz w:val="18"/>
          <w:szCs w:val="18"/>
          <w:lang w:eastAsia="ko-KR"/>
        </w:rPr>
        <w:t>고객</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공급업체</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제품</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재고</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또는</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카탈로그와</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관련하여</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마스터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데이터</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레코드</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작성</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및</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관리</w:t>
      </w:r>
      <w:r w:rsidRPr="00C91D9C">
        <w:rPr>
          <w:rFonts w:eastAsia="Gulim" w:cs="Arial"/>
          <w:color w:val="404040" w:themeColor="text1" w:themeTint="BF"/>
          <w:sz w:val="18"/>
          <w:szCs w:val="18"/>
          <w:lang w:eastAsia="ko-KR"/>
        </w:rPr>
        <w:t xml:space="preserve"> </w:t>
      </w:r>
      <w:r w:rsidRPr="00C91D9C">
        <w:rPr>
          <w:rFonts w:eastAsia="Gulim" w:cs="Arial"/>
          <w:color w:val="404040" w:themeColor="text1" w:themeTint="BF"/>
          <w:sz w:val="18"/>
          <w:szCs w:val="18"/>
          <w:lang w:eastAsia="ko-KR"/>
        </w:rPr>
        <w:t>및</w:t>
      </w:r>
      <w:r w:rsidRPr="00C91D9C">
        <w:rPr>
          <w:rFonts w:eastAsia="Gulim" w:cs="Arial"/>
          <w:color w:val="404040" w:themeColor="text1" w:themeTint="BF"/>
          <w:sz w:val="18"/>
          <w:szCs w:val="18"/>
          <w:lang w:eastAsia="ko-KR"/>
        </w:rPr>
        <w:t>/</w:t>
      </w:r>
      <w:r w:rsidRPr="00C91D9C">
        <w:rPr>
          <w:rFonts w:eastAsia="Gulim" w:cs="Arial"/>
          <w:color w:val="404040" w:themeColor="text1" w:themeTint="BF"/>
          <w:sz w:val="18"/>
          <w:szCs w:val="18"/>
          <w:lang w:eastAsia="ko-KR"/>
        </w:rPr>
        <w:t>또는</w:t>
      </w:r>
    </w:p>
    <w:p w:rsidR="007B0B99" w:rsidRPr="00C91D9C" w:rsidRDefault="007B0B99" w:rsidP="00FE10D3">
      <w:pPr>
        <w:numPr>
          <w:ilvl w:val="1"/>
          <w:numId w:val="22"/>
        </w:numPr>
        <w:tabs>
          <w:tab w:val="left" w:pos="1368"/>
        </w:tabs>
        <w:spacing w:line="240" w:lineRule="atLeast"/>
        <w:ind w:left="1260" w:right="720" w:hanging="360"/>
        <w:contextualSpacing/>
        <w:rPr>
          <w:rFonts w:eastAsia="Gulim" w:cs="Arial"/>
          <w:sz w:val="18"/>
          <w:szCs w:val="18"/>
        </w:rPr>
      </w:pPr>
      <w:r w:rsidRPr="00C91D9C">
        <w:rPr>
          <w:rFonts w:eastAsia="Gulim" w:cs="Arial"/>
          <w:color w:val="404040" w:themeColor="text1" w:themeTint="BF"/>
          <w:sz w:val="18"/>
          <w:szCs w:val="18"/>
        </w:rPr>
        <w:t xml:space="preserve">Self-Serve CAL </w:t>
      </w:r>
      <w:r w:rsidRPr="00C91D9C">
        <w:rPr>
          <w:rFonts w:eastAsia="Gulim" w:cs="Arial"/>
          <w:color w:val="404040" w:themeColor="text1" w:themeTint="BF"/>
          <w:sz w:val="18"/>
          <w:szCs w:val="18"/>
        </w:rPr>
        <w:t>또는</w:t>
      </w:r>
      <w:r w:rsidRPr="00C91D9C">
        <w:rPr>
          <w:rFonts w:eastAsia="Gulim" w:cs="Arial"/>
          <w:color w:val="404040" w:themeColor="text1" w:themeTint="BF"/>
          <w:sz w:val="18"/>
          <w:szCs w:val="18"/>
        </w:rPr>
        <w:t xml:space="preserve"> Task CAL </w:t>
      </w:r>
      <w:r w:rsidRPr="00C91D9C">
        <w:rPr>
          <w:rFonts w:eastAsia="Gulim" w:cs="Arial"/>
          <w:color w:val="404040" w:themeColor="text1" w:themeTint="BF"/>
          <w:sz w:val="18"/>
          <w:szCs w:val="18"/>
        </w:rPr>
        <w:t>사용자의</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요청</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승인</w:t>
      </w:r>
    </w:p>
    <w:p w:rsidR="007B0B99" w:rsidRPr="00C91D9C" w:rsidRDefault="007B0B99" w:rsidP="003B5A77">
      <w:pPr>
        <w:numPr>
          <w:ilvl w:val="0"/>
          <w:numId w:val="22"/>
        </w:numPr>
        <w:spacing w:line="240" w:lineRule="atLeast"/>
        <w:ind w:left="900" w:right="720"/>
        <w:contextualSpacing/>
        <w:rPr>
          <w:rFonts w:eastAsia="Gulim" w:cs="Arial"/>
          <w:sz w:val="18"/>
          <w:szCs w:val="18"/>
        </w:rPr>
      </w:pPr>
      <w:r w:rsidRPr="00C91D9C">
        <w:rPr>
          <w:rFonts w:eastAsia="Gulim" w:cs="Arial"/>
          <w:b/>
          <w:color w:val="404040" w:themeColor="text1" w:themeTint="BF"/>
          <w:sz w:val="18"/>
          <w:szCs w:val="18"/>
        </w:rPr>
        <w:t>Enterprise SAL</w:t>
      </w:r>
    </w:p>
    <w:p w:rsidR="007B0B99" w:rsidRPr="00C91D9C" w:rsidRDefault="007B0B99" w:rsidP="003B5A77">
      <w:pPr>
        <w:numPr>
          <w:ilvl w:val="1"/>
          <w:numId w:val="22"/>
        </w:numPr>
        <w:spacing w:line="240" w:lineRule="atLeast"/>
        <w:ind w:left="1267" w:right="720" w:hanging="360"/>
        <w:contextualSpacing/>
        <w:rPr>
          <w:rFonts w:eastAsia="Gulim" w:cs="Arial"/>
          <w:sz w:val="18"/>
          <w:szCs w:val="18"/>
        </w:rPr>
      </w:pPr>
      <w:r w:rsidRPr="00C91D9C">
        <w:rPr>
          <w:rFonts w:eastAsia="Gulim" w:cs="Arial"/>
          <w:color w:val="404040" w:themeColor="text1" w:themeTint="BF"/>
          <w:sz w:val="18"/>
          <w:szCs w:val="18"/>
        </w:rPr>
        <w:t>전체</w:t>
      </w:r>
      <w:r w:rsidRPr="00C91D9C">
        <w:rPr>
          <w:rFonts w:eastAsia="Gulim" w:cs="Arial"/>
          <w:color w:val="404040" w:themeColor="text1" w:themeTint="BF"/>
          <w:sz w:val="18"/>
          <w:szCs w:val="18"/>
        </w:rPr>
        <w:t xml:space="preserve"> </w:t>
      </w:r>
      <w:r w:rsidRPr="00C91D9C">
        <w:rPr>
          <w:rFonts w:eastAsia="Gulim" w:cs="Arial"/>
          <w:color w:val="404040" w:themeColor="text1" w:themeTint="BF"/>
          <w:sz w:val="18"/>
          <w:szCs w:val="18"/>
        </w:rPr>
        <w:t>사용권</w:t>
      </w:r>
    </w:p>
    <w:p w:rsidR="007B0B99" w:rsidRPr="00C91D9C" w:rsidRDefault="007B0B99" w:rsidP="000C3222">
      <w:pPr>
        <w:pStyle w:val="PURBody-Indented"/>
        <w:spacing w:line="240" w:lineRule="exact"/>
        <w:ind w:left="274"/>
        <w:contextualSpacing/>
        <w:rPr>
          <w:rFonts w:eastAsia="Gulim" w:cs="Arial"/>
          <w:szCs w:val="18"/>
          <w:lang w:eastAsia="ko-KR"/>
        </w:rPr>
      </w:pPr>
      <w:r w:rsidRPr="00C91D9C">
        <w:rPr>
          <w:rFonts w:eastAsia="Gulim" w:cs="Arial"/>
          <w:szCs w:val="18"/>
          <w:lang w:eastAsia="ko-KR"/>
        </w:rPr>
        <w:t>필요한</w:t>
      </w:r>
      <w:r w:rsidRPr="00C91D9C">
        <w:rPr>
          <w:rFonts w:eastAsia="Gulim" w:cs="Arial"/>
          <w:szCs w:val="18"/>
          <w:lang w:eastAsia="ko-KR"/>
        </w:rPr>
        <w:t xml:space="preserve"> SAL</w:t>
      </w:r>
      <w:r w:rsidRPr="00C91D9C">
        <w:rPr>
          <w:rFonts w:eastAsia="Gulim" w:cs="Arial"/>
          <w:szCs w:val="18"/>
          <w:lang w:eastAsia="ko-KR"/>
        </w:rPr>
        <w:t>에</w:t>
      </w:r>
      <w:r w:rsidRPr="00C91D9C">
        <w:rPr>
          <w:rFonts w:eastAsia="Gulim" w:cs="Arial"/>
          <w:szCs w:val="18"/>
          <w:lang w:eastAsia="ko-KR"/>
        </w:rPr>
        <w:t xml:space="preserve"> </w:t>
      </w:r>
      <w:r w:rsidRPr="00C91D9C">
        <w:rPr>
          <w:rFonts w:eastAsia="Gulim" w:cs="Arial"/>
          <w:szCs w:val="18"/>
          <w:lang w:eastAsia="ko-KR"/>
        </w:rPr>
        <w:t>대한</w:t>
      </w:r>
      <w:r w:rsidRPr="00C91D9C">
        <w:rPr>
          <w:rFonts w:eastAsia="Gulim" w:cs="Arial"/>
          <w:szCs w:val="18"/>
          <w:lang w:eastAsia="ko-KR"/>
        </w:rPr>
        <w:t xml:space="preserve"> </w:t>
      </w:r>
      <w:r w:rsidRPr="00C91D9C">
        <w:rPr>
          <w:rFonts w:eastAsia="Gulim" w:cs="Arial"/>
          <w:szCs w:val="18"/>
          <w:lang w:eastAsia="ko-KR"/>
        </w:rPr>
        <w:t>자세한</w:t>
      </w:r>
      <w:r w:rsidRPr="00C91D9C">
        <w:rPr>
          <w:rFonts w:eastAsia="Gulim" w:cs="Arial"/>
          <w:szCs w:val="18"/>
          <w:lang w:eastAsia="ko-KR"/>
        </w:rPr>
        <w:t xml:space="preserve"> </w:t>
      </w:r>
      <w:r w:rsidRPr="00C91D9C">
        <w:rPr>
          <w:rFonts w:eastAsia="Gulim" w:cs="Arial"/>
          <w:szCs w:val="18"/>
          <w:lang w:eastAsia="ko-KR"/>
        </w:rPr>
        <w:t>내용은</w:t>
      </w:r>
      <w:r w:rsidRPr="00C91D9C">
        <w:rPr>
          <w:rFonts w:eastAsia="Gulim" w:cs="Arial"/>
          <w:szCs w:val="18"/>
          <w:lang w:eastAsia="ko-KR"/>
        </w:rPr>
        <w:t xml:space="preserve"> </w:t>
      </w:r>
      <w:hyperlink r:id="rId111" w:history="1">
        <w:r w:rsidRPr="00C91D9C">
          <w:rPr>
            <w:rStyle w:val="Hyperlink"/>
            <w:rFonts w:eastAsia="Gulim" w:cs="Arial"/>
            <w:szCs w:val="18"/>
            <w:lang w:eastAsia="ko-KR"/>
          </w:rPr>
          <w:t>www.microsoft.com</w:t>
        </w:r>
      </w:hyperlink>
      <w:r w:rsidRPr="00C91D9C">
        <w:rPr>
          <w:rFonts w:eastAsia="Gulim" w:cs="Arial"/>
          <w:szCs w:val="18"/>
          <w:lang w:eastAsia="ko-KR"/>
        </w:rPr>
        <w:t>에서</w:t>
      </w:r>
      <w:r w:rsidRPr="00C91D9C">
        <w:rPr>
          <w:rFonts w:eastAsia="Gulim" w:cs="Arial"/>
          <w:szCs w:val="18"/>
          <w:lang w:eastAsia="ko-KR"/>
        </w:rPr>
        <w:t xml:space="preserve"> Microsoft Dynamics AX 2012 R2 Licensing Guide</w:t>
      </w:r>
      <w:r w:rsidRPr="00C91D9C">
        <w:rPr>
          <w:rFonts w:eastAsia="Gulim" w:cs="Arial"/>
          <w:szCs w:val="18"/>
          <w:lang w:eastAsia="ko-KR"/>
        </w:rPr>
        <w:t>를</w:t>
      </w:r>
      <w:r w:rsidRPr="00C91D9C">
        <w:rPr>
          <w:rFonts w:eastAsia="Gulim" w:cs="Arial"/>
          <w:szCs w:val="18"/>
          <w:lang w:eastAsia="ko-KR"/>
        </w:rPr>
        <w:t xml:space="preserve"> </w:t>
      </w:r>
      <w:r w:rsidRPr="00C91D9C">
        <w:rPr>
          <w:rFonts w:eastAsia="Gulim" w:cs="Arial"/>
          <w:szCs w:val="18"/>
          <w:lang w:eastAsia="ko-KR"/>
        </w:rPr>
        <w:t>참조하십시오</w:t>
      </w:r>
      <w:r w:rsidRPr="00C91D9C">
        <w:rPr>
          <w:rFonts w:eastAsia="Gulim" w:cs="Arial"/>
          <w:szCs w:val="18"/>
          <w:lang w:eastAsia="ko-KR"/>
        </w:rPr>
        <w:t>.</w:t>
      </w:r>
    </w:p>
    <w:p w:rsidR="007B0B99" w:rsidRPr="00C91D9C" w:rsidRDefault="007B0B99" w:rsidP="007B0B99">
      <w:pPr>
        <w:pStyle w:val="PURBlueStrong"/>
        <w:rPr>
          <w:rFonts w:eastAsia="Gulim" w:cs="Arial"/>
          <w:szCs w:val="18"/>
          <w:lang w:eastAsia="ko-KR"/>
        </w:rPr>
      </w:pPr>
      <w:r w:rsidRPr="00C91D9C">
        <w:rPr>
          <w:rStyle w:val="PURBlueStrongChar"/>
          <w:rFonts w:eastAsia="Gulim" w:cs="Arial"/>
          <w:smallCaps/>
          <w:szCs w:val="18"/>
          <w:lang w:eastAsia="ko-KR"/>
        </w:rPr>
        <w:t>추가</w:t>
      </w:r>
      <w:r w:rsidRPr="00C91D9C">
        <w:rPr>
          <w:rStyle w:val="PURBlueStrongChar"/>
          <w:rFonts w:eastAsia="Gulim" w:cs="Arial"/>
          <w:smallCaps/>
          <w:szCs w:val="18"/>
          <w:lang w:eastAsia="ko-KR"/>
        </w:rPr>
        <w:t xml:space="preserve"> </w:t>
      </w:r>
      <w:r w:rsidRPr="00C91D9C">
        <w:rPr>
          <w:rStyle w:val="PURBlueStrongChar"/>
          <w:rFonts w:eastAsia="Gulim" w:cs="Arial"/>
          <w:smallCaps/>
          <w:szCs w:val="18"/>
          <w:lang w:eastAsia="ko-KR"/>
        </w:rPr>
        <w:t>라이선스</w:t>
      </w:r>
      <w:r w:rsidRPr="00C91D9C">
        <w:rPr>
          <w:rStyle w:val="PURBlueStrongChar"/>
          <w:rFonts w:eastAsia="Gulim" w:cs="Arial"/>
          <w:smallCaps/>
          <w:szCs w:val="18"/>
          <w:lang w:eastAsia="ko-KR"/>
        </w:rPr>
        <w:t xml:space="preserve"> </w:t>
      </w:r>
      <w:r w:rsidRPr="00C91D9C">
        <w:rPr>
          <w:rStyle w:val="PURBlueStrongChar"/>
          <w:rFonts w:eastAsia="Gulim" w:cs="Arial"/>
          <w:smallCaps/>
          <w:szCs w:val="18"/>
          <w:lang w:eastAsia="ko-KR"/>
        </w:rPr>
        <w:t>조건</w:t>
      </w:r>
    </w:p>
    <w:p w:rsidR="007B0B99" w:rsidRPr="00C91D9C" w:rsidRDefault="007B0B99" w:rsidP="007B0B99">
      <w:pPr>
        <w:pStyle w:val="PURBody-Indented"/>
        <w:rPr>
          <w:rFonts w:eastAsia="Gulim" w:cs="Arial"/>
          <w:szCs w:val="18"/>
          <w:lang w:eastAsia="ko-KR"/>
        </w:rPr>
      </w:pPr>
      <w:r w:rsidRPr="00C91D9C">
        <w:rPr>
          <w:rFonts w:eastAsia="Gulim" w:cs="Arial"/>
          <w:szCs w:val="18"/>
          <w:lang w:eastAsia="ko-KR"/>
        </w:rPr>
        <w:t xml:space="preserve">Ecommerce Components, Point of Sale Components </w:t>
      </w:r>
      <w:r w:rsidRPr="00C91D9C">
        <w:rPr>
          <w:rFonts w:eastAsia="Gulim" w:cs="Arial"/>
          <w:szCs w:val="18"/>
          <w:lang w:eastAsia="ko-KR"/>
        </w:rPr>
        <w:t>및</w:t>
      </w:r>
      <w:r w:rsidRPr="00C91D9C">
        <w:rPr>
          <w:rFonts w:eastAsia="Gulim" w:cs="Arial"/>
          <w:szCs w:val="18"/>
          <w:lang w:eastAsia="ko-KR"/>
        </w:rPr>
        <w:t xml:space="preserve"> </w:t>
      </w:r>
      <w:r w:rsidRPr="00C91D9C">
        <w:rPr>
          <w:rFonts w:eastAsia="Gulim" w:cs="Arial"/>
          <w:szCs w:val="18"/>
          <w:lang w:eastAsia="ko-KR"/>
        </w:rPr>
        <w:t>유사한</w:t>
      </w:r>
      <w:r w:rsidRPr="00C91D9C">
        <w:rPr>
          <w:rFonts w:eastAsia="Gulim" w:cs="Arial"/>
          <w:szCs w:val="18"/>
          <w:lang w:eastAsia="ko-KR"/>
        </w:rPr>
        <w:t xml:space="preserve"> </w:t>
      </w:r>
      <w:r w:rsidRPr="00C91D9C">
        <w:rPr>
          <w:rFonts w:eastAsia="Gulim" w:cs="Arial"/>
          <w:szCs w:val="18"/>
          <w:lang w:eastAsia="ko-KR"/>
        </w:rPr>
        <w:t>업데이트와</w:t>
      </w:r>
      <w:r w:rsidRPr="00C91D9C">
        <w:rPr>
          <w:rFonts w:eastAsia="Gulim" w:cs="Arial"/>
          <w:szCs w:val="18"/>
          <w:lang w:eastAsia="ko-KR"/>
        </w:rPr>
        <w:t xml:space="preserve"> Microsoft Dynamics AX 2012 R2</w:t>
      </w:r>
      <w:r w:rsidRPr="00C91D9C">
        <w:rPr>
          <w:rFonts w:eastAsia="Gulim" w:cs="Arial"/>
          <w:szCs w:val="18"/>
          <w:lang w:eastAsia="ko-KR"/>
        </w:rPr>
        <w:t>의</w:t>
      </w:r>
      <w:r w:rsidRPr="00C91D9C">
        <w:rPr>
          <w:rFonts w:eastAsia="Gulim" w:cs="Arial"/>
          <w:szCs w:val="18"/>
          <w:lang w:eastAsia="ko-KR"/>
        </w:rPr>
        <w:t xml:space="preserve"> </w:t>
      </w:r>
      <w:r w:rsidRPr="00C91D9C">
        <w:rPr>
          <w:rFonts w:eastAsia="Gulim" w:cs="Arial"/>
          <w:szCs w:val="18"/>
          <w:lang w:eastAsia="ko-KR"/>
        </w:rPr>
        <w:t>추가</w:t>
      </w:r>
      <w:r w:rsidRPr="00C91D9C">
        <w:rPr>
          <w:rFonts w:eastAsia="Gulim" w:cs="Arial"/>
          <w:szCs w:val="18"/>
          <w:lang w:eastAsia="ko-KR"/>
        </w:rPr>
        <w:t xml:space="preserve"> </w:t>
      </w:r>
      <w:r w:rsidRPr="00C91D9C">
        <w:rPr>
          <w:rFonts w:eastAsia="Gulim" w:cs="Arial"/>
          <w:szCs w:val="18"/>
          <w:lang w:eastAsia="ko-KR"/>
        </w:rPr>
        <w:t>구성</w:t>
      </w:r>
      <w:r w:rsidRPr="00C91D9C">
        <w:rPr>
          <w:rFonts w:eastAsia="Gulim" w:cs="Arial"/>
          <w:szCs w:val="18"/>
          <w:lang w:eastAsia="ko-KR"/>
        </w:rPr>
        <w:t xml:space="preserve"> </w:t>
      </w:r>
      <w:r w:rsidRPr="00C91D9C">
        <w:rPr>
          <w:rFonts w:eastAsia="Gulim" w:cs="Arial"/>
          <w:szCs w:val="18"/>
          <w:lang w:eastAsia="ko-KR"/>
        </w:rPr>
        <w:t>요소에는</w:t>
      </w:r>
      <w:r w:rsidRPr="00C91D9C">
        <w:rPr>
          <w:rFonts w:eastAsia="Gulim" w:cs="Arial"/>
          <w:szCs w:val="18"/>
          <w:lang w:eastAsia="ko-KR"/>
        </w:rPr>
        <w:t xml:space="preserve"> </w:t>
      </w:r>
      <w:hyperlink r:id="rId112" w:history="1">
        <w:r w:rsidRPr="00C91D9C">
          <w:rPr>
            <w:rStyle w:val="Hyperlink"/>
            <w:rFonts w:eastAsia="Gulim" w:cs="Arial"/>
            <w:szCs w:val="18"/>
            <w:lang w:eastAsia="ko-KR"/>
          </w:rPr>
          <w:t>http://www.microsoft.com/en-us/dynamics/erp-buy-ax-software.aspx</w:t>
        </w:r>
      </w:hyperlink>
      <w:r w:rsidRPr="00C91D9C">
        <w:rPr>
          <w:rFonts w:eastAsia="Gulim" w:cs="Arial"/>
          <w:szCs w:val="18"/>
          <w:lang w:eastAsia="ko-KR"/>
        </w:rPr>
        <w:t>에</w:t>
      </w:r>
      <w:r w:rsidRPr="00C91D9C">
        <w:rPr>
          <w:rFonts w:eastAsia="Gulim" w:cs="Arial"/>
          <w:szCs w:val="18"/>
          <w:lang w:eastAsia="ko-KR"/>
        </w:rPr>
        <w:t xml:space="preserve"> </w:t>
      </w:r>
      <w:r w:rsidRPr="00C91D9C">
        <w:rPr>
          <w:rFonts w:eastAsia="Gulim" w:cs="Arial"/>
          <w:szCs w:val="18"/>
          <w:lang w:eastAsia="ko-KR"/>
        </w:rPr>
        <w:t>있는</w:t>
      </w:r>
      <w:r w:rsidRPr="00C91D9C">
        <w:rPr>
          <w:rFonts w:eastAsia="Gulim" w:cs="Arial"/>
          <w:szCs w:val="18"/>
          <w:lang w:eastAsia="ko-KR"/>
        </w:rPr>
        <w:t xml:space="preserve"> </w:t>
      </w:r>
      <w:r w:rsidRPr="00C91D9C">
        <w:rPr>
          <w:rFonts w:eastAsia="Gulim" w:cs="Arial"/>
          <w:szCs w:val="18"/>
          <w:lang w:eastAsia="ko-KR"/>
        </w:rPr>
        <w:t>추가</w:t>
      </w:r>
      <w:r w:rsidRPr="00C91D9C">
        <w:rPr>
          <w:rFonts w:eastAsia="Gulim" w:cs="Arial"/>
          <w:szCs w:val="18"/>
          <w:lang w:eastAsia="ko-KR"/>
        </w:rPr>
        <w:t xml:space="preserve"> </w:t>
      </w:r>
      <w:r w:rsidRPr="00C91D9C">
        <w:rPr>
          <w:rFonts w:eastAsia="Gulim" w:cs="Arial"/>
          <w:szCs w:val="18"/>
          <w:lang w:eastAsia="ko-KR"/>
        </w:rPr>
        <w:t>라이선스</w:t>
      </w:r>
      <w:r w:rsidRPr="00C91D9C">
        <w:rPr>
          <w:rFonts w:eastAsia="Gulim" w:cs="Arial"/>
          <w:szCs w:val="18"/>
          <w:lang w:eastAsia="ko-KR"/>
        </w:rPr>
        <w:t xml:space="preserve"> </w:t>
      </w:r>
      <w:r w:rsidRPr="00C91D9C">
        <w:rPr>
          <w:rFonts w:eastAsia="Gulim" w:cs="Arial"/>
          <w:szCs w:val="18"/>
          <w:lang w:eastAsia="ko-KR"/>
        </w:rPr>
        <w:t>조건이</w:t>
      </w:r>
      <w:r w:rsidRPr="00C91D9C">
        <w:rPr>
          <w:rFonts w:eastAsia="Gulim" w:cs="Arial"/>
          <w:szCs w:val="18"/>
          <w:lang w:eastAsia="ko-KR"/>
        </w:rPr>
        <w:t xml:space="preserve"> </w:t>
      </w:r>
      <w:r w:rsidRPr="00C91D9C">
        <w:rPr>
          <w:rFonts w:eastAsia="Gulim" w:cs="Arial"/>
          <w:szCs w:val="18"/>
          <w:lang w:eastAsia="ko-KR"/>
        </w:rPr>
        <w:t>적용됩니다</w:t>
      </w:r>
      <w:r w:rsidRPr="00C91D9C">
        <w:rPr>
          <w:rFonts w:eastAsia="Gulim" w:cs="Arial"/>
          <w:szCs w:val="18"/>
          <w:lang w:eastAsia="ko-KR"/>
        </w:rPr>
        <w:t>.</w:t>
      </w:r>
    </w:p>
    <w:bookmarkStart w:id="379" w:name="_Toc299519126"/>
    <w:bookmarkStart w:id="380" w:name="_Toc299531558"/>
    <w:bookmarkStart w:id="381" w:name="_Toc299531882"/>
    <w:bookmarkStart w:id="382" w:name="_Toc299957165"/>
    <w:bookmarkStart w:id="383" w:name="_Toc346536865"/>
    <w:bookmarkStart w:id="384" w:name="_Toc346895316"/>
    <w:bookmarkStart w:id="385" w:name="_Toc339280329"/>
    <w:bookmarkStart w:id="386" w:name="_Toc339280472"/>
    <w:bookmarkStart w:id="387" w:name="_Toc363552802"/>
    <w:bookmarkStart w:id="388" w:name="_Toc363552865"/>
    <w:bookmarkStart w:id="389" w:name="_Toc299519125"/>
    <w:bookmarkStart w:id="390" w:name="_Toc299531557"/>
    <w:bookmarkStart w:id="391" w:name="_Toc299531881"/>
    <w:bookmarkStart w:id="392" w:name="_Toc299957164"/>
    <w:p w:rsidR="00FE10D3" w:rsidRPr="003275E1" w:rsidRDefault="00FE10D3" w:rsidP="00FE10D3">
      <w:pPr>
        <w:pStyle w:val="PURBreadcrumb"/>
        <w:rPr>
          <w:rFonts w:eastAsia="Gulim" w:cs="Arial"/>
          <w:lang w:eastAsia="ko-KR"/>
        </w:rPr>
      </w:pPr>
      <w:r>
        <w:fldChar w:fldCharType="begin"/>
      </w:r>
      <w:r>
        <w:rPr>
          <w:lang w:eastAsia="ko-KR"/>
        </w:rPr>
        <w:instrText xml:space="preserve"> HYPERLINK \l "TOC" </w:instrText>
      </w:r>
      <w:r>
        <w:fldChar w:fldCharType="separate"/>
      </w:r>
      <w:r w:rsidRPr="00033BFC">
        <w:rPr>
          <w:rStyle w:val="Hyperlink"/>
          <w:rFonts w:eastAsia="Gulim" w:cs="Arial"/>
          <w:sz w:val="16"/>
          <w:szCs w:val="16"/>
          <w:lang w:eastAsia="ko-KR"/>
        </w:rPr>
        <w:t>목차</w:t>
      </w:r>
      <w:r>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2733A7" w:rsidRPr="003275E1" w:rsidRDefault="002733A7" w:rsidP="002733A7">
      <w:pPr>
        <w:pStyle w:val="PURProductName"/>
        <w:rPr>
          <w:rFonts w:eastAsia="Gulim" w:cs="Arial"/>
          <w:lang w:eastAsia="ko-KR"/>
        </w:rPr>
      </w:pPr>
      <w:bookmarkStart w:id="393" w:name="_Toc372067928"/>
      <w:bookmarkStart w:id="394" w:name="_Toc372068071"/>
      <w:r w:rsidRPr="003275E1">
        <w:rPr>
          <w:rFonts w:eastAsia="Gulim" w:cs="Arial"/>
          <w:lang w:eastAsia="ko-KR"/>
        </w:rPr>
        <w:t>Microsoft Dynamics C5 2012</w:t>
      </w:r>
      <w:bookmarkEnd w:id="379"/>
      <w:bookmarkEnd w:id="380"/>
      <w:bookmarkEnd w:id="381"/>
      <w:bookmarkEnd w:id="382"/>
      <w:bookmarkEnd w:id="383"/>
      <w:bookmarkEnd w:id="384"/>
      <w:bookmarkEnd w:id="385"/>
      <w:bookmarkEnd w:id="386"/>
      <w:bookmarkEnd w:id="387"/>
      <w:bookmarkEnd w:id="388"/>
      <w:bookmarkEnd w:id="393"/>
      <w:bookmarkEnd w:id="394"/>
      <w:r w:rsidRPr="003275E1">
        <w:rPr>
          <w:rFonts w:eastAsia="Gulim" w:cs="Arial"/>
        </w:rPr>
        <w:fldChar w:fldCharType="begin"/>
      </w:r>
      <w:r w:rsidRPr="003275E1">
        <w:rPr>
          <w:rFonts w:eastAsia="Gulim" w:cs="Arial"/>
          <w:lang w:eastAsia="ko-KR"/>
        </w:rPr>
        <w:instrText>XE "Microsoft Dynamics C5 2012"</w:instrText>
      </w:r>
      <w:r w:rsidRPr="003275E1">
        <w:rPr>
          <w:rFonts w:eastAsia="Gulim" w:cs="Arial"/>
        </w:rPr>
        <w:fldChar w:fldCharType="end"/>
      </w:r>
    </w:p>
    <w:p w:rsidR="002733A7" w:rsidRPr="003275E1" w:rsidRDefault="002733A7" w:rsidP="002733A7">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p w:rsidR="002733A7" w:rsidRPr="003275E1" w:rsidRDefault="003D33E5" w:rsidP="002733A7">
      <w:pPr>
        <w:pStyle w:val="PURBody"/>
        <w:rPr>
          <w:rFonts w:eastAsia="Gulim" w:cs="Arial"/>
          <w:lang w:eastAsia="ko-KR"/>
        </w:rPr>
      </w:pPr>
      <w:r w:rsidRPr="003275E1">
        <w:rPr>
          <w:rFonts w:eastAsia="Gulim" w:cs="Arial"/>
          <w:b/>
          <w:lang w:eastAsia="ko-KR"/>
        </w:rPr>
        <w:t>아이슬란드</w:t>
      </w:r>
      <w:r w:rsidRPr="003275E1">
        <w:rPr>
          <w:rFonts w:eastAsia="Gulim" w:cs="Arial"/>
          <w:b/>
          <w:lang w:eastAsia="ko-KR"/>
        </w:rPr>
        <w:t xml:space="preserve">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덴마크</w:t>
      </w:r>
      <w:r w:rsidRPr="003275E1">
        <w:rPr>
          <w:rFonts w:eastAsia="Gulim" w:cs="Arial"/>
          <w:b/>
          <w:lang w:eastAsia="ko-KR"/>
        </w:rPr>
        <w:t xml:space="preserve"> </w:t>
      </w:r>
      <w:r w:rsidRPr="003275E1">
        <w:rPr>
          <w:rFonts w:eastAsia="Gulim" w:cs="Arial"/>
          <w:b/>
          <w:lang w:eastAsia="ko-KR"/>
        </w:rPr>
        <w:t>전용</w:t>
      </w:r>
    </w:p>
    <w:tbl>
      <w:tblPr>
        <w:tblW w:w="4802" w:type="pct"/>
        <w:tblInd w:w="114" w:type="dxa"/>
        <w:tblBorders>
          <w:top w:val="single" w:sz="4" w:space="0" w:color="auto"/>
        </w:tblBorders>
        <w:tblCellMar>
          <w:top w:w="58" w:type="dxa"/>
          <w:left w:w="115" w:type="dxa"/>
          <w:bottom w:w="58" w:type="dxa"/>
          <w:right w:w="115" w:type="dxa"/>
        </w:tblCellMar>
        <w:tblLook w:val="04A0" w:firstRow="1" w:lastRow="0" w:firstColumn="1" w:lastColumn="0" w:noHBand="0" w:noVBand="1"/>
      </w:tblPr>
      <w:tblGrid>
        <w:gridCol w:w="5300"/>
        <w:gridCol w:w="5072"/>
      </w:tblGrid>
      <w:tr w:rsidR="002733A7" w:rsidRPr="003275E1" w:rsidTr="005F6596">
        <w:tc>
          <w:tcPr>
            <w:tcW w:w="2555" w:type="pct"/>
          </w:tcPr>
          <w:p w:rsidR="002733A7" w:rsidRPr="000B7F78" w:rsidRDefault="002733A7" w:rsidP="005F6596">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43" w:type="pct"/>
          </w:tcPr>
          <w:p w:rsidR="002733A7" w:rsidRPr="000B7F78" w:rsidRDefault="002733A7" w:rsidP="005F6596">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2733A7" w:rsidRPr="003275E1" w:rsidTr="005F6596">
        <w:tc>
          <w:tcPr>
            <w:tcW w:w="2555" w:type="pct"/>
          </w:tcPr>
          <w:p w:rsidR="002733A7" w:rsidRPr="000B7F78" w:rsidRDefault="006B55FB" w:rsidP="005F6596">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443" w:type="pct"/>
          </w:tcPr>
          <w:p w:rsidR="002733A7" w:rsidRPr="000B7F78" w:rsidRDefault="003B0799" w:rsidP="005F6596">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2733A7" w:rsidRPr="003275E1" w:rsidTr="005F6596">
        <w:tc>
          <w:tcPr>
            <w:tcW w:w="5000" w:type="pct"/>
            <w:gridSpan w:val="2"/>
            <w:shd w:val="clear" w:color="auto" w:fill="E5EEF7"/>
          </w:tcPr>
          <w:p w:rsidR="002733A7" w:rsidRPr="003275E1" w:rsidRDefault="002733A7" w:rsidP="005F6596">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2733A7" w:rsidRPr="003275E1" w:rsidTr="005F6596">
        <w:tc>
          <w:tcPr>
            <w:tcW w:w="5000" w:type="pct"/>
            <w:gridSpan w:val="2"/>
          </w:tcPr>
          <w:p w:rsidR="002733A7" w:rsidRPr="003275E1" w:rsidRDefault="002733A7" w:rsidP="005F6596">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2733A7" w:rsidRPr="003275E1" w:rsidRDefault="002733A7" w:rsidP="00E82B58">
            <w:pPr>
              <w:pStyle w:val="PURBullet-Indented"/>
              <w:rPr>
                <w:rFonts w:eastAsia="Gulim" w:cs="Arial"/>
              </w:rPr>
            </w:pPr>
            <w:r w:rsidRPr="003275E1">
              <w:rPr>
                <w:rFonts w:eastAsia="Gulim" w:cs="Arial"/>
              </w:rPr>
              <w:t xml:space="preserve">Dynamics C5 2012 Basic SAL </w:t>
            </w:r>
            <w:r w:rsidRPr="003275E1">
              <w:rPr>
                <w:rFonts w:eastAsia="Gulim" w:cs="Arial"/>
                <w:b/>
              </w:rPr>
              <w:t>또는</w:t>
            </w:r>
          </w:p>
          <w:p w:rsidR="002733A7" w:rsidRPr="003275E1" w:rsidRDefault="002733A7" w:rsidP="00E82B58">
            <w:pPr>
              <w:pStyle w:val="PURBullet-Indented"/>
              <w:rPr>
                <w:rFonts w:eastAsia="Gulim" w:cs="Arial"/>
              </w:rPr>
            </w:pPr>
            <w:r w:rsidRPr="003275E1">
              <w:rPr>
                <w:rFonts w:eastAsia="Gulim" w:cs="Arial"/>
              </w:rPr>
              <w:t>Dynamics C5 2012 Advanced SAL</w:t>
            </w:r>
          </w:p>
        </w:tc>
      </w:tr>
    </w:tbl>
    <w:p w:rsidR="002733A7" w:rsidRPr="003275E1" w:rsidRDefault="002733A7" w:rsidP="002733A7">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2733A7" w:rsidRPr="003275E1" w:rsidRDefault="002733A7" w:rsidP="002733A7">
      <w:pPr>
        <w:pStyle w:val="PURBody-Indented"/>
        <w:rPr>
          <w:rFonts w:eastAsia="Gulim" w:cs="Arial"/>
          <w:lang w:eastAsia="ko-KR"/>
        </w:rPr>
      </w:pPr>
      <w:r w:rsidRPr="003275E1">
        <w:rPr>
          <w:rFonts w:eastAsia="Gulim" w:cs="Arial"/>
          <w:iCs/>
          <w:szCs w:val="18"/>
          <w:lang w:eastAsia="ko-KR"/>
        </w:rPr>
        <w:t>C5 2012</w:t>
      </w:r>
      <w:r w:rsidRPr="003275E1">
        <w:rPr>
          <w:rFonts w:eastAsia="Gulim" w:cs="Arial"/>
          <w:iCs/>
          <w:szCs w:val="18"/>
          <w:lang w:eastAsia="ko-KR"/>
        </w:rPr>
        <w:t>에는</w:t>
      </w:r>
      <w:r w:rsidRPr="003275E1">
        <w:rPr>
          <w:rFonts w:eastAsia="Gulim" w:cs="Arial"/>
          <w:iCs/>
          <w:szCs w:val="18"/>
          <w:lang w:eastAsia="ko-KR"/>
        </w:rPr>
        <w:t xml:space="preserve"> </w:t>
      </w:r>
      <w:r w:rsidRPr="003275E1">
        <w:rPr>
          <w:rFonts w:eastAsia="Gulim" w:cs="Arial"/>
          <w:iCs/>
          <w:szCs w:val="18"/>
          <w:lang w:eastAsia="ko-KR"/>
        </w:rPr>
        <w:t>사용자</w:t>
      </w:r>
      <w:r w:rsidRPr="003275E1">
        <w:rPr>
          <w:rFonts w:eastAsia="Gulim" w:cs="Arial"/>
          <w:iCs/>
          <w:szCs w:val="18"/>
          <w:lang w:eastAsia="ko-KR"/>
        </w:rPr>
        <w:t xml:space="preserve"> SAL</w:t>
      </w:r>
      <w:r w:rsidRPr="003275E1">
        <w:rPr>
          <w:rFonts w:eastAsia="Gulim" w:cs="Arial"/>
          <w:iCs/>
          <w:szCs w:val="18"/>
          <w:lang w:eastAsia="ko-KR"/>
        </w:rPr>
        <w:t>만</w:t>
      </w:r>
      <w:r w:rsidRPr="003275E1">
        <w:rPr>
          <w:rFonts w:eastAsia="Gulim" w:cs="Arial"/>
          <w:iCs/>
          <w:szCs w:val="18"/>
          <w:lang w:eastAsia="ko-KR"/>
        </w:rPr>
        <w:t xml:space="preserve"> </w:t>
      </w:r>
      <w:r w:rsidRPr="003275E1">
        <w:rPr>
          <w:rFonts w:eastAsia="Gulim" w:cs="Arial"/>
          <w:iCs/>
          <w:szCs w:val="18"/>
          <w:lang w:eastAsia="ko-KR"/>
        </w:rPr>
        <w:t>있습니다</w:t>
      </w:r>
      <w:r w:rsidRPr="003275E1">
        <w:rPr>
          <w:rFonts w:eastAsia="Gulim" w:cs="Arial"/>
          <w:iCs/>
          <w:szCs w:val="18"/>
          <w:lang w:eastAsia="ko-KR"/>
        </w:rPr>
        <w:t>.</w:t>
      </w:r>
    </w:p>
    <w:p w:rsidR="002733A7" w:rsidRPr="003275E1" w:rsidRDefault="002733A7" w:rsidP="002733A7">
      <w:pPr>
        <w:pStyle w:val="PURBlueStrong"/>
        <w:rPr>
          <w:rFonts w:eastAsia="Gulim" w:cs="Arial"/>
          <w:lang w:eastAsia="ko-KR"/>
        </w:rPr>
      </w:pPr>
      <w:r w:rsidRPr="003275E1">
        <w:rPr>
          <w:rFonts w:eastAsia="Gulim" w:cs="Arial"/>
          <w:lang w:eastAsia="ko-KR"/>
        </w:rPr>
        <w:t xml:space="preserve">SAL </w:t>
      </w:r>
      <w:r w:rsidRPr="003275E1">
        <w:rPr>
          <w:rFonts w:eastAsia="Gulim" w:cs="Arial"/>
          <w:lang w:eastAsia="ko-KR"/>
        </w:rPr>
        <w:t>버전</w:t>
      </w:r>
    </w:p>
    <w:p w:rsidR="002733A7" w:rsidRPr="003275E1" w:rsidRDefault="002733A7" w:rsidP="002733A7">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Microsoft Dynamics SAL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중에서</w:t>
      </w:r>
      <w:r w:rsidRPr="003275E1">
        <w:rPr>
          <w:rFonts w:eastAsia="Gulim" w:cs="Arial"/>
          <w:lang w:eastAsia="ko-KR"/>
        </w:rPr>
        <w:t xml:space="preserve"> </w:t>
      </w:r>
      <w:r w:rsidRPr="003275E1">
        <w:rPr>
          <w:rFonts w:eastAsia="Gulim" w:cs="Arial"/>
          <w:lang w:eastAsia="ko-KR"/>
        </w:rPr>
        <w:t>선택해야</w:t>
      </w:r>
      <w:r w:rsidRPr="003275E1">
        <w:rPr>
          <w:rFonts w:eastAsia="Gulim" w:cs="Arial"/>
          <w:lang w:eastAsia="ko-KR"/>
        </w:rPr>
        <w:t xml:space="preserve"> </w:t>
      </w:r>
      <w:r w:rsidRPr="003275E1">
        <w:rPr>
          <w:rFonts w:eastAsia="Gulim" w:cs="Arial"/>
          <w:lang w:eastAsia="ko-KR"/>
        </w:rPr>
        <w:t>하며</w:t>
      </w:r>
      <w:r w:rsidRPr="003275E1">
        <w:rPr>
          <w:rFonts w:eastAsia="Gulim" w:cs="Arial"/>
          <w:lang w:eastAsia="ko-KR"/>
        </w:rPr>
        <w:t xml:space="preserve"> </w:t>
      </w: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733A7" w:rsidRPr="003275E1" w:rsidRDefault="002733A7" w:rsidP="002733A7">
      <w:pPr>
        <w:pStyle w:val="PURBody-Indented"/>
        <w:rPr>
          <w:rFonts w:eastAsia="Gulim" w:cs="Arial"/>
          <w:lang w:eastAsia="ko-KR"/>
        </w:rPr>
      </w:pPr>
      <w:r w:rsidRPr="003275E1">
        <w:rPr>
          <w:rFonts w:eastAsia="Gulim" w:cs="Arial"/>
          <w:lang w:eastAsia="ko-KR"/>
        </w:rPr>
        <w:t>Microsoft Dynamics C5 2012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 </w:t>
      </w:r>
      <w:r w:rsidRPr="003275E1">
        <w:rPr>
          <w:rFonts w:eastAsia="Gulim" w:cs="Arial"/>
          <w:lang w:eastAsia="ko-KR"/>
        </w:rPr>
        <w:t>버전은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2733A7" w:rsidRPr="003275E1" w:rsidRDefault="002733A7" w:rsidP="00E82B58">
      <w:pPr>
        <w:pStyle w:val="PURBullet-Indented"/>
        <w:rPr>
          <w:rFonts w:eastAsia="Gulim" w:cs="Arial"/>
        </w:rPr>
      </w:pPr>
      <w:r w:rsidRPr="003275E1">
        <w:rPr>
          <w:rFonts w:eastAsia="Gulim" w:cs="Arial"/>
        </w:rPr>
        <w:t>Microsoft Dynamics C5 2012 Basic SAL</w:t>
      </w:r>
    </w:p>
    <w:p w:rsidR="002733A7" w:rsidRPr="003275E1" w:rsidRDefault="002733A7" w:rsidP="00E82B58">
      <w:pPr>
        <w:pStyle w:val="PURBullet-Indented"/>
        <w:rPr>
          <w:rFonts w:eastAsia="Gulim" w:cs="Arial"/>
        </w:rPr>
      </w:pPr>
      <w:r w:rsidRPr="003275E1">
        <w:rPr>
          <w:rFonts w:eastAsia="Gulim" w:cs="Arial"/>
        </w:rPr>
        <w:t>Microsoft Dynamics C5 2012 Advanced SAL</w:t>
      </w:r>
    </w:p>
    <w:p w:rsidR="00543C9A" w:rsidRPr="003275E1" w:rsidRDefault="00543C9A" w:rsidP="00543C9A">
      <w:pPr>
        <w:pStyle w:val="PURBlueStrong"/>
        <w:rPr>
          <w:rFonts w:eastAsia="Gulim" w:cs="Arial"/>
        </w:rPr>
      </w:pPr>
      <w:r w:rsidRPr="003275E1">
        <w:rPr>
          <w:rFonts w:eastAsia="Gulim" w:cs="Arial"/>
        </w:rPr>
        <w:t xml:space="preserve">SAL </w:t>
      </w:r>
      <w:r w:rsidRPr="003275E1">
        <w:rPr>
          <w:rFonts w:eastAsia="Gulim" w:cs="Arial"/>
        </w:rPr>
        <w:t>필요</w:t>
      </w:r>
      <w:r w:rsidRPr="003275E1">
        <w:rPr>
          <w:rFonts w:eastAsia="Gulim" w:cs="Arial"/>
        </w:rPr>
        <w:t xml:space="preserve"> </w:t>
      </w:r>
      <w:r w:rsidRPr="003275E1">
        <w:rPr>
          <w:rFonts w:eastAsia="Gulim" w:cs="Arial"/>
        </w:rPr>
        <w:t>없음</w:t>
      </w:r>
    </w:p>
    <w:p w:rsidR="00543C9A" w:rsidRPr="003275E1" w:rsidRDefault="00543C9A" w:rsidP="00543C9A">
      <w:pPr>
        <w:pStyle w:val="PURBullet"/>
        <w:numPr>
          <w:ilvl w:val="0"/>
          <w:numId w:val="0"/>
        </w:numPr>
        <w:ind w:left="274"/>
        <w:rPr>
          <w:rFonts w:eastAsia="Gulim" w:cs="Arial"/>
          <w:lang w:eastAsia="ko-KR"/>
        </w:rPr>
      </w:pPr>
      <w:r w:rsidRPr="003275E1">
        <w:rPr>
          <w:rFonts w:eastAsia="Gulim" w:cs="Arial"/>
          <w:lang w:eastAsia="ko-KR"/>
        </w:rPr>
        <w:t>감사</w:t>
      </w:r>
      <w:r w:rsidRPr="003275E1">
        <w:rPr>
          <w:rFonts w:eastAsia="Gulim" w:cs="Arial"/>
          <w:lang w:eastAsia="ko-KR"/>
        </w:rPr>
        <w:t xml:space="preserve"> </w:t>
      </w:r>
      <w:r w:rsidRPr="003275E1">
        <w:rPr>
          <w:rFonts w:eastAsia="Gulim" w:cs="Arial"/>
          <w:lang w:eastAsia="ko-KR"/>
        </w:rPr>
        <w:t>프로세스와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전문</w:t>
      </w:r>
      <w:r w:rsidRPr="003275E1">
        <w:rPr>
          <w:rFonts w:eastAsia="Gulim" w:cs="Arial"/>
          <w:lang w:eastAsia="ko-KR"/>
        </w:rPr>
        <w:t xml:space="preserve"> </w:t>
      </w:r>
      <w:r w:rsidRPr="003275E1">
        <w:rPr>
          <w:rFonts w:eastAsia="Gulim" w:cs="Arial"/>
          <w:lang w:eastAsia="ko-KR"/>
        </w:rPr>
        <w:t>회계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기장</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Microsoft Dynamics C5 2012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고용된</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bookmarkStart w:id="395" w:name="_Toc346536866"/>
    <w:bookmarkStart w:id="396" w:name="_Toc346895317"/>
    <w:bookmarkStart w:id="397" w:name="_Toc339280330"/>
    <w:bookmarkStart w:id="398" w:name="_Toc339280473"/>
    <w:bookmarkStart w:id="399" w:name="_Toc363552803"/>
    <w:bookmarkStart w:id="400" w:name="_Toc363552866"/>
    <w:bookmarkStart w:id="401" w:name="_Toc372067929"/>
    <w:bookmarkStart w:id="402" w:name="_Toc372068072"/>
    <w:p w:rsidR="00FE10D3" w:rsidRDefault="00FE10D3" w:rsidP="00FE10D3">
      <w:pPr>
        <w:pStyle w:val="PURBreadcrumb"/>
        <w:rPr>
          <w:rStyle w:val="Hyperlink"/>
          <w:rFonts w:eastAsia="Gulim" w:cs="Arial"/>
          <w:sz w:val="16"/>
          <w:szCs w:val="16"/>
          <w:lang w:eastAsia="ko-KR"/>
        </w:rPr>
      </w:pPr>
      <w:r>
        <w:fldChar w:fldCharType="begin"/>
      </w:r>
      <w:r>
        <w:rPr>
          <w:lang w:eastAsia="ko-KR"/>
        </w:rPr>
        <w:instrText xml:space="preserve"> HYPERLINK \l "TOC" </w:instrText>
      </w:r>
      <w:r>
        <w:fldChar w:fldCharType="separate"/>
      </w:r>
      <w:r w:rsidRPr="00033BFC">
        <w:rPr>
          <w:rStyle w:val="Hyperlink"/>
          <w:rFonts w:eastAsia="Gulim" w:cs="Arial"/>
          <w:sz w:val="16"/>
          <w:szCs w:val="16"/>
          <w:lang w:eastAsia="ko-KR"/>
        </w:rPr>
        <w:t>목차</w:t>
      </w:r>
      <w:r>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FE10D3" w:rsidRPr="003275E1" w:rsidRDefault="00FE10D3" w:rsidP="00FE10D3">
      <w:pPr>
        <w:pStyle w:val="PURBreadcrumb"/>
        <w:keepNext w:val="0"/>
        <w:rPr>
          <w:rFonts w:eastAsia="Gulim" w:cs="Arial"/>
          <w:lang w:eastAsia="ko-KR"/>
        </w:rPr>
      </w:pPr>
    </w:p>
    <w:p w:rsidR="009A4C7C" w:rsidRPr="003275E1" w:rsidRDefault="009A4C7C" w:rsidP="009A4C7C">
      <w:pPr>
        <w:pStyle w:val="PURProductName"/>
        <w:rPr>
          <w:rFonts w:eastAsia="Gulim" w:cs="Arial"/>
          <w:lang w:eastAsia="ko-KR"/>
        </w:rPr>
      </w:pPr>
      <w:r w:rsidRPr="003275E1">
        <w:rPr>
          <w:rFonts w:eastAsia="Gulim" w:cs="Arial"/>
          <w:lang w:eastAsia="ko-KR"/>
        </w:rPr>
        <w:lastRenderedPageBreak/>
        <w:t>Microsoft Dynamics CRM 2013 Service Provider</w:t>
      </w:r>
      <w:bookmarkEnd w:id="389"/>
      <w:bookmarkEnd w:id="390"/>
      <w:bookmarkEnd w:id="391"/>
      <w:bookmarkEnd w:id="392"/>
      <w:bookmarkEnd w:id="395"/>
      <w:bookmarkEnd w:id="396"/>
      <w:bookmarkEnd w:id="397"/>
      <w:bookmarkEnd w:id="398"/>
      <w:bookmarkEnd w:id="399"/>
      <w:bookmarkEnd w:id="400"/>
      <w:bookmarkEnd w:id="401"/>
      <w:bookmarkEnd w:id="402"/>
      <w:r w:rsidRPr="003275E1">
        <w:rPr>
          <w:rFonts w:eastAsia="Gulim" w:cs="Arial"/>
        </w:rPr>
        <w:fldChar w:fldCharType="begin"/>
      </w:r>
      <w:r w:rsidRPr="003275E1">
        <w:rPr>
          <w:rFonts w:eastAsia="Gulim" w:cs="Arial"/>
          <w:lang w:eastAsia="ko-KR"/>
        </w:rPr>
        <w:instrText>XE "Microsoft Dynamics CRM 2013 Service Provider"</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800"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6"/>
        <w:gridCol w:w="5072"/>
      </w:tblGrid>
      <w:tr w:rsidR="00831C1F" w:rsidRPr="003275E1" w:rsidTr="0015145F">
        <w:tc>
          <w:tcPr>
            <w:tcW w:w="2554" w:type="pct"/>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44" w:type="pct"/>
            <w:tcBorders>
              <w:top w:val="single" w:sz="4" w:space="0" w:color="auto"/>
              <w:bottom w:val="nil"/>
            </w:tcBorders>
          </w:tcPr>
          <w:p w:rsidR="00831C1F" w:rsidRPr="000B7F78" w:rsidRDefault="004F154D" w:rsidP="0026184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w:t>
            </w:r>
            <w:r w:rsidRPr="000B7F78">
              <w:rPr>
                <w:rFonts w:eastAsia="Gulim" w:cs="Arial"/>
                <w:b/>
                <w:lang w:eastAsia="ko-KR"/>
              </w:rPr>
              <w:t xml:space="preserve">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b/>
                <w:lang w:eastAsia="ko-KR"/>
              </w:rPr>
              <w:t>, Bing Maps, Yammer</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9A4C7C" w:rsidRPr="003275E1" w:rsidTr="0015145F">
        <w:tc>
          <w:tcPr>
            <w:tcW w:w="2554" w:type="pct"/>
            <w:tcBorders>
              <w:top w:val="nil"/>
            </w:tcBorders>
          </w:tcPr>
          <w:p w:rsidR="009A4C7C" w:rsidRPr="000B7F78" w:rsidRDefault="009A4C7C"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444"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15145F">
        <w:tblPrEx>
          <w:tblBorders>
            <w:top w:val="none" w:sz="0" w:space="0" w:color="auto"/>
            <w:bottom w:val="none" w:sz="0" w:space="0" w:color="auto"/>
          </w:tblBorders>
        </w:tblPrEx>
        <w:tc>
          <w:tcPr>
            <w:tcW w:w="5000" w:type="pct"/>
            <w:gridSpan w:val="2"/>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15145F">
        <w:tblPrEx>
          <w:tblBorders>
            <w:top w:val="none" w:sz="0" w:space="0" w:color="auto"/>
            <w:bottom w:val="none" w:sz="0" w:space="0" w:color="auto"/>
          </w:tblBorders>
        </w:tblPrEx>
        <w:tc>
          <w:tcPr>
            <w:tcW w:w="5000" w:type="pct"/>
            <w:gridSpan w:val="2"/>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9A4C7C" w:rsidP="00E82B58">
            <w:pPr>
              <w:pStyle w:val="PURBullet-Indented"/>
              <w:rPr>
                <w:rFonts w:eastAsia="Gulim" w:cs="Arial"/>
              </w:rPr>
            </w:pPr>
            <w:r w:rsidRPr="003275E1">
              <w:rPr>
                <w:rFonts w:eastAsia="Gulim" w:cs="Arial"/>
              </w:rPr>
              <w:t xml:space="preserve">Microsoft Dynamics CRM 2013 Essential SAL </w:t>
            </w:r>
            <w:r w:rsidRPr="003275E1">
              <w:rPr>
                <w:rFonts w:eastAsia="Gulim" w:cs="Arial"/>
                <w:b/>
              </w:rPr>
              <w:t>또는</w:t>
            </w:r>
          </w:p>
          <w:p w:rsidR="00F5704B" w:rsidRPr="003275E1" w:rsidRDefault="009A4C7C" w:rsidP="00E82B58">
            <w:pPr>
              <w:pStyle w:val="PURBullet-Indented"/>
              <w:rPr>
                <w:rFonts w:eastAsia="Gulim" w:cs="Arial"/>
              </w:rPr>
            </w:pPr>
            <w:r w:rsidRPr="003275E1">
              <w:rPr>
                <w:rFonts w:eastAsia="Gulim" w:cs="Arial"/>
              </w:rPr>
              <w:t xml:space="preserve">Microsoft Dynamics CRM 2013 Basic SAL </w:t>
            </w:r>
            <w:r w:rsidRPr="003275E1">
              <w:rPr>
                <w:rFonts w:eastAsia="Gulim" w:cs="Arial"/>
                <w:b/>
              </w:rPr>
              <w:t>또는</w:t>
            </w:r>
          </w:p>
          <w:p w:rsidR="009A4C7C" w:rsidRPr="003275E1" w:rsidRDefault="00F5704B" w:rsidP="00AF7E1F">
            <w:pPr>
              <w:pStyle w:val="PURBullet-Indented"/>
              <w:rPr>
                <w:rFonts w:eastAsia="Gulim" w:cs="Arial"/>
              </w:rPr>
            </w:pPr>
            <w:r w:rsidRPr="003275E1">
              <w:rPr>
                <w:rFonts w:eastAsia="Gulim" w:cs="Arial"/>
              </w:rPr>
              <w:t>Microsoft Dynamics CRM 2013 Professional SAL</w:t>
            </w: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A4C7C" w:rsidRPr="003275E1" w:rsidRDefault="009A4C7C" w:rsidP="009A4C7C">
      <w:pPr>
        <w:pStyle w:val="PURBody-Indented"/>
        <w:rPr>
          <w:rFonts w:eastAsia="Gulim" w:cs="Arial"/>
          <w:lang w:eastAsia="ko-KR"/>
        </w:rPr>
      </w:pPr>
      <w:r w:rsidRPr="003275E1">
        <w:rPr>
          <w:rFonts w:eastAsia="Gulim" w:cs="Arial"/>
          <w:lang w:eastAsia="ko-KR"/>
        </w:rPr>
        <w:t xml:space="preserve">Microsoft Dynamics CRM 2013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/GUI(</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Microsoft Dynamics CRM 2013</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외부</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외부</w:t>
      </w:r>
      <w:r w:rsidRPr="003275E1">
        <w:rPr>
          <w:rFonts w:eastAsia="Gulim" w:cs="Arial"/>
          <w:lang w:eastAsia="ko-KR"/>
        </w:rPr>
        <w:t xml:space="preserve"> </w:t>
      </w:r>
      <w:r w:rsidRPr="003275E1">
        <w:rPr>
          <w:rFonts w:eastAsia="Gulim" w:cs="Arial"/>
          <w:lang w:eastAsia="ko-KR"/>
        </w:rPr>
        <w:t>사용자란</w:t>
      </w:r>
      <w:r w:rsidRPr="003275E1">
        <w:rPr>
          <w:rFonts w:eastAsia="Gulim" w:cs="Arial"/>
          <w:lang w:eastAsia="ko-KR"/>
        </w:rPr>
        <w:t xml:space="preserve"> (i)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직원이나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계열사의</w:t>
      </w:r>
      <w:r w:rsidRPr="003275E1">
        <w:rPr>
          <w:rFonts w:eastAsia="Gulim" w:cs="Arial"/>
          <w:lang w:eastAsia="ko-KR"/>
        </w:rPr>
        <w:t xml:space="preserve"> </w:t>
      </w:r>
      <w:r w:rsidRPr="003275E1">
        <w:rPr>
          <w:rFonts w:eastAsia="Gulim" w:cs="Arial"/>
          <w:lang w:eastAsia="ko-KR"/>
        </w:rPr>
        <w:t>직원</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(ii)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현장</w:t>
      </w:r>
      <w:r w:rsidRPr="003275E1">
        <w:rPr>
          <w:rFonts w:eastAsia="Gulim" w:cs="Arial"/>
          <w:lang w:eastAsia="ko-KR"/>
        </w:rPr>
        <w:t xml:space="preserve"> </w:t>
      </w:r>
      <w:r w:rsidRPr="003275E1">
        <w:rPr>
          <w:rFonts w:eastAsia="Gulim" w:cs="Arial"/>
          <w:lang w:eastAsia="ko-KR"/>
        </w:rPr>
        <w:t>계약자나</w:t>
      </w:r>
      <w:r w:rsidRPr="003275E1">
        <w:rPr>
          <w:rFonts w:eastAsia="Gulim" w:cs="Arial"/>
          <w:lang w:eastAsia="ko-KR"/>
        </w:rPr>
        <w:t xml:space="preserve"> </w:t>
      </w:r>
      <w:r w:rsidRPr="003275E1">
        <w:rPr>
          <w:rFonts w:eastAsia="Gulim" w:cs="Arial"/>
          <w:lang w:eastAsia="ko-KR"/>
        </w:rPr>
        <w:t>대리인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계열사의</w:t>
      </w:r>
      <w:r w:rsidRPr="003275E1">
        <w:rPr>
          <w:rFonts w:eastAsia="Gulim" w:cs="Arial"/>
          <w:lang w:eastAsia="ko-KR"/>
        </w:rPr>
        <w:t xml:space="preserve"> </w:t>
      </w:r>
      <w:r w:rsidRPr="003275E1">
        <w:rPr>
          <w:rFonts w:eastAsia="Gulim" w:cs="Arial"/>
          <w:lang w:eastAsia="ko-KR"/>
        </w:rPr>
        <w:t>현장</w:t>
      </w:r>
      <w:r w:rsidRPr="003275E1">
        <w:rPr>
          <w:rFonts w:eastAsia="Gulim" w:cs="Arial"/>
          <w:lang w:eastAsia="ko-KR"/>
        </w:rPr>
        <w:t xml:space="preserve"> </w:t>
      </w:r>
      <w:r w:rsidRPr="003275E1">
        <w:rPr>
          <w:rFonts w:eastAsia="Gulim" w:cs="Arial"/>
          <w:lang w:eastAsia="ko-KR"/>
        </w:rPr>
        <w:t>계약자나</w:t>
      </w:r>
      <w:r w:rsidRPr="003275E1">
        <w:rPr>
          <w:rFonts w:eastAsia="Gulim" w:cs="Arial"/>
          <w:lang w:eastAsia="ko-KR"/>
        </w:rPr>
        <w:t xml:space="preserve"> </w:t>
      </w:r>
      <w:r w:rsidRPr="003275E1">
        <w:rPr>
          <w:rFonts w:eastAsia="Gulim" w:cs="Arial"/>
          <w:lang w:eastAsia="ko-KR"/>
        </w:rPr>
        <w:t>대리인이</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사용자를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0944DC" w:rsidRPr="003275E1" w:rsidRDefault="009A4C7C" w:rsidP="009A4C7C">
      <w:pPr>
        <w:pStyle w:val="PURBody-Indented"/>
        <w:rPr>
          <w:rFonts w:eastAsia="Gulim" w:cs="Arial"/>
        </w:rPr>
      </w:pPr>
      <w:r w:rsidRPr="003275E1">
        <w:rPr>
          <w:rFonts w:eastAsia="Gulim" w:cs="Arial"/>
          <w:b/>
        </w:rPr>
        <w:t>Microsoft Dynamics CRM 2013 Essential SAL</w:t>
      </w:r>
      <w:r w:rsidRPr="003275E1">
        <w:rPr>
          <w:rFonts w:eastAsia="Gulim" w:cs="Arial"/>
        </w:rPr>
        <w:t xml:space="preserve"> </w:t>
      </w:r>
      <w:r w:rsidRPr="003275E1">
        <w:rPr>
          <w:rFonts w:eastAsia="Gulim" w:cs="Arial"/>
          <w:szCs w:val="18"/>
        </w:rPr>
        <w:t>Microsoft Dynamics CRM 2013 Service Provider</w:t>
      </w:r>
      <w:r w:rsidRPr="003275E1">
        <w:rPr>
          <w:rFonts w:eastAsia="Gulim" w:cs="Arial"/>
          <w:szCs w:val="18"/>
        </w:rPr>
        <w:t>에</w:t>
      </w:r>
      <w:r w:rsidRPr="003275E1">
        <w:rPr>
          <w:rFonts w:eastAsia="Gulim" w:cs="Arial"/>
          <w:szCs w:val="18"/>
        </w:rPr>
        <w:t xml:space="preserve"> </w:t>
      </w:r>
      <w:r w:rsidRPr="003275E1">
        <w:rPr>
          <w:rFonts w:eastAsia="Gulim" w:cs="Arial"/>
          <w:szCs w:val="18"/>
        </w:rPr>
        <w:t>대한</w:t>
      </w:r>
      <w:r w:rsidRPr="003275E1">
        <w:rPr>
          <w:rFonts w:eastAsia="Gulim" w:cs="Arial"/>
          <w:szCs w:val="18"/>
        </w:rPr>
        <w:t xml:space="preserve"> </w:t>
      </w:r>
      <w:r w:rsidRPr="003275E1">
        <w:rPr>
          <w:rFonts w:eastAsia="Gulim" w:cs="Arial"/>
          <w:szCs w:val="18"/>
        </w:rPr>
        <w:t>필수적인</w:t>
      </w:r>
      <w:r w:rsidRPr="003275E1">
        <w:rPr>
          <w:rFonts w:eastAsia="Gulim" w:cs="Arial"/>
          <w:szCs w:val="18"/>
        </w:rPr>
        <w:t xml:space="preserve"> </w:t>
      </w:r>
      <w:r w:rsidRPr="003275E1">
        <w:rPr>
          <w:rFonts w:eastAsia="Gulim" w:cs="Arial"/>
          <w:szCs w:val="18"/>
        </w:rPr>
        <w:t>사용</w:t>
      </w:r>
      <w:r w:rsidRPr="003275E1">
        <w:rPr>
          <w:rFonts w:eastAsia="Gulim" w:cs="Arial"/>
          <w:szCs w:val="18"/>
        </w:rPr>
        <w:t xml:space="preserve"> </w:t>
      </w:r>
      <w:r w:rsidRPr="003275E1">
        <w:rPr>
          <w:rFonts w:eastAsia="Gulim" w:cs="Arial"/>
          <w:szCs w:val="18"/>
        </w:rPr>
        <w:t>권한을</w:t>
      </w:r>
      <w:r w:rsidRPr="003275E1">
        <w:rPr>
          <w:rFonts w:eastAsia="Gulim" w:cs="Arial"/>
          <w:szCs w:val="18"/>
        </w:rPr>
        <w:t xml:space="preserve"> </w:t>
      </w:r>
      <w:r w:rsidRPr="003275E1">
        <w:rPr>
          <w:rFonts w:eastAsia="Gulim" w:cs="Arial"/>
          <w:szCs w:val="18"/>
        </w:rPr>
        <w:t>허용합니다</w:t>
      </w:r>
      <w:r w:rsidRPr="003275E1">
        <w:rPr>
          <w:rFonts w:eastAsia="Gulim" w:cs="Arial"/>
          <w:szCs w:val="18"/>
        </w:rPr>
        <w:t>.</w:t>
      </w:r>
    </w:p>
    <w:p w:rsidR="009A4C7C" w:rsidRPr="003275E1" w:rsidRDefault="009A4C7C" w:rsidP="009A4C7C">
      <w:pPr>
        <w:pStyle w:val="PURBody-Indented"/>
        <w:rPr>
          <w:rFonts w:eastAsia="Gulim" w:cs="Arial"/>
        </w:rPr>
      </w:pPr>
      <w:r w:rsidRPr="003275E1">
        <w:rPr>
          <w:rFonts w:eastAsia="Gulim" w:cs="Arial"/>
          <w:b/>
        </w:rPr>
        <w:t>Microsoft Dynamics CRM 2013 Basic SAL:</w:t>
      </w:r>
      <w:r w:rsidRPr="003275E1">
        <w:rPr>
          <w:rFonts w:eastAsia="Gulim" w:cs="Arial"/>
        </w:rPr>
        <w:t xml:space="preserve"> </w:t>
      </w:r>
      <w:r w:rsidRPr="003275E1">
        <w:rPr>
          <w:rFonts w:eastAsia="Gulim" w:cs="Arial"/>
          <w:iCs/>
        </w:rPr>
        <w:t>Microsoft Dynamics CRM 2013 Service Provider</w:t>
      </w:r>
      <w:r w:rsidRPr="003275E1">
        <w:rPr>
          <w:rFonts w:eastAsia="Gulim" w:cs="Arial"/>
          <w:iCs/>
        </w:rPr>
        <w:t>에</w:t>
      </w:r>
      <w:r w:rsidRPr="003275E1">
        <w:rPr>
          <w:rFonts w:eastAsia="Gulim" w:cs="Arial"/>
          <w:iCs/>
        </w:rPr>
        <w:t xml:space="preserve"> </w:t>
      </w:r>
      <w:r w:rsidRPr="003275E1">
        <w:rPr>
          <w:rFonts w:eastAsia="Gulim" w:cs="Arial"/>
          <w:iCs/>
        </w:rPr>
        <w:t>대한</w:t>
      </w:r>
      <w:r w:rsidRPr="003275E1">
        <w:rPr>
          <w:rFonts w:eastAsia="Gulim" w:cs="Arial"/>
          <w:iCs/>
        </w:rPr>
        <w:t xml:space="preserve"> </w:t>
      </w:r>
      <w:r w:rsidRPr="003275E1">
        <w:rPr>
          <w:rFonts w:eastAsia="Gulim" w:cs="Arial"/>
          <w:iCs/>
        </w:rPr>
        <w:t>기본적인</w:t>
      </w:r>
      <w:r w:rsidRPr="003275E1">
        <w:rPr>
          <w:rFonts w:eastAsia="Gulim" w:cs="Arial"/>
          <w:iCs/>
        </w:rPr>
        <w:t xml:space="preserve"> </w:t>
      </w:r>
      <w:r w:rsidRPr="003275E1">
        <w:rPr>
          <w:rFonts w:eastAsia="Gulim" w:cs="Arial"/>
          <w:iCs/>
        </w:rPr>
        <w:t>사용</w:t>
      </w:r>
      <w:r w:rsidRPr="003275E1">
        <w:rPr>
          <w:rFonts w:eastAsia="Gulim" w:cs="Arial"/>
          <w:iCs/>
        </w:rPr>
        <w:t xml:space="preserve"> </w:t>
      </w:r>
      <w:r w:rsidRPr="003275E1">
        <w:rPr>
          <w:rFonts w:eastAsia="Gulim" w:cs="Arial"/>
          <w:iCs/>
        </w:rPr>
        <w:t>권한을</w:t>
      </w:r>
      <w:r w:rsidRPr="003275E1">
        <w:rPr>
          <w:rFonts w:eastAsia="Gulim" w:cs="Arial"/>
          <w:iCs/>
        </w:rPr>
        <w:t xml:space="preserve"> </w:t>
      </w:r>
      <w:r w:rsidRPr="003275E1">
        <w:rPr>
          <w:rFonts w:eastAsia="Gulim" w:cs="Arial"/>
          <w:iCs/>
        </w:rPr>
        <w:t>허용합니다</w:t>
      </w:r>
      <w:r w:rsidRPr="003275E1">
        <w:rPr>
          <w:rFonts w:eastAsia="Gulim" w:cs="Arial"/>
          <w:iCs/>
        </w:rPr>
        <w:t>.</w:t>
      </w:r>
    </w:p>
    <w:p w:rsidR="00366E49" w:rsidRPr="006E49C4" w:rsidRDefault="00F5704B" w:rsidP="00366E49">
      <w:pPr>
        <w:pStyle w:val="PURBody-Indented"/>
        <w:rPr>
          <w:rFonts w:eastAsia="Gulim" w:cs="Arial"/>
          <w:color w:val="404040"/>
        </w:rPr>
      </w:pPr>
      <w:r w:rsidRPr="006E49C4">
        <w:rPr>
          <w:rFonts w:eastAsia="Gulim" w:cs="Arial"/>
          <w:b/>
          <w:color w:val="404040"/>
        </w:rPr>
        <w:t>Microsoft Dynamics CRM 2013 Professional SAL:</w:t>
      </w:r>
      <w:r w:rsidRPr="006E49C4">
        <w:rPr>
          <w:rFonts w:eastAsia="Gulim" w:cs="Arial"/>
          <w:color w:val="404040"/>
        </w:rPr>
        <w:t xml:space="preserve"> Microsoft Dynamics CRM 2013 Service Provider</w:t>
      </w:r>
      <w:r w:rsidRPr="006E49C4">
        <w:rPr>
          <w:rFonts w:eastAsia="Gulim" w:cs="Arial"/>
          <w:color w:val="404040"/>
        </w:rPr>
        <w:t>에</w:t>
      </w:r>
      <w:r w:rsidRPr="006E49C4">
        <w:rPr>
          <w:rFonts w:eastAsia="Gulim" w:cs="Arial"/>
          <w:color w:val="404040"/>
        </w:rPr>
        <w:t xml:space="preserve"> </w:t>
      </w:r>
      <w:r w:rsidRPr="006E49C4">
        <w:rPr>
          <w:rFonts w:eastAsia="Gulim" w:cs="Arial"/>
          <w:color w:val="404040"/>
        </w:rPr>
        <w:t>대한</w:t>
      </w:r>
      <w:r w:rsidRPr="006E49C4">
        <w:rPr>
          <w:rFonts w:eastAsia="Gulim" w:cs="Arial"/>
          <w:color w:val="404040"/>
        </w:rPr>
        <w:t xml:space="preserve"> </w:t>
      </w:r>
      <w:r w:rsidRPr="006E49C4">
        <w:rPr>
          <w:rFonts w:eastAsia="Gulim" w:cs="Arial"/>
          <w:color w:val="404040"/>
        </w:rPr>
        <w:t>전문적인</w:t>
      </w:r>
      <w:r w:rsidRPr="006E49C4">
        <w:rPr>
          <w:rFonts w:eastAsia="Gulim" w:cs="Arial"/>
          <w:color w:val="404040"/>
        </w:rPr>
        <w:t xml:space="preserve"> </w:t>
      </w:r>
      <w:r w:rsidRPr="006E49C4">
        <w:rPr>
          <w:rFonts w:eastAsia="Gulim" w:cs="Arial"/>
          <w:color w:val="404040"/>
        </w:rPr>
        <w:t>사용</w:t>
      </w:r>
      <w:r w:rsidRPr="006E49C4">
        <w:rPr>
          <w:rFonts w:eastAsia="Gulim" w:cs="Arial"/>
          <w:color w:val="404040"/>
        </w:rPr>
        <w:t xml:space="preserve"> </w:t>
      </w:r>
      <w:r w:rsidRPr="006E49C4">
        <w:rPr>
          <w:rFonts w:eastAsia="Gulim" w:cs="Arial"/>
          <w:color w:val="404040"/>
        </w:rPr>
        <w:t>권한을</w:t>
      </w:r>
      <w:r w:rsidRPr="006E49C4">
        <w:rPr>
          <w:rFonts w:eastAsia="Gulim" w:cs="Arial"/>
          <w:color w:val="404040"/>
        </w:rPr>
        <w:t xml:space="preserve"> </w:t>
      </w:r>
      <w:r w:rsidRPr="006E49C4">
        <w:rPr>
          <w:rFonts w:eastAsia="Gulim" w:cs="Arial"/>
          <w:color w:val="404040"/>
        </w:rPr>
        <w:t>허용합니다</w:t>
      </w:r>
      <w:r w:rsidRPr="006E49C4">
        <w:rPr>
          <w:rFonts w:eastAsia="Gulim" w:cs="Arial"/>
          <w:color w:val="404040"/>
        </w:rPr>
        <w:t>.</w:t>
      </w:r>
    </w:p>
    <w:p w:rsidR="00893CE7" w:rsidRPr="003275E1" w:rsidRDefault="003B5CF1" w:rsidP="00366E49">
      <w:pPr>
        <w:pStyle w:val="PURBody-Indented"/>
        <w:jc w:val="right"/>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rPr>
      </w:pPr>
      <w:bookmarkStart w:id="403" w:name="_Toc299519127"/>
      <w:bookmarkStart w:id="404" w:name="_Toc299531559"/>
      <w:bookmarkStart w:id="405" w:name="_Toc299531883"/>
      <w:bookmarkStart w:id="406" w:name="_Toc299957166"/>
      <w:bookmarkStart w:id="407" w:name="_Toc346536867"/>
      <w:bookmarkStart w:id="408" w:name="_Toc346895318"/>
      <w:bookmarkStart w:id="409" w:name="_Toc339280331"/>
      <w:bookmarkStart w:id="410" w:name="_Toc339280474"/>
      <w:bookmarkStart w:id="411" w:name="_Toc363552804"/>
      <w:bookmarkStart w:id="412" w:name="_Toc363552867"/>
      <w:bookmarkStart w:id="413" w:name="_Toc372067930"/>
      <w:bookmarkStart w:id="414" w:name="_Toc372068073"/>
      <w:r w:rsidRPr="003275E1">
        <w:rPr>
          <w:rFonts w:eastAsia="Gulim" w:cs="Arial"/>
        </w:rPr>
        <w:t xml:space="preserve">Microsoft Dynamics GP </w:t>
      </w:r>
      <w:bookmarkEnd w:id="403"/>
      <w:bookmarkEnd w:id="404"/>
      <w:bookmarkEnd w:id="405"/>
      <w:bookmarkEnd w:id="406"/>
      <w:r w:rsidRPr="003275E1">
        <w:rPr>
          <w:rFonts w:eastAsia="Gulim" w:cs="Arial"/>
        </w:rPr>
        <w:t>2013</w:t>
      </w:r>
      <w:bookmarkEnd w:id="407"/>
      <w:bookmarkEnd w:id="408"/>
      <w:bookmarkEnd w:id="409"/>
      <w:bookmarkEnd w:id="410"/>
      <w:bookmarkEnd w:id="411"/>
      <w:bookmarkEnd w:id="412"/>
      <w:bookmarkEnd w:id="413"/>
      <w:bookmarkEnd w:id="414"/>
      <w:r w:rsidRPr="003275E1">
        <w:rPr>
          <w:rFonts w:eastAsia="Gulim" w:cs="Arial"/>
        </w:rPr>
        <w:fldChar w:fldCharType="begin"/>
      </w:r>
      <w:r w:rsidRPr="003275E1">
        <w:rPr>
          <w:rFonts w:eastAsia="Gulim" w:cs="Arial"/>
        </w:rPr>
        <w:instrText>XE "Microsoft Dynamics GP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801"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7"/>
        <w:gridCol w:w="112"/>
        <w:gridCol w:w="5071"/>
      </w:tblGrid>
      <w:tr w:rsidR="00831C1F" w:rsidRPr="003275E1" w:rsidTr="0015145F">
        <w:tc>
          <w:tcPr>
            <w:tcW w:w="2555" w:type="pct"/>
            <w:gridSpan w:val="2"/>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45" w:type="pct"/>
            <w:tcBorders>
              <w:top w:val="single" w:sz="4" w:space="0" w:color="auto"/>
              <w:bottom w:val="nil"/>
            </w:tcBorders>
          </w:tcPr>
          <w:p w:rsidR="00831C1F" w:rsidRPr="000B7F78" w:rsidRDefault="004F154D" w:rsidP="00831C1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9A4C7C" w:rsidRPr="003275E1" w:rsidTr="0015145F">
        <w:tc>
          <w:tcPr>
            <w:tcW w:w="2555" w:type="pct"/>
            <w:gridSpan w:val="2"/>
            <w:tcBorders>
              <w:top w:val="nil"/>
            </w:tcBorders>
          </w:tcPr>
          <w:p w:rsidR="009A4C7C" w:rsidRPr="000B7F78" w:rsidRDefault="006B55FB"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445"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683649">
        <w:tblPrEx>
          <w:tblBorders>
            <w:top w:val="none" w:sz="0" w:space="0" w:color="auto"/>
            <w:bottom w:val="none" w:sz="0" w:space="0" w:color="auto"/>
          </w:tblBorders>
        </w:tblPrEx>
        <w:tc>
          <w:tcPr>
            <w:tcW w:w="5000" w:type="pct"/>
            <w:gridSpan w:val="3"/>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6689C" w:rsidRPr="003275E1" w:rsidTr="00683649">
        <w:tblPrEx>
          <w:tblBorders>
            <w:top w:val="none" w:sz="0" w:space="0" w:color="auto"/>
            <w:bottom w:val="none" w:sz="0" w:space="0" w:color="auto"/>
          </w:tblBorders>
        </w:tblPrEx>
        <w:tc>
          <w:tcPr>
            <w:tcW w:w="2501" w:type="pct"/>
          </w:tcPr>
          <w:p w:rsidR="0096689C" w:rsidRPr="003275E1" w:rsidRDefault="0096689C" w:rsidP="009A48F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6689C" w:rsidRPr="003275E1" w:rsidRDefault="0096689C" w:rsidP="0096689C">
            <w:pPr>
              <w:pStyle w:val="PURBullet-Indented"/>
              <w:ind w:left="1026"/>
              <w:rPr>
                <w:rFonts w:eastAsia="Gulim" w:cs="Arial"/>
              </w:rPr>
            </w:pPr>
            <w:r w:rsidRPr="003275E1">
              <w:rPr>
                <w:rFonts w:eastAsia="Gulim" w:cs="Arial"/>
              </w:rPr>
              <w:t xml:space="preserve">Dynamics GP 2013 Full User SAL </w:t>
            </w:r>
            <w:r w:rsidRPr="003275E1">
              <w:rPr>
                <w:rFonts w:eastAsia="Gulim" w:cs="Arial"/>
                <w:b/>
              </w:rPr>
              <w:t>또는</w:t>
            </w:r>
          </w:p>
          <w:p w:rsidR="006659BE" w:rsidRPr="003275E1" w:rsidRDefault="006659BE" w:rsidP="0096689C">
            <w:pPr>
              <w:pStyle w:val="PURBullet-Indented"/>
              <w:ind w:left="1026"/>
              <w:rPr>
                <w:rFonts w:eastAsia="Gulim" w:cs="Arial"/>
              </w:rPr>
            </w:pPr>
            <w:r w:rsidRPr="003275E1">
              <w:rPr>
                <w:rFonts w:eastAsia="Gulim" w:cs="Arial"/>
              </w:rPr>
              <w:t>Dynamics GP 2013 Standard User SAL</w:t>
            </w:r>
            <w:r w:rsidRPr="003275E1">
              <w:rPr>
                <w:rFonts w:eastAsia="Gulim" w:cs="Arial"/>
                <w:b/>
              </w:rPr>
              <w:t xml:space="preserve"> </w:t>
            </w:r>
            <w:r w:rsidRPr="003275E1">
              <w:rPr>
                <w:rFonts w:eastAsia="Gulim" w:cs="Arial"/>
                <w:b/>
              </w:rPr>
              <w:t>또는</w:t>
            </w:r>
          </w:p>
          <w:p w:rsidR="0096689C" w:rsidRPr="003275E1" w:rsidRDefault="0096689C" w:rsidP="00FE10D3">
            <w:pPr>
              <w:pStyle w:val="PURBullet-Indented"/>
              <w:ind w:left="1026"/>
              <w:rPr>
                <w:rFonts w:eastAsia="Gulim" w:cs="Arial"/>
              </w:rPr>
            </w:pPr>
            <w:r w:rsidRPr="003275E1">
              <w:rPr>
                <w:rFonts w:eastAsia="Gulim" w:cs="Arial"/>
              </w:rPr>
              <w:t>Dynamics GP 2013 Limited User SAL</w:t>
            </w:r>
          </w:p>
        </w:tc>
        <w:tc>
          <w:tcPr>
            <w:tcW w:w="2499" w:type="pct"/>
            <w:gridSpan w:val="2"/>
          </w:tcPr>
          <w:p w:rsidR="0096689C" w:rsidRPr="003275E1" w:rsidRDefault="0096689C" w:rsidP="009A48FC">
            <w:pPr>
              <w:pStyle w:val="PURBlueStrong-Indented"/>
              <w:rPr>
                <w:rFonts w:eastAsia="Gulim" w:cs="Arial"/>
              </w:rPr>
            </w:pPr>
          </w:p>
          <w:p w:rsidR="0096689C" w:rsidRPr="003275E1" w:rsidRDefault="0096689C" w:rsidP="00830DCA">
            <w:pPr>
              <w:pStyle w:val="PURBullet-Indented"/>
              <w:numPr>
                <w:ilvl w:val="0"/>
                <w:numId w:val="0"/>
              </w:numPr>
              <w:ind w:left="810"/>
              <w:rPr>
                <w:rFonts w:eastAsia="Gulim" w:cs="Arial"/>
                <w:bCs/>
              </w:rPr>
            </w:pPr>
          </w:p>
        </w:tc>
      </w:tr>
    </w:tbl>
    <w:p w:rsidR="009A4C7C" w:rsidRPr="003275E1" w:rsidRDefault="001F0EC7"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6689C" w:rsidRPr="003275E1" w:rsidRDefault="0096689C" w:rsidP="0096689C">
      <w:pPr>
        <w:pStyle w:val="PURBlueStrong"/>
        <w:rPr>
          <w:rFonts w:eastAsia="Gulim" w:cs="Arial"/>
        </w:rPr>
      </w:pPr>
      <w:r w:rsidRPr="003275E1">
        <w:rPr>
          <w:rFonts w:eastAsia="Gulim" w:cs="Arial"/>
        </w:rPr>
        <w:t>SAL</w:t>
      </w:r>
      <w:r w:rsidRPr="003275E1">
        <w:rPr>
          <w:rFonts w:eastAsia="Gulim" w:cs="Arial"/>
        </w:rPr>
        <w:t>의</w:t>
      </w:r>
      <w:r w:rsidRPr="003275E1">
        <w:rPr>
          <w:rFonts w:eastAsia="Gulim" w:cs="Arial"/>
        </w:rPr>
        <w:t xml:space="preserve"> </w:t>
      </w:r>
      <w:r w:rsidRPr="003275E1">
        <w:rPr>
          <w:rFonts w:eastAsia="Gulim" w:cs="Arial"/>
        </w:rPr>
        <w:t>유형</w:t>
      </w:r>
    </w:p>
    <w:p w:rsidR="0096689C" w:rsidRPr="003275E1" w:rsidRDefault="0096689C" w:rsidP="000C3222">
      <w:pPr>
        <w:pStyle w:val="PURBody-Indented"/>
        <w:spacing w:line="240" w:lineRule="exact"/>
        <w:contextualSpacing/>
        <w:rPr>
          <w:rFonts w:eastAsia="Gulim" w:cs="Arial"/>
          <w:lang w:eastAsia="ko-KR"/>
        </w:rPr>
      </w:pPr>
      <w:r w:rsidRPr="003275E1">
        <w:rPr>
          <w:rFonts w:eastAsia="Gulim" w:cs="Arial"/>
          <w:iCs/>
          <w:szCs w:val="18"/>
          <w:lang w:eastAsia="ko-KR"/>
        </w:rPr>
        <w:t>SAL</w:t>
      </w:r>
      <w:r w:rsidRPr="003275E1">
        <w:rPr>
          <w:rFonts w:eastAsia="Gulim" w:cs="Arial"/>
          <w:iCs/>
          <w:szCs w:val="18"/>
          <w:lang w:eastAsia="ko-KR"/>
        </w:rPr>
        <w:t>에는</w:t>
      </w:r>
      <w:r w:rsidRPr="003275E1">
        <w:rPr>
          <w:rFonts w:eastAsia="Gulim" w:cs="Arial"/>
          <w:iCs/>
          <w:szCs w:val="18"/>
          <w:lang w:eastAsia="ko-KR"/>
        </w:rPr>
        <w:t xml:space="preserve"> 3</w:t>
      </w:r>
      <w:r w:rsidRPr="003275E1">
        <w:rPr>
          <w:rFonts w:eastAsia="Gulim" w:cs="Arial"/>
          <w:iCs/>
          <w:szCs w:val="18"/>
          <w:lang w:eastAsia="ko-KR"/>
        </w:rPr>
        <w:t>가지</w:t>
      </w:r>
      <w:r w:rsidRPr="003275E1">
        <w:rPr>
          <w:rFonts w:eastAsia="Gulim" w:cs="Arial"/>
          <w:iCs/>
          <w:szCs w:val="18"/>
          <w:lang w:eastAsia="ko-KR"/>
        </w:rPr>
        <w:t xml:space="preserve"> </w:t>
      </w:r>
      <w:r w:rsidRPr="003275E1">
        <w:rPr>
          <w:rFonts w:eastAsia="Gulim" w:cs="Arial"/>
          <w:iCs/>
          <w:szCs w:val="18"/>
          <w:lang w:eastAsia="ko-KR"/>
        </w:rPr>
        <w:t>유형이</w:t>
      </w:r>
      <w:r w:rsidRPr="003275E1">
        <w:rPr>
          <w:rFonts w:eastAsia="Gulim" w:cs="Arial"/>
          <w:iCs/>
          <w:szCs w:val="18"/>
          <w:lang w:eastAsia="ko-KR"/>
        </w:rPr>
        <w:t xml:space="preserve"> </w:t>
      </w:r>
      <w:r w:rsidRPr="003275E1">
        <w:rPr>
          <w:rFonts w:eastAsia="Gulim" w:cs="Arial"/>
          <w:iCs/>
          <w:szCs w:val="18"/>
          <w:lang w:eastAsia="ko-KR"/>
        </w:rPr>
        <w:t>있습니다</w:t>
      </w:r>
      <w:r w:rsidRPr="003275E1">
        <w:rPr>
          <w:rFonts w:eastAsia="Gulim" w:cs="Arial"/>
          <w:lang w:eastAsia="ko-KR"/>
        </w:rPr>
        <w:t xml:space="preserve">. </w:t>
      </w:r>
    </w:p>
    <w:p w:rsidR="0096689C" w:rsidRPr="003275E1" w:rsidRDefault="0096689C" w:rsidP="0026184E">
      <w:pPr>
        <w:pStyle w:val="PURBullet-Indented"/>
        <w:rPr>
          <w:rFonts w:eastAsia="Gulim" w:cs="Arial"/>
          <w:lang w:eastAsia="ko-KR"/>
        </w:rPr>
      </w:pPr>
      <w:r w:rsidRPr="003275E1">
        <w:rPr>
          <w:rFonts w:eastAsia="Gulim" w:cs="Arial"/>
          <w:b/>
          <w:lang w:eastAsia="ko-KR"/>
        </w:rPr>
        <w:t>Full User(</w:t>
      </w:r>
      <w:r w:rsidRPr="003275E1">
        <w:rPr>
          <w:rFonts w:eastAsia="Gulim" w:cs="Arial"/>
          <w:b/>
          <w:lang w:eastAsia="ko-KR"/>
        </w:rPr>
        <w:t>모든</w:t>
      </w:r>
      <w:r w:rsidRPr="003275E1">
        <w:rPr>
          <w:rFonts w:eastAsia="Gulim" w:cs="Arial"/>
          <w:b/>
          <w:lang w:eastAsia="ko-KR"/>
        </w:rPr>
        <w:t xml:space="preserve"> </w:t>
      </w:r>
      <w:r w:rsidRPr="003275E1">
        <w:rPr>
          <w:rFonts w:eastAsia="Gulim" w:cs="Arial"/>
          <w:b/>
          <w:lang w:eastAsia="ko-KR"/>
        </w:rPr>
        <w:t>권한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사용자가</w:t>
      </w:r>
      <w:r w:rsidR="00C6093D">
        <w:rPr>
          <w:rFonts w:eastAsia="Gulim" w:cs="Arial"/>
          <w:lang w:eastAsia="ko-KR"/>
        </w:rPr>
        <w:t xml:space="preserve"> </w:t>
      </w:r>
      <w:r w:rsidRPr="003275E1">
        <w:rPr>
          <w:rFonts w:eastAsia="Gulim" w:cs="Arial"/>
          <w:lang w:eastAsia="ko-KR"/>
        </w:rPr>
        <w:t xml:space="preserve">ERP </w:t>
      </w:r>
      <w:r w:rsidRPr="003275E1">
        <w:rPr>
          <w:rFonts w:eastAsia="Gulim" w:cs="Arial"/>
          <w:lang w:eastAsia="ko-KR"/>
        </w:rPr>
        <w:t>솔루션의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수단으로든</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xml:space="preserve">. "ERP </w:t>
      </w:r>
      <w:r w:rsidRPr="003275E1">
        <w:rPr>
          <w:rFonts w:eastAsia="Gulim" w:cs="Arial"/>
          <w:lang w:eastAsia="ko-KR"/>
        </w:rPr>
        <w:t>솔루션</w:t>
      </w:r>
      <w:r w:rsidRPr="003275E1">
        <w:rPr>
          <w:rFonts w:eastAsia="Gulim" w:cs="Arial"/>
          <w:lang w:eastAsia="ko-KR"/>
        </w:rPr>
        <w:t>"</w:t>
      </w:r>
      <w:r w:rsidRPr="003275E1">
        <w:rPr>
          <w:rFonts w:eastAsia="Gulim" w:cs="Arial"/>
          <w:lang w:eastAsia="ko-KR"/>
        </w:rPr>
        <w:t>이란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6659BE" w:rsidRPr="003275E1" w:rsidRDefault="006659BE" w:rsidP="0026184E">
      <w:pPr>
        <w:pStyle w:val="PURBullet-Indented"/>
        <w:rPr>
          <w:rFonts w:eastAsia="Gulim" w:cs="Arial"/>
          <w:lang w:eastAsia="ko-KR"/>
        </w:rPr>
      </w:pPr>
      <w:r w:rsidRPr="003275E1">
        <w:rPr>
          <w:rFonts w:eastAsia="Gulim" w:cs="Arial"/>
          <w:b/>
          <w:lang w:eastAsia="ko-KR"/>
        </w:rPr>
        <w:t>표준</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http://go.microsoft.com/fwlink/?LinkId=324885</w:t>
      </w:r>
      <w:r w:rsidRPr="003275E1">
        <w:rPr>
          <w:rFonts w:eastAsia="Gulim" w:cs="Arial"/>
          <w:lang w:eastAsia="ko-KR"/>
        </w:rPr>
        <w:t>의</w:t>
      </w:r>
      <w:r w:rsidRPr="003275E1">
        <w:rPr>
          <w:rFonts w:eastAsia="Gulim" w:cs="Arial"/>
          <w:lang w:eastAsia="ko-KR"/>
        </w:rPr>
        <w:t xml:space="preserve"> NAV 2013 R2 Licensing Guide January 2014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것처럼</w:t>
      </w:r>
      <w:r w:rsidRPr="003275E1">
        <w:rPr>
          <w:rFonts w:eastAsia="Gulim" w:cs="Arial"/>
          <w:lang w:eastAsia="ko-KR"/>
        </w:rPr>
        <w:t xml:space="preserve"> ERP </w:t>
      </w:r>
      <w:r w:rsidRPr="003275E1">
        <w:rPr>
          <w:rFonts w:eastAsia="Gulim" w:cs="Arial"/>
          <w:lang w:eastAsia="ko-KR"/>
        </w:rPr>
        <w:t>솔루션의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Starter Pack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방식으로</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p>
    <w:p w:rsidR="0096689C" w:rsidRPr="003275E1" w:rsidRDefault="0096689C" w:rsidP="0026184E">
      <w:pPr>
        <w:pStyle w:val="PURBullet-Indented"/>
        <w:rPr>
          <w:rFonts w:eastAsia="Gulim" w:cs="Arial"/>
          <w:lang w:eastAsia="ko-KR"/>
        </w:rPr>
      </w:pPr>
      <w:r w:rsidRPr="003275E1">
        <w:rPr>
          <w:rFonts w:eastAsia="Gulim" w:cs="Arial"/>
          <w:b/>
          <w:lang w:eastAsia="ko-KR"/>
        </w:rPr>
        <w:t>제한된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아래에</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작업만</w:t>
      </w:r>
      <w:r w:rsidRPr="003275E1">
        <w:rPr>
          <w:rFonts w:eastAsia="Gulim" w:cs="Arial"/>
          <w:lang w:eastAsia="ko-KR"/>
        </w:rPr>
        <w:t xml:space="preserve"> </w:t>
      </w:r>
      <w:r w:rsidRPr="003275E1">
        <w:rPr>
          <w:rFonts w:eastAsia="Gulim" w:cs="Arial"/>
          <w:lang w:eastAsia="ko-KR"/>
        </w:rPr>
        <w:t>완료할</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수단으로든</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ERP </w:t>
      </w:r>
      <w:r w:rsidRPr="003275E1">
        <w:rPr>
          <w:rFonts w:eastAsia="Gulim" w:cs="Arial"/>
          <w:lang w:eastAsia="ko-KR"/>
        </w:rPr>
        <w:t>솔루션에</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xml:space="preserve"> </w:t>
      </w:r>
    </w:p>
    <w:p w:rsidR="0096689C" w:rsidRPr="003275E1" w:rsidRDefault="0096689C" w:rsidP="0026184E">
      <w:pPr>
        <w:pStyle w:val="PURBullet"/>
        <w:numPr>
          <w:ilvl w:val="0"/>
          <w:numId w:val="0"/>
        </w:numPr>
        <w:ind w:left="720" w:hanging="270"/>
        <w:rPr>
          <w:rFonts w:eastAsia="Gulim" w:cs="Arial"/>
          <w:lang w:eastAsia="ko-KR"/>
        </w:rPr>
      </w:pPr>
      <w:r w:rsidRPr="003275E1">
        <w:rPr>
          <w:rFonts w:eastAsia="Gulim" w:cs="Arial"/>
          <w:lang w:eastAsia="ko-KR"/>
        </w:rPr>
        <w:t xml:space="preserve">(i) ERP </w:t>
      </w:r>
      <w:r w:rsidRPr="003275E1">
        <w:rPr>
          <w:rFonts w:eastAsia="Gulim" w:cs="Arial"/>
          <w:lang w:eastAsia="ko-KR"/>
        </w:rPr>
        <w:t>솔루션에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읽기</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p>
    <w:p w:rsidR="0096689C" w:rsidRPr="003275E1" w:rsidRDefault="0096689C" w:rsidP="0026184E">
      <w:pPr>
        <w:pStyle w:val="PURBullet"/>
        <w:numPr>
          <w:ilvl w:val="0"/>
          <w:numId w:val="0"/>
        </w:numPr>
        <w:ind w:left="720" w:hanging="270"/>
        <w:rPr>
          <w:rFonts w:eastAsia="Gulim" w:cs="Arial"/>
          <w:lang w:eastAsia="ko-KR"/>
        </w:rPr>
      </w:pPr>
      <w:r w:rsidRPr="003275E1">
        <w:rPr>
          <w:rFonts w:eastAsia="Gulim" w:cs="Arial"/>
          <w:lang w:eastAsia="ko-KR"/>
        </w:rPr>
        <w:lastRenderedPageBreak/>
        <w:t xml:space="preserve">(ii) </w:t>
      </w:r>
      <w:r w:rsidRPr="003275E1">
        <w:rPr>
          <w:rFonts w:eastAsia="Gulim" w:cs="Arial"/>
          <w:lang w:eastAsia="ko-KR"/>
        </w:rPr>
        <w:t>시간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비용</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쓰기</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또는</w:t>
      </w:r>
    </w:p>
    <w:p w:rsidR="0096689C" w:rsidRPr="003275E1" w:rsidRDefault="0096689C" w:rsidP="0026184E">
      <w:pPr>
        <w:pStyle w:val="PURBullet"/>
        <w:numPr>
          <w:ilvl w:val="0"/>
          <w:numId w:val="0"/>
        </w:numPr>
        <w:ind w:left="720" w:hanging="270"/>
        <w:rPr>
          <w:rFonts w:eastAsia="Gulim" w:cs="Arial"/>
          <w:lang w:eastAsia="ko-KR"/>
        </w:rPr>
      </w:pPr>
      <w:r w:rsidRPr="003275E1">
        <w:rPr>
          <w:rFonts w:eastAsia="Gulim" w:cs="Arial"/>
          <w:lang w:eastAsia="ko-KR"/>
        </w:rPr>
        <w:t xml:space="preserve">(iii)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포털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Management Reporter Viewer</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액세스</w:t>
      </w:r>
    </w:p>
    <w:p w:rsidR="006659BE" w:rsidRPr="003275E1" w:rsidRDefault="006659BE" w:rsidP="004544AA">
      <w:pPr>
        <w:pStyle w:val="PURBody"/>
        <w:spacing w:after="100"/>
        <w:ind w:left="274"/>
        <w:rPr>
          <w:rFonts w:eastAsia="Gulim" w:cs="Arial"/>
          <w:lang w:eastAsia="ko-KR"/>
        </w:rPr>
      </w:pP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사용자의</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Standard User SAL </w:t>
      </w:r>
      <w:r w:rsidRPr="003275E1">
        <w:rPr>
          <w:rFonts w:eastAsia="Gulim" w:cs="Arial"/>
          <w:color w:val="404040"/>
          <w:szCs w:val="18"/>
          <w:lang w:eastAsia="ko-KR"/>
        </w:rPr>
        <w:t>또는</w:t>
      </w:r>
      <w:r w:rsidRPr="003275E1">
        <w:rPr>
          <w:rFonts w:eastAsia="Gulim" w:cs="Arial"/>
          <w:color w:val="404040"/>
          <w:szCs w:val="18"/>
          <w:lang w:eastAsia="ko-KR"/>
        </w:rPr>
        <w:t xml:space="preserve"> Full User SAL</w:t>
      </w:r>
      <w:r w:rsidRPr="003275E1">
        <w:rPr>
          <w:rFonts w:eastAsia="Gulim" w:cs="Arial"/>
          <w:color w:val="404040"/>
          <w:szCs w:val="18"/>
          <w:lang w:eastAsia="ko-KR"/>
        </w:rPr>
        <w:t>을</w:t>
      </w:r>
      <w:r w:rsidRPr="003275E1">
        <w:rPr>
          <w:rFonts w:eastAsia="Gulim" w:cs="Arial"/>
          <w:color w:val="404040"/>
          <w:szCs w:val="18"/>
          <w:lang w:eastAsia="ko-KR"/>
        </w:rPr>
        <w:t xml:space="preserve"> </w:t>
      </w:r>
      <w:r w:rsidRPr="003275E1">
        <w:rPr>
          <w:rFonts w:eastAsia="Gulim" w:cs="Arial"/>
          <w:color w:val="404040"/>
          <w:szCs w:val="18"/>
          <w:lang w:eastAsia="ko-KR"/>
        </w:rPr>
        <w:t>할당해야</w:t>
      </w:r>
      <w:r w:rsidRPr="003275E1">
        <w:rPr>
          <w:rFonts w:eastAsia="Gulim" w:cs="Arial"/>
          <w:color w:val="404040"/>
          <w:szCs w:val="18"/>
          <w:lang w:eastAsia="ko-KR"/>
        </w:rPr>
        <w:t xml:space="preserve"> </w:t>
      </w:r>
      <w:r w:rsidRPr="003275E1">
        <w:rPr>
          <w:rFonts w:eastAsia="Gulim" w:cs="Arial"/>
          <w:color w:val="404040"/>
          <w:szCs w:val="18"/>
          <w:lang w:eastAsia="ko-KR"/>
        </w:rPr>
        <w:t>합니다</w:t>
      </w:r>
      <w:r w:rsidRPr="003275E1">
        <w:rPr>
          <w:rFonts w:eastAsia="Gulim" w:cs="Arial"/>
          <w:color w:val="404040"/>
          <w:szCs w:val="18"/>
          <w:lang w:eastAsia="ko-KR"/>
        </w:rPr>
        <w:t xml:space="preserve">. </w:t>
      </w:r>
      <w:r w:rsidRPr="003275E1">
        <w:rPr>
          <w:rFonts w:eastAsia="Gulim" w:cs="Arial"/>
          <w:color w:val="404040"/>
          <w:szCs w:val="18"/>
          <w:lang w:eastAsia="ko-KR"/>
        </w:rPr>
        <w:t>동일한</w:t>
      </w:r>
      <w:r w:rsidRPr="003275E1">
        <w:rPr>
          <w:rFonts w:eastAsia="Gulim" w:cs="Arial"/>
          <w:color w:val="404040"/>
          <w:szCs w:val="18"/>
          <w:lang w:eastAsia="ko-KR"/>
        </w:rPr>
        <w:t xml:space="preserve"> </w:t>
      </w: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Full User SAL</w:t>
      </w:r>
      <w:r w:rsidRPr="003275E1">
        <w:rPr>
          <w:rFonts w:eastAsia="Gulim" w:cs="Arial"/>
          <w:color w:val="404040"/>
          <w:szCs w:val="18"/>
          <w:lang w:eastAsia="ko-KR"/>
        </w:rPr>
        <w:t>과</w:t>
      </w:r>
      <w:r w:rsidRPr="003275E1">
        <w:rPr>
          <w:rFonts w:eastAsia="Gulim" w:cs="Arial"/>
          <w:color w:val="404040"/>
          <w:szCs w:val="18"/>
          <w:lang w:eastAsia="ko-KR"/>
        </w:rPr>
        <w:t xml:space="preserve"> Standard User SAL</w:t>
      </w:r>
      <w:r w:rsidRPr="003275E1">
        <w:rPr>
          <w:rFonts w:eastAsia="Gulim" w:cs="Arial"/>
          <w:color w:val="404040"/>
          <w:szCs w:val="18"/>
          <w:lang w:eastAsia="ko-KR"/>
        </w:rPr>
        <w:t>의</w:t>
      </w:r>
      <w:r w:rsidRPr="003275E1">
        <w:rPr>
          <w:rFonts w:eastAsia="Gulim" w:cs="Arial"/>
          <w:color w:val="404040"/>
          <w:szCs w:val="18"/>
          <w:lang w:eastAsia="ko-KR"/>
        </w:rPr>
        <w:t xml:space="preserve"> </w:t>
      </w:r>
      <w:r w:rsidRPr="003275E1">
        <w:rPr>
          <w:rFonts w:eastAsia="Gulim" w:cs="Arial"/>
          <w:color w:val="404040"/>
          <w:szCs w:val="18"/>
          <w:lang w:eastAsia="ko-KR"/>
        </w:rPr>
        <w:t>조합을</w:t>
      </w:r>
      <w:r w:rsidRPr="003275E1">
        <w:rPr>
          <w:rFonts w:eastAsia="Gulim" w:cs="Arial"/>
          <w:color w:val="404040"/>
          <w:szCs w:val="18"/>
          <w:lang w:eastAsia="ko-KR"/>
        </w:rPr>
        <w:t xml:space="preserve"> </w:t>
      </w:r>
      <w:r w:rsidRPr="003275E1">
        <w:rPr>
          <w:rFonts w:eastAsia="Gulim" w:cs="Arial"/>
          <w:color w:val="404040"/>
          <w:szCs w:val="18"/>
          <w:lang w:eastAsia="ko-KR"/>
        </w:rPr>
        <w:t>할당할</w:t>
      </w:r>
      <w:r w:rsidRPr="003275E1">
        <w:rPr>
          <w:rFonts w:eastAsia="Gulim" w:cs="Arial"/>
          <w:color w:val="404040"/>
          <w:szCs w:val="18"/>
          <w:lang w:eastAsia="ko-KR"/>
        </w:rPr>
        <w:t xml:space="preserve"> </w:t>
      </w:r>
      <w:r w:rsidRPr="003275E1">
        <w:rPr>
          <w:rFonts w:eastAsia="Gulim" w:cs="Arial"/>
          <w:color w:val="404040"/>
          <w:szCs w:val="18"/>
          <w:lang w:eastAsia="ko-KR"/>
        </w:rPr>
        <w:t>수</w:t>
      </w:r>
      <w:r w:rsidRPr="003275E1">
        <w:rPr>
          <w:rFonts w:eastAsia="Gulim" w:cs="Arial"/>
          <w:color w:val="404040"/>
          <w:szCs w:val="18"/>
          <w:lang w:eastAsia="ko-KR"/>
        </w:rPr>
        <w:t xml:space="preserve"> </w:t>
      </w:r>
      <w:r w:rsidRPr="003275E1">
        <w:rPr>
          <w:rFonts w:eastAsia="Gulim" w:cs="Arial"/>
          <w:color w:val="404040"/>
          <w:szCs w:val="18"/>
          <w:lang w:eastAsia="ko-KR"/>
        </w:rPr>
        <w:t>없습니다</w:t>
      </w:r>
      <w:r w:rsidRPr="003275E1">
        <w:rPr>
          <w:rFonts w:eastAsia="Gulim" w:cs="Arial"/>
          <w:color w:val="404040"/>
          <w:szCs w:val="18"/>
          <w:lang w:eastAsia="ko-KR"/>
        </w:rPr>
        <w:t xml:space="preserve">. </w:t>
      </w: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사용자의</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Limited User SAL</w:t>
      </w:r>
      <w:r w:rsidRPr="003275E1">
        <w:rPr>
          <w:rFonts w:eastAsia="Gulim" w:cs="Arial"/>
          <w:color w:val="404040"/>
          <w:szCs w:val="18"/>
          <w:lang w:eastAsia="ko-KR"/>
        </w:rPr>
        <w:t>을</w:t>
      </w:r>
      <w:r w:rsidRPr="003275E1">
        <w:rPr>
          <w:rFonts w:eastAsia="Gulim" w:cs="Arial"/>
          <w:color w:val="404040"/>
          <w:szCs w:val="18"/>
          <w:lang w:eastAsia="ko-KR"/>
        </w:rPr>
        <w:t xml:space="preserve"> </w:t>
      </w:r>
      <w:r w:rsidRPr="003275E1">
        <w:rPr>
          <w:rFonts w:eastAsia="Gulim" w:cs="Arial"/>
          <w:color w:val="404040"/>
          <w:szCs w:val="18"/>
          <w:lang w:eastAsia="ko-KR"/>
        </w:rPr>
        <w:t>할당할</w:t>
      </w:r>
      <w:r w:rsidRPr="003275E1">
        <w:rPr>
          <w:rFonts w:eastAsia="Gulim" w:cs="Arial"/>
          <w:color w:val="404040"/>
          <w:szCs w:val="18"/>
          <w:lang w:eastAsia="ko-KR"/>
        </w:rPr>
        <w:t xml:space="preserve"> </w:t>
      </w:r>
      <w:r w:rsidRPr="003275E1">
        <w:rPr>
          <w:rFonts w:eastAsia="Gulim" w:cs="Arial"/>
          <w:color w:val="404040"/>
          <w:szCs w:val="18"/>
          <w:lang w:eastAsia="ko-KR"/>
        </w:rPr>
        <w:t>수도</w:t>
      </w:r>
      <w:r w:rsidRPr="003275E1">
        <w:rPr>
          <w:rFonts w:eastAsia="Gulim" w:cs="Arial"/>
          <w:color w:val="404040"/>
          <w:szCs w:val="18"/>
          <w:lang w:eastAsia="ko-KR"/>
        </w:rPr>
        <w:t xml:space="preserve"> </w:t>
      </w:r>
      <w:r w:rsidRPr="003275E1">
        <w:rPr>
          <w:rFonts w:eastAsia="Gulim" w:cs="Arial"/>
          <w:color w:val="404040"/>
          <w:szCs w:val="18"/>
          <w:lang w:eastAsia="ko-KR"/>
        </w:rPr>
        <w:t>있습니다</w:t>
      </w:r>
      <w:r w:rsidRPr="003275E1">
        <w:rPr>
          <w:rFonts w:eastAsia="Gulim" w:cs="Arial"/>
          <w:color w:val="404040"/>
          <w:szCs w:val="18"/>
          <w:lang w:eastAsia="ko-KR"/>
        </w:rPr>
        <w:t>.</w:t>
      </w:r>
    </w:p>
    <w:p w:rsidR="008A6C4D" w:rsidRPr="003275E1" w:rsidRDefault="008A6C4D" w:rsidP="004544AA">
      <w:pPr>
        <w:pStyle w:val="PURBlueStrong"/>
        <w:spacing w:after="120" w:line="200" w:lineRule="exact"/>
        <w:contextualSpacing/>
        <w:rPr>
          <w:rFonts w:eastAsia="Gulim" w:cs="Arial"/>
          <w:lang w:eastAsia="ko-KR"/>
        </w:rPr>
      </w:pPr>
      <w:r w:rsidRPr="003275E1">
        <w:rPr>
          <w:rStyle w:val="PURBlueStrongChar"/>
          <w:rFonts w:eastAsia="Gulim" w:cs="Arial"/>
          <w:smallCaps/>
          <w:lang w:eastAsia="ko-KR"/>
        </w:rPr>
        <w:t xml:space="preserve">SAL </w:t>
      </w:r>
      <w:r w:rsidRPr="003275E1">
        <w:rPr>
          <w:rStyle w:val="PURBlueStrongChar"/>
          <w:rFonts w:eastAsia="Gulim" w:cs="Arial"/>
          <w:smallCaps/>
          <w:lang w:eastAsia="ko-KR"/>
        </w:rPr>
        <w:t>필요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없음</w:t>
      </w:r>
    </w:p>
    <w:p w:rsidR="008A6C4D" w:rsidRPr="003275E1" w:rsidRDefault="008A6C4D" w:rsidP="004544AA">
      <w:pPr>
        <w:pStyle w:val="PURBullet"/>
        <w:numPr>
          <w:ilvl w:val="0"/>
          <w:numId w:val="0"/>
        </w:numPr>
        <w:spacing w:after="100" w:line="240" w:lineRule="auto"/>
        <w:ind w:left="274"/>
        <w:contextualSpacing w:val="0"/>
        <w:rPr>
          <w:rFonts w:eastAsia="Gulim" w:cs="Arial"/>
          <w:lang w:eastAsia="ko-KR"/>
        </w:rPr>
      </w:pPr>
      <w:r w:rsidRPr="003275E1">
        <w:rPr>
          <w:rFonts w:eastAsia="Gulim" w:cs="Arial"/>
          <w:lang w:eastAsia="ko-KR"/>
        </w:rPr>
        <w:t>감사</w:t>
      </w:r>
      <w:r w:rsidRPr="003275E1">
        <w:rPr>
          <w:rFonts w:eastAsia="Gulim" w:cs="Arial"/>
          <w:lang w:eastAsia="ko-KR"/>
        </w:rPr>
        <w:t xml:space="preserve"> </w:t>
      </w:r>
      <w:r w:rsidRPr="003275E1">
        <w:rPr>
          <w:rFonts w:eastAsia="Gulim" w:cs="Arial"/>
          <w:lang w:eastAsia="ko-KR"/>
        </w:rPr>
        <w:t>프로세스와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전문</w:t>
      </w:r>
      <w:r w:rsidRPr="003275E1">
        <w:rPr>
          <w:rFonts w:eastAsia="Gulim" w:cs="Arial"/>
          <w:lang w:eastAsia="ko-KR"/>
        </w:rPr>
        <w:t xml:space="preserve"> </w:t>
      </w:r>
      <w:r w:rsidRPr="003275E1">
        <w:rPr>
          <w:rFonts w:eastAsia="Gulim" w:cs="Arial"/>
          <w:lang w:eastAsia="ko-KR"/>
        </w:rPr>
        <w:t>회계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기장</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Microsoft Dynamics GP 2013</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고용된</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6659BE" w:rsidRPr="003275E1" w:rsidRDefault="006659BE" w:rsidP="004544AA">
      <w:pPr>
        <w:pStyle w:val="PURBody"/>
        <w:spacing w:after="100"/>
        <w:ind w:left="274"/>
        <w:rPr>
          <w:rFonts w:eastAsia="Gulim" w:cs="Arial"/>
          <w:lang w:eastAsia="ko-KR"/>
        </w:rPr>
      </w:pP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조항은</w:t>
      </w:r>
      <w:r w:rsidRPr="003275E1">
        <w:rPr>
          <w:rFonts w:eastAsia="Gulim" w:cs="Arial"/>
          <w:lang w:eastAsia="ko-KR"/>
        </w:rPr>
        <w:t xml:space="preserve"> Microsoft Dynamics GP 2013</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조항은</w:t>
      </w:r>
      <w:r w:rsidRPr="003275E1">
        <w:rPr>
          <w:rFonts w:eastAsia="Gulim" w:cs="Arial"/>
          <w:lang w:eastAsia="ko-KR"/>
        </w:rPr>
        <w:t xml:space="preserve"> Microsoft Dynamics GP 2013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버전에는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4544AA">
      <w:pPr>
        <w:pStyle w:val="PURBlueStrong"/>
        <w:spacing w:after="120" w:line="200" w:lineRule="exact"/>
        <w:contextualSpacing/>
        <w:rPr>
          <w:rFonts w:eastAsia="Gulim" w:cs="Arial"/>
          <w:lang w:eastAsia="ko-KR"/>
        </w:rPr>
      </w:pPr>
      <w:r w:rsidRPr="003275E1">
        <w:rPr>
          <w:rStyle w:val="PURBlueStrongChar"/>
          <w:rFonts w:eastAsia="Gulim" w:cs="Arial"/>
          <w:smallCaps/>
          <w:lang w:eastAsia="ko-KR"/>
        </w:rPr>
        <w:t>지역화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및</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번역</w:t>
      </w:r>
    </w:p>
    <w:p w:rsidR="009A4C7C" w:rsidRPr="003275E1" w:rsidRDefault="009A4C7C" w:rsidP="004544AA">
      <w:pPr>
        <w:pStyle w:val="PURBody-Indented"/>
        <w:spacing w:after="100"/>
        <w:ind w:left="274"/>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지역화하여</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13" w:history="1">
        <w:r w:rsidRPr="003275E1">
          <w:rPr>
            <w:rStyle w:val="Hyperlink"/>
            <w:rFonts w:eastAsia="Gulim" w:cs="Arial"/>
            <w:lang w:eastAsia="ko-KR"/>
          </w:rPr>
          <w:t>http://www.microsoft.com/dynamics/en/us/products/gp-availability.aspx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9A4C7C" w:rsidRPr="003275E1" w:rsidRDefault="009A4C7C" w:rsidP="004544AA">
      <w:pPr>
        <w:pStyle w:val="PURBody-Indented"/>
        <w:spacing w:after="100"/>
        <w:ind w:left="274"/>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114"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9A4C7C" w:rsidRPr="003275E1" w:rsidRDefault="003B5CF1" w:rsidP="004544AA">
      <w:pPr>
        <w:pStyle w:val="PURBreadcrumb"/>
        <w:spacing w:before="220" w:after="22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415" w:name="_Toc299519128"/>
      <w:bookmarkStart w:id="416" w:name="_Toc299531560"/>
      <w:bookmarkStart w:id="417" w:name="_Toc299531884"/>
      <w:bookmarkStart w:id="418" w:name="_Toc299957167"/>
      <w:bookmarkStart w:id="419" w:name="_Toc346536868"/>
      <w:bookmarkStart w:id="420" w:name="_Toc346895319"/>
      <w:bookmarkStart w:id="421" w:name="_Toc339280332"/>
      <w:bookmarkStart w:id="422" w:name="_Toc339280475"/>
      <w:bookmarkStart w:id="423" w:name="_Toc363552805"/>
      <w:bookmarkStart w:id="424" w:name="_Toc363552868"/>
      <w:bookmarkStart w:id="425" w:name="_Toc372067931"/>
      <w:bookmarkStart w:id="426" w:name="_Toc372068074"/>
      <w:r w:rsidRPr="003275E1">
        <w:rPr>
          <w:rFonts w:eastAsia="Gulim" w:cs="Arial"/>
          <w:lang w:eastAsia="ko-KR"/>
        </w:rPr>
        <w:t xml:space="preserve">Microsoft Dynamics NAV </w:t>
      </w:r>
      <w:bookmarkEnd w:id="415"/>
      <w:bookmarkEnd w:id="416"/>
      <w:bookmarkEnd w:id="417"/>
      <w:bookmarkEnd w:id="418"/>
      <w:r w:rsidRPr="003275E1">
        <w:rPr>
          <w:rFonts w:eastAsia="Gulim" w:cs="Arial"/>
          <w:lang w:eastAsia="ko-KR"/>
        </w:rPr>
        <w:t>2013</w:t>
      </w:r>
      <w:bookmarkEnd w:id="419"/>
      <w:bookmarkEnd w:id="420"/>
      <w:bookmarkEnd w:id="421"/>
      <w:bookmarkEnd w:id="422"/>
      <w:bookmarkEnd w:id="423"/>
      <w:bookmarkEnd w:id="424"/>
      <w:r w:rsidRPr="003275E1">
        <w:rPr>
          <w:rFonts w:eastAsia="Gulim" w:cs="Arial"/>
          <w:lang w:eastAsia="ko-KR"/>
        </w:rPr>
        <w:t xml:space="preserve"> R2</w:t>
      </w:r>
      <w:bookmarkEnd w:id="425"/>
      <w:bookmarkEnd w:id="426"/>
      <w:r w:rsidRPr="003275E1">
        <w:rPr>
          <w:rFonts w:eastAsia="Gulim" w:cs="Arial"/>
        </w:rPr>
        <w:fldChar w:fldCharType="begin"/>
      </w:r>
      <w:r w:rsidRPr="003275E1">
        <w:rPr>
          <w:rFonts w:eastAsia="Gulim" w:cs="Arial"/>
          <w:lang w:eastAsia="ko-KR"/>
        </w:rPr>
        <w:instrText>XE "Microsoft Dynamics NAV 2013 R2"</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800"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84"/>
        <w:gridCol w:w="102"/>
        <w:gridCol w:w="5082"/>
      </w:tblGrid>
      <w:tr w:rsidR="00831C1F" w:rsidRPr="003275E1" w:rsidTr="007331A1">
        <w:tc>
          <w:tcPr>
            <w:tcW w:w="2549" w:type="pct"/>
            <w:gridSpan w:val="2"/>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51" w:type="pct"/>
            <w:tcBorders>
              <w:top w:val="single" w:sz="4" w:space="0" w:color="auto"/>
              <w:bottom w:val="nil"/>
            </w:tcBorders>
          </w:tcPr>
          <w:p w:rsidR="00831C1F" w:rsidRPr="000B7F78" w:rsidRDefault="004F154D" w:rsidP="00831C1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9A4C7C" w:rsidRPr="003275E1" w:rsidTr="007331A1">
        <w:tc>
          <w:tcPr>
            <w:tcW w:w="2549" w:type="pct"/>
            <w:gridSpan w:val="2"/>
            <w:tcBorders>
              <w:top w:val="nil"/>
            </w:tcBorders>
          </w:tcPr>
          <w:p w:rsidR="009A4C7C" w:rsidRPr="000B7F78" w:rsidRDefault="006B55FB"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451"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A11A7A">
        <w:tblPrEx>
          <w:tblBorders>
            <w:top w:val="none" w:sz="0" w:space="0" w:color="auto"/>
            <w:bottom w:val="none" w:sz="0" w:space="0" w:color="auto"/>
          </w:tblBorders>
        </w:tblPrEx>
        <w:tc>
          <w:tcPr>
            <w:tcW w:w="5000" w:type="pct"/>
            <w:gridSpan w:val="3"/>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2133EE" w:rsidRPr="003275E1" w:rsidTr="0015145F">
        <w:tblPrEx>
          <w:tblBorders>
            <w:top w:val="none" w:sz="0" w:space="0" w:color="auto"/>
            <w:bottom w:val="none" w:sz="0" w:space="0" w:color="auto"/>
          </w:tblBorders>
        </w:tblPrEx>
        <w:tc>
          <w:tcPr>
            <w:tcW w:w="2500" w:type="pct"/>
          </w:tcPr>
          <w:p w:rsidR="002133EE" w:rsidRPr="003275E1" w:rsidRDefault="002133EE" w:rsidP="004544AA">
            <w:pPr>
              <w:pStyle w:val="PURBody"/>
              <w:spacing w:after="100"/>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2133EE" w:rsidRPr="003275E1" w:rsidRDefault="002133EE" w:rsidP="009A48FC">
            <w:pPr>
              <w:pStyle w:val="PURBullet-Indented"/>
              <w:ind w:left="1026"/>
              <w:rPr>
                <w:rFonts w:eastAsia="Gulim" w:cs="Arial"/>
              </w:rPr>
            </w:pPr>
            <w:r w:rsidRPr="003275E1">
              <w:rPr>
                <w:rFonts w:eastAsia="Gulim" w:cs="Arial"/>
              </w:rPr>
              <w:t xml:space="preserve">Dynamics NAV 2013 R2 Full User SAL </w:t>
            </w:r>
            <w:r w:rsidRPr="003275E1">
              <w:rPr>
                <w:rFonts w:eastAsia="Gulim" w:cs="Arial"/>
                <w:b/>
              </w:rPr>
              <w:t>또는</w:t>
            </w:r>
          </w:p>
          <w:p w:rsidR="006659BE" w:rsidRPr="003275E1" w:rsidRDefault="006659BE" w:rsidP="009A48FC">
            <w:pPr>
              <w:pStyle w:val="PURBullet-Indented"/>
              <w:ind w:left="1026"/>
              <w:rPr>
                <w:rFonts w:eastAsia="Gulim" w:cs="Arial"/>
              </w:rPr>
            </w:pPr>
            <w:r w:rsidRPr="003275E1">
              <w:rPr>
                <w:rFonts w:eastAsia="Gulim" w:cs="Arial"/>
              </w:rPr>
              <w:t xml:space="preserve">Dynamics NAV 2013 R2 Standard User SAL </w:t>
            </w:r>
            <w:r w:rsidRPr="003275E1">
              <w:rPr>
                <w:rFonts w:eastAsia="Gulim" w:cs="Arial"/>
                <w:b/>
              </w:rPr>
              <w:t>또는</w:t>
            </w:r>
          </w:p>
          <w:p w:rsidR="002133EE" w:rsidRPr="003275E1" w:rsidRDefault="002133EE" w:rsidP="00FE10D3">
            <w:pPr>
              <w:pStyle w:val="PURBullet-Indented"/>
              <w:ind w:left="1026"/>
              <w:rPr>
                <w:rFonts w:eastAsia="Gulim" w:cs="Arial"/>
              </w:rPr>
            </w:pPr>
            <w:r w:rsidRPr="003275E1">
              <w:rPr>
                <w:rFonts w:eastAsia="Gulim" w:cs="Arial"/>
              </w:rPr>
              <w:t>Dynamics NAV 2013 R2 Limited User SAL</w:t>
            </w:r>
          </w:p>
        </w:tc>
        <w:tc>
          <w:tcPr>
            <w:tcW w:w="2500" w:type="pct"/>
            <w:gridSpan w:val="2"/>
          </w:tcPr>
          <w:p w:rsidR="002133EE" w:rsidRPr="003275E1" w:rsidRDefault="002133EE" w:rsidP="009A48FC">
            <w:pPr>
              <w:pStyle w:val="PURBlueStrong-Indented"/>
              <w:rPr>
                <w:rFonts w:eastAsia="Gulim" w:cs="Arial"/>
              </w:rPr>
            </w:pPr>
          </w:p>
          <w:p w:rsidR="002133EE" w:rsidRPr="003275E1" w:rsidRDefault="002133EE" w:rsidP="00830DCA">
            <w:pPr>
              <w:pStyle w:val="PURBullet-Indented"/>
              <w:numPr>
                <w:ilvl w:val="0"/>
                <w:numId w:val="0"/>
              </w:numPr>
              <w:ind w:left="810"/>
              <w:rPr>
                <w:rFonts w:eastAsia="Gulim" w:cs="Arial"/>
                <w:b/>
                <w:bCs/>
              </w:rPr>
            </w:pPr>
          </w:p>
        </w:tc>
      </w:tr>
    </w:tbl>
    <w:p w:rsidR="009A4C7C" w:rsidRPr="003275E1" w:rsidRDefault="001F0EC7" w:rsidP="004544AA">
      <w:pPr>
        <w:pStyle w:val="PURADDITIONALTERMSHEADERMB"/>
        <w:spacing w:after="100"/>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501B7F" w:rsidRPr="003275E1" w:rsidRDefault="00501B7F" w:rsidP="00CA63B9">
      <w:pPr>
        <w:pStyle w:val="PURBlueStrong"/>
        <w:ind w:left="0"/>
        <w:rPr>
          <w:rFonts w:eastAsia="Gulim" w:cs="Arial"/>
        </w:rPr>
      </w:pPr>
      <w:r w:rsidRPr="003275E1">
        <w:rPr>
          <w:rFonts w:eastAsia="Gulim" w:cs="Arial"/>
        </w:rPr>
        <w:t>SAL</w:t>
      </w:r>
      <w:r w:rsidRPr="003275E1">
        <w:rPr>
          <w:rFonts w:eastAsia="Gulim" w:cs="Arial"/>
        </w:rPr>
        <w:t>의</w:t>
      </w:r>
      <w:r w:rsidRPr="003275E1">
        <w:rPr>
          <w:rFonts w:eastAsia="Gulim" w:cs="Arial"/>
        </w:rPr>
        <w:t xml:space="preserve"> </w:t>
      </w:r>
      <w:r w:rsidRPr="003275E1">
        <w:rPr>
          <w:rFonts w:eastAsia="Gulim" w:cs="Arial"/>
        </w:rPr>
        <w:t>유형</w:t>
      </w:r>
    </w:p>
    <w:p w:rsidR="00501B7F" w:rsidRPr="003275E1" w:rsidRDefault="00501B7F" w:rsidP="00CA63B9">
      <w:pPr>
        <w:pStyle w:val="PURBody-Indented"/>
        <w:ind w:left="0"/>
        <w:rPr>
          <w:rFonts w:eastAsia="Gulim" w:cs="Arial"/>
          <w:lang w:eastAsia="ko-KR"/>
        </w:rPr>
      </w:pPr>
      <w:r w:rsidRPr="003275E1">
        <w:rPr>
          <w:rFonts w:eastAsia="Gulim" w:cs="Arial"/>
          <w:iCs/>
          <w:szCs w:val="18"/>
          <w:lang w:eastAsia="ko-KR"/>
        </w:rPr>
        <w:t>SAL</w:t>
      </w:r>
      <w:r w:rsidRPr="003275E1">
        <w:rPr>
          <w:rFonts w:eastAsia="Gulim" w:cs="Arial"/>
          <w:iCs/>
          <w:szCs w:val="18"/>
          <w:lang w:eastAsia="ko-KR"/>
        </w:rPr>
        <w:t>에는</w:t>
      </w:r>
      <w:r w:rsidRPr="003275E1">
        <w:rPr>
          <w:rFonts w:eastAsia="Gulim" w:cs="Arial"/>
          <w:iCs/>
          <w:szCs w:val="18"/>
          <w:lang w:eastAsia="ko-KR"/>
        </w:rPr>
        <w:t xml:space="preserve"> 3</w:t>
      </w:r>
      <w:r w:rsidRPr="003275E1">
        <w:rPr>
          <w:rFonts w:eastAsia="Gulim" w:cs="Arial"/>
          <w:iCs/>
          <w:szCs w:val="18"/>
          <w:lang w:eastAsia="ko-KR"/>
        </w:rPr>
        <w:t>가지</w:t>
      </w:r>
      <w:r w:rsidRPr="003275E1">
        <w:rPr>
          <w:rFonts w:eastAsia="Gulim" w:cs="Arial"/>
          <w:iCs/>
          <w:szCs w:val="18"/>
          <w:lang w:eastAsia="ko-KR"/>
        </w:rPr>
        <w:t xml:space="preserve"> </w:t>
      </w:r>
      <w:r w:rsidRPr="003275E1">
        <w:rPr>
          <w:rFonts w:eastAsia="Gulim" w:cs="Arial"/>
          <w:iCs/>
          <w:szCs w:val="18"/>
          <w:lang w:eastAsia="ko-KR"/>
        </w:rPr>
        <w:t>유형이</w:t>
      </w:r>
      <w:r w:rsidRPr="003275E1">
        <w:rPr>
          <w:rFonts w:eastAsia="Gulim" w:cs="Arial"/>
          <w:iCs/>
          <w:szCs w:val="18"/>
          <w:lang w:eastAsia="ko-KR"/>
        </w:rPr>
        <w:t xml:space="preserve"> </w:t>
      </w:r>
      <w:r w:rsidRPr="003275E1">
        <w:rPr>
          <w:rFonts w:eastAsia="Gulim" w:cs="Arial"/>
          <w:iCs/>
          <w:szCs w:val="18"/>
          <w:lang w:eastAsia="ko-KR"/>
        </w:rPr>
        <w:t>있습니다</w:t>
      </w:r>
      <w:r w:rsidRPr="003275E1">
        <w:rPr>
          <w:rFonts w:eastAsia="Gulim" w:cs="Arial"/>
          <w:lang w:eastAsia="ko-KR"/>
        </w:rPr>
        <w:t>.</w:t>
      </w:r>
    </w:p>
    <w:p w:rsidR="00501B7F" w:rsidRPr="003275E1" w:rsidRDefault="00501B7F" w:rsidP="004544AA">
      <w:pPr>
        <w:pStyle w:val="PURBullet-Indented"/>
        <w:spacing w:line="220" w:lineRule="exact"/>
        <w:ind w:left="490"/>
        <w:rPr>
          <w:rFonts w:eastAsia="Gulim" w:cs="Arial"/>
          <w:lang w:eastAsia="ko-KR"/>
        </w:rPr>
      </w:pPr>
      <w:r w:rsidRPr="003275E1">
        <w:rPr>
          <w:rFonts w:eastAsia="Gulim" w:cs="Arial"/>
          <w:b/>
          <w:lang w:eastAsia="ko-KR"/>
        </w:rPr>
        <w:t>Full User(</w:t>
      </w:r>
      <w:r w:rsidRPr="003275E1">
        <w:rPr>
          <w:rFonts w:eastAsia="Gulim" w:cs="Arial"/>
          <w:b/>
          <w:lang w:eastAsia="ko-KR"/>
        </w:rPr>
        <w:t>모든</w:t>
      </w:r>
      <w:r w:rsidRPr="003275E1">
        <w:rPr>
          <w:rFonts w:eastAsia="Gulim" w:cs="Arial"/>
          <w:b/>
          <w:lang w:eastAsia="ko-KR"/>
        </w:rPr>
        <w:t xml:space="preserve"> </w:t>
      </w:r>
      <w:r w:rsidRPr="003275E1">
        <w:rPr>
          <w:rFonts w:eastAsia="Gulim" w:cs="Arial"/>
          <w:b/>
          <w:lang w:eastAsia="ko-KR"/>
        </w:rPr>
        <w:t>권한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사용자가</w:t>
      </w:r>
      <w:r w:rsidR="00C6093D">
        <w:rPr>
          <w:rFonts w:eastAsia="Gulim" w:cs="Arial"/>
          <w:lang w:eastAsia="ko-KR"/>
        </w:rPr>
        <w:t xml:space="preserve"> </w:t>
      </w:r>
      <w:r w:rsidRPr="003275E1">
        <w:rPr>
          <w:rFonts w:eastAsia="Gulim" w:cs="Arial"/>
          <w:lang w:eastAsia="ko-KR"/>
        </w:rPr>
        <w:t xml:space="preserve">ERP </w:t>
      </w:r>
      <w:r w:rsidRPr="003275E1">
        <w:rPr>
          <w:rFonts w:eastAsia="Gulim" w:cs="Arial"/>
          <w:lang w:eastAsia="ko-KR"/>
        </w:rPr>
        <w:t>솔루션의</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수단으로든</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xml:space="preserve">. "ERP </w:t>
      </w:r>
      <w:r w:rsidRPr="003275E1">
        <w:rPr>
          <w:rFonts w:eastAsia="Gulim" w:cs="Arial"/>
          <w:lang w:eastAsia="ko-KR"/>
        </w:rPr>
        <w:t>솔루션</w:t>
      </w:r>
      <w:r w:rsidRPr="003275E1">
        <w:rPr>
          <w:rFonts w:eastAsia="Gulim" w:cs="Arial"/>
          <w:lang w:eastAsia="ko-KR"/>
        </w:rPr>
        <w:t>"</w:t>
      </w:r>
      <w:r w:rsidRPr="003275E1">
        <w:rPr>
          <w:rFonts w:eastAsia="Gulim" w:cs="Arial"/>
          <w:lang w:eastAsia="ko-KR"/>
        </w:rPr>
        <w:t>이란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6659BE" w:rsidRPr="003275E1" w:rsidRDefault="006659BE" w:rsidP="004544AA">
      <w:pPr>
        <w:pStyle w:val="PURBullet-Indented"/>
        <w:spacing w:line="220" w:lineRule="exact"/>
        <w:ind w:left="490"/>
        <w:rPr>
          <w:rFonts w:eastAsia="Gulim" w:cs="Arial"/>
          <w:lang w:eastAsia="ko-KR"/>
        </w:rPr>
      </w:pPr>
      <w:r w:rsidRPr="003275E1">
        <w:rPr>
          <w:rFonts w:eastAsia="Gulim" w:cs="Arial"/>
          <w:b/>
          <w:lang w:eastAsia="ko-KR"/>
        </w:rPr>
        <w:t>표준</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http://go.microsoft.com/fwlink/?LinkId=324885</w:t>
      </w:r>
      <w:r w:rsidRPr="003275E1">
        <w:rPr>
          <w:rFonts w:eastAsia="Gulim" w:cs="Arial"/>
          <w:lang w:eastAsia="ko-KR"/>
        </w:rPr>
        <w:t>의</w:t>
      </w:r>
      <w:r w:rsidRPr="003275E1">
        <w:rPr>
          <w:rFonts w:eastAsia="Gulim" w:cs="Arial"/>
          <w:lang w:eastAsia="ko-KR"/>
        </w:rPr>
        <w:t xml:space="preserve"> NAV 2013 R2 Licensing Guide January 2014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것처럼</w:t>
      </w:r>
      <w:r w:rsidRPr="003275E1">
        <w:rPr>
          <w:rFonts w:eastAsia="Gulim" w:cs="Arial"/>
          <w:lang w:eastAsia="ko-KR"/>
        </w:rPr>
        <w:t xml:space="preserve"> ERP </w:t>
      </w:r>
      <w:r w:rsidRPr="003275E1">
        <w:rPr>
          <w:rFonts w:eastAsia="Gulim" w:cs="Arial"/>
          <w:lang w:eastAsia="ko-KR"/>
        </w:rPr>
        <w:t>솔루션의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Starter Pack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방식으로</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p>
    <w:p w:rsidR="00501B7F" w:rsidRPr="003275E1" w:rsidRDefault="00501B7F" w:rsidP="004544AA">
      <w:pPr>
        <w:pStyle w:val="PURBullet-Indented"/>
        <w:spacing w:line="220" w:lineRule="exact"/>
        <w:ind w:left="490"/>
        <w:rPr>
          <w:rFonts w:eastAsia="Gulim" w:cs="Arial"/>
          <w:lang w:eastAsia="ko-KR"/>
        </w:rPr>
      </w:pPr>
      <w:r w:rsidRPr="003275E1">
        <w:rPr>
          <w:rFonts w:eastAsia="Gulim" w:cs="Arial"/>
          <w:b/>
          <w:lang w:eastAsia="ko-KR"/>
        </w:rPr>
        <w:t>제한된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지정된</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아래에</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작업만</w:t>
      </w:r>
      <w:r w:rsidRPr="003275E1">
        <w:rPr>
          <w:rFonts w:eastAsia="Gulim" w:cs="Arial"/>
          <w:lang w:eastAsia="ko-KR"/>
        </w:rPr>
        <w:t xml:space="preserve"> </w:t>
      </w:r>
      <w:r w:rsidRPr="003275E1">
        <w:rPr>
          <w:rFonts w:eastAsia="Gulim" w:cs="Arial"/>
          <w:lang w:eastAsia="ko-KR"/>
        </w:rPr>
        <w:t>완료할</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ERP </w:t>
      </w:r>
      <w:r w:rsidRPr="003275E1">
        <w:rPr>
          <w:rFonts w:eastAsia="Gulim" w:cs="Arial"/>
          <w:lang w:eastAsia="ko-KR"/>
        </w:rPr>
        <w:t>솔루션에</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p>
    <w:p w:rsidR="00501B7F" w:rsidRPr="003275E1" w:rsidRDefault="00501B7F" w:rsidP="0026184E">
      <w:pPr>
        <w:pStyle w:val="PURBullet"/>
        <w:numPr>
          <w:ilvl w:val="0"/>
          <w:numId w:val="0"/>
        </w:numPr>
        <w:ind w:left="720" w:hanging="270"/>
        <w:rPr>
          <w:rFonts w:eastAsia="Gulim" w:cs="Arial"/>
          <w:lang w:eastAsia="ko-KR"/>
        </w:rPr>
      </w:pPr>
      <w:r w:rsidRPr="003275E1">
        <w:rPr>
          <w:rFonts w:eastAsia="Gulim" w:cs="Arial"/>
          <w:lang w:eastAsia="ko-KR"/>
        </w:rPr>
        <w:t xml:space="preserve">(i) ERP </w:t>
      </w:r>
      <w:r w:rsidRPr="003275E1">
        <w:rPr>
          <w:rFonts w:eastAsia="Gulim" w:cs="Arial"/>
          <w:lang w:eastAsia="ko-KR"/>
        </w:rPr>
        <w:t>솔루션에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읽기</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또는</w:t>
      </w:r>
    </w:p>
    <w:p w:rsidR="00501B7F" w:rsidRPr="003275E1" w:rsidRDefault="00501B7F" w:rsidP="0026184E">
      <w:pPr>
        <w:pStyle w:val="PURBullet"/>
        <w:numPr>
          <w:ilvl w:val="0"/>
          <w:numId w:val="0"/>
        </w:numPr>
        <w:ind w:left="720" w:hanging="270"/>
        <w:rPr>
          <w:rFonts w:eastAsia="Gulim" w:cs="Arial"/>
          <w:lang w:eastAsia="ko-KR"/>
        </w:rPr>
      </w:pPr>
      <w:r w:rsidRPr="003275E1">
        <w:rPr>
          <w:rFonts w:eastAsia="Gulim" w:cs="Arial"/>
          <w:lang w:eastAsia="ko-KR"/>
        </w:rPr>
        <w:lastRenderedPageBreak/>
        <w:t>(ii) Microsoft Dynamics NAV API</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ERP </w:t>
      </w:r>
      <w:r w:rsidRPr="003275E1">
        <w:rPr>
          <w:rFonts w:eastAsia="Gulim" w:cs="Arial"/>
          <w:lang w:eastAsia="ko-KR"/>
        </w:rPr>
        <w:t>솔루션에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클라이언트를</w:t>
      </w:r>
      <w:r w:rsidRPr="003275E1">
        <w:rPr>
          <w:rFonts w:eastAsia="Gulim" w:cs="Arial"/>
          <w:lang w:eastAsia="ko-KR"/>
        </w:rPr>
        <w:t xml:space="preserve"> </w:t>
      </w:r>
      <w:r w:rsidRPr="003275E1">
        <w:rPr>
          <w:rFonts w:eastAsia="Gulim" w:cs="Arial"/>
          <w:lang w:eastAsia="ko-KR"/>
        </w:rPr>
        <w:t>거쳐</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w:t>
      </w:r>
      <w:hyperlink r:id="rId115" w:history="1">
        <w:r w:rsidRPr="003275E1">
          <w:rPr>
            <w:rStyle w:val="Hyperlink"/>
            <w:rFonts w:eastAsia="Gulim" w:cs="Arial"/>
            <w:lang w:eastAsia="ko-KR"/>
          </w:rPr>
          <w:t>http://go.microsoft.com/fwlink/?LinkId=266708</w:t>
        </w:r>
      </w:hyperlink>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Limited User Definition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단위</w:t>
      </w:r>
      <w:r w:rsidRPr="003275E1">
        <w:rPr>
          <w:rFonts w:eastAsia="Gulim" w:cs="Arial"/>
          <w:lang w:eastAsia="ko-KR"/>
        </w:rPr>
        <w:t xml:space="preserve"> "</w:t>
      </w:r>
      <w:r w:rsidRPr="003275E1">
        <w:rPr>
          <w:rFonts w:eastAsia="Gulim" w:cs="Arial"/>
          <w:lang w:eastAsia="ko-KR"/>
        </w:rPr>
        <w:t>쓰기</w:t>
      </w:r>
      <w:r w:rsidRPr="003275E1">
        <w:rPr>
          <w:rFonts w:eastAsia="Gulim" w:cs="Arial"/>
          <w:lang w:eastAsia="ko-KR"/>
        </w:rPr>
        <w:t xml:space="preserve">" </w:t>
      </w:r>
      <w:r w:rsidRPr="003275E1">
        <w:rPr>
          <w:rFonts w:eastAsia="Gulim" w:cs="Arial"/>
          <w:lang w:eastAsia="ko-KR"/>
        </w:rPr>
        <w:t>액세스</w:t>
      </w:r>
    </w:p>
    <w:p w:rsidR="006659BE" w:rsidRPr="003275E1" w:rsidRDefault="006659BE" w:rsidP="006659BE">
      <w:pPr>
        <w:pStyle w:val="PURBody"/>
        <w:ind w:left="270"/>
        <w:rPr>
          <w:rFonts w:eastAsia="Gulim" w:cs="Arial"/>
          <w:lang w:eastAsia="ko-KR"/>
        </w:rPr>
      </w:pP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사용자의</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Standard User SAL </w:t>
      </w:r>
      <w:r w:rsidRPr="003275E1">
        <w:rPr>
          <w:rFonts w:eastAsia="Gulim" w:cs="Arial"/>
          <w:color w:val="404040"/>
          <w:szCs w:val="18"/>
          <w:lang w:eastAsia="ko-KR"/>
        </w:rPr>
        <w:t>또는</w:t>
      </w:r>
      <w:r w:rsidRPr="003275E1">
        <w:rPr>
          <w:rFonts w:eastAsia="Gulim" w:cs="Arial"/>
          <w:color w:val="404040"/>
          <w:szCs w:val="18"/>
          <w:lang w:eastAsia="ko-KR"/>
        </w:rPr>
        <w:t xml:space="preserve"> Full User SAL</w:t>
      </w:r>
      <w:r w:rsidRPr="003275E1">
        <w:rPr>
          <w:rFonts w:eastAsia="Gulim" w:cs="Arial"/>
          <w:color w:val="404040"/>
          <w:szCs w:val="18"/>
          <w:lang w:eastAsia="ko-KR"/>
        </w:rPr>
        <w:t>을</w:t>
      </w:r>
      <w:r w:rsidRPr="003275E1">
        <w:rPr>
          <w:rFonts w:eastAsia="Gulim" w:cs="Arial"/>
          <w:color w:val="404040"/>
          <w:szCs w:val="18"/>
          <w:lang w:eastAsia="ko-KR"/>
        </w:rPr>
        <w:t xml:space="preserve"> </w:t>
      </w:r>
      <w:r w:rsidRPr="003275E1">
        <w:rPr>
          <w:rFonts w:eastAsia="Gulim" w:cs="Arial"/>
          <w:color w:val="404040"/>
          <w:szCs w:val="18"/>
          <w:lang w:eastAsia="ko-KR"/>
        </w:rPr>
        <w:t>할당해야</w:t>
      </w:r>
      <w:r w:rsidRPr="003275E1">
        <w:rPr>
          <w:rFonts w:eastAsia="Gulim" w:cs="Arial"/>
          <w:color w:val="404040"/>
          <w:szCs w:val="18"/>
          <w:lang w:eastAsia="ko-KR"/>
        </w:rPr>
        <w:t xml:space="preserve"> </w:t>
      </w:r>
      <w:r w:rsidRPr="003275E1">
        <w:rPr>
          <w:rFonts w:eastAsia="Gulim" w:cs="Arial"/>
          <w:color w:val="404040"/>
          <w:szCs w:val="18"/>
          <w:lang w:eastAsia="ko-KR"/>
        </w:rPr>
        <w:t>합니다</w:t>
      </w:r>
      <w:r w:rsidRPr="003275E1">
        <w:rPr>
          <w:rFonts w:eastAsia="Gulim" w:cs="Arial"/>
          <w:color w:val="404040"/>
          <w:szCs w:val="18"/>
          <w:lang w:eastAsia="ko-KR"/>
        </w:rPr>
        <w:t xml:space="preserve">. </w:t>
      </w:r>
      <w:r w:rsidRPr="003275E1">
        <w:rPr>
          <w:rFonts w:eastAsia="Gulim" w:cs="Arial"/>
          <w:color w:val="404040"/>
          <w:szCs w:val="18"/>
          <w:lang w:eastAsia="ko-KR"/>
        </w:rPr>
        <w:t>동일한</w:t>
      </w:r>
      <w:r w:rsidRPr="003275E1">
        <w:rPr>
          <w:rFonts w:eastAsia="Gulim" w:cs="Arial"/>
          <w:color w:val="404040"/>
          <w:szCs w:val="18"/>
          <w:lang w:eastAsia="ko-KR"/>
        </w:rPr>
        <w:t xml:space="preserve"> </w:t>
      </w: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Full User SAL</w:t>
      </w:r>
      <w:r w:rsidRPr="003275E1">
        <w:rPr>
          <w:rFonts w:eastAsia="Gulim" w:cs="Arial"/>
          <w:color w:val="404040"/>
          <w:szCs w:val="18"/>
          <w:lang w:eastAsia="ko-KR"/>
        </w:rPr>
        <w:t>과</w:t>
      </w:r>
      <w:r w:rsidRPr="003275E1">
        <w:rPr>
          <w:rFonts w:eastAsia="Gulim" w:cs="Arial"/>
          <w:color w:val="404040"/>
          <w:szCs w:val="18"/>
          <w:lang w:eastAsia="ko-KR"/>
        </w:rPr>
        <w:t xml:space="preserve"> Standard User SAL</w:t>
      </w:r>
      <w:r w:rsidRPr="003275E1">
        <w:rPr>
          <w:rFonts w:eastAsia="Gulim" w:cs="Arial"/>
          <w:color w:val="404040"/>
          <w:szCs w:val="18"/>
          <w:lang w:eastAsia="ko-KR"/>
        </w:rPr>
        <w:t>의</w:t>
      </w:r>
      <w:r w:rsidRPr="003275E1">
        <w:rPr>
          <w:rFonts w:eastAsia="Gulim" w:cs="Arial"/>
          <w:color w:val="404040"/>
          <w:szCs w:val="18"/>
          <w:lang w:eastAsia="ko-KR"/>
        </w:rPr>
        <w:t xml:space="preserve"> </w:t>
      </w:r>
      <w:r w:rsidRPr="003275E1">
        <w:rPr>
          <w:rFonts w:eastAsia="Gulim" w:cs="Arial"/>
          <w:color w:val="404040"/>
          <w:szCs w:val="18"/>
          <w:lang w:eastAsia="ko-KR"/>
        </w:rPr>
        <w:t>조합을</w:t>
      </w:r>
      <w:r w:rsidRPr="003275E1">
        <w:rPr>
          <w:rFonts w:eastAsia="Gulim" w:cs="Arial"/>
          <w:color w:val="404040"/>
          <w:szCs w:val="18"/>
          <w:lang w:eastAsia="ko-KR"/>
        </w:rPr>
        <w:t xml:space="preserve"> </w:t>
      </w:r>
      <w:r w:rsidRPr="003275E1">
        <w:rPr>
          <w:rFonts w:eastAsia="Gulim" w:cs="Arial"/>
          <w:color w:val="404040"/>
          <w:szCs w:val="18"/>
          <w:lang w:eastAsia="ko-KR"/>
        </w:rPr>
        <w:t>할당할</w:t>
      </w:r>
      <w:r w:rsidRPr="003275E1">
        <w:rPr>
          <w:rFonts w:eastAsia="Gulim" w:cs="Arial"/>
          <w:color w:val="404040"/>
          <w:szCs w:val="18"/>
          <w:lang w:eastAsia="ko-KR"/>
        </w:rPr>
        <w:t xml:space="preserve"> </w:t>
      </w:r>
      <w:r w:rsidRPr="003275E1">
        <w:rPr>
          <w:rFonts w:eastAsia="Gulim" w:cs="Arial"/>
          <w:color w:val="404040"/>
          <w:szCs w:val="18"/>
          <w:lang w:eastAsia="ko-KR"/>
        </w:rPr>
        <w:t>수</w:t>
      </w:r>
      <w:r w:rsidRPr="003275E1">
        <w:rPr>
          <w:rFonts w:eastAsia="Gulim" w:cs="Arial"/>
          <w:color w:val="404040"/>
          <w:szCs w:val="18"/>
          <w:lang w:eastAsia="ko-KR"/>
        </w:rPr>
        <w:t xml:space="preserve"> </w:t>
      </w:r>
      <w:r w:rsidRPr="003275E1">
        <w:rPr>
          <w:rFonts w:eastAsia="Gulim" w:cs="Arial"/>
          <w:color w:val="404040"/>
          <w:szCs w:val="18"/>
          <w:lang w:eastAsia="ko-KR"/>
        </w:rPr>
        <w:t>없습니다</w:t>
      </w:r>
      <w:r w:rsidRPr="003275E1">
        <w:rPr>
          <w:rFonts w:eastAsia="Gulim" w:cs="Arial"/>
          <w:color w:val="404040"/>
          <w:szCs w:val="18"/>
          <w:lang w:eastAsia="ko-KR"/>
        </w:rPr>
        <w:t xml:space="preserve">. </w:t>
      </w:r>
      <w:r w:rsidRPr="003275E1">
        <w:rPr>
          <w:rFonts w:eastAsia="Gulim" w:cs="Arial"/>
          <w:color w:val="404040"/>
          <w:szCs w:val="18"/>
          <w:lang w:eastAsia="ko-KR"/>
        </w:rPr>
        <w:t>최종</w:t>
      </w:r>
      <w:r w:rsidRPr="003275E1">
        <w:rPr>
          <w:rFonts w:eastAsia="Gulim" w:cs="Arial"/>
          <w:color w:val="404040"/>
          <w:szCs w:val="18"/>
          <w:lang w:eastAsia="ko-KR"/>
        </w:rPr>
        <w:t xml:space="preserve"> </w:t>
      </w:r>
      <w:r w:rsidRPr="003275E1">
        <w:rPr>
          <w:rFonts w:eastAsia="Gulim" w:cs="Arial"/>
          <w:color w:val="404040"/>
          <w:szCs w:val="18"/>
          <w:lang w:eastAsia="ko-KR"/>
        </w:rPr>
        <w:t>사용자의</w:t>
      </w:r>
      <w:r w:rsidRPr="003275E1">
        <w:rPr>
          <w:rFonts w:eastAsia="Gulim" w:cs="Arial"/>
          <w:color w:val="404040"/>
          <w:szCs w:val="18"/>
          <w:lang w:eastAsia="ko-KR"/>
        </w:rPr>
        <w:t xml:space="preserve"> </w:t>
      </w:r>
      <w:r w:rsidRPr="003275E1">
        <w:rPr>
          <w:rFonts w:eastAsia="Gulim" w:cs="Arial"/>
          <w:color w:val="404040"/>
          <w:szCs w:val="18"/>
          <w:lang w:eastAsia="ko-KR"/>
        </w:rPr>
        <w:t>사용자에게</w:t>
      </w:r>
      <w:r w:rsidRPr="003275E1">
        <w:rPr>
          <w:rFonts w:eastAsia="Gulim" w:cs="Arial"/>
          <w:color w:val="404040"/>
          <w:szCs w:val="18"/>
          <w:lang w:eastAsia="ko-KR"/>
        </w:rPr>
        <w:t xml:space="preserve"> Limited User SAL</w:t>
      </w:r>
      <w:r w:rsidRPr="003275E1">
        <w:rPr>
          <w:rFonts w:eastAsia="Gulim" w:cs="Arial"/>
          <w:color w:val="404040"/>
          <w:szCs w:val="18"/>
          <w:lang w:eastAsia="ko-KR"/>
        </w:rPr>
        <w:t>을</w:t>
      </w:r>
      <w:r w:rsidRPr="003275E1">
        <w:rPr>
          <w:rFonts w:eastAsia="Gulim" w:cs="Arial"/>
          <w:color w:val="404040"/>
          <w:szCs w:val="18"/>
          <w:lang w:eastAsia="ko-KR"/>
        </w:rPr>
        <w:t xml:space="preserve"> </w:t>
      </w:r>
      <w:r w:rsidRPr="003275E1">
        <w:rPr>
          <w:rFonts w:eastAsia="Gulim" w:cs="Arial"/>
          <w:color w:val="404040"/>
          <w:szCs w:val="18"/>
          <w:lang w:eastAsia="ko-KR"/>
        </w:rPr>
        <w:t>할당할</w:t>
      </w:r>
      <w:r w:rsidRPr="003275E1">
        <w:rPr>
          <w:rFonts w:eastAsia="Gulim" w:cs="Arial"/>
          <w:color w:val="404040"/>
          <w:szCs w:val="18"/>
          <w:lang w:eastAsia="ko-KR"/>
        </w:rPr>
        <w:t xml:space="preserve"> </w:t>
      </w:r>
      <w:r w:rsidRPr="003275E1">
        <w:rPr>
          <w:rFonts w:eastAsia="Gulim" w:cs="Arial"/>
          <w:color w:val="404040"/>
          <w:szCs w:val="18"/>
          <w:lang w:eastAsia="ko-KR"/>
        </w:rPr>
        <w:t>수도</w:t>
      </w:r>
      <w:r w:rsidRPr="003275E1">
        <w:rPr>
          <w:rFonts w:eastAsia="Gulim" w:cs="Arial"/>
          <w:color w:val="404040"/>
          <w:szCs w:val="18"/>
          <w:lang w:eastAsia="ko-KR"/>
        </w:rPr>
        <w:t xml:space="preserve"> </w:t>
      </w:r>
      <w:r w:rsidRPr="003275E1">
        <w:rPr>
          <w:rFonts w:eastAsia="Gulim" w:cs="Arial"/>
          <w:color w:val="404040"/>
          <w:szCs w:val="18"/>
          <w:lang w:eastAsia="ko-KR"/>
        </w:rPr>
        <w:t>있습니다</w:t>
      </w:r>
      <w:r w:rsidRPr="003275E1">
        <w:rPr>
          <w:rFonts w:eastAsia="Gulim" w:cs="Arial"/>
          <w:color w:val="404040"/>
          <w:szCs w:val="18"/>
          <w:lang w:eastAsia="ko-KR"/>
        </w:rPr>
        <w:t>.</w:t>
      </w:r>
    </w:p>
    <w:p w:rsidR="009A48FC" w:rsidRPr="003275E1" w:rsidRDefault="009A48FC" w:rsidP="003D33E5">
      <w:pPr>
        <w:pStyle w:val="PURBlueStrong"/>
        <w:rPr>
          <w:rFonts w:eastAsia="Gulim" w:cs="Arial"/>
          <w:lang w:eastAsia="ko-KR"/>
        </w:rPr>
      </w:pPr>
      <w:r w:rsidRPr="003275E1">
        <w:rPr>
          <w:rStyle w:val="PURBlueStrongChar"/>
          <w:rFonts w:eastAsia="Gulim" w:cs="Arial"/>
          <w:smallCaps/>
          <w:lang w:eastAsia="ko-KR"/>
        </w:rPr>
        <w:t xml:space="preserve">SAL </w:t>
      </w:r>
      <w:r w:rsidRPr="003275E1">
        <w:rPr>
          <w:rStyle w:val="PURBlueStrongChar"/>
          <w:rFonts w:eastAsia="Gulim" w:cs="Arial"/>
          <w:smallCaps/>
          <w:lang w:eastAsia="ko-KR"/>
        </w:rPr>
        <w:t>필요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없음</w:t>
      </w:r>
    </w:p>
    <w:p w:rsidR="009A48FC" w:rsidRPr="003275E1" w:rsidRDefault="009A48FC" w:rsidP="003D33E5">
      <w:pPr>
        <w:pStyle w:val="PURBody-Indented"/>
        <w:rPr>
          <w:rFonts w:eastAsia="Gulim" w:cs="Arial"/>
          <w:lang w:eastAsia="ko-KR"/>
        </w:rPr>
      </w:pPr>
      <w:r w:rsidRPr="003275E1">
        <w:rPr>
          <w:rFonts w:eastAsia="Gulim" w:cs="Arial"/>
          <w:lang w:eastAsia="ko-KR"/>
        </w:rPr>
        <w:t>감사</w:t>
      </w:r>
      <w:r w:rsidRPr="003275E1">
        <w:rPr>
          <w:rFonts w:eastAsia="Gulim" w:cs="Arial"/>
          <w:lang w:eastAsia="ko-KR"/>
        </w:rPr>
        <w:t xml:space="preserve"> </w:t>
      </w:r>
      <w:r w:rsidRPr="003275E1">
        <w:rPr>
          <w:rFonts w:eastAsia="Gulim" w:cs="Arial"/>
          <w:lang w:eastAsia="ko-KR"/>
        </w:rPr>
        <w:t>프로세스와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전문</w:t>
      </w:r>
      <w:r w:rsidRPr="003275E1">
        <w:rPr>
          <w:rFonts w:eastAsia="Gulim" w:cs="Arial"/>
          <w:lang w:eastAsia="ko-KR"/>
        </w:rPr>
        <w:t xml:space="preserve"> </w:t>
      </w:r>
      <w:r w:rsidRPr="003275E1">
        <w:rPr>
          <w:rFonts w:eastAsia="Gulim" w:cs="Arial"/>
          <w:lang w:eastAsia="ko-KR"/>
        </w:rPr>
        <w:t>회계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기장</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Microsoft Dynamics NAV 2013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고용된</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A63B9" w:rsidRPr="003275E1" w:rsidRDefault="00CA63B9" w:rsidP="003D33E5">
      <w:pPr>
        <w:pStyle w:val="PURBody-Indented"/>
        <w:rPr>
          <w:rFonts w:eastAsia="Gulim" w:cs="Arial"/>
          <w:lang w:eastAsia="ko-KR"/>
        </w:rPr>
      </w:pP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고객의</w:t>
      </w:r>
      <w:r w:rsidRPr="003275E1">
        <w:rPr>
          <w:rFonts w:eastAsia="Gulim" w:cs="Arial"/>
          <w:lang w:eastAsia="ko-KR"/>
        </w:rPr>
        <w:t xml:space="preserve"> </w:t>
      </w:r>
      <w:r w:rsidRPr="003275E1">
        <w:rPr>
          <w:rFonts w:eastAsia="Gulim" w:cs="Arial"/>
          <w:lang w:eastAsia="ko-KR"/>
        </w:rPr>
        <w:t>비즈니스</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아웃소싱</w:t>
      </w:r>
      <w:r w:rsidRPr="003275E1">
        <w:rPr>
          <w:rFonts w:eastAsia="Gulim" w:cs="Arial"/>
          <w:lang w:eastAsia="ko-KR"/>
        </w:rPr>
        <w:t xml:space="preserve"> </w:t>
      </w:r>
      <w:r w:rsidRPr="003275E1">
        <w:rPr>
          <w:rFonts w:eastAsia="Gulim" w:cs="Arial"/>
          <w:lang w:eastAsia="ko-KR"/>
        </w:rPr>
        <w:t>업체로서</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Microsoft Dynamics NAV 2013 R2</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않는다면</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Microsoft Dynamics NAV 2013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고객인</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6659BE" w:rsidRPr="003275E1" w:rsidRDefault="006659BE" w:rsidP="003D33E5">
      <w:pPr>
        <w:pStyle w:val="PURBody-Indented"/>
        <w:rPr>
          <w:rFonts w:eastAsia="Gulim" w:cs="Arial"/>
          <w:lang w:eastAsia="ko-KR"/>
        </w:rPr>
      </w:pP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조항은</w:t>
      </w:r>
      <w:r w:rsidRPr="003275E1">
        <w:rPr>
          <w:rFonts w:eastAsia="Gulim" w:cs="Arial"/>
          <w:lang w:eastAsia="ko-KR"/>
        </w:rPr>
        <w:t xml:space="preserve"> Microsoft Dynamics NAV 2013 </w:t>
      </w:r>
      <w:r w:rsidRPr="003275E1">
        <w:rPr>
          <w:rFonts w:eastAsia="Gulim" w:cs="Arial"/>
          <w:lang w:eastAsia="ko-KR"/>
        </w:rPr>
        <w:t>및</w:t>
      </w:r>
      <w:r w:rsidRPr="003275E1">
        <w:rPr>
          <w:rFonts w:eastAsia="Gulim" w:cs="Arial"/>
          <w:lang w:eastAsia="ko-KR"/>
        </w:rPr>
        <w:t xml:space="preserve"> Microsoft Dynamics NAV 2013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조항은</w:t>
      </w:r>
      <w:r w:rsidRPr="003275E1">
        <w:rPr>
          <w:rFonts w:eastAsia="Gulim" w:cs="Arial"/>
          <w:lang w:eastAsia="ko-KR"/>
        </w:rPr>
        <w:t xml:space="preserve"> Microsoft Dynamics NAV 2013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버전에는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Style w:val="PURBlueStrongChar"/>
          <w:rFonts w:eastAsia="Gulim" w:cs="Arial"/>
          <w:smallCaps/>
          <w:lang w:eastAsia="ko-KR"/>
        </w:rPr>
        <w:t>지역화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및</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번역</w:t>
      </w:r>
    </w:p>
    <w:p w:rsidR="009A4C7C" w:rsidRPr="003275E1" w:rsidRDefault="009A4C7C" w:rsidP="009A4C7C">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지역화하여</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16" w:history="1">
        <w:r w:rsidRPr="003275E1">
          <w:rPr>
            <w:rStyle w:val="Hyperlink"/>
            <w:rFonts w:eastAsia="Gulim" w:cs="Arial"/>
            <w:lang w:eastAsia="ko-KR"/>
          </w:rPr>
          <w:t>http://www.microsoft.com/dynamics/en/us/products/nav-availability.aspx</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117"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9A4C7C" w:rsidRPr="003275E1" w:rsidRDefault="003B5CF1" w:rsidP="009A4C7C">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427" w:name="_Toc299519129"/>
      <w:bookmarkStart w:id="428" w:name="_Toc299531561"/>
      <w:bookmarkStart w:id="429" w:name="_Toc299531885"/>
      <w:bookmarkStart w:id="430" w:name="_Toc299957168"/>
      <w:bookmarkStart w:id="431" w:name="_Toc346536869"/>
      <w:bookmarkStart w:id="432" w:name="_Toc346895320"/>
      <w:bookmarkStart w:id="433" w:name="_Toc339280333"/>
      <w:bookmarkStart w:id="434" w:name="_Toc339280476"/>
      <w:bookmarkStart w:id="435" w:name="_Toc363552806"/>
      <w:bookmarkStart w:id="436" w:name="_Toc363552869"/>
      <w:bookmarkStart w:id="437" w:name="_Toc372067932"/>
      <w:bookmarkStart w:id="438" w:name="_Toc372068075"/>
      <w:r w:rsidRPr="003275E1">
        <w:rPr>
          <w:rFonts w:eastAsia="Gulim" w:cs="Arial"/>
          <w:lang w:eastAsia="ko-KR"/>
        </w:rPr>
        <w:t>Microsoft Dynamics SL 2011</w:t>
      </w:r>
      <w:bookmarkEnd w:id="427"/>
      <w:bookmarkEnd w:id="428"/>
      <w:bookmarkEnd w:id="429"/>
      <w:bookmarkEnd w:id="430"/>
      <w:bookmarkEnd w:id="431"/>
      <w:bookmarkEnd w:id="432"/>
      <w:bookmarkEnd w:id="433"/>
      <w:bookmarkEnd w:id="434"/>
      <w:bookmarkEnd w:id="435"/>
      <w:bookmarkEnd w:id="436"/>
      <w:bookmarkEnd w:id="437"/>
      <w:bookmarkEnd w:id="438"/>
      <w:r w:rsidRPr="003275E1">
        <w:rPr>
          <w:rFonts w:eastAsia="Gulim" w:cs="Arial"/>
        </w:rPr>
        <w:fldChar w:fldCharType="begin"/>
      </w:r>
      <w:r w:rsidRPr="003275E1">
        <w:rPr>
          <w:rFonts w:eastAsia="Gulim" w:cs="Arial"/>
          <w:lang w:eastAsia="ko-KR"/>
        </w:rPr>
        <w:instrText>XE "Microsoft Dynamics SL 2011"</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156"/>
        <w:gridCol w:w="5156"/>
      </w:tblGrid>
      <w:tr w:rsidR="0015145F" w:rsidRPr="003275E1" w:rsidTr="0015145F">
        <w:tc>
          <w:tcPr>
            <w:tcW w:w="2500" w:type="pct"/>
            <w:tcBorders>
              <w:top w:val="single" w:sz="4" w:space="0" w:color="auto"/>
              <w:bottom w:val="nil"/>
            </w:tcBorders>
          </w:tcPr>
          <w:p w:rsidR="0015145F" w:rsidRPr="000B7F78" w:rsidRDefault="0015145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500" w:type="pct"/>
            <w:tcBorders>
              <w:top w:val="single" w:sz="4" w:space="0" w:color="auto"/>
              <w:bottom w:val="nil"/>
            </w:tcBorders>
          </w:tcPr>
          <w:p w:rsidR="0015145F" w:rsidRPr="000B7F78" w:rsidRDefault="0015145F" w:rsidP="00831C1F">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7331A1" w:rsidRPr="003275E1" w:rsidTr="0015145F">
        <w:tc>
          <w:tcPr>
            <w:tcW w:w="2500" w:type="pct"/>
            <w:tcBorders>
              <w:top w:val="single" w:sz="4" w:space="0" w:color="auto"/>
              <w:bottom w:val="nil"/>
            </w:tcBorders>
          </w:tcPr>
          <w:p w:rsidR="007331A1" w:rsidRPr="000B7F78" w:rsidRDefault="007331A1" w:rsidP="00831C1F">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00" w:type="pct"/>
            <w:tcBorders>
              <w:top w:val="single" w:sz="4" w:space="0" w:color="auto"/>
              <w:bottom w:val="nil"/>
            </w:tcBorders>
          </w:tcPr>
          <w:p w:rsidR="007331A1" w:rsidRPr="000B7F78" w:rsidRDefault="007331A1" w:rsidP="00831C1F">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15145F">
        <w:tblPrEx>
          <w:tblBorders>
            <w:top w:val="none" w:sz="0" w:space="0" w:color="auto"/>
            <w:bottom w:val="none" w:sz="0" w:space="0" w:color="auto"/>
          </w:tblBorders>
        </w:tblPrEx>
        <w:tc>
          <w:tcPr>
            <w:tcW w:w="5000" w:type="pct"/>
            <w:gridSpan w:val="2"/>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15145F" w:rsidRPr="003275E1" w:rsidTr="0015145F">
        <w:tblPrEx>
          <w:tblBorders>
            <w:top w:val="none" w:sz="0" w:space="0" w:color="auto"/>
            <w:bottom w:val="none" w:sz="0" w:space="0" w:color="auto"/>
          </w:tblBorders>
        </w:tblPrEx>
        <w:tc>
          <w:tcPr>
            <w:tcW w:w="2500" w:type="pct"/>
          </w:tcPr>
          <w:p w:rsidR="0015145F" w:rsidRPr="003275E1" w:rsidRDefault="0015145F" w:rsidP="00984DEA">
            <w:pPr>
              <w:pStyle w:val="PURBody"/>
              <w:rPr>
                <w:rFonts w:eastAsia="Gulim" w:cs="Arial"/>
                <w:lang w:eastAsia="ko-KR"/>
              </w:rPr>
            </w:pPr>
            <w:r w:rsidRPr="003275E1">
              <w:rPr>
                <w:rFonts w:eastAsia="Gulim" w:cs="Arial"/>
                <w:lang w:eastAsia="ko-KR"/>
              </w:rPr>
              <w:t xml:space="preserve">SAL </w:t>
            </w:r>
            <w:r w:rsidRPr="003275E1">
              <w:rPr>
                <w:rFonts w:eastAsia="Gulim" w:cs="Arial"/>
                <w:lang w:eastAsia="ko-KR"/>
              </w:rPr>
              <w:t>모델에서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w:t>
            </w:r>
            <w:r w:rsidRPr="003275E1">
              <w:rPr>
                <w:rFonts w:eastAsia="Gulim" w:cs="Arial"/>
                <w:lang w:eastAsia="ko-KR"/>
              </w:rPr>
              <w:t xml:space="preserve"> </w:t>
            </w:r>
            <w:r w:rsidRPr="003275E1">
              <w:rPr>
                <w:rFonts w:eastAsia="Gulim" w:cs="Arial"/>
                <w:lang w:eastAsia="ko-KR"/>
              </w:rPr>
              <w:t>받는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b/>
                <w:lang w:eastAsia="ko-KR"/>
              </w:rPr>
              <w:t>다음이</w:t>
            </w:r>
            <w:r w:rsidRPr="003275E1">
              <w:rPr>
                <w:rFonts w:eastAsia="Gulim" w:cs="Arial"/>
                <w:b/>
                <w:lang w:eastAsia="ko-KR"/>
              </w:rPr>
              <w:t xml:space="preserve"> </w:t>
            </w:r>
            <w:r w:rsidRPr="003275E1">
              <w:rPr>
                <w:rFonts w:eastAsia="Gulim" w:cs="Arial"/>
                <w:b/>
                <w:lang w:eastAsia="ko-KR"/>
              </w:rPr>
              <w:t>필요합니다</w:t>
            </w:r>
            <w:r w:rsidRPr="003275E1">
              <w:rPr>
                <w:rFonts w:eastAsia="Gulim" w:cs="Arial"/>
                <w:b/>
                <w:lang w:eastAsia="ko-KR"/>
              </w:rPr>
              <w:t>.</w:t>
            </w:r>
          </w:p>
          <w:p w:rsidR="0015145F" w:rsidRPr="003275E1" w:rsidRDefault="0015145F" w:rsidP="009E3081">
            <w:pPr>
              <w:pStyle w:val="PURBullet-Indented"/>
              <w:rPr>
                <w:rFonts w:eastAsia="Gulim" w:cs="Arial"/>
              </w:rPr>
            </w:pPr>
            <w:r w:rsidRPr="003275E1">
              <w:rPr>
                <w:rFonts w:eastAsia="Gulim" w:cs="Arial"/>
              </w:rPr>
              <w:t>Dynamics AM Full User SAL</w:t>
            </w:r>
            <w:r w:rsidRPr="003275E1">
              <w:rPr>
                <w:rFonts w:eastAsia="Gulim" w:cs="Arial"/>
                <w:vertAlign w:val="superscript"/>
              </w:rPr>
              <w:t>1</w:t>
            </w:r>
            <w:r w:rsidRPr="003275E1">
              <w:rPr>
                <w:rFonts w:eastAsia="Gulim" w:cs="Arial"/>
              </w:rPr>
              <w:t xml:space="preserve">, </w:t>
            </w:r>
            <w:r w:rsidRPr="003275E1">
              <w:rPr>
                <w:rFonts w:eastAsia="Gulim" w:cs="Arial"/>
                <w:b/>
              </w:rPr>
              <w:t>또는</w:t>
            </w:r>
          </w:p>
          <w:p w:rsidR="0015145F" w:rsidRPr="003275E1" w:rsidRDefault="0015145F" w:rsidP="009E3081">
            <w:pPr>
              <w:pStyle w:val="PURBullet-Indented"/>
              <w:rPr>
                <w:rFonts w:eastAsia="Gulim" w:cs="Arial"/>
              </w:rPr>
            </w:pPr>
            <w:r w:rsidRPr="003275E1">
              <w:rPr>
                <w:rFonts w:eastAsia="Gulim" w:cs="Arial"/>
              </w:rPr>
              <w:t>Dynamics AM Light User SAL</w:t>
            </w:r>
            <w:r w:rsidRPr="003275E1">
              <w:rPr>
                <w:rFonts w:eastAsia="Gulim" w:cs="Arial"/>
                <w:vertAlign w:val="superscript"/>
              </w:rPr>
              <w:t>1</w:t>
            </w:r>
            <w:r w:rsidRPr="003275E1">
              <w:rPr>
                <w:rFonts w:eastAsia="Gulim" w:cs="Arial"/>
              </w:rPr>
              <w:t xml:space="preserve">, </w:t>
            </w:r>
            <w:r w:rsidRPr="003275E1">
              <w:rPr>
                <w:rFonts w:eastAsia="Gulim" w:cs="Arial"/>
                <w:b/>
              </w:rPr>
              <w:t>또는</w:t>
            </w:r>
          </w:p>
          <w:p w:rsidR="0015145F" w:rsidRPr="003275E1" w:rsidRDefault="0015145F" w:rsidP="009E3081">
            <w:pPr>
              <w:pStyle w:val="PURBullet-Indented"/>
              <w:rPr>
                <w:rFonts w:eastAsia="Gulim" w:cs="Arial"/>
              </w:rPr>
            </w:pPr>
            <w:r w:rsidRPr="003275E1">
              <w:rPr>
                <w:rFonts w:eastAsia="Gulim" w:cs="Arial"/>
              </w:rPr>
              <w:t>Dynamics AM ESS User SAL</w:t>
            </w:r>
            <w:r w:rsidRPr="003275E1">
              <w:rPr>
                <w:rFonts w:eastAsia="Gulim" w:cs="Arial"/>
                <w:vertAlign w:val="superscript"/>
              </w:rPr>
              <w:t>1</w:t>
            </w:r>
            <w:r w:rsidRPr="003275E1">
              <w:rPr>
                <w:rFonts w:eastAsia="Gulim" w:cs="Arial"/>
              </w:rPr>
              <w:t xml:space="preserve">, </w:t>
            </w:r>
            <w:r w:rsidRPr="003275E1">
              <w:rPr>
                <w:rFonts w:eastAsia="Gulim" w:cs="Arial"/>
                <w:b/>
              </w:rPr>
              <w:t>또는</w:t>
            </w:r>
          </w:p>
        </w:tc>
        <w:tc>
          <w:tcPr>
            <w:tcW w:w="2500" w:type="pct"/>
          </w:tcPr>
          <w:p w:rsidR="0015145F" w:rsidRPr="003275E1" w:rsidRDefault="0015145F" w:rsidP="00984DEA">
            <w:pPr>
              <w:pStyle w:val="PURBody"/>
              <w:rPr>
                <w:rFonts w:eastAsia="Gulim" w:cs="Arial"/>
              </w:rPr>
            </w:pPr>
          </w:p>
          <w:p w:rsidR="0015145F" w:rsidRPr="003275E1" w:rsidRDefault="0015145F" w:rsidP="009E3081">
            <w:pPr>
              <w:pStyle w:val="PURBullet-Indented"/>
              <w:rPr>
                <w:rFonts w:eastAsia="Gulim" w:cs="Arial"/>
              </w:rPr>
            </w:pPr>
            <w:r w:rsidRPr="003275E1">
              <w:rPr>
                <w:rFonts w:eastAsia="Gulim" w:cs="Arial"/>
              </w:rPr>
              <w:t>Dynamics BE Full User SAL</w:t>
            </w:r>
            <w:r w:rsidRPr="003275E1">
              <w:rPr>
                <w:rFonts w:eastAsia="Gulim" w:cs="Arial"/>
                <w:vertAlign w:val="superscript"/>
              </w:rPr>
              <w:t>2</w:t>
            </w:r>
            <w:r w:rsidRPr="003275E1">
              <w:rPr>
                <w:rFonts w:eastAsia="Gulim" w:cs="Arial"/>
              </w:rPr>
              <w:t xml:space="preserve">, </w:t>
            </w:r>
            <w:r w:rsidRPr="003275E1">
              <w:rPr>
                <w:rFonts w:eastAsia="Gulim" w:cs="Arial"/>
                <w:b/>
              </w:rPr>
              <w:t>또는</w:t>
            </w:r>
          </w:p>
          <w:p w:rsidR="0015145F" w:rsidRPr="003275E1" w:rsidRDefault="0015145F" w:rsidP="009E3081">
            <w:pPr>
              <w:pStyle w:val="PURBullet-Indented"/>
              <w:rPr>
                <w:rFonts w:eastAsia="Gulim" w:cs="Arial"/>
              </w:rPr>
            </w:pPr>
            <w:r w:rsidRPr="003275E1">
              <w:rPr>
                <w:rFonts w:eastAsia="Gulim" w:cs="Arial"/>
              </w:rPr>
              <w:t>Dynamics BE Light User SAL</w:t>
            </w:r>
            <w:r w:rsidRPr="003275E1">
              <w:rPr>
                <w:rFonts w:eastAsia="Gulim" w:cs="Arial"/>
                <w:vertAlign w:val="superscript"/>
              </w:rPr>
              <w:t>2</w:t>
            </w:r>
          </w:p>
          <w:p w:rsidR="0015145F" w:rsidRPr="003275E1" w:rsidRDefault="0015145F" w:rsidP="00830DCA">
            <w:pPr>
              <w:pStyle w:val="PURBullet-Indented"/>
              <w:numPr>
                <w:ilvl w:val="0"/>
                <w:numId w:val="0"/>
              </w:numPr>
              <w:ind w:left="810"/>
              <w:rPr>
                <w:rFonts w:eastAsia="Gulim" w:cs="Arial"/>
              </w:rPr>
            </w:pPr>
            <w:r w:rsidRPr="003275E1">
              <w:rPr>
                <w:rFonts w:eastAsia="Gulim" w:cs="Arial"/>
                <w:vertAlign w:val="superscript"/>
              </w:rPr>
              <w:t>1</w:t>
            </w:r>
            <w:r w:rsidRPr="003275E1">
              <w:rPr>
                <w:rFonts w:eastAsia="Gulim" w:cs="Arial"/>
              </w:rPr>
              <w:t xml:space="preserve"> Advance Management Edition</w:t>
            </w:r>
            <w:r w:rsidRPr="003275E1">
              <w:rPr>
                <w:rFonts w:eastAsia="Gulim" w:cs="Arial"/>
              </w:rPr>
              <w:t>용</w:t>
            </w:r>
          </w:p>
          <w:p w:rsidR="0015145F" w:rsidRPr="003275E1" w:rsidRDefault="0015145F" w:rsidP="00830DCA">
            <w:pPr>
              <w:pStyle w:val="PURBullet-Indented"/>
              <w:numPr>
                <w:ilvl w:val="0"/>
                <w:numId w:val="0"/>
              </w:numPr>
              <w:ind w:left="810"/>
              <w:rPr>
                <w:rFonts w:eastAsia="Gulim" w:cs="Arial"/>
                <w:b/>
                <w:bCs/>
              </w:rPr>
            </w:pPr>
            <w:r w:rsidRPr="003275E1">
              <w:rPr>
                <w:rFonts w:eastAsia="Gulim" w:cs="Arial"/>
                <w:vertAlign w:val="superscript"/>
              </w:rPr>
              <w:t>2</w:t>
            </w:r>
            <w:r w:rsidRPr="003275E1">
              <w:rPr>
                <w:rFonts w:eastAsia="Gulim" w:cs="Arial"/>
              </w:rPr>
              <w:t xml:space="preserve"> Business Essentials Edition</w:t>
            </w:r>
            <w:r w:rsidRPr="003275E1">
              <w:rPr>
                <w:rFonts w:eastAsia="Gulim" w:cs="Arial"/>
              </w:rPr>
              <w:t>용</w:t>
            </w:r>
          </w:p>
        </w:tc>
      </w:tr>
    </w:tbl>
    <w:p w:rsidR="009A4C7C" w:rsidRPr="003275E1" w:rsidRDefault="001F0EC7"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A4C7C" w:rsidRPr="003275E1" w:rsidRDefault="00F3324F" w:rsidP="00F3324F">
      <w:pPr>
        <w:pStyle w:val="PURBlueStrong-Indented"/>
        <w:rPr>
          <w:rFonts w:eastAsia="Gulim" w:cs="Arial"/>
        </w:rPr>
      </w:pPr>
      <w:r w:rsidRPr="003275E1">
        <w:rPr>
          <w:rFonts w:eastAsia="Gulim" w:cs="Arial"/>
        </w:rPr>
        <w:t>SAL</w:t>
      </w:r>
      <w:r w:rsidRPr="003275E1">
        <w:rPr>
          <w:rFonts w:eastAsia="Gulim" w:cs="Arial"/>
        </w:rPr>
        <w:t>의</w:t>
      </w:r>
      <w:r w:rsidRPr="003275E1">
        <w:rPr>
          <w:rFonts w:eastAsia="Gulim" w:cs="Arial"/>
        </w:rPr>
        <w:t xml:space="preserve"> </w:t>
      </w:r>
      <w:r w:rsidRPr="003275E1">
        <w:rPr>
          <w:rFonts w:eastAsia="Gulim" w:cs="Arial"/>
        </w:rPr>
        <w:t>유형</w:t>
      </w:r>
    </w:p>
    <w:p w:rsidR="009A4C7C" w:rsidRPr="003275E1" w:rsidRDefault="009A4C7C" w:rsidP="009A4C7C">
      <w:pPr>
        <w:pStyle w:val="PURBody-Indented"/>
        <w:rPr>
          <w:rFonts w:eastAsia="Gulim" w:cs="Arial"/>
          <w:lang w:eastAsia="ko-KR"/>
        </w:rPr>
      </w:pPr>
      <w:r w:rsidRPr="003275E1">
        <w:rPr>
          <w:rFonts w:eastAsia="Gulim" w:cs="Arial"/>
          <w:iCs/>
          <w:szCs w:val="18"/>
          <w:lang w:eastAsia="ko-KR"/>
        </w:rPr>
        <w:t>SAL</w:t>
      </w:r>
      <w:r w:rsidRPr="003275E1">
        <w:rPr>
          <w:rFonts w:eastAsia="Gulim" w:cs="Arial"/>
          <w:iCs/>
          <w:szCs w:val="18"/>
          <w:lang w:eastAsia="ko-KR"/>
        </w:rPr>
        <w:t>에는</w:t>
      </w:r>
      <w:r w:rsidRPr="003275E1">
        <w:rPr>
          <w:rFonts w:eastAsia="Gulim" w:cs="Arial"/>
          <w:iCs/>
          <w:szCs w:val="18"/>
          <w:lang w:eastAsia="ko-KR"/>
        </w:rPr>
        <w:t xml:space="preserve"> 3</w:t>
      </w:r>
      <w:r w:rsidRPr="003275E1">
        <w:rPr>
          <w:rFonts w:eastAsia="Gulim" w:cs="Arial"/>
          <w:iCs/>
          <w:szCs w:val="18"/>
          <w:lang w:eastAsia="ko-KR"/>
        </w:rPr>
        <w:t>가지</w:t>
      </w:r>
      <w:r w:rsidRPr="003275E1">
        <w:rPr>
          <w:rFonts w:eastAsia="Gulim" w:cs="Arial"/>
          <w:iCs/>
          <w:szCs w:val="18"/>
          <w:lang w:eastAsia="ko-KR"/>
        </w:rPr>
        <w:t xml:space="preserve"> </w:t>
      </w:r>
      <w:r w:rsidRPr="003275E1">
        <w:rPr>
          <w:rFonts w:eastAsia="Gulim" w:cs="Arial"/>
          <w:iCs/>
          <w:szCs w:val="18"/>
          <w:lang w:eastAsia="ko-KR"/>
        </w:rPr>
        <w:t>유형이</w:t>
      </w:r>
      <w:r w:rsidRPr="003275E1">
        <w:rPr>
          <w:rFonts w:eastAsia="Gulim" w:cs="Arial"/>
          <w:iCs/>
          <w:szCs w:val="18"/>
          <w:lang w:eastAsia="ko-KR"/>
        </w:rPr>
        <w:t xml:space="preserve"> </w:t>
      </w:r>
      <w:r w:rsidRPr="003275E1">
        <w:rPr>
          <w:rFonts w:eastAsia="Gulim" w:cs="Arial"/>
          <w:iCs/>
          <w:szCs w:val="18"/>
          <w:lang w:eastAsia="ko-KR"/>
        </w:rPr>
        <w:t>있습니다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버전에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다릅니다</w:t>
      </w:r>
      <w:r w:rsidRPr="003275E1">
        <w:rPr>
          <w:rFonts w:eastAsia="Gulim" w:cs="Arial"/>
          <w:szCs w:val="18"/>
          <w:lang w:eastAsia="ko-KR"/>
        </w:rPr>
        <w:t>.</w:t>
      </w:r>
    </w:p>
    <w:p w:rsidR="009A4C7C" w:rsidRPr="003275E1" w:rsidRDefault="009A4C7C" w:rsidP="00400D01">
      <w:pPr>
        <w:pStyle w:val="PURBullet-Indented"/>
        <w:rPr>
          <w:rFonts w:eastAsia="Gulim" w:cs="Arial"/>
          <w:lang w:eastAsia="ko-KR"/>
        </w:rPr>
      </w:pPr>
      <w:r w:rsidRPr="003275E1">
        <w:rPr>
          <w:rFonts w:eastAsia="Gulim" w:cs="Arial"/>
          <w:b/>
          <w:lang w:eastAsia="ko-KR"/>
        </w:rPr>
        <w:t>Full User(</w:t>
      </w:r>
      <w:r w:rsidRPr="003275E1">
        <w:rPr>
          <w:rFonts w:eastAsia="Gulim" w:cs="Arial"/>
          <w:b/>
          <w:lang w:eastAsia="ko-KR"/>
        </w:rPr>
        <w:t>모든</w:t>
      </w:r>
      <w:r w:rsidRPr="003275E1">
        <w:rPr>
          <w:rFonts w:eastAsia="Gulim" w:cs="Arial"/>
          <w:b/>
          <w:lang w:eastAsia="ko-KR"/>
        </w:rPr>
        <w:t xml:space="preserve"> </w:t>
      </w:r>
      <w:r w:rsidRPr="003275E1">
        <w:rPr>
          <w:rFonts w:eastAsia="Gulim" w:cs="Arial"/>
          <w:b/>
          <w:lang w:eastAsia="ko-KR"/>
        </w:rPr>
        <w:t>권한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데이터베이스에</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액세스하든</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금융</w:t>
      </w:r>
      <w:r w:rsidRPr="003275E1">
        <w:rPr>
          <w:rFonts w:eastAsia="Gulim" w:cs="Arial"/>
          <w:lang w:eastAsia="ko-KR"/>
        </w:rPr>
        <w:t xml:space="preserve"> </w:t>
      </w:r>
      <w:r w:rsidRPr="003275E1">
        <w:rPr>
          <w:rFonts w:eastAsia="Gulim" w:cs="Arial"/>
          <w:lang w:eastAsia="ko-KR"/>
        </w:rPr>
        <w:t>보고</w:t>
      </w:r>
      <w:r w:rsidRPr="003275E1">
        <w:rPr>
          <w:rFonts w:eastAsia="Gulim" w:cs="Arial"/>
          <w:lang w:eastAsia="ko-KR"/>
        </w:rPr>
        <w:t xml:space="preserve"> </w:t>
      </w:r>
      <w:r w:rsidRPr="003275E1">
        <w:rPr>
          <w:rFonts w:eastAsia="Gulim" w:cs="Arial"/>
          <w:lang w:eastAsia="ko-KR"/>
        </w:rPr>
        <w:t>부서를</w:t>
      </w:r>
      <w:r w:rsidRPr="003275E1">
        <w:rPr>
          <w:rFonts w:eastAsia="Gulim" w:cs="Arial"/>
          <w:lang w:eastAsia="ko-KR"/>
        </w:rPr>
        <w:t xml:space="preserve"> </w:t>
      </w:r>
      <w:r w:rsidRPr="003275E1">
        <w:rPr>
          <w:rFonts w:eastAsia="Gulim" w:cs="Arial"/>
          <w:lang w:eastAsia="ko-KR"/>
        </w:rPr>
        <w:t>제어하는</w:t>
      </w:r>
      <w:r w:rsidRPr="003275E1">
        <w:rPr>
          <w:rFonts w:eastAsia="Gulim" w:cs="Arial"/>
          <w:lang w:eastAsia="ko-KR"/>
        </w:rPr>
        <w:t xml:space="preserve"> </w:t>
      </w:r>
      <w:r w:rsidRPr="003275E1">
        <w:rPr>
          <w:rFonts w:eastAsia="Gulim" w:cs="Arial"/>
          <w:lang w:eastAsia="ko-KR"/>
        </w:rPr>
        <w:t>원본</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의미합니다</w:t>
      </w:r>
      <w:r w:rsidRPr="003275E1">
        <w:rPr>
          <w:rFonts w:eastAsia="Gulim" w:cs="Arial"/>
          <w:lang w:eastAsia="ko-KR"/>
        </w:rPr>
        <w:t>.</w:t>
      </w:r>
    </w:p>
    <w:p w:rsidR="009A4C7C" w:rsidRPr="003275E1" w:rsidRDefault="009A4C7C" w:rsidP="00400D01">
      <w:pPr>
        <w:pStyle w:val="PURBullet-Indented"/>
        <w:rPr>
          <w:rFonts w:eastAsia="Gulim" w:cs="Arial"/>
          <w:lang w:eastAsia="ko-KR"/>
        </w:rPr>
      </w:pPr>
      <w:r w:rsidRPr="003275E1">
        <w:rPr>
          <w:rFonts w:eastAsia="Gulim" w:cs="Arial"/>
          <w:b/>
          <w:lang w:eastAsia="ko-KR"/>
        </w:rPr>
        <w:t>Light User(</w:t>
      </w:r>
      <w:r w:rsidRPr="003275E1">
        <w:rPr>
          <w:rFonts w:eastAsia="Gulim" w:cs="Arial"/>
          <w:b/>
          <w:lang w:eastAsia="ko-KR"/>
        </w:rPr>
        <w:t>제한된</w:t>
      </w:r>
      <w:r w:rsidRPr="003275E1">
        <w:rPr>
          <w:rFonts w:eastAsia="Gulim" w:cs="Arial"/>
          <w:b/>
          <w:lang w:eastAsia="ko-KR"/>
        </w:rPr>
        <w:t xml:space="preserve"> </w:t>
      </w:r>
      <w:r w:rsidRPr="003275E1">
        <w:rPr>
          <w:rFonts w:eastAsia="Gulim" w:cs="Arial"/>
          <w:b/>
          <w:lang w:eastAsia="ko-KR"/>
        </w:rPr>
        <w:t>권한</w:t>
      </w:r>
      <w:r w:rsidRPr="003275E1">
        <w:rPr>
          <w:rFonts w:eastAsia="Gulim" w:cs="Arial"/>
          <w:b/>
          <w:lang w:eastAsia="ko-KR"/>
        </w:rPr>
        <w:t xml:space="preserve"> </w:t>
      </w:r>
      <w:r w:rsidRPr="003275E1">
        <w:rPr>
          <w:rFonts w:eastAsia="Gulim" w:cs="Arial"/>
          <w:b/>
          <w:lang w:eastAsia="ko-KR"/>
        </w:rPr>
        <w:t>사용자</w:t>
      </w:r>
      <w:r w:rsidRPr="003275E1">
        <w:rPr>
          <w:rFonts w:eastAsia="Gulim" w:cs="Arial"/>
          <w:b/>
          <w:lang w:eastAsia="ko-KR"/>
        </w:rPr>
        <w:t>):</w:t>
      </w:r>
      <w:r w:rsidRPr="003275E1">
        <w:rPr>
          <w:rFonts w:eastAsia="Gulim" w:cs="Arial"/>
          <w:lang w:eastAsia="ko-KR"/>
        </w:rPr>
        <w:t xml:space="preserve"> Microsoft Dynamics </w:t>
      </w:r>
      <w:r w:rsidRPr="003275E1">
        <w:rPr>
          <w:rFonts w:eastAsia="Gulim" w:cs="Arial"/>
          <w:lang w:eastAsia="ko-KR"/>
        </w:rPr>
        <w:t>리치</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제한된</w:t>
      </w:r>
      <w:r w:rsidRPr="003275E1">
        <w:rPr>
          <w:rFonts w:eastAsia="Gulim" w:cs="Arial"/>
          <w:lang w:eastAsia="ko-KR"/>
        </w:rPr>
        <w:t xml:space="preserve"> </w:t>
      </w:r>
      <w:r w:rsidRPr="003275E1">
        <w:rPr>
          <w:rFonts w:eastAsia="Gulim" w:cs="Arial"/>
          <w:lang w:eastAsia="ko-KR"/>
        </w:rPr>
        <w:t>권한만을</w:t>
      </w:r>
      <w:r w:rsidRPr="003275E1">
        <w:rPr>
          <w:rFonts w:eastAsia="Gulim" w:cs="Arial"/>
          <w:lang w:eastAsia="ko-KR"/>
        </w:rPr>
        <w:t xml:space="preserve"> </w:t>
      </w:r>
      <w:r w:rsidRPr="003275E1">
        <w:rPr>
          <w:rFonts w:eastAsia="Gulim" w:cs="Arial"/>
          <w:lang w:eastAsia="ko-KR"/>
        </w:rPr>
        <w:t>허용하는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xml:space="preserve">. Microsoft Dynamics </w:t>
      </w:r>
      <w:r w:rsidRPr="003275E1">
        <w:rPr>
          <w:rFonts w:eastAsia="Gulim" w:cs="Arial"/>
          <w:lang w:eastAsia="ko-KR"/>
        </w:rPr>
        <w:t>리치</w:t>
      </w:r>
      <w:r w:rsidRPr="003275E1">
        <w:rPr>
          <w:rFonts w:eastAsia="Gulim" w:cs="Arial"/>
          <w:lang w:eastAsia="ko-KR"/>
        </w:rPr>
        <w:t xml:space="preserve"> </w:t>
      </w:r>
      <w:r w:rsidRPr="003275E1">
        <w:rPr>
          <w:rFonts w:eastAsia="Gulim" w:cs="Arial"/>
          <w:lang w:eastAsia="ko-KR"/>
        </w:rPr>
        <w:t>클라이언트는</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방법</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하나로</w:t>
      </w:r>
      <w:r w:rsidRPr="003275E1">
        <w:rPr>
          <w:rFonts w:eastAsia="Gulim" w:cs="Arial"/>
          <w:lang w:eastAsia="ko-KR"/>
        </w:rPr>
        <w:t>, Microsoft Dynamics</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설정할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전체</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사용합니다</w:t>
      </w:r>
      <w:r w:rsidRPr="003275E1">
        <w:rPr>
          <w:rFonts w:eastAsia="Gulim" w:cs="Arial"/>
          <w:lang w:eastAsia="ko-KR"/>
        </w:rPr>
        <w:t>.</w:t>
      </w:r>
    </w:p>
    <w:p w:rsidR="009A4C7C" w:rsidRPr="003275E1" w:rsidRDefault="009A4C7C" w:rsidP="00400D01">
      <w:pPr>
        <w:pStyle w:val="PURBullet-Indented"/>
        <w:rPr>
          <w:rFonts w:eastAsia="Gulim" w:cs="Arial"/>
          <w:lang w:eastAsia="ko-KR"/>
        </w:rPr>
      </w:pPr>
      <w:r w:rsidRPr="003275E1">
        <w:rPr>
          <w:rFonts w:eastAsia="Gulim" w:cs="Arial"/>
          <w:b/>
          <w:lang w:eastAsia="ko-KR"/>
        </w:rPr>
        <w:lastRenderedPageBreak/>
        <w:t>ESS(</w:t>
      </w:r>
      <w:r w:rsidRPr="003275E1">
        <w:rPr>
          <w:rFonts w:eastAsia="Gulim" w:cs="Arial"/>
          <w:b/>
          <w:lang w:eastAsia="ko-KR"/>
        </w:rPr>
        <w:t>직원</w:t>
      </w:r>
      <w:r w:rsidRPr="003275E1">
        <w:rPr>
          <w:rFonts w:eastAsia="Gulim" w:cs="Arial"/>
          <w:b/>
          <w:lang w:eastAsia="ko-KR"/>
        </w:rPr>
        <w:t xml:space="preserve"> </w:t>
      </w:r>
      <w:r w:rsidRPr="003275E1">
        <w:rPr>
          <w:rFonts w:eastAsia="Gulim" w:cs="Arial"/>
          <w:b/>
          <w:lang w:eastAsia="ko-KR"/>
        </w:rPr>
        <w:t>셀프</w:t>
      </w:r>
      <w:r w:rsidRPr="003275E1">
        <w:rPr>
          <w:rFonts w:eastAsia="Gulim" w:cs="Arial"/>
          <w:b/>
          <w:lang w:eastAsia="ko-KR"/>
        </w:rPr>
        <w:t xml:space="preserve"> </w:t>
      </w:r>
      <w:r w:rsidRPr="003275E1">
        <w:rPr>
          <w:rFonts w:eastAsia="Gulim" w:cs="Arial"/>
          <w:b/>
          <w:lang w:eastAsia="ko-KR"/>
        </w:rPr>
        <w:t>서비스</w:t>
      </w:r>
      <w:r w:rsidRPr="003275E1">
        <w:rPr>
          <w:rFonts w:eastAsia="Gulim" w:cs="Arial"/>
          <w:b/>
          <w:lang w:eastAsia="ko-KR"/>
        </w:rPr>
        <w:t>):</w:t>
      </w:r>
      <w:r w:rsidRPr="003275E1">
        <w:rPr>
          <w:rFonts w:eastAsia="Gulim" w:cs="Arial"/>
          <w:lang w:eastAsia="ko-KR"/>
        </w:rPr>
        <w:t xml:space="preserve"> (i) Microsoft Dynamics </w:t>
      </w:r>
      <w:r w:rsidRPr="003275E1">
        <w:rPr>
          <w:rFonts w:eastAsia="Gulim" w:cs="Arial"/>
          <w:lang w:eastAsia="ko-KR"/>
        </w:rPr>
        <w:t>리치</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제한된</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허용되며</w:t>
      </w:r>
      <w:r w:rsidRPr="003275E1">
        <w:rPr>
          <w:rFonts w:eastAsia="Gulim" w:cs="Arial"/>
          <w:lang w:eastAsia="ko-KR"/>
        </w:rPr>
        <w:t xml:space="preserve"> (ii)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기능으로만</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제한하는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유형</w:t>
      </w:r>
    </w:p>
    <w:p w:rsidR="009A4C7C" w:rsidRPr="003275E1" w:rsidRDefault="009A4C7C" w:rsidP="004544AA">
      <w:pPr>
        <w:pStyle w:val="PURBullet-Indented"/>
        <w:spacing w:line="220" w:lineRule="exact"/>
        <w:ind w:left="490"/>
        <w:rPr>
          <w:rFonts w:eastAsia="Gulim" w:cs="Arial"/>
          <w:lang w:eastAsia="ko-KR"/>
        </w:rPr>
      </w:pPr>
      <w:r w:rsidRPr="003275E1">
        <w:rPr>
          <w:rFonts w:eastAsia="Gulim" w:cs="Arial"/>
          <w:b/>
          <w:lang w:eastAsia="ko-KR"/>
        </w:rPr>
        <w:t>직원</w:t>
      </w:r>
      <w:r w:rsidRPr="003275E1">
        <w:rPr>
          <w:rFonts w:eastAsia="Gulim" w:cs="Arial"/>
          <w:b/>
          <w:lang w:eastAsia="ko-KR"/>
        </w:rPr>
        <w:t xml:space="preserve"> </w:t>
      </w:r>
      <w:r w:rsidRPr="003275E1">
        <w:rPr>
          <w:rFonts w:eastAsia="Gulim" w:cs="Arial"/>
          <w:b/>
          <w:lang w:eastAsia="ko-KR"/>
        </w:rPr>
        <w:t>관리</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시스템</w:t>
      </w:r>
      <w:r w:rsidRPr="003275E1">
        <w:rPr>
          <w:rFonts w:eastAsia="Gulim" w:cs="Arial"/>
          <w:lang w:eastAsia="ko-KR"/>
        </w:rPr>
        <w:t xml:space="preserve"> </w:t>
      </w:r>
      <w:r w:rsidRPr="003275E1">
        <w:rPr>
          <w:rFonts w:eastAsia="Gulim" w:cs="Arial"/>
          <w:lang w:eastAsia="ko-KR"/>
        </w:rPr>
        <w:t>데이터베이스에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사용자의</w:t>
      </w:r>
      <w:r w:rsidRPr="003275E1">
        <w:rPr>
          <w:rFonts w:eastAsia="Gulim" w:cs="Arial"/>
          <w:lang w:eastAsia="ko-KR"/>
        </w:rPr>
        <w:t xml:space="preserve"> </w:t>
      </w:r>
      <w:r w:rsidRPr="003275E1">
        <w:rPr>
          <w:rFonts w:eastAsia="Gulim" w:cs="Arial"/>
          <w:lang w:eastAsia="ko-KR"/>
        </w:rPr>
        <w:t>고유</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프로필</w:t>
      </w:r>
      <w:r w:rsidRPr="003275E1">
        <w:rPr>
          <w:rFonts w:eastAsia="Gulim" w:cs="Arial"/>
          <w:lang w:eastAsia="ko-KR"/>
        </w:rPr>
        <w:t xml:space="preserve"> </w:t>
      </w:r>
      <w:r w:rsidRPr="003275E1">
        <w:rPr>
          <w:rFonts w:eastAsia="Gulim" w:cs="Arial"/>
          <w:lang w:eastAsia="ko-KR"/>
        </w:rPr>
        <w:t>관리</w:t>
      </w:r>
    </w:p>
    <w:p w:rsidR="009A4C7C" w:rsidRPr="003275E1" w:rsidRDefault="009A4C7C" w:rsidP="004544AA">
      <w:pPr>
        <w:pStyle w:val="PURBullet-Indented"/>
        <w:spacing w:line="220" w:lineRule="exact"/>
        <w:ind w:left="490"/>
        <w:rPr>
          <w:rFonts w:eastAsia="Gulim" w:cs="Arial"/>
          <w:lang w:eastAsia="ko-KR"/>
        </w:rPr>
      </w:pPr>
      <w:r w:rsidRPr="003275E1">
        <w:rPr>
          <w:rFonts w:eastAsia="Gulim" w:cs="Arial"/>
          <w:b/>
          <w:lang w:eastAsia="ko-KR"/>
        </w:rPr>
        <w:t>직원</w:t>
      </w:r>
      <w:r w:rsidRPr="003275E1">
        <w:rPr>
          <w:rFonts w:eastAsia="Gulim" w:cs="Arial"/>
          <w:b/>
          <w:lang w:eastAsia="ko-KR"/>
        </w:rPr>
        <w:t xml:space="preserve"> </w:t>
      </w:r>
      <w:r w:rsidRPr="003275E1">
        <w:rPr>
          <w:rFonts w:eastAsia="Gulim" w:cs="Arial"/>
          <w:b/>
          <w:lang w:eastAsia="ko-KR"/>
        </w:rPr>
        <w:t>출퇴근</w:t>
      </w:r>
      <w:r w:rsidRPr="003275E1">
        <w:rPr>
          <w:rFonts w:eastAsia="Gulim" w:cs="Arial"/>
          <w:b/>
          <w:lang w:eastAsia="ko-KR"/>
        </w:rPr>
        <w:t xml:space="preserve"> </w:t>
      </w:r>
      <w:r w:rsidRPr="003275E1">
        <w:rPr>
          <w:rFonts w:eastAsia="Gulim" w:cs="Arial"/>
          <w:b/>
          <w:lang w:eastAsia="ko-KR"/>
        </w:rPr>
        <w:t>관리</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근무</w:t>
      </w:r>
      <w:r w:rsidRPr="003275E1">
        <w:rPr>
          <w:rFonts w:eastAsia="Gulim" w:cs="Arial"/>
          <w:lang w:eastAsia="ko-KR"/>
        </w:rPr>
        <w:t xml:space="preserve"> </w:t>
      </w:r>
      <w:r w:rsidRPr="003275E1">
        <w:rPr>
          <w:rFonts w:eastAsia="Gulim" w:cs="Arial"/>
          <w:lang w:eastAsia="ko-KR"/>
        </w:rPr>
        <w:t>시간표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타임</w:t>
      </w:r>
      <w:r w:rsidRPr="003275E1">
        <w:rPr>
          <w:rFonts w:eastAsia="Gulim" w:cs="Arial"/>
          <w:lang w:eastAsia="ko-KR"/>
        </w:rPr>
        <w:t xml:space="preserve"> </w:t>
      </w:r>
      <w:r w:rsidRPr="003275E1">
        <w:rPr>
          <w:rFonts w:eastAsia="Gulim" w:cs="Arial"/>
          <w:lang w:eastAsia="ko-KR"/>
        </w:rPr>
        <w:t>카드</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입력</w:t>
      </w:r>
    </w:p>
    <w:p w:rsidR="009A4C7C" w:rsidRPr="003275E1" w:rsidRDefault="009A4C7C" w:rsidP="004544AA">
      <w:pPr>
        <w:pStyle w:val="PURBullet-Indented"/>
        <w:spacing w:line="220" w:lineRule="exact"/>
        <w:ind w:left="490"/>
        <w:rPr>
          <w:rFonts w:eastAsia="Gulim" w:cs="Arial"/>
          <w:lang w:eastAsia="ko-KR"/>
        </w:rPr>
      </w:pPr>
      <w:r w:rsidRPr="003275E1">
        <w:rPr>
          <w:rFonts w:eastAsia="Gulim" w:cs="Arial"/>
          <w:b/>
          <w:lang w:eastAsia="ko-KR"/>
        </w:rPr>
        <w:t>직원</w:t>
      </w:r>
      <w:r w:rsidRPr="003275E1">
        <w:rPr>
          <w:rFonts w:eastAsia="Gulim" w:cs="Arial"/>
          <w:b/>
          <w:lang w:eastAsia="ko-KR"/>
        </w:rPr>
        <w:t xml:space="preserve"> </w:t>
      </w:r>
      <w:r w:rsidRPr="003275E1">
        <w:rPr>
          <w:rFonts w:eastAsia="Gulim" w:cs="Arial"/>
          <w:b/>
          <w:lang w:eastAsia="ko-KR"/>
        </w:rPr>
        <w:t>출장</w:t>
      </w:r>
      <w:r w:rsidRPr="003275E1">
        <w:rPr>
          <w:rFonts w:eastAsia="Gulim" w:cs="Arial"/>
          <w:b/>
          <w:lang w:eastAsia="ko-KR"/>
        </w:rPr>
        <w:t xml:space="preserve"> </w:t>
      </w:r>
      <w:r w:rsidRPr="003275E1">
        <w:rPr>
          <w:rFonts w:eastAsia="Gulim" w:cs="Arial"/>
          <w:b/>
          <w:lang w:eastAsia="ko-KR"/>
        </w:rPr>
        <w:t>및</w:t>
      </w:r>
      <w:r w:rsidRPr="003275E1">
        <w:rPr>
          <w:rFonts w:eastAsia="Gulim" w:cs="Arial"/>
          <w:b/>
          <w:lang w:eastAsia="ko-KR"/>
        </w:rPr>
        <w:t xml:space="preserve"> </w:t>
      </w:r>
      <w:r w:rsidRPr="003275E1">
        <w:rPr>
          <w:rFonts w:eastAsia="Gulim" w:cs="Arial"/>
          <w:b/>
          <w:lang w:eastAsia="ko-KR"/>
        </w:rPr>
        <w:t>경비</w:t>
      </w:r>
      <w:r w:rsidRPr="003275E1">
        <w:rPr>
          <w:rFonts w:eastAsia="Gulim" w:cs="Arial"/>
          <w:b/>
          <w:lang w:eastAsia="ko-KR"/>
        </w:rPr>
        <w:t xml:space="preserve"> </w:t>
      </w:r>
      <w:r w:rsidRPr="003275E1">
        <w:rPr>
          <w:rFonts w:eastAsia="Gulim" w:cs="Arial"/>
          <w:b/>
          <w:lang w:eastAsia="ko-KR"/>
        </w:rPr>
        <w:t>관리</w:t>
      </w:r>
      <w:r w:rsidRPr="003275E1">
        <w:rPr>
          <w:rFonts w:eastAsia="Gulim" w:cs="Arial"/>
          <w:b/>
          <w:lang w:eastAsia="ko-KR"/>
        </w:rPr>
        <w:t>:</w:t>
      </w:r>
      <w:r w:rsidRPr="003275E1">
        <w:rPr>
          <w:rFonts w:eastAsia="Gulim" w:cs="Arial"/>
          <w:lang w:eastAsia="ko-KR"/>
        </w:rPr>
        <w:t xml:space="preserve"> </w:t>
      </w:r>
      <w:r w:rsidRPr="003275E1">
        <w:rPr>
          <w:rFonts w:eastAsia="Gulim" w:cs="Arial"/>
          <w:lang w:eastAsia="ko-KR"/>
        </w:rPr>
        <w:t>경비</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출장</w:t>
      </w:r>
      <w:r w:rsidRPr="003275E1">
        <w:rPr>
          <w:rFonts w:eastAsia="Gulim" w:cs="Arial"/>
          <w:lang w:eastAsia="ko-KR"/>
        </w:rPr>
        <w:t xml:space="preserve"> </w:t>
      </w:r>
      <w:r w:rsidRPr="003275E1">
        <w:rPr>
          <w:rFonts w:eastAsia="Gulim" w:cs="Arial"/>
          <w:lang w:eastAsia="ko-KR"/>
        </w:rPr>
        <w:t>신청과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입력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업데이트</w:t>
      </w:r>
    </w:p>
    <w:p w:rsidR="009A4C7C" w:rsidRPr="003275E1" w:rsidRDefault="009A4C7C" w:rsidP="004544AA">
      <w:pPr>
        <w:pStyle w:val="PURBullet-Indented"/>
        <w:spacing w:line="220" w:lineRule="exact"/>
        <w:ind w:left="490"/>
        <w:rPr>
          <w:rFonts w:eastAsia="Gulim" w:cs="Arial"/>
          <w:lang w:eastAsia="ko-KR"/>
        </w:rPr>
      </w:pPr>
      <w:r w:rsidRPr="003275E1">
        <w:rPr>
          <w:rFonts w:eastAsia="Gulim" w:cs="Arial"/>
          <w:b/>
          <w:lang w:eastAsia="ko-KR"/>
        </w:rPr>
        <w:t>직원</w:t>
      </w:r>
      <w:r w:rsidRPr="003275E1">
        <w:rPr>
          <w:rFonts w:eastAsia="Gulim" w:cs="Arial"/>
          <w:b/>
          <w:lang w:eastAsia="ko-KR"/>
        </w:rPr>
        <w:t xml:space="preserve"> </w:t>
      </w:r>
      <w:r w:rsidRPr="003275E1">
        <w:rPr>
          <w:rFonts w:eastAsia="Gulim" w:cs="Arial"/>
          <w:b/>
          <w:lang w:eastAsia="ko-KR"/>
        </w:rPr>
        <w:t>신청서</w:t>
      </w:r>
      <w:r w:rsidRPr="003275E1">
        <w:rPr>
          <w:rFonts w:eastAsia="Gulim" w:cs="Arial"/>
          <w:b/>
          <w:lang w:eastAsia="ko-KR"/>
        </w:rPr>
        <w:t xml:space="preserve"> </w:t>
      </w:r>
      <w:r w:rsidRPr="003275E1">
        <w:rPr>
          <w:rFonts w:eastAsia="Gulim" w:cs="Arial"/>
          <w:b/>
          <w:lang w:eastAsia="ko-KR"/>
        </w:rPr>
        <w:t>관리</w:t>
      </w:r>
      <w:r w:rsidRPr="003275E1">
        <w:rPr>
          <w:rFonts w:eastAsia="Gulim" w:cs="Arial"/>
          <w:b/>
          <w:lang w:eastAsia="ko-KR"/>
        </w:rPr>
        <w:t xml:space="preserve">: </w:t>
      </w:r>
      <w:r w:rsidRPr="003275E1">
        <w:rPr>
          <w:rFonts w:eastAsia="Gulim" w:cs="Arial"/>
          <w:lang w:eastAsia="ko-KR"/>
        </w:rPr>
        <w:t>개인적</w:t>
      </w:r>
      <w:r w:rsidRPr="003275E1">
        <w:rPr>
          <w:rFonts w:eastAsia="Gulim" w:cs="Arial"/>
          <w:lang w:eastAsia="ko-KR"/>
        </w:rPr>
        <w:t xml:space="preserve"> </w:t>
      </w:r>
      <w:r w:rsidRPr="003275E1">
        <w:rPr>
          <w:rFonts w:eastAsia="Gulim" w:cs="Arial"/>
          <w:lang w:eastAsia="ko-KR"/>
        </w:rPr>
        <w:t>구매</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휴가와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고유</w:t>
      </w:r>
      <w:r w:rsidRPr="003275E1">
        <w:rPr>
          <w:rFonts w:eastAsia="Gulim" w:cs="Arial"/>
          <w:lang w:eastAsia="ko-KR"/>
        </w:rPr>
        <w:t xml:space="preserve"> </w:t>
      </w:r>
      <w:r w:rsidRPr="003275E1">
        <w:rPr>
          <w:rFonts w:eastAsia="Gulim" w:cs="Arial"/>
          <w:lang w:eastAsia="ko-KR"/>
        </w:rPr>
        <w:t>목적의</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신청서</w:t>
      </w:r>
      <w:r w:rsidRPr="003275E1">
        <w:rPr>
          <w:rFonts w:eastAsia="Gulim" w:cs="Arial"/>
          <w:lang w:eastAsia="ko-KR"/>
        </w:rPr>
        <w:t xml:space="preserve"> </w:t>
      </w:r>
      <w:r w:rsidRPr="003275E1">
        <w:rPr>
          <w:rFonts w:eastAsia="Gulim" w:cs="Arial"/>
          <w:lang w:eastAsia="ko-KR"/>
        </w:rPr>
        <w:t>제출</w:t>
      </w:r>
    </w:p>
    <w:p w:rsidR="009A4C7C" w:rsidRPr="003275E1" w:rsidRDefault="009A4C7C" w:rsidP="00F60F84">
      <w:pPr>
        <w:pStyle w:val="PURBlueStrong-Indented"/>
        <w:contextualSpacing/>
        <w:rPr>
          <w:rFonts w:eastAsia="Gulim" w:cs="Arial"/>
          <w:lang w:eastAsia="ko-KR"/>
        </w:rPr>
      </w:pPr>
      <w:r w:rsidRPr="003275E1">
        <w:rPr>
          <w:rFonts w:eastAsia="Gulim" w:cs="Arial"/>
          <w:lang w:eastAsia="ko-KR"/>
        </w:rPr>
        <w:t xml:space="preserve">SAL </w:t>
      </w:r>
      <w:r w:rsidRPr="003275E1">
        <w:rPr>
          <w:rFonts w:eastAsia="Gulim" w:cs="Arial"/>
          <w:lang w:eastAsia="ko-KR"/>
        </w:rPr>
        <w:t>버전</w:t>
      </w:r>
    </w:p>
    <w:p w:rsidR="009A4C7C" w:rsidRPr="003275E1" w:rsidRDefault="009A4C7C" w:rsidP="00F60F84">
      <w:pPr>
        <w:pStyle w:val="PURBody-Indented"/>
        <w:spacing w:line="240" w:lineRule="exact"/>
        <w:contextualSpacing/>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Microsoft Dynamics SAL </w:t>
      </w:r>
      <w:r w:rsidRPr="003275E1">
        <w:rPr>
          <w:rFonts w:eastAsia="Gulim" w:cs="Arial"/>
          <w:lang w:eastAsia="ko-KR"/>
        </w:rPr>
        <w:t>버전</w:t>
      </w:r>
      <w:r w:rsidRPr="003275E1">
        <w:rPr>
          <w:rFonts w:eastAsia="Gulim" w:cs="Arial"/>
          <w:lang w:eastAsia="ko-KR"/>
        </w:rPr>
        <w:t xml:space="preserve"> </w:t>
      </w:r>
      <w:r w:rsidRPr="003275E1">
        <w:rPr>
          <w:rFonts w:eastAsia="Gulim" w:cs="Arial"/>
          <w:lang w:eastAsia="ko-KR"/>
        </w:rPr>
        <w:t>중에서</w:t>
      </w:r>
      <w:r w:rsidRPr="003275E1">
        <w:rPr>
          <w:rFonts w:eastAsia="Gulim" w:cs="Arial"/>
          <w:lang w:eastAsia="ko-KR"/>
        </w:rPr>
        <w:t xml:space="preserve"> </w:t>
      </w:r>
      <w:r w:rsidRPr="003275E1">
        <w:rPr>
          <w:rFonts w:eastAsia="Gulim" w:cs="Arial"/>
          <w:lang w:eastAsia="ko-KR"/>
        </w:rPr>
        <w:t>선택해야</w:t>
      </w:r>
      <w:r w:rsidRPr="003275E1">
        <w:rPr>
          <w:rFonts w:eastAsia="Gulim" w:cs="Arial"/>
          <w:lang w:eastAsia="ko-KR"/>
        </w:rPr>
        <w:t xml:space="preserve"> </w:t>
      </w:r>
      <w:r w:rsidRPr="003275E1">
        <w:rPr>
          <w:rFonts w:eastAsia="Gulim" w:cs="Arial"/>
          <w:lang w:eastAsia="ko-KR"/>
        </w:rPr>
        <w:t>하며</w:t>
      </w:r>
      <w:r w:rsidRPr="003275E1">
        <w:rPr>
          <w:rFonts w:eastAsia="Gulim" w:cs="Arial"/>
          <w:lang w:eastAsia="ko-KR"/>
        </w:rPr>
        <w:t xml:space="preserve"> </w:t>
      </w:r>
      <w:r w:rsidRPr="003275E1">
        <w:rPr>
          <w:rFonts w:eastAsia="Gulim" w:cs="Arial"/>
          <w:lang w:eastAsia="ko-KR"/>
        </w:rPr>
        <w:t>선택한</w:t>
      </w:r>
      <w:r w:rsidRPr="003275E1">
        <w:rPr>
          <w:rFonts w:eastAsia="Gulim" w:cs="Arial"/>
          <w:lang w:eastAsia="ko-KR"/>
        </w:rPr>
        <w:t xml:space="preserve"> SAL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F3324F" w:rsidRPr="003275E1" w:rsidRDefault="009A4C7C" w:rsidP="00F60F84">
      <w:pPr>
        <w:pStyle w:val="PURBody-Indented"/>
        <w:spacing w:line="240" w:lineRule="exact"/>
        <w:ind w:left="274"/>
        <w:contextualSpacing/>
        <w:rPr>
          <w:rFonts w:eastAsia="Gulim" w:cs="Arial"/>
          <w:lang w:eastAsia="ko-KR"/>
        </w:rPr>
      </w:pPr>
      <w:r w:rsidRPr="003275E1">
        <w:rPr>
          <w:rFonts w:eastAsia="Gulim" w:cs="Arial"/>
          <w:lang w:eastAsia="ko-KR"/>
        </w:rPr>
        <w:t>Microsoft Dynamics SL 2011</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SAL </w:t>
      </w:r>
      <w:r w:rsidRPr="003275E1">
        <w:rPr>
          <w:rFonts w:eastAsia="Gulim" w:cs="Arial"/>
          <w:lang w:eastAsia="ko-KR"/>
        </w:rPr>
        <w:t>버전은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F3324F" w:rsidRPr="003275E1" w:rsidRDefault="009A4C7C" w:rsidP="004544AA">
      <w:pPr>
        <w:pStyle w:val="PURBody-Indented"/>
        <w:numPr>
          <w:ilvl w:val="0"/>
          <w:numId w:val="23"/>
        </w:numPr>
        <w:spacing w:line="220" w:lineRule="exact"/>
        <w:ind w:left="994"/>
        <w:contextualSpacing/>
        <w:rPr>
          <w:rFonts w:eastAsia="Gulim" w:cs="Arial"/>
        </w:rPr>
      </w:pPr>
      <w:r w:rsidRPr="003275E1">
        <w:rPr>
          <w:rFonts w:eastAsia="Gulim" w:cs="Arial"/>
        </w:rPr>
        <w:t xml:space="preserve">Business Essentials Edition SAL(Full User </w:t>
      </w:r>
      <w:r w:rsidRPr="003275E1">
        <w:rPr>
          <w:rFonts w:eastAsia="Gulim" w:cs="Arial"/>
        </w:rPr>
        <w:t>맟</w:t>
      </w:r>
      <w:r w:rsidRPr="003275E1">
        <w:rPr>
          <w:rFonts w:eastAsia="Gulim" w:cs="Arial"/>
        </w:rPr>
        <w:t xml:space="preserve"> Light User </w:t>
      </w:r>
      <w:r w:rsidRPr="003275E1">
        <w:rPr>
          <w:rFonts w:eastAsia="Gulim" w:cs="Arial"/>
        </w:rPr>
        <w:t>유형에만</w:t>
      </w:r>
      <w:r w:rsidRPr="003275E1">
        <w:rPr>
          <w:rFonts w:eastAsia="Gulim" w:cs="Arial"/>
        </w:rPr>
        <w:t xml:space="preserve"> </w:t>
      </w:r>
      <w:r w:rsidRPr="003275E1">
        <w:rPr>
          <w:rFonts w:eastAsia="Gulim" w:cs="Arial"/>
        </w:rPr>
        <w:t>해당</w:t>
      </w:r>
      <w:r w:rsidRPr="003275E1">
        <w:rPr>
          <w:rFonts w:eastAsia="Gulim" w:cs="Arial"/>
        </w:rPr>
        <w:t>)</w:t>
      </w:r>
    </w:p>
    <w:p w:rsidR="009A4C7C" w:rsidRPr="003275E1" w:rsidRDefault="009A4C7C" w:rsidP="004544AA">
      <w:pPr>
        <w:pStyle w:val="PURBody-Indented"/>
        <w:numPr>
          <w:ilvl w:val="0"/>
          <w:numId w:val="23"/>
        </w:numPr>
        <w:spacing w:line="220" w:lineRule="exact"/>
        <w:ind w:left="994"/>
        <w:contextualSpacing/>
        <w:rPr>
          <w:rFonts w:eastAsia="Gulim" w:cs="Arial"/>
        </w:rPr>
      </w:pPr>
      <w:r w:rsidRPr="003275E1">
        <w:rPr>
          <w:rFonts w:eastAsia="Gulim" w:cs="Arial"/>
        </w:rPr>
        <w:t>Advance Management Edition SAL(</w:t>
      </w:r>
      <w:r w:rsidRPr="003275E1">
        <w:rPr>
          <w:rFonts w:eastAsia="Gulim" w:cs="Arial"/>
        </w:rPr>
        <w:t>모든</w:t>
      </w:r>
      <w:r w:rsidRPr="003275E1">
        <w:rPr>
          <w:rFonts w:eastAsia="Gulim" w:cs="Arial"/>
        </w:rPr>
        <w:t xml:space="preserve"> SAL </w:t>
      </w:r>
      <w:r w:rsidRPr="003275E1">
        <w:rPr>
          <w:rFonts w:eastAsia="Gulim" w:cs="Arial"/>
        </w:rPr>
        <w:t>유형에</w:t>
      </w:r>
      <w:r w:rsidRPr="003275E1">
        <w:rPr>
          <w:rFonts w:eastAsia="Gulim" w:cs="Arial"/>
        </w:rPr>
        <w:t xml:space="preserve"> </w:t>
      </w:r>
      <w:r w:rsidRPr="003275E1">
        <w:rPr>
          <w:rFonts w:eastAsia="Gulim" w:cs="Arial"/>
        </w:rPr>
        <w:t>해당</w:t>
      </w:r>
      <w:r w:rsidRPr="003275E1">
        <w:rPr>
          <w:rFonts w:eastAsia="Gulim" w:cs="Arial"/>
        </w:rPr>
        <w:t>)</w:t>
      </w:r>
    </w:p>
    <w:p w:rsidR="00F3324F" w:rsidRPr="003275E1" w:rsidRDefault="00F3324F" w:rsidP="00F3324F">
      <w:pPr>
        <w:pStyle w:val="PURBlueStrong"/>
        <w:rPr>
          <w:rFonts w:eastAsia="Gulim" w:cs="Arial"/>
        </w:rPr>
      </w:pPr>
      <w:r w:rsidRPr="003275E1">
        <w:rPr>
          <w:rFonts w:eastAsia="Gulim" w:cs="Arial"/>
        </w:rPr>
        <w:t xml:space="preserve">SAL </w:t>
      </w:r>
      <w:r w:rsidRPr="003275E1">
        <w:rPr>
          <w:rFonts w:eastAsia="Gulim" w:cs="Arial"/>
        </w:rPr>
        <w:t>필요</w:t>
      </w:r>
      <w:r w:rsidRPr="003275E1">
        <w:rPr>
          <w:rFonts w:eastAsia="Gulim" w:cs="Arial"/>
        </w:rPr>
        <w:t xml:space="preserve"> </w:t>
      </w:r>
      <w:r w:rsidRPr="003275E1">
        <w:rPr>
          <w:rFonts w:eastAsia="Gulim" w:cs="Arial"/>
        </w:rPr>
        <w:t>없음</w:t>
      </w:r>
    </w:p>
    <w:p w:rsidR="00F3324F" w:rsidRPr="003275E1" w:rsidRDefault="00F3324F" w:rsidP="00F3324F">
      <w:pPr>
        <w:pStyle w:val="PURBullet"/>
        <w:numPr>
          <w:ilvl w:val="0"/>
          <w:numId w:val="0"/>
        </w:numPr>
        <w:ind w:left="274"/>
        <w:rPr>
          <w:rFonts w:eastAsia="Gulim" w:cs="Arial"/>
          <w:lang w:eastAsia="ko-KR"/>
        </w:rPr>
      </w:pPr>
      <w:r w:rsidRPr="003275E1">
        <w:rPr>
          <w:rFonts w:eastAsia="Gulim" w:cs="Arial"/>
          <w:lang w:eastAsia="ko-KR"/>
        </w:rPr>
        <w:t>감사</w:t>
      </w:r>
      <w:r w:rsidRPr="003275E1">
        <w:rPr>
          <w:rFonts w:eastAsia="Gulim" w:cs="Arial"/>
          <w:lang w:eastAsia="ko-KR"/>
        </w:rPr>
        <w:t xml:space="preserve"> </w:t>
      </w:r>
      <w:r w:rsidRPr="003275E1">
        <w:rPr>
          <w:rFonts w:eastAsia="Gulim" w:cs="Arial"/>
          <w:lang w:eastAsia="ko-KR"/>
        </w:rPr>
        <w:t>프로세스와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전문</w:t>
      </w:r>
      <w:r w:rsidRPr="003275E1">
        <w:rPr>
          <w:rFonts w:eastAsia="Gulim" w:cs="Arial"/>
          <w:lang w:eastAsia="ko-KR"/>
        </w:rPr>
        <w:t xml:space="preserve"> </w:t>
      </w:r>
      <w:r w:rsidRPr="003275E1">
        <w:rPr>
          <w:rFonts w:eastAsia="Gulim" w:cs="Arial"/>
          <w:lang w:eastAsia="ko-KR"/>
        </w:rPr>
        <w:t>회계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기장</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한해</w:t>
      </w:r>
      <w:r w:rsidRPr="003275E1">
        <w:rPr>
          <w:rFonts w:eastAsia="Gulim" w:cs="Arial"/>
          <w:lang w:eastAsia="ko-KR"/>
        </w:rPr>
        <w:t xml:space="preserve"> Microsoft Dynamics SL 2011</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고용된</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취득하거나</w:t>
      </w:r>
      <w:r w:rsidRPr="003275E1">
        <w:rPr>
          <w:rFonts w:eastAsia="Gulim" w:cs="Arial"/>
          <w:lang w:eastAsia="ko-KR"/>
        </w:rPr>
        <w:t xml:space="preserve"> </w:t>
      </w:r>
      <w:r w:rsidRPr="003275E1">
        <w:rPr>
          <w:rFonts w:eastAsia="Gulim" w:cs="Arial"/>
          <w:lang w:eastAsia="ko-KR"/>
        </w:rPr>
        <w:t>할당할</w:t>
      </w:r>
      <w:r w:rsidRPr="003275E1">
        <w:rPr>
          <w:rFonts w:eastAsia="Gulim" w:cs="Arial"/>
          <w:lang w:eastAsia="ko-KR"/>
        </w:rPr>
        <w:t xml:space="preserve"> </w:t>
      </w:r>
      <w:r w:rsidRPr="003275E1">
        <w:rPr>
          <w:rFonts w:eastAsia="Gulim" w:cs="Arial"/>
          <w:lang w:eastAsia="ko-KR"/>
        </w:rPr>
        <w:t>필요가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9A4C7C" w:rsidRPr="003275E1" w:rsidRDefault="009A4C7C" w:rsidP="009A4C7C">
      <w:pPr>
        <w:pStyle w:val="PURBlueStrong"/>
        <w:rPr>
          <w:rFonts w:eastAsia="Gulim" w:cs="Arial"/>
          <w:lang w:eastAsia="ko-KR"/>
        </w:rPr>
      </w:pPr>
      <w:r w:rsidRPr="003275E1">
        <w:rPr>
          <w:rStyle w:val="PURBlueStrongChar"/>
          <w:rFonts w:eastAsia="Gulim" w:cs="Arial"/>
          <w:smallCaps/>
          <w:lang w:eastAsia="ko-KR"/>
        </w:rPr>
        <w:t>지역화</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및</w:t>
      </w:r>
      <w:r w:rsidRPr="003275E1">
        <w:rPr>
          <w:rStyle w:val="PURBlueStrongChar"/>
          <w:rFonts w:eastAsia="Gulim" w:cs="Arial"/>
          <w:smallCaps/>
          <w:lang w:eastAsia="ko-KR"/>
        </w:rPr>
        <w:t xml:space="preserve"> </w:t>
      </w:r>
      <w:r w:rsidRPr="003275E1">
        <w:rPr>
          <w:rStyle w:val="PURBlueStrongChar"/>
          <w:rFonts w:eastAsia="Gulim" w:cs="Arial"/>
          <w:smallCaps/>
          <w:lang w:eastAsia="ko-KR"/>
        </w:rPr>
        <w:t>번역</w:t>
      </w:r>
    </w:p>
    <w:p w:rsidR="009A4C7C" w:rsidRPr="003275E1" w:rsidRDefault="009A4C7C" w:rsidP="009A4C7C">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지역화하여</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언어</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18" w:history="1">
        <w:r w:rsidRPr="003275E1">
          <w:rPr>
            <w:rStyle w:val="Hyperlink"/>
            <w:rFonts w:eastAsia="Gulim" w:cs="Arial"/>
            <w:lang w:eastAsia="ko-KR"/>
          </w:rPr>
          <w:t>http://www.microsoft.com/dynamics/en/us/products/sl-availability.aspx</w:t>
        </w:r>
      </w:hyperlink>
      <w:r w:rsidRPr="003275E1">
        <w:rPr>
          <w:rStyle w:val="Hyperlink"/>
          <w:rFonts w:eastAsia="Gulim" w:cs="Arial"/>
          <w:color w:val="404040" w:themeColor="text1" w:themeTint="BF"/>
          <w:u w:val="none"/>
          <w:lang w:eastAsia="ko-KR"/>
        </w:rPr>
        <w:t>를</w:t>
      </w:r>
      <w:r w:rsidRPr="003275E1">
        <w:rPr>
          <w:rStyle w:val="Hyperlink"/>
          <w:rFonts w:eastAsia="Gulim" w:cs="Arial"/>
          <w:color w:val="404040" w:themeColor="text1" w:themeTint="BF"/>
          <w:u w:val="none"/>
          <w:lang w:eastAsia="ko-KR"/>
        </w:rPr>
        <w:t xml:space="preserve"> </w:t>
      </w:r>
      <w:r w:rsidRPr="003275E1">
        <w:rPr>
          <w:rStyle w:val="Hyperlink"/>
          <w:rFonts w:eastAsia="Gulim" w:cs="Arial"/>
          <w:color w:val="404040" w:themeColor="text1" w:themeTint="BF"/>
          <w:u w:val="none"/>
          <w:lang w:eastAsia="ko-KR"/>
        </w:rPr>
        <w:t>참조하십시오</w:t>
      </w:r>
      <w:r w:rsidRPr="003275E1">
        <w:rPr>
          <w:rStyle w:val="Hyperlink"/>
          <w:rFonts w:eastAsia="Gulim" w:cs="Arial"/>
          <w:color w:val="404040" w:themeColor="text1" w:themeTint="BF"/>
          <w:u w:val="none"/>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생성된</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규정이</w:t>
      </w:r>
      <w:r w:rsidRPr="003275E1">
        <w:rPr>
          <w:rFonts w:eastAsia="Gulim" w:cs="Arial"/>
          <w:lang w:eastAsia="ko-KR"/>
        </w:rPr>
        <w:t xml:space="preserve"> </w:t>
      </w:r>
      <w:r w:rsidRPr="003275E1">
        <w:rPr>
          <w:rFonts w:eastAsia="Gulim" w:cs="Arial"/>
          <w:lang w:eastAsia="ko-KR"/>
        </w:rPr>
        <w:t>지역별로</w:t>
      </w:r>
      <w:r w:rsidRPr="003275E1">
        <w:rPr>
          <w:rFonts w:eastAsia="Gulim" w:cs="Arial"/>
          <w:lang w:eastAsia="ko-KR"/>
        </w:rPr>
        <w:t xml:space="preserve"> </w:t>
      </w:r>
      <w:r w:rsidRPr="003275E1">
        <w:rPr>
          <w:rFonts w:eastAsia="Gulim" w:cs="Arial"/>
          <w:lang w:eastAsia="ko-KR"/>
        </w:rPr>
        <w:t>다르므로</w:t>
      </w:r>
      <w:r w:rsidRPr="003275E1">
        <w:rPr>
          <w:rFonts w:eastAsia="Gulim" w:cs="Arial"/>
          <w:lang w:eastAsia="ko-KR"/>
        </w:rPr>
        <w:t xml:space="preserve"> </w:t>
      </w:r>
      <w:r w:rsidRPr="003275E1">
        <w:rPr>
          <w:rFonts w:eastAsia="Gulim" w:cs="Arial"/>
          <w:lang w:eastAsia="ko-KR"/>
        </w:rPr>
        <w:t>법률이나</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차이로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모듈이나</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생성되지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문제가</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원래의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번역된</w:t>
      </w:r>
      <w:r w:rsidRPr="003275E1">
        <w:rPr>
          <w:rFonts w:eastAsia="Gulim" w:cs="Arial"/>
          <w:lang w:eastAsia="ko-KR"/>
        </w:rPr>
        <w:t xml:space="preserve"> </w:t>
      </w:r>
      <w:r w:rsidRPr="003275E1">
        <w:rPr>
          <w:rFonts w:eastAsia="Gulim" w:cs="Arial"/>
          <w:lang w:eastAsia="ko-KR"/>
        </w:rPr>
        <w:t>버전이</w:t>
      </w:r>
      <w:r w:rsidRPr="003275E1">
        <w:rPr>
          <w:rFonts w:eastAsia="Gulim" w:cs="Arial"/>
          <w:lang w:eastAsia="ko-KR"/>
        </w:rPr>
        <w:t xml:space="preserve"> </w:t>
      </w:r>
      <w:r w:rsidRPr="003275E1">
        <w:rPr>
          <w:rFonts w:eastAsia="Gulim" w:cs="Arial"/>
          <w:lang w:eastAsia="ko-KR"/>
        </w:rPr>
        <w:t>생성되고</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일반에게</w:t>
      </w:r>
      <w:r w:rsidRPr="003275E1">
        <w:rPr>
          <w:rFonts w:eastAsia="Gulim" w:cs="Arial"/>
          <w:lang w:eastAsia="ko-KR"/>
        </w:rPr>
        <w:t xml:space="preserve"> </w:t>
      </w:r>
      <w:r w:rsidRPr="003275E1">
        <w:rPr>
          <w:rFonts w:eastAsia="Gulim" w:cs="Arial"/>
          <w:lang w:eastAsia="ko-KR"/>
        </w:rPr>
        <w:t>상업적으로</w:t>
      </w:r>
      <w:r w:rsidRPr="003275E1">
        <w:rPr>
          <w:rFonts w:eastAsia="Gulim" w:cs="Arial"/>
          <w:lang w:eastAsia="ko-KR"/>
        </w:rPr>
        <w:t xml:space="preserve"> </w:t>
      </w:r>
      <w:r w:rsidRPr="003275E1">
        <w:rPr>
          <w:rFonts w:eastAsia="Gulim" w:cs="Arial"/>
          <w:lang w:eastAsia="ko-KR"/>
        </w:rPr>
        <w:t>제공했던</w:t>
      </w:r>
      <w:r w:rsidRPr="003275E1">
        <w:rPr>
          <w:rFonts w:eastAsia="Gulim" w:cs="Arial"/>
          <w:lang w:eastAsia="ko-KR"/>
        </w:rPr>
        <w:t xml:space="preserve"> </w:t>
      </w:r>
      <w:r w:rsidRPr="003275E1">
        <w:rPr>
          <w:rFonts w:eastAsia="Gulim" w:cs="Arial"/>
          <w:lang w:eastAsia="ko-KR"/>
        </w:rPr>
        <w:t>지역</w:t>
      </w:r>
      <w:r w:rsidRPr="003275E1">
        <w:rPr>
          <w:rFonts w:eastAsia="Gulim" w:cs="Arial"/>
          <w:lang w:eastAsia="ko-KR"/>
        </w:rPr>
        <w:t xml:space="preserve"> </w:t>
      </w:r>
      <w:r w:rsidRPr="003275E1">
        <w:rPr>
          <w:rFonts w:eastAsia="Gulim" w:cs="Arial"/>
          <w:lang w:eastAsia="ko-KR"/>
        </w:rPr>
        <w:t>외부에서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적합성에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보장</w:t>
      </w:r>
      <w:r w:rsidRPr="003275E1">
        <w:rPr>
          <w:rFonts w:eastAsia="Gulim" w:cs="Arial"/>
          <w:lang w:eastAsia="ko-KR"/>
        </w:rPr>
        <w:t xml:space="preserve">, </w:t>
      </w:r>
      <w:r w:rsidRPr="003275E1">
        <w:rPr>
          <w:rFonts w:eastAsia="Gulim" w:cs="Arial"/>
          <w:lang w:eastAsia="ko-KR"/>
        </w:rPr>
        <w:t>보증</w:t>
      </w:r>
      <w:r w:rsidRPr="003275E1">
        <w:rPr>
          <w:rFonts w:eastAsia="Gulim" w:cs="Arial"/>
          <w:lang w:eastAsia="ko-KR"/>
        </w:rPr>
        <w:t>(</w:t>
      </w:r>
      <w:r w:rsidRPr="003275E1">
        <w:rPr>
          <w:rFonts w:eastAsia="Gulim" w:cs="Arial"/>
          <w:lang w:eastAsia="ko-KR"/>
        </w:rPr>
        <w:t>명시적</w:t>
      </w:r>
      <w:r w:rsidRPr="003275E1">
        <w:rPr>
          <w:rFonts w:eastAsia="Gulim" w:cs="Arial"/>
          <w:lang w:eastAsia="ko-KR"/>
        </w:rPr>
        <w:t xml:space="preserve">, </w:t>
      </w:r>
      <w:r w:rsidRPr="003275E1">
        <w:rPr>
          <w:rFonts w:eastAsia="Gulim" w:cs="Arial"/>
          <w:lang w:eastAsia="ko-KR"/>
        </w:rPr>
        <w:t>묵시적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방식의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확약을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지역에서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적합한지</w:t>
      </w:r>
      <w:r w:rsidRPr="003275E1">
        <w:rPr>
          <w:rFonts w:eastAsia="Gulim" w:cs="Arial"/>
          <w:lang w:eastAsia="ko-KR"/>
        </w:rPr>
        <w:t xml:space="preserve"> </w:t>
      </w:r>
      <w:r w:rsidRPr="003275E1">
        <w:rPr>
          <w:rFonts w:eastAsia="Gulim" w:cs="Arial"/>
          <w:lang w:eastAsia="ko-KR"/>
        </w:rPr>
        <w:t>여부를</w:t>
      </w:r>
      <w:r w:rsidRPr="003275E1">
        <w:rPr>
          <w:rFonts w:eastAsia="Gulim" w:cs="Arial"/>
          <w:lang w:eastAsia="ko-KR"/>
        </w:rPr>
        <w:t xml:space="preserve"> </w:t>
      </w:r>
      <w:r w:rsidRPr="003275E1">
        <w:rPr>
          <w:rFonts w:eastAsia="Gulim" w:cs="Arial"/>
          <w:lang w:eastAsia="ko-KR"/>
        </w:rPr>
        <w:t>확인하려면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사용하려는</w:t>
      </w:r>
      <w:r w:rsidRPr="003275E1">
        <w:rPr>
          <w:rFonts w:eastAsia="Gulim" w:cs="Arial"/>
          <w:lang w:eastAsia="ko-KR"/>
        </w:rPr>
        <w:t xml:space="preserve"> </w:t>
      </w:r>
      <w:r w:rsidRPr="003275E1">
        <w:rPr>
          <w:rFonts w:eastAsia="Gulim" w:cs="Arial"/>
          <w:lang w:eastAsia="ko-KR"/>
        </w:rPr>
        <w:t>지리적</w:t>
      </w:r>
      <w:r w:rsidRPr="003275E1">
        <w:rPr>
          <w:rFonts w:eastAsia="Gulim" w:cs="Arial"/>
          <w:lang w:eastAsia="ko-KR"/>
        </w:rPr>
        <w:t xml:space="preserve"> </w:t>
      </w:r>
      <w:r w:rsidRPr="003275E1">
        <w:rPr>
          <w:rFonts w:eastAsia="Gulim" w:cs="Arial"/>
          <w:lang w:eastAsia="ko-KR"/>
        </w:rPr>
        <w:t>영역의</w:t>
      </w:r>
      <w:r w:rsidRPr="003275E1">
        <w:rPr>
          <w:rFonts w:eastAsia="Gulim" w:cs="Arial"/>
          <w:lang w:eastAsia="ko-KR"/>
        </w:rPr>
        <w:t xml:space="preserve"> </w:t>
      </w:r>
      <w:r w:rsidRPr="003275E1">
        <w:rPr>
          <w:rFonts w:eastAsia="Gulim" w:cs="Arial"/>
          <w:lang w:eastAsia="ko-KR"/>
        </w:rPr>
        <w:t>세무</w:t>
      </w:r>
      <w:r w:rsidRPr="003275E1">
        <w:rPr>
          <w:rFonts w:eastAsia="Gulim" w:cs="Arial"/>
          <w:lang w:eastAsia="ko-KR"/>
        </w:rPr>
        <w:t xml:space="preserve"> </w:t>
      </w:r>
      <w:r w:rsidRPr="003275E1">
        <w:rPr>
          <w:rFonts w:eastAsia="Gulim" w:cs="Arial"/>
          <w:lang w:eastAsia="ko-KR"/>
        </w:rPr>
        <w:t>전문가에게</w:t>
      </w:r>
      <w:r w:rsidRPr="003275E1">
        <w:rPr>
          <w:rFonts w:eastAsia="Gulim" w:cs="Arial"/>
          <w:lang w:eastAsia="ko-KR"/>
        </w:rPr>
        <w:t xml:space="preserve"> </w:t>
      </w:r>
      <w:r w:rsidRPr="003275E1">
        <w:rPr>
          <w:rFonts w:eastAsia="Gulim" w:cs="Arial"/>
          <w:lang w:eastAsia="ko-KR"/>
        </w:rPr>
        <w:t>문의하십시오</w:t>
      </w:r>
      <w:r w:rsidRPr="003275E1">
        <w:rPr>
          <w:rFonts w:eastAsia="Gulim" w:cs="Arial"/>
          <w:lang w:eastAsia="ko-KR"/>
        </w:rPr>
        <w:t>.</w:t>
      </w:r>
    </w:p>
    <w:p w:rsidR="009A4C7C" w:rsidRPr="003275E1" w:rsidRDefault="009A4C7C" w:rsidP="009A4C7C">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번역하려는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유효한</w:t>
      </w:r>
      <w:r w:rsidRPr="003275E1">
        <w:rPr>
          <w:rFonts w:eastAsia="Gulim" w:cs="Arial"/>
          <w:lang w:eastAsia="ko-KR"/>
        </w:rPr>
        <w:t xml:space="preserve"> </w:t>
      </w:r>
      <w:r w:rsidRPr="003275E1">
        <w:rPr>
          <w:rFonts w:eastAsia="Gulim" w:cs="Arial"/>
          <w:lang w:eastAsia="ko-KR"/>
        </w:rPr>
        <w:t>최신</w:t>
      </w:r>
      <w:r w:rsidRPr="003275E1">
        <w:rPr>
          <w:rFonts w:eastAsia="Gulim" w:cs="Arial"/>
          <w:lang w:eastAsia="ko-KR"/>
        </w:rPr>
        <w:t xml:space="preserve"> MPLLA(</w:t>
      </w:r>
      <w:r w:rsidRPr="003275E1">
        <w:rPr>
          <w:rFonts w:eastAsia="Gulim" w:cs="Arial"/>
          <w:lang w:eastAsia="ko-KR"/>
        </w:rPr>
        <w:t>마스터</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있어야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MPLLA </w:t>
      </w:r>
      <w:r w:rsidRPr="003275E1">
        <w:rPr>
          <w:rFonts w:eastAsia="Gulim" w:cs="Arial"/>
          <w:lang w:eastAsia="ko-KR"/>
        </w:rPr>
        <w:t>및</w:t>
      </w:r>
      <w:r w:rsidRPr="003275E1">
        <w:rPr>
          <w:rFonts w:eastAsia="Gulim" w:cs="Arial"/>
          <w:lang w:eastAsia="ko-KR"/>
        </w:rPr>
        <w:t xml:space="preserve"> Microsoft Dynamics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지역화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번역</w:t>
      </w:r>
      <w:r w:rsidRPr="003275E1">
        <w:rPr>
          <w:rFonts w:eastAsia="Gulim" w:cs="Arial"/>
          <w:lang w:eastAsia="ko-KR"/>
        </w:rPr>
        <w:t xml:space="preserve"> </w:t>
      </w:r>
      <w:r w:rsidRPr="003275E1">
        <w:rPr>
          <w:rFonts w:eastAsia="Gulim" w:cs="Arial"/>
          <w:lang w:eastAsia="ko-KR"/>
        </w:rPr>
        <w:t>라이선싱</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hyperlink r:id="rId119" w:history="1">
        <w:r w:rsidRPr="003275E1">
          <w:rPr>
            <w:rStyle w:val="Hyperlink"/>
            <w:rFonts w:eastAsia="Gulim" w:cs="Arial"/>
            <w:lang w:eastAsia="ko-KR"/>
          </w:rPr>
          <w:t>https://mbs.microsoft.com/partnersource/partneressentials/pllp</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참조하거나</w:t>
      </w:r>
      <w:r w:rsidRPr="003275E1">
        <w:rPr>
          <w:rFonts w:eastAsia="Gulim" w:cs="Arial"/>
          <w:lang w:eastAsia="ko-KR"/>
        </w:rPr>
        <w:t xml:space="preserve"> </w:t>
      </w:r>
      <w:r w:rsidRPr="003275E1">
        <w:rPr>
          <w:rFonts w:eastAsia="Gulim" w:cs="Arial"/>
          <w:lang w:eastAsia="ko-KR"/>
        </w:rPr>
        <w:t>파트너</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담당자에게</w:t>
      </w:r>
      <w:r w:rsidRPr="003275E1">
        <w:rPr>
          <w:rFonts w:eastAsia="Gulim" w:cs="Arial"/>
          <w:lang w:eastAsia="ko-KR"/>
        </w:rPr>
        <w:t xml:space="preserve"> </w:t>
      </w:r>
      <w:r w:rsidRPr="003275E1">
        <w:rPr>
          <w:rFonts w:eastAsia="Gulim" w:cs="Arial"/>
          <w:lang w:eastAsia="ko-KR"/>
        </w:rPr>
        <w:t>문의하시기</w:t>
      </w:r>
      <w:r w:rsidRPr="003275E1">
        <w:rPr>
          <w:rFonts w:eastAsia="Gulim" w:cs="Arial"/>
          <w:lang w:eastAsia="ko-KR"/>
        </w:rPr>
        <w:t xml:space="preserve"> </w:t>
      </w:r>
      <w:r w:rsidRPr="003275E1">
        <w:rPr>
          <w:rFonts w:eastAsia="Gulim" w:cs="Arial"/>
          <w:lang w:eastAsia="ko-KR"/>
        </w:rPr>
        <w:t>바랍니다</w:t>
      </w:r>
      <w:r w:rsidRPr="003275E1">
        <w:rPr>
          <w:rFonts w:eastAsia="Gulim" w:cs="Arial"/>
          <w:lang w:eastAsia="ko-KR"/>
        </w:rPr>
        <w:t>.</w:t>
      </w:r>
    </w:p>
    <w:p w:rsidR="00893CE7" w:rsidRPr="003275E1" w:rsidRDefault="003B5CF1" w:rsidP="00893CE7">
      <w:pPr>
        <w:pStyle w:val="PURBody-Indented"/>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D20186" w:rsidRPr="003275E1" w:rsidRDefault="00D20186" w:rsidP="00D20186">
      <w:pPr>
        <w:pStyle w:val="PURProductName"/>
        <w:rPr>
          <w:rFonts w:eastAsia="Gulim" w:cs="Arial"/>
          <w:lang w:eastAsia="ko-KR"/>
        </w:rPr>
      </w:pPr>
      <w:bookmarkStart w:id="439" w:name="_Toc346536870"/>
      <w:bookmarkStart w:id="440" w:name="_Toc346895321"/>
      <w:bookmarkStart w:id="441" w:name="_Toc363552807"/>
      <w:bookmarkStart w:id="442" w:name="_Toc363552870"/>
      <w:bookmarkStart w:id="443" w:name="_Toc372067933"/>
      <w:bookmarkStart w:id="444" w:name="_Toc372068076"/>
      <w:bookmarkStart w:id="445" w:name="_Toc299519130"/>
      <w:bookmarkStart w:id="446" w:name="_Toc299531562"/>
      <w:bookmarkStart w:id="447" w:name="_Toc299531886"/>
      <w:bookmarkStart w:id="448" w:name="_Toc299957169"/>
      <w:r w:rsidRPr="003275E1">
        <w:rPr>
          <w:rFonts w:eastAsia="Gulim" w:cs="Arial"/>
          <w:lang w:eastAsia="ko-KR"/>
        </w:rPr>
        <w:t>Microsoft User Experience Virtualization Hosting for Desktops</w:t>
      </w:r>
      <w:bookmarkEnd w:id="439"/>
      <w:bookmarkEnd w:id="440"/>
      <w:r w:rsidRPr="003275E1">
        <w:rPr>
          <w:rFonts w:eastAsia="Gulim" w:cs="Arial"/>
          <w:lang w:eastAsia="ko-KR"/>
        </w:rPr>
        <w:t xml:space="preserve"> v2.0</w:t>
      </w:r>
      <w:bookmarkEnd w:id="441"/>
      <w:bookmarkEnd w:id="442"/>
      <w:bookmarkEnd w:id="443"/>
      <w:bookmarkEnd w:id="444"/>
      <w:r w:rsidRPr="003275E1">
        <w:rPr>
          <w:rFonts w:eastAsia="Gulim" w:cs="Arial"/>
        </w:rPr>
        <w:fldChar w:fldCharType="begin"/>
      </w:r>
      <w:r w:rsidRPr="003275E1">
        <w:rPr>
          <w:rFonts w:eastAsia="Gulim" w:cs="Arial"/>
          <w:lang w:eastAsia="ko-KR"/>
        </w:rPr>
        <w:instrText>XE "Microsoft User Experience Virtualization Hosting for Desktops v2.0"</w:instrText>
      </w:r>
      <w:r w:rsidRPr="003275E1">
        <w:rPr>
          <w:rFonts w:eastAsia="Gulim" w:cs="Arial"/>
        </w:rPr>
        <w:fldChar w:fldCharType="end"/>
      </w:r>
    </w:p>
    <w:p w:rsidR="00D20186" w:rsidRPr="003275E1" w:rsidRDefault="00D20186" w:rsidP="00A50403">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D20186" w:rsidRPr="003275E1" w:rsidTr="00A50403">
        <w:tc>
          <w:tcPr>
            <w:tcW w:w="2571" w:type="pct"/>
            <w:tcBorders>
              <w:top w:val="single" w:sz="4" w:space="0" w:color="auto"/>
              <w:bottom w:val="nil"/>
            </w:tcBorders>
          </w:tcPr>
          <w:p w:rsidR="00D20186" w:rsidRPr="000B7F78" w:rsidRDefault="00D20186" w:rsidP="00280B5A">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29" w:type="pct"/>
            <w:tcBorders>
              <w:top w:val="single" w:sz="4" w:space="0" w:color="auto"/>
              <w:bottom w:val="nil"/>
            </w:tcBorders>
          </w:tcPr>
          <w:p w:rsidR="00D20186" w:rsidRPr="000B7F78" w:rsidRDefault="00D20186" w:rsidP="00280B5A">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p>
        </w:tc>
      </w:tr>
      <w:tr w:rsidR="00D20186" w:rsidRPr="003275E1" w:rsidTr="00280B5A">
        <w:tc>
          <w:tcPr>
            <w:tcW w:w="2571" w:type="pct"/>
            <w:tcBorders>
              <w:top w:val="nil"/>
            </w:tcBorders>
          </w:tcPr>
          <w:p w:rsidR="00D20186" w:rsidRPr="000B7F78" w:rsidRDefault="00D20186" w:rsidP="00280B5A">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r w:rsidRPr="000B7F78">
              <w:rPr>
                <w:rFonts w:eastAsia="Gulim" w:cs="Arial"/>
                <w:lang w:eastAsia="ko-KR"/>
              </w:rPr>
              <w:t xml:space="preserve"> </w:t>
            </w:r>
          </w:p>
        </w:tc>
        <w:tc>
          <w:tcPr>
            <w:tcW w:w="2429" w:type="pct"/>
            <w:tcBorders>
              <w:top w:val="nil"/>
            </w:tcBorders>
          </w:tcPr>
          <w:p w:rsidR="00D20186" w:rsidRPr="000B7F78" w:rsidRDefault="003B0799" w:rsidP="00280B5A">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D20186" w:rsidRPr="003275E1" w:rsidTr="00A5040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20186" w:rsidRPr="003275E1" w:rsidRDefault="00D20186" w:rsidP="00280B5A">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20186" w:rsidRPr="003275E1" w:rsidTr="00280B5A">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20186" w:rsidRPr="003275E1" w:rsidRDefault="00D20186" w:rsidP="00280B5A">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20186" w:rsidRPr="003275E1" w:rsidRDefault="00D20186" w:rsidP="00280B5A">
            <w:pPr>
              <w:pStyle w:val="PURBullet-Indented"/>
              <w:rPr>
                <w:rFonts w:eastAsia="Gulim" w:cs="Arial"/>
              </w:rPr>
            </w:pPr>
            <w:r w:rsidRPr="003275E1">
              <w:rPr>
                <w:rFonts w:eastAsia="Gulim" w:cs="Arial"/>
              </w:rPr>
              <w:t>Microsoft User Experience Virtualization Hosting for Desktops v2.0 SAL</w:t>
            </w:r>
          </w:p>
        </w:tc>
      </w:tr>
    </w:tbl>
    <w:p w:rsidR="00D20186" w:rsidRPr="003275E1" w:rsidRDefault="00D20186" w:rsidP="00D20186">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D20186" w:rsidRPr="003275E1" w:rsidRDefault="00D20186" w:rsidP="00A50403">
      <w:pPr>
        <w:pStyle w:val="PURBody-Indented"/>
        <w:rPr>
          <w:rFonts w:eastAsia="Gulim" w:cs="Arial"/>
          <w:lang w:eastAsia="ko-KR"/>
        </w:rPr>
      </w:pPr>
      <w:r w:rsidRPr="003275E1">
        <w:rPr>
          <w:rFonts w:eastAsia="Gulim" w:cs="Arial"/>
          <w:lang w:eastAsia="ko-KR"/>
        </w:rPr>
        <w:t>Microsoft User Experience Virtualization Hosting for Desktops v2.0</w:t>
      </w:r>
      <w:r w:rsidRPr="003275E1">
        <w:rPr>
          <w:rFonts w:eastAsia="Gulim" w:cs="Arial"/>
          <w:lang w:eastAsia="ko-KR"/>
        </w:rPr>
        <w:t>은</w:t>
      </w:r>
      <w:r w:rsidRPr="003275E1">
        <w:rPr>
          <w:rFonts w:eastAsia="Gulim" w:cs="Arial"/>
          <w:lang w:eastAsia="ko-KR"/>
        </w:rPr>
        <w:t xml:space="preserve"> Windows Server </w:t>
      </w:r>
      <w:r w:rsidRPr="003275E1">
        <w:rPr>
          <w:rFonts w:eastAsia="Gulim" w:cs="Arial"/>
          <w:lang w:eastAsia="ko-KR"/>
        </w:rPr>
        <w:t>및</w:t>
      </w:r>
      <w:r w:rsidRPr="003275E1">
        <w:rPr>
          <w:rFonts w:eastAsia="Gulim" w:cs="Arial"/>
          <w:lang w:eastAsia="ko-KR"/>
        </w:rPr>
        <w:t xml:space="preserve"> 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(RDS)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유사한</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SPLA</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데스크톱과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Windows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Windows Server </w:t>
      </w:r>
      <w:r w:rsidRPr="003275E1">
        <w:rPr>
          <w:rFonts w:eastAsia="Gulim" w:cs="Arial"/>
          <w:lang w:eastAsia="ko-KR"/>
        </w:rPr>
        <w:t>및</w:t>
      </w:r>
      <w:r w:rsidRPr="003275E1">
        <w:rPr>
          <w:rFonts w:eastAsia="Gulim" w:cs="Arial"/>
          <w:lang w:eastAsia="ko-KR"/>
        </w:rPr>
        <w:t xml:space="preserve"> 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(RDS)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이와</w:t>
      </w:r>
      <w:r w:rsidRPr="003275E1">
        <w:rPr>
          <w:rFonts w:eastAsia="Gulim" w:cs="Arial"/>
          <w:lang w:eastAsia="ko-KR"/>
        </w:rPr>
        <w:t xml:space="preserve"> </w:t>
      </w:r>
      <w:r w:rsidRPr="003275E1">
        <w:rPr>
          <w:rFonts w:eastAsia="Gulim" w:cs="Arial"/>
          <w:lang w:eastAsia="ko-KR"/>
        </w:rPr>
        <w:t>유사한</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데스크톱을</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사용자에게도</w:t>
      </w:r>
      <w:r w:rsidRPr="003275E1">
        <w:rPr>
          <w:rFonts w:eastAsia="Gulim" w:cs="Arial"/>
          <w:lang w:eastAsia="ko-KR"/>
        </w:rPr>
        <w:t xml:space="preserve"> Windows Server RDS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D20186" w:rsidRPr="003275E1" w:rsidRDefault="003B5CF1" w:rsidP="00A50403">
      <w:pPr>
        <w:pStyle w:val="PURBody-Indented"/>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791B57">
      <w:pPr>
        <w:pStyle w:val="PURProductName"/>
        <w:spacing w:before="0"/>
        <w:rPr>
          <w:rFonts w:eastAsia="Gulim" w:cs="Arial"/>
          <w:lang w:eastAsia="ko-KR"/>
        </w:rPr>
      </w:pPr>
      <w:bookmarkStart w:id="449" w:name="_Toc346536871"/>
      <w:bookmarkStart w:id="450" w:name="_Toc346895322"/>
      <w:bookmarkStart w:id="451" w:name="_Toc339280334"/>
      <w:bookmarkStart w:id="452" w:name="_Toc339280477"/>
      <w:bookmarkStart w:id="453" w:name="_Toc363552808"/>
      <w:bookmarkStart w:id="454" w:name="_Toc363552871"/>
      <w:bookmarkStart w:id="455" w:name="_Toc372067934"/>
      <w:bookmarkStart w:id="456" w:name="_Toc372068077"/>
      <w:r w:rsidRPr="003275E1">
        <w:rPr>
          <w:rFonts w:eastAsia="Gulim" w:cs="Arial"/>
          <w:lang w:eastAsia="ko-KR"/>
        </w:rPr>
        <w:t xml:space="preserve">Office </w:t>
      </w:r>
      <w:r w:rsidRPr="003275E1">
        <w:rPr>
          <w:rFonts w:eastAsia="Gulim" w:cs="Arial"/>
          <w:lang w:eastAsia="ko-KR"/>
        </w:rPr>
        <w:t>복수</w:t>
      </w:r>
      <w:r w:rsidRPr="003275E1">
        <w:rPr>
          <w:rFonts w:eastAsia="Gulim" w:cs="Arial"/>
          <w:lang w:eastAsia="ko-KR"/>
        </w:rPr>
        <w:t xml:space="preserve"> </w:t>
      </w:r>
      <w:r w:rsidRPr="003275E1">
        <w:rPr>
          <w:rFonts w:eastAsia="Gulim" w:cs="Arial"/>
          <w:lang w:eastAsia="ko-KR"/>
        </w:rPr>
        <w:t>언어팩</w:t>
      </w:r>
      <w:r w:rsidRPr="003275E1">
        <w:rPr>
          <w:rFonts w:eastAsia="Gulim" w:cs="Arial"/>
          <w:lang w:eastAsia="ko-KR"/>
        </w:rPr>
        <w:t xml:space="preserve"> </w:t>
      </w:r>
      <w:bookmarkEnd w:id="445"/>
      <w:bookmarkEnd w:id="446"/>
      <w:bookmarkEnd w:id="447"/>
      <w:bookmarkEnd w:id="448"/>
      <w:r w:rsidRPr="003275E1">
        <w:rPr>
          <w:rFonts w:eastAsia="Gulim" w:cs="Arial"/>
          <w:lang w:eastAsia="ko-KR"/>
        </w:rPr>
        <w:t>2013</w:t>
      </w:r>
      <w:bookmarkEnd w:id="449"/>
      <w:bookmarkEnd w:id="450"/>
      <w:bookmarkEnd w:id="451"/>
      <w:bookmarkEnd w:id="452"/>
      <w:bookmarkEnd w:id="453"/>
      <w:bookmarkEnd w:id="454"/>
      <w:bookmarkEnd w:id="455"/>
      <w:bookmarkEnd w:id="456"/>
      <w:r w:rsidRPr="003275E1">
        <w:rPr>
          <w:rFonts w:eastAsia="Gulim" w:cs="Arial"/>
        </w:rPr>
        <w:fldChar w:fldCharType="begin"/>
      </w:r>
      <w:r w:rsidRPr="003275E1">
        <w:rPr>
          <w:rFonts w:eastAsia="Gulim" w:cs="Arial"/>
          <w:lang w:eastAsia="ko-KR"/>
        </w:rPr>
        <w:instrText xml:space="preserve">XE "Office </w:instrText>
      </w:r>
      <w:r w:rsidRPr="003275E1">
        <w:rPr>
          <w:rFonts w:eastAsia="Gulim" w:cs="Arial"/>
          <w:lang w:eastAsia="ko-KR"/>
        </w:rPr>
        <w:instrText>복수</w:instrText>
      </w:r>
      <w:r w:rsidRPr="003275E1">
        <w:rPr>
          <w:rFonts w:eastAsia="Gulim" w:cs="Arial"/>
          <w:lang w:eastAsia="ko-KR"/>
        </w:rPr>
        <w:instrText xml:space="preserve"> </w:instrText>
      </w:r>
      <w:r w:rsidRPr="003275E1">
        <w:rPr>
          <w:rFonts w:eastAsia="Gulim" w:cs="Arial"/>
          <w:lang w:eastAsia="ko-KR"/>
        </w:rPr>
        <w:instrText>언어</w:instrText>
      </w:r>
      <w:r w:rsidRPr="003275E1">
        <w:rPr>
          <w:rFonts w:eastAsia="Gulim" w:cs="Arial"/>
          <w:lang w:eastAsia="ko-KR"/>
        </w:rPr>
        <w:instrText xml:space="preserve"> </w:instrText>
      </w:r>
      <w:r w:rsidRPr="003275E1">
        <w:rPr>
          <w:rFonts w:eastAsia="Gulim" w:cs="Arial"/>
          <w:lang w:eastAsia="ko-KR"/>
        </w:rPr>
        <w:instrText>팩</w:instrText>
      </w:r>
      <w:r w:rsidRPr="003275E1">
        <w:rPr>
          <w:rFonts w:eastAsia="Gulim" w:cs="Arial"/>
          <w:lang w:eastAsia="ko-KR"/>
        </w:rPr>
        <w:instrText xml:space="preserve">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5267B6" w:rsidRPr="003275E1" w:rsidTr="004E70C9">
        <w:tc>
          <w:tcPr>
            <w:tcW w:w="2571" w:type="pct"/>
            <w:tcBorders>
              <w:top w:val="single" w:sz="4" w:space="0" w:color="auto"/>
              <w:bottom w:val="nil"/>
            </w:tcBorders>
          </w:tcPr>
          <w:p w:rsidR="005267B6" w:rsidRPr="000B7F78" w:rsidRDefault="005267B6"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Desktop" w:history="1">
              <w:r w:rsidRPr="000B7F78">
                <w:rPr>
                  <w:rStyle w:val="Hyperlink"/>
                  <w:rFonts w:eastAsia="Gulim" w:cs="Arial"/>
                  <w:lang w:eastAsia="ko-KR"/>
                </w:rPr>
                <w:t>데스크톱</w:t>
              </w:r>
              <w:r w:rsidRPr="000B7F78">
                <w:rPr>
                  <w:rStyle w:val="Hyperlink"/>
                  <w:rFonts w:eastAsia="Gulim" w:cs="Arial"/>
                  <w:lang w:eastAsia="ko-KR"/>
                </w:rPr>
                <w:t xml:space="preserve"> </w:t>
              </w:r>
              <w:r w:rsidRPr="000B7F78">
                <w:rPr>
                  <w:rStyle w:val="Hyperlink"/>
                  <w:rFonts w:eastAsia="Gulim" w:cs="Arial"/>
                  <w:lang w:eastAsia="ko-KR"/>
                </w:rPr>
                <w:t>응용</w:t>
              </w:r>
              <w:r w:rsidRPr="000B7F78">
                <w:rPr>
                  <w:rStyle w:val="Hyperlink"/>
                  <w:rFonts w:eastAsia="Gulim" w:cs="Arial"/>
                  <w:lang w:eastAsia="ko-KR"/>
                </w:rPr>
                <w:t xml:space="preserve"> </w:t>
              </w:r>
              <w:r w:rsidRPr="000B7F78">
                <w:rPr>
                  <w:rStyle w:val="Hyperlink"/>
                  <w:rFonts w:eastAsia="Gulim" w:cs="Arial"/>
                  <w:lang w:eastAsia="ko-KR"/>
                </w:rPr>
                <w:t>프로그램</w:t>
              </w:r>
            </w:hyperlink>
          </w:p>
        </w:tc>
        <w:tc>
          <w:tcPr>
            <w:tcW w:w="2429" w:type="pct"/>
            <w:tcBorders>
              <w:top w:val="single" w:sz="4" w:space="0" w:color="auto"/>
              <w:bottom w:val="nil"/>
            </w:tcBorders>
          </w:tcPr>
          <w:p w:rsidR="005267B6" w:rsidRPr="000B7F78" w:rsidRDefault="005267B6" w:rsidP="005267B6">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5267B6" w:rsidRPr="003275E1" w:rsidTr="004E70C9">
        <w:tc>
          <w:tcPr>
            <w:tcW w:w="2571" w:type="pct"/>
            <w:tcBorders>
              <w:top w:val="nil"/>
            </w:tcBorders>
          </w:tcPr>
          <w:p w:rsidR="005267B6" w:rsidRPr="000B7F78" w:rsidRDefault="005267B6" w:rsidP="009A4C7C">
            <w:pPr>
              <w:pStyle w:val="PURLMSH"/>
              <w:rPr>
                <w:rFonts w:eastAsia="Gulim" w:cs="Arial"/>
                <w:lang w:eastAsia="ko-KR"/>
              </w:rPr>
            </w:pPr>
            <w:r w:rsidRPr="000B7F78">
              <w:rPr>
                <w:rFonts w:eastAsia="Gulim" w:cs="Arial"/>
                <w:lang w:eastAsia="ko-KR"/>
              </w:rPr>
              <w:lastRenderedPageBreak/>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429" w:type="pct"/>
            <w:tcBorders>
              <w:top w:val="nil"/>
            </w:tcBorders>
          </w:tcPr>
          <w:p w:rsidR="005267B6"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5267B6"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3275E1" w:rsidRDefault="005267B6"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5267B6"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3275E1" w:rsidRDefault="005267B6" w:rsidP="00791B57">
            <w:pPr>
              <w:pStyle w:val="PURBody"/>
              <w:spacing w:after="60"/>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5267B6" w:rsidRPr="003275E1" w:rsidRDefault="005267B6" w:rsidP="00791B57">
            <w:pPr>
              <w:pStyle w:val="PURBullet-Indented"/>
              <w:spacing w:after="60"/>
              <w:rPr>
                <w:rFonts w:eastAsia="Gulim" w:cs="Arial"/>
                <w:b/>
                <w:bCs/>
              </w:rPr>
            </w:pPr>
            <w:r w:rsidRPr="003275E1">
              <w:rPr>
                <w:rFonts w:eastAsia="Gulim" w:cs="Arial"/>
              </w:rPr>
              <w:t>Office Multi Language Pack 2013 SAL</w:t>
            </w:r>
          </w:p>
        </w:tc>
      </w:tr>
    </w:tbl>
    <w:p w:rsidR="009A4C7C" w:rsidRPr="003275E1" w:rsidRDefault="003B5CF1" w:rsidP="009308D0">
      <w:pPr>
        <w:pStyle w:val="PURBreadcrumb"/>
        <w:keepNext w:val="0"/>
        <w:keepLines w:val="0"/>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rPr>
      </w:pPr>
      <w:bookmarkStart w:id="457" w:name="_Toc299519131"/>
      <w:bookmarkStart w:id="458" w:name="_Toc299531563"/>
      <w:bookmarkStart w:id="459" w:name="_Toc299531887"/>
      <w:bookmarkStart w:id="460" w:name="_Toc299957170"/>
      <w:bookmarkStart w:id="461" w:name="_Toc346536872"/>
      <w:bookmarkStart w:id="462" w:name="_Toc346895323"/>
      <w:bookmarkStart w:id="463" w:name="_Toc339280335"/>
      <w:bookmarkStart w:id="464" w:name="_Toc339280478"/>
      <w:bookmarkStart w:id="465" w:name="_Toc363552809"/>
      <w:bookmarkStart w:id="466" w:name="_Toc363552872"/>
      <w:bookmarkStart w:id="467" w:name="_Toc372067935"/>
      <w:bookmarkStart w:id="468" w:name="_Toc372068078"/>
      <w:r w:rsidRPr="003275E1">
        <w:rPr>
          <w:rFonts w:eastAsia="Gulim" w:cs="Arial"/>
        </w:rPr>
        <w:t xml:space="preserve">Office Professional Plus </w:t>
      </w:r>
      <w:bookmarkEnd w:id="457"/>
      <w:bookmarkEnd w:id="458"/>
      <w:bookmarkEnd w:id="459"/>
      <w:bookmarkEnd w:id="460"/>
      <w:r w:rsidRPr="003275E1">
        <w:rPr>
          <w:rFonts w:eastAsia="Gulim" w:cs="Arial"/>
        </w:rPr>
        <w:t>2013</w:t>
      </w:r>
      <w:bookmarkEnd w:id="461"/>
      <w:bookmarkEnd w:id="462"/>
      <w:bookmarkEnd w:id="463"/>
      <w:bookmarkEnd w:id="464"/>
      <w:bookmarkEnd w:id="465"/>
      <w:bookmarkEnd w:id="466"/>
      <w:bookmarkEnd w:id="467"/>
      <w:bookmarkEnd w:id="468"/>
      <w:r w:rsidRPr="003275E1">
        <w:rPr>
          <w:rFonts w:eastAsia="Gulim" w:cs="Arial"/>
        </w:rPr>
        <w:fldChar w:fldCharType="begin"/>
      </w:r>
      <w:r w:rsidRPr="003275E1">
        <w:rPr>
          <w:rFonts w:eastAsia="Gulim" w:cs="Arial"/>
        </w:rPr>
        <w:instrText>XE "Office Professional Plus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Layout w:type="fixed"/>
        <w:tblCellMar>
          <w:top w:w="58" w:type="dxa"/>
          <w:left w:w="115" w:type="dxa"/>
          <w:bottom w:w="58" w:type="dxa"/>
          <w:right w:w="115" w:type="dxa"/>
        </w:tblCellMar>
        <w:tblLook w:val="04A0" w:firstRow="1" w:lastRow="0" w:firstColumn="1" w:lastColumn="0" w:noHBand="0" w:noVBand="1"/>
      </w:tblPr>
      <w:tblGrid>
        <w:gridCol w:w="5280"/>
        <w:gridCol w:w="5032"/>
      </w:tblGrid>
      <w:tr w:rsidR="005267B6" w:rsidRPr="003275E1" w:rsidTr="004E70C9">
        <w:tc>
          <w:tcPr>
            <w:tcW w:w="2560" w:type="pct"/>
            <w:tcBorders>
              <w:top w:val="single" w:sz="4" w:space="0" w:color="auto"/>
              <w:bottom w:val="nil"/>
            </w:tcBorders>
          </w:tcPr>
          <w:p w:rsidR="005267B6" w:rsidRPr="000B7F78" w:rsidRDefault="005267B6"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Desktop" w:history="1">
              <w:r w:rsidRPr="000B7F78">
                <w:rPr>
                  <w:rStyle w:val="Hyperlink"/>
                  <w:rFonts w:eastAsia="Gulim" w:cs="Arial"/>
                  <w:lang w:eastAsia="ko-KR"/>
                </w:rPr>
                <w:t>데스크톱</w:t>
              </w:r>
              <w:r w:rsidRPr="000B7F78">
                <w:rPr>
                  <w:rStyle w:val="Hyperlink"/>
                  <w:rFonts w:eastAsia="Gulim" w:cs="Arial"/>
                  <w:lang w:eastAsia="ko-KR"/>
                </w:rPr>
                <w:t xml:space="preserve"> </w:t>
              </w:r>
              <w:r w:rsidRPr="000B7F78">
                <w:rPr>
                  <w:rStyle w:val="Hyperlink"/>
                  <w:rFonts w:eastAsia="Gulim" w:cs="Arial"/>
                  <w:lang w:eastAsia="ko-KR"/>
                </w:rPr>
                <w:t>응용</w:t>
              </w:r>
              <w:r w:rsidRPr="000B7F78">
                <w:rPr>
                  <w:rStyle w:val="Hyperlink"/>
                  <w:rFonts w:eastAsia="Gulim" w:cs="Arial"/>
                  <w:lang w:eastAsia="ko-KR"/>
                </w:rPr>
                <w:t xml:space="preserve"> </w:t>
              </w:r>
              <w:r w:rsidRPr="000B7F78">
                <w:rPr>
                  <w:rStyle w:val="Hyperlink"/>
                  <w:rFonts w:eastAsia="Gulim" w:cs="Arial"/>
                  <w:lang w:eastAsia="ko-KR"/>
                </w:rPr>
                <w:t>프로그램</w:t>
              </w:r>
            </w:hyperlink>
          </w:p>
        </w:tc>
        <w:tc>
          <w:tcPr>
            <w:tcW w:w="2440" w:type="pct"/>
            <w:tcBorders>
              <w:top w:val="single" w:sz="4" w:space="0" w:color="auto"/>
              <w:bottom w:val="nil"/>
            </w:tcBorders>
          </w:tcPr>
          <w:p w:rsidR="005267B6" w:rsidRPr="000B7F78" w:rsidRDefault="005267B6" w:rsidP="0026184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 xml:space="preserve">Bing Maps,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5267B6" w:rsidRPr="003275E1" w:rsidTr="004E70C9">
        <w:tc>
          <w:tcPr>
            <w:tcW w:w="2560" w:type="pct"/>
            <w:tcBorders>
              <w:top w:val="nil"/>
            </w:tcBorders>
          </w:tcPr>
          <w:p w:rsidR="005267B6" w:rsidRPr="000B7F78" w:rsidRDefault="005267B6"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440" w:type="pct"/>
            <w:tcBorders>
              <w:top w:val="nil"/>
            </w:tcBorders>
          </w:tcPr>
          <w:p w:rsidR="005267B6"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5267B6"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5267B6" w:rsidRPr="003275E1" w:rsidRDefault="005267B6"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5267B6"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5267B6" w:rsidRPr="003275E1" w:rsidRDefault="005267B6"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5267B6" w:rsidRPr="003275E1" w:rsidRDefault="005267B6" w:rsidP="00BD14CB">
            <w:pPr>
              <w:pStyle w:val="PURBullet-Indented"/>
              <w:rPr>
                <w:rFonts w:eastAsia="Gulim" w:cs="Arial"/>
              </w:rPr>
            </w:pPr>
            <w:r w:rsidRPr="003275E1">
              <w:rPr>
                <w:rFonts w:eastAsia="Gulim" w:cs="Arial"/>
              </w:rPr>
              <w:t>Office Professional Plus 2013 SAL</w:t>
            </w: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A4C7C" w:rsidRPr="003275E1" w:rsidRDefault="009A4C7C" w:rsidP="009A4C7C">
      <w:pPr>
        <w:pStyle w:val="PURBlueStrong"/>
        <w:rPr>
          <w:rFonts w:eastAsia="Gulim" w:cs="Arial"/>
        </w:rPr>
      </w:pPr>
      <w:r w:rsidRPr="003275E1">
        <w:rPr>
          <w:rFonts w:eastAsia="Gulim" w:cs="Arial"/>
        </w:rPr>
        <w:t>Office Web Apps</w:t>
      </w:r>
    </w:p>
    <w:p w:rsidR="009A4C7C" w:rsidRPr="003275E1" w:rsidRDefault="009A4C7C" w:rsidP="009A4C7C">
      <w:pPr>
        <w:pStyle w:val="PURBody-Indented"/>
        <w:rPr>
          <w:rFonts w:eastAsia="Gulim" w:cs="Arial"/>
        </w:rPr>
      </w:pPr>
      <w:r w:rsidRPr="003275E1">
        <w:rPr>
          <w:rFonts w:eastAsia="Gulim" w:cs="Arial"/>
          <w:lang w:eastAsia="ko-KR"/>
        </w:rPr>
        <w:t>Office Professional Plus 2013 SAL</w:t>
      </w:r>
      <w:r w:rsidRPr="003275E1">
        <w:rPr>
          <w:rFonts w:eastAsia="Gulim" w:cs="Arial"/>
          <w:lang w:eastAsia="ko-KR"/>
        </w:rPr>
        <w:t>에는</w:t>
      </w:r>
      <w:r w:rsidRPr="003275E1">
        <w:rPr>
          <w:rFonts w:eastAsia="Gulim" w:cs="Arial"/>
          <w:lang w:eastAsia="ko-KR"/>
        </w:rPr>
        <w:t xml:space="preserve"> Office Web Apps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Office Web Apps </w:t>
      </w:r>
      <w:r w:rsidRPr="003275E1">
        <w:rPr>
          <w:rFonts w:eastAsia="Gulim" w:cs="Arial"/>
          <w:lang w:eastAsia="ko-KR"/>
        </w:rPr>
        <w:t>소프트웨어에서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조건과</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Office Professional Plus 2013 User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사용자는</w:t>
      </w:r>
      <w:r w:rsidRPr="003275E1">
        <w:rPr>
          <w:rFonts w:eastAsia="Gulim" w:cs="Arial"/>
          <w:lang w:eastAsia="ko-KR"/>
        </w:rPr>
        <w:t xml:space="preserve"> Office Web Apps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rPr>
        <w:t>Office Web Apps</w:t>
      </w:r>
      <w:r w:rsidRPr="003275E1">
        <w:rPr>
          <w:rFonts w:eastAsia="Gulim" w:cs="Arial"/>
        </w:rPr>
        <w:t>는</w:t>
      </w:r>
      <w:r w:rsidRPr="003275E1">
        <w:rPr>
          <w:rFonts w:eastAsia="Gulim" w:cs="Arial"/>
        </w:rPr>
        <w:t xml:space="preserve"> Office Professional Plus SAL </w:t>
      </w:r>
      <w:r w:rsidRPr="003275E1">
        <w:rPr>
          <w:rFonts w:eastAsia="Gulim" w:cs="Arial"/>
        </w:rPr>
        <w:t>이전</w:t>
      </w:r>
      <w:r w:rsidRPr="003275E1">
        <w:rPr>
          <w:rFonts w:eastAsia="Gulim" w:cs="Arial"/>
        </w:rPr>
        <w:t xml:space="preserve"> </w:t>
      </w:r>
      <w:r w:rsidRPr="003275E1">
        <w:rPr>
          <w:rFonts w:eastAsia="Gulim" w:cs="Arial"/>
        </w:rPr>
        <w:t>버전에는</w:t>
      </w:r>
      <w:r w:rsidRPr="003275E1">
        <w:rPr>
          <w:rFonts w:eastAsia="Gulim" w:cs="Arial"/>
        </w:rPr>
        <w:t xml:space="preserve"> </w:t>
      </w:r>
      <w:r w:rsidRPr="003275E1">
        <w:rPr>
          <w:rFonts w:eastAsia="Gulim" w:cs="Arial"/>
        </w:rPr>
        <w:t>포함되어</w:t>
      </w:r>
      <w:r w:rsidRPr="003275E1">
        <w:rPr>
          <w:rFonts w:eastAsia="Gulim" w:cs="Arial"/>
        </w:rPr>
        <w:t xml:space="preserve"> </w:t>
      </w:r>
      <w:r w:rsidRPr="003275E1">
        <w:rPr>
          <w:rFonts w:eastAsia="Gulim" w:cs="Arial"/>
        </w:rPr>
        <w:t>있지</w:t>
      </w:r>
      <w:r w:rsidRPr="003275E1">
        <w:rPr>
          <w:rFonts w:eastAsia="Gulim" w:cs="Arial"/>
        </w:rPr>
        <w:t xml:space="preserve"> </w:t>
      </w:r>
      <w:r w:rsidRPr="003275E1">
        <w:rPr>
          <w:rFonts w:eastAsia="Gulim" w:cs="Arial"/>
        </w:rPr>
        <w:t>않습니다</w:t>
      </w:r>
      <w:r w:rsidRPr="003275E1">
        <w:rPr>
          <w:rFonts w:eastAsia="Gulim" w:cs="Arial"/>
        </w:rPr>
        <w:t xml:space="preserve">. </w:t>
      </w:r>
      <w:r w:rsidRPr="003275E1">
        <w:rPr>
          <w:rFonts w:eastAsia="Gulim" w:cs="Arial"/>
        </w:rPr>
        <w:t>이전</w:t>
      </w:r>
      <w:r w:rsidRPr="003275E1">
        <w:rPr>
          <w:rFonts w:eastAsia="Gulim" w:cs="Arial"/>
        </w:rPr>
        <w:t xml:space="preserve"> </w:t>
      </w:r>
      <w:r w:rsidRPr="003275E1">
        <w:rPr>
          <w:rFonts w:eastAsia="Gulim" w:cs="Arial"/>
        </w:rPr>
        <w:t>버전의</w:t>
      </w:r>
      <w:r w:rsidRPr="003275E1">
        <w:rPr>
          <w:rFonts w:eastAsia="Gulim" w:cs="Arial"/>
        </w:rPr>
        <w:t xml:space="preserve"> </w:t>
      </w:r>
      <w:r w:rsidRPr="003275E1">
        <w:rPr>
          <w:rFonts w:eastAsia="Gulim" w:cs="Arial"/>
        </w:rPr>
        <w:t>예를</w:t>
      </w:r>
      <w:r w:rsidRPr="003275E1">
        <w:rPr>
          <w:rFonts w:eastAsia="Gulim" w:cs="Arial"/>
        </w:rPr>
        <w:t xml:space="preserve"> </w:t>
      </w:r>
      <w:r w:rsidRPr="003275E1">
        <w:rPr>
          <w:rFonts w:eastAsia="Gulim" w:cs="Arial"/>
        </w:rPr>
        <w:t>들면</w:t>
      </w:r>
      <w:r w:rsidRPr="003275E1">
        <w:rPr>
          <w:rFonts w:eastAsia="Gulim" w:cs="Arial"/>
        </w:rPr>
        <w:t xml:space="preserve"> Office Professional Plus 2007 SAL, Office Professional 2003 SAL </w:t>
      </w:r>
      <w:r w:rsidRPr="003275E1">
        <w:rPr>
          <w:rFonts w:eastAsia="Gulim" w:cs="Arial"/>
        </w:rPr>
        <w:t>등이</w:t>
      </w:r>
      <w:r w:rsidRPr="003275E1">
        <w:rPr>
          <w:rFonts w:eastAsia="Gulim" w:cs="Arial"/>
        </w:rPr>
        <w:t xml:space="preserve"> </w:t>
      </w:r>
      <w:r w:rsidRPr="003275E1">
        <w:rPr>
          <w:rFonts w:eastAsia="Gulim" w:cs="Arial"/>
        </w:rPr>
        <w:t>있습니다</w:t>
      </w:r>
      <w:r w:rsidRPr="003275E1">
        <w:rPr>
          <w:rFonts w:eastAsia="Gulim" w:cs="Arial"/>
        </w:rPr>
        <w:t>.</w:t>
      </w:r>
    </w:p>
    <w:p w:rsidR="0003012B" w:rsidRPr="003275E1" w:rsidRDefault="0003012B" w:rsidP="009A4C7C">
      <w:pPr>
        <w:pStyle w:val="PURBody-Indented"/>
        <w:rPr>
          <w:rFonts w:eastAsia="Gulim" w:cs="Arial"/>
          <w:lang w:eastAsia="ko-KR"/>
        </w:rPr>
      </w:pP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따로</w:t>
      </w:r>
      <w:r w:rsidRPr="003275E1">
        <w:rPr>
          <w:rFonts w:eastAsia="Gulim" w:cs="Arial"/>
          <w:lang w:eastAsia="ko-KR"/>
        </w:rPr>
        <w:t xml:space="preserve"> </w:t>
      </w:r>
      <w:r w:rsidRPr="003275E1">
        <w:rPr>
          <w:rFonts w:eastAsia="Gulim" w:cs="Arial"/>
          <w:lang w:eastAsia="ko-KR"/>
        </w:rPr>
        <w:t>구입할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3B5CF1" w:rsidP="009A4C7C">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469" w:name="_Toc299519132"/>
      <w:bookmarkStart w:id="470" w:name="_Toc299531564"/>
      <w:bookmarkStart w:id="471" w:name="_Toc299531888"/>
      <w:bookmarkStart w:id="472" w:name="_Toc299957171"/>
      <w:bookmarkStart w:id="473" w:name="_Toc346536873"/>
      <w:bookmarkStart w:id="474" w:name="_Toc346895324"/>
      <w:bookmarkStart w:id="475" w:name="_Toc339280336"/>
      <w:bookmarkStart w:id="476" w:name="_Toc339280479"/>
      <w:bookmarkStart w:id="477" w:name="_Toc363552810"/>
      <w:bookmarkStart w:id="478" w:name="_Toc363552873"/>
      <w:bookmarkStart w:id="479" w:name="_Toc372067936"/>
      <w:bookmarkStart w:id="480" w:name="_Toc372068079"/>
      <w:r w:rsidRPr="003275E1">
        <w:rPr>
          <w:rFonts w:eastAsia="Gulim" w:cs="Arial"/>
          <w:lang w:eastAsia="ko-KR"/>
        </w:rPr>
        <w:t xml:space="preserve">Office Standard </w:t>
      </w:r>
      <w:bookmarkEnd w:id="469"/>
      <w:bookmarkEnd w:id="470"/>
      <w:bookmarkEnd w:id="471"/>
      <w:bookmarkEnd w:id="472"/>
      <w:r w:rsidRPr="003275E1">
        <w:rPr>
          <w:rFonts w:eastAsia="Gulim" w:cs="Arial"/>
          <w:lang w:eastAsia="ko-KR"/>
        </w:rPr>
        <w:t>2013</w:t>
      </w:r>
      <w:bookmarkEnd w:id="473"/>
      <w:bookmarkEnd w:id="474"/>
      <w:bookmarkEnd w:id="475"/>
      <w:bookmarkEnd w:id="476"/>
      <w:bookmarkEnd w:id="477"/>
      <w:bookmarkEnd w:id="478"/>
      <w:bookmarkEnd w:id="479"/>
      <w:bookmarkEnd w:id="480"/>
      <w:r w:rsidRPr="003275E1">
        <w:rPr>
          <w:rFonts w:eastAsia="Gulim" w:cs="Arial"/>
        </w:rPr>
        <w:fldChar w:fldCharType="begin"/>
      </w:r>
      <w:r w:rsidRPr="003275E1">
        <w:rPr>
          <w:rFonts w:eastAsia="Gulim" w:cs="Arial"/>
          <w:lang w:eastAsia="ko-KR"/>
        </w:rPr>
        <w:instrText>XE "Office Standard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77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2"/>
        <w:gridCol w:w="5010"/>
      </w:tblGrid>
      <w:tr w:rsidR="00831C1F" w:rsidRPr="003275E1" w:rsidTr="004E70C9">
        <w:tc>
          <w:tcPr>
            <w:tcW w:w="2571" w:type="pct"/>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Desktop" w:history="1">
              <w:r w:rsidRPr="000B7F78">
                <w:rPr>
                  <w:rStyle w:val="Hyperlink"/>
                  <w:rFonts w:eastAsia="Gulim" w:cs="Arial"/>
                  <w:lang w:eastAsia="ko-KR"/>
                </w:rPr>
                <w:t>데스크톱</w:t>
              </w:r>
              <w:r w:rsidRPr="000B7F78">
                <w:rPr>
                  <w:rStyle w:val="Hyperlink"/>
                  <w:rFonts w:eastAsia="Gulim" w:cs="Arial"/>
                  <w:lang w:eastAsia="ko-KR"/>
                </w:rPr>
                <w:t xml:space="preserve"> </w:t>
              </w:r>
              <w:r w:rsidRPr="000B7F78">
                <w:rPr>
                  <w:rStyle w:val="Hyperlink"/>
                  <w:rFonts w:eastAsia="Gulim" w:cs="Arial"/>
                  <w:lang w:eastAsia="ko-KR"/>
                </w:rPr>
                <w:t>응용</w:t>
              </w:r>
              <w:r w:rsidRPr="000B7F78">
                <w:rPr>
                  <w:rStyle w:val="Hyperlink"/>
                  <w:rFonts w:eastAsia="Gulim" w:cs="Arial"/>
                  <w:lang w:eastAsia="ko-KR"/>
                </w:rPr>
                <w:t xml:space="preserve"> </w:t>
              </w:r>
              <w:r w:rsidRPr="000B7F78">
                <w:rPr>
                  <w:rStyle w:val="Hyperlink"/>
                  <w:rFonts w:eastAsia="Gulim" w:cs="Arial"/>
                  <w:lang w:eastAsia="ko-KR"/>
                </w:rPr>
                <w:t>프로그램</w:t>
              </w:r>
            </w:hyperlink>
          </w:p>
        </w:tc>
        <w:tc>
          <w:tcPr>
            <w:tcW w:w="2429" w:type="pct"/>
            <w:tcBorders>
              <w:top w:val="single" w:sz="4" w:space="0" w:color="auto"/>
              <w:bottom w:val="nil"/>
            </w:tcBorders>
          </w:tcPr>
          <w:p w:rsidR="00831C1F" w:rsidRPr="000B7F78" w:rsidRDefault="005267B6" w:rsidP="0026184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9A4C7C" w:rsidRPr="003275E1" w:rsidTr="004E70C9">
        <w:tc>
          <w:tcPr>
            <w:tcW w:w="2571" w:type="pct"/>
            <w:tcBorders>
              <w:top w:val="nil"/>
            </w:tcBorders>
          </w:tcPr>
          <w:p w:rsidR="009A4C7C" w:rsidRPr="000B7F78" w:rsidRDefault="009A4C7C"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429"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4E70C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5267B6" w:rsidP="00BD14CB">
            <w:pPr>
              <w:pStyle w:val="PURBullet-Indented"/>
              <w:rPr>
                <w:rFonts w:eastAsia="Gulim" w:cs="Arial"/>
              </w:rPr>
            </w:pPr>
            <w:r w:rsidRPr="003275E1">
              <w:rPr>
                <w:rFonts w:eastAsia="Gulim" w:cs="Arial"/>
              </w:rPr>
              <w:t>Office Standard 2013 SAL</w:t>
            </w: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9A4C7C" w:rsidRPr="003275E1" w:rsidRDefault="009A4C7C" w:rsidP="009A4C7C">
      <w:pPr>
        <w:pStyle w:val="PURBlueStrong"/>
        <w:rPr>
          <w:rFonts w:eastAsia="Gulim" w:cs="Arial"/>
        </w:rPr>
      </w:pPr>
      <w:r w:rsidRPr="003275E1">
        <w:rPr>
          <w:rFonts w:eastAsia="Gulim" w:cs="Arial"/>
        </w:rPr>
        <w:t>Office Web Apps</w:t>
      </w:r>
    </w:p>
    <w:p w:rsidR="009A4C7C" w:rsidRPr="003275E1" w:rsidRDefault="009A4C7C" w:rsidP="009A4C7C">
      <w:pPr>
        <w:pStyle w:val="PURBody-Indented"/>
        <w:rPr>
          <w:rFonts w:eastAsia="Gulim" w:cs="Arial"/>
        </w:rPr>
      </w:pPr>
      <w:r w:rsidRPr="003275E1">
        <w:rPr>
          <w:rFonts w:eastAsia="Gulim" w:cs="Arial"/>
          <w:lang w:eastAsia="ko-KR"/>
        </w:rPr>
        <w:t>Office Standard 2013 SAL</w:t>
      </w:r>
      <w:r w:rsidRPr="003275E1">
        <w:rPr>
          <w:rFonts w:eastAsia="Gulim" w:cs="Arial"/>
          <w:lang w:eastAsia="ko-KR"/>
        </w:rPr>
        <w:t>에는</w:t>
      </w:r>
      <w:r w:rsidRPr="003275E1">
        <w:rPr>
          <w:rFonts w:eastAsia="Gulim" w:cs="Arial"/>
          <w:lang w:eastAsia="ko-KR"/>
        </w:rPr>
        <w:t xml:space="preserve"> Office Web Apps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Office Web Apps </w:t>
      </w:r>
      <w:r w:rsidRPr="003275E1">
        <w:rPr>
          <w:rFonts w:eastAsia="Gulim" w:cs="Arial"/>
          <w:lang w:eastAsia="ko-KR"/>
        </w:rPr>
        <w:t>소프트웨어에서</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조건과</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Office Standard 2013 User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사용자는</w:t>
      </w:r>
      <w:r w:rsidRPr="003275E1">
        <w:rPr>
          <w:rFonts w:eastAsia="Gulim" w:cs="Arial"/>
          <w:lang w:eastAsia="ko-KR"/>
        </w:rPr>
        <w:t xml:space="preserve"> Office Web Apps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액세스하여</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rPr>
        <w:t>Office Web Apps</w:t>
      </w:r>
      <w:r w:rsidRPr="003275E1">
        <w:rPr>
          <w:rFonts w:eastAsia="Gulim" w:cs="Arial"/>
        </w:rPr>
        <w:t>는</w:t>
      </w:r>
      <w:r w:rsidRPr="003275E1">
        <w:rPr>
          <w:rFonts w:eastAsia="Gulim" w:cs="Arial"/>
        </w:rPr>
        <w:t xml:space="preserve"> Office Standard SAL </w:t>
      </w:r>
      <w:r w:rsidRPr="003275E1">
        <w:rPr>
          <w:rFonts w:eastAsia="Gulim" w:cs="Arial"/>
        </w:rPr>
        <w:t>이전</w:t>
      </w:r>
      <w:r w:rsidRPr="003275E1">
        <w:rPr>
          <w:rFonts w:eastAsia="Gulim" w:cs="Arial"/>
        </w:rPr>
        <w:t xml:space="preserve"> </w:t>
      </w:r>
      <w:r w:rsidRPr="003275E1">
        <w:rPr>
          <w:rFonts w:eastAsia="Gulim" w:cs="Arial"/>
        </w:rPr>
        <w:t>버전에는</w:t>
      </w:r>
      <w:r w:rsidRPr="003275E1">
        <w:rPr>
          <w:rFonts w:eastAsia="Gulim" w:cs="Arial"/>
        </w:rPr>
        <w:t xml:space="preserve"> </w:t>
      </w:r>
      <w:r w:rsidRPr="003275E1">
        <w:rPr>
          <w:rFonts w:eastAsia="Gulim" w:cs="Arial"/>
        </w:rPr>
        <w:t>포함되어</w:t>
      </w:r>
      <w:r w:rsidRPr="003275E1">
        <w:rPr>
          <w:rFonts w:eastAsia="Gulim" w:cs="Arial"/>
        </w:rPr>
        <w:t xml:space="preserve"> </w:t>
      </w:r>
      <w:r w:rsidRPr="003275E1">
        <w:rPr>
          <w:rFonts w:eastAsia="Gulim" w:cs="Arial"/>
        </w:rPr>
        <w:t>있지</w:t>
      </w:r>
      <w:r w:rsidRPr="003275E1">
        <w:rPr>
          <w:rFonts w:eastAsia="Gulim" w:cs="Arial"/>
        </w:rPr>
        <w:t xml:space="preserve"> </w:t>
      </w:r>
      <w:r w:rsidRPr="003275E1">
        <w:rPr>
          <w:rFonts w:eastAsia="Gulim" w:cs="Arial"/>
        </w:rPr>
        <w:t>않습니다</w:t>
      </w:r>
      <w:r w:rsidRPr="003275E1">
        <w:rPr>
          <w:rFonts w:eastAsia="Gulim" w:cs="Arial"/>
        </w:rPr>
        <w:t xml:space="preserve">. </w:t>
      </w:r>
      <w:r w:rsidRPr="003275E1">
        <w:rPr>
          <w:rFonts w:eastAsia="Gulim" w:cs="Arial"/>
        </w:rPr>
        <w:t>이전</w:t>
      </w:r>
      <w:r w:rsidRPr="003275E1">
        <w:rPr>
          <w:rFonts w:eastAsia="Gulim" w:cs="Arial"/>
        </w:rPr>
        <w:t xml:space="preserve"> </w:t>
      </w:r>
      <w:r w:rsidRPr="003275E1">
        <w:rPr>
          <w:rFonts w:eastAsia="Gulim" w:cs="Arial"/>
        </w:rPr>
        <w:t>버전의</w:t>
      </w:r>
      <w:r w:rsidRPr="003275E1">
        <w:rPr>
          <w:rFonts w:eastAsia="Gulim" w:cs="Arial"/>
        </w:rPr>
        <w:t xml:space="preserve"> </w:t>
      </w:r>
      <w:r w:rsidRPr="003275E1">
        <w:rPr>
          <w:rFonts w:eastAsia="Gulim" w:cs="Arial"/>
        </w:rPr>
        <w:t>예로</w:t>
      </w:r>
      <w:r w:rsidRPr="003275E1">
        <w:rPr>
          <w:rFonts w:eastAsia="Gulim" w:cs="Arial"/>
        </w:rPr>
        <w:t xml:space="preserve"> Office Standard 2007 SAL, Office Standard 2003 SAL </w:t>
      </w:r>
      <w:r w:rsidRPr="003275E1">
        <w:rPr>
          <w:rFonts w:eastAsia="Gulim" w:cs="Arial"/>
        </w:rPr>
        <w:t>등이</w:t>
      </w:r>
      <w:r w:rsidRPr="003275E1">
        <w:rPr>
          <w:rFonts w:eastAsia="Gulim" w:cs="Arial"/>
        </w:rPr>
        <w:t xml:space="preserve"> </w:t>
      </w:r>
      <w:r w:rsidRPr="003275E1">
        <w:rPr>
          <w:rFonts w:eastAsia="Gulim" w:cs="Arial"/>
        </w:rPr>
        <w:t>있습니다</w:t>
      </w:r>
      <w:r w:rsidRPr="003275E1">
        <w:rPr>
          <w:rFonts w:eastAsia="Gulim" w:cs="Arial"/>
        </w:rPr>
        <w:t>.</w:t>
      </w:r>
    </w:p>
    <w:p w:rsidR="0003012B" w:rsidRPr="003275E1" w:rsidRDefault="0003012B" w:rsidP="0003012B">
      <w:pPr>
        <w:pStyle w:val="PURBody-Indented"/>
        <w:rPr>
          <w:rFonts w:eastAsia="Gulim" w:cs="Arial"/>
          <w:lang w:eastAsia="ko-KR"/>
        </w:rPr>
      </w:pPr>
      <w:r w:rsidRPr="003275E1">
        <w:rPr>
          <w:rFonts w:eastAsia="Gulim" w:cs="Arial"/>
          <w:lang w:eastAsia="ko-KR"/>
        </w:rPr>
        <w:t>제품군에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제품은</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따로</w:t>
      </w:r>
      <w:r w:rsidRPr="003275E1">
        <w:rPr>
          <w:rFonts w:eastAsia="Gulim" w:cs="Arial"/>
          <w:lang w:eastAsia="ko-KR"/>
        </w:rPr>
        <w:t xml:space="preserve"> </w:t>
      </w:r>
      <w:r w:rsidRPr="003275E1">
        <w:rPr>
          <w:rFonts w:eastAsia="Gulim" w:cs="Arial"/>
          <w:lang w:eastAsia="ko-KR"/>
        </w:rPr>
        <w:t>구입할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9A4C7C" w:rsidRPr="003275E1" w:rsidRDefault="003B5CF1" w:rsidP="004544AA">
      <w:pPr>
        <w:pStyle w:val="PURBreadcrumb"/>
        <w:keepNext w:val="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4359D8" w:rsidRDefault="004359D8" w:rsidP="006648D4">
      <w:pPr>
        <w:pStyle w:val="PURProductName"/>
        <w:keepNext w:val="0"/>
        <w:keepLines w:val="0"/>
        <w:pBdr>
          <w:bottom w:val="none" w:sz="0" w:space="0" w:color="auto"/>
        </w:pBdr>
        <w:rPr>
          <w:rFonts w:eastAsia="Gulim" w:cs="Arial"/>
          <w:lang w:eastAsia="ko-KR"/>
        </w:rPr>
      </w:pPr>
      <w:bookmarkStart w:id="481" w:name="_Toc299519133"/>
      <w:bookmarkStart w:id="482" w:name="_Toc299531565"/>
      <w:bookmarkStart w:id="483" w:name="_Toc299531889"/>
      <w:bookmarkStart w:id="484" w:name="_Toc299957172"/>
      <w:bookmarkStart w:id="485" w:name="_Toc346536874"/>
      <w:bookmarkStart w:id="486" w:name="_Toc346895325"/>
      <w:bookmarkStart w:id="487" w:name="_Toc339280337"/>
      <w:bookmarkStart w:id="488" w:name="_Toc339280480"/>
      <w:bookmarkStart w:id="489" w:name="_Toc363552811"/>
      <w:bookmarkStart w:id="490" w:name="_Toc363552874"/>
    </w:p>
    <w:p w:rsidR="003A44AE" w:rsidRPr="003275E1" w:rsidRDefault="003A44AE" w:rsidP="00D33C91">
      <w:pPr>
        <w:pStyle w:val="PURProductName"/>
        <w:pBdr>
          <w:bottom w:val="single" w:sz="8" w:space="0" w:color="404040" w:themeColor="text1" w:themeTint="BF"/>
        </w:pBdr>
        <w:rPr>
          <w:rFonts w:eastAsia="Gulim" w:cs="Arial"/>
          <w:lang w:eastAsia="ko-KR"/>
        </w:rPr>
      </w:pPr>
      <w:bookmarkStart w:id="491" w:name="_Toc372067937"/>
      <w:bookmarkStart w:id="492" w:name="_Toc372068080"/>
      <w:r w:rsidRPr="003275E1">
        <w:rPr>
          <w:rFonts w:eastAsia="Gulim" w:cs="Arial"/>
          <w:lang w:eastAsia="ko-KR"/>
        </w:rPr>
        <w:t>생산성</w:t>
      </w:r>
      <w:r w:rsidRPr="003275E1">
        <w:rPr>
          <w:rFonts w:eastAsia="Gulim" w:cs="Arial"/>
          <w:lang w:eastAsia="ko-KR"/>
        </w:rPr>
        <w:t xml:space="preserve"> </w:t>
      </w:r>
      <w:r w:rsidRPr="003275E1">
        <w:rPr>
          <w:rFonts w:eastAsia="Gulim" w:cs="Arial"/>
          <w:lang w:eastAsia="ko-KR"/>
        </w:rPr>
        <w:t>제품군</w:t>
      </w:r>
      <w:bookmarkEnd w:id="481"/>
      <w:bookmarkEnd w:id="482"/>
      <w:bookmarkEnd w:id="483"/>
      <w:bookmarkEnd w:id="484"/>
      <w:bookmarkEnd w:id="485"/>
      <w:bookmarkEnd w:id="486"/>
      <w:bookmarkEnd w:id="487"/>
      <w:bookmarkEnd w:id="488"/>
      <w:bookmarkEnd w:id="489"/>
      <w:bookmarkEnd w:id="490"/>
      <w:bookmarkEnd w:id="491"/>
      <w:bookmarkEnd w:id="492"/>
      <w:r w:rsidRPr="003275E1">
        <w:rPr>
          <w:rFonts w:eastAsia="Gulim" w:cs="Arial"/>
        </w:rPr>
        <w:fldChar w:fldCharType="begin"/>
      </w:r>
      <w:r w:rsidRPr="003275E1">
        <w:rPr>
          <w:rFonts w:eastAsia="Gulim" w:cs="Arial"/>
          <w:lang w:eastAsia="ko-KR"/>
        </w:rPr>
        <w:instrText>XE "</w:instrText>
      </w:r>
      <w:r w:rsidRPr="003275E1">
        <w:rPr>
          <w:rFonts w:eastAsia="Gulim" w:cs="Arial"/>
          <w:lang w:eastAsia="ko-KR"/>
        </w:rPr>
        <w:instrText>생산성</w:instrText>
      </w:r>
      <w:r w:rsidRPr="003275E1">
        <w:rPr>
          <w:rFonts w:eastAsia="Gulim" w:cs="Arial"/>
          <w:lang w:eastAsia="ko-KR"/>
        </w:rPr>
        <w:instrText xml:space="preserve"> </w:instrText>
      </w:r>
      <w:r w:rsidRPr="003275E1">
        <w:rPr>
          <w:rFonts w:eastAsia="Gulim" w:cs="Arial"/>
          <w:lang w:eastAsia="ko-KR"/>
        </w:rPr>
        <w:instrText>제품군</w:instrText>
      </w:r>
      <w:r w:rsidRPr="003275E1">
        <w:rPr>
          <w:rFonts w:eastAsia="Gulim" w:cs="Arial"/>
          <w:lang w:eastAsia="ko-KR"/>
        </w:rPr>
        <w:instrText>"</w:instrText>
      </w:r>
      <w:r w:rsidRPr="003275E1">
        <w:rPr>
          <w:rFonts w:eastAsia="Gulim" w:cs="Arial"/>
        </w:rPr>
        <w:fldChar w:fldCharType="end"/>
      </w:r>
    </w:p>
    <w:p w:rsidR="003A44AE" w:rsidRPr="003275E1" w:rsidRDefault="003A44AE" w:rsidP="003A44AE">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Ind w:w="2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95"/>
        <w:gridCol w:w="4752"/>
        <w:gridCol w:w="546"/>
        <w:gridCol w:w="4856"/>
        <w:gridCol w:w="173"/>
        <w:gridCol w:w="367"/>
        <w:gridCol w:w="11"/>
      </w:tblGrid>
      <w:tr w:rsidR="007331A1" w:rsidRPr="003275E1" w:rsidTr="007331A1">
        <w:trPr>
          <w:gridBefore w:val="1"/>
          <w:gridAfter w:val="1"/>
          <w:wBefore w:w="44" w:type="pct"/>
          <w:wAfter w:w="6" w:type="pct"/>
        </w:trPr>
        <w:tc>
          <w:tcPr>
            <w:tcW w:w="2453" w:type="pct"/>
            <w:gridSpan w:val="2"/>
            <w:tcBorders>
              <w:top w:val="single" w:sz="4" w:space="0" w:color="auto"/>
              <w:bottom w:val="nil"/>
            </w:tcBorders>
          </w:tcPr>
          <w:p w:rsidR="007331A1" w:rsidRPr="000B7F78" w:rsidRDefault="007331A1" w:rsidP="00C245A7">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498" w:type="pct"/>
            <w:gridSpan w:val="3"/>
            <w:tcBorders>
              <w:top w:val="single" w:sz="4" w:space="0" w:color="auto"/>
              <w:bottom w:val="nil"/>
            </w:tcBorders>
          </w:tcPr>
          <w:p w:rsidR="007331A1" w:rsidRPr="000B7F78" w:rsidRDefault="007331A1" w:rsidP="00C245A7">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r w:rsidRPr="000B7F78">
              <w:rPr>
                <w:rFonts w:eastAsia="Gulim" w:cs="Arial"/>
                <w:b/>
              </w:rPr>
              <w:t xml:space="preserve"> </w:t>
            </w:r>
          </w:p>
        </w:tc>
      </w:tr>
      <w:tr w:rsidR="007331A1" w:rsidRPr="003275E1" w:rsidTr="004544AA">
        <w:trPr>
          <w:gridAfter w:val="2"/>
          <w:wAfter w:w="175" w:type="pct"/>
          <w:trHeight w:val="216"/>
        </w:trPr>
        <w:tc>
          <w:tcPr>
            <w:tcW w:w="2244" w:type="pct"/>
            <w:gridSpan w:val="2"/>
            <w:tcBorders>
              <w:top w:val="nil"/>
              <w:bottom w:val="nil"/>
            </w:tcBorders>
          </w:tcPr>
          <w:p w:rsidR="007331A1" w:rsidRPr="000B7F78" w:rsidRDefault="007331A1" w:rsidP="00984DEA">
            <w:pPr>
              <w:pStyle w:val="PURBody"/>
              <w:rPr>
                <w:rFonts w:ascii="Arial Narrow" w:eastAsia="Gulim" w:hAnsi="Arial Narrow" w:cs="Arial"/>
              </w:rPr>
            </w:pPr>
          </w:p>
        </w:tc>
        <w:tc>
          <w:tcPr>
            <w:tcW w:w="2581" w:type="pct"/>
            <w:gridSpan w:val="3"/>
            <w:tcBorders>
              <w:top w:val="nil"/>
              <w:bottom w:val="nil"/>
            </w:tcBorders>
          </w:tcPr>
          <w:p w:rsidR="007331A1" w:rsidRPr="000B7F78" w:rsidRDefault="007331A1" w:rsidP="00803002">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2B553F" w:rsidRPr="003275E1" w:rsidTr="007331A1">
        <w:tblPrEx>
          <w:tblBorders>
            <w:top w:val="none" w:sz="0" w:space="0" w:color="auto"/>
            <w:bottom w:val="none" w:sz="0" w:space="0" w:color="auto"/>
          </w:tblBorders>
        </w:tblPrEx>
        <w:tc>
          <w:tcPr>
            <w:tcW w:w="5000" w:type="pct"/>
            <w:gridSpan w:val="7"/>
            <w:shd w:val="clear" w:color="auto" w:fill="E5EEF7"/>
          </w:tcPr>
          <w:p w:rsidR="002B553F" w:rsidRPr="003275E1" w:rsidRDefault="002B553F" w:rsidP="00830DCA">
            <w:pPr>
              <w:pStyle w:val="PURTableHeaderWhite"/>
              <w:pBdr>
                <w:top w:val="single" w:sz="12" w:space="1" w:color="E5EEF7"/>
                <w:left w:val="single" w:sz="12" w:space="4" w:color="E5EEF7"/>
                <w:bottom w:val="single" w:sz="12" w:space="1" w:color="E5EEF7"/>
                <w:right w:val="single" w:sz="12" w:space="4" w:color="E5EEF7"/>
              </w:pBdr>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2B553F" w:rsidRPr="003275E1" w:rsidTr="007331A1">
        <w:tblPrEx>
          <w:tblBorders>
            <w:top w:val="none" w:sz="0" w:space="0" w:color="auto"/>
            <w:bottom w:val="none" w:sz="0" w:space="0" w:color="auto"/>
          </w:tblBorders>
        </w:tblPrEx>
        <w:tc>
          <w:tcPr>
            <w:tcW w:w="5000" w:type="pct"/>
            <w:gridSpan w:val="7"/>
          </w:tcPr>
          <w:p w:rsidR="002B553F" w:rsidRPr="003275E1" w:rsidRDefault="002B553F" w:rsidP="00984DEA">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2B553F" w:rsidRPr="003275E1" w:rsidRDefault="002B553F" w:rsidP="009E3081">
            <w:pPr>
              <w:pStyle w:val="PURBullet-Indented"/>
              <w:rPr>
                <w:rFonts w:eastAsia="Gulim" w:cs="Arial"/>
              </w:rPr>
            </w:pPr>
            <w:r w:rsidRPr="003275E1">
              <w:rPr>
                <w:rFonts w:eastAsia="Gulim" w:cs="Arial"/>
              </w:rPr>
              <w:t>Productivity Suite SAL</w:t>
            </w:r>
          </w:p>
        </w:tc>
      </w:tr>
      <w:tr w:rsidR="002B553F" w:rsidRPr="003275E1" w:rsidTr="004544AA">
        <w:tblPrEx>
          <w:tblBorders>
            <w:top w:val="none" w:sz="0" w:space="0" w:color="auto"/>
            <w:bottom w:val="none" w:sz="0" w:space="0" w:color="auto"/>
          </w:tblBorders>
        </w:tblPrEx>
        <w:trPr>
          <w:gridAfter w:val="3"/>
          <w:wAfter w:w="255" w:type="pct"/>
        </w:trPr>
        <w:tc>
          <w:tcPr>
            <w:tcW w:w="2244" w:type="pct"/>
            <w:gridSpan w:val="2"/>
            <w:shd w:val="clear" w:color="auto" w:fill="E5EEF7"/>
          </w:tcPr>
          <w:p w:rsidR="002B553F" w:rsidRPr="003275E1" w:rsidRDefault="002B553F" w:rsidP="00984DEA">
            <w:pPr>
              <w:pStyle w:val="PURBody"/>
              <w:rPr>
                <w:rFonts w:eastAsia="Gulim" w:cs="Arial"/>
                <w:b/>
                <w:i/>
              </w:rPr>
            </w:pPr>
            <w:r w:rsidRPr="003275E1">
              <w:rPr>
                <w:rFonts w:eastAsia="Gulim" w:cs="Arial"/>
                <w:b/>
                <w:i/>
              </w:rPr>
              <w:t>SAL for SA</w:t>
            </w:r>
          </w:p>
        </w:tc>
        <w:tc>
          <w:tcPr>
            <w:tcW w:w="2501" w:type="pct"/>
            <w:gridSpan w:val="2"/>
            <w:shd w:val="clear" w:color="auto" w:fill="E5EEF7"/>
          </w:tcPr>
          <w:p w:rsidR="002B553F" w:rsidRPr="003275E1" w:rsidRDefault="002B553F" w:rsidP="00984DEA">
            <w:pPr>
              <w:pStyle w:val="PURBody"/>
              <w:rPr>
                <w:rFonts w:eastAsia="Gulim" w:cs="Arial"/>
                <w:b/>
                <w:i/>
              </w:rPr>
            </w:pPr>
            <w:r w:rsidRPr="003275E1">
              <w:rPr>
                <w:rFonts w:eastAsia="Gulim" w:cs="Arial"/>
                <w:b/>
                <w:i/>
              </w:rPr>
              <w:t>적격</w:t>
            </w:r>
            <w:r w:rsidRPr="003275E1">
              <w:rPr>
                <w:rFonts w:eastAsia="Gulim" w:cs="Arial"/>
                <w:b/>
                <w:i/>
              </w:rPr>
              <w:t xml:space="preserve"> CAL</w:t>
            </w:r>
          </w:p>
        </w:tc>
      </w:tr>
      <w:tr w:rsidR="002B553F" w:rsidRPr="003275E1" w:rsidTr="004544AA">
        <w:tblPrEx>
          <w:tblBorders>
            <w:top w:val="none" w:sz="0" w:space="0" w:color="auto"/>
            <w:bottom w:val="none" w:sz="0" w:space="0" w:color="auto"/>
          </w:tblBorders>
        </w:tblPrEx>
        <w:trPr>
          <w:gridAfter w:val="3"/>
          <w:wAfter w:w="255" w:type="pct"/>
        </w:trPr>
        <w:tc>
          <w:tcPr>
            <w:tcW w:w="2244" w:type="pct"/>
            <w:gridSpan w:val="2"/>
            <w:tcBorders>
              <w:bottom w:val="single" w:sz="4" w:space="0" w:color="auto"/>
            </w:tcBorders>
          </w:tcPr>
          <w:p w:rsidR="002B553F" w:rsidRPr="003275E1" w:rsidRDefault="002B553F" w:rsidP="009E3081">
            <w:pPr>
              <w:pStyle w:val="PURBullet-Indented"/>
              <w:rPr>
                <w:rFonts w:eastAsia="Gulim" w:cs="Arial"/>
                <w:lang w:val="fr-FR"/>
              </w:rPr>
            </w:pPr>
            <w:r w:rsidRPr="003275E1">
              <w:rPr>
                <w:rFonts w:eastAsia="Gulim" w:cs="Arial"/>
              </w:rPr>
              <w:t>Productivity Suite SAL(Core CAL Suite SA</w:t>
            </w:r>
            <w:r w:rsidRPr="003275E1">
              <w:rPr>
                <w:rFonts w:eastAsia="Gulim" w:cs="Arial"/>
              </w:rPr>
              <w:t>용</w:t>
            </w:r>
            <w:r w:rsidRPr="003275E1">
              <w:rPr>
                <w:rFonts w:eastAsia="Gulim" w:cs="Arial"/>
              </w:rPr>
              <w:t>)</w:t>
            </w:r>
          </w:p>
        </w:tc>
        <w:tc>
          <w:tcPr>
            <w:tcW w:w="2501" w:type="pct"/>
            <w:gridSpan w:val="2"/>
            <w:tcBorders>
              <w:bottom w:val="single" w:sz="4" w:space="0" w:color="auto"/>
            </w:tcBorders>
          </w:tcPr>
          <w:p w:rsidR="002B553F" w:rsidRPr="003275E1" w:rsidRDefault="002B553F" w:rsidP="009E3081">
            <w:pPr>
              <w:pStyle w:val="PURBullet-Indented"/>
              <w:rPr>
                <w:rFonts w:eastAsia="Gulim" w:cs="Arial"/>
              </w:rPr>
            </w:pPr>
            <w:r w:rsidRPr="003275E1">
              <w:rPr>
                <w:rFonts w:eastAsia="Gulim" w:cs="Arial"/>
              </w:rPr>
              <w:t xml:space="preserve">Core CAL Suite </w:t>
            </w:r>
            <w:r w:rsidRPr="003275E1">
              <w:rPr>
                <w:rFonts w:eastAsia="Gulim" w:cs="Arial"/>
                <w:b/>
              </w:rPr>
              <w:t>또는</w:t>
            </w:r>
          </w:p>
          <w:p w:rsidR="002B553F" w:rsidRPr="003275E1" w:rsidRDefault="002B553F" w:rsidP="00830DCA">
            <w:pPr>
              <w:pStyle w:val="PURBullet-Indented"/>
              <w:rPr>
                <w:rFonts w:eastAsia="Gulim" w:cs="Arial"/>
              </w:rPr>
            </w:pPr>
            <w:r w:rsidRPr="003275E1">
              <w:rPr>
                <w:rFonts w:eastAsia="Gulim" w:cs="Arial"/>
              </w:rPr>
              <w:t xml:space="preserve">Enterprise CAL Suite </w:t>
            </w:r>
          </w:p>
        </w:tc>
      </w:tr>
      <w:tr w:rsidR="003A7958" w:rsidRPr="003275E1" w:rsidTr="004544AA">
        <w:tblPrEx>
          <w:tblBorders>
            <w:top w:val="none" w:sz="0" w:space="0" w:color="auto"/>
            <w:bottom w:val="none" w:sz="0" w:space="0" w:color="auto"/>
          </w:tblBorders>
        </w:tblPrEx>
        <w:trPr>
          <w:gridAfter w:val="3"/>
          <w:wAfter w:w="255" w:type="pct"/>
        </w:trPr>
        <w:tc>
          <w:tcPr>
            <w:tcW w:w="2244" w:type="pct"/>
            <w:gridSpan w:val="2"/>
            <w:tcBorders>
              <w:top w:val="single" w:sz="4" w:space="0" w:color="auto"/>
            </w:tcBorders>
          </w:tcPr>
          <w:p w:rsidR="003A7958" w:rsidRPr="003275E1" w:rsidRDefault="003A7958" w:rsidP="00830DCA">
            <w:pPr>
              <w:pStyle w:val="PURBullet-Indented"/>
              <w:rPr>
                <w:rFonts w:eastAsia="Gulim" w:cs="Arial"/>
                <w:szCs w:val="18"/>
                <w:lang w:val="fr-FR"/>
              </w:rPr>
            </w:pPr>
            <w:r w:rsidRPr="003275E1">
              <w:rPr>
                <w:rFonts w:eastAsia="Gulim" w:cs="Arial"/>
              </w:rPr>
              <w:t>Productivity Suite SAL(Enterprise CAL Suite SA</w:t>
            </w:r>
            <w:r w:rsidRPr="003275E1">
              <w:rPr>
                <w:rFonts w:eastAsia="Gulim" w:cs="Arial"/>
              </w:rPr>
              <w:t>용</w:t>
            </w:r>
            <w:r w:rsidRPr="003275E1">
              <w:rPr>
                <w:rFonts w:eastAsia="Gulim" w:cs="Arial"/>
              </w:rPr>
              <w:t>)</w:t>
            </w:r>
          </w:p>
        </w:tc>
        <w:tc>
          <w:tcPr>
            <w:tcW w:w="2501" w:type="pct"/>
            <w:gridSpan w:val="2"/>
            <w:tcBorders>
              <w:top w:val="single" w:sz="4" w:space="0" w:color="auto"/>
            </w:tcBorders>
          </w:tcPr>
          <w:p w:rsidR="003A7958" w:rsidRPr="003275E1" w:rsidRDefault="003A7958" w:rsidP="00830DCA">
            <w:pPr>
              <w:pStyle w:val="PURBullet-Indented"/>
              <w:rPr>
                <w:rFonts w:eastAsia="Gulim" w:cs="Arial"/>
              </w:rPr>
            </w:pPr>
            <w:r w:rsidRPr="003275E1">
              <w:rPr>
                <w:rFonts w:eastAsia="Gulim" w:cs="Arial"/>
              </w:rPr>
              <w:t>Enterprise CAL Suite</w:t>
            </w:r>
          </w:p>
        </w:tc>
      </w:tr>
    </w:tbl>
    <w:p w:rsidR="00793B92" w:rsidRPr="003275E1" w:rsidRDefault="00793B92"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793B92" w:rsidRPr="003275E1" w:rsidRDefault="00793B92" w:rsidP="00833B09">
      <w:pPr>
        <w:pStyle w:val="PURBody-Indented"/>
        <w:rPr>
          <w:rFonts w:eastAsia="Gulim" w:cs="Arial"/>
          <w:lang w:eastAsia="ko-KR"/>
        </w:rPr>
      </w:pPr>
      <w:r w:rsidRPr="003275E1">
        <w:rPr>
          <w:rFonts w:eastAsia="Gulim" w:cs="Arial"/>
          <w:lang w:eastAsia="ko-KR"/>
        </w:rPr>
        <w:t>Productivity Suite SAL</w:t>
      </w:r>
      <w:r w:rsidRPr="003275E1">
        <w:rPr>
          <w:rFonts w:eastAsia="Gulim" w:cs="Arial"/>
          <w:lang w:eastAsia="ko-KR"/>
        </w:rPr>
        <w:t>은</w:t>
      </w:r>
      <w:r w:rsidRPr="003275E1">
        <w:rPr>
          <w:rStyle w:val="PURFootnoteChar"/>
          <w:rFonts w:eastAsia="Gulim" w:cs="Arial"/>
          <w:sz w:val="18"/>
          <w:lang w:eastAsia="ko-KR"/>
        </w:rPr>
        <w:t xml:space="preserve"> </w:t>
      </w:r>
      <w:r w:rsidRPr="003275E1">
        <w:rPr>
          <w:rStyle w:val="PURFootnoteChar"/>
          <w:rFonts w:eastAsia="Gulim" w:cs="Arial"/>
          <w:sz w:val="18"/>
          <w:lang w:eastAsia="ko-KR"/>
        </w:rPr>
        <w:t>다음</w:t>
      </w:r>
      <w:r w:rsidRPr="003275E1">
        <w:rPr>
          <w:rStyle w:val="PURFootnoteChar"/>
          <w:rFonts w:eastAsia="Gulim" w:cs="Arial"/>
          <w:sz w:val="18"/>
          <w:lang w:eastAsia="ko-KR"/>
        </w:rPr>
        <w:t xml:space="preserve"> SAL</w:t>
      </w:r>
      <w:r w:rsidRPr="003275E1">
        <w:rPr>
          <w:rStyle w:val="PURFootnoteChar"/>
          <w:rFonts w:eastAsia="Gulim" w:cs="Arial"/>
          <w:sz w:val="18"/>
          <w:lang w:eastAsia="ko-KR"/>
        </w:rPr>
        <w:t>과</w:t>
      </w:r>
      <w:r w:rsidRPr="003275E1">
        <w:rPr>
          <w:rStyle w:val="PURFootnoteChar"/>
          <w:rFonts w:eastAsia="Gulim" w:cs="Arial"/>
          <w:sz w:val="18"/>
          <w:lang w:eastAsia="ko-KR"/>
        </w:rPr>
        <w:t xml:space="preserve"> </w:t>
      </w:r>
      <w:r w:rsidRPr="003275E1">
        <w:rPr>
          <w:rStyle w:val="PURFootnoteChar"/>
          <w:rFonts w:eastAsia="Gulim" w:cs="Arial"/>
          <w:sz w:val="18"/>
          <w:lang w:eastAsia="ko-KR"/>
        </w:rPr>
        <w:t>동일한</w:t>
      </w:r>
      <w:r w:rsidRPr="003275E1">
        <w:rPr>
          <w:rStyle w:val="PURFootnoteChar"/>
          <w:rFonts w:eastAsia="Gulim" w:cs="Arial"/>
          <w:sz w:val="18"/>
          <w:lang w:eastAsia="ko-KR"/>
        </w:rPr>
        <w:t xml:space="preserve"> </w:t>
      </w:r>
      <w:r w:rsidRPr="003275E1">
        <w:rPr>
          <w:rStyle w:val="PURFootnoteChar"/>
          <w:rFonts w:eastAsia="Gulim" w:cs="Arial"/>
          <w:sz w:val="18"/>
          <w:lang w:eastAsia="ko-KR"/>
        </w:rPr>
        <w:t>권한을</w:t>
      </w:r>
      <w:r w:rsidRPr="003275E1">
        <w:rPr>
          <w:rStyle w:val="PURFootnoteChar"/>
          <w:rFonts w:eastAsia="Gulim" w:cs="Arial"/>
          <w:sz w:val="18"/>
          <w:lang w:eastAsia="ko-KR"/>
        </w:rPr>
        <w:t xml:space="preserve"> </w:t>
      </w:r>
      <w:r w:rsidRPr="003275E1">
        <w:rPr>
          <w:rStyle w:val="PURFootnoteChar"/>
          <w:rFonts w:eastAsia="Gulim" w:cs="Arial"/>
          <w:sz w:val="18"/>
          <w:lang w:eastAsia="ko-KR"/>
        </w:rPr>
        <w:t>제공합니다</w:t>
      </w:r>
      <w:r w:rsidRPr="003275E1">
        <w:rPr>
          <w:rStyle w:val="PURFootnoteChar"/>
          <w:rFonts w:eastAsia="Gulim" w:cs="Arial"/>
          <w:sz w:val="18"/>
          <w:lang w:eastAsia="ko-KR"/>
        </w:rPr>
        <w:t xml:space="preserve">. Hosted Exchange Standard SAL, Lync Server 2013 Enterprise SAL </w:t>
      </w:r>
      <w:r w:rsidRPr="003275E1">
        <w:rPr>
          <w:rStyle w:val="PURFootnoteChar"/>
          <w:rFonts w:eastAsia="Gulim" w:cs="Arial"/>
          <w:sz w:val="18"/>
          <w:lang w:eastAsia="ko-KR"/>
        </w:rPr>
        <w:t>및</w:t>
      </w:r>
      <w:r w:rsidRPr="003275E1">
        <w:rPr>
          <w:rStyle w:val="PURFootnoteChar"/>
          <w:rFonts w:eastAsia="Gulim" w:cs="Arial"/>
          <w:sz w:val="18"/>
          <w:lang w:eastAsia="ko-KR"/>
        </w:rPr>
        <w:t xml:space="preserve"> SharePoint Server 2013 Standard SAL.</w:t>
      </w:r>
    </w:p>
    <w:p w:rsidR="00793B92" w:rsidRPr="003275E1" w:rsidRDefault="003B5CF1" w:rsidP="00902B3A">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lang w:eastAsia="ko-KR"/>
        </w:rPr>
      </w:pPr>
      <w:bookmarkStart w:id="493" w:name="_Toc299519134"/>
      <w:bookmarkStart w:id="494" w:name="_Toc299531566"/>
      <w:bookmarkStart w:id="495" w:name="_Toc299531890"/>
      <w:bookmarkStart w:id="496" w:name="_Toc299957173"/>
      <w:bookmarkStart w:id="497" w:name="_Toc346536875"/>
      <w:bookmarkStart w:id="498" w:name="_Toc346895326"/>
      <w:bookmarkStart w:id="499" w:name="_Toc339280338"/>
      <w:bookmarkStart w:id="500" w:name="_Toc339280481"/>
      <w:bookmarkStart w:id="501" w:name="_Toc363552812"/>
      <w:bookmarkStart w:id="502" w:name="_Toc363552875"/>
      <w:bookmarkStart w:id="503" w:name="_Toc372067938"/>
      <w:bookmarkStart w:id="504" w:name="_Toc372068081"/>
      <w:r w:rsidRPr="003275E1">
        <w:rPr>
          <w:rFonts w:eastAsia="Gulim" w:cs="Arial"/>
          <w:lang w:eastAsia="ko-KR"/>
        </w:rPr>
        <w:t>Project 2013 Professional</w:t>
      </w:r>
      <w:bookmarkEnd w:id="493"/>
      <w:bookmarkEnd w:id="494"/>
      <w:bookmarkEnd w:id="495"/>
      <w:bookmarkEnd w:id="496"/>
      <w:bookmarkEnd w:id="497"/>
      <w:bookmarkEnd w:id="498"/>
      <w:bookmarkEnd w:id="499"/>
      <w:bookmarkEnd w:id="500"/>
      <w:bookmarkEnd w:id="501"/>
      <w:bookmarkEnd w:id="502"/>
      <w:bookmarkEnd w:id="503"/>
      <w:bookmarkEnd w:id="504"/>
      <w:r w:rsidRPr="003275E1">
        <w:rPr>
          <w:rFonts w:eastAsia="Gulim" w:cs="Arial"/>
          <w:lang w:eastAsia="ko-KR"/>
        </w:rPr>
        <w:t xml:space="preserve"> </w:t>
      </w:r>
      <w:r w:rsidRPr="003275E1">
        <w:rPr>
          <w:rFonts w:eastAsia="Gulim" w:cs="Arial"/>
        </w:rPr>
        <w:fldChar w:fldCharType="begin"/>
      </w:r>
      <w:r w:rsidRPr="003275E1">
        <w:rPr>
          <w:rFonts w:eastAsia="Gulim" w:cs="Arial"/>
          <w:lang w:eastAsia="ko-KR"/>
        </w:rPr>
        <w:instrText>XE "Project 2013 Professional"</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Ind w:w="7"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06"/>
        <w:gridCol w:w="4758"/>
        <w:gridCol w:w="5936"/>
      </w:tblGrid>
      <w:tr w:rsidR="00831C1F" w:rsidRPr="003275E1" w:rsidTr="004544AA">
        <w:trPr>
          <w:gridBefore w:val="1"/>
          <w:wBefore w:w="49" w:type="pct"/>
        </w:trPr>
        <w:tc>
          <w:tcPr>
            <w:tcW w:w="2203" w:type="pct"/>
            <w:tcBorders>
              <w:top w:val="single" w:sz="4" w:space="0" w:color="auto"/>
              <w:bottom w:val="nil"/>
            </w:tcBorders>
          </w:tcPr>
          <w:p w:rsidR="00831C1F" w:rsidRPr="000B7F78" w:rsidRDefault="00831C1F" w:rsidP="00831C1F">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Desktop" w:history="1">
              <w:r w:rsidRPr="000B7F78">
                <w:rPr>
                  <w:rStyle w:val="Hyperlink"/>
                  <w:rFonts w:eastAsia="Gulim" w:cs="Arial"/>
                  <w:lang w:eastAsia="ko-KR"/>
                </w:rPr>
                <w:t>데스크톱</w:t>
              </w:r>
              <w:r w:rsidRPr="000B7F78">
                <w:rPr>
                  <w:rStyle w:val="Hyperlink"/>
                  <w:rFonts w:eastAsia="Gulim" w:cs="Arial"/>
                  <w:lang w:eastAsia="ko-KR"/>
                </w:rPr>
                <w:t xml:space="preserve"> </w:t>
              </w:r>
              <w:r w:rsidRPr="000B7F78">
                <w:rPr>
                  <w:rStyle w:val="Hyperlink"/>
                  <w:rFonts w:eastAsia="Gulim" w:cs="Arial"/>
                  <w:lang w:eastAsia="ko-KR"/>
                </w:rPr>
                <w:t>응용</w:t>
              </w:r>
              <w:r w:rsidRPr="000B7F78">
                <w:rPr>
                  <w:rStyle w:val="Hyperlink"/>
                  <w:rFonts w:eastAsia="Gulim" w:cs="Arial"/>
                  <w:lang w:eastAsia="ko-KR"/>
                </w:rPr>
                <w:t xml:space="preserve"> </w:t>
              </w:r>
              <w:r w:rsidRPr="000B7F78">
                <w:rPr>
                  <w:rStyle w:val="Hyperlink"/>
                  <w:rFonts w:eastAsia="Gulim" w:cs="Arial"/>
                  <w:lang w:eastAsia="ko-KR"/>
                </w:rPr>
                <w:t>프로그램</w:t>
              </w:r>
            </w:hyperlink>
          </w:p>
        </w:tc>
        <w:tc>
          <w:tcPr>
            <w:tcW w:w="2748" w:type="pct"/>
            <w:tcBorders>
              <w:top w:val="single" w:sz="4" w:space="0" w:color="auto"/>
              <w:bottom w:val="nil"/>
            </w:tcBorders>
          </w:tcPr>
          <w:p w:rsidR="00831C1F" w:rsidRPr="000B7F78" w:rsidRDefault="000914BD" w:rsidP="0026184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r w:rsidRPr="000B7F78">
              <w:rPr>
                <w:rFonts w:eastAsia="Gulim" w:cs="Arial"/>
                <w:lang w:eastAsia="ko-KR"/>
              </w:rPr>
              <w:t xml:space="preserve"> </w:t>
            </w:r>
          </w:p>
        </w:tc>
      </w:tr>
      <w:tr w:rsidR="009A4C7C" w:rsidRPr="003275E1" w:rsidTr="004544AA">
        <w:trPr>
          <w:gridBefore w:val="1"/>
          <w:wBefore w:w="49" w:type="pct"/>
        </w:trPr>
        <w:tc>
          <w:tcPr>
            <w:tcW w:w="2203" w:type="pct"/>
            <w:tcBorders>
              <w:top w:val="nil"/>
            </w:tcBorders>
          </w:tcPr>
          <w:p w:rsidR="009A4C7C" w:rsidRPr="000B7F78" w:rsidRDefault="009A4C7C"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748" w:type="pct"/>
            <w:tcBorders>
              <w:top w:val="nil"/>
            </w:tcBorders>
          </w:tcPr>
          <w:p w:rsidR="009A4C7C" w:rsidRPr="000B7F78" w:rsidRDefault="003B0799" w:rsidP="009A4C7C">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9A4C7C" w:rsidRPr="003275E1" w:rsidTr="00B123AD">
        <w:tblPrEx>
          <w:tblBorders>
            <w:top w:val="none" w:sz="0" w:space="0" w:color="auto"/>
            <w:bottom w:val="none" w:sz="0" w:space="0" w:color="auto"/>
          </w:tblBorders>
        </w:tblPrEx>
        <w:tc>
          <w:tcPr>
            <w:tcW w:w="5000" w:type="pct"/>
            <w:gridSpan w:val="3"/>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B123AD">
        <w:tblPrEx>
          <w:tblBorders>
            <w:top w:val="none" w:sz="0" w:space="0" w:color="auto"/>
            <w:bottom w:val="none" w:sz="0" w:space="0" w:color="auto"/>
          </w:tblBorders>
        </w:tblPrEx>
        <w:tc>
          <w:tcPr>
            <w:tcW w:w="5000" w:type="pct"/>
            <w:gridSpan w:val="3"/>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543F5C" w:rsidP="00BD14CB">
            <w:pPr>
              <w:pStyle w:val="PURBullet-Indented"/>
              <w:rPr>
                <w:rFonts w:eastAsia="Gulim" w:cs="Arial"/>
                <w:b/>
                <w:bCs/>
              </w:rPr>
            </w:pPr>
            <w:r w:rsidRPr="003275E1">
              <w:rPr>
                <w:rFonts w:eastAsia="Gulim" w:cs="Arial"/>
              </w:rPr>
              <w:t>Project 2013 Professional SAL</w:t>
            </w:r>
          </w:p>
        </w:tc>
      </w:tr>
    </w:tbl>
    <w:p w:rsidR="009A4C7C" w:rsidRPr="003275E1" w:rsidRDefault="009A4C7C" w:rsidP="0085206E">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D66020" w:rsidRPr="003275E1" w:rsidRDefault="00D66020" w:rsidP="00D66020">
      <w:pPr>
        <w:pStyle w:val="PURBlueStrong"/>
        <w:rPr>
          <w:rFonts w:eastAsia="Gulim" w:cs="Arial"/>
        </w:rPr>
      </w:pPr>
      <w:r w:rsidRPr="003275E1">
        <w:rPr>
          <w:rFonts w:eastAsia="Gulim" w:cs="Arial"/>
        </w:rPr>
        <w:t>Complimentary Project Server SAL:</w:t>
      </w:r>
    </w:p>
    <w:p w:rsidR="00D66020" w:rsidRPr="003275E1" w:rsidRDefault="00CF7CA6" w:rsidP="00D66020">
      <w:pPr>
        <w:pStyle w:val="PURBody-Indented"/>
        <w:rPr>
          <w:rFonts w:eastAsia="Gulim" w:cs="Arial"/>
        </w:rPr>
      </w:pPr>
      <w:r w:rsidRPr="003275E1">
        <w:rPr>
          <w:rFonts w:eastAsia="Gulim" w:cs="Arial"/>
        </w:rPr>
        <w:t>Project Professional 2013</w:t>
      </w:r>
      <w:r w:rsidRPr="003275E1">
        <w:rPr>
          <w:rFonts w:eastAsia="Gulim" w:cs="Arial"/>
        </w:rPr>
        <w:t>용</w:t>
      </w:r>
      <w:r w:rsidRPr="003275E1">
        <w:rPr>
          <w:rFonts w:eastAsia="Gulim" w:cs="Arial"/>
        </w:rPr>
        <w:t xml:space="preserve"> </w:t>
      </w:r>
      <w:r w:rsidRPr="003275E1">
        <w:rPr>
          <w:rFonts w:eastAsia="Gulim" w:cs="Arial"/>
        </w:rPr>
        <w:t>라이선스를</w:t>
      </w:r>
      <w:r w:rsidRPr="003275E1">
        <w:rPr>
          <w:rFonts w:eastAsia="Gulim" w:cs="Arial"/>
        </w:rPr>
        <w:t xml:space="preserve"> </w:t>
      </w:r>
      <w:r w:rsidRPr="003275E1">
        <w:rPr>
          <w:rFonts w:eastAsia="Gulim" w:cs="Arial"/>
        </w:rPr>
        <w:t>취득하면</w:t>
      </w:r>
      <w:r w:rsidRPr="003275E1">
        <w:rPr>
          <w:rFonts w:eastAsia="Gulim" w:cs="Arial"/>
        </w:rPr>
        <w:t xml:space="preserve"> Project Server 2013 Device SAL </w:t>
      </w:r>
      <w:r w:rsidRPr="003275E1">
        <w:rPr>
          <w:rFonts w:eastAsia="Gulim" w:cs="Arial"/>
        </w:rPr>
        <w:t>하나를</w:t>
      </w:r>
      <w:r w:rsidRPr="003275E1">
        <w:rPr>
          <w:rFonts w:eastAsia="Gulim" w:cs="Arial"/>
        </w:rPr>
        <w:t xml:space="preserve"> </w:t>
      </w:r>
      <w:r w:rsidRPr="003275E1">
        <w:rPr>
          <w:rFonts w:eastAsia="Gulim" w:cs="Arial"/>
        </w:rPr>
        <w:t>보유한</w:t>
      </w:r>
      <w:r w:rsidRPr="003275E1">
        <w:rPr>
          <w:rFonts w:eastAsia="Gulim" w:cs="Arial"/>
        </w:rPr>
        <w:t xml:space="preserve"> </w:t>
      </w:r>
      <w:r w:rsidRPr="003275E1">
        <w:rPr>
          <w:rFonts w:eastAsia="Gulim" w:cs="Arial"/>
        </w:rPr>
        <w:t>것으로</w:t>
      </w:r>
      <w:r w:rsidRPr="003275E1">
        <w:rPr>
          <w:rFonts w:eastAsia="Gulim" w:cs="Arial"/>
        </w:rPr>
        <w:t xml:space="preserve"> </w:t>
      </w:r>
      <w:r w:rsidRPr="003275E1">
        <w:rPr>
          <w:rFonts w:eastAsia="Gulim" w:cs="Arial"/>
        </w:rPr>
        <w:t>간주됩니다</w:t>
      </w:r>
      <w:r w:rsidRPr="003275E1">
        <w:rPr>
          <w:rFonts w:eastAsia="Gulim" w:cs="Arial"/>
        </w:rPr>
        <w:t>.</w:t>
      </w:r>
    </w:p>
    <w:p w:rsidR="009A4C7C" w:rsidRPr="003275E1" w:rsidRDefault="003B5CF1" w:rsidP="009A4C7C">
      <w:pPr>
        <w:pStyle w:val="PURBreadcrumb"/>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4A7326" w:rsidRPr="003275E1" w:rsidRDefault="004A7326" w:rsidP="004A7326">
      <w:pPr>
        <w:pStyle w:val="PURProductName"/>
        <w:rPr>
          <w:rFonts w:eastAsia="Gulim" w:cs="Arial"/>
        </w:rPr>
      </w:pPr>
      <w:bookmarkStart w:id="505" w:name="_Toc299519136"/>
      <w:bookmarkStart w:id="506" w:name="_Toc299531568"/>
      <w:bookmarkStart w:id="507" w:name="_Toc299531892"/>
      <w:bookmarkStart w:id="508" w:name="_Toc299957175"/>
      <w:bookmarkStart w:id="509" w:name="_Toc346536876"/>
      <w:bookmarkStart w:id="510" w:name="_Toc346895327"/>
      <w:bookmarkStart w:id="511" w:name="_Toc339280339"/>
      <w:bookmarkStart w:id="512" w:name="_Toc339280482"/>
      <w:bookmarkStart w:id="513" w:name="_Toc363552813"/>
      <w:bookmarkStart w:id="514" w:name="_Toc363552876"/>
      <w:bookmarkStart w:id="515" w:name="_Toc372067939"/>
      <w:bookmarkStart w:id="516" w:name="_Toc372068082"/>
      <w:bookmarkStart w:id="517" w:name="_Toc299519135"/>
      <w:bookmarkStart w:id="518" w:name="_Toc299531567"/>
      <w:bookmarkStart w:id="519" w:name="_Toc299531891"/>
      <w:bookmarkStart w:id="520" w:name="_Toc299957174"/>
      <w:r w:rsidRPr="003275E1">
        <w:rPr>
          <w:rFonts w:eastAsia="Gulim" w:cs="Arial"/>
        </w:rPr>
        <w:t>Project 2013 Standard</w:t>
      </w:r>
      <w:bookmarkEnd w:id="505"/>
      <w:bookmarkEnd w:id="506"/>
      <w:bookmarkEnd w:id="507"/>
      <w:bookmarkEnd w:id="508"/>
      <w:bookmarkEnd w:id="509"/>
      <w:bookmarkEnd w:id="510"/>
      <w:bookmarkEnd w:id="511"/>
      <w:bookmarkEnd w:id="512"/>
      <w:bookmarkEnd w:id="513"/>
      <w:bookmarkEnd w:id="514"/>
      <w:bookmarkEnd w:id="515"/>
      <w:bookmarkEnd w:id="516"/>
      <w:r w:rsidRPr="003275E1">
        <w:rPr>
          <w:rFonts w:eastAsia="Gulim" w:cs="Arial"/>
        </w:rPr>
        <w:t xml:space="preserve"> </w:t>
      </w:r>
      <w:r w:rsidRPr="003275E1">
        <w:rPr>
          <w:rFonts w:eastAsia="Gulim" w:cs="Arial"/>
        </w:rPr>
        <w:fldChar w:fldCharType="begin"/>
      </w:r>
      <w:r w:rsidRPr="003275E1">
        <w:rPr>
          <w:rFonts w:eastAsia="Gulim" w:cs="Arial"/>
        </w:rPr>
        <w:instrText>XE "Project 2013 Standard"</w:instrText>
      </w:r>
      <w:r w:rsidRPr="003275E1">
        <w:rPr>
          <w:rFonts w:eastAsia="Gulim" w:cs="Arial"/>
        </w:rPr>
        <w:fldChar w:fldCharType="end"/>
      </w:r>
    </w:p>
    <w:p w:rsidR="004A7326" w:rsidRPr="003275E1" w:rsidRDefault="004A7326" w:rsidP="004A7326">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4970"/>
        <w:gridCol w:w="5830"/>
      </w:tblGrid>
      <w:tr w:rsidR="004A7326" w:rsidRPr="003275E1" w:rsidTr="003D33E5">
        <w:tc>
          <w:tcPr>
            <w:tcW w:w="2301" w:type="pct"/>
            <w:tcBorders>
              <w:top w:val="single" w:sz="4" w:space="0" w:color="auto"/>
              <w:bottom w:val="nil"/>
            </w:tcBorders>
          </w:tcPr>
          <w:p w:rsidR="004A7326" w:rsidRPr="000B7F78" w:rsidRDefault="004A7326" w:rsidP="005F6596">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Desktop" w:history="1">
              <w:r w:rsidRPr="000B7F78">
                <w:rPr>
                  <w:rStyle w:val="Hyperlink"/>
                  <w:rFonts w:eastAsia="Gulim" w:cs="Arial"/>
                  <w:lang w:eastAsia="ko-KR"/>
                </w:rPr>
                <w:t>데스크톱</w:t>
              </w:r>
              <w:r w:rsidRPr="000B7F78">
                <w:rPr>
                  <w:rStyle w:val="Hyperlink"/>
                  <w:rFonts w:eastAsia="Gulim" w:cs="Arial"/>
                  <w:lang w:eastAsia="ko-KR"/>
                </w:rPr>
                <w:t xml:space="preserve"> </w:t>
              </w:r>
              <w:r w:rsidRPr="000B7F78">
                <w:rPr>
                  <w:rStyle w:val="Hyperlink"/>
                  <w:rFonts w:eastAsia="Gulim" w:cs="Arial"/>
                  <w:lang w:eastAsia="ko-KR"/>
                </w:rPr>
                <w:t>응용</w:t>
              </w:r>
              <w:r w:rsidRPr="000B7F78">
                <w:rPr>
                  <w:rStyle w:val="Hyperlink"/>
                  <w:rFonts w:eastAsia="Gulim" w:cs="Arial"/>
                  <w:lang w:eastAsia="ko-KR"/>
                </w:rPr>
                <w:t xml:space="preserve"> </w:t>
              </w:r>
              <w:r w:rsidRPr="000B7F78">
                <w:rPr>
                  <w:rStyle w:val="Hyperlink"/>
                  <w:rFonts w:eastAsia="Gulim" w:cs="Arial"/>
                  <w:lang w:eastAsia="ko-KR"/>
                </w:rPr>
                <w:t>프로그램</w:t>
              </w:r>
            </w:hyperlink>
          </w:p>
        </w:tc>
        <w:tc>
          <w:tcPr>
            <w:tcW w:w="2699" w:type="pct"/>
            <w:tcBorders>
              <w:top w:val="single" w:sz="4" w:space="0" w:color="auto"/>
              <w:bottom w:val="nil"/>
            </w:tcBorders>
          </w:tcPr>
          <w:p w:rsidR="004A7326" w:rsidRPr="000B7F78" w:rsidRDefault="004A7326" w:rsidP="0026184E">
            <w:pPr>
              <w:pStyle w:val="PURLMSH"/>
              <w:rPr>
                <w:rFonts w:eastAsia="Gulim" w:cs="Arial"/>
                <w:lang w:eastAsia="ko-KR"/>
              </w:rPr>
            </w:pP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통지</w:t>
            </w:r>
            <w:r w:rsidRPr="000B7F78">
              <w:rPr>
                <w:rFonts w:eastAsia="Gulim" w:cs="Arial"/>
                <w:lang w:eastAsia="ko-KR"/>
              </w:rPr>
              <w:t xml:space="preserve"> </w:t>
            </w:r>
            <w:r w:rsidRPr="000B7F78">
              <w:rPr>
                <w:rFonts w:eastAsia="Gulim" w:cs="Arial"/>
                <w:lang w:eastAsia="ko-KR"/>
              </w:rPr>
              <w:t>참조</w:t>
            </w:r>
            <w:r w:rsidRPr="000B7F78">
              <w:rPr>
                <w:rFonts w:eastAsia="Gulim" w:cs="Arial"/>
                <w:lang w:eastAsia="ko-KR"/>
              </w:rPr>
              <w:t xml:space="preserve">: </w:t>
            </w:r>
            <w:r w:rsidRPr="000B7F78">
              <w:rPr>
                <w:rFonts w:eastAsia="Gulim" w:cs="Arial"/>
                <w:b/>
                <w:lang w:eastAsia="ko-KR"/>
              </w:rPr>
              <w:t>데이터</w:t>
            </w:r>
            <w:r w:rsidRPr="000B7F78">
              <w:rPr>
                <w:rFonts w:eastAsia="Gulim" w:cs="Arial"/>
                <w:b/>
                <w:lang w:eastAsia="ko-KR"/>
              </w:rPr>
              <w:t xml:space="preserve"> </w:t>
            </w:r>
            <w:r w:rsidRPr="000B7F78">
              <w:rPr>
                <w:rFonts w:eastAsia="Gulim" w:cs="Arial"/>
                <w:b/>
                <w:lang w:eastAsia="ko-KR"/>
              </w:rPr>
              <w:t>전송</w:t>
            </w:r>
            <w:r w:rsidRPr="000B7F78">
              <w:rPr>
                <w:rFonts w:eastAsia="Gulim" w:cs="Arial"/>
                <w:i/>
                <w:lang w:eastAsia="ko-KR"/>
              </w:rPr>
              <w:t>(</w:t>
            </w:r>
            <w:hyperlink w:anchor="Appendix2" w:history="1">
              <w:r w:rsidRPr="000B7F78">
                <w:rPr>
                  <w:rStyle w:val="Hyperlink"/>
                  <w:rFonts w:eastAsia="Gulim" w:cs="Arial"/>
                  <w:i/>
                  <w:lang w:eastAsia="ko-KR"/>
                </w:rPr>
                <w:t>부록</w:t>
              </w:r>
              <w:r w:rsidRPr="000B7F78">
                <w:rPr>
                  <w:rStyle w:val="Hyperlink"/>
                  <w:rFonts w:eastAsia="Gulim" w:cs="Arial"/>
                  <w:i/>
                  <w:lang w:eastAsia="ko-KR"/>
                </w:rPr>
                <w:t xml:space="preserve"> 2</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r>
      <w:tr w:rsidR="004A7326" w:rsidRPr="003275E1" w:rsidTr="003D33E5">
        <w:tc>
          <w:tcPr>
            <w:tcW w:w="2301" w:type="pct"/>
            <w:tcBorders>
              <w:top w:val="nil"/>
            </w:tcBorders>
          </w:tcPr>
          <w:p w:rsidR="004A7326" w:rsidRPr="000B7F78" w:rsidRDefault="004A7326" w:rsidP="005F6596">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없음</w:t>
            </w:r>
          </w:p>
        </w:tc>
        <w:tc>
          <w:tcPr>
            <w:tcW w:w="2699" w:type="pct"/>
            <w:tcBorders>
              <w:top w:val="nil"/>
            </w:tcBorders>
          </w:tcPr>
          <w:p w:rsidR="004A7326" w:rsidRPr="000B7F78" w:rsidRDefault="003B0799" w:rsidP="005F6596">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 xml:space="preserve">: </w:t>
            </w:r>
            <w:r w:rsidRPr="000B7F78">
              <w:rPr>
                <w:rFonts w:eastAsia="Gulim" w:cs="Arial"/>
                <w:b/>
                <w:lang w:eastAsia="ko-KR"/>
              </w:rPr>
              <w:t>있음</w:t>
            </w:r>
          </w:p>
        </w:tc>
      </w:tr>
      <w:tr w:rsidR="004A7326" w:rsidRPr="003275E1"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4A7326" w:rsidRPr="003275E1" w:rsidRDefault="004A7326" w:rsidP="005F6596">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lastRenderedPageBreak/>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4A7326" w:rsidRPr="003275E1" w:rsidTr="005F6596">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4A7326" w:rsidRPr="003275E1" w:rsidRDefault="004A7326" w:rsidP="005F6596">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4A7326" w:rsidRPr="003275E1" w:rsidRDefault="004A7326" w:rsidP="00BD14CB">
            <w:pPr>
              <w:pStyle w:val="PURBullet-Indented"/>
              <w:rPr>
                <w:rFonts w:eastAsia="Gulim" w:cs="Arial"/>
                <w:b/>
                <w:bCs/>
              </w:rPr>
            </w:pPr>
            <w:r w:rsidRPr="003275E1">
              <w:rPr>
                <w:rFonts w:eastAsia="Gulim" w:cs="Arial"/>
              </w:rPr>
              <w:t>Project 2013 Standard SAL</w:t>
            </w:r>
          </w:p>
        </w:tc>
      </w:tr>
    </w:tbl>
    <w:p w:rsidR="004A7326" w:rsidRPr="003275E1" w:rsidRDefault="003B5CF1" w:rsidP="004A7326">
      <w:pPr>
        <w:pStyle w:val="PURBody-Indented"/>
        <w:jc w:val="right"/>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437EA6">
      <w:pPr>
        <w:pStyle w:val="PURProductName"/>
        <w:spacing w:before="120"/>
        <w:rPr>
          <w:rFonts w:eastAsia="Gulim" w:cs="Arial"/>
        </w:rPr>
      </w:pPr>
      <w:bookmarkStart w:id="521" w:name="_Toc346536877"/>
      <w:bookmarkStart w:id="522" w:name="_Toc346895328"/>
      <w:bookmarkStart w:id="523" w:name="_Toc339280340"/>
      <w:bookmarkStart w:id="524" w:name="_Toc339280483"/>
      <w:bookmarkStart w:id="525" w:name="_Toc363552814"/>
      <w:bookmarkStart w:id="526" w:name="_Toc363552877"/>
      <w:bookmarkStart w:id="527" w:name="_Toc372067940"/>
      <w:bookmarkStart w:id="528" w:name="_Toc372068083"/>
      <w:r w:rsidRPr="003275E1">
        <w:rPr>
          <w:rFonts w:eastAsia="Gulim" w:cs="Arial"/>
        </w:rPr>
        <w:t xml:space="preserve">Project Server </w:t>
      </w:r>
      <w:bookmarkEnd w:id="517"/>
      <w:bookmarkEnd w:id="518"/>
      <w:bookmarkEnd w:id="519"/>
      <w:bookmarkEnd w:id="520"/>
      <w:r w:rsidRPr="003275E1">
        <w:rPr>
          <w:rFonts w:eastAsia="Gulim" w:cs="Arial"/>
        </w:rPr>
        <w:t>2013</w:t>
      </w:r>
      <w:bookmarkEnd w:id="521"/>
      <w:bookmarkEnd w:id="522"/>
      <w:bookmarkEnd w:id="523"/>
      <w:bookmarkEnd w:id="524"/>
      <w:bookmarkEnd w:id="525"/>
      <w:bookmarkEnd w:id="526"/>
      <w:bookmarkEnd w:id="527"/>
      <w:bookmarkEnd w:id="528"/>
      <w:r w:rsidRPr="003275E1">
        <w:rPr>
          <w:rFonts w:eastAsia="Gulim" w:cs="Arial"/>
        </w:rPr>
        <w:fldChar w:fldCharType="begin"/>
      </w:r>
      <w:r w:rsidRPr="003275E1">
        <w:rPr>
          <w:rFonts w:eastAsia="Gulim" w:cs="Arial"/>
        </w:rPr>
        <w:instrText>XE "Project Server 2013"</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1" w:type="pct"/>
        <w:tblInd w:w="115"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298"/>
        <w:gridCol w:w="5396"/>
      </w:tblGrid>
      <w:tr w:rsidR="00D14C97" w:rsidRPr="003275E1" w:rsidTr="003D33E5">
        <w:tc>
          <w:tcPr>
            <w:tcW w:w="2477" w:type="pct"/>
            <w:tcBorders>
              <w:top w:val="single" w:sz="4" w:space="0" w:color="auto"/>
              <w:bottom w:val="nil"/>
            </w:tcBorders>
          </w:tcPr>
          <w:p w:rsidR="00D14C97" w:rsidRPr="000B7F78" w:rsidRDefault="00D14C97" w:rsidP="00893CE7">
            <w:pPr>
              <w:pStyle w:val="PURLMSH"/>
              <w:rPr>
                <w:rFonts w:eastAsia="Gulim" w:cs="Arial"/>
                <w:lang w:eastAsia="ko-KR"/>
              </w:rPr>
            </w:pPr>
            <w:r w:rsidRPr="000B7F78">
              <w:rPr>
                <w:rFonts w:eastAsia="Gulim" w:cs="Arial"/>
                <w:lang w:eastAsia="ko-KR"/>
              </w:rPr>
              <w:t xml:space="preserve">SAL </w:t>
            </w:r>
            <w:r w:rsidRPr="000B7F78">
              <w:rPr>
                <w:rFonts w:eastAsia="Gulim" w:cs="Arial"/>
                <w:lang w:eastAsia="ko-KR"/>
              </w:rPr>
              <w:t>일반</w:t>
            </w:r>
            <w:r w:rsidRPr="000B7F78">
              <w:rPr>
                <w:rFonts w:eastAsia="Gulim" w:cs="Arial"/>
                <w:lang w:eastAsia="ko-KR"/>
              </w:rPr>
              <w:t xml:space="preserve"> </w:t>
            </w:r>
            <w:r w:rsidRPr="000B7F78">
              <w:rPr>
                <w:rFonts w:eastAsia="Gulim" w:cs="Arial"/>
                <w:lang w:eastAsia="ko-KR"/>
              </w:rPr>
              <w:t>조건의</w:t>
            </w:r>
            <w:r w:rsidRPr="000B7F78">
              <w:rPr>
                <w:rFonts w:eastAsia="Gulim" w:cs="Arial"/>
                <w:lang w:eastAsia="ko-KR"/>
              </w:rPr>
              <w:t xml:space="preserve"> </w:t>
            </w:r>
            <w:r w:rsidRPr="000B7F78">
              <w:rPr>
                <w:rFonts w:eastAsia="Gulim" w:cs="Arial"/>
                <w:lang w:eastAsia="ko-KR"/>
              </w:rPr>
              <w:t>해당</w:t>
            </w:r>
            <w:r w:rsidRPr="000B7F78">
              <w:rPr>
                <w:rFonts w:eastAsia="Gulim" w:cs="Arial"/>
                <w:lang w:eastAsia="ko-KR"/>
              </w:rPr>
              <w:t xml:space="preserve"> </w:t>
            </w:r>
            <w:r w:rsidRPr="000B7F78">
              <w:rPr>
                <w:rFonts w:eastAsia="Gulim" w:cs="Arial"/>
                <w:lang w:eastAsia="ko-KR"/>
              </w:rPr>
              <w:t>섹션</w:t>
            </w:r>
            <w:r w:rsidRPr="000B7F78">
              <w:rPr>
                <w:rFonts w:eastAsia="Gulim" w:cs="Arial"/>
                <w:lang w:eastAsia="ko-KR"/>
              </w:rPr>
              <w:t xml:space="preserve">: </w:t>
            </w:r>
            <w:hyperlink w:anchor="SALTerms_Server" w:history="1">
              <w:r w:rsidRPr="000B7F78">
                <w:rPr>
                  <w:rStyle w:val="Hyperlink"/>
                  <w:rFonts w:eastAsia="Gulim" w:cs="Arial"/>
                  <w:lang w:eastAsia="ko-KR"/>
                </w:rPr>
                <w:t>서버</w:t>
              </w:r>
              <w:r w:rsidRPr="000B7F78">
                <w:rPr>
                  <w:rStyle w:val="Hyperlink"/>
                  <w:rFonts w:eastAsia="Gulim" w:cs="Arial"/>
                  <w:lang w:eastAsia="ko-KR"/>
                </w:rPr>
                <w:t xml:space="preserve"> </w:t>
              </w:r>
              <w:r w:rsidRPr="000B7F78">
                <w:rPr>
                  <w:rStyle w:val="Hyperlink"/>
                  <w:rFonts w:eastAsia="Gulim" w:cs="Arial"/>
                  <w:lang w:eastAsia="ko-KR"/>
                </w:rPr>
                <w:t>소프트웨어</w:t>
              </w:r>
            </w:hyperlink>
          </w:p>
        </w:tc>
        <w:tc>
          <w:tcPr>
            <w:tcW w:w="2523" w:type="pct"/>
            <w:tcBorders>
              <w:top w:val="single" w:sz="4" w:space="0" w:color="auto"/>
              <w:bottom w:val="nil"/>
            </w:tcBorders>
          </w:tcPr>
          <w:p w:rsidR="00D14C97" w:rsidRPr="000B7F78" w:rsidRDefault="004F154D" w:rsidP="00A141F4">
            <w:pPr>
              <w:pStyle w:val="PURLMSH"/>
              <w:rPr>
                <w:rFonts w:eastAsia="Gulim" w:cs="Arial"/>
              </w:rPr>
            </w:pPr>
            <w:r w:rsidRPr="000B7F78">
              <w:rPr>
                <w:rFonts w:eastAsia="Gulim" w:cs="Arial"/>
              </w:rPr>
              <w:t>해당</w:t>
            </w:r>
            <w:r w:rsidRPr="000B7F78">
              <w:rPr>
                <w:rFonts w:eastAsia="Gulim" w:cs="Arial"/>
              </w:rPr>
              <w:t xml:space="preserve"> </w:t>
            </w:r>
            <w:r w:rsidRPr="000B7F78">
              <w:rPr>
                <w:rFonts w:eastAsia="Gulim" w:cs="Arial"/>
              </w:rPr>
              <w:t>통지</w:t>
            </w:r>
            <w:r w:rsidRPr="000B7F78">
              <w:rPr>
                <w:rFonts w:eastAsia="Gulim" w:cs="Arial"/>
              </w:rPr>
              <w:t xml:space="preserve"> </w:t>
            </w:r>
            <w:r w:rsidRPr="000B7F78">
              <w:rPr>
                <w:rFonts w:eastAsia="Gulim" w:cs="Arial"/>
              </w:rPr>
              <w:t>참조</w:t>
            </w:r>
            <w:r w:rsidRPr="000B7F78">
              <w:rPr>
                <w:rFonts w:eastAsia="Gulim" w:cs="Arial"/>
              </w:rPr>
              <w:t xml:space="preserve">: </w:t>
            </w:r>
            <w:r w:rsidRPr="000B7F78">
              <w:rPr>
                <w:rFonts w:eastAsia="Gulim" w:cs="Arial"/>
                <w:b/>
              </w:rPr>
              <w:t>없음</w:t>
            </w:r>
            <w:r w:rsidRPr="000B7F78">
              <w:rPr>
                <w:rFonts w:eastAsia="Gulim" w:cs="Arial"/>
                <w:b/>
              </w:rPr>
              <w:t xml:space="preserve"> </w:t>
            </w:r>
          </w:p>
        </w:tc>
      </w:tr>
      <w:tr w:rsidR="009A4C7C" w:rsidRPr="003275E1" w:rsidTr="003D33E5">
        <w:tc>
          <w:tcPr>
            <w:tcW w:w="2477" w:type="pct"/>
            <w:tcBorders>
              <w:top w:val="nil"/>
            </w:tcBorders>
          </w:tcPr>
          <w:p w:rsidR="009A4C7C" w:rsidRPr="000B7F78" w:rsidRDefault="009A4C7C" w:rsidP="009A4C7C">
            <w:pPr>
              <w:pStyle w:val="PURLMSH"/>
              <w:rPr>
                <w:rFonts w:eastAsia="Gulim" w:cs="Arial"/>
                <w:lang w:eastAsia="ko-KR"/>
              </w:rPr>
            </w:pPr>
            <w:r w:rsidRPr="000B7F78">
              <w:rPr>
                <w:rFonts w:eastAsia="Gulim" w:cs="Arial"/>
                <w:lang w:eastAsia="ko-KR"/>
              </w:rPr>
              <w:t>클라이언트</w:t>
            </w:r>
            <w:r w:rsidRPr="000B7F78">
              <w:rPr>
                <w:rFonts w:eastAsia="Gulim" w:cs="Arial"/>
                <w:lang w:eastAsia="ko-KR"/>
              </w:rPr>
              <w:t>/</w:t>
            </w:r>
            <w:r w:rsidRPr="000B7F78">
              <w:rPr>
                <w:rFonts w:eastAsia="Gulim" w:cs="Arial"/>
                <w:lang w:eastAsia="ko-KR"/>
              </w:rPr>
              <w:t>추가</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b/>
                <w:lang w:eastAsia="ko-KR"/>
              </w:rPr>
              <w:t>있음</w:t>
            </w:r>
            <w:r w:rsidRPr="000B7F78">
              <w:rPr>
                <w:rFonts w:eastAsia="Gulim" w:cs="Arial"/>
                <w:i/>
                <w:lang w:eastAsia="ko-KR"/>
              </w:rPr>
              <w:t>(</w:t>
            </w:r>
            <w:hyperlink w:anchor="Appendix1" w:history="1">
              <w:r w:rsidRPr="000B7F78">
                <w:rPr>
                  <w:rStyle w:val="Hyperlink"/>
                  <w:rFonts w:eastAsia="Gulim" w:cs="Arial"/>
                  <w:i/>
                  <w:lang w:eastAsia="ko-KR"/>
                </w:rPr>
                <w:t>부록</w:t>
              </w:r>
              <w:r w:rsidRPr="000B7F78">
                <w:rPr>
                  <w:rStyle w:val="Hyperlink"/>
                  <w:rFonts w:eastAsia="Gulim" w:cs="Arial"/>
                  <w:i/>
                  <w:lang w:eastAsia="ko-KR"/>
                </w:rPr>
                <w:t xml:space="preserve"> 1</w:t>
              </w:r>
            </w:hyperlink>
            <w:r w:rsidRPr="000B7F78">
              <w:rPr>
                <w:rFonts w:eastAsia="Gulim" w:cs="Arial"/>
                <w:i/>
                <w:lang w:eastAsia="ko-KR"/>
              </w:rPr>
              <w:t xml:space="preserve"> </w:t>
            </w:r>
            <w:r w:rsidRPr="000B7F78">
              <w:rPr>
                <w:rFonts w:eastAsia="Gulim" w:cs="Arial"/>
                <w:i/>
                <w:lang w:eastAsia="ko-KR"/>
              </w:rPr>
              <w:t>참조</w:t>
            </w:r>
            <w:r w:rsidRPr="000B7F78">
              <w:rPr>
                <w:rFonts w:eastAsia="Gulim" w:cs="Arial"/>
                <w:i/>
                <w:lang w:eastAsia="ko-KR"/>
              </w:rPr>
              <w:t>)</w:t>
            </w:r>
          </w:p>
        </w:tc>
        <w:tc>
          <w:tcPr>
            <w:tcW w:w="2523" w:type="pct"/>
            <w:tcBorders>
              <w:top w:val="nil"/>
            </w:tcBorders>
          </w:tcPr>
          <w:p w:rsidR="009A4C7C" w:rsidRPr="000B7F78" w:rsidRDefault="003B0799" w:rsidP="004544AA">
            <w:pPr>
              <w:pStyle w:val="PURLMSH"/>
              <w:rPr>
                <w:rFonts w:eastAsia="Gulim" w:cs="Arial"/>
                <w:lang w:eastAsia="ko-KR"/>
              </w:rPr>
            </w:pPr>
            <w:r w:rsidRPr="000B7F78">
              <w:rPr>
                <w:rFonts w:eastAsia="Gulim" w:cs="Arial"/>
                <w:lang w:eastAsia="ko-KR"/>
              </w:rPr>
              <w:t>데이터</w:t>
            </w:r>
            <w:r w:rsidRPr="000B7F78">
              <w:rPr>
                <w:rFonts w:eastAsia="Gulim" w:cs="Arial"/>
                <w:lang w:eastAsia="ko-KR"/>
              </w:rPr>
              <w:t xml:space="preserve"> </w:t>
            </w:r>
            <w:r w:rsidRPr="000B7F78">
              <w:rPr>
                <w:rFonts w:eastAsia="Gulim" w:cs="Arial"/>
                <w:lang w:eastAsia="ko-KR"/>
              </w:rPr>
              <w:t>센터</w:t>
            </w:r>
            <w:r w:rsidRPr="000B7F78">
              <w:rPr>
                <w:rFonts w:eastAsia="Gulim" w:cs="Arial"/>
                <w:lang w:eastAsia="ko-KR"/>
              </w:rPr>
              <w:t xml:space="preserve"> </w:t>
            </w:r>
            <w:r w:rsidRPr="000B7F78">
              <w:rPr>
                <w:rFonts w:eastAsia="Gulim" w:cs="Arial"/>
                <w:lang w:eastAsia="ko-KR"/>
              </w:rPr>
              <w:t>공급자</w:t>
            </w:r>
            <w:r w:rsidRPr="000B7F78">
              <w:rPr>
                <w:rFonts w:eastAsia="Gulim" w:cs="Arial"/>
                <w:lang w:eastAsia="ko-KR"/>
              </w:rPr>
              <w:t xml:space="preserve"> </w:t>
            </w:r>
            <w:r w:rsidRPr="000B7F78">
              <w:rPr>
                <w:rFonts w:eastAsia="Gulim" w:cs="Arial"/>
                <w:lang w:eastAsia="ko-KR"/>
              </w:rPr>
              <w:t>서버에서</w:t>
            </w:r>
            <w:r w:rsidRPr="000B7F78">
              <w:rPr>
                <w:rFonts w:eastAsia="Gulim" w:cs="Arial"/>
                <w:lang w:eastAsia="ko-KR"/>
              </w:rPr>
              <w:t xml:space="preserve"> </w:t>
            </w:r>
            <w:r w:rsidRPr="000B7F78">
              <w:rPr>
                <w:rFonts w:eastAsia="Gulim" w:cs="Arial"/>
                <w:lang w:eastAsia="ko-KR"/>
              </w:rPr>
              <w:t>소프트웨어</w:t>
            </w:r>
            <w:r w:rsidRPr="000B7F78">
              <w:rPr>
                <w:rFonts w:eastAsia="Gulim" w:cs="Arial"/>
                <w:lang w:eastAsia="ko-KR"/>
              </w:rPr>
              <w:t xml:space="preserve"> </w:t>
            </w:r>
            <w:r w:rsidRPr="000B7F78">
              <w:rPr>
                <w:rFonts w:eastAsia="Gulim" w:cs="Arial"/>
                <w:lang w:eastAsia="ko-KR"/>
              </w:rPr>
              <w:t>서비스에</w:t>
            </w:r>
            <w:r w:rsidRPr="000B7F78">
              <w:rPr>
                <w:rFonts w:eastAsia="Gulim" w:cs="Arial"/>
                <w:lang w:eastAsia="ko-KR"/>
              </w:rPr>
              <w:t xml:space="preserve"> </w:t>
            </w:r>
            <w:r w:rsidRPr="000B7F78">
              <w:rPr>
                <w:rFonts w:eastAsia="Gulim" w:cs="Arial"/>
                <w:lang w:eastAsia="ko-KR"/>
              </w:rPr>
              <w:t>대한</w:t>
            </w:r>
            <w:r w:rsidRPr="000B7F78">
              <w:rPr>
                <w:rFonts w:eastAsia="Gulim" w:cs="Arial"/>
                <w:lang w:eastAsia="ko-KR"/>
              </w:rPr>
              <w:t xml:space="preserve"> </w:t>
            </w:r>
            <w:r w:rsidRPr="000B7F78">
              <w:rPr>
                <w:rFonts w:eastAsia="Gulim" w:cs="Arial"/>
                <w:lang w:eastAsia="ko-KR"/>
              </w:rPr>
              <w:t>자격</w:t>
            </w:r>
            <w:r w:rsidRPr="000B7F78">
              <w:rPr>
                <w:rFonts w:eastAsia="Gulim" w:cs="Arial"/>
                <w:lang w:eastAsia="ko-KR"/>
              </w:rPr>
              <w:t xml:space="preserve"> </w:t>
            </w:r>
            <w:r w:rsidRPr="000B7F78">
              <w:rPr>
                <w:rFonts w:eastAsia="Gulim" w:cs="Arial"/>
                <w:lang w:eastAsia="ko-KR"/>
              </w:rPr>
              <w:t>요건</w:t>
            </w:r>
            <w:r w:rsidRPr="000B7F78">
              <w:rPr>
                <w:rFonts w:eastAsia="Gulim" w:cs="Arial"/>
                <w:lang w:eastAsia="ko-KR"/>
              </w:rPr>
              <w:t>:</w:t>
            </w:r>
            <w:r w:rsidR="004544AA">
              <w:rPr>
                <w:rFonts w:eastAsia="Gulim" w:cs="Arial"/>
                <w:lang w:eastAsia="ko-KR"/>
              </w:rPr>
              <w:t> </w:t>
            </w:r>
            <w:r w:rsidRPr="000B7F78">
              <w:rPr>
                <w:rFonts w:eastAsia="Gulim" w:cs="Arial"/>
                <w:b/>
                <w:lang w:eastAsia="ko-KR"/>
              </w:rPr>
              <w:t>있음</w:t>
            </w:r>
          </w:p>
        </w:tc>
      </w:tr>
      <w:tr w:rsidR="009A4C7C" w:rsidRPr="003275E1" w:rsidTr="00B123AD">
        <w:tblPrEx>
          <w:tblBorders>
            <w:top w:val="none" w:sz="0" w:space="0" w:color="auto"/>
            <w:bottom w:val="none" w:sz="0" w:space="0" w:color="auto"/>
          </w:tblBorders>
        </w:tblPrEx>
        <w:tc>
          <w:tcPr>
            <w:tcW w:w="5000" w:type="pct"/>
            <w:gridSpan w:val="2"/>
            <w:shd w:val="clear" w:color="auto" w:fill="E5EEF7"/>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B123AD">
        <w:tblPrEx>
          <w:tblBorders>
            <w:top w:val="none" w:sz="0" w:space="0" w:color="auto"/>
            <w:bottom w:val="none" w:sz="0" w:space="0" w:color="auto"/>
          </w:tblBorders>
        </w:tblPrEx>
        <w:tc>
          <w:tcPr>
            <w:tcW w:w="5000" w:type="pct"/>
            <w:gridSpan w:val="2"/>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9A4C7C" w:rsidP="00F44E81">
            <w:pPr>
              <w:pStyle w:val="PURBullet-Indented"/>
              <w:rPr>
                <w:rFonts w:eastAsia="Gulim" w:cs="Arial"/>
                <w:b/>
                <w:bCs/>
              </w:rPr>
            </w:pPr>
            <w:r w:rsidRPr="003275E1">
              <w:rPr>
                <w:rFonts w:eastAsia="Gulim" w:cs="Arial"/>
              </w:rPr>
              <w:t>Project Server 2013 SAL</w:t>
            </w:r>
          </w:p>
        </w:tc>
      </w:tr>
    </w:tbl>
    <w:bookmarkStart w:id="529" w:name="_Toc296854878"/>
    <w:bookmarkStart w:id="530" w:name="_Toc299519137"/>
    <w:bookmarkStart w:id="531" w:name="_Toc299531569"/>
    <w:bookmarkStart w:id="532" w:name="_Toc299531893"/>
    <w:bookmarkStart w:id="533" w:name="_Toc299957176"/>
    <w:p w:rsidR="000C3222" w:rsidRPr="003275E1" w:rsidRDefault="00BD6247" w:rsidP="000C3222">
      <w:pPr>
        <w:pStyle w:val="PURBody-Indented"/>
        <w:jc w:val="right"/>
        <w:rPr>
          <w:rFonts w:eastAsia="Gulim" w:cs="Arial"/>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531FC6" w:rsidRPr="003275E1" w:rsidRDefault="00531FC6" w:rsidP="00437EA6">
      <w:pPr>
        <w:pStyle w:val="PURProductName"/>
        <w:spacing w:before="120"/>
        <w:rPr>
          <w:rFonts w:eastAsia="Gulim" w:cs="Arial"/>
        </w:rPr>
      </w:pPr>
      <w:bookmarkStart w:id="534" w:name="_Toc346536878"/>
      <w:bookmarkStart w:id="535" w:name="_Toc346895329"/>
      <w:bookmarkStart w:id="536" w:name="_Toc339280341"/>
      <w:bookmarkStart w:id="537" w:name="_Toc339280484"/>
      <w:bookmarkStart w:id="538" w:name="_Toc363552815"/>
      <w:bookmarkStart w:id="539" w:name="_Toc363552878"/>
      <w:bookmarkStart w:id="540" w:name="_Toc372067941"/>
      <w:bookmarkStart w:id="541" w:name="_Toc372068084"/>
      <w:r w:rsidRPr="003275E1">
        <w:rPr>
          <w:rFonts w:eastAsia="Gulim" w:cs="Arial"/>
        </w:rPr>
        <w:t xml:space="preserve">SharePoint Server </w:t>
      </w:r>
      <w:bookmarkEnd w:id="529"/>
      <w:bookmarkEnd w:id="530"/>
      <w:bookmarkEnd w:id="531"/>
      <w:bookmarkEnd w:id="532"/>
      <w:bookmarkEnd w:id="533"/>
      <w:r w:rsidRPr="003275E1">
        <w:rPr>
          <w:rFonts w:eastAsia="Gulim" w:cs="Arial"/>
        </w:rPr>
        <w:t>2013</w:t>
      </w:r>
      <w:bookmarkEnd w:id="534"/>
      <w:bookmarkEnd w:id="535"/>
      <w:bookmarkEnd w:id="536"/>
      <w:bookmarkEnd w:id="537"/>
      <w:bookmarkEnd w:id="538"/>
      <w:bookmarkEnd w:id="539"/>
      <w:bookmarkEnd w:id="540"/>
      <w:bookmarkEnd w:id="541"/>
      <w:r w:rsidRPr="003275E1">
        <w:rPr>
          <w:rFonts w:eastAsia="Gulim" w:cs="Arial"/>
        </w:rPr>
        <w:fldChar w:fldCharType="begin"/>
      </w:r>
      <w:r w:rsidRPr="003275E1">
        <w:rPr>
          <w:rFonts w:eastAsia="Gulim" w:cs="Arial"/>
        </w:rPr>
        <w:instrText>XE "SharePoint Server 2013"</w:instrText>
      </w:r>
      <w:r w:rsidRPr="003275E1">
        <w:rPr>
          <w:rFonts w:eastAsia="Gulim" w:cs="Arial"/>
        </w:rPr>
        <w:fldChar w:fldCharType="end"/>
      </w:r>
    </w:p>
    <w:p w:rsidR="00531FC6" w:rsidRPr="003275E1" w:rsidRDefault="00531FC6" w:rsidP="00531FC6">
      <w:pPr>
        <w:spacing w:line="240" w:lineRule="exact"/>
        <w:rPr>
          <w:rFonts w:eastAsia="Gulim" w:cs="Arial"/>
          <w:lang w:eastAsia="ko-KR"/>
        </w:rPr>
      </w:pP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제품</w:t>
      </w:r>
      <w:r w:rsidRPr="003275E1">
        <w:rPr>
          <w:rFonts w:eastAsia="Gulim" w:cs="Arial"/>
          <w:color w:val="auto"/>
          <w:sz w:val="12"/>
          <w:lang w:eastAsia="ko-KR"/>
        </w:rPr>
        <w:t xml:space="preserve"> </w:t>
      </w:r>
      <w:r w:rsidRPr="003275E1">
        <w:rPr>
          <w:rFonts w:eastAsia="Gulim" w:cs="Arial"/>
          <w:color w:val="auto"/>
          <w:sz w:val="12"/>
          <w:lang w:eastAsia="ko-KR"/>
        </w:rPr>
        <w:t>사용</w:t>
      </w:r>
      <w:r w:rsidRPr="003275E1">
        <w:rPr>
          <w:rFonts w:eastAsia="Gulim" w:cs="Arial"/>
          <w:color w:val="auto"/>
          <w:sz w:val="12"/>
          <w:lang w:eastAsia="ko-KR"/>
        </w:rPr>
        <w:t xml:space="preserve"> </w:t>
      </w:r>
      <w:r w:rsidRPr="003275E1">
        <w:rPr>
          <w:rFonts w:eastAsia="Gulim" w:cs="Arial"/>
          <w:color w:val="auto"/>
          <w:sz w:val="12"/>
          <w:lang w:eastAsia="ko-KR"/>
        </w:rPr>
        <w:t>시</w:t>
      </w:r>
      <w:r w:rsidRPr="003275E1">
        <w:rPr>
          <w:rFonts w:eastAsia="Gulim" w:cs="Arial"/>
          <w:color w:val="auto"/>
          <w:sz w:val="12"/>
          <w:lang w:eastAsia="ko-KR"/>
        </w:rPr>
        <w:t xml:space="preserve"> </w:t>
      </w:r>
      <w:r w:rsidRPr="003275E1">
        <w:rPr>
          <w:rFonts w:eastAsia="Gulim" w:cs="Arial"/>
          <w:color w:val="auto"/>
          <w:sz w:val="12"/>
          <w:lang w:eastAsia="ko-KR"/>
        </w:rPr>
        <w:t>적용되는</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조건은</w:t>
      </w:r>
      <w:r w:rsidRPr="003275E1">
        <w:rPr>
          <w:rFonts w:eastAsia="Gulim" w:cs="Arial"/>
          <w:color w:val="auto"/>
          <w:sz w:val="12"/>
          <w:lang w:eastAsia="ko-KR"/>
        </w:rPr>
        <w:t xml:space="preserve"> </w:t>
      </w:r>
      <w:r w:rsidRPr="003275E1">
        <w:rPr>
          <w:rFonts w:eastAsia="Gulim" w:cs="Arial"/>
          <w:color w:val="auto"/>
          <w:sz w:val="12"/>
          <w:lang w:eastAsia="ko-KR"/>
        </w:rPr>
        <w:t>공통</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본</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모델의</w:t>
      </w:r>
      <w:r w:rsidRPr="003275E1">
        <w:rPr>
          <w:rFonts w:eastAsia="Gulim" w:cs="Arial"/>
          <w:color w:val="auto"/>
          <w:sz w:val="12"/>
          <w:lang w:eastAsia="ko-KR"/>
        </w:rPr>
        <w:t xml:space="preserve"> </w:t>
      </w:r>
      <w:r w:rsidRPr="003275E1">
        <w:rPr>
          <w:rFonts w:eastAsia="Gulim" w:cs="Arial"/>
          <w:color w:val="auto"/>
          <w:sz w:val="12"/>
          <w:lang w:eastAsia="ko-KR"/>
        </w:rPr>
        <w:t>일반</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w:t>
      </w:r>
      <w:r w:rsidRPr="003275E1">
        <w:rPr>
          <w:rFonts w:eastAsia="Gulim" w:cs="Arial"/>
          <w:color w:val="auto"/>
          <w:sz w:val="12"/>
          <w:lang w:eastAsia="ko-KR"/>
        </w:rPr>
        <w:t xml:space="preserve"> </w:t>
      </w:r>
      <w:r w:rsidRPr="003275E1">
        <w:rPr>
          <w:rFonts w:eastAsia="Gulim" w:cs="Arial"/>
          <w:color w:val="auto"/>
          <w:sz w:val="12"/>
          <w:lang w:eastAsia="ko-KR"/>
        </w:rPr>
        <w:t>및</w:t>
      </w:r>
      <w:r w:rsidRPr="003275E1">
        <w:rPr>
          <w:rFonts w:eastAsia="Gulim" w:cs="Arial"/>
          <w:color w:val="auto"/>
          <w:sz w:val="12"/>
          <w:lang w:eastAsia="ko-KR"/>
        </w:rPr>
        <w:t xml:space="preserve"> </w:t>
      </w:r>
      <w:r w:rsidRPr="003275E1">
        <w:rPr>
          <w:rFonts w:eastAsia="Gulim" w:cs="Arial"/>
          <w:color w:val="auto"/>
          <w:sz w:val="12"/>
          <w:lang w:eastAsia="ko-KR"/>
        </w:rPr>
        <w:t>다음의</w:t>
      </w:r>
      <w:r w:rsidRPr="003275E1">
        <w:rPr>
          <w:rFonts w:eastAsia="Gulim" w:cs="Arial"/>
          <w:color w:val="auto"/>
          <w:sz w:val="12"/>
          <w:lang w:eastAsia="ko-KR"/>
        </w:rPr>
        <w:t xml:space="preserve"> </w:t>
      </w:r>
      <w:r w:rsidRPr="003275E1">
        <w:rPr>
          <w:rFonts w:eastAsia="Gulim" w:cs="Arial"/>
          <w:color w:val="auto"/>
          <w:sz w:val="12"/>
          <w:lang w:eastAsia="ko-KR"/>
        </w:rPr>
        <w:t>제품별</w:t>
      </w:r>
      <w:r w:rsidRPr="003275E1">
        <w:rPr>
          <w:rFonts w:eastAsia="Gulim" w:cs="Arial"/>
          <w:color w:val="auto"/>
          <w:sz w:val="12"/>
          <w:lang w:eastAsia="ko-KR"/>
        </w:rPr>
        <w:t xml:space="preserve"> </w:t>
      </w:r>
      <w:r w:rsidRPr="003275E1">
        <w:rPr>
          <w:rFonts w:eastAsia="Gulim" w:cs="Arial"/>
          <w:color w:val="auto"/>
          <w:sz w:val="12"/>
          <w:lang w:eastAsia="ko-KR"/>
        </w:rPr>
        <w:t>라이선스</w:t>
      </w:r>
      <w:r w:rsidRPr="003275E1">
        <w:rPr>
          <w:rFonts w:eastAsia="Gulim" w:cs="Arial"/>
          <w:color w:val="auto"/>
          <w:sz w:val="12"/>
          <w:lang w:eastAsia="ko-KR"/>
        </w:rPr>
        <w:t xml:space="preserve"> </w:t>
      </w:r>
      <w:r w:rsidRPr="003275E1">
        <w:rPr>
          <w:rFonts w:eastAsia="Gulim" w:cs="Arial"/>
          <w:color w:val="auto"/>
          <w:sz w:val="12"/>
          <w:lang w:eastAsia="ko-KR"/>
        </w:rPr>
        <w:t>조건입니다</w:t>
      </w:r>
      <w:r w:rsidRPr="003275E1">
        <w:rPr>
          <w:rFonts w:eastAsia="Gulim" w:cs="Arial"/>
          <w:color w:val="auto"/>
          <w:sz w:val="12"/>
          <w:lang w:eastAsia="ko-KR"/>
        </w:rPr>
        <w:t>.</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3"/>
        <w:gridCol w:w="5238"/>
        <w:gridCol w:w="112"/>
        <w:gridCol w:w="5337"/>
        <w:gridCol w:w="13"/>
      </w:tblGrid>
      <w:tr w:rsidR="00531FC6" w:rsidRPr="003275E1" w:rsidTr="007331A1">
        <w:trPr>
          <w:gridAfter w:val="1"/>
          <w:wAfter w:w="6" w:type="pct"/>
          <w:cantSplit/>
          <w:trHeight w:val="220"/>
        </w:trPr>
        <w:tc>
          <w:tcPr>
            <w:tcW w:w="2474" w:type="pct"/>
            <w:gridSpan w:val="2"/>
            <w:tcBorders>
              <w:top w:val="single" w:sz="4" w:space="0" w:color="auto"/>
              <w:bottom w:val="nil"/>
            </w:tcBorders>
          </w:tcPr>
          <w:p w:rsidR="007331A1" w:rsidRPr="000B7F78" w:rsidRDefault="00531FC6" w:rsidP="007331A1">
            <w:pPr>
              <w:pStyle w:val="PURLicenseTerm"/>
              <w:rPr>
                <w:rFonts w:ascii="Arial Narrow" w:eastAsia="Gulim" w:hAnsi="Arial Narrow" w:cs="Arial"/>
                <w:color w:val="00467F"/>
                <w:sz w:val="18"/>
                <w:u w:val="single"/>
                <w:lang w:eastAsia="ko-KR"/>
              </w:rPr>
            </w:pPr>
            <w:r w:rsidRPr="000B7F78">
              <w:rPr>
                <w:rFonts w:ascii="Arial Narrow" w:eastAsia="Gulim" w:hAnsi="Arial Narrow" w:cs="Arial"/>
                <w:color w:val="404040" w:themeColor="text1" w:themeTint="BF"/>
                <w:sz w:val="18"/>
                <w:lang w:eastAsia="ko-KR"/>
              </w:rPr>
              <w:t xml:space="preserve">SAL </w:t>
            </w:r>
            <w:r w:rsidRPr="000B7F78">
              <w:rPr>
                <w:rFonts w:ascii="Arial Narrow" w:eastAsia="Gulim" w:hAnsi="Arial Narrow" w:cs="Arial"/>
                <w:color w:val="404040" w:themeColor="text1" w:themeTint="BF"/>
                <w:sz w:val="18"/>
                <w:lang w:eastAsia="ko-KR"/>
              </w:rPr>
              <w:t>일반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조건의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해당</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섹션</w:t>
            </w:r>
            <w:r w:rsidRPr="000B7F78">
              <w:rPr>
                <w:rFonts w:ascii="Arial Narrow" w:eastAsia="Gulim" w:hAnsi="Arial Narrow" w:cs="Arial"/>
                <w:color w:val="404040" w:themeColor="text1" w:themeTint="BF"/>
                <w:sz w:val="18"/>
                <w:lang w:eastAsia="ko-KR"/>
              </w:rPr>
              <w:t xml:space="preserve">: </w:t>
            </w:r>
            <w:hyperlink w:anchor="SALTerms_Server" w:history="1">
              <w:r w:rsidRPr="000B7F78">
                <w:rPr>
                  <w:rFonts w:ascii="Arial Narrow" w:eastAsia="Gulim" w:hAnsi="Arial Narrow" w:cs="Arial"/>
                  <w:color w:val="00467F"/>
                  <w:sz w:val="18"/>
                  <w:u w:val="single"/>
                  <w:lang w:eastAsia="ko-KR"/>
                </w:rPr>
                <w:t>서버</w:t>
              </w:r>
              <w:r w:rsidRPr="000B7F78">
                <w:rPr>
                  <w:rFonts w:ascii="Arial Narrow" w:eastAsia="Gulim" w:hAnsi="Arial Narrow" w:cs="Arial"/>
                  <w:color w:val="00467F"/>
                  <w:sz w:val="18"/>
                  <w:u w:val="single"/>
                  <w:lang w:eastAsia="ko-KR"/>
                </w:rPr>
                <w:t xml:space="preserve"> </w:t>
              </w:r>
              <w:r w:rsidRPr="000B7F78">
                <w:rPr>
                  <w:rFonts w:ascii="Arial Narrow" w:eastAsia="Gulim" w:hAnsi="Arial Narrow" w:cs="Arial"/>
                  <w:color w:val="00467F"/>
                  <w:sz w:val="18"/>
                  <w:u w:val="single"/>
                  <w:lang w:eastAsia="ko-KR"/>
                </w:rPr>
                <w:t>소프트웨어</w:t>
              </w:r>
            </w:hyperlink>
          </w:p>
        </w:tc>
        <w:tc>
          <w:tcPr>
            <w:tcW w:w="2520" w:type="pct"/>
            <w:gridSpan w:val="2"/>
            <w:tcBorders>
              <w:top w:val="single" w:sz="4" w:space="0" w:color="auto"/>
              <w:bottom w:val="nil"/>
            </w:tcBorders>
          </w:tcPr>
          <w:p w:rsidR="00531FC6" w:rsidRPr="000B7F78" w:rsidRDefault="00531FC6" w:rsidP="00531FC6">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인터넷</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기반</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서비스</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통지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없음</w:t>
            </w:r>
          </w:p>
        </w:tc>
      </w:tr>
      <w:tr w:rsidR="00531FC6" w:rsidRPr="003275E1" w:rsidTr="007331A1">
        <w:trPr>
          <w:gridAfter w:val="1"/>
          <w:wAfter w:w="6" w:type="pct"/>
          <w:trHeight w:val="144"/>
        </w:trPr>
        <w:tc>
          <w:tcPr>
            <w:tcW w:w="2474" w:type="pct"/>
            <w:gridSpan w:val="2"/>
            <w:tcBorders>
              <w:top w:val="nil"/>
            </w:tcBorders>
          </w:tcPr>
          <w:p w:rsidR="00531FC6" w:rsidRPr="000B7F78" w:rsidRDefault="00531FC6" w:rsidP="00531FC6">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클라이언트</w:t>
            </w:r>
            <w:r w:rsidRPr="000B7F78">
              <w:rPr>
                <w:rFonts w:ascii="Arial Narrow" w:eastAsia="Gulim" w:hAnsi="Arial Narrow" w:cs="Arial"/>
                <w:color w:val="404040" w:themeColor="text1" w:themeTint="BF"/>
                <w:sz w:val="18"/>
                <w:lang w:eastAsia="ko-KR"/>
              </w:rPr>
              <w:t>/</w:t>
            </w:r>
            <w:r w:rsidRPr="000B7F78">
              <w:rPr>
                <w:rFonts w:ascii="Arial Narrow" w:eastAsia="Gulim" w:hAnsi="Arial Narrow" w:cs="Arial"/>
                <w:color w:val="404040" w:themeColor="text1" w:themeTint="BF"/>
                <w:sz w:val="18"/>
                <w:lang w:eastAsia="ko-KR"/>
              </w:rPr>
              <w:t>추가</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b/>
                <w:color w:val="404040" w:themeColor="text1" w:themeTint="BF"/>
                <w:sz w:val="18"/>
                <w:lang w:eastAsia="ko-KR"/>
              </w:rPr>
              <w:t>있음</w:t>
            </w:r>
            <w:r w:rsidRPr="000B7F78">
              <w:rPr>
                <w:rFonts w:ascii="Arial Narrow" w:eastAsia="Gulim" w:hAnsi="Arial Narrow" w:cs="Arial"/>
                <w:i/>
                <w:color w:val="404040" w:themeColor="text1" w:themeTint="BF"/>
                <w:sz w:val="18"/>
                <w:lang w:eastAsia="ko-KR"/>
              </w:rPr>
              <w:t>(</w:t>
            </w:r>
            <w:hyperlink w:anchor="Appendix1" w:history="1">
              <w:r w:rsidRPr="000B7F78">
                <w:rPr>
                  <w:rFonts w:ascii="Arial Narrow" w:eastAsia="Gulim" w:hAnsi="Arial Narrow" w:cs="Arial"/>
                  <w:i/>
                  <w:color w:val="00467F"/>
                  <w:sz w:val="18"/>
                  <w:u w:val="single"/>
                  <w:lang w:eastAsia="ko-KR"/>
                </w:rPr>
                <w:t>부록</w:t>
              </w:r>
              <w:r w:rsidRPr="000B7F78">
                <w:rPr>
                  <w:rFonts w:ascii="Arial Narrow" w:eastAsia="Gulim" w:hAnsi="Arial Narrow" w:cs="Arial"/>
                  <w:i/>
                  <w:color w:val="00467F"/>
                  <w:sz w:val="18"/>
                  <w:u w:val="single"/>
                  <w:lang w:eastAsia="ko-KR"/>
                </w:rPr>
                <w:t xml:space="preserve"> 1</w:t>
              </w:r>
            </w:hyperlink>
            <w:r w:rsidRPr="000B7F78">
              <w:rPr>
                <w:rFonts w:ascii="Arial Narrow" w:eastAsia="Gulim" w:hAnsi="Arial Narrow" w:cs="Arial"/>
                <w:i/>
                <w:color w:val="404040" w:themeColor="text1" w:themeTint="BF"/>
                <w:sz w:val="18"/>
                <w:lang w:eastAsia="ko-KR"/>
              </w:rPr>
              <w:t xml:space="preserve"> </w:t>
            </w:r>
            <w:r w:rsidRPr="000B7F78">
              <w:rPr>
                <w:rFonts w:ascii="Arial Narrow" w:eastAsia="Gulim" w:hAnsi="Arial Narrow" w:cs="Arial"/>
                <w:i/>
                <w:color w:val="404040" w:themeColor="text1" w:themeTint="BF"/>
                <w:sz w:val="18"/>
                <w:lang w:eastAsia="ko-KR"/>
              </w:rPr>
              <w:t>참조</w:t>
            </w:r>
            <w:r w:rsidRPr="000B7F78">
              <w:rPr>
                <w:rFonts w:ascii="Arial Narrow" w:eastAsia="Gulim" w:hAnsi="Arial Narrow" w:cs="Arial"/>
                <w:i/>
                <w:color w:val="404040" w:themeColor="text1" w:themeTint="BF"/>
                <w:sz w:val="18"/>
                <w:lang w:eastAsia="ko-KR"/>
              </w:rPr>
              <w:t>)</w:t>
            </w:r>
          </w:p>
        </w:tc>
        <w:tc>
          <w:tcPr>
            <w:tcW w:w="2520" w:type="pct"/>
            <w:gridSpan w:val="2"/>
            <w:tcBorders>
              <w:top w:val="nil"/>
            </w:tcBorders>
          </w:tcPr>
          <w:p w:rsidR="00531FC6" w:rsidRPr="000B7F78" w:rsidRDefault="003B0799" w:rsidP="004544AA">
            <w:pPr>
              <w:spacing w:after="0"/>
              <w:rPr>
                <w:rFonts w:ascii="Arial Narrow" w:eastAsia="Gulim" w:hAnsi="Arial Narrow" w:cs="Arial"/>
                <w:color w:val="404040" w:themeColor="text1" w:themeTint="BF"/>
                <w:sz w:val="18"/>
                <w:lang w:eastAsia="ko-KR"/>
              </w:rPr>
            </w:pPr>
            <w:r w:rsidRPr="000B7F78">
              <w:rPr>
                <w:rFonts w:ascii="Arial Narrow" w:eastAsia="Gulim" w:hAnsi="Arial Narrow" w:cs="Arial"/>
                <w:color w:val="404040" w:themeColor="text1" w:themeTint="BF"/>
                <w:sz w:val="18"/>
                <w:lang w:eastAsia="ko-KR"/>
              </w:rPr>
              <w:t>데이터</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센터</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공급자</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서버에서</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소프트웨어</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서비스에</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대한</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자격</w:t>
            </w:r>
            <w:r w:rsidRPr="000B7F78">
              <w:rPr>
                <w:rFonts w:ascii="Arial Narrow" w:eastAsia="Gulim" w:hAnsi="Arial Narrow" w:cs="Arial"/>
                <w:color w:val="404040" w:themeColor="text1" w:themeTint="BF"/>
                <w:sz w:val="18"/>
                <w:lang w:eastAsia="ko-KR"/>
              </w:rPr>
              <w:t xml:space="preserve"> </w:t>
            </w:r>
            <w:r w:rsidRPr="000B7F78">
              <w:rPr>
                <w:rFonts w:ascii="Arial Narrow" w:eastAsia="Gulim" w:hAnsi="Arial Narrow" w:cs="Arial"/>
                <w:color w:val="404040" w:themeColor="text1" w:themeTint="BF"/>
                <w:sz w:val="18"/>
                <w:lang w:eastAsia="ko-KR"/>
              </w:rPr>
              <w:t>요건</w:t>
            </w:r>
            <w:r w:rsidRPr="000B7F78">
              <w:rPr>
                <w:rFonts w:ascii="Arial Narrow" w:eastAsia="Gulim" w:hAnsi="Arial Narrow" w:cs="Arial"/>
                <w:color w:val="404040" w:themeColor="text1" w:themeTint="BF"/>
                <w:sz w:val="18"/>
                <w:lang w:eastAsia="ko-KR"/>
              </w:rPr>
              <w:t>:</w:t>
            </w:r>
            <w:r w:rsidR="004544AA">
              <w:rPr>
                <w:rFonts w:ascii="Arial Narrow" w:eastAsia="Gulim" w:hAnsi="Arial Narrow" w:cs="Arial"/>
                <w:color w:val="404040" w:themeColor="text1" w:themeTint="BF"/>
                <w:sz w:val="18"/>
                <w:lang w:eastAsia="ko-KR"/>
              </w:rPr>
              <w:t> </w:t>
            </w:r>
            <w:r w:rsidRPr="000B7F78">
              <w:rPr>
                <w:rFonts w:ascii="Arial Narrow" w:eastAsia="Gulim" w:hAnsi="Arial Narrow" w:cs="Arial"/>
                <w:b/>
                <w:color w:val="404040" w:themeColor="text1" w:themeTint="BF"/>
                <w:sz w:val="18"/>
                <w:lang w:eastAsia="ko-KR"/>
              </w:rPr>
              <w:t>있음</w:t>
            </w:r>
          </w:p>
        </w:tc>
      </w:tr>
      <w:tr w:rsidR="00531FC6"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nil"/>
              <w:right w:val="nil"/>
            </w:tcBorders>
            <w:shd w:val="clear" w:color="auto" w:fill="E5EEF7"/>
            <w:vAlign w:val="center"/>
          </w:tcPr>
          <w:p w:rsidR="00531FC6" w:rsidRPr="003275E1" w:rsidRDefault="00531FC6" w:rsidP="00531FC6">
            <w:pPr>
              <w:keepNext/>
              <w:keepLines/>
              <w:spacing w:after="0"/>
              <w:rPr>
                <w:rFonts w:eastAsia="Gulim" w:cs="Arial"/>
                <w:b/>
                <w:color w:val="404040" w:themeColor="text1" w:themeTint="BF"/>
                <w:sz w:val="18"/>
                <w:lang w:eastAsia="ko-KR"/>
              </w:rPr>
            </w:pPr>
            <w:r w:rsidRPr="003275E1">
              <w:rPr>
                <w:rFonts w:eastAsia="Gulim" w:cs="Arial"/>
                <w:b/>
                <w:color w:val="404040" w:themeColor="text1" w:themeTint="BF"/>
                <w:sz w:val="18"/>
                <w:lang w:eastAsia="ko-KR"/>
              </w:rPr>
              <w:t>구독자</w:t>
            </w:r>
            <w:r w:rsidRPr="003275E1">
              <w:rPr>
                <w:rFonts w:eastAsia="Gulim" w:cs="Arial"/>
                <w:b/>
                <w:color w:val="404040" w:themeColor="text1" w:themeTint="BF"/>
                <w:sz w:val="18"/>
                <w:lang w:eastAsia="ko-KR"/>
              </w:rPr>
              <w:t xml:space="preserve"> </w:t>
            </w:r>
            <w:r w:rsidRPr="003275E1">
              <w:rPr>
                <w:rFonts w:eastAsia="Gulim" w:cs="Arial"/>
                <w:b/>
                <w:color w:val="404040" w:themeColor="text1" w:themeTint="BF"/>
                <w:sz w:val="18"/>
                <w:lang w:eastAsia="ko-KR"/>
              </w:rPr>
              <w:t>액세스</w:t>
            </w:r>
            <w:r w:rsidRPr="003275E1">
              <w:rPr>
                <w:rFonts w:eastAsia="Gulim" w:cs="Arial"/>
                <w:b/>
                <w:color w:val="404040" w:themeColor="text1" w:themeTint="BF"/>
                <w:sz w:val="18"/>
                <w:lang w:eastAsia="ko-KR"/>
              </w:rPr>
              <w:t xml:space="preserve"> </w:t>
            </w:r>
            <w:r w:rsidRPr="003275E1">
              <w:rPr>
                <w:rFonts w:eastAsia="Gulim" w:cs="Arial"/>
                <w:b/>
                <w:color w:val="404040" w:themeColor="text1" w:themeTint="BF"/>
                <w:sz w:val="18"/>
                <w:lang w:eastAsia="ko-KR"/>
              </w:rPr>
              <w:t>라이선스</w:t>
            </w:r>
            <w:r w:rsidRPr="003275E1">
              <w:rPr>
                <w:rFonts w:eastAsia="Gulim" w:cs="Arial"/>
                <w:b/>
                <w:color w:val="404040" w:themeColor="text1" w:themeTint="BF"/>
                <w:sz w:val="18"/>
                <w:lang w:eastAsia="ko-KR"/>
              </w:rPr>
              <w:t>(SAL)</w:t>
            </w:r>
          </w:p>
        </w:tc>
      </w:tr>
      <w:tr w:rsidR="00531FC6"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4948" w:type="pct"/>
            <w:gridSpan w:val="4"/>
            <w:tcBorders>
              <w:top w:val="nil"/>
              <w:left w:val="nil"/>
              <w:bottom w:val="single" w:sz="4" w:space="0" w:color="auto"/>
              <w:right w:val="nil"/>
            </w:tcBorders>
            <w:shd w:val="clear" w:color="auto" w:fill="auto"/>
          </w:tcPr>
          <w:p w:rsidR="00531FC6" w:rsidRPr="003275E1" w:rsidRDefault="00BB41EF" w:rsidP="00531FC6">
            <w:pPr>
              <w:rPr>
                <w:rFonts w:eastAsia="Gulim" w:cs="Arial"/>
              </w:rPr>
            </w:pPr>
            <w:r w:rsidRPr="003275E1">
              <w:rPr>
                <w:rFonts w:eastAsia="Gulim" w:cs="Arial"/>
                <w:b/>
                <w:color w:val="404040" w:themeColor="text1" w:themeTint="BF"/>
                <w:sz w:val="18"/>
              </w:rPr>
              <w:t>다음이</w:t>
            </w:r>
            <w:r w:rsidRPr="003275E1">
              <w:rPr>
                <w:rFonts w:eastAsia="Gulim" w:cs="Arial"/>
                <w:b/>
                <w:color w:val="404040" w:themeColor="text1" w:themeTint="BF"/>
                <w:sz w:val="18"/>
              </w:rPr>
              <w:t xml:space="preserve"> </w:t>
            </w:r>
            <w:r w:rsidRPr="003275E1">
              <w:rPr>
                <w:rFonts w:eastAsia="Gulim" w:cs="Arial"/>
                <w:b/>
                <w:color w:val="404040" w:themeColor="text1" w:themeTint="BF"/>
                <w:sz w:val="18"/>
              </w:rPr>
              <w:t>필요합니다</w:t>
            </w:r>
            <w:r w:rsidRPr="003275E1">
              <w:rPr>
                <w:rFonts w:eastAsia="Gulim" w:cs="Arial"/>
                <w:b/>
                <w:color w:val="404040" w:themeColor="text1" w:themeTint="BF"/>
                <w:sz w:val="18"/>
              </w:rPr>
              <w:t>.</w:t>
            </w:r>
          </w:p>
          <w:p w:rsidR="00531FC6" w:rsidRPr="003275E1" w:rsidRDefault="00531FC6" w:rsidP="00400D01">
            <w:pPr>
              <w:pStyle w:val="PURBullet-Indented"/>
              <w:rPr>
                <w:rFonts w:eastAsia="Gulim" w:cs="Arial"/>
              </w:rPr>
            </w:pPr>
            <w:r w:rsidRPr="003275E1">
              <w:rPr>
                <w:rFonts w:eastAsia="Gulim" w:cs="Arial"/>
              </w:rPr>
              <w:t xml:space="preserve">SharePoint Server 2013 Standard SAL </w:t>
            </w:r>
            <w:r w:rsidRPr="003275E1">
              <w:rPr>
                <w:rFonts w:eastAsia="Gulim" w:cs="Arial"/>
                <w:b/>
              </w:rPr>
              <w:t>또는</w:t>
            </w:r>
          </w:p>
          <w:p w:rsidR="00531FC6" w:rsidRPr="003275E1" w:rsidRDefault="00531FC6" w:rsidP="00400D01">
            <w:pPr>
              <w:pStyle w:val="PURBullet-Indented"/>
              <w:rPr>
                <w:rFonts w:eastAsia="Gulim" w:cs="Arial"/>
              </w:rPr>
            </w:pPr>
            <w:r w:rsidRPr="003275E1">
              <w:rPr>
                <w:rFonts w:eastAsia="Gulim" w:cs="Arial"/>
              </w:rPr>
              <w:t>Productivity Suite SAL</w:t>
            </w:r>
          </w:p>
        </w:tc>
      </w:tr>
      <w:tr w:rsidR="00531FC6"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single" w:sz="4" w:space="0" w:color="auto"/>
              <w:left w:val="nil"/>
              <w:bottom w:val="nil"/>
              <w:right w:val="nil"/>
            </w:tcBorders>
            <w:shd w:val="clear" w:color="auto" w:fill="auto"/>
          </w:tcPr>
          <w:p w:rsidR="00531FC6" w:rsidRPr="003275E1" w:rsidRDefault="00531FC6" w:rsidP="00531FC6">
            <w:pPr>
              <w:rPr>
                <w:rFonts w:eastAsia="Gulim" w:cs="Arial"/>
              </w:rPr>
            </w:pPr>
            <w:r w:rsidRPr="003275E1">
              <w:rPr>
                <w:rFonts w:eastAsia="Gulim" w:cs="Arial"/>
                <w:b/>
                <w:i/>
                <w:color w:val="404040" w:themeColor="text1" w:themeTint="BF"/>
                <w:sz w:val="18"/>
              </w:rPr>
              <w:t>다음</w:t>
            </w:r>
            <w:r w:rsidRPr="003275E1">
              <w:rPr>
                <w:rFonts w:eastAsia="Gulim" w:cs="Arial"/>
                <w:b/>
                <w:i/>
                <w:color w:val="404040" w:themeColor="text1" w:themeTint="BF"/>
                <w:sz w:val="18"/>
              </w:rPr>
              <w:t xml:space="preserve"> </w:t>
            </w:r>
            <w:r w:rsidRPr="003275E1">
              <w:rPr>
                <w:rFonts w:eastAsia="Gulim" w:cs="Arial"/>
                <w:b/>
                <w:i/>
                <w:color w:val="404040" w:themeColor="text1" w:themeTint="BF"/>
                <w:sz w:val="18"/>
              </w:rPr>
              <w:t>기능</w:t>
            </w:r>
            <w:r w:rsidRPr="003275E1">
              <w:rPr>
                <w:rFonts w:eastAsia="Gulim" w:cs="Arial"/>
                <w:b/>
                <w:i/>
                <w:color w:val="404040" w:themeColor="text1" w:themeTint="BF"/>
                <w:sz w:val="18"/>
              </w:rPr>
              <w:t>:</w:t>
            </w:r>
          </w:p>
          <w:p w:rsidR="00531FC6" w:rsidRPr="003275E1" w:rsidRDefault="00531FC6" w:rsidP="00400D01">
            <w:pPr>
              <w:pStyle w:val="PURBullet-Indented"/>
              <w:rPr>
                <w:rFonts w:eastAsia="Gulim" w:cs="Arial"/>
              </w:rPr>
            </w:pPr>
            <w:r w:rsidRPr="003275E1">
              <w:rPr>
                <w:rFonts w:eastAsia="Gulim" w:cs="Arial"/>
              </w:rPr>
              <w:t>Business Connectivity Services Line of Business Webparts</w:t>
            </w:r>
          </w:p>
          <w:p w:rsidR="00531FC6" w:rsidRPr="003275E1" w:rsidRDefault="00531FC6" w:rsidP="00400D01">
            <w:pPr>
              <w:pStyle w:val="PURBullet-Indented"/>
              <w:rPr>
                <w:rFonts w:eastAsia="Gulim" w:cs="Arial"/>
              </w:rPr>
            </w:pPr>
            <w:r w:rsidRPr="003275E1">
              <w:rPr>
                <w:rFonts w:eastAsia="Gulim" w:cs="Arial"/>
              </w:rPr>
              <w:t>Office 2013 Business Connectivity Services Client Integration</w:t>
            </w:r>
          </w:p>
          <w:p w:rsidR="00531FC6" w:rsidRPr="003275E1" w:rsidRDefault="00531FC6" w:rsidP="00400D01">
            <w:pPr>
              <w:pStyle w:val="PURBullet-Indented"/>
              <w:rPr>
                <w:rFonts w:eastAsia="Gulim" w:cs="Arial"/>
              </w:rPr>
            </w:pPr>
            <w:r w:rsidRPr="003275E1">
              <w:rPr>
                <w:rFonts w:eastAsia="Gulim" w:cs="Arial"/>
              </w:rPr>
              <w:t>Access Services</w:t>
            </w:r>
          </w:p>
          <w:p w:rsidR="00531FC6" w:rsidRPr="003275E1" w:rsidRDefault="00531FC6" w:rsidP="00400D01">
            <w:pPr>
              <w:pStyle w:val="PURBullet-Indented"/>
              <w:rPr>
                <w:rFonts w:eastAsia="Gulim" w:cs="Arial"/>
              </w:rPr>
            </w:pPr>
            <w:r w:rsidRPr="003275E1">
              <w:rPr>
                <w:rFonts w:eastAsia="Gulim" w:cs="Arial"/>
              </w:rPr>
              <w:t>InfoPath Forms Services</w:t>
            </w:r>
          </w:p>
          <w:p w:rsidR="00F44E81" w:rsidRPr="003275E1" w:rsidRDefault="00F44E81" w:rsidP="00400D01">
            <w:pPr>
              <w:pStyle w:val="PURBullet-Indented"/>
              <w:rPr>
                <w:rFonts w:eastAsia="Gulim" w:cs="Arial"/>
              </w:rPr>
            </w:pPr>
            <w:r w:rsidRPr="003275E1">
              <w:rPr>
                <w:rFonts w:eastAsia="Gulim" w:cs="Arial"/>
              </w:rPr>
              <w:t>기업</w:t>
            </w:r>
            <w:r w:rsidRPr="003275E1">
              <w:rPr>
                <w:rFonts w:eastAsia="Gulim" w:cs="Arial"/>
              </w:rPr>
              <w:t xml:space="preserve"> </w:t>
            </w:r>
            <w:r w:rsidRPr="003275E1">
              <w:rPr>
                <w:rFonts w:eastAsia="Gulim" w:cs="Arial"/>
              </w:rPr>
              <w:t>검색</w:t>
            </w:r>
          </w:p>
          <w:p w:rsidR="00F44E81" w:rsidRPr="003275E1" w:rsidRDefault="00F44E81" w:rsidP="00400D01">
            <w:pPr>
              <w:pStyle w:val="PURBullet-Indented"/>
              <w:rPr>
                <w:rFonts w:eastAsia="Gulim" w:cs="Arial"/>
                <w:lang w:eastAsia="ko-KR"/>
              </w:rPr>
            </w:pP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증거</w:t>
            </w:r>
            <w:r w:rsidRPr="003275E1">
              <w:rPr>
                <w:rFonts w:eastAsia="Gulim" w:cs="Arial"/>
                <w:lang w:eastAsia="ko-KR"/>
              </w:rPr>
              <w:t xml:space="preserve"> </w:t>
            </w:r>
            <w:r w:rsidRPr="003275E1">
              <w:rPr>
                <w:rFonts w:eastAsia="Gulim" w:cs="Arial"/>
                <w:lang w:eastAsia="ko-KR"/>
              </w:rPr>
              <w:t>개시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Compl</w:t>
            </w:r>
          </w:p>
          <w:p w:rsidR="00531FC6" w:rsidRPr="003275E1" w:rsidRDefault="00531FC6" w:rsidP="00400D01">
            <w:pPr>
              <w:pStyle w:val="PURBullet-Indented"/>
              <w:rPr>
                <w:rFonts w:eastAsia="Gulim" w:cs="Arial"/>
              </w:rPr>
            </w:pPr>
            <w:r w:rsidRPr="003275E1">
              <w:rPr>
                <w:rFonts w:eastAsia="Gulim" w:cs="Arial"/>
              </w:rPr>
              <w:t>Excel Services, PowerPivot, PowerView</w:t>
            </w:r>
          </w:p>
          <w:p w:rsidR="00531FC6" w:rsidRPr="003275E1" w:rsidRDefault="00531FC6" w:rsidP="00400D01">
            <w:pPr>
              <w:pStyle w:val="PURBullet-Indented"/>
              <w:rPr>
                <w:rFonts w:eastAsia="Gulim" w:cs="Arial"/>
              </w:rPr>
            </w:pPr>
            <w:r w:rsidRPr="003275E1">
              <w:rPr>
                <w:rFonts w:eastAsia="Gulim" w:cs="Arial"/>
              </w:rPr>
              <w:t>Visio Services</w:t>
            </w:r>
          </w:p>
          <w:p w:rsidR="00531FC6" w:rsidRPr="003275E1" w:rsidRDefault="00531FC6" w:rsidP="00400D01">
            <w:pPr>
              <w:pStyle w:val="PURBullet-Indented"/>
              <w:rPr>
                <w:rFonts w:eastAsia="Gulim" w:cs="Arial"/>
              </w:rPr>
            </w:pPr>
            <w:r w:rsidRPr="003275E1">
              <w:rPr>
                <w:rFonts w:eastAsia="Gulim" w:cs="Arial"/>
              </w:rPr>
              <w:t>PerformancePoint Services</w:t>
            </w:r>
          </w:p>
          <w:p w:rsidR="00531FC6" w:rsidRPr="003275E1" w:rsidRDefault="00531FC6" w:rsidP="00400D01">
            <w:pPr>
              <w:pStyle w:val="PURBullet-Indented"/>
              <w:rPr>
                <w:rFonts w:eastAsia="Gulim" w:cs="Arial"/>
              </w:rPr>
            </w:pPr>
            <w:r w:rsidRPr="003275E1">
              <w:rPr>
                <w:rFonts w:eastAsia="Gulim" w:cs="Arial"/>
              </w:rPr>
              <w:t>Custom Analytics Reports</w:t>
            </w:r>
          </w:p>
          <w:p w:rsidR="00531FC6" w:rsidRPr="003275E1" w:rsidRDefault="00531FC6" w:rsidP="00400D01">
            <w:pPr>
              <w:pStyle w:val="PURBullet-Indented"/>
              <w:rPr>
                <w:rFonts w:eastAsia="Gulim" w:cs="Arial"/>
              </w:rPr>
            </w:pPr>
            <w:r w:rsidRPr="003275E1">
              <w:rPr>
                <w:rFonts w:eastAsia="Gulim" w:cs="Arial"/>
              </w:rPr>
              <w:t>Advanced Charting</w:t>
            </w:r>
          </w:p>
        </w:tc>
        <w:tc>
          <w:tcPr>
            <w:tcW w:w="2474" w:type="pct"/>
            <w:gridSpan w:val="2"/>
            <w:tcBorders>
              <w:top w:val="single" w:sz="4" w:space="0" w:color="auto"/>
              <w:left w:val="nil"/>
              <w:bottom w:val="nil"/>
              <w:right w:val="nil"/>
            </w:tcBorders>
            <w:shd w:val="clear" w:color="auto" w:fill="auto"/>
          </w:tcPr>
          <w:p w:rsidR="00531FC6" w:rsidRPr="003275E1" w:rsidRDefault="00BB41EF" w:rsidP="00531FC6">
            <w:pPr>
              <w:rPr>
                <w:rFonts w:eastAsia="Gulim" w:cs="Arial"/>
              </w:rPr>
            </w:pPr>
            <w:r w:rsidRPr="003275E1">
              <w:rPr>
                <w:rFonts w:eastAsia="Gulim" w:cs="Arial"/>
                <w:b/>
                <w:color w:val="404040" w:themeColor="text1" w:themeTint="BF"/>
                <w:sz w:val="18"/>
              </w:rPr>
              <w:t>다음이</w:t>
            </w:r>
            <w:r w:rsidRPr="003275E1">
              <w:rPr>
                <w:rFonts w:eastAsia="Gulim" w:cs="Arial"/>
                <w:b/>
                <w:color w:val="404040" w:themeColor="text1" w:themeTint="BF"/>
                <w:sz w:val="18"/>
              </w:rPr>
              <w:t xml:space="preserve"> </w:t>
            </w:r>
            <w:r w:rsidRPr="003275E1">
              <w:rPr>
                <w:rFonts w:eastAsia="Gulim" w:cs="Arial"/>
                <w:b/>
                <w:color w:val="404040" w:themeColor="text1" w:themeTint="BF"/>
                <w:sz w:val="18"/>
              </w:rPr>
              <w:t>필요합니다</w:t>
            </w:r>
            <w:r w:rsidRPr="003275E1">
              <w:rPr>
                <w:rFonts w:eastAsia="Gulim" w:cs="Arial"/>
                <w:b/>
                <w:color w:val="404040" w:themeColor="text1" w:themeTint="BF"/>
                <w:sz w:val="18"/>
              </w:rPr>
              <w:t>.</w:t>
            </w:r>
          </w:p>
          <w:p w:rsidR="00531FC6" w:rsidRPr="003275E1" w:rsidRDefault="00531FC6" w:rsidP="00F44E81">
            <w:pPr>
              <w:pStyle w:val="PURBullet-Indented"/>
              <w:rPr>
                <w:rFonts w:eastAsia="Gulim" w:cs="Arial"/>
              </w:rPr>
            </w:pPr>
            <w:r w:rsidRPr="003275E1">
              <w:rPr>
                <w:rFonts w:eastAsia="Gulim" w:cs="Arial"/>
              </w:rPr>
              <w:t xml:space="preserve">SharePoint Server 2013 Standard SAL </w:t>
            </w:r>
            <w:r w:rsidRPr="003275E1">
              <w:rPr>
                <w:rFonts w:eastAsia="Gulim" w:cs="Arial"/>
                <w:b/>
              </w:rPr>
              <w:t>및</w:t>
            </w:r>
            <w:r w:rsidRPr="003275E1">
              <w:rPr>
                <w:rFonts w:eastAsia="Gulim" w:cs="Arial"/>
              </w:rPr>
              <w:t xml:space="preserve"> SharePoint Server 2013 Enterprise SAL</w:t>
            </w:r>
          </w:p>
        </w:tc>
      </w:tr>
      <w:tr w:rsidR="00070E35"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nil"/>
              <w:left w:val="nil"/>
              <w:bottom w:val="dotted" w:sz="4" w:space="0" w:color="B9D3EB" w:themeColor="accent1"/>
              <w:right w:val="nil"/>
            </w:tcBorders>
            <w:shd w:val="clear" w:color="auto" w:fill="E5EEF7"/>
          </w:tcPr>
          <w:p w:rsidR="00070E35" w:rsidRPr="003275E1" w:rsidRDefault="00070E35" w:rsidP="00B123AD">
            <w:pPr>
              <w:spacing w:after="0"/>
              <w:rPr>
                <w:rFonts w:eastAsia="Gulim" w:cs="Arial"/>
                <w:b/>
                <w:i/>
                <w:color w:val="404040" w:themeColor="text1" w:themeTint="BF"/>
                <w:sz w:val="18"/>
              </w:rPr>
            </w:pPr>
            <w:r w:rsidRPr="003275E1">
              <w:rPr>
                <w:rFonts w:eastAsia="Gulim" w:cs="Arial"/>
                <w:b/>
                <w:i/>
                <w:color w:val="404040" w:themeColor="text1" w:themeTint="BF"/>
                <w:sz w:val="18"/>
              </w:rPr>
              <w:t>SAL for SA</w:t>
            </w:r>
          </w:p>
        </w:tc>
        <w:tc>
          <w:tcPr>
            <w:tcW w:w="2474" w:type="pct"/>
            <w:gridSpan w:val="2"/>
            <w:tcBorders>
              <w:top w:val="nil"/>
              <w:left w:val="nil"/>
              <w:bottom w:val="dotted" w:sz="4" w:space="0" w:color="B9D3EB" w:themeColor="accent1"/>
              <w:right w:val="nil"/>
            </w:tcBorders>
            <w:shd w:val="clear" w:color="auto" w:fill="E5EEF7"/>
          </w:tcPr>
          <w:p w:rsidR="00070E35" w:rsidRPr="003275E1" w:rsidRDefault="00070E35" w:rsidP="00B123AD">
            <w:pPr>
              <w:spacing w:after="0"/>
              <w:rPr>
                <w:rFonts w:eastAsia="Gulim" w:cs="Arial"/>
                <w:b/>
                <w:i/>
                <w:color w:val="404040" w:themeColor="text1" w:themeTint="BF"/>
                <w:sz w:val="18"/>
              </w:rPr>
            </w:pPr>
            <w:r w:rsidRPr="003275E1">
              <w:rPr>
                <w:rFonts w:eastAsia="Gulim" w:cs="Arial"/>
                <w:b/>
                <w:i/>
                <w:color w:val="404040" w:themeColor="text1" w:themeTint="BF"/>
                <w:sz w:val="18"/>
              </w:rPr>
              <w:t>적격</w:t>
            </w:r>
            <w:r w:rsidRPr="003275E1">
              <w:rPr>
                <w:rFonts w:eastAsia="Gulim" w:cs="Arial"/>
                <w:b/>
                <w:i/>
                <w:color w:val="404040" w:themeColor="text1" w:themeTint="BF"/>
                <w:sz w:val="18"/>
              </w:rPr>
              <w:t xml:space="preserve"> CAL</w:t>
            </w:r>
          </w:p>
        </w:tc>
      </w:tr>
      <w:tr w:rsidR="00531FC6"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Pr>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3275E1" w:rsidRDefault="00531FC6" w:rsidP="00F44E81">
            <w:pPr>
              <w:pStyle w:val="PURBullet-Indented"/>
              <w:rPr>
                <w:rFonts w:eastAsia="Gulim" w:cs="Arial"/>
              </w:rPr>
            </w:pPr>
            <w:r w:rsidRPr="003275E1">
              <w:rPr>
                <w:rFonts w:eastAsia="Gulim" w:cs="Arial"/>
              </w:rPr>
              <w:t>SharePoint Server 2013 Standard SAL</w:t>
            </w:r>
          </w:p>
        </w:tc>
        <w:tc>
          <w:tcPr>
            <w:tcW w:w="2474" w:type="pct"/>
            <w:gridSpan w:val="2"/>
            <w:tcBorders>
              <w:top w:val="dotted" w:sz="4" w:space="0" w:color="B9D3EB" w:themeColor="accent1"/>
              <w:left w:val="nil"/>
              <w:bottom w:val="dotted" w:sz="4" w:space="0" w:color="B9D3EB" w:themeColor="accent1"/>
              <w:right w:val="nil"/>
            </w:tcBorders>
            <w:shd w:val="clear" w:color="auto" w:fill="auto"/>
          </w:tcPr>
          <w:p w:rsidR="00531FC6" w:rsidRPr="003275E1" w:rsidRDefault="00531FC6" w:rsidP="00400D01">
            <w:pPr>
              <w:pStyle w:val="PURBullet-Indented"/>
              <w:rPr>
                <w:rFonts w:eastAsia="Gulim" w:cs="Arial"/>
              </w:rPr>
            </w:pPr>
            <w:r w:rsidRPr="003275E1">
              <w:rPr>
                <w:rFonts w:eastAsia="Gulim" w:cs="Arial"/>
              </w:rPr>
              <w:t xml:space="preserve">SharePoint Server 2013 Standard CAL </w:t>
            </w:r>
            <w:r w:rsidRPr="003275E1">
              <w:rPr>
                <w:rFonts w:eastAsia="Gulim" w:cs="Arial"/>
                <w:b/>
              </w:rPr>
              <w:t>또는</w:t>
            </w:r>
          </w:p>
          <w:p w:rsidR="00531FC6" w:rsidRPr="003275E1" w:rsidRDefault="00531FC6" w:rsidP="00400D01">
            <w:pPr>
              <w:pStyle w:val="PURBullet-Indented"/>
              <w:rPr>
                <w:rFonts w:eastAsia="Gulim" w:cs="Arial"/>
              </w:rPr>
            </w:pPr>
            <w:r w:rsidRPr="003275E1">
              <w:rPr>
                <w:rFonts w:eastAsia="Gulim" w:cs="Arial"/>
              </w:rPr>
              <w:t xml:space="preserve">Core CAL Suite </w:t>
            </w:r>
            <w:r w:rsidRPr="003275E1">
              <w:rPr>
                <w:rFonts w:eastAsia="Gulim" w:cs="Arial"/>
                <w:b/>
              </w:rPr>
              <w:t>또는</w:t>
            </w:r>
          </w:p>
          <w:p w:rsidR="00531FC6" w:rsidRPr="003275E1" w:rsidRDefault="00531FC6" w:rsidP="00400D01">
            <w:pPr>
              <w:pStyle w:val="PURBullet-Indented"/>
              <w:rPr>
                <w:rFonts w:eastAsia="Gulim" w:cs="Arial"/>
              </w:rPr>
            </w:pPr>
            <w:r w:rsidRPr="003275E1">
              <w:rPr>
                <w:rFonts w:eastAsia="Gulim" w:cs="Arial"/>
              </w:rPr>
              <w:t>Enterprise CAL Suite</w:t>
            </w:r>
          </w:p>
        </w:tc>
      </w:tr>
      <w:tr w:rsidR="00531FC6" w:rsidRPr="003275E1" w:rsidTr="00A748A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rPr>
          <w:gridBefore w:val="1"/>
          <w:wBefore w:w="52" w:type="pct"/>
          <w:trHeight w:val="1669"/>
        </w:trPr>
        <w:tc>
          <w:tcPr>
            <w:tcW w:w="2474" w:type="pct"/>
            <w:gridSpan w:val="2"/>
            <w:tcBorders>
              <w:top w:val="dotted" w:sz="4" w:space="0" w:color="B9D3EB" w:themeColor="accent1"/>
              <w:left w:val="nil"/>
              <w:bottom w:val="nil"/>
              <w:right w:val="nil"/>
            </w:tcBorders>
            <w:shd w:val="clear" w:color="auto" w:fill="auto"/>
          </w:tcPr>
          <w:p w:rsidR="00531FC6" w:rsidRPr="003275E1" w:rsidRDefault="00531FC6" w:rsidP="00400D01">
            <w:pPr>
              <w:pStyle w:val="PURBullet-Indented"/>
              <w:rPr>
                <w:rFonts w:eastAsia="Gulim" w:cs="Arial"/>
              </w:rPr>
            </w:pPr>
            <w:r w:rsidRPr="003275E1">
              <w:rPr>
                <w:rFonts w:eastAsia="Gulim" w:cs="Arial"/>
              </w:rPr>
              <w:lastRenderedPageBreak/>
              <w:t>SharePoint Server 2013 Enterprise SAL</w:t>
            </w:r>
          </w:p>
          <w:p w:rsidR="00531FC6" w:rsidRPr="003275E1" w:rsidRDefault="00531FC6" w:rsidP="00F44E81">
            <w:pPr>
              <w:spacing w:line="240" w:lineRule="exact"/>
              <w:ind w:left="216"/>
              <w:contextualSpacing/>
              <w:rPr>
                <w:rFonts w:eastAsia="Gulim" w:cs="Arial"/>
                <w:color w:val="404040" w:themeColor="text1" w:themeTint="BF"/>
                <w:sz w:val="18"/>
              </w:rPr>
            </w:pPr>
            <w:r w:rsidRPr="003275E1">
              <w:rPr>
                <w:rFonts w:eastAsia="Gulim" w:cs="Arial"/>
                <w:color w:val="404040" w:themeColor="text1" w:themeTint="BF"/>
                <w:sz w:val="18"/>
              </w:rPr>
              <w:t>(SharePoint Server 2013 Enterprise SAL</w:t>
            </w:r>
            <w:r w:rsidRPr="003275E1">
              <w:rPr>
                <w:rFonts w:eastAsia="Gulim" w:cs="Arial"/>
                <w:color w:val="404040" w:themeColor="text1" w:themeTint="BF"/>
                <w:sz w:val="18"/>
              </w:rPr>
              <w:t>의</w:t>
            </w:r>
            <w:r w:rsidRPr="003275E1">
              <w:rPr>
                <w:rFonts w:eastAsia="Gulim" w:cs="Arial"/>
                <w:color w:val="404040" w:themeColor="text1" w:themeTint="BF"/>
                <w:sz w:val="18"/>
              </w:rPr>
              <w:t xml:space="preserve"> </w:t>
            </w:r>
            <w:r w:rsidRPr="003275E1">
              <w:rPr>
                <w:rFonts w:eastAsia="Gulim" w:cs="Arial"/>
                <w:color w:val="404040" w:themeColor="text1" w:themeTint="BF"/>
                <w:sz w:val="18"/>
              </w:rPr>
              <w:t>경우</w:t>
            </w:r>
            <w:r w:rsidRPr="003275E1">
              <w:rPr>
                <w:rFonts w:eastAsia="Gulim" w:cs="Arial"/>
                <w:color w:val="404040" w:themeColor="text1" w:themeTint="BF"/>
                <w:sz w:val="18"/>
              </w:rPr>
              <w:t xml:space="preserve"> </w:t>
            </w:r>
            <w:r w:rsidRPr="003275E1">
              <w:rPr>
                <w:rFonts w:eastAsia="Gulim" w:cs="Arial"/>
                <w:color w:val="404040" w:themeColor="text1" w:themeTint="BF"/>
                <w:sz w:val="18"/>
              </w:rPr>
              <w:t>최종</w:t>
            </w:r>
            <w:r w:rsidRPr="003275E1">
              <w:rPr>
                <w:rFonts w:eastAsia="Gulim" w:cs="Arial"/>
                <w:color w:val="404040" w:themeColor="text1" w:themeTint="BF"/>
                <w:sz w:val="18"/>
              </w:rPr>
              <w:t xml:space="preserve"> </w:t>
            </w:r>
            <w:r w:rsidRPr="003275E1">
              <w:rPr>
                <w:rFonts w:eastAsia="Gulim" w:cs="Arial"/>
                <w:color w:val="404040" w:themeColor="text1" w:themeTint="BF"/>
                <w:sz w:val="18"/>
              </w:rPr>
              <w:t>사용자에게</w:t>
            </w:r>
            <w:r w:rsidRPr="003275E1">
              <w:rPr>
                <w:rFonts w:eastAsia="Gulim" w:cs="Arial"/>
                <w:color w:val="404040" w:themeColor="text1" w:themeTint="BF"/>
                <w:sz w:val="18"/>
              </w:rPr>
              <w:t xml:space="preserve"> SharePoint Server 2013 Standard CAL</w:t>
            </w:r>
            <w:r w:rsidRPr="003275E1">
              <w:rPr>
                <w:rFonts w:eastAsia="Gulim" w:cs="Arial"/>
                <w:color w:val="404040" w:themeColor="text1" w:themeTint="BF"/>
                <w:sz w:val="18"/>
              </w:rPr>
              <w:t>이</w:t>
            </w:r>
            <w:r w:rsidRPr="003275E1">
              <w:rPr>
                <w:rFonts w:eastAsia="Gulim" w:cs="Arial"/>
                <w:color w:val="404040" w:themeColor="text1" w:themeTint="BF"/>
                <w:sz w:val="18"/>
              </w:rPr>
              <w:t xml:space="preserve"> </w:t>
            </w:r>
            <w:r w:rsidRPr="003275E1">
              <w:rPr>
                <w:rFonts w:eastAsia="Gulim" w:cs="Arial"/>
                <w:color w:val="404040" w:themeColor="text1" w:themeTint="BF"/>
                <w:sz w:val="18"/>
              </w:rPr>
              <w:t>있어야</w:t>
            </w:r>
            <w:r w:rsidRPr="003275E1">
              <w:rPr>
                <w:rFonts w:eastAsia="Gulim" w:cs="Arial"/>
                <w:color w:val="404040" w:themeColor="text1" w:themeTint="BF"/>
                <w:sz w:val="18"/>
              </w:rPr>
              <w:t xml:space="preserve"> </w:t>
            </w:r>
            <w:r w:rsidRPr="003275E1">
              <w:rPr>
                <w:rFonts w:eastAsia="Gulim" w:cs="Arial"/>
                <w:color w:val="404040" w:themeColor="text1" w:themeTint="BF"/>
                <w:sz w:val="18"/>
              </w:rPr>
              <w:t>합니다</w:t>
            </w:r>
            <w:r w:rsidRPr="003275E1">
              <w:rPr>
                <w:rFonts w:eastAsia="Gulim" w:cs="Arial"/>
                <w:color w:val="404040" w:themeColor="text1" w:themeTint="BF"/>
                <w:sz w:val="18"/>
              </w:rPr>
              <w:t>.)</w:t>
            </w:r>
          </w:p>
        </w:tc>
        <w:tc>
          <w:tcPr>
            <w:tcW w:w="2474" w:type="pct"/>
            <w:gridSpan w:val="2"/>
            <w:tcBorders>
              <w:top w:val="dotted" w:sz="4" w:space="0" w:color="B9D3EB" w:themeColor="accent1"/>
              <w:left w:val="nil"/>
              <w:bottom w:val="nil"/>
              <w:right w:val="nil"/>
            </w:tcBorders>
            <w:shd w:val="clear" w:color="auto" w:fill="auto"/>
          </w:tcPr>
          <w:p w:rsidR="00531FC6" w:rsidRPr="003275E1" w:rsidRDefault="006B6ACF" w:rsidP="00400D01">
            <w:pPr>
              <w:pStyle w:val="PURBullet-Indented"/>
              <w:rPr>
                <w:rFonts w:eastAsia="Gulim" w:cs="Arial"/>
              </w:rPr>
            </w:pPr>
            <w:r w:rsidRPr="003275E1">
              <w:rPr>
                <w:rFonts w:eastAsia="Gulim" w:cs="Arial"/>
              </w:rPr>
              <w:t xml:space="preserve">SharePoint Server 2013 Standard CAL </w:t>
            </w:r>
            <w:r w:rsidRPr="003275E1">
              <w:rPr>
                <w:rFonts w:eastAsia="Gulim" w:cs="Arial"/>
                <w:b/>
              </w:rPr>
              <w:t>및</w:t>
            </w:r>
            <w:r w:rsidRPr="003275E1">
              <w:rPr>
                <w:rFonts w:eastAsia="Gulim" w:cs="Arial"/>
              </w:rPr>
              <w:t xml:space="preserve"> SharePoint Server 2013 Enterprise </w:t>
            </w:r>
            <w:r w:rsidRPr="003275E1">
              <w:rPr>
                <w:rFonts w:eastAsia="Gulim" w:cs="Arial"/>
                <w:szCs w:val="18"/>
              </w:rPr>
              <w:t>CAL</w:t>
            </w:r>
            <w:r w:rsidRPr="003275E1">
              <w:rPr>
                <w:rFonts w:eastAsia="Gulim" w:cs="Arial"/>
              </w:rPr>
              <w:t xml:space="preserve"> </w:t>
            </w:r>
            <w:r w:rsidRPr="003275E1">
              <w:rPr>
                <w:rFonts w:eastAsia="Gulim" w:cs="Arial"/>
                <w:b/>
              </w:rPr>
              <w:t>또는</w:t>
            </w:r>
          </w:p>
          <w:p w:rsidR="00531FC6" w:rsidRPr="003275E1" w:rsidRDefault="00531FC6" w:rsidP="00400D01">
            <w:pPr>
              <w:pStyle w:val="PURBullet-Indented"/>
              <w:rPr>
                <w:rFonts w:eastAsia="Gulim" w:cs="Arial"/>
              </w:rPr>
            </w:pPr>
            <w:r w:rsidRPr="003275E1">
              <w:rPr>
                <w:rFonts w:eastAsia="Gulim" w:cs="Arial"/>
              </w:rPr>
              <w:t xml:space="preserve">Core CAL Suite </w:t>
            </w:r>
            <w:r w:rsidRPr="003275E1">
              <w:rPr>
                <w:rFonts w:eastAsia="Gulim" w:cs="Arial"/>
                <w:b/>
              </w:rPr>
              <w:t>및</w:t>
            </w:r>
            <w:r w:rsidRPr="003275E1">
              <w:rPr>
                <w:rFonts w:eastAsia="Gulim" w:cs="Arial"/>
              </w:rPr>
              <w:t xml:space="preserve"> SharePoint Server 2013 Enterprise CAL </w:t>
            </w:r>
            <w:r w:rsidRPr="003275E1">
              <w:rPr>
                <w:rFonts w:eastAsia="Gulim" w:cs="Arial"/>
                <w:b/>
              </w:rPr>
              <w:t>또는</w:t>
            </w:r>
          </w:p>
          <w:p w:rsidR="00531FC6" w:rsidRPr="003275E1" w:rsidRDefault="00531FC6" w:rsidP="00400D01">
            <w:pPr>
              <w:pStyle w:val="PURBullet-Indented"/>
              <w:rPr>
                <w:rFonts w:eastAsia="Gulim" w:cs="Arial"/>
              </w:rPr>
            </w:pPr>
            <w:r w:rsidRPr="003275E1">
              <w:rPr>
                <w:rFonts w:eastAsia="Gulim" w:cs="Arial"/>
              </w:rPr>
              <w:t>Enterprise CAL Suite</w:t>
            </w:r>
          </w:p>
        </w:tc>
      </w:tr>
    </w:tbl>
    <w:bookmarkStart w:id="542" w:name="_Toc299519138"/>
    <w:bookmarkStart w:id="543" w:name="_Toc299531570"/>
    <w:bookmarkStart w:id="544" w:name="_Toc299531894"/>
    <w:bookmarkStart w:id="545" w:name="_Toc299957177"/>
    <w:p w:rsidR="00830DCA" w:rsidRPr="003275E1" w:rsidRDefault="00BD6247" w:rsidP="006C4379">
      <w:pPr>
        <w:pStyle w:val="PURBreadcrumb"/>
        <w:keepNext w:val="0"/>
        <w:spacing w:before="60"/>
        <w:rPr>
          <w:rFonts w:eastAsia="Gulim" w:cs="Arial"/>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rPr>
      </w:pPr>
      <w:bookmarkStart w:id="546" w:name="_Toc299519142"/>
      <w:bookmarkStart w:id="547" w:name="_Toc299531574"/>
      <w:bookmarkStart w:id="548" w:name="_Toc299531898"/>
      <w:bookmarkStart w:id="549" w:name="_Toc299957181"/>
      <w:bookmarkStart w:id="550" w:name="_Toc346536879"/>
      <w:bookmarkStart w:id="551" w:name="_Toc346895330"/>
      <w:bookmarkStart w:id="552" w:name="_Toc339280343"/>
      <w:bookmarkStart w:id="553" w:name="_Toc339280486"/>
      <w:bookmarkStart w:id="554" w:name="_Toc363552816"/>
      <w:bookmarkStart w:id="555" w:name="_Toc363552879"/>
      <w:bookmarkStart w:id="556" w:name="_Toc372067942"/>
      <w:bookmarkStart w:id="557" w:name="_Toc372068085"/>
      <w:bookmarkEnd w:id="542"/>
      <w:bookmarkEnd w:id="543"/>
      <w:bookmarkEnd w:id="544"/>
      <w:bookmarkEnd w:id="545"/>
      <w:r w:rsidRPr="003275E1">
        <w:rPr>
          <w:rFonts w:eastAsia="Gulim" w:cs="Arial"/>
        </w:rPr>
        <w:t>SQL Server 2012 Standard</w:t>
      </w:r>
      <w:bookmarkEnd w:id="546"/>
      <w:bookmarkEnd w:id="547"/>
      <w:bookmarkEnd w:id="548"/>
      <w:bookmarkEnd w:id="549"/>
      <w:bookmarkEnd w:id="550"/>
      <w:bookmarkEnd w:id="551"/>
      <w:bookmarkEnd w:id="552"/>
      <w:bookmarkEnd w:id="553"/>
      <w:bookmarkEnd w:id="554"/>
      <w:bookmarkEnd w:id="555"/>
      <w:bookmarkEnd w:id="556"/>
      <w:bookmarkEnd w:id="557"/>
      <w:r w:rsidRPr="003275E1">
        <w:rPr>
          <w:rFonts w:eastAsia="Gulim" w:cs="Arial"/>
        </w:rPr>
        <w:fldChar w:fldCharType="begin"/>
      </w:r>
      <w:r w:rsidRPr="003275E1">
        <w:rPr>
          <w:rFonts w:eastAsia="Gulim" w:cs="Arial"/>
        </w:rPr>
        <w:instrText>XE "SQL Server 2012 Standard"</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31C1F" w:rsidRPr="003275E1" w:rsidTr="009F774B">
        <w:tc>
          <w:tcPr>
            <w:tcW w:w="2477" w:type="pct"/>
            <w:tcBorders>
              <w:top w:val="single" w:sz="4" w:space="0" w:color="auto"/>
              <w:bottom w:val="nil"/>
            </w:tcBorders>
          </w:tcPr>
          <w:p w:rsidR="00831C1F" w:rsidRPr="00A8502C" w:rsidRDefault="00831C1F" w:rsidP="00831C1F">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Server" w:history="1">
              <w:r w:rsidRPr="00A8502C">
                <w:rPr>
                  <w:rStyle w:val="Hyperlink"/>
                  <w:rFonts w:eastAsia="Gulim" w:cs="Arial"/>
                  <w:lang w:eastAsia="ko-KR"/>
                </w:rPr>
                <w:t>서버</w:t>
              </w:r>
              <w:r w:rsidRPr="00A8502C">
                <w:rPr>
                  <w:rStyle w:val="Hyperlink"/>
                  <w:rFonts w:eastAsia="Gulim" w:cs="Arial"/>
                  <w:lang w:eastAsia="ko-KR"/>
                </w:rPr>
                <w:t xml:space="preserve"> </w:t>
              </w:r>
              <w:r w:rsidRPr="00A8502C">
                <w:rPr>
                  <w:rStyle w:val="Hyperlink"/>
                  <w:rFonts w:eastAsia="Gulim" w:cs="Arial"/>
                  <w:lang w:eastAsia="ko-KR"/>
                </w:rPr>
                <w:t>소프트웨어</w:t>
              </w:r>
            </w:hyperlink>
          </w:p>
        </w:tc>
        <w:tc>
          <w:tcPr>
            <w:tcW w:w="2523" w:type="pct"/>
            <w:tcBorders>
              <w:top w:val="single" w:sz="4" w:space="0" w:color="auto"/>
              <w:bottom w:val="nil"/>
            </w:tcBorders>
          </w:tcPr>
          <w:p w:rsidR="00831C1F" w:rsidRPr="00A8502C" w:rsidRDefault="004F154D" w:rsidP="00831C1F">
            <w:pPr>
              <w:pStyle w:val="PURLMSH"/>
              <w:rPr>
                <w:rFonts w:eastAsia="Gulim" w:cs="Arial"/>
                <w:lang w:eastAsia="ko-KR"/>
              </w:rPr>
            </w:pP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통지</w:t>
            </w:r>
            <w:r w:rsidRPr="00A8502C">
              <w:rPr>
                <w:rFonts w:eastAsia="Gulim" w:cs="Arial"/>
                <w:lang w:eastAsia="ko-KR"/>
              </w:rPr>
              <w:t xml:space="preserve"> </w:t>
            </w:r>
            <w:r w:rsidRPr="00A8502C">
              <w:rPr>
                <w:rFonts w:eastAsia="Gulim" w:cs="Arial"/>
                <w:lang w:eastAsia="ko-KR"/>
              </w:rPr>
              <w:t>참조</w:t>
            </w:r>
            <w:r w:rsidRPr="00A8502C">
              <w:rPr>
                <w:rFonts w:eastAsia="Gulim" w:cs="Arial"/>
                <w:lang w:eastAsia="ko-KR"/>
              </w:rPr>
              <w:t xml:space="preserve">: </w:t>
            </w:r>
            <w:r w:rsidRPr="00A8502C">
              <w:rPr>
                <w:rFonts w:eastAsia="Gulim" w:cs="Arial"/>
                <w:b/>
                <w:lang w:eastAsia="ko-KR"/>
              </w:rPr>
              <w:t>자동</w:t>
            </w:r>
            <w:r w:rsidRPr="00A8502C">
              <w:rPr>
                <w:rFonts w:eastAsia="Gulim" w:cs="Arial"/>
                <w:b/>
                <w:lang w:eastAsia="ko-KR"/>
              </w:rPr>
              <w:t xml:space="preserve"> </w:t>
            </w:r>
            <w:r w:rsidRPr="00A8502C">
              <w:rPr>
                <w:rFonts w:eastAsia="Gulim" w:cs="Arial"/>
                <w:b/>
                <w:lang w:eastAsia="ko-KR"/>
              </w:rPr>
              <w:t>업데이트</w:t>
            </w:r>
            <w:r w:rsidRPr="00A8502C">
              <w:rPr>
                <w:rFonts w:eastAsia="Gulim" w:cs="Arial"/>
                <w:i/>
                <w:lang w:eastAsia="ko-KR"/>
              </w:rPr>
              <w:t>(</w:t>
            </w:r>
            <w:hyperlink w:anchor="Appendix2" w:history="1">
              <w:r w:rsidRPr="00A8502C">
                <w:rPr>
                  <w:rStyle w:val="Hyperlink"/>
                  <w:rFonts w:eastAsia="Gulim" w:cs="Arial"/>
                  <w:i/>
                  <w:lang w:eastAsia="ko-KR"/>
                </w:rPr>
                <w:t>부록</w:t>
              </w:r>
              <w:r w:rsidRPr="00A8502C">
                <w:rPr>
                  <w:rStyle w:val="Hyperlink"/>
                  <w:rFonts w:eastAsia="Gulim" w:cs="Arial"/>
                  <w:i/>
                  <w:lang w:eastAsia="ko-KR"/>
                </w:rPr>
                <w:t xml:space="preserve"> 2</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r>
      <w:tr w:rsidR="009A4C7C" w:rsidRPr="003275E1" w:rsidTr="009F774B">
        <w:tc>
          <w:tcPr>
            <w:tcW w:w="2477" w:type="pct"/>
            <w:tcBorders>
              <w:top w:val="nil"/>
            </w:tcBorders>
          </w:tcPr>
          <w:p w:rsidR="009A4C7C" w:rsidRPr="00A8502C" w:rsidRDefault="009A4C7C" w:rsidP="009A4C7C">
            <w:pPr>
              <w:pStyle w:val="PURLMSH"/>
              <w:rPr>
                <w:rFonts w:eastAsia="Gulim" w:cs="Arial"/>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있음</w:t>
            </w:r>
            <w:r w:rsidRPr="00A8502C">
              <w:rPr>
                <w:rFonts w:eastAsia="Gulim" w:cs="Arial"/>
                <w:i/>
                <w:lang w:eastAsia="ko-KR"/>
              </w:rPr>
              <w:t>(</w:t>
            </w:r>
            <w:hyperlink w:anchor="Appendix1" w:history="1">
              <w:r w:rsidRPr="00A8502C">
                <w:rPr>
                  <w:rStyle w:val="Hyperlink"/>
                  <w:rFonts w:eastAsia="Gulim" w:cs="Arial"/>
                  <w:i/>
                  <w:lang w:eastAsia="ko-KR"/>
                </w:rPr>
                <w:t>부록</w:t>
              </w:r>
              <w:r w:rsidRPr="00A8502C">
                <w:rPr>
                  <w:rStyle w:val="Hyperlink"/>
                  <w:rFonts w:eastAsia="Gulim" w:cs="Arial"/>
                  <w:i/>
                  <w:lang w:eastAsia="ko-KR"/>
                </w:rPr>
                <w:t xml:space="preserve"> 1</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c>
          <w:tcPr>
            <w:tcW w:w="2523" w:type="pct"/>
            <w:tcBorders>
              <w:top w:val="nil"/>
            </w:tcBorders>
          </w:tcPr>
          <w:p w:rsidR="009A4C7C" w:rsidRPr="00A8502C" w:rsidRDefault="003B0799" w:rsidP="009A4C7C">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9A4C7C" w:rsidRPr="003275E1" w:rsidTr="009F774B">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3025FD" w:rsidRPr="003275E1" w:rsidTr="00843A49">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3025FD" w:rsidRPr="003275E1" w:rsidRDefault="003025FD"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F3973" w:rsidRPr="003275E1" w:rsidRDefault="009F3973" w:rsidP="006B2649">
            <w:pPr>
              <w:pStyle w:val="PURBullet-Indented"/>
              <w:rPr>
                <w:rFonts w:eastAsia="Gulim" w:cs="Arial"/>
              </w:rPr>
            </w:pPr>
            <w:r w:rsidRPr="003275E1">
              <w:rPr>
                <w:rFonts w:eastAsia="Gulim" w:cs="Arial"/>
              </w:rPr>
              <w:t xml:space="preserve">SQL Server 2012 Standard SAL </w:t>
            </w:r>
            <w:r w:rsidRPr="003275E1">
              <w:rPr>
                <w:rFonts w:eastAsia="Gulim" w:cs="Arial"/>
                <w:b/>
              </w:rPr>
              <w:t>또는</w:t>
            </w:r>
          </w:p>
          <w:p w:rsidR="003025FD" w:rsidRPr="003275E1" w:rsidRDefault="009F3973" w:rsidP="006B2649">
            <w:pPr>
              <w:pStyle w:val="PURBullet-Indented"/>
              <w:rPr>
                <w:rFonts w:eastAsia="Gulim" w:cs="Arial"/>
              </w:rPr>
            </w:pPr>
            <w:r w:rsidRPr="003275E1">
              <w:rPr>
                <w:rFonts w:eastAsia="Gulim" w:cs="Arial"/>
              </w:rPr>
              <w:t>SQL Server 2012 Business Intelligence SAL</w:t>
            </w:r>
          </w:p>
        </w:tc>
      </w:tr>
    </w:tbl>
    <w:p w:rsidR="009A4C7C" w:rsidRPr="003275E1" w:rsidRDefault="009A4C7C" w:rsidP="0085206E">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61320A" w:rsidRPr="003275E1" w:rsidRDefault="0061320A" w:rsidP="0061320A">
      <w:pPr>
        <w:pStyle w:val="PURBlueStrong-Indented"/>
        <w:rPr>
          <w:rFonts w:eastAsia="Gulim" w:cs="Arial"/>
          <w:lang w:eastAsia="ko-KR"/>
        </w:rPr>
      </w:pP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w:t>
      </w:r>
      <w:r w:rsidRPr="003275E1">
        <w:rPr>
          <w:rFonts w:eastAsia="Gulim" w:cs="Arial"/>
          <w:lang w:eastAsia="ko-KR"/>
        </w:rPr>
        <w:t xml:space="preserve"> </w:t>
      </w:r>
      <w:r w:rsidRPr="003275E1">
        <w:rPr>
          <w:rFonts w:eastAsia="Gulim" w:cs="Arial"/>
          <w:lang w:eastAsia="ko-KR"/>
        </w:rPr>
        <w:t>권한</w:t>
      </w:r>
    </w:p>
    <w:p w:rsidR="0061320A" w:rsidRPr="003275E1" w:rsidRDefault="0061320A" w:rsidP="0061320A">
      <w:pPr>
        <w:pStyle w:val="Heading2"/>
        <w:widowControl w:val="0"/>
        <w:pBdr>
          <w:bottom w:val="none" w:sz="0" w:space="0" w:color="auto"/>
        </w:pBdr>
        <w:tabs>
          <w:tab w:val="left" w:pos="720"/>
        </w:tabs>
        <w:ind w:left="270"/>
        <w:rPr>
          <w:rFonts w:eastAsia="Gulim" w:cs="Arial"/>
          <w:lang w:eastAsia="ko-KR"/>
        </w:rPr>
      </w:pPr>
      <w:r w:rsidRPr="003275E1">
        <w:rPr>
          <w:rFonts w:eastAsia="Gulim" w:cs="Arial"/>
          <w:b w:val="0"/>
          <w:caps w:val="0"/>
          <w:color w:val="404040" w:themeColor="text1" w:themeTint="BF"/>
          <w:sz w:val="18"/>
          <w:lang w:eastAsia="ko-KR"/>
        </w:rPr>
        <w:t>허용되는</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소프트웨어의</w:t>
      </w:r>
      <w:r w:rsidRPr="003275E1">
        <w:rPr>
          <w:rFonts w:eastAsia="Gulim" w:cs="Arial"/>
          <w:b w:val="0"/>
          <w:caps w:val="0"/>
          <w:color w:val="404040" w:themeColor="text1" w:themeTint="BF"/>
          <w:sz w:val="18"/>
          <w:lang w:eastAsia="ko-KR"/>
        </w:rPr>
        <w:t xml:space="preserve"> SQL Server Standard, Workgroup </w:t>
      </w:r>
      <w:r w:rsidRPr="003275E1">
        <w:rPr>
          <w:rFonts w:eastAsia="Gulim" w:cs="Arial"/>
          <w:b w:val="0"/>
          <w:caps w:val="0"/>
          <w:color w:val="404040" w:themeColor="text1" w:themeTint="BF"/>
          <w:sz w:val="18"/>
          <w:lang w:eastAsia="ko-KR"/>
        </w:rPr>
        <w:t>또는</w:t>
      </w:r>
      <w:r w:rsidRPr="003275E1">
        <w:rPr>
          <w:rFonts w:eastAsia="Gulim" w:cs="Arial"/>
          <w:b w:val="0"/>
          <w:caps w:val="0"/>
          <w:color w:val="404040" w:themeColor="text1" w:themeTint="BF"/>
          <w:sz w:val="18"/>
          <w:lang w:eastAsia="ko-KR"/>
        </w:rPr>
        <w:t xml:space="preserve"> Small Business Edition</w:t>
      </w:r>
      <w:r w:rsidRPr="003275E1">
        <w:rPr>
          <w:rFonts w:eastAsia="Gulim" w:cs="Arial"/>
          <w:b w:val="0"/>
          <w:caps w:val="0"/>
          <w:color w:val="404040" w:themeColor="text1" w:themeTint="BF"/>
          <w:sz w:val="18"/>
          <w:lang w:eastAsia="ko-KR"/>
        </w:rPr>
        <w:t>에</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대한</w:t>
      </w:r>
      <w:r w:rsidRPr="003275E1">
        <w:rPr>
          <w:rFonts w:eastAsia="Gulim" w:cs="Arial"/>
          <w:b w:val="0"/>
          <w:caps w:val="0"/>
          <w:color w:val="404040" w:themeColor="text1" w:themeTint="BF"/>
          <w:sz w:val="18"/>
          <w:lang w:eastAsia="ko-KR"/>
        </w:rPr>
        <w:t xml:space="preserve"> 2008 R2 </w:t>
      </w:r>
      <w:r w:rsidRPr="003275E1">
        <w:rPr>
          <w:rFonts w:eastAsia="Gulim" w:cs="Arial"/>
          <w:b w:val="0"/>
          <w:caps w:val="0"/>
          <w:color w:val="404040" w:themeColor="text1" w:themeTint="BF"/>
          <w:sz w:val="18"/>
          <w:lang w:eastAsia="ko-KR"/>
        </w:rPr>
        <w:t>버전의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인스턴스를</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작성</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저장</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및</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사용할</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수</w:t>
      </w:r>
      <w:r w:rsidRPr="003275E1">
        <w:rPr>
          <w:rFonts w:eastAsia="Gulim" w:cs="Arial"/>
          <w:b w:val="0"/>
          <w:caps w:val="0"/>
          <w:color w:val="404040" w:themeColor="text1" w:themeTint="BF"/>
          <w:sz w:val="18"/>
          <w:lang w:eastAsia="ko-KR"/>
        </w:rPr>
        <w:t xml:space="preserve"> </w:t>
      </w:r>
      <w:r w:rsidRPr="003275E1">
        <w:rPr>
          <w:rFonts w:eastAsia="Gulim" w:cs="Arial"/>
          <w:b w:val="0"/>
          <w:caps w:val="0"/>
          <w:color w:val="404040" w:themeColor="text1" w:themeTint="BF"/>
          <w:sz w:val="18"/>
          <w:lang w:eastAsia="ko-KR"/>
        </w:rPr>
        <w:t>있습니다</w:t>
      </w:r>
      <w:r w:rsidRPr="003275E1">
        <w:rPr>
          <w:rFonts w:eastAsia="Gulim" w:cs="Arial"/>
          <w:b w:val="0"/>
          <w:caps w:val="0"/>
          <w:color w:val="404040" w:themeColor="text1" w:themeTint="BF"/>
          <w:sz w:val="18"/>
          <w:lang w:eastAsia="ko-KR"/>
        </w:rPr>
        <w:t>.</w:t>
      </w:r>
    </w:p>
    <w:p w:rsidR="00091B14" w:rsidRPr="003275E1" w:rsidRDefault="00091B14" w:rsidP="00D62BE8">
      <w:pPr>
        <w:pStyle w:val="PURBlueStrong-Indented"/>
        <w:tabs>
          <w:tab w:val="left" w:pos="9373"/>
        </w:tabs>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091B14" w:rsidRPr="003275E1" w:rsidRDefault="00091B14" w:rsidP="00091B14">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9A4C7C" w:rsidRPr="003275E1" w:rsidRDefault="003B5CF1" w:rsidP="009A4C7C">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E669F1" w:rsidRPr="003275E1" w:rsidRDefault="00E669F1" w:rsidP="00E669F1">
      <w:pPr>
        <w:pStyle w:val="PURProductName"/>
        <w:rPr>
          <w:rFonts w:eastAsia="Gulim" w:cs="Arial"/>
          <w:lang w:eastAsia="ko-KR"/>
        </w:rPr>
      </w:pPr>
      <w:bookmarkStart w:id="558" w:name="_Toc346536880"/>
      <w:bookmarkStart w:id="559" w:name="_Toc346895331"/>
      <w:bookmarkStart w:id="560" w:name="_Toc339280344"/>
      <w:bookmarkStart w:id="561" w:name="_Toc339280487"/>
      <w:bookmarkStart w:id="562" w:name="_Toc363552817"/>
      <w:bookmarkStart w:id="563" w:name="_Toc363552880"/>
      <w:bookmarkStart w:id="564" w:name="_Toc372067943"/>
      <w:bookmarkStart w:id="565" w:name="_Toc372068086"/>
      <w:bookmarkStart w:id="566" w:name="_Toc297828757"/>
      <w:bookmarkStart w:id="567" w:name="_Toc297883512"/>
      <w:bookmarkStart w:id="568" w:name="_Toc299519143"/>
      <w:bookmarkStart w:id="569" w:name="_Toc299531575"/>
      <w:bookmarkStart w:id="570" w:name="_Toc299531899"/>
      <w:bookmarkStart w:id="571" w:name="_Toc299957182"/>
      <w:r w:rsidRPr="003275E1">
        <w:rPr>
          <w:rFonts w:eastAsia="Gulim" w:cs="Arial"/>
          <w:lang w:eastAsia="ko-KR"/>
        </w:rPr>
        <w:t>SQL Server 2012 Business Intelligence</w:t>
      </w:r>
      <w:bookmarkEnd w:id="558"/>
      <w:bookmarkEnd w:id="559"/>
      <w:bookmarkEnd w:id="560"/>
      <w:bookmarkEnd w:id="561"/>
      <w:bookmarkEnd w:id="562"/>
      <w:bookmarkEnd w:id="563"/>
      <w:bookmarkEnd w:id="564"/>
      <w:bookmarkEnd w:id="565"/>
      <w:r w:rsidRPr="003275E1">
        <w:rPr>
          <w:rFonts w:eastAsia="Gulim" w:cs="Arial"/>
        </w:rPr>
        <w:fldChar w:fldCharType="begin"/>
      </w:r>
      <w:r w:rsidRPr="003275E1">
        <w:rPr>
          <w:rFonts w:eastAsia="Gulim" w:cs="Arial"/>
          <w:lang w:eastAsia="ko-KR"/>
        </w:rPr>
        <w:instrText>XE "SQL Server 2012 Business Intelligence"</w:instrText>
      </w:r>
      <w:r w:rsidRPr="003275E1">
        <w:rPr>
          <w:rFonts w:eastAsia="Gulim" w:cs="Arial"/>
        </w:rPr>
        <w:fldChar w:fldCharType="end"/>
      </w:r>
    </w:p>
    <w:p w:rsidR="00E669F1" w:rsidRPr="003275E1" w:rsidRDefault="00E669F1" w:rsidP="00E669F1">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E669F1" w:rsidRPr="003275E1" w:rsidTr="00230F33">
        <w:tc>
          <w:tcPr>
            <w:tcW w:w="2477" w:type="pct"/>
            <w:tcBorders>
              <w:top w:val="single" w:sz="4" w:space="0" w:color="auto"/>
              <w:bottom w:val="nil"/>
            </w:tcBorders>
          </w:tcPr>
          <w:p w:rsidR="00E669F1" w:rsidRPr="00A8502C" w:rsidRDefault="00E669F1" w:rsidP="00230F33">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Server" w:history="1">
              <w:r w:rsidRPr="00A8502C">
                <w:rPr>
                  <w:rStyle w:val="Hyperlink"/>
                  <w:rFonts w:eastAsia="Gulim" w:cs="Arial"/>
                  <w:lang w:eastAsia="ko-KR"/>
                </w:rPr>
                <w:t>서버</w:t>
              </w:r>
              <w:r w:rsidRPr="00A8502C">
                <w:rPr>
                  <w:rStyle w:val="Hyperlink"/>
                  <w:rFonts w:eastAsia="Gulim" w:cs="Arial"/>
                  <w:lang w:eastAsia="ko-KR"/>
                </w:rPr>
                <w:t xml:space="preserve"> </w:t>
              </w:r>
              <w:r w:rsidRPr="00A8502C">
                <w:rPr>
                  <w:rStyle w:val="Hyperlink"/>
                  <w:rFonts w:eastAsia="Gulim" w:cs="Arial"/>
                  <w:lang w:eastAsia="ko-KR"/>
                </w:rPr>
                <w:t>소프트웨어</w:t>
              </w:r>
            </w:hyperlink>
          </w:p>
        </w:tc>
        <w:tc>
          <w:tcPr>
            <w:tcW w:w="2523" w:type="pct"/>
            <w:tcBorders>
              <w:top w:val="single" w:sz="4" w:space="0" w:color="auto"/>
              <w:bottom w:val="nil"/>
            </w:tcBorders>
          </w:tcPr>
          <w:p w:rsidR="00E669F1" w:rsidRPr="00A8502C" w:rsidRDefault="00E669F1" w:rsidP="00230F33">
            <w:pPr>
              <w:pStyle w:val="PURLMSH"/>
              <w:rPr>
                <w:rFonts w:eastAsia="Gulim" w:cs="Arial"/>
                <w:lang w:eastAsia="ko-KR"/>
              </w:rPr>
            </w:pP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통지</w:t>
            </w:r>
            <w:r w:rsidRPr="00A8502C">
              <w:rPr>
                <w:rFonts w:eastAsia="Gulim" w:cs="Arial"/>
                <w:lang w:eastAsia="ko-KR"/>
              </w:rPr>
              <w:t xml:space="preserve"> </w:t>
            </w:r>
            <w:r w:rsidRPr="00A8502C">
              <w:rPr>
                <w:rFonts w:eastAsia="Gulim" w:cs="Arial"/>
                <w:lang w:eastAsia="ko-KR"/>
              </w:rPr>
              <w:t>참조</w:t>
            </w:r>
            <w:r w:rsidRPr="00A8502C">
              <w:rPr>
                <w:rFonts w:eastAsia="Gulim" w:cs="Arial"/>
                <w:lang w:eastAsia="ko-KR"/>
              </w:rPr>
              <w:t xml:space="preserve">: </w:t>
            </w:r>
            <w:r w:rsidRPr="00A8502C">
              <w:rPr>
                <w:rFonts w:eastAsia="Gulim" w:cs="Arial"/>
                <w:b/>
                <w:lang w:eastAsia="ko-KR"/>
              </w:rPr>
              <w:t>자동</w:t>
            </w:r>
            <w:r w:rsidRPr="00A8502C">
              <w:rPr>
                <w:rFonts w:eastAsia="Gulim" w:cs="Arial"/>
                <w:b/>
                <w:lang w:eastAsia="ko-KR"/>
              </w:rPr>
              <w:t xml:space="preserve"> </w:t>
            </w:r>
            <w:r w:rsidRPr="00A8502C">
              <w:rPr>
                <w:rFonts w:eastAsia="Gulim" w:cs="Arial"/>
                <w:b/>
                <w:lang w:eastAsia="ko-KR"/>
              </w:rPr>
              <w:t>업데이트</w:t>
            </w:r>
            <w:r w:rsidRPr="00A8502C">
              <w:rPr>
                <w:rFonts w:eastAsia="Gulim" w:cs="Arial"/>
                <w:i/>
                <w:lang w:eastAsia="ko-KR"/>
              </w:rPr>
              <w:t>(</w:t>
            </w:r>
            <w:hyperlink w:anchor="Appendix2" w:history="1">
              <w:r w:rsidRPr="00A8502C">
                <w:rPr>
                  <w:rStyle w:val="Hyperlink"/>
                  <w:rFonts w:eastAsia="Gulim" w:cs="Arial"/>
                  <w:i/>
                  <w:lang w:eastAsia="ko-KR"/>
                </w:rPr>
                <w:t>부록</w:t>
              </w:r>
              <w:r w:rsidRPr="00A8502C">
                <w:rPr>
                  <w:rStyle w:val="Hyperlink"/>
                  <w:rFonts w:eastAsia="Gulim" w:cs="Arial"/>
                  <w:i/>
                  <w:lang w:eastAsia="ko-KR"/>
                </w:rPr>
                <w:t xml:space="preserve"> 2</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r>
      <w:tr w:rsidR="00E669F1" w:rsidRPr="003275E1" w:rsidTr="00230F33">
        <w:tc>
          <w:tcPr>
            <w:tcW w:w="2477" w:type="pct"/>
            <w:tcBorders>
              <w:top w:val="nil"/>
            </w:tcBorders>
          </w:tcPr>
          <w:p w:rsidR="00E669F1" w:rsidRPr="00A8502C" w:rsidRDefault="00E669F1" w:rsidP="00230F33">
            <w:pPr>
              <w:pStyle w:val="PURLMSH"/>
              <w:rPr>
                <w:rFonts w:eastAsia="Gulim" w:cs="Arial"/>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있음</w:t>
            </w:r>
            <w:r w:rsidRPr="00A8502C">
              <w:rPr>
                <w:rFonts w:eastAsia="Gulim" w:cs="Arial"/>
                <w:i/>
                <w:lang w:eastAsia="ko-KR"/>
              </w:rPr>
              <w:t>(</w:t>
            </w:r>
            <w:hyperlink w:anchor="Appendix1" w:history="1">
              <w:r w:rsidRPr="00A8502C">
                <w:rPr>
                  <w:rStyle w:val="Hyperlink"/>
                  <w:rFonts w:eastAsia="Gulim" w:cs="Arial"/>
                  <w:i/>
                  <w:lang w:eastAsia="ko-KR"/>
                </w:rPr>
                <w:t>부록</w:t>
              </w:r>
              <w:r w:rsidRPr="00A8502C">
                <w:rPr>
                  <w:rStyle w:val="Hyperlink"/>
                  <w:rFonts w:eastAsia="Gulim" w:cs="Arial"/>
                  <w:i/>
                  <w:lang w:eastAsia="ko-KR"/>
                </w:rPr>
                <w:t xml:space="preserve"> 1</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c>
          <w:tcPr>
            <w:tcW w:w="2523" w:type="pct"/>
            <w:tcBorders>
              <w:top w:val="nil"/>
            </w:tcBorders>
          </w:tcPr>
          <w:p w:rsidR="00E669F1" w:rsidRPr="00A8502C" w:rsidRDefault="003B0799" w:rsidP="00230F33">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E669F1" w:rsidRPr="003275E1"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E669F1" w:rsidRPr="003275E1" w:rsidRDefault="00E669F1" w:rsidP="00230F33">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E669F1" w:rsidRPr="003275E1" w:rsidTr="00230F33">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1" w:type="pct"/>
            <w:gridSpan w:val="2"/>
            <w:tcBorders>
              <w:top w:val="nil"/>
              <w:left w:val="nil"/>
              <w:bottom w:val="dotted" w:sz="4" w:space="0" w:color="98BEE1" w:themeColor="accent1" w:themeShade="E6"/>
              <w:right w:val="nil"/>
            </w:tcBorders>
            <w:shd w:val="clear" w:color="auto" w:fill="auto"/>
          </w:tcPr>
          <w:p w:rsidR="00E669F1" w:rsidRPr="003275E1" w:rsidRDefault="00E669F1" w:rsidP="00230F33">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E669F1" w:rsidRPr="003275E1" w:rsidRDefault="00E669F1" w:rsidP="000037D6">
            <w:pPr>
              <w:pStyle w:val="PURBullet-Indented"/>
              <w:rPr>
                <w:rFonts w:eastAsia="Gulim" w:cs="Arial"/>
              </w:rPr>
            </w:pPr>
            <w:r w:rsidRPr="003275E1">
              <w:rPr>
                <w:rFonts w:eastAsia="Gulim" w:cs="Arial"/>
              </w:rPr>
              <w:t>SQL Server 2012 Business Intelligence SAL</w:t>
            </w:r>
          </w:p>
        </w:tc>
      </w:tr>
    </w:tbl>
    <w:p w:rsidR="00E669F1" w:rsidRPr="003275E1" w:rsidRDefault="00E669F1" w:rsidP="00E669F1">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61320A" w:rsidRPr="003275E1" w:rsidRDefault="0061320A" w:rsidP="0061320A">
      <w:pPr>
        <w:pStyle w:val="PURBlueStrong-Indented"/>
        <w:rPr>
          <w:rFonts w:eastAsia="Gulim" w:cs="Arial"/>
          <w:lang w:eastAsia="ko-KR"/>
        </w:rPr>
      </w:pPr>
      <w:r w:rsidRPr="003275E1">
        <w:rPr>
          <w:rFonts w:eastAsia="Gulim" w:cs="Arial"/>
          <w:lang w:eastAsia="ko-KR"/>
        </w:rPr>
        <w:t>하위</w:t>
      </w:r>
      <w:r w:rsidRPr="003275E1">
        <w:rPr>
          <w:rFonts w:eastAsia="Gulim" w:cs="Arial"/>
          <w:lang w:eastAsia="ko-KR"/>
        </w:rPr>
        <w:t xml:space="preserve"> </w:t>
      </w:r>
      <w:r w:rsidRPr="003275E1">
        <w:rPr>
          <w:rFonts w:eastAsia="Gulim" w:cs="Arial"/>
          <w:lang w:eastAsia="ko-KR"/>
        </w:rPr>
        <w:t>에디션</w:t>
      </w:r>
      <w:r w:rsidRPr="003275E1">
        <w:rPr>
          <w:rFonts w:eastAsia="Gulim" w:cs="Arial"/>
          <w:lang w:eastAsia="ko-KR"/>
        </w:rPr>
        <w:t xml:space="preserve"> </w:t>
      </w:r>
      <w:r w:rsidRPr="003275E1">
        <w:rPr>
          <w:rFonts w:eastAsia="Gulim" w:cs="Arial"/>
          <w:lang w:eastAsia="ko-KR"/>
        </w:rPr>
        <w:t>권한</w:t>
      </w:r>
    </w:p>
    <w:p w:rsidR="00D25BAC" w:rsidRPr="003275E1" w:rsidRDefault="0061320A" w:rsidP="00D25BAC">
      <w:pPr>
        <w:pStyle w:val="PURBody-Indented"/>
        <w:rPr>
          <w:rFonts w:eastAsia="Gulim" w:cs="Arial"/>
          <w:lang w:eastAsia="ko-KR"/>
        </w:rPr>
      </w:pPr>
      <w:r w:rsidRPr="003275E1">
        <w:rPr>
          <w:rFonts w:eastAsia="Gulim" w:cs="Arial"/>
          <w:szCs w:val="18"/>
          <w:lang w:eastAsia="ko-KR"/>
        </w:rPr>
        <w:t>허용되는</w:t>
      </w:r>
      <w:r w:rsidRPr="003275E1">
        <w:rPr>
          <w:rFonts w:eastAsia="Gulim" w:cs="Arial"/>
          <w:szCs w:val="18"/>
          <w:lang w:eastAsia="ko-KR"/>
        </w:rPr>
        <w:t xml:space="preserve"> </w:t>
      </w:r>
      <w:r w:rsidRPr="003275E1">
        <w:rPr>
          <w:rFonts w:eastAsia="Gulim" w:cs="Arial"/>
          <w:szCs w:val="18"/>
          <w:lang w:eastAsia="ko-KR"/>
        </w:rPr>
        <w:t>인스턴스</w:t>
      </w:r>
      <w:r w:rsidRPr="003275E1">
        <w:rPr>
          <w:rFonts w:eastAsia="Gulim" w:cs="Arial"/>
          <w:szCs w:val="18"/>
          <w:lang w:eastAsia="ko-KR"/>
        </w:rPr>
        <w:t xml:space="preserve"> </w:t>
      </w:r>
      <w:r w:rsidRPr="003275E1">
        <w:rPr>
          <w:rFonts w:eastAsia="Gulim" w:cs="Arial"/>
          <w:szCs w:val="18"/>
          <w:lang w:eastAsia="ko-KR"/>
        </w:rPr>
        <w:t>대신</w:t>
      </w:r>
      <w:r w:rsidRPr="003275E1">
        <w:rPr>
          <w:rFonts w:eastAsia="Gulim" w:cs="Arial"/>
          <w:szCs w:val="18"/>
          <w:lang w:eastAsia="ko-KR"/>
        </w:rPr>
        <w:t xml:space="preserve"> Standard</w:t>
      </w:r>
      <w:r w:rsidRPr="003275E1">
        <w:rPr>
          <w:rFonts w:eastAsia="Gulim" w:cs="Arial"/>
          <w:szCs w:val="18"/>
          <w:lang w:eastAsia="ko-KR"/>
        </w:rPr>
        <w:t>의</w:t>
      </w:r>
      <w:r w:rsidRPr="003275E1">
        <w:rPr>
          <w:rFonts w:eastAsia="Gulim" w:cs="Arial"/>
          <w:szCs w:val="18"/>
          <w:lang w:eastAsia="ko-KR"/>
        </w:rPr>
        <w:t xml:space="preserve"> 2012 </w:t>
      </w:r>
      <w:r w:rsidRPr="003275E1">
        <w:rPr>
          <w:rFonts w:eastAsia="Gulim" w:cs="Arial"/>
          <w:szCs w:val="18"/>
          <w:lang w:eastAsia="ko-KR"/>
        </w:rPr>
        <w:t>또는</w:t>
      </w:r>
      <w:r w:rsidRPr="003275E1">
        <w:rPr>
          <w:rFonts w:eastAsia="Gulim" w:cs="Arial"/>
          <w:szCs w:val="18"/>
          <w:lang w:eastAsia="ko-KR"/>
        </w:rPr>
        <w:t xml:space="preserve"> </w:t>
      </w:r>
      <w:r w:rsidRPr="003275E1">
        <w:rPr>
          <w:rFonts w:eastAsia="Gulim" w:cs="Arial"/>
          <w:szCs w:val="18"/>
          <w:lang w:eastAsia="ko-KR"/>
        </w:rPr>
        <w:t>이전</w:t>
      </w:r>
      <w:r w:rsidRPr="003275E1">
        <w:rPr>
          <w:rFonts w:eastAsia="Gulim" w:cs="Arial"/>
          <w:szCs w:val="18"/>
          <w:lang w:eastAsia="ko-KR"/>
        </w:rPr>
        <w:t xml:space="preserve"> </w:t>
      </w:r>
      <w:r w:rsidRPr="003275E1">
        <w:rPr>
          <w:rFonts w:eastAsia="Gulim" w:cs="Arial"/>
          <w:szCs w:val="18"/>
          <w:lang w:eastAsia="ko-KR"/>
        </w:rPr>
        <w:t>버전이나</w:t>
      </w:r>
      <w:r w:rsidRPr="003275E1">
        <w:rPr>
          <w:rFonts w:eastAsia="Gulim" w:cs="Arial"/>
          <w:szCs w:val="18"/>
          <w:lang w:eastAsia="ko-KR"/>
        </w:rPr>
        <w:t xml:space="preserve"> Workgroup </w:t>
      </w:r>
      <w:r w:rsidRPr="003275E1">
        <w:rPr>
          <w:rFonts w:eastAsia="Gulim" w:cs="Arial"/>
          <w:szCs w:val="18"/>
          <w:lang w:eastAsia="ko-KR"/>
        </w:rPr>
        <w:t>또는</w:t>
      </w:r>
      <w:r w:rsidRPr="003275E1">
        <w:rPr>
          <w:rFonts w:eastAsia="Gulim" w:cs="Arial"/>
          <w:szCs w:val="18"/>
          <w:lang w:eastAsia="ko-KR"/>
        </w:rPr>
        <w:t xml:space="preserve"> Small Business</w:t>
      </w:r>
      <w:r w:rsidRPr="003275E1">
        <w:rPr>
          <w:rFonts w:eastAsia="Gulim" w:cs="Arial"/>
          <w:szCs w:val="18"/>
          <w:lang w:eastAsia="ko-KR"/>
        </w:rPr>
        <w:t>에</w:t>
      </w:r>
      <w:r w:rsidRPr="003275E1">
        <w:rPr>
          <w:rFonts w:eastAsia="Gulim" w:cs="Arial"/>
          <w:szCs w:val="18"/>
          <w:lang w:eastAsia="ko-KR"/>
        </w:rPr>
        <w:t xml:space="preserve"> </w:t>
      </w:r>
      <w:r w:rsidRPr="003275E1">
        <w:rPr>
          <w:rFonts w:eastAsia="Gulim" w:cs="Arial"/>
          <w:szCs w:val="18"/>
          <w:lang w:eastAsia="ko-KR"/>
        </w:rPr>
        <w:t>대한</w:t>
      </w:r>
      <w:r w:rsidRPr="003275E1">
        <w:rPr>
          <w:rFonts w:eastAsia="Gulim" w:cs="Arial"/>
          <w:szCs w:val="18"/>
          <w:lang w:eastAsia="ko-KR"/>
        </w:rPr>
        <w:t xml:space="preserve"> </w:t>
      </w:r>
      <w:r w:rsidRPr="003275E1">
        <w:rPr>
          <w:rFonts w:eastAsia="Gulim" w:cs="Arial"/>
          <w:szCs w:val="18"/>
          <w:lang w:eastAsia="ko-KR"/>
        </w:rPr>
        <w:t>모든</w:t>
      </w:r>
      <w:r w:rsidRPr="003275E1">
        <w:rPr>
          <w:rFonts w:eastAsia="Gulim" w:cs="Arial"/>
          <w:szCs w:val="18"/>
          <w:lang w:eastAsia="ko-KR"/>
        </w:rPr>
        <w:t xml:space="preserve"> </w:t>
      </w:r>
      <w:r w:rsidRPr="003275E1">
        <w:rPr>
          <w:rFonts w:eastAsia="Gulim" w:cs="Arial"/>
          <w:szCs w:val="18"/>
          <w:lang w:eastAsia="ko-KR"/>
        </w:rPr>
        <w:t>버전의</w:t>
      </w:r>
      <w:r w:rsidRPr="003275E1">
        <w:rPr>
          <w:rFonts w:eastAsia="Gulim" w:cs="Arial"/>
          <w:szCs w:val="18"/>
          <w:lang w:eastAsia="ko-KR"/>
        </w:rPr>
        <w:t xml:space="preserve"> </w:t>
      </w:r>
      <w:r w:rsidRPr="003275E1">
        <w:rPr>
          <w:rFonts w:eastAsia="Gulim" w:cs="Arial"/>
          <w:szCs w:val="18"/>
          <w:lang w:eastAsia="ko-KR"/>
        </w:rPr>
        <w:t>인스턴스를</w:t>
      </w:r>
      <w:r w:rsidRPr="003275E1">
        <w:rPr>
          <w:rFonts w:eastAsia="Gulim" w:cs="Arial"/>
          <w:szCs w:val="18"/>
          <w:lang w:eastAsia="ko-KR"/>
        </w:rPr>
        <w:t xml:space="preserve"> </w:t>
      </w:r>
      <w:r w:rsidRPr="003275E1">
        <w:rPr>
          <w:rFonts w:eastAsia="Gulim" w:cs="Arial"/>
          <w:szCs w:val="18"/>
          <w:lang w:eastAsia="ko-KR"/>
        </w:rPr>
        <w:t>작성</w:t>
      </w:r>
      <w:r w:rsidRPr="003275E1">
        <w:rPr>
          <w:rFonts w:eastAsia="Gulim" w:cs="Arial"/>
          <w:szCs w:val="18"/>
          <w:lang w:eastAsia="ko-KR"/>
        </w:rPr>
        <w:t xml:space="preserve">, </w:t>
      </w:r>
      <w:r w:rsidRPr="003275E1">
        <w:rPr>
          <w:rFonts w:eastAsia="Gulim" w:cs="Arial"/>
          <w:szCs w:val="18"/>
          <w:lang w:eastAsia="ko-KR"/>
        </w:rPr>
        <w:t>저장</w:t>
      </w:r>
      <w:r w:rsidRPr="003275E1">
        <w:rPr>
          <w:rFonts w:eastAsia="Gulim" w:cs="Arial"/>
          <w:szCs w:val="18"/>
          <w:lang w:eastAsia="ko-KR"/>
        </w:rPr>
        <w:t xml:space="preserve"> </w:t>
      </w:r>
      <w:r w:rsidRPr="003275E1">
        <w:rPr>
          <w:rFonts w:eastAsia="Gulim" w:cs="Arial"/>
          <w:szCs w:val="18"/>
          <w:lang w:eastAsia="ko-KR"/>
        </w:rPr>
        <w:t>및</w:t>
      </w:r>
      <w:r w:rsidRPr="003275E1">
        <w:rPr>
          <w:rFonts w:eastAsia="Gulim" w:cs="Arial"/>
          <w:szCs w:val="18"/>
          <w:lang w:eastAsia="ko-KR"/>
        </w:rPr>
        <w:t xml:space="preserve"> </w:t>
      </w:r>
      <w:r w:rsidRPr="003275E1">
        <w:rPr>
          <w:rFonts w:eastAsia="Gulim" w:cs="Arial"/>
          <w:szCs w:val="18"/>
          <w:lang w:eastAsia="ko-KR"/>
        </w:rPr>
        <w:t>사용할</w:t>
      </w:r>
      <w:r w:rsidRPr="003275E1">
        <w:rPr>
          <w:rFonts w:eastAsia="Gulim" w:cs="Arial"/>
          <w:szCs w:val="18"/>
          <w:lang w:eastAsia="ko-KR"/>
        </w:rPr>
        <w:t xml:space="preserve"> </w:t>
      </w:r>
      <w:r w:rsidRPr="003275E1">
        <w:rPr>
          <w:rFonts w:eastAsia="Gulim" w:cs="Arial"/>
          <w:szCs w:val="18"/>
          <w:lang w:eastAsia="ko-KR"/>
        </w:rPr>
        <w:t>수</w:t>
      </w:r>
      <w:r w:rsidRPr="003275E1">
        <w:rPr>
          <w:rFonts w:eastAsia="Gulim" w:cs="Arial"/>
          <w:szCs w:val="18"/>
          <w:lang w:eastAsia="ko-KR"/>
        </w:rPr>
        <w:t xml:space="preserve"> </w:t>
      </w:r>
      <w:r w:rsidRPr="003275E1">
        <w:rPr>
          <w:rFonts w:eastAsia="Gulim" w:cs="Arial"/>
          <w:szCs w:val="18"/>
          <w:lang w:eastAsia="ko-KR"/>
        </w:rPr>
        <w:t>있습니다</w:t>
      </w:r>
      <w:r w:rsidRPr="003275E1">
        <w:rPr>
          <w:rFonts w:eastAsia="Gulim" w:cs="Arial"/>
          <w:szCs w:val="18"/>
          <w:lang w:eastAsia="ko-KR"/>
        </w:rPr>
        <w:t>.</w:t>
      </w:r>
    </w:p>
    <w:p w:rsidR="00E669F1" w:rsidRPr="003275E1" w:rsidRDefault="00E669F1" w:rsidP="00E669F1">
      <w:pPr>
        <w:pStyle w:val="PURBlueStrong-Indented"/>
        <w:tabs>
          <w:tab w:val="left" w:pos="9373"/>
        </w:tabs>
        <w:rPr>
          <w:rFonts w:eastAsia="Gulim" w:cs="Arial"/>
          <w:lang w:eastAsia="ko-KR"/>
        </w:rPr>
      </w:pPr>
      <w:r w:rsidRPr="003275E1">
        <w:rPr>
          <w:rFonts w:eastAsia="Gulim" w:cs="Arial"/>
          <w:lang w:eastAsia="ko-KR"/>
        </w:rPr>
        <w:lastRenderedPageBreak/>
        <w:t xml:space="preserve">.NET Framework </w:t>
      </w:r>
      <w:r w:rsidRPr="003275E1">
        <w:rPr>
          <w:rFonts w:eastAsia="Gulim" w:cs="Arial"/>
          <w:lang w:eastAsia="ko-KR"/>
        </w:rPr>
        <w:t>소프트웨어</w:t>
      </w:r>
    </w:p>
    <w:p w:rsidR="00230F33" w:rsidRPr="003275E1" w:rsidRDefault="00230F33" w:rsidP="00230F33">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230F33" w:rsidRPr="003275E1" w:rsidRDefault="003B5CF1" w:rsidP="000C76A8">
      <w:pPr>
        <w:pStyle w:val="PURBreadcrumb"/>
        <w:spacing w:before="12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8922B3" w:rsidRPr="003275E1" w:rsidRDefault="008922B3" w:rsidP="007604A3">
      <w:pPr>
        <w:pStyle w:val="PURProductName"/>
        <w:spacing w:before="120"/>
        <w:rPr>
          <w:rFonts w:eastAsia="Gulim" w:cs="Arial"/>
          <w:lang w:eastAsia="ko-KR"/>
        </w:rPr>
      </w:pPr>
      <w:bookmarkStart w:id="572" w:name="_Toc346536881"/>
      <w:bookmarkStart w:id="573" w:name="_Toc346895332"/>
      <w:bookmarkStart w:id="574" w:name="_Toc339280345"/>
      <w:bookmarkStart w:id="575" w:name="_Toc339280488"/>
      <w:bookmarkStart w:id="576" w:name="_Toc363552818"/>
      <w:bookmarkStart w:id="577" w:name="_Toc363552881"/>
      <w:bookmarkStart w:id="578" w:name="_Toc372067944"/>
      <w:bookmarkStart w:id="579" w:name="_Toc372068087"/>
      <w:bookmarkStart w:id="580" w:name="_Toc299519144"/>
      <w:bookmarkStart w:id="581" w:name="_Toc299531576"/>
      <w:bookmarkStart w:id="582" w:name="_Toc299531900"/>
      <w:bookmarkStart w:id="583" w:name="_Toc299957183"/>
      <w:bookmarkEnd w:id="566"/>
      <w:bookmarkEnd w:id="567"/>
      <w:bookmarkEnd w:id="568"/>
      <w:bookmarkEnd w:id="569"/>
      <w:bookmarkEnd w:id="570"/>
      <w:bookmarkEnd w:id="571"/>
      <w:r w:rsidRPr="003275E1">
        <w:rPr>
          <w:rFonts w:eastAsia="Gulim" w:cs="Arial"/>
          <w:lang w:eastAsia="ko-KR"/>
        </w:rPr>
        <w:t>System Center 2012 R2 Client Management Suite</w:t>
      </w:r>
      <w:bookmarkEnd w:id="572"/>
      <w:bookmarkEnd w:id="573"/>
      <w:bookmarkEnd w:id="574"/>
      <w:bookmarkEnd w:id="575"/>
      <w:bookmarkEnd w:id="576"/>
      <w:bookmarkEnd w:id="577"/>
      <w:bookmarkEnd w:id="578"/>
      <w:bookmarkEnd w:id="579"/>
      <w:r w:rsidRPr="003275E1">
        <w:rPr>
          <w:rFonts w:eastAsia="Gulim" w:cs="Arial"/>
        </w:rPr>
        <w:fldChar w:fldCharType="begin"/>
      </w:r>
      <w:r w:rsidRPr="003275E1">
        <w:rPr>
          <w:rFonts w:eastAsia="Gulim" w:cs="Arial"/>
          <w:lang w:eastAsia="ko-KR"/>
        </w:rPr>
        <w:instrText>XE "System Center 2012 R2 Client Management Suite"</w:instrText>
      </w:r>
      <w:r w:rsidRPr="003275E1">
        <w:rPr>
          <w:rFonts w:eastAsia="Gulim" w:cs="Arial"/>
        </w:rPr>
        <w:fldChar w:fldCharType="end"/>
      </w:r>
    </w:p>
    <w:p w:rsidR="008922B3" w:rsidRPr="003275E1" w:rsidRDefault="008922B3" w:rsidP="008922B3">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8922B3" w:rsidRPr="003275E1" w:rsidTr="00755882">
        <w:tc>
          <w:tcPr>
            <w:tcW w:w="2477" w:type="pct"/>
            <w:tcBorders>
              <w:top w:val="single" w:sz="4" w:space="0" w:color="auto"/>
              <w:bottom w:val="nil"/>
            </w:tcBorders>
          </w:tcPr>
          <w:p w:rsidR="008922B3" w:rsidRPr="00A8502C" w:rsidRDefault="008922B3" w:rsidP="00865C97">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MGMT" w:history="1">
              <w:r w:rsidRPr="00A8502C">
                <w:rPr>
                  <w:rStyle w:val="Hyperlink"/>
                  <w:rFonts w:eastAsia="Gulim" w:cs="Arial"/>
                  <w:lang w:eastAsia="ko-KR"/>
                </w:rPr>
                <w:t>관리</w:t>
              </w:r>
              <w:r w:rsidRPr="00A8502C">
                <w:rPr>
                  <w:rStyle w:val="Hyperlink"/>
                  <w:rFonts w:eastAsia="Gulim" w:cs="Arial"/>
                  <w:lang w:eastAsia="ko-KR"/>
                </w:rPr>
                <w:t xml:space="preserve"> </w:t>
              </w:r>
              <w:r w:rsidRPr="00A8502C">
                <w:rPr>
                  <w:rStyle w:val="Hyperlink"/>
                  <w:rFonts w:eastAsia="Gulim" w:cs="Arial"/>
                  <w:lang w:eastAsia="ko-KR"/>
                </w:rPr>
                <w:t>서버</w:t>
              </w:r>
            </w:hyperlink>
          </w:p>
        </w:tc>
        <w:tc>
          <w:tcPr>
            <w:tcW w:w="2523" w:type="pct"/>
            <w:tcBorders>
              <w:top w:val="single" w:sz="4" w:space="0" w:color="auto"/>
              <w:bottom w:val="nil"/>
            </w:tcBorders>
          </w:tcPr>
          <w:p w:rsidR="008922B3" w:rsidRPr="00A8502C" w:rsidRDefault="008922B3" w:rsidP="00865C97">
            <w:pPr>
              <w:pStyle w:val="PURLMSH"/>
              <w:rPr>
                <w:rFonts w:eastAsia="Gulim" w:cs="Arial"/>
              </w:rPr>
            </w:pPr>
            <w:r w:rsidRPr="00A8502C">
              <w:rPr>
                <w:rFonts w:eastAsia="Gulim" w:cs="Arial"/>
              </w:rPr>
              <w:t>해당</w:t>
            </w:r>
            <w:r w:rsidRPr="00A8502C">
              <w:rPr>
                <w:rFonts w:eastAsia="Gulim" w:cs="Arial"/>
              </w:rPr>
              <w:t xml:space="preserve"> </w:t>
            </w:r>
            <w:r w:rsidRPr="00A8502C">
              <w:rPr>
                <w:rFonts w:eastAsia="Gulim" w:cs="Arial"/>
              </w:rPr>
              <w:t>통지</w:t>
            </w:r>
            <w:r w:rsidRPr="00A8502C">
              <w:rPr>
                <w:rFonts w:eastAsia="Gulim" w:cs="Arial"/>
              </w:rPr>
              <w:t xml:space="preserve"> </w:t>
            </w:r>
            <w:r w:rsidRPr="00A8502C">
              <w:rPr>
                <w:rFonts w:eastAsia="Gulim" w:cs="Arial"/>
              </w:rPr>
              <w:t>참조</w:t>
            </w:r>
            <w:r w:rsidRPr="00A8502C">
              <w:rPr>
                <w:rFonts w:eastAsia="Gulim" w:cs="Arial"/>
              </w:rPr>
              <w:t xml:space="preserve">: </w:t>
            </w:r>
            <w:r w:rsidRPr="00A8502C">
              <w:rPr>
                <w:rFonts w:eastAsia="Gulim" w:cs="Arial"/>
                <w:b/>
              </w:rPr>
              <w:t>없음</w:t>
            </w:r>
          </w:p>
        </w:tc>
      </w:tr>
      <w:tr w:rsidR="008922B3" w:rsidRPr="003275E1" w:rsidTr="00755882">
        <w:tc>
          <w:tcPr>
            <w:tcW w:w="2477" w:type="pct"/>
            <w:tcBorders>
              <w:top w:val="nil"/>
              <w:bottom w:val="nil"/>
            </w:tcBorders>
          </w:tcPr>
          <w:p w:rsidR="003B0799" w:rsidRPr="00A8502C" w:rsidRDefault="007331A1" w:rsidP="007331A1">
            <w:pPr>
              <w:pStyle w:val="PURLMSH"/>
              <w:rPr>
                <w:rFonts w:eastAsia="Gulim" w:cs="Arial"/>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있음</w:t>
            </w:r>
            <w:r w:rsidRPr="00A8502C">
              <w:rPr>
                <w:rFonts w:eastAsia="Gulim" w:cs="Arial"/>
                <w:i/>
                <w:lang w:eastAsia="ko-KR"/>
              </w:rPr>
              <w:t>(</w:t>
            </w:r>
            <w:hyperlink w:anchor="Appendix1" w:history="1">
              <w:r w:rsidRPr="00A8502C">
                <w:rPr>
                  <w:rStyle w:val="Hyperlink"/>
                  <w:rFonts w:eastAsia="Gulim" w:cs="Arial"/>
                  <w:i/>
                  <w:lang w:eastAsia="ko-KR"/>
                </w:rPr>
                <w:t>부록</w:t>
              </w:r>
              <w:r w:rsidRPr="00A8502C">
                <w:rPr>
                  <w:rStyle w:val="Hyperlink"/>
                  <w:rFonts w:eastAsia="Gulim" w:cs="Arial"/>
                  <w:i/>
                  <w:lang w:eastAsia="ko-KR"/>
                </w:rPr>
                <w:t xml:space="preserve"> 1</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c>
          <w:tcPr>
            <w:tcW w:w="2523" w:type="pct"/>
            <w:tcBorders>
              <w:top w:val="nil"/>
            </w:tcBorders>
          </w:tcPr>
          <w:p w:rsidR="008922B3" w:rsidRPr="00A8502C" w:rsidRDefault="004F6F1D" w:rsidP="00865C97">
            <w:pPr>
              <w:pStyle w:val="PURLMSH"/>
              <w:rPr>
                <w:rFonts w:eastAsia="Gulim" w:cs="Arial"/>
              </w:rPr>
            </w:pPr>
            <w:r w:rsidRPr="00A8502C">
              <w:rPr>
                <w:rFonts w:eastAsia="Gulim" w:cs="Arial"/>
              </w:rPr>
              <w:t>포함된</w:t>
            </w:r>
            <w:r w:rsidRPr="00A8502C">
              <w:rPr>
                <w:rFonts w:eastAsia="Gulim" w:cs="Arial"/>
              </w:rPr>
              <w:t xml:space="preserve"> </w:t>
            </w:r>
            <w:r w:rsidRPr="00A8502C">
              <w:rPr>
                <w:rFonts w:eastAsia="Gulim" w:cs="Arial"/>
              </w:rPr>
              <w:t>기술</w:t>
            </w:r>
            <w:r w:rsidRPr="00A8502C">
              <w:rPr>
                <w:rFonts w:eastAsia="Gulim" w:cs="Arial"/>
              </w:rPr>
              <w:t xml:space="preserve">: </w:t>
            </w:r>
            <w:r w:rsidRPr="00A8502C">
              <w:rPr>
                <w:rFonts w:eastAsia="Gulim" w:cs="Arial"/>
                <w:b/>
              </w:rPr>
              <w:t>있음</w:t>
            </w:r>
            <w:r w:rsidRPr="00A8502C">
              <w:rPr>
                <w:rFonts w:eastAsia="Gulim" w:cs="Arial"/>
                <w:i/>
              </w:rPr>
              <w:t>(</w:t>
            </w:r>
            <w:r w:rsidR="00755D31" w:rsidRPr="00A8502C">
              <w:rPr>
                <w:rFonts w:eastAsia="Gulim" w:cs="Arial"/>
              </w:rPr>
              <w:fldChar w:fldCharType="begin"/>
            </w:r>
            <w:r w:rsidR="00755D31" w:rsidRPr="00A8502C">
              <w:rPr>
                <w:rFonts w:eastAsia="Gulim" w:cs="Arial"/>
              </w:rPr>
              <w:instrText xml:space="preserve"> REF  SQLServerTechnology \h  \* MERGEFORMAT </w:instrText>
            </w:r>
            <w:r w:rsidR="00755D31" w:rsidRPr="00A8502C">
              <w:rPr>
                <w:rFonts w:eastAsia="Gulim" w:cs="Arial"/>
              </w:rPr>
            </w:r>
            <w:r w:rsidR="00755D31" w:rsidRPr="00A8502C">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A8502C">
              <w:rPr>
                <w:rFonts w:eastAsia="Gulim" w:cs="Arial"/>
              </w:rPr>
              <w:fldChar w:fldCharType="end"/>
            </w:r>
            <w:r w:rsidRPr="00A8502C">
              <w:rPr>
                <w:rFonts w:eastAsia="Gulim" w:cs="Arial"/>
              </w:rPr>
              <w:t xml:space="preserve"> </w:t>
            </w:r>
            <w:r w:rsidRPr="00A8502C">
              <w:rPr>
                <w:rFonts w:eastAsia="Gulim" w:cs="Arial"/>
              </w:rPr>
              <w:t>참조</w:t>
            </w:r>
            <w:r w:rsidRPr="00A8502C">
              <w:rPr>
                <w:rFonts w:eastAsia="Gulim" w:cs="Arial"/>
              </w:rPr>
              <w:t>)</w:t>
            </w:r>
          </w:p>
        </w:tc>
      </w:tr>
      <w:tr w:rsidR="007331A1" w:rsidRPr="003275E1" w:rsidTr="00755882">
        <w:tc>
          <w:tcPr>
            <w:tcW w:w="2477" w:type="pct"/>
            <w:tcBorders>
              <w:top w:val="nil"/>
            </w:tcBorders>
          </w:tcPr>
          <w:p w:rsidR="007331A1" w:rsidRPr="00A8502C" w:rsidRDefault="007331A1" w:rsidP="000F540A">
            <w:pPr>
              <w:pStyle w:val="PURLMSH"/>
              <w:rPr>
                <w:rFonts w:eastAsia="Gulim" w:cs="Arial"/>
              </w:rPr>
            </w:pPr>
          </w:p>
        </w:tc>
        <w:tc>
          <w:tcPr>
            <w:tcW w:w="2523" w:type="pct"/>
            <w:tcBorders>
              <w:top w:val="nil"/>
            </w:tcBorders>
          </w:tcPr>
          <w:p w:rsidR="007331A1" w:rsidRPr="00A8502C" w:rsidRDefault="007331A1" w:rsidP="00865C97">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8922B3" w:rsidRPr="003275E1" w:rsidTr="00865C97">
        <w:tblPrEx>
          <w:tblBorders>
            <w:top w:val="none" w:sz="0" w:space="0" w:color="auto"/>
            <w:bottom w:val="none" w:sz="0" w:space="0" w:color="auto"/>
          </w:tblBorders>
        </w:tblPrEx>
        <w:tc>
          <w:tcPr>
            <w:tcW w:w="5000" w:type="pct"/>
            <w:gridSpan w:val="2"/>
            <w:shd w:val="clear" w:color="auto" w:fill="E5EEF7"/>
          </w:tcPr>
          <w:p w:rsidR="008922B3" w:rsidRPr="003275E1" w:rsidRDefault="008922B3" w:rsidP="00865C97">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클라이언트</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8922B3" w:rsidRPr="003275E1" w:rsidTr="00865C97">
        <w:tblPrEx>
          <w:tblBorders>
            <w:top w:val="none" w:sz="0" w:space="0" w:color="auto"/>
            <w:bottom w:val="none" w:sz="0" w:space="0" w:color="auto"/>
          </w:tblBorders>
        </w:tblPrEx>
        <w:tc>
          <w:tcPr>
            <w:tcW w:w="5000" w:type="pct"/>
            <w:gridSpan w:val="2"/>
          </w:tcPr>
          <w:p w:rsidR="008922B3" w:rsidRPr="003275E1" w:rsidRDefault="008922B3" w:rsidP="00865C97">
            <w:pPr>
              <w:pStyle w:val="PURTableHeaderWhite"/>
              <w:spacing w:after="0"/>
              <w:rPr>
                <w:rFonts w:eastAsia="Gulim" w:cs="Arial"/>
              </w:rPr>
            </w:pPr>
            <w:r w:rsidRPr="003275E1">
              <w:rPr>
                <w:rFonts w:eastAsia="Gulim" w:cs="Arial"/>
                <w:i w:val="0"/>
                <w:color w:val="404040" w:themeColor="text1" w:themeTint="BF"/>
              </w:rPr>
              <w:t>다음이</w:t>
            </w:r>
            <w:r w:rsidRPr="003275E1">
              <w:rPr>
                <w:rFonts w:eastAsia="Gulim" w:cs="Arial"/>
                <w:i w:val="0"/>
                <w:color w:val="404040" w:themeColor="text1" w:themeTint="BF"/>
              </w:rPr>
              <w:t xml:space="preserve"> </w:t>
            </w:r>
            <w:r w:rsidRPr="003275E1">
              <w:rPr>
                <w:rFonts w:eastAsia="Gulim" w:cs="Arial"/>
                <w:i w:val="0"/>
                <w:color w:val="404040" w:themeColor="text1" w:themeTint="BF"/>
              </w:rPr>
              <w:t>필요합니다</w:t>
            </w:r>
            <w:r w:rsidRPr="003275E1">
              <w:rPr>
                <w:rFonts w:eastAsia="Gulim" w:cs="Arial"/>
                <w:i w:val="0"/>
                <w:color w:val="404040" w:themeColor="text1" w:themeTint="BF"/>
              </w:rPr>
              <w:t>.</w:t>
            </w:r>
          </w:p>
          <w:p w:rsidR="008922B3" w:rsidRPr="003275E1" w:rsidRDefault="008922B3" w:rsidP="00DE591B">
            <w:pPr>
              <w:pStyle w:val="PURBullet-Indented"/>
              <w:rPr>
                <w:rFonts w:eastAsia="Gulim" w:cs="Arial"/>
                <w:lang w:val="fr-FR"/>
              </w:rPr>
            </w:pPr>
            <w:r w:rsidRPr="003275E1">
              <w:rPr>
                <w:rFonts w:eastAsia="Gulim" w:cs="Arial"/>
              </w:rPr>
              <w:t xml:space="preserve">System Center 2012 Client Management Suite </w:t>
            </w:r>
            <w:r w:rsidRPr="003275E1">
              <w:rPr>
                <w:rFonts w:eastAsia="Gulim" w:cs="Arial"/>
              </w:rPr>
              <w:t>클라이언트</w:t>
            </w:r>
            <w:r w:rsidRPr="003275E1">
              <w:rPr>
                <w:rFonts w:eastAsia="Gulim" w:cs="Arial"/>
              </w:rPr>
              <w:t xml:space="preserve"> SAL</w:t>
            </w:r>
          </w:p>
        </w:tc>
      </w:tr>
    </w:tbl>
    <w:p w:rsidR="008922B3" w:rsidRPr="003275E1" w:rsidRDefault="003B5CF1" w:rsidP="00F2317D">
      <w:pPr>
        <w:pStyle w:val="PURBody-Indented"/>
        <w:jc w:val="right"/>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7604A3">
      <w:pPr>
        <w:pStyle w:val="PURProductName"/>
        <w:spacing w:before="120"/>
        <w:rPr>
          <w:rFonts w:eastAsia="Gulim" w:cs="Arial"/>
        </w:rPr>
      </w:pPr>
      <w:bookmarkStart w:id="584" w:name="_Toc346536882"/>
      <w:bookmarkStart w:id="585" w:name="_Toc346895333"/>
      <w:bookmarkStart w:id="586" w:name="_Toc339280346"/>
      <w:bookmarkStart w:id="587" w:name="_Toc339280489"/>
      <w:bookmarkStart w:id="588" w:name="_Toc363552819"/>
      <w:bookmarkStart w:id="589" w:name="_Toc363552882"/>
      <w:bookmarkStart w:id="590" w:name="_Toc372067945"/>
      <w:bookmarkStart w:id="591" w:name="_Toc372068088"/>
      <w:r w:rsidRPr="003275E1">
        <w:rPr>
          <w:rFonts w:eastAsia="Gulim" w:cs="Arial"/>
        </w:rPr>
        <w:t>System Center 2012 R2 Configuration Manager</w:t>
      </w:r>
      <w:bookmarkEnd w:id="580"/>
      <w:bookmarkEnd w:id="581"/>
      <w:bookmarkEnd w:id="582"/>
      <w:bookmarkEnd w:id="583"/>
      <w:bookmarkEnd w:id="584"/>
      <w:bookmarkEnd w:id="585"/>
      <w:bookmarkEnd w:id="586"/>
      <w:bookmarkEnd w:id="587"/>
      <w:bookmarkEnd w:id="588"/>
      <w:bookmarkEnd w:id="589"/>
      <w:bookmarkEnd w:id="590"/>
      <w:bookmarkEnd w:id="591"/>
      <w:r w:rsidRPr="003275E1">
        <w:rPr>
          <w:rFonts w:eastAsia="Gulim" w:cs="Arial"/>
        </w:rPr>
        <w:fldChar w:fldCharType="begin"/>
      </w:r>
      <w:r w:rsidRPr="003275E1">
        <w:rPr>
          <w:rFonts w:eastAsia="Gulim" w:cs="Arial"/>
        </w:rPr>
        <w:instrText>XE "System Center 2012 R2 Configuration Manager"</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3275E1" w:rsidTr="00AB3D69">
        <w:tc>
          <w:tcPr>
            <w:tcW w:w="2477" w:type="pct"/>
            <w:tcBorders>
              <w:top w:val="single" w:sz="4" w:space="0" w:color="auto"/>
              <w:bottom w:val="nil"/>
            </w:tcBorders>
          </w:tcPr>
          <w:p w:rsidR="00D14C97" w:rsidRPr="00A8502C" w:rsidRDefault="00D14C97" w:rsidP="00893CE7">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MGMT" w:history="1">
              <w:r w:rsidRPr="00A8502C">
                <w:rPr>
                  <w:rStyle w:val="Hyperlink"/>
                  <w:rFonts w:eastAsia="Gulim" w:cs="Arial"/>
                  <w:lang w:eastAsia="ko-KR"/>
                </w:rPr>
                <w:t>관리</w:t>
              </w:r>
              <w:r w:rsidRPr="00A8502C">
                <w:rPr>
                  <w:rStyle w:val="Hyperlink"/>
                  <w:rFonts w:eastAsia="Gulim" w:cs="Arial"/>
                  <w:lang w:eastAsia="ko-KR"/>
                </w:rPr>
                <w:t xml:space="preserve"> </w:t>
              </w:r>
              <w:r w:rsidRPr="00A8502C">
                <w:rPr>
                  <w:rStyle w:val="Hyperlink"/>
                  <w:rFonts w:eastAsia="Gulim" w:cs="Arial"/>
                  <w:lang w:eastAsia="ko-KR"/>
                </w:rPr>
                <w:t>서버</w:t>
              </w:r>
            </w:hyperlink>
          </w:p>
        </w:tc>
        <w:tc>
          <w:tcPr>
            <w:tcW w:w="2523" w:type="pct"/>
            <w:tcBorders>
              <w:top w:val="single" w:sz="4" w:space="0" w:color="auto"/>
              <w:bottom w:val="nil"/>
            </w:tcBorders>
          </w:tcPr>
          <w:p w:rsidR="00D14C97" w:rsidRPr="00A8502C" w:rsidRDefault="004F154D" w:rsidP="00893CE7">
            <w:pPr>
              <w:pStyle w:val="PURLMSH"/>
              <w:rPr>
                <w:rFonts w:eastAsia="Gulim" w:cs="Arial"/>
              </w:rPr>
            </w:pPr>
            <w:r w:rsidRPr="00A8502C">
              <w:rPr>
                <w:rFonts w:eastAsia="Gulim" w:cs="Arial"/>
              </w:rPr>
              <w:t>해당</w:t>
            </w:r>
            <w:r w:rsidRPr="00A8502C">
              <w:rPr>
                <w:rFonts w:eastAsia="Gulim" w:cs="Arial"/>
              </w:rPr>
              <w:t xml:space="preserve"> </w:t>
            </w:r>
            <w:r w:rsidRPr="00A8502C">
              <w:rPr>
                <w:rFonts w:eastAsia="Gulim" w:cs="Arial"/>
              </w:rPr>
              <w:t>통지</w:t>
            </w:r>
            <w:r w:rsidRPr="00A8502C">
              <w:rPr>
                <w:rFonts w:eastAsia="Gulim" w:cs="Arial"/>
              </w:rPr>
              <w:t xml:space="preserve"> </w:t>
            </w:r>
            <w:r w:rsidRPr="00A8502C">
              <w:rPr>
                <w:rFonts w:eastAsia="Gulim" w:cs="Arial"/>
              </w:rPr>
              <w:t>참조</w:t>
            </w:r>
            <w:r w:rsidRPr="00A8502C">
              <w:rPr>
                <w:rFonts w:eastAsia="Gulim" w:cs="Arial"/>
              </w:rPr>
              <w:t xml:space="preserve">: </w:t>
            </w:r>
            <w:r w:rsidRPr="00A8502C">
              <w:rPr>
                <w:rFonts w:eastAsia="Gulim" w:cs="Arial"/>
                <w:b/>
              </w:rPr>
              <w:t>없음</w:t>
            </w:r>
          </w:p>
        </w:tc>
      </w:tr>
      <w:tr w:rsidR="004F6F1D" w:rsidRPr="003275E1" w:rsidTr="00AB3D69">
        <w:tc>
          <w:tcPr>
            <w:tcW w:w="2477" w:type="pct"/>
            <w:tcBorders>
              <w:top w:val="nil"/>
            </w:tcBorders>
          </w:tcPr>
          <w:p w:rsidR="003B0799" w:rsidRPr="00A8502C" w:rsidRDefault="007331A1" w:rsidP="007331A1">
            <w:pPr>
              <w:pStyle w:val="PURLMSH"/>
              <w:rPr>
                <w:rFonts w:eastAsia="Gulim" w:cs="Arial"/>
                <w:b/>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있음</w:t>
            </w:r>
            <w:r w:rsidRPr="00A8502C">
              <w:rPr>
                <w:rFonts w:eastAsia="Gulim" w:cs="Arial"/>
                <w:i/>
                <w:lang w:eastAsia="ko-KR"/>
              </w:rPr>
              <w:t>(</w:t>
            </w:r>
            <w:hyperlink w:anchor="Appendix1" w:history="1">
              <w:r w:rsidRPr="00A8502C">
                <w:rPr>
                  <w:rStyle w:val="Hyperlink"/>
                  <w:rFonts w:eastAsia="Gulim" w:cs="Arial"/>
                  <w:i/>
                  <w:lang w:eastAsia="ko-KR"/>
                </w:rPr>
                <w:t>부록</w:t>
              </w:r>
              <w:r w:rsidRPr="00A8502C">
                <w:rPr>
                  <w:rStyle w:val="Hyperlink"/>
                  <w:rFonts w:eastAsia="Gulim" w:cs="Arial"/>
                  <w:i/>
                  <w:lang w:eastAsia="ko-KR"/>
                </w:rPr>
                <w:t xml:space="preserve"> 1</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c>
          <w:tcPr>
            <w:tcW w:w="2523" w:type="pct"/>
            <w:tcBorders>
              <w:top w:val="nil"/>
            </w:tcBorders>
          </w:tcPr>
          <w:p w:rsidR="004F6F1D" w:rsidRPr="00A8502C" w:rsidRDefault="004F6F1D" w:rsidP="009A4C7C">
            <w:pPr>
              <w:pStyle w:val="PURLMSH"/>
              <w:rPr>
                <w:rFonts w:eastAsia="Gulim" w:cs="Arial"/>
              </w:rPr>
            </w:pPr>
            <w:r w:rsidRPr="00A8502C">
              <w:rPr>
                <w:rFonts w:eastAsia="Gulim" w:cs="Arial"/>
              </w:rPr>
              <w:t>포함된</w:t>
            </w:r>
            <w:r w:rsidRPr="00A8502C">
              <w:rPr>
                <w:rFonts w:eastAsia="Gulim" w:cs="Arial"/>
              </w:rPr>
              <w:t xml:space="preserve"> </w:t>
            </w:r>
            <w:r w:rsidRPr="00A8502C">
              <w:rPr>
                <w:rFonts w:eastAsia="Gulim" w:cs="Arial"/>
              </w:rPr>
              <w:t>기술</w:t>
            </w:r>
            <w:r w:rsidRPr="00A8502C">
              <w:rPr>
                <w:rFonts w:eastAsia="Gulim" w:cs="Arial"/>
              </w:rPr>
              <w:t xml:space="preserve">: </w:t>
            </w:r>
            <w:r w:rsidRPr="00A8502C">
              <w:rPr>
                <w:rFonts w:eastAsia="Gulim" w:cs="Arial"/>
                <w:b/>
              </w:rPr>
              <w:t>있음</w:t>
            </w:r>
            <w:r w:rsidRPr="00A8502C">
              <w:rPr>
                <w:rFonts w:eastAsia="Gulim" w:cs="Arial"/>
                <w:i/>
              </w:rPr>
              <w:t>(</w:t>
            </w:r>
            <w:r w:rsidR="00755D31" w:rsidRPr="00A8502C">
              <w:rPr>
                <w:rFonts w:eastAsia="Gulim" w:cs="Arial"/>
              </w:rPr>
              <w:fldChar w:fldCharType="begin"/>
            </w:r>
            <w:r w:rsidR="00755D31" w:rsidRPr="00A8502C">
              <w:rPr>
                <w:rFonts w:eastAsia="Gulim" w:cs="Arial"/>
              </w:rPr>
              <w:instrText xml:space="preserve"> REF  SQLServerTechnology \h  \* MERGEFORMAT </w:instrText>
            </w:r>
            <w:r w:rsidR="00755D31" w:rsidRPr="00A8502C">
              <w:rPr>
                <w:rFonts w:eastAsia="Gulim" w:cs="Arial"/>
              </w:rPr>
            </w:r>
            <w:r w:rsidR="00755D31" w:rsidRPr="00A8502C">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A8502C">
              <w:rPr>
                <w:rFonts w:eastAsia="Gulim" w:cs="Arial"/>
              </w:rPr>
              <w:fldChar w:fldCharType="end"/>
            </w:r>
            <w:r w:rsidRPr="00A8502C">
              <w:rPr>
                <w:rFonts w:eastAsia="Gulim" w:cs="Arial"/>
              </w:rPr>
              <w:t xml:space="preserve"> </w:t>
            </w:r>
            <w:r w:rsidRPr="00A8502C">
              <w:rPr>
                <w:rFonts w:eastAsia="Gulim" w:cs="Arial"/>
              </w:rPr>
              <w:t>참조</w:t>
            </w:r>
            <w:r w:rsidRPr="00A8502C">
              <w:rPr>
                <w:rFonts w:eastAsia="Gulim" w:cs="Arial"/>
              </w:rPr>
              <w:t>)</w:t>
            </w:r>
          </w:p>
        </w:tc>
      </w:tr>
      <w:tr w:rsidR="007331A1" w:rsidRPr="003275E1" w:rsidTr="00AB3D69">
        <w:tc>
          <w:tcPr>
            <w:tcW w:w="2477" w:type="pct"/>
            <w:tcBorders>
              <w:top w:val="nil"/>
            </w:tcBorders>
          </w:tcPr>
          <w:p w:rsidR="007331A1" w:rsidRPr="00A8502C" w:rsidRDefault="007331A1" w:rsidP="000F540A">
            <w:pPr>
              <w:pStyle w:val="PURLMSH"/>
              <w:rPr>
                <w:rFonts w:eastAsia="Gulim" w:cs="Arial"/>
              </w:rPr>
            </w:pPr>
          </w:p>
        </w:tc>
        <w:tc>
          <w:tcPr>
            <w:tcW w:w="2523" w:type="pct"/>
            <w:tcBorders>
              <w:top w:val="nil"/>
            </w:tcBorders>
          </w:tcPr>
          <w:p w:rsidR="007331A1" w:rsidRPr="00A8502C" w:rsidRDefault="007331A1" w:rsidP="009A4C7C">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9A4C7C" w:rsidRPr="003275E1" w:rsidTr="00AB3D69">
        <w:tblPrEx>
          <w:tblBorders>
            <w:top w:val="none" w:sz="0" w:space="0" w:color="auto"/>
            <w:bottom w:val="none" w:sz="0" w:space="0" w:color="auto"/>
          </w:tblBorders>
        </w:tblPrEx>
        <w:tc>
          <w:tcPr>
            <w:tcW w:w="5000" w:type="pct"/>
            <w:gridSpan w:val="2"/>
            <w:shd w:val="clear" w:color="auto" w:fill="E5EEF7"/>
          </w:tcPr>
          <w:p w:rsidR="009A4C7C" w:rsidRPr="003275E1" w:rsidRDefault="00AB3D69"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클라이언트</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AB3D69">
        <w:tblPrEx>
          <w:tblBorders>
            <w:top w:val="none" w:sz="0" w:space="0" w:color="auto"/>
            <w:bottom w:val="none" w:sz="0" w:space="0" w:color="auto"/>
          </w:tblBorders>
        </w:tblPrEx>
        <w:tc>
          <w:tcPr>
            <w:tcW w:w="5000" w:type="pct"/>
            <w:gridSpan w:val="2"/>
          </w:tcPr>
          <w:p w:rsidR="009A4C7C" w:rsidRPr="003275E1" w:rsidRDefault="00BB41EF" w:rsidP="009A4C7C">
            <w:pPr>
              <w:pStyle w:val="PURTableHeaderWhite"/>
              <w:spacing w:after="0"/>
              <w:rPr>
                <w:rFonts w:eastAsia="Gulim" w:cs="Arial"/>
              </w:rPr>
            </w:pPr>
            <w:r w:rsidRPr="003275E1">
              <w:rPr>
                <w:rFonts w:eastAsia="Gulim" w:cs="Arial"/>
                <w:i w:val="0"/>
                <w:color w:val="404040" w:themeColor="text1" w:themeTint="BF"/>
              </w:rPr>
              <w:t>다음이</w:t>
            </w:r>
            <w:r w:rsidRPr="003275E1">
              <w:rPr>
                <w:rFonts w:eastAsia="Gulim" w:cs="Arial"/>
                <w:i w:val="0"/>
                <w:color w:val="404040" w:themeColor="text1" w:themeTint="BF"/>
              </w:rPr>
              <w:t xml:space="preserve"> </w:t>
            </w:r>
            <w:r w:rsidRPr="003275E1">
              <w:rPr>
                <w:rFonts w:eastAsia="Gulim" w:cs="Arial"/>
                <w:i w:val="0"/>
                <w:color w:val="404040" w:themeColor="text1" w:themeTint="BF"/>
              </w:rPr>
              <w:t>필요합니다</w:t>
            </w:r>
            <w:r w:rsidRPr="003275E1">
              <w:rPr>
                <w:rFonts w:eastAsia="Gulim" w:cs="Arial"/>
                <w:i w:val="0"/>
                <w:color w:val="404040" w:themeColor="text1" w:themeTint="BF"/>
              </w:rPr>
              <w:t>.</w:t>
            </w:r>
          </w:p>
          <w:p w:rsidR="009A4C7C" w:rsidRPr="003275E1" w:rsidRDefault="009A4C7C" w:rsidP="00DE591B">
            <w:pPr>
              <w:pStyle w:val="PURBullet-Indented"/>
              <w:rPr>
                <w:rFonts w:eastAsia="Gulim" w:cs="Arial"/>
              </w:rPr>
            </w:pPr>
            <w:r w:rsidRPr="003275E1">
              <w:rPr>
                <w:rFonts w:eastAsia="Gulim" w:cs="Arial"/>
              </w:rPr>
              <w:t>System Center 2012 Configuration Manager Client SAL</w:t>
            </w:r>
          </w:p>
        </w:tc>
      </w:tr>
    </w:tbl>
    <w:p w:rsidR="003744F8" w:rsidRPr="003275E1" w:rsidRDefault="003B5CF1" w:rsidP="003744F8">
      <w:pPr>
        <w:pStyle w:val="PURBody-Indented"/>
        <w:jc w:val="right"/>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7604A3">
      <w:pPr>
        <w:pStyle w:val="PURProductName"/>
        <w:spacing w:before="120"/>
        <w:rPr>
          <w:rFonts w:eastAsia="Gulim" w:cs="Arial"/>
        </w:rPr>
      </w:pPr>
      <w:bookmarkStart w:id="592" w:name="_Toc299519153"/>
      <w:bookmarkStart w:id="593" w:name="_Toc299531585"/>
      <w:bookmarkStart w:id="594" w:name="_Toc299531909"/>
      <w:bookmarkStart w:id="595" w:name="_Toc299957192"/>
      <w:bookmarkStart w:id="596" w:name="_Toc346536883"/>
      <w:bookmarkStart w:id="597" w:name="_Toc346895334"/>
      <w:bookmarkStart w:id="598" w:name="_Toc339280347"/>
      <w:bookmarkStart w:id="599" w:name="_Toc339280490"/>
      <w:bookmarkStart w:id="600" w:name="_Toc363552820"/>
      <w:bookmarkStart w:id="601" w:name="_Toc363552883"/>
      <w:bookmarkStart w:id="602" w:name="_Toc372067946"/>
      <w:bookmarkStart w:id="603" w:name="_Toc372068089"/>
      <w:r w:rsidRPr="003275E1">
        <w:rPr>
          <w:rFonts w:eastAsia="Gulim" w:cs="Arial"/>
        </w:rPr>
        <w:t>Visio 2013 Professional</w:t>
      </w:r>
      <w:bookmarkEnd w:id="592"/>
      <w:bookmarkEnd w:id="593"/>
      <w:bookmarkEnd w:id="594"/>
      <w:bookmarkEnd w:id="595"/>
      <w:bookmarkEnd w:id="596"/>
      <w:bookmarkEnd w:id="597"/>
      <w:bookmarkEnd w:id="598"/>
      <w:bookmarkEnd w:id="599"/>
      <w:bookmarkEnd w:id="600"/>
      <w:bookmarkEnd w:id="601"/>
      <w:bookmarkEnd w:id="602"/>
      <w:bookmarkEnd w:id="603"/>
      <w:r w:rsidRPr="003275E1">
        <w:rPr>
          <w:rFonts w:eastAsia="Gulim" w:cs="Arial"/>
        </w:rPr>
        <w:fldChar w:fldCharType="begin"/>
      </w:r>
      <w:r w:rsidRPr="003275E1">
        <w:rPr>
          <w:rFonts w:eastAsia="Gulim" w:cs="Arial"/>
        </w:rPr>
        <w:instrText>XE "Visio 2013 Professional"</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3275E1" w:rsidTr="008B2955">
        <w:tc>
          <w:tcPr>
            <w:tcW w:w="2477" w:type="pct"/>
            <w:tcBorders>
              <w:top w:val="single" w:sz="4" w:space="0" w:color="auto"/>
              <w:bottom w:val="nil"/>
            </w:tcBorders>
          </w:tcPr>
          <w:p w:rsidR="00D14C97" w:rsidRPr="00A8502C" w:rsidRDefault="00D14C97" w:rsidP="00893CE7">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Desktop" w:history="1">
              <w:r w:rsidRPr="00A8502C">
                <w:rPr>
                  <w:rStyle w:val="Hyperlink"/>
                  <w:rFonts w:eastAsia="Gulim" w:cs="Arial"/>
                  <w:lang w:eastAsia="ko-KR"/>
                </w:rPr>
                <w:t>데스크톱</w:t>
              </w:r>
              <w:r w:rsidRPr="00A8502C">
                <w:rPr>
                  <w:rStyle w:val="Hyperlink"/>
                  <w:rFonts w:eastAsia="Gulim" w:cs="Arial"/>
                  <w:lang w:eastAsia="ko-KR"/>
                </w:rPr>
                <w:t xml:space="preserve"> </w:t>
              </w:r>
              <w:r w:rsidRPr="00A8502C">
                <w:rPr>
                  <w:rStyle w:val="Hyperlink"/>
                  <w:rFonts w:eastAsia="Gulim" w:cs="Arial"/>
                  <w:lang w:eastAsia="ko-KR"/>
                </w:rPr>
                <w:t>응용</w:t>
              </w:r>
              <w:r w:rsidRPr="00A8502C">
                <w:rPr>
                  <w:rStyle w:val="Hyperlink"/>
                  <w:rFonts w:eastAsia="Gulim" w:cs="Arial"/>
                  <w:lang w:eastAsia="ko-KR"/>
                </w:rPr>
                <w:t xml:space="preserve"> </w:t>
              </w:r>
              <w:r w:rsidRPr="00A8502C">
                <w:rPr>
                  <w:rStyle w:val="Hyperlink"/>
                  <w:rFonts w:eastAsia="Gulim" w:cs="Arial"/>
                  <w:lang w:eastAsia="ko-KR"/>
                </w:rPr>
                <w:t>프로그램</w:t>
              </w:r>
            </w:hyperlink>
          </w:p>
        </w:tc>
        <w:tc>
          <w:tcPr>
            <w:tcW w:w="2523" w:type="pct"/>
            <w:tcBorders>
              <w:top w:val="single" w:sz="4" w:space="0" w:color="auto"/>
              <w:bottom w:val="nil"/>
            </w:tcBorders>
          </w:tcPr>
          <w:p w:rsidR="00D14C97" w:rsidRPr="00A8502C" w:rsidRDefault="000914BD" w:rsidP="00F330CD">
            <w:pPr>
              <w:pStyle w:val="PURLMSH"/>
              <w:rPr>
                <w:rFonts w:eastAsia="Gulim" w:cs="Arial"/>
                <w:lang w:eastAsia="ko-KR"/>
              </w:rPr>
            </w:pP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통지</w:t>
            </w:r>
            <w:r w:rsidRPr="00A8502C">
              <w:rPr>
                <w:rFonts w:eastAsia="Gulim" w:cs="Arial"/>
                <w:lang w:eastAsia="ko-KR"/>
              </w:rPr>
              <w:t xml:space="preserve"> </w:t>
            </w:r>
            <w:r w:rsidRPr="00A8502C">
              <w:rPr>
                <w:rFonts w:eastAsia="Gulim" w:cs="Arial"/>
                <w:lang w:eastAsia="ko-KR"/>
              </w:rPr>
              <w:t>참조</w:t>
            </w:r>
            <w:r w:rsidRPr="00A8502C">
              <w:rPr>
                <w:rFonts w:eastAsia="Gulim" w:cs="Arial"/>
                <w:lang w:eastAsia="ko-KR"/>
              </w:rPr>
              <w:t xml:space="preserve">: </w:t>
            </w:r>
            <w:r w:rsidRPr="00A8502C">
              <w:rPr>
                <w:rFonts w:eastAsia="Gulim" w:cs="Arial"/>
                <w:b/>
                <w:lang w:eastAsia="ko-KR"/>
              </w:rPr>
              <w:t>데이터</w:t>
            </w:r>
            <w:r w:rsidRPr="00A8502C">
              <w:rPr>
                <w:rFonts w:eastAsia="Gulim" w:cs="Arial"/>
                <w:b/>
                <w:lang w:eastAsia="ko-KR"/>
              </w:rPr>
              <w:t xml:space="preserve"> </w:t>
            </w:r>
            <w:r w:rsidRPr="00A8502C">
              <w:rPr>
                <w:rFonts w:eastAsia="Gulim" w:cs="Arial"/>
                <w:b/>
                <w:lang w:eastAsia="ko-KR"/>
              </w:rPr>
              <w:t>전송</w:t>
            </w:r>
            <w:r w:rsidRPr="00A8502C">
              <w:rPr>
                <w:rFonts w:eastAsia="Gulim" w:cs="Arial"/>
                <w:i/>
                <w:lang w:eastAsia="ko-KR"/>
              </w:rPr>
              <w:t>(</w:t>
            </w:r>
            <w:hyperlink w:anchor="Appendix2" w:history="1">
              <w:r w:rsidRPr="00A8502C">
                <w:rPr>
                  <w:rStyle w:val="Hyperlink"/>
                  <w:rFonts w:eastAsia="Gulim" w:cs="Arial"/>
                  <w:i/>
                  <w:lang w:eastAsia="ko-KR"/>
                </w:rPr>
                <w:t>부록</w:t>
              </w:r>
              <w:r w:rsidRPr="00A8502C">
                <w:rPr>
                  <w:rStyle w:val="Hyperlink"/>
                  <w:rFonts w:eastAsia="Gulim" w:cs="Arial"/>
                  <w:i/>
                  <w:lang w:eastAsia="ko-KR"/>
                </w:rPr>
                <w:t xml:space="preserve"> 2</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r>
      <w:tr w:rsidR="009A4C7C" w:rsidRPr="003275E1" w:rsidTr="008B2955">
        <w:tc>
          <w:tcPr>
            <w:tcW w:w="2477" w:type="pct"/>
            <w:tcBorders>
              <w:top w:val="nil"/>
            </w:tcBorders>
          </w:tcPr>
          <w:p w:rsidR="009A4C7C" w:rsidRPr="00A8502C" w:rsidRDefault="009A4C7C" w:rsidP="009A4C7C">
            <w:pPr>
              <w:pStyle w:val="PURLMSH"/>
              <w:rPr>
                <w:rFonts w:eastAsia="Gulim" w:cs="Arial"/>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없음</w:t>
            </w:r>
          </w:p>
        </w:tc>
        <w:tc>
          <w:tcPr>
            <w:tcW w:w="2523" w:type="pct"/>
            <w:tcBorders>
              <w:top w:val="nil"/>
            </w:tcBorders>
          </w:tcPr>
          <w:p w:rsidR="009A4C7C" w:rsidRPr="00A8502C" w:rsidRDefault="00785537" w:rsidP="009A4C7C">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9A4C7C" w:rsidRPr="003275E1"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397469" w:rsidP="00BD14CB">
            <w:pPr>
              <w:pStyle w:val="PURBullet-Indented"/>
              <w:rPr>
                <w:rFonts w:eastAsia="Gulim" w:cs="Arial"/>
                <w:b/>
                <w:bCs/>
              </w:rPr>
            </w:pPr>
            <w:r w:rsidRPr="003275E1">
              <w:rPr>
                <w:rFonts w:eastAsia="Gulim" w:cs="Arial"/>
              </w:rPr>
              <w:t>Visio 2013 Professional SAL</w:t>
            </w:r>
          </w:p>
        </w:tc>
      </w:tr>
    </w:tbl>
    <w:p w:rsidR="009A4C7C" w:rsidRPr="003275E1" w:rsidRDefault="003B5CF1" w:rsidP="007604A3">
      <w:pPr>
        <w:pStyle w:val="PURBreadcrumb"/>
        <w:keepNext w:val="0"/>
        <w:keepLines w:val="0"/>
        <w:spacing w:before="0" w:after="0"/>
        <w:rPr>
          <w:rFonts w:eastAsia="Gulim" w:cs="Arial"/>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9A4C7C" w:rsidRPr="003275E1" w:rsidRDefault="009A4C7C" w:rsidP="009A4C7C">
      <w:pPr>
        <w:pStyle w:val="PURProductName"/>
        <w:rPr>
          <w:rFonts w:eastAsia="Gulim" w:cs="Arial"/>
        </w:rPr>
      </w:pPr>
      <w:bookmarkStart w:id="604" w:name="_Toc299519154"/>
      <w:bookmarkStart w:id="605" w:name="_Toc299531586"/>
      <w:bookmarkStart w:id="606" w:name="_Toc299531910"/>
      <w:bookmarkStart w:id="607" w:name="_Toc299957193"/>
      <w:bookmarkStart w:id="608" w:name="_Toc346536884"/>
      <w:bookmarkStart w:id="609" w:name="_Toc346895335"/>
      <w:bookmarkStart w:id="610" w:name="_Toc339280348"/>
      <w:bookmarkStart w:id="611" w:name="_Toc339280491"/>
      <w:bookmarkStart w:id="612" w:name="_Toc363552821"/>
      <w:bookmarkStart w:id="613" w:name="_Toc363552884"/>
      <w:bookmarkStart w:id="614" w:name="_Toc372067947"/>
      <w:bookmarkStart w:id="615" w:name="_Toc372068090"/>
      <w:r w:rsidRPr="003275E1">
        <w:rPr>
          <w:rFonts w:eastAsia="Gulim" w:cs="Arial"/>
        </w:rPr>
        <w:t>Visio 2013 Standard</w:t>
      </w:r>
      <w:bookmarkEnd w:id="604"/>
      <w:bookmarkEnd w:id="605"/>
      <w:bookmarkEnd w:id="606"/>
      <w:bookmarkEnd w:id="607"/>
      <w:bookmarkEnd w:id="608"/>
      <w:bookmarkEnd w:id="609"/>
      <w:bookmarkEnd w:id="610"/>
      <w:bookmarkEnd w:id="611"/>
      <w:bookmarkEnd w:id="612"/>
      <w:bookmarkEnd w:id="613"/>
      <w:bookmarkEnd w:id="614"/>
      <w:bookmarkEnd w:id="615"/>
      <w:r w:rsidRPr="003275E1">
        <w:rPr>
          <w:rFonts w:eastAsia="Gulim" w:cs="Arial"/>
        </w:rPr>
        <w:fldChar w:fldCharType="begin"/>
      </w:r>
      <w:r w:rsidRPr="003275E1">
        <w:rPr>
          <w:rFonts w:eastAsia="Gulim" w:cs="Arial"/>
        </w:rPr>
        <w:instrText>XE "Visio 2013 Standard"</w:instrText>
      </w:r>
      <w:r w:rsidRPr="003275E1">
        <w:rPr>
          <w:rFonts w:eastAsia="Gulim" w:cs="Arial"/>
        </w:rPr>
        <w:fldChar w:fldCharType="end"/>
      </w:r>
    </w:p>
    <w:p w:rsidR="009A4C7C" w:rsidRPr="003275E1" w:rsidRDefault="009A4C7C" w:rsidP="009A4C7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14C97" w:rsidRPr="003275E1" w:rsidTr="008B2955">
        <w:tc>
          <w:tcPr>
            <w:tcW w:w="2477" w:type="pct"/>
            <w:tcBorders>
              <w:top w:val="single" w:sz="4" w:space="0" w:color="auto"/>
              <w:bottom w:val="nil"/>
            </w:tcBorders>
          </w:tcPr>
          <w:p w:rsidR="00D14C97" w:rsidRPr="00A8502C" w:rsidRDefault="00D14C97" w:rsidP="00893CE7">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Desktop" w:history="1">
              <w:r w:rsidRPr="00A8502C">
                <w:rPr>
                  <w:rStyle w:val="Hyperlink"/>
                  <w:rFonts w:eastAsia="Gulim" w:cs="Arial"/>
                  <w:lang w:eastAsia="ko-KR"/>
                </w:rPr>
                <w:t>데스크톱</w:t>
              </w:r>
              <w:r w:rsidRPr="00A8502C">
                <w:rPr>
                  <w:rStyle w:val="Hyperlink"/>
                  <w:rFonts w:eastAsia="Gulim" w:cs="Arial"/>
                  <w:lang w:eastAsia="ko-KR"/>
                </w:rPr>
                <w:t xml:space="preserve"> </w:t>
              </w:r>
              <w:r w:rsidRPr="00A8502C">
                <w:rPr>
                  <w:rStyle w:val="Hyperlink"/>
                  <w:rFonts w:eastAsia="Gulim" w:cs="Arial"/>
                  <w:lang w:eastAsia="ko-KR"/>
                </w:rPr>
                <w:t>응용</w:t>
              </w:r>
              <w:r w:rsidRPr="00A8502C">
                <w:rPr>
                  <w:rStyle w:val="Hyperlink"/>
                  <w:rFonts w:eastAsia="Gulim" w:cs="Arial"/>
                  <w:lang w:eastAsia="ko-KR"/>
                </w:rPr>
                <w:t xml:space="preserve"> </w:t>
              </w:r>
              <w:r w:rsidRPr="00A8502C">
                <w:rPr>
                  <w:rStyle w:val="Hyperlink"/>
                  <w:rFonts w:eastAsia="Gulim" w:cs="Arial"/>
                  <w:lang w:eastAsia="ko-KR"/>
                </w:rPr>
                <w:t>프로그램</w:t>
              </w:r>
            </w:hyperlink>
          </w:p>
        </w:tc>
        <w:tc>
          <w:tcPr>
            <w:tcW w:w="2523" w:type="pct"/>
            <w:tcBorders>
              <w:top w:val="single" w:sz="4" w:space="0" w:color="auto"/>
              <w:bottom w:val="nil"/>
            </w:tcBorders>
          </w:tcPr>
          <w:p w:rsidR="00D14C97" w:rsidRPr="00A8502C" w:rsidRDefault="000914BD" w:rsidP="00F330CD">
            <w:pPr>
              <w:pStyle w:val="PURLMSH"/>
              <w:rPr>
                <w:rFonts w:eastAsia="Gulim" w:cs="Arial"/>
                <w:lang w:eastAsia="ko-KR"/>
              </w:rPr>
            </w:pP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통지</w:t>
            </w:r>
            <w:r w:rsidRPr="00A8502C">
              <w:rPr>
                <w:rFonts w:eastAsia="Gulim" w:cs="Arial"/>
                <w:lang w:eastAsia="ko-KR"/>
              </w:rPr>
              <w:t xml:space="preserve"> </w:t>
            </w:r>
            <w:r w:rsidRPr="00A8502C">
              <w:rPr>
                <w:rFonts w:eastAsia="Gulim" w:cs="Arial"/>
                <w:lang w:eastAsia="ko-KR"/>
              </w:rPr>
              <w:t>참조</w:t>
            </w:r>
            <w:r w:rsidRPr="00A8502C">
              <w:rPr>
                <w:rFonts w:eastAsia="Gulim" w:cs="Arial"/>
                <w:lang w:eastAsia="ko-KR"/>
              </w:rPr>
              <w:t xml:space="preserve">: </w:t>
            </w:r>
            <w:r w:rsidRPr="00A8502C">
              <w:rPr>
                <w:rFonts w:eastAsia="Gulim" w:cs="Arial"/>
                <w:b/>
                <w:lang w:eastAsia="ko-KR"/>
              </w:rPr>
              <w:t>데이터</w:t>
            </w:r>
            <w:r w:rsidRPr="00A8502C">
              <w:rPr>
                <w:rFonts w:eastAsia="Gulim" w:cs="Arial"/>
                <w:b/>
                <w:lang w:eastAsia="ko-KR"/>
              </w:rPr>
              <w:t xml:space="preserve"> </w:t>
            </w:r>
            <w:r w:rsidRPr="00A8502C">
              <w:rPr>
                <w:rFonts w:eastAsia="Gulim" w:cs="Arial"/>
                <w:b/>
                <w:lang w:eastAsia="ko-KR"/>
              </w:rPr>
              <w:t>전송</w:t>
            </w:r>
            <w:r w:rsidRPr="00A8502C">
              <w:rPr>
                <w:rFonts w:eastAsia="Gulim" w:cs="Arial"/>
                <w:i/>
                <w:lang w:eastAsia="ko-KR"/>
              </w:rPr>
              <w:t>(</w:t>
            </w:r>
            <w:hyperlink w:anchor="Appendix2" w:history="1">
              <w:r w:rsidRPr="00A8502C">
                <w:rPr>
                  <w:rStyle w:val="Hyperlink"/>
                  <w:rFonts w:eastAsia="Gulim" w:cs="Arial"/>
                  <w:i/>
                  <w:lang w:eastAsia="ko-KR"/>
                </w:rPr>
                <w:t>부록</w:t>
              </w:r>
              <w:r w:rsidRPr="00A8502C">
                <w:rPr>
                  <w:rStyle w:val="Hyperlink"/>
                  <w:rFonts w:eastAsia="Gulim" w:cs="Arial"/>
                  <w:i/>
                  <w:lang w:eastAsia="ko-KR"/>
                </w:rPr>
                <w:t xml:space="preserve"> 2</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r>
      <w:tr w:rsidR="009A4C7C" w:rsidRPr="003275E1" w:rsidTr="008B2955">
        <w:tc>
          <w:tcPr>
            <w:tcW w:w="2477" w:type="pct"/>
            <w:tcBorders>
              <w:top w:val="nil"/>
            </w:tcBorders>
          </w:tcPr>
          <w:p w:rsidR="009A4C7C" w:rsidRPr="00A8502C" w:rsidRDefault="009A4C7C" w:rsidP="009A4C7C">
            <w:pPr>
              <w:pStyle w:val="PURLMSH"/>
              <w:rPr>
                <w:rFonts w:eastAsia="Gulim" w:cs="Arial"/>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없음</w:t>
            </w:r>
          </w:p>
        </w:tc>
        <w:tc>
          <w:tcPr>
            <w:tcW w:w="2523" w:type="pct"/>
            <w:tcBorders>
              <w:top w:val="nil"/>
            </w:tcBorders>
          </w:tcPr>
          <w:p w:rsidR="009A4C7C" w:rsidRPr="00A8502C" w:rsidRDefault="00785537" w:rsidP="009A4C7C">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9A4C7C" w:rsidRPr="003275E1"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9A4C7C" w:rsidRPr="003275E1" w:rsidRDefault="009A4C7C" w:rsidP="009A4C7C">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lastRenderedPageBreak/>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9A4C7C" w:rsidRPr="003275E1" w:rsidTr="003D33E5">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9A4C7C" w:rsidRPr="003275E1" w:rsidRDefault="00BB41EF" w:rsidP="009A4C7C">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9A4C7C" w:rsidRPr="003275E1" w:rsidRDefault="00397469" w:rsidP="00BD14CB">
            <w:pPr>
              <w:pStyle w:val="PURBullet-Indented"/>
              <w:rPr>
                <w:rFonts w:eastAsia="Gulim" w:cs="Arial"/>
                <w:b/>
                <w:bCs/>
              </w:rPr>
            </w:pPr>
            <w:r w:rsidRPr="003275E1">
              <w:rPr>
                <w:rFonts w:eastAsia="Gulim" w:cs="Arial"/>
              </w:rPr>
              <w:t>Visio 2013 Standard SAL</w:t>
            </w:r>
          </w:p>
        </w:tc>
      </w:tr>
    </w:tbl>
    <w:p w:rsidR="009A4C7C" w:rsidRDefault="003B5CF1" w:rsidP="009A4C7C">
      <w:pPr>
        <w:pStyle w:val="PURBreadcrumb"/>
        <w:rPr>
          <w:rStyle w:val="Hyperlink"/>
          <w:rFonts w:eastAsia="Gulim" w:cs="Arial"/>
          <w:sz w:val="16"/>
          <w:szCs w:val="16"/>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6C4379" w:rsidRDefault="006C4379" w:rsidP="006C4379">
      <w:pPr>
        <w:pStyle w:val="PURBreadcrumb"/>
        <w:keepNext w:val="0"/>
        <w:rPr>
          <w:rStyle w:val="Hyperlink"/>
          <w:rFonts w:eastAsia="Gulim" w:cs="Arial"/>
          <w:sz w:val="16"/>
          <w:szCs w:val="16"/>
          <w:lang w:eastAsia="ko-KR"/>
        </w:rPr>
      </w:pPr>
    </w:p>
    <w:p w:rsidR="006C4379" w:rsidRPr="003275E1" w:rsidRDefault="006C4379" w:rsidP="006C4379">
      <w:pPr>
        <w:pStyle w:val="PURBreadcrumb"/>
        <w:keepNext w:val="0"/>
        <w:rPr>
          <w:rFonts w:eastAsia="Gulim" w:cs="Arial"/>
        </w:rPr>
      </w:pPr>
    </w:p>
    <w:p w:rsidR="00DD1638" w:rsidRPr="003275E1" w:rsidRDefault="00DD1638" w:rsidP="00DD1638">
      <w:pPr>
        <w:pStyle w:val="PURProductName"/>
        <w:rPr>
          <w:rFonts w:eastAsia="Gulim" w:cs="Arial"/>
        </w:rPr>
      </w:pPr>
      <w:bookmarkStart w:id="616" w:name="_Toc347044732"/>
      <w:bookmarkStart w:id="617" w:name="_Toc347045412"/>
      <w:bookmarkStart w:id="618" w:name="_Toc355093388"/>
      <w:bookmarkStart w:id="619" w:name="_Toc355093533"/>
      <w:bookmarkStart w:id="620" w:name="_Toc363552822"/>
      <w:bookmarkStart w:id="621" w:name="_Toc363552885"/>
      <w:bookmarkStart w:id="622" w:name="_Toc372067948"/>
      <w:bookmarkStart w:id="623" w:name="_Toc372068091"/>
      <w:bookmarkStart w:id="624" w:name="_Toc346536885"/>
      <w:bookmarkStart w:id="625" w:name="_Toc346895336"/>
      <w:bookmarkStart w:id="626" w:name="_Toc339280349"/>
      <w:bookmarkStart w:id="627" w:name="_Toc339280492"/>
      <w:bookmarkStart w:id="628" w:name="_Toc299519155"/>
      <w:bookmarkStart w:id="629" w:name="_Toc299531587"/>
      <w:bookmarkStart w:id="630" w:name="_Toc299531911"/>
      <w:bookmarkStart w:id="631" w:name="_Toc299957194"/>
      <w:r w:rsidRPr="003275E1">
        <w:rPr>
          <w:rFonts w:eastAsia="Gulim" w:cs="Arial"/>
        </w:rPr>
        <w:t>Visual Studio Premium 2013</w:t>
      </w:r>
      <w:bookmarkEnd w:id="616"/>
      <w:bookmarkEnd w:id="617"/>
      <w:bookmarkEnd w:id="618"/>
      <w:bookmarkEnd w:id="619"/>
      <w:bookmarkEnd w:id="620"/>
      <w:bookmarkEnd w:id="621"/>
      <w:bookmarkEnd w:id="622"/>
      <w:bookmarkEnd w:id="623"/>
      <w:r w:rsidRPr="003275E1">
        <w:rPr>
          <w:rFonts w:eastAsia="Gulim" w:cs="Arial"/>
        </w:rPr>
        <w:fldChar w:fldCharType="begin"/>
      </w:r>
      <w:r w:rsidRPr="003275E1">
        <w:rPr>
          <w:rFonts w:eastAsia="Gulim" w:cs="Arial"/>
        </w:rPr>
        <w:instrText>XE "Visual Studio Premium 2013"</w:instrText>
      </w:r>
      <w:r w:rsidRPr="003275E1">
        <w:rPr>
          <w:rFonts w:eastAsia="Gulim" w:cs="Arial"/>
        </w:rPr>
        <w:fldChar w:fldCharType="end"/>
      </w:r>
    </w:p>
    <w:p w:rsidR="00DD1638" w:rsidRPr="003275E1" w:rsidRDefault="00DD1638" w:rsidP="00DD1638">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3275E1" w:rsidTr="00224512">
        <w:tc>
          <w:tcPr>
            <w:tcW w:w="2477" w:type="pct"/>
            <w:tcBorders>
              <w:top w:val="single" w:sz="4" w:space="0" w:color="auto"/>
              <w:bottom w:val="nil"/>
            </w:tcBorders>
          </w:tcPr>
          <w:p w:rsidR="00DD1638" w:rsidRPr="00A8502C" w:rsidRDefault="00DD1638" w:rsidP="00224512">
            <w:pPr>
              <w:pStyle w:val="PURLMSH"/>
              <w:rPr>
                <w:rFonts w:eastAsia="Gulim" w:cs="Arial"/>
                <w:lang w:eastAsia="ko-KR"/>
              </w:rPr>
            </w:pPr>
            <w:r w:rsidRPr="00A8502C">
              <w:rPr>
                <w:rFonts w:eastAsia="Gulim" w:cs="Arial"/>
                <w:lang w:eastAsia="ko-KR"/>
              </w:rPr>
              <w:t xml:space="preserve">SAL </w:t>
            </w:r>
            <w:r w:rsidRPr="00A8502C">
              <w:rPr>
                <w:rFonts w:eastAsia="Gulim" w:cs="Arial"/>
                <w:lang w:eastAsia="ko-KR"/>
              </w:rPr>
              <w:t>일반</w:t>
            </w:r>
            <w:r w:rsidRPr="00A8502C">
              <w:rPr>
                <w:rFonts w:eastAsia="Gulim" w:cs="Arial"/>
                <w:lang w:eastAsia="ko-KR"/>
              </w:rPr>
              <w:t xml:space="preserve"> </w:t>
            </w:r>
            <w:r w:rsidRPr="00A8502C">
              <w:rPr>
                <w:rFonts w:eastAsia="Gulim" w:cs="Arial"/>
                <w:lang w:eastAsia="ko-KR"/>
              </w:rPr>
              <w:t>조건의</w:t>
            </w:r>
            <w:r w:rsidRPr="00A8502C">
              <w:rPr>
                <w:rFonts w:eastAsia="Gulim" w:cs="Arial"/>
                <w:lang w:eastAsia="ko-KR"/>
              </w:rPr>
              <w:t xml:space="preserve"> </w:t>
            </w: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섹션</w:t>
            </w:r>
            <w:r w:rsidRPr="00A8502C">
              <w:rPr>
                <w:rFonts w:eastAsia="Gulim" w:cs="Arial"/>
                <w:lang w:eastAsia="ko-KR"/>
              </w:rPr>
              <w:t xml:space="preserve">: </w:t>
            </w:r>
            <w:hyperlink w:anchor="SALTerms_Desktop" w:history="1">
              <w:r w:rsidRPr="00A8502C">
                <w:rPr>
                  <w:rStyle w:val="Hyperlink"/>
                  <w:rFonts w:eastAsia="Gulim" w:cs="Arial"/>
                  <w:lang w:eastAsia="ko-KR"/>
                </w:rPr>
                <w:t>데스크톱</w:t>
              </w:r>
              <w:r w:rsidRPr="00A8502C">
                <w:rPr>
                  <w:rStyle w:val="Hyperlink"/>
                  <w:rFonts w:eastAsia="Gulim" w:cs="Arial"/>
                  <w:lang w:eastAsia="ko-KR"/>
                </w:rPr>
                <w:t xml:space="preserve"> </w:t>
              </w:r>
              <w:r w:rsidRPr="00A8502C">
                <w:rPr>
                  <w:rStyle w:val="Hyperlink"/>
                  <w:rFonts w:eastAsia="Gulim" w:cs="Arial"/>
                  <w:lang w:eastAsia="ko-KR"/>
                </w:rPr>
                <w:t>응용</w:t>
              </w:r>
              <w:r w:rsidRPr="00A8502C">
                <w:rPr>
                  <w:rStyle w:val="Hyperlink"/>
                  <w:rFonts w:eastAsia="Gulim" w:cs="Arial"/>
                  <w:lang w:eastAsia="ko-KR"/>
                </w:rPr>
                <w:t xml:space="preserve"> </w:t>
              </w:r>
              <w:r w:rsidRPr="00A8502C">
                <w:rPr>
                  <w:rStyle w:val="Hyperlink"/>
                  <w:rFonts w:eastAsia="Gulim" w:cs="Arial"/>
                  <w:lang w:eastAsia="ko-KR"/>
                </w:rPr>
                <w:t>프로그램</w:t>
              </w:r>
            </w:hyperlink>
          </w:p>
        </w:tc>
        <w:tc>
          <w:tcPr>
            <w:tcW w:w="2523" w:type="pct"/>
            <w:tcBorders>
              <w:top w:val="single" w:sz="4" w:space="0" w:color="auto"/>
              <w:bottom w:val="nil"/>
            </w:tcBorders>
          </w:tcPr>
          <w:p w:rsidR="00DD1638" w:rsidRPr="00A8502C" w:rsidRDefault="00DD1638" w:rsidP="00224512">
            <w:pPr>
              <w:pStyle w:val="PURLMSH"/>
              <w:rPr>
                <w:rFonts w:eastAsia="Gulim" w:cs="Arial"/>
                <w:i/>
                <w:lang w:eastAsia="ko-KR"/>
              </w:rPr>
            </w:pPr>
            <w:r w:rsidRPr="00A8502C">
              <w:rPr>
                <w:rFonts w:eastAsia="Gulim" w:cs="Arial"/>
                <w:lang w:eastAsia="ko-KR"/>
              </w:rPr>
              <w:t>해당</w:t>
            </w:r>
            <w:r w:rsidRPr="00A8502C">
              <w:rPr>
                <w:rFonts w:eastAsia="Gulim" w:cs="Arial"/>
                <w:lang w:eastAsia="ko-KR"/>
              </w:rPr>
              <w:t xml:space="preserve"> </w:t>
            </w:r>
            <w:r w:rsidRPr="00A8502C">
              <w:rPr>
                <w:rFonts w:eastAsia="Gulim" w:cs="Arial"/>
                <w:lang w:eastAsia="ko-KR"/>
              </w:rPr>
              <w:t>통지</w:t>
            </w:r>
            <w:r w:rsidRPr="00A8502C">
              <w:rPr>
                <w:rFonts w:eastAsia="Gulim" w:cs="Arial"/>
                <w:lang w:eastAsia="ko-KR"/>
              </w:rPr>
              <w:t xml:space="preserve"> </w:t>
            </w:r>
            <w:r w:rsidRPr="00A8502C">
              <w:rPr>
                <w:rFonts w:eastAsia="Gulim" w:cs="Arial"/>
                <w:lang w:eastAsia="ko-KR"/>
              </w:rPr>
              <w:t>참조</w:t>
            </w:r>
            <w:r w:rsidRPr="00A8502C">
              <w:rPr>
                <w:rFonts w:eastAsia="Gulim" w:cs="Arial"/>
                <w:lang w:eastAsia="ko-KR"/>
              </w:rPr>
              <w:t xml:space="preserve">: </w:t>
            </w:r>
            <w:r w:rsidRPr="00A8502C">
              <w:rPr>
                <w:rFonts w:eastAsia="Gulim" w:cs="Arial"/>
                <w:b/>
                <w:lang w:eastAsia="ko-KR"/>
              </w:rPr>
              <w:t>데이터</w:t>
            </w:r>
            <w:r w:rsidRPr="00A8502C">
              <w:rPr>
                <w:rFonts w:eastAsia="Gulim" w:cs="Arial"/>
                <w:b/>
                <w:lang w:eastAsia="ko-KR"/>
              </w:rPr>
              <w:t xml:space="preserve"> </w:t>
            </w:r>
            <w:r w:rsidRPr="00A8502C">
              <w:rPr>
                <w:rFonts w:eastAsia="Gulim" w:cs="Arial"/>
                <w:b/>
                <w:lang w:eastAsia="ko-KR"/>
              </w:rPr>
              <w:t>전송</w:t>
            </w:r>
            <w:r w:rsidRPr="00A8502C">
              <w:rPr>
                <w:rFonts w:eastAsia="Gulim" w:cs="Arial"/>
                <w:b/>
                <w:lang w:eastAsia="ko-KR"/>
              </w:rPr>
              <w:t xml:space="preserve">, Bing Maps, </w:t>
            </w:r>
            <w:r w:rsidRPr="00A8502C">
              <w:rPr>
                <w:rFonts w:eastAsia="Gulim" w:cs="Arial"/>
                <w:b/>
                <w:lang w:eastAsia="ko-KR"/>
              </w:rPr>
              <w:t>위치</w:t>
            </w:r>
            <w:r w:rsidRPr="00A8502C">
              <w:rPr>
                <w:rFonts w:eastAsia="Gulim" w:cs="Arial"/>
                <w:b/>
                <w:lang w:eastAsia="ko-KR"/>
              </w:rPr>
              <w:t xml:space="preserve"> </w:t>
            </w:r>
            <w:r w:rsidRPr="00A8502C">
              <w:rPr>
                <w:rFonts w:eastAsia="Gulim" w:cs="Arial"/>
                <w:b/>
                <w:lang w:eastAsia="ko-KR"/>
              </w:rPr>
              <w:t>프레임워크</w:t>
            </w:r>
            <w:r w:rsidRPr="00A8502C">
              <w:rPr>
                <w:rFonts w:eastAsia="Gulim" w:cs="Arial"/>
                <w:b/>
                <w:lang w:eastAsia="ko-KR"/>
              </w:rPr>
              <w:t xml:space="preserve">, </w:t>
            </w:r>
            <w:r w:rsidRPr="00A8502C">
              <w:rPr>
                <w:rFonts w:eastAsia="Gulim" w:cs="Arial"/>
                <w:b/>
                <w:lang w:eastAsia="ko-KR"/>
              </w:rPr>
              <w:t>매핑</w:t>
            </w:r>
            <w:r w:rsidRPr="00A8502C">
              <w:rPr>
                <w:rFonts w:eastAsia="Gulim" w:cs="Arial"/>
                <w:b/>
                <w:lang w:eastAsia="ko-KR"/>
              </w:rPr>
              <w:t xml:space="preserve"> API, Visual Studio</w:t>
            </w:r>
            <w:r w:rsidRPr="00A8502C">
              <w:rPr>
                <w:rFonts w:eastAsia="Gulim" w:cs="Arial"/>
                <w:b/>
                <w:lang w:eastAsia="ko-KR"/>
              </w:rPr>
              <w:t>의</w:t>
            </w:r>
            <w:r w:rsidRPr="00A8502C">
              <w:rPr>
                <w:rFonts w:eastAsia="Gulim" w:cs="Arial"/>
                <w:b/>
                <w:lang w:eastAsia="ko-KR"/>
              </w:rPr>
              <w:t xml:space="preserve"> Microsoft </w:t>
            </w:r>
            <w:r w:rsidRPr="00A8502C">
              <w:rPr>
                <w:rFonts w:eastAsia="Gulim" w:cs="Arial"/>
                <w:b/>
                <w:lang w:eastAsia="ko-KR"/>
              </w:rPr>
              <w:t>계정</w:t>
            </w:r>
            <w:r w:rsidRPr="00A8502C">
              <w:rPr>
                <w:rFonts w:eastAsia="Gulim" w:cs="Arial"/>
                <w:b/>
                <w:lang w:eastAsia="ko-KR"/>
              </w:rPr>
              <w:t xml:space="preserve">, H.264/MPEG-4 AVC </w:t>
            </w:r>
            <w:r w:rsidRPr="00A8502C">
              <w:rPr>
                <w:rFonts w:eastAsia="Gulim" w:cs="Arial"/>
                <w:b/>
                <w:lang w:eastAsia="ko-KR"/>
              </w:rPr>
              <w:t>및</w:t>
            </w:r>
            <w:r w:rsidRPr="00A8502C">
              <w:rPr>
                <w:rFonts w:eastAsia="Gulim" w:cs="Arial"/>
                <w:b/>
                <w:lang w:eastAsia="ko-KR"/>
              </w:rPr>
              <w:t>/</w:t>
            </w:r>
            <w:r w:rsidRPr="00A8502C">
              <w:rPr>
                <w:rFonts w:eastAsia="Gulim" w:cs="Arial"/>
                <w:b/>
                <w:lang w:eastAsia="ko-KR"/>
              </w:rPr>
              <w:t>또는</w:t>
            </w:r>
            <w:r w:rsidRPr="00A8502C">
              <w:rPr>
                <w:rFonts w:eastAsia="Gulim" w:cs="Arial"/>
                <w:b/>
                <w:lang w:eastAsia="ko-KR"/>
              </w:rPr>
              <w:t xml:space="preserve"> VC-1</w:t>
            </w:r>
            <w:r w:rsidRPr="00A8502C">
              <w:rPr>
                <w:rFonts w:eastAsia="Gulim" w:cs="Arial"/>
                <w:i/>
                <w:lang w:eastAsia="ko-KR"/>
              </w:rPr>
              <w:t>(</w:t>
            </w:r>
            <w:hyperlink w:anchor="Appendix2" w:history="1">
              <w:r w:rsidRPr="00A8502C">
                <w:rPr>
                  <w:rStyle w:val="Hyperlink"/>
                  <w:rFonts w:eastAsia="Gulim" w:cs="Arial"/>
                  <w:i/>
                  <w:lang w:eastAsia="ko-KR"/>
                </w:rPr>
                <w:t>부록</w:t>
              </w:r>
              <w:r w:rsidRPr="00A8502C">
                <w:rPr>
                  <w:rStyle w:val="Hyperlink"/>
                  <w:rFonts w:eastAsia="Gulim" w:cs="Arial"/>
                  <w:i/>
                  <w:lang w:eastAsia="ko-KR"/>
                </w:rPr>
                <w:t xml:space="preserve"> 2</w:t>
              </w:r>
            </w:hyperlink>
            <w:r w:rsidRPr="00A8502C">
              <w:rPr>
                <w:rFonts w:eastAsia="Gulim" w:cs="Arial"/>
                <w:i/>
                <w:lang w:eastAsia="ko-KR"/>
              </w:rPr>
              <w:t xml:space="preserve"> </w:t>
            </w:r>
            <w:r w:rsidRPr="00A8502C">
              <w:rPr>
                <w:rFonts w:eastAsia="Gulim" w:cs="Arial"/>
                <w:i/>
                <w:lang w:eastAsia="ko-KR"/>
              </w:rPr>
              <w:t>참조</w:t>
            </w:r>
            <w:r w:rsidRPr="00A8502C">
              <w:rPr>
                <w:rFonts w:eastAsia="Gulim" w:cs="Arial"/>
                <w:i/>
                <w:lang w:eastAsia="ko-KR"/>
              </w:rPr>
              <w:t>)</w:t>
            </w:r>
          </w:p>
        </w:tc>
      </w:tr>
      <w:tr w:rsidR="00DD1638" w:rsidRPr="003275E1" w:rsidTr="00224512">
        <w:tc>
          <w:tcPr>
            <w:tcW w:w="2477" w:type="pct"/>
            <w:tcBorders>
              <w:top w:val="nil"/>
              <w:bottom w:val="nil"/>
            </w:tcBorders>
          </w:tcPr>
          <w:p w:rsidR="00785537" w:rsidRPr="00A8502C" w:rsidRDefault="00DD1638" w:rsidP="007331A1">
            <w:pPr>
              <w:pStyle w:val="PURLMSH"/>
              <w:rPr>
                <w:rFonts w:eastAsia="Gulim" w:cs="Arial"/>
                <w:b/>
                <w:lang w:eastAsia="ko-KR"/>
              </w:rPr>
            </w:pPr>
            <w:r w:rsidRPr="00A8502C">
              <w:rPr>
                <w:rFonts w:eastAsia="Gulim" w:cs="Arial"/>
                <w:lang w:eastAsia="ko-KR"/>
              </w:rPr>
              <w:t>클라이언트</w:t>
            </w:r>
            <w:r w:rsidRPr="00A8502C">
              <w:rPr>
                <w:rFonts w:eastAsia="Gulim" w:cs="Arial"/>
                <w:lang w:eastAsia="ko-KR"/>
              </w:rPr>
              <w:t>/</w:t>
            </w:r>
            <w:r w:rsidRPr="00A8502C">
              <w:rPr>
                <w:rFonts w:eastAsia="Gulim" w:cs="Arial"/>
                <w:lang w:eastAsia="ko-KR"/>
              </w:rPr>
              <w:t>추가</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b/>
                <w:lang w:eastAsia="ko-KR"/>
              </w:rPr>
              <w:t>없음</w:t>
            </w:r>
          </w:p>
        </w:tc>
        <w:tc>
          <w:tcPr>
            <w:tcW w:w="2523" w:type="pct"/>
            <w:tcBorders>
              <w:top w:val="nil"/>
              <w:bottom w:val="nil"/>
            </w:tcBorders>
          </w:tcPr>
          <w:p w:rsidR="00DD1638" w:rsidRPr="00A8502C" w:rsidRDefault="00DD1638" w:rsidP="00224512">
            <w:pPr>
              <w:pStyle w:val="PURLMSH"/>
              <w:rPr>
                <w:rFonts w:eastAsia="Gulim" w:cs="Arial"/>
              </w:rPr>
            </w:pPr>
            <w:r w:rsidRPr="00A8502C">
              <w:rPr>
                <w:rFonts w:eastAsia="Gulim" w:cs="Arial"/>
              </w:rPr>
              <w:t>포함된</w:t>
            </w:r>
            <w:r w:rsidRPr="00A8502C">
              <w:rPr>
                <w:rFonts w:eastAsia="Gulim" w:cs="Arial"/>
              </w:rPr>
              <w:t xml:space="preserve"> </w:t>
            </w:r>
            <w:r w:rsidRPr="00A8502C">
              <w:rPr>
                <w:rFonts w:eastAsia="Gulim" w:cs="Arial"/>
              </w:rPr>
              <w:t>기술</w:t>
            </w:r>
            <w:r w:rsidRPr="00A8502C">
              <w:rPr>
                <w:rFonts w:eastAsia="Gulim" w:cs="Arial"/>
              </w:rPr>
              <w:t xml:space="preserve">: </w:t>
            </w:r>
            <w:r w:rsidRPr="00A8502C">
              <w:rPr>
                <w:rFonts w:eastAsia="Gulim" w:cs="Arial"/>
                <w:b/>
              </w:rPr>
              <w:t>있음</w:t>
            </w:r>
            <w:r w:rsidRPr="00A8502C">
              <w:rPr>
                <w:rFonts w:eastAsia="Gulim" w:cs="Arial"/>
                <w:i/>
              </w:rPr>
              <w:t>(</w:t>
            </w:r>
            <w:r w:rsidR="00755D31" w:rsidRPr="00A8502C">
              <w:rPr>
                <w:rFonts w:eastAsia="Gulim" w:cs="Arial"/>
              </w:rPr>
              <w:fldChar w:fldCharType="begin"/>
            </w:r>
            <w:r w:rsidR="00755D31" w:rsidRPr="00A8502C">
              <w:rPr>
                <w:rFonts w:eastAsia="Gulim" w:cs="Arial"/>
              </w:rPr>
              <w:instrText xml:space="preserve"> REF  SQLServerTechnology \h  \* MERGEFORMAT </w:instrText>
            </w:r>
            <w:r w:rsidR="00755D31" w:rsidRPr="00A8502C">
              <w:rPr>
                <w:rFonts w:eastAsia="Gulim" w:cs="Arial"/>
              </w:rPr>
            </w:r>
            <w:r w:rsidR="00755D31" w:rsidRPr="00A8502C">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A8502C">
              <w:rPr>
                <w:rFonts w:eastAsia="Gulim" w:cs="Arial"/>
              </w:rPr>
              <w:fldChar w:fldCharType="end"/>
            </w:r>
            <w:r w:rsidRPr="00A8502C">
              <w:rPr>
                <w:rFonts w:eastAsia="Gulim" w:cs="Arial"/>
              </w:rPr>
              <w:t xml:space="preserve"> </w:t>
            </w:r>
            <w:r w:rsidRPr="00A8502C">
              <w:rPr>
                <w:rFonts w:eastAsia="Gulim" w:cs="Arial"/>
              </w:rPr>
              <w:t>참조</w:t>
            </w:r>
            <w:r w:rsidRPr="00A8502C">
              <w:rPr>
                <w:rFonts w:eastAsia="Gulim" w:cs="Arial"/>
              </w:rPr>
              <w:t>)</w:t>
            </w:r>
          </w:p>
        </w:tc>
      </w:tr>
      <w:tr w:rsidR="007331A1" w:rsidRPr="003275E1" w:rsidTr="00224512">
        <w:tc>
          <w:tcPr>
            <w:tcW w:w="2477" w:type="pct"/>
            <w:tcBorders>
              <w:top w:val="nil"/>
              <w:bottom w:val="nil"/>
            </w:tcBorders>
          </w:tcPr>
          <w:p w:rsidR="007331A1" w:rsidRPr="00A8502C" w:rsidRDefault="007331A1" w:rsidP="00224512">
            <w:pPr>
              <w:pStyle w:val="PURLMSH"/>
              <w:rPr>
                <w:rFonts w:eastAsia="Gulim" w:cs="Arial"/>
              </w:rPr>
            </w:pPr>
          </w:p>
        </w:tc>
        <w:tc>
          <w:tcPr>
            <w:tcW w:w="2523" w:type="pct"/>
            <w:tcBorders>
              <w:top w:val="nil"/>
              <w:bottom w:val="nil"/>
            </w:tcBorders>
          </w:tcPr>
          <w:p w:rsidR="007331A1" w:rsidRPr="00A8502C" w:rsidRDefault="007331A1" w:rsidP="00224512">
            <w:pPr>
              <w:pStyle w:val="PURLMSH"/>
              <w:rPr>
                <w:rFonts w:eastAsia="Gulim" w:cs="Arial"/>
                <w:lang w:eastAsia="ko-KR"/>
              </w:rPr>
            </w:pPr>
            <w:r w:rsidRPr="00A8502C">
              <w:rPr>
                <w:rFonts w:eastAsia="Gulim" w:cs="Arial"/>
                <w:lang w:eastAsia="ko-KR"/>
              </w:rPr>
              <w:t>데이터</w:t>
            </w:r>
            <w:r w:rsidRPr="00A8502C">
              <w:rPr>
                <w:rFonts w:eastAsia="Gulim" w:cs="Arial"/>
                <w:lang w:eastAsia="ko-KR"/>
              </w:rPr>
              <w:t xml:space="preserve"> </w:t>
            </w:r>
            <w:r w:rsidRPr="00A8502C">
              <w:rPr>
                <w:rFonts w:eastAsia="Gulim" w:cs="Arial"/>
                <w:lang w:eastAsia="ko-KR"/>
              </w:rPr>
              <w:t>센터</w:t>
            </w:r>
            <w:r w:rsidRPr="00A8502C">
              <w:rPr>
                <w:rFonts w:eastAsia="Gulim" w:cs="Arial"/>
                <w:lang w:eastAsia="ko-KR"/>
              </w:rPr>
              <w:t xml:space="preserve"> </w:t>
            </w:r>
            <w:r w:rsidRPr="00A8502C">
              <w:rPr>
                <w:rFonts w:eastAsia="Gulim" w:cs="Arial"/>
                <w:lang w:eastAsia="ko-KR"/>
              </w:rPr>
              <w:t>공급자</w:t>
            </w:r>
            <w:r w:rsidRPr="00A8502C">
              <w:rPr>
                <w:rFonts w:eastAsia="Gulim" w:cs="Arial"/>
                <w:lang w:eastAsia="ko-KR"/>
              </w:rPr>
              <w:t xml:space="preserve"> </w:t>
            </w:r>
            <w:r w:rsidRPr="00A8502C">
              <w:rPr>
                <w:rFonts w:eastAsia="Gulim" w:cs="Arial"/>
                <w:lang w:eastAsia="ko-KR"/>
              </w:rPr>
              <w:t>서버에서</w:t>
            </w:r>
            <w:r w:rsidRPr="00A8502C">
              <w:rPr>
                <w:rFonts w:eastAsia="Gulim" w:cs="Arial"/>
                <w:lang w:eastAsia="ko-KR"/>
              </w:rPr>
              <w:t xml:space="preserve"> </w:t>
            </w:r>
            <w:r w:rsidRPr="00A8502C">
              <w:rPr>
                <w:rFonts w:eastAsia="Gulim" w:cs="Arial"/>
                <w:lang w:eastAsia="ko-KR"/>
              </w:rPr>
              <w:t>소프트웨어</w:t>
            </w:r>
            <w:r w:rsidRPr="00A8502C">
              <w:rPr>
                <w:rFonts w:eastAsia="Gulim" w:cs="Arial"/>
                <w:lang w:eastAsia="ko-KR"/>
              </w:rPr>
              <w:t xml:space="preserve"> </w:t>
            </w:r>
            <w:r w:rsidRPr="00A8502C">
              <w:rPr>
                <w:rFonts w:eastAsia="Gulim" w:cs="Arial"/>
                <w:lang w:eastAsia="ko-KR"/>
              </w:rPr>
              <w:t>서비스에</w:t>
            </w:r>
            <w:r w:rsidRPr="00A8502C">
              <w:rPr>
                <w:rFonts w:eastAsia="Gulim" w:cs="Arial"/>
                <w:lang w:eastAsia="ko-KR"/>
              </w:rPr>
              <w:t xml:space="preserve"> </w:t>
            </w:r>
            <w:r w:rsidRPr="00A8502C">
              <w:rPr>
                <w:rFonts w:eastAsia="Gulim" w:cs="Arial"/>
                <w:lang w:eastAsia="ko-KR"/>
              </w:rPr>
              <w:t>대한</w:t>
            </w:r>
            <w:r w:rsidRPr="00A8502C">
              <w:rPr>
                <w:rFonts w:eastAsia="Gulim" w:cs="Arial"/>
                <w:lang w:eastAsia="ko-KR"/>
              </w:rPr>
              <w:t xml:space="preserve"> </w:t>
            </w:r>
            <w:r w:rsidRPr="00A8502C">
              <w:rPr>
                <w:rFonts w:eastAsia="Gulim" w:cs="Arial"/>
                <w:lang w:eastAsia="ko-KR"/>
              </w:rPr>
              <w:t>자격</w:t>
            </w:r>
            <w:r w:rsidRPr="00A8502C">
              <w:rPr>
                <w:rFonts w:eastAsia="Gulim" w:cs="Arial"/>
                <w:lang w:eastAsia="ko-KR"/>
              </w:rPr>
              <w:t xml:space="preserve"> </w:t>
            </w:r>
            <w:r w:rsidRPr="00A8502C">
              <w:rPr>
                <w:rFonts w:eastAsia="Gulim" w:cs="Arial"/>
                <w:lang w:eastAsia="ko-KR"/>
              </w:rPr>
              <w:t>요건</w:t>
            </w:r>
            <w:r w:rsidRPr="00A8502C">
              <w:rPr>
                <w:rFonts w:eastAsia="Gulim" w:cs="Arial"/>
                <w:lang w:eastAsia="ko-KR"/>
              </w:rPr>
              <w:t xml:space="preserve">: </w:t>
            </w:r>
            <w:r w:rsidRPr="00A8502C">
              <w:rPr>
                <w:rFonts w:eastAsia="Gulim" w:cs="Arial"/>
                <w:b/>
                <w:lang w:eastAsia="ko-KR"/>
              </w:rPr>
              <w:t>있음</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3275E1" w:rsidRDefault="00DD1638" w:rsidP="00224512">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3275E1" w:rsidRDefault="00DD1638" w:rsidP="00224512">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D1638" w:rsidRPr="003275E1" w:rsidRDefault="00DD1638" w:rsidP="003E01FF">
            <w:pPr>
              <w:pStyle w:val="PURBullet-Indented"/>
              <w:rPr>
                <w:rFonts w:eastAsia="Gulim" w:cs="Arial"/>
                <w:b/>
                <w:bCs/>
              </w:rPr>
            </w:pPr>
            <w:r w:rsidRPr="003275E1">
              <w:rPr>
                <w:rFonts w:eastAsia="Gulim" w:cs="Arial"/>
              </w:rPr>
              <w:t>Visual Studio Premium 2013 SAL</w:t>
            </w:r>
          </w:p>
        </w:tc>
      </w:tr>
    </w:tbl>
    <w:p w:rsidR="00DD1638" w:rsidRPr="003275E1" w:rsidRDefault="00DD1638" w:rsidP="00DD1638">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DD1638" w:rsidRPr="003275E1" w:rsidRDefault="00DD1638" w:rsidP="00DD1638">
      <w:pPr>
        <w:pStyle w:val="PURBlueStrong"/>
        <w:rPr>
          <w:rFonts w:eastAsia="Gulim" w:cs="Arial"/>
        </w:rPr>
      </w:pPr>
      <w:r w:rsidRPr="003275E1">
        <w:rPr>
          <w:rFonts w:eastAsia="Gulim" w:cs="Arial"/>
        </w:rPr>
        <w:t xml:space="preserve">BUILDSERVER.TXT </w:t>
      </w:r>
      <w:r w:rsidRPr="003275E1">
        <w:rPr>
          <w:rFonts w:eastAsia="Gulim" w:cs="Arial"/>
        </w:rPr>
        <w:t>파일</w:t>
      </w:r>
    </w:p>
    <w:p w:rsidR="00DD1638" w:rsidRPr="003275E1" w:rsidRDefault="00DD1638" w:rsidP="00DD1638">
      <w:pPr>
        <w:pStyle w:val="PURBody-Indented"/>
        <w:rPr>
          <w:rFonts w:eastAsia="Gulim" w:cs="Arial"/>
          <w:lang w:eastAsia="ko-KR"/>
        </w:rPr>
      </w:pPr>
      <w:r w:rsidRPr="003275E1">
        <w:rPr>
          <w:rFonts w:eastAsia="Gulim" w:cs="Arial"/>
          <w:lang w:eastAsia="ko-KR"/>
        </w:rPr>
        <w:t xml:space="preserve">BuildServer </w:t>
      </w:r>
      <w:r w:rsidRPr="003275E1">
        <w:rPr>
          <w:rFonts w:eastAsia="Gulim" w:cs="Arial"/>
          <w:lang w:eastAsia="ko-KR"/>
        </w:rPr>
        <w:t>목록은</w:t>
      </w:r>
      <w:r w:rsidRPr="003275E1">
        <w:rPr>
          <w:rFonts w:eastAsia="Gulim" w:cs="Arial"/>
          <w:lang w:eastAsia="ko-KR"/>
        </w:rPr>
        <w:t xml:space="preserve"> </w:t>
      </w:r>
      <w:hyperlink r:id="rId120"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목록의</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컴파일</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아카이브하기</w:t>
      </w:r>
      <w:r w:rsidRPr="003275E1">
        <w:rPr>
          <w:rFonts w:eastAsia="Gulim" w:cs="Arial"/>
          <w:lang w:eastAsia="ko-KR"/>
        </w:rPr>
        <w:t xml:space="preserve"> </w:t>
      </w:r>
      <w:r w:rsidRPr="003275E1">
        <w:rPr>
          <w:rFonts w:eastAsia="Gulim" w:cs="Arial"/>
          <w:lang w:eastAsia="ko-KR"/>
        </w:rPr>
        <w:t>위해서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품질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테스트를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사용하도록</w:t>
      </w:r>
      <w:r w:rsidRPr="003275E1">
        <w:rPr>
          <w:rFonts w:eastAsia="Gulim" w:cs="Arial"/>
          <w:lang w:eastAsia="ko-KR"/>
        </w:rPr>
        <w:t xml:space="preserve"> </w:t>
      </w:r>
      <w:hyperlink r:id="rId121" w:history="1">
        <w:r w:rsidRPr="003275E1">
          <w:rPr>
            <w:rStyle w:val="Hyperlink"/>
            <w:rFonts w:eastAsia="Gulim" w:cs="Arial"/>
            <w:lang w:eastAsia="ko-KR"/>
          </w:rPr>
          <w:t>http://go.microsoft.com/fwlink/?LinkId=286955</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게시할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
        <w:rPr>
          <w:rFonts w:eastAsia="Gulim" w:cs="Arial"/>
          <w:lang w:eastAsia="ko-KR"/>
        </w:rPr>
      </w:pPr>
      <w:r w:rsidRPr="003275E1">
        <w:rPr>
          <w:rFonts w:eastAsia="Gulim" w:cs="Arial"/>
          <w:lang w:eastAsia="ko-KR"/>
        </w:rPr>
        <w:t>유틸리티</w:t>
      </w:r>
    </w:p>
    <w:p w:rsidR="00DD1638" w:rsidRPr="003275E1" w:rsidRDefault="00DD1638" w:rsidP="00DD1638">
      <w:pPr>
        <w:pStyle w:val="PURBody-Indented"/>
        <w:rPr>
          <w:rFonts w:eastAsia="Gulim" w:cs="Arial"/>
          <w:lang w:eastAsia="ko-KR"/>
        </w:rPr>
      </w:pPr>
      <w:r w:rsidRPr="003275E1">
        <w:rPr>
          <w:rFonts w:eastAsia="Gulim" w:cs="Arial"/>
          <w:lang w:eastAsia="ko-KR"/>
        </w:rPr>
        <w:t>유틸리티</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보려면</w:t>
      </w:r>
      <w:r w:rsidRPr="003275E1">
        <w:rPr>
          <w:rFonts w:eastAsia="Gulim" w:cs="Arial"/>
          <w:lang w:eastAsia="ko-KR"/>
        </w:rPr>
        <w:t xml:space="preserve"> </w:t>
      </w:r>
      <w:hyperlink r:id="rId122" w:history="1">
        <w:r w:rsidRPr="003275E1">
          <w:rPr>
            <w:rFonts w:eastAsia="Gulim" w:cs="Arial"/>
            <w:lang w:eastAsia="ko-KR"/>
          </w:rPr>
          <w:t>http://go.microsoft.com/fwlink/?LinkId=247624</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다릅니다</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컴퓨터에</w:t>
      </w:r>
      <w:r w:rsidRPr="003275E1">
        <w:rPr>
          <w:rFonts w:eastAsia="Gulim" w:cs="Arial"/>
          <w:lang w:eastAsia="ko-KR"/>
        </w:rPr>
        <w:t xml:space="preserve"> </w:t>
      </w:r>
      <w:r w:rsidRPr="003275E1">
        <w:rPr>
          <w:rFonts w:eastAsia="Gulim" w:cs="Arial"/>
          <w:lang w:eastAsia="ko-KR"/>
        </w:rPr>
        <w:t>복사하고</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유틸리티는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개발한</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디버그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디버깅을</w:t>
      </w:r>
      <w:r w:rsidRPr="003275E1">
        <w:rPr>
          <w:rFonts w:eastAsia="Gulim" w:cs="Arial"/>
          <w:lang w:eastAsia="ko-KR"/>
        </w:rPr>
        <w:t xml:space="preserve"> </w:t>
      </w:r>
      <w:r w:rsidRPr="003275E1">
        <w:rPr>
          <w:rFonts w:eastAsia="Gulim" w:cs="Arial"/>
          <w:lang w:eastAsia="ko-KR"/>
        </w:rPr>
        <w:t>완료한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설치한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30</w:t>
      </w:r>
      <w:r w:rsidRPr="003275E1">
        <w:rPr>
          <w:rFonts w:eastAsia="Gulim" w:cs="Arial"/>
          <w:lang w:eastAsia="ko-KR"/>
        </w:rPr>
        <w:t>일이</w:t>
      </w:r>
      <w:r w:rsidRPr="003275E1">
        <w:rPr>
          <w:rFonts w:eastAsia="Gulim" w:cs="Arial"/>
          <w:lang w:eastAsia="ko-KR"/>
        </w:rPr>
        <w:t xml:space="preserve"> </w:t>
      </w:r>
      <w:r w:rsidRPr="003275E1">
        <w:rPr>
          <w:rFonts w:eastAsia="Gulim" w:cs="Arial"/>
          <w:lang w:eastAsia="ko-KR"/>
        </w:rPr>
        <w:t>경과하기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삭제해야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특정한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아니라</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ThirdPartyNotices.txt </w:t>
      </w:r>
      <w:r w:rsidRPr="003275E1">
        <w:rPr>
          <w:rFonts w:eastAsia="Gulim" w:cs="Arial"/>
          <w:lang w:eastAsia="ko-KR"/>
        </w:rPr>
        <w:t>파일이나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문서에서</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확장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인터넷을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소스에서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w:t>
      </w:r>
      <w:r w:rsidRPr="003275E1">
        <w:rPr>
          <w:rFonts w:eastAsia="Gulim" w:cs="Arial"/>
          <w:lang w:eastAsia="ko-KR"/>
        </w:rPr>
        <w:t>기능</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Extension Manager, New Project Dialog, Web Platform Installer, Microsoft NuGet-Based Package Manager </w:t>
      </w:r>
      <w:r w:rsidRPr="003275E1">
        <w:rPr>
          <w:rFonts w:eastAsia="Gulim" w:cs="Arial"/>
          <w:lang w:eastAsia="ko-KR"/>
        </w:rPr>
        <w:t>및</w:t>
      </w:r>
      <w:r w:rsidRPr="003275E1">
        <w:rPr>
          <w:rFonts w:eastAsia="Gulim" w:cs="Arial"/>
          <w:lang w:eastAsia="ko-KR"/>
        </w:rPr>
        <w:t xml:space="preserve"> Microsoft ASP.NET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페이지의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w:t>
      </w:r>
      <w:r w:rsidRPr="003275E1">
        <w:rPr>
          <w:rFonts w:eastAsia="Gulim" w:cs="Arial"/>
          <w:lang w:eastAsia="ko-KR"/>
        </w:rPr>
        <w:t>편의상</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제공업체로부터</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종속성에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자로부터</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확보하며</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패키지의</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찾아서</w:t>
      </w:r>
      <w:r w:rsidRPr="003275E1">
        <w:rPr>
          <w:rFonts w:eastAsia="Gulim" w:cs="Arial"/>
          <w:lang w:eastAsia="ko-KR"/>
        </w:rPr>
        <w:t xml:space="preserve"> </w:t>
      </w:r>
      <w:r w:rsidRPr="003275E1">
        <w:rPr>
          <w:rFonts w:eastAsia="Gulim" w:cs="Arial"/>
          <w:lang w:eastAsia="ko-KR"/>
        </w:rPr>
        <w:t>파악하고</w:t>
      </w:r>
      <w:r w:rsidRPr="003275E1">
        <w:rPr>
          <w:rFonts w:eastAsia="Gulim" w:cs="Arial"/>
          <w:lang w:eastAsia="ko-KR"/>
        </w:rPr>
        <w:t xml:space="preserve"> </w:t>
      </w:r>
      <w:r w:rsidRPr="003275E1">
        <w:rPr>
          <w:rFonts w:eastAsia="Gulim" w:cs="Arial"/>
          <w:lang w:eastAsia="ko-KR"/>
        </w:rPr>
        <w:t>준수해야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책임임을</w:t>
      </w:r>
      <w:r w:rsidRPr="003275E1">
        <w:rPr>
          <w:rFonts w:eastAsia="Gulim" w:cs="Arial"/>
          <w:lang w:eastAsia="ko-KR"/>
        </w:rPr>
        <w:t xml:space="preserve"> </w:t>
      </w:r>
      <w:r w:rsidRPr="003275E1">
        <w:rPr>
          <w:rFonts w:eastAsia="Gulim" w:cs="Arial"/>
          <w:lang w:eastAsia="ko-KR"/>
        </w:rPr>
        <w:t>인정하고</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lastRenderedPageBreak/>
        <w:t>됩니다</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w:t>
      </w:r>
      <w:r w:rsidRPr="003275E1">
        <w:rPr>
          <w:rFonts w:eastAsia="Gulim" w:cs="Arial"/>
          <w:lang w:eastAsia="ko-KR"/>
        </w:rPr>
        <w:t>피드</w:t>
      </w:r>
      <w:r w:rsidRPr="003275E1">
        <w:rPr>
          <w:rFonts w:eastAsia="Gulim" w:cs="Arial"/>
          <w:lang w:eastAsia="ko-KR"/>
        </w:rPr>
        <w:t>) URL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따라야</w:t>
      </w:r>
      <w:r w:rsidRPr="003275E1">
        <w:rPr>
          <w:rFonts w:eastAsia="Gulim" w:cs="Arial"/>
          <w:lang w:eastAsia="ko-KR"/>
        </w:rPr>
        <w:t xml:space="preserve"> </w:t>
      </w:r>
      <w:r w:rsidRPr="003275E1">
        <w:rPr>
          <w:rFonts w:eastAsia="Gulim" w:cs="Arial"/>
          <w:lang w:eastAsia="ko-KR"/>
        </w:rPr>
        <w:t>하거나</w:t>
      </w:r>
      <w:r w:rsidRPr="003275E1">
        <w:rPr>
          <w:rFonts w:eastAsia="Gulim" w:cs="Arial"/>
          <w:lang w:eastAsia="ko-KR"/>
        </w:rPr>
        <w:t xml:space="preserve"> </w:t>
      </w:r>
      <w:r w:rsidRPr="003275E1">
        <w:rPr>
          <w:rFonts w:eastAsia="Gulim" w:cs="Arial"/>
          <w:lang w:eastAsia="ko-KR"/>
        </w:rPr>
        <w:t>패키지에서</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검토하는</w:t>
      </w:r>
      <w:r w:rsidRPr="003275E1">
        <w:rPr>
          <w:rFonts w:eastAsia="Gulim" w:cs="Arial"/>
          <w:lang w:eastAsia="ko-KR"/>
        </w:rPr>
        <w:t xml:space="preserve"> </w:t>
      </w:r>
      <w:r w:rsidRPr="003275E1">
        <w:rPr>
          <w:rFonts w:eastAsia="Gulim" w:cs="Arial"/>
          <w:lang w:eastAsia="ko-KR"/>
        </w:rPr>
        <w:t>것도</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책임에</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URL, </w:t>
      </w:r>
      <w:r w:rsidRPr="003275E1">
        <w:rPr>
          <w:rFonts w:eastAsia="Gulim" w:cs="Arial"/>
          <w:lang w:eastAsia="ko-KR"/>
        </w:rPr>
        <w:t>해당</w:t>
      </w:r>
      <w:r w:rsidRPr="003275E1">
        <w:rPr>
          <w:rFonts w:eastAsia="Gulim" w:cs="Arial"/>
          <w:lang w:eastAsia="ko-KR"/>
        </w:rPr>
        <w:t xml:space="preserve"> URL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w:t>
      </w:r>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피드나</w:t>
      </w:r>
      <w:r w:rsidRPr="003275E1">
        <w:rPr>
          <w:rFonts w:eastAsia="Gulim" w:cs="Arial"/>
          <w:lang w:eastAsia="ko-KR"/>
        </w:rPr>
        <w:t xml:space="preserve"> </w:t>
      </w:r>
      <w:r w:rsidRPr="003275E1">
        <w:rPr>
          <w:rFonts w:eastAsia="Gulim" w:cs="Arial"/>
          <w:lang w:eastAsia="ko-KR"/>
        </w:rPr>
        <w:t>갤러리를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참조한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아무런</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보증을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얻은</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부분에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외에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부인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손해의</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배제</w:t>
      </w:r>
      <w:r w:rsidRPr="003275E1">
        <w:rPr>
          <w:rFonts w:eastAsia="Gulim" w:cs="Arial"/>
          <w:lang w:eastAsia="ko-KR"/>
        </w:rPr>
        <w:t xml:space="preserve"> </w:t>
      </w:r>
      <w:r w:rsidRPr="003275E1">
        <w:rPr>
          <w:rFonts w:eastAsia="Gulim" w:cs="Arial"/>
          <w:lang w:eastAsia="ko-KR"/>
        </w:rPr>
        <w:t>조항도</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리버스</w:t>
      </w:r>
      <w:r w:rsidRPr="003275E1">
        <w:rPr>
          <w:rFonts w:eastAsia="Gulim" w:cs="Arial"/>
          <w:lang w:eastAsia="ko-KR"/>
        </w:rPr>
        <w:t xml:space="preserve"> </w:t>
      </w:r>
      <w:r w:rsidRPr="003275E1">
        <w:rPr>
          <w:rFonts w:eastAsia="Gulim" w:cs="Arial"/>
          <w:lang w:eastAsia="ko-KR"/>
        </w:rPr>
        <w:t>엔지니어링</w:t>
      </w:r>
      <w:r w:rsidRPr="003275E1">
        <w:rPr>
          <w:rFonts w:eastAsia="Gulim" w:cs="Arial"/>
          <w:lang w:eastAsia="ko-KR"/>
        </w:rPr>
        <w:t xml:space="preserve">, </w:t>
      </w:r>
      <w:r w:rsidRPr="003275E1">
        <w:rPr>
          <w:rFonts w:eastAsia="Gulim" w:cs="Arial"/>
          <w:lang w:eastAsia="ko-KR"/>
        </w:rPr>
        <w:t>디컴파일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디스어셈블하거나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추출하려고</w:t>
      </w:r>
      <w:r w:rsidRPr="003275E1">
        <w:rPr>
          <w:rFonts w:eastAsia="Gulim" w:cs="Arial"/>
          <w:lang w:eastAsia="ko-KR"/>
        </w:rPr>
        <w:t xml:space="preserve"> </w:t>
      </w:r>
      <w:r w:rsidRPr="003275E1">
        <w:rPr>
          <w:rFonts w:eastAsia="Gulim" w:cs="Arial"/>
          <w:lang w:eastAsia="ko-KR"/>
        </w:rPr>
        <w:t>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(i)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법률로</w:t>
      </w:r>
      <w:r w:rsidRPr="003275E1">
        <w:rPr>
          <w:rFonts w:eastAsia="Gulim" w:cs="Arial"/>
          <w:lang w:eastAsia="ko-KR"/>
        </w:rPr>
        <w:t xml:space="preserve"> </w:t>
      </w:r>
      <w:r w:rsidRPr="003275E1">
        <w:rPr>
          <w:rFonts w:eastAsia="Gulim" w:cs="Arial"/>
          <w:lang w:eastAsia="ko-KR"/>
        </w:rPr>
        <w:t>허용되거나</w:t>
      </w:r>
      <w:r w:rsidRPr="003275E1">
        <w:rPr>
          <w:rFonts w:eastAsia="Gulim" w:cs="Arial"/>
          <w:lang w:eastAsia="ko-KR"/>
        </w:rPr>
        <w:t xml:space="preserve"> (ii)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연결되어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GNU Lesser General Public License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라이브러리에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디버그해야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경우는</w:t>
      </w:r>
      <w:r w:rsidRPr="003275E1">
        <w:rPr>
          <w:rFonts w:eastAsia="Gulim" w:cs="Arial"/>
          <w:lang w:eastAsia="ko-KR"/>
        </w:rPr>
        <w:t xml:space="preserve"> </w:t>
      </w:r>
      <w:r w:rsidRPr="003275E1">
        <w:rPr>
          <w:rFonts w:eastAsia="Gulim" w:cs="Arial"/>
          <w:lang w:eastAsia="ko-KR"/>
        </w:rPr>
        <w:t>예외입니다</w:t>
      </w:r>
      <w:r w:rsidRPr="003275E1">
        <w:rPr>
          <w:rFonts w:eastAsia="Gulim" w:cs="Arial"/>
          <w:lang w:eastAsia="ko-KR"/>
        </w:rPr>
        <w:t>.</w:t>
      </w:r>
    </w:p>
    <w:p w:rsidR="003E01FF" w:rsidRPr="003275E1" w:rsidRDefault="003E01FF" w:rsidP="003E01FF">
      <w:pPr>
        <w:pStyle w:val="PURBody-Indented"/>
        <w:rPr>
          <w:rFonts w:eastAsia="Gulim" w:cs="Arial"/>
          <w:lang w:eastAsia="ko-KR"/>
        </w:rPr>
      </w:pPr>
      <w:r w:rsidRPr="003275E1">
        <w:rPr>
          <w:rFonts w:eastAsia="Gulim" w:cs="Arial"/>
          <w:smallCaps/>
          <w:color w:val="00467F" w:themeColor="text2"/>
          <w:lang w:eastAsia="ko-KR"/>
        </w:rPr>
        <w:t>Microsoft SharePoint, Windows SDK(</w:t>
      </w:r>
      <w:r w:rsidRPr="003275E1">
        <w:rPr>
          <w:rFonts w:eastAsia="Gulim" w:cs="Arial"/>
          <w:smallCaps/>
          <w:color w:val="00467F" w:themeColor="text2"/>
          <w:lang w:eastAsia="ko-KR"/>
        </w:rPr>
        <w:t>소프트웨어</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개발</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키트</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및</w:t>
      </w:r>
      <w:r w:rsidRPr="003275E1">
        <w:rPr>
          <w:rFonts w:eastAsia="Gulim" w:cs="Arial"/>
          <w:smallCaps/>
          <w:color w:val="00467F" w:themeColor="text2"/>
          <w:lang w:eastAsia="ko-KR"/>
        </w:rPr>
        <w:t xml:space="preserve"> Microsoft Office </w:t>
      </w:r>
      <w:r w:rsidRPr="003275E1">
        <w:rPr>
          <w:rFonts w:eastAsia="Gulim" w:cs="Arial"/>
          <w:smallCaps/>
          <w:color w:val="00467F" w:themeColor="text2"/>
          <w:lang w:eastAsia="ko-KR"/>
        </w:rPr>
        <w:t>구성</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요소</w:t>
      </w:r>
      <w:r w:rsidRPr="003275E1">
        <w:rPr>
          <w:rFonts w:eastAsia="Gulim" w:cs="Arial"/>
          <w:lang w:eastAsia="ko-KR"/>
        </w:rPr>
        <w:t xml:space="preserve"> </w:t>
      </w:r>
    </w:p>
    <w:p w:rsidR="003E01FF" w:rsidRPr="003275E1" w:rsidRDefault="003E01FF" w:rsidP="003E01FF">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SharePoint </w:t>
      </w:r>
      <w:r w:rsidRPr="003275E1">
        <w:rPr>
          <w:rFonts w:eastAsia="Gulim" w:cs="Arial"/>
          <w:lang w:eastAsia="ko-KR"/>
        </w:rPr>
        <w:t>소프트웨어</w:t>
      </w:r>
      <w:r w:rsidRPr="003275E1">
        <w:rPr>
          <w:rFonts w:eastAsia="Gulim" w:cs="Arial"/>
          <w:lang w:eastAsia="ko-KR"/>
        </w:rPr>
        <w:t xml:space="preserve">(SharePoint Windows Identity Foundation Extensions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Microsoft Office </w:t>
      </w:r>
      <w:r w:rsidRPr="003275E1">
        <w:rPr>
          <w:rFonts w:eastAsia="Gulim" w:cs="Arial"/>
          <w:lang w:eastAsia="ko-KR"/>
        </w:rPr>
        <w:t>소프트웨어</w:t>
      </w:r>
      <w:r w:rsidRPr="003275E1">
        <w:rPr>
          <w:rFonts w:eastAsia="Gulim" w:cs="Arial"/>
          <w:lang w:eastAsia="ko-KR"/>
        </w:rPr>
        <w:t xml:space="preserve">(Office </w:t>
      </w:r>
      <w:r w:rsidRPr="003275E1">
        <w:rPr>
          <w:rFonts w:eastAsia="Gulim" w:cs="Arial"/>
          <w:lang w:eastAsia="ko-KR"/>
        </w:rPr>
        <w:t>주</w:t>
      </w:r>
      <w:r w:rsidRPr="003275E1">
        <w:rPr>
          <w:rFonts w:eastAsia="Gulim" w:cs="Arial"/>
          <w:lang w:eastAsia="ko-KR"/>
        </w:rPr>
        <w:t xml:space="preserve"> interop </w:t>
      </w:r>
      <w:r w:rsidRPr="003275E1">
        <w:rPr>
          <w:rFonts w:eastAsia="Gulim" w:cs="Arial"/>
          <w:lang w:eastAsia="ko-KR"/>
        </w:rPr>
        <w:t>어셈블리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 </w:t>
      </w:r>
      <w:r w:rsidRPr="003275E1">
        <w:rPr>
          <w:rFonts w:eastAsia="Gulim" w:cs="Arial"/>
          <w:lang w:eastAsia="ko-KR"/>
        </w:rPr>
        <w:t>포함</w:t>
      </w:r>
      <w:r w:rsidRPr="003275E1">
        <w:rPr>
          <w:rFonts w:eastAsia="Gulim" w:cs="Arial"/>
          <w:lang w:eastAsia="ko-KR"/>
        </w:rPr>
        <w: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디렉터리의</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Microsoft Advertising SDK</w:t>
      </w:r>
    </w:p>
    <w:p w:rsidR="003E01FF" w:rsidRPr="003275E1" w:rsidRDefault="003E01FF" w:rsidP="00377F92">
      <w:pPr>
        <w:pStyle w:val="PURBullet-Indented"/>
        <w:numPr>
          <w:ilvl w:val="0"/>
          <w:numId w:val="0"/>
        </w:numPr>
        <w:spacing w:line="240" w:lineRule="auto"/>
        <w:ind w:left="288"/>
        <w:rPr>
          <w:rFonts w:eastAsia="Gulim" w:cs="Arial"/>
          <w:lang w:eastAsia="ko-KR"/>
        </w:rPr>
      </w:pPr>
      <w:r w:rsidRPr="003275E1">
        <w:rPr>
          <w:rFonts w:eastAsia="Gulim" w:cs="Arial"/>
          <w:lang w:eastAsia="ko-KR"/>
        </w:rPr>
        <w:t>Microsoft Advertising SDK for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정확한</w:t>
      </w:r>
      <w:r w:rsidRPr="003275E1">
        <w:rPr>
          <w:rFonts w:eastAsia="Gulim" w:cs="Arial"/>
          <w:lang w:eastAsia="ko-KR"/>
        </w:rPr>
        <w:t xml:space="preserve"> </w:t>
      </w:r>
      <w:r w:rsidRPr="003275E1">
        <w:rPr>
          <w:rFonts w:eastAsia="Gulim" w:cs="Arial"/>
          <w:lang w:eastAsia="ko-KR"/>
        </w:rPr>
        <w:t>위치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w:t>
      </w:r>
      <w:r w:rsidRPr="003275E1">
        <w:rPr>
          <w:rFonts w:eastAsia="Gulim" w:cs="Arial"/>
          <w:lang w:eastAsia="ko-KR"/>
        </w:rPr>
        <w:t xml:space="preserve">, </w:t>
      </w:r>
      <w:r w:rsidRPr="003275E1">
        <w:rPr>
          <w:rFonts w:eastAsia="Gulim" w:cs="Arial"/>
          <w:lang w:eastAsia="ko-KR"/>
        </w:rPr>
        <w:t>프로필</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동작에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추적되는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전달하는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(a)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사용되고</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활동을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제공된다는</w:t>
      </w:r>
      <w:r w:rsidRPr="003275E1">
        <w:rPr>
          <w:rFonts w:eastAsia="Gulim" w:cs="Arial"/>
          <w:lang w:eastAsia="ko-KR"/>
        </w:rPr>
        <w:t xml:space="preserve"> </w:t>
      </w:r>
      <w:r w:rsidRPr="003275E1">
        <w:rPr>
          <w:rFonts w:eastAsia="Gulim" w:cs="Arial"/>
          <w:lang w:eastAsia="ko-KR"/>
        </w:rPr>
        <w:t>사실을</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통지하고</w:t>
      </w:r>
      <w:r w:rsidRPr="003275E1">
        <w:rPr>
          <w:rFonts w:eastAsia="Gulim" w:cs="Arial"/>
          <w:lang w:eastAsia="ko-KR"/>
        </w:rPr>
        <w:t xml:space="preserve"> (b)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다운로드할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긍정적인</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동의를</w:t>
      </w:r>
      <w:r w:rsidRPr="003275E1">
        <w:rPr>
          <w:rFonts w:eastAsia="Gulim" w:cs="Arial"/>
          <w:lang w:eastAsia="ko-KR"/>
        </w:rPr>
        <w:t xml:space="preserve"> </w:t>
      </w: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얻어야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동의함</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클릭하거나</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클릭하여</w:t>
      </w:r>
      <w:r w:rsidRPr="003275E1">
        <w:rPr>
          <w:rFonts w:eastAsia="Gulim" w:cs="Arial"/>
          <w:lang w:eastAsia="ko-KR"/>
        </w:rPr>
        <w:t xml:space="preserve"> </w:t>
      </w:r>
      <w:r w:rsidRPr="003275E1">
        <w:rPr>
          <w:rFonts w:eastAsia="Gulim" w:cs="Arial"/>
          <w:lang w:eastAsia="ko-KR"/>
        </w:rPr>
        <w:t>설치를</w:t>
      </w:r>
      <w:r w:rsidRPr="003275E1">
        <w:rPr>
          <w:rFonts w:eastAsia="Gulim" w:cs="Arial"/>
          <w:lang w:eastAsia="ko-KR"/>
        </w:rPr>
        <w:t xml:space="preserve"> </w:t>
      </w:r>
      <w:r w:rsidRPr="003275E1">
        <w:rPr>
          <w:rFonts w:eastAsia="Gulim" w:cs="Arial"/>
          <w:lang w:eastAsia="ko-KR"/>
        </w:rPr>
        <w:t>계속해야</w:t>
      </w:r>
      <w:r w:rsidRPr="003275E1">
        <w:rPr>
          <w:rFonts w:eastAsia="Gulim" w:cs="Arial"/>
          <w:lang w:eastAsia="ko-KR"/>
        </w:rPr>
        <w:t xml:space="preserve"> </w:t>
      </w:r>
      <w:r w:rsidRPr="003275E1">
        <w:rPr>
          <w:rFonts w:eastAsia="Gulim" w:cs="Arial"/>
          <w:lang w:eastAsia="ko-KR"/>
        </w:rPr>
        <w:t>함</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귀사는</w:t>
      </w:r>
      <w:r w:rsidRPr="003275E1">
        <w:rPr>
          <w:rFonts w:eastAsia="Gulim" w:cs="Arial"/>
          <w:lang w:eastAsia="ko-KR"/>
        </w:rPr>
        <w:t xml:space="preserve"> (a)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인증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(b)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개인정보취급방침과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정책을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(c)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생성되거나</w:t>
      </w:r>
      <w:r w:rsidRPr="003275E1">
        <w:rPr>
          <w:rFonts w:eastAsia="Gulim" w:cs="Arial"/>
          <w:lang w:eastAsia="ko-KR"/>
        </w:rPr>
        <w:t xml:space="preserve"> </w:t>
      </w:r>
      <w:r w:rsidRPr="003275E1">
        <w:rPr>
          <w:rFonts w:eastAsia="Gulim" w:cs="Arial"/>
          <w:lang w:eastAsia="ko-KR"/>
        </w:rPr>
        <w:t>귀사에</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일환으로</w:t>
      </w:r>
      <w:r w:rsidRPr="003275E1">
        <w:rPr>
          <w:rFonts w:eastAsia="Gulim" w:cs="Arial"/>
          <w:lang w:eastAsia="ko-KR"/>
        </w:rPr>
        <w:t xml:space="preserve"> Microsoft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전달하기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용도로</w:t>
      </w:r>
      <w:r w:rsidRPr="003275E1">
        <w:rPr>
          <w:rFonts w:eastAsia="Gulim" w:cs="Arial"/>
          <w:lang w:eastAsia="ko-KR"/>
        </w:rPr>
        <w:t xml:space="preserve"> </w:t>
      </w:r>
      <w:r w:rsidRPr="003275E1">
        <w:rPr>
          <w:rFonts w:eastAsia="Gulim" w:cs="Arial"/>
          <w:lang w:eastAsia="ko-KR"/>
        </w:rPr>
        <w:t>수집하거나</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(d)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개인정보취급방침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이익을</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광고를</w:t>
      </w:r>
      <w:r w:rsidRPr="003275E1">
        <w:rPr>
          <w:rFonts w:eastAsia="Gulim" w:cs="Arial"/>
          <w:lang w:eastAsia="ko-KR"/>
        </w:rPr>
        <w:t xml:space="preserve"> </w:t>
      </w:r>
      <w:r w:rsidRPr="003275E1">
        <w:rPr>
          <w:rFonts w:eastAsia="Gulim" w:cs="Arial"/>
          <w:lang w:eastAsia="ko-KR"/>
        </w:rPr>
        <w:t>옵트아웃할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w:t>
      </w:r>
      <w:hyperlink r:id="rId123" w:history="1">
        <w:r w:rsidRPr="003275E1">
          <w:rPr>
            <w:rStyle w:val="Hyperlink"/>
            <w:rFonts w:eastAsia="Gulim" w:cs="Arial"/>
            <w:lang w:eastAsia="ko-KR"/>
          </w:rPr>
          <w:t>https://choice.live.com/AdvertisementChoice/</w:t>
        </w:r>
      </w:hyperlink>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것에</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Microsoft SQL Server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SQL Server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Windows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Microsoft Data Access Components</w:t>
      </w:r>
      <w:r w:rsidRPr="003275E1">
        <w:rPr>
          <w:rFonts w:eastAsia="Gulim" w:cs="Arial"/>
          <w:lang w:eastAsia="ko-KR"/>
        </w:rPr>
        <w:t>와</w:t>
      </w:r>
      <w:r w:rsidRPr="003275E1">
        <w:rPr>
          <w:rFonts w:eastAsia="Gulim" w:cs="Arial"/>
          <w:lang w:eastAsia="ko-KR"/>
        </w:rPr>
        <w:t xml:space="preserve">, Microsoft Build </w:t>
      </w:r>
      <w:r w:rsidRPr="003275E1">
        <w:rPr>
          <w:rFonts w:eastAsia="Gulim" w:cs="Arial"/>
          <w:lang w:eastAsia="ko-KR"/>
        </w:rPr>
        <w:t>기술과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.dll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Microsoft Internet Information Services(IIS) Express </w:t>
      </w:r>
      <w:r w:rsidRPr="003275E1">
        <w:rPr>
          <w:rFonts w:eastAsia="Gulim" w:cs="Arial"/>
          <w:lang w:eastAsia="ko-KR"/>
        </w:rPr>
        <w:t>및</w:t>
      </w:r>
      <w:r w:rsidRPr="003275E1">
        <w:rPr>
          <w:rFonts w:eastAsia="Gulim" w:cs="Arial"/>
          <w:lang w:eastAsia="ko-KR"/>
        </w:rPr>
        <w:t xml:space="preserve">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항목은</w:t>
      </w:r>
      <w:r w:rsidRPr="003275E1">
        <w:rPr>
          <w:rFonts w:eastAsia="Gulim" w:cs="Arial"/>
          <w:lang w:eastAsia="ko-KR"/>
        </w:rPr>
        <w:t xml:space="preserve"> Windows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일부이며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Windows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DD1638" w:rsidRPr="003275E1" w:rsidRDefault="00DD1638" w:rsidP="00DD1638">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bookmarkStart w:id="632" w:name="_Toc355093389"/>
      <w:bookmarkStart w:id="633" w:name="_Toc355093534"/>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DD1638" w:rsidRPr="003275E1" w:rsidRDefault="003B5CF1" w:rsidP="00CF64E6">
      <w:pPr>
        <w:pStyle w:val="PURBreadcrumb"/>
        <w:keepNext w:val="0"/>
        <w:keepLines w:val="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DD1638" w:rsidRPr="003275E1" w:rsidRDefault="00DD1638" w:rsidP="00DD1638">
      <w:pPr>
        <w:pStyle w:val="PURProductName"/>
        <w:rPr>
          <w:rFonts w:eastAsia="Gulim" w:cs="Arial"/>
          <w:lang w:eastAsia="ko-KR"/>
        </w:rPr>
      </w:pPr>
      <w:bookmarkStart w:id="634" w:name="_Toc347044733"/>
      <w:bookmarkStart w:id="635" w:name="_Toc347045413"/>
      <w:bookmarkStart w:id="636" w:name="_Toc363552823"/>
      <w:bookmarkStart w:id="637" w:name="_Toc363552886"/>
      <w:bookmarkStart w:id="638" w:name="_Toc372067949"/>
      <w:bookmarkStart w:id="639" w:name="_Toc372068092"/>
      <w:r w:rsidRPr="003275E1">
        <w:rPr>
          <w:rFonts w:eastAsia="Gulim" w:cs="Arial"/>
          <w:lang w:eastAsia="ko-KR"/>
        </w:rPr>
        <w:t>Visual Studio Professional 2013</w:t>
      </w:r>
      <w:bookmarkEnd w:id="632"/>
      <w:bookmarkEnd w:id="633"/>
      <w:bookmarkEnd w:id="634"/>
      <w:bookmarkEnd w:id="635"/>
      <w:bookmarkEnd w:id="636"/>
      <w:bookmarkEnd w:id="637"/>
      <w:bookmarkEnd w:id="638"/>
      <w:bookmarkEnd w:id="639"/>
      <w:r w:rsidRPr="003275E1">
        <w:rPr>
          <w:rFonts w:eastAsia="Gulim" w:cs="Arial"/>
        </w:rPr>
        <w:fldChar w:fldCharType="begin"/>
      </w:r>
      <w:r w:rsidRPr="003275E1">
        <w:rPr>
          <w:rFonts w:eastAsia="Gulim" w:cs="Arial"/>
          <w:lang w:eastAsia="ko-KR"/>
        </w:rPr>
        <w:instrText>XE "Visual Studio Professional 2013"</w:instrText>
      </w:r>
      <w:r w:rsidRPr="003275E1">
        <w:rPr>
          <w:rFonts w:eastAsia="Gulim" w:cs="Arial"/>
        </w:rPr>
        <w:fldChar w:fldCharType="end"/>
      </w:r>
    </w:p>
    <w:p w:rsidR="00DD1638" w:rsidRPr="003275E1" w:rsidRDefault="00DD1638" w:rsidP="00DD1638">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3275E1" w:rsidTr="00224512">
        <w:tc>
          <w:tcPr>
            <w:tcW w:w="2477" w:type="pct"/>
            <w:tcBorders>
              <w:top w:val="single" w:sz="4" w:space="0" w:color="auto"/>
              <w:bottom w:val="nil"/>
            </w:tcBorders>
          </w:tcPr>
          <w:p w:rsidR="00DD1638" w:rsidRPr="00A23430" w:rsidRDefault="00DD1638" w:rsidP="00224512">
            <w:pPr>
              <w:pStyle w:val="PURLMSH"/>
              <w:rPr>
                <w:rFonts w:eastAsia="Gulim" w:cs="Arial"/>
                <w:lang w:eastAsia="ko-KR"/>
              </w:rPr>
            </w:pPr>
            <w:r w:rsidRPr="00A23430">
              <w:rPr>
                <w:rFonts w:eastAsia="Gulim" w:cs="Arial"/>
                <w:lang w:eastAsia="ko-KR"/>
              </w:rPr>
              <w:t xml:space="preserve">SAL </w:t>
            </w:r>
            <w:r w:rsidRPr="00A23430">
              <w:rPr>
                <w:rFonts w:eastAsia="Gulim" w:cs="Arial"/>
                <w:lang w:eastAsia="ko-KR"/>
              </w:rPr>
              <w:t>일반</w:t>
            </w:r>
            <w:r w:rsidRPr="00A23430">
              <w:rPr>
                <w:rFonts w:eastAsia="Gulim" w:cs="Arial"/>
                <w:lang w:eastAsia="ko-KR"/>
              </w:rPr>
              <w:t xml:space="preserve"> </w:t>
            </w:r>
            <w:r w:rsidRPr="00A23430">
              <w:rPr>
                <w:rFonts w:eastAsia="Gulim" w:cs="Arial"/>
                <w:lang w:eastAsia="ko-KR"/>
              </w:rPr>
              <w:t>조건의</w:t>
            </w:r>
            <w:r w:rsidRPr="00A23430">
              <w:rPr>
                <w:rFonts w:eastAsia="Gulim" w:cs="Arial"/>
                <w:lang w:eastAsia="ko-KR"/>
              </w:rPr>
              <w:t xml:space="preserve"> </w:t>
            </w:r>
            <w:r w:rsidRPr="00A23430">
              <w:rPr>
                <w:rFonts w:eastAsia="Gulim" w:cs="Arial"/>
                <w:lang w:eastAsia="ko-KR"/>
              </w:rPr>
              <w:t>해당</w:t>
            </w:r>
            <w:r w:rsidRPr="00A23430">
              <w:rPr>
                <w:rFonts w:eastAsia="Gulim" w:cs="Arial"/>
                <w:lang w:eastAsia="ko-KR"/>
              </w:rPr>
              <w:t xml:space="preserve"> </w:t>
            </w:r>
            <w:r w:rsidRPr="00A23430">
              <w:rPr>
                <w:rFonts w:eastAsia="Gulim" w:cs="Arial"/>
                <w:lang w:eastAsia="ko-KR"/>
              </w:rPr>
              <w:t>섹션</w:t>
            </w:r>
            <w:r w:rsidRPr="00A23430">
              <w:rPr>
                <w:rFonts w:eastAsia="Gulim" w:cs="Arial"/>
                <w:lang w:eastAsia="ko-KR"/>
              </w:rPr>
              <w:t xml:space="preserve">: </w:t>
            </w:r>
            <w:hyperlink w:anchor="SALTerms_Desktop" w:history="1">
              <w:r w:rsidRPr="00A23430">
                <w:rPr>
                  <w:rStyle w:val="Hyperlink"/>
                  <w:rFonts w:eastAsia="Gulim" w:cs="Arial"/>
                  <w:lang w:eastAsia="ko-KR"/>
                </w:rPr>
                <w:t>데스크톱</w:t>
              </w:r>
              <w:r w:rsidRPr="00A23430">
                <w:rPr>
                  <w:rStyle w:val="Hyperlink"/>
                  <w:rFonts w:eastAsia="Gulim" w:cs="Arial"/>
                  <w:lang w:eastAsia="ko-KR"/>
                </w:rPr>
                <w:t xml:space="preserve"> </w:t>
              </w:r>
              <w:r w:rsidRPr="00A23430">
                <w:rPr>
                  <w:rStyle w:val="Hyperlink"/>
                  <w:rFonts w:eastAsia="Gulim" w:cs="Arial"/>
                  <w:lang w:eastAsia="ko-KR"/>
                </w:rPr>
                <w:t>응용</w:t>
              </w:r>
              <w:r w:rsidRPr="00A23430">
                <w:rPr>
                  <w:rStyle w:val="Hyperlink"/>
                  <w:rFonts w:eastAsia="Gulim" w:cs="Arial"/>
                  <w:lang w:eastAsia="ko-KR"/>
                </w:rPr>
                <w:t xml:space="preserve"> </w:t>
              </w:r>
              <w:r w:rsidRPr="00A23430">
                <w:rPr>
                  <w:rStyle w:val="Hyperlink"/>
                  <w:rFonts w:eastAsia="Gulim" w:cs="Arial"/>
                  <w:lang w:eastAsia="ko-KR"/>
                </w:rPr>
                <w:t>프로그램</w:t>
              </w:r>
            </w:hyperlink>
          </w:p>
        </w:tc>
        <w:tc>
          <w:tcPr>
            <w:tcW w:w="2523" w:type="pct"/>
            <w:tcBorders>
              <w:top w:val="single" w:sz="4" w:space="0" w:color="auto"/>
              <w:bottom w:val="nil"/>
            </w:tcBorders>
          </w:tcPr>
          <w:p w:rsidR="00DD1638" w:rsidRPr="00A23430" w:rsidRDefault="00DD1638" w:rsidP="00224512">
            <w:pPr>
              <w:pStyle w:val="PURLMSH"/>
              <w:rPr>
                <w:rFonts w:eastAsia="Gulim" w:cs="Arial"/>
                <w:i/>
                <w:lang w:eastAsia="ko-KR"/>
              </w:rPr>
            </w:pPr>
            <w:r w:rsidRPr="00A23430">
              <w:rPr>
                <w:rFonts w:eastAsia="Gulim" w:cs="Arial"/>
                <w:lang w:eastAsia="ko-KR"/>
              </w:rPr>
              <w:t>해당</w:t>
            </w:r>
            <w:r w:rsidRPr="00A23430">
              <w:rPr>
                <w:rFonts w:eastAsia="Gulim" w:cs="Arial"/>
                <w:lang w:eastAsia="ko-KR"/>
              </w:rPr>
              <w:t xml:space="preserve"> </w:t>
            </w:r>
            <w:r w:rsidRPr="00A23430">
              <w:rPr>
                <w:rFonts w:eastAsia="Gulim" w:cs="Arial"/>
                <w:lang w:eastAsia="ko-KR"/>
              </w:rPr>
              <w:t>통지</w:t>
            </w:r>
            <w:r w:rsidRPr="00A23430">
              <w:rPr>
                <w:rFonts w:eastAsia="Gulim" w:cs="Arial"/>
                <w:lang w:eastAsia="ko-KR"/>
              </w:rPr>
              <w:t xml:space="preserve"> </w:t>
            </w:r>
            <w:r w:rsidRPr="00A23430">
              <w:rPr>
                <w:rFonts w:eastAsia="Gulim" w:cs="Arial"/>
                <w:lang w:eastAsia="ko-KR"/>
              </w:rPr>
              <w:t>참조</w:t>
            </w:r>
            <w:r w:rsidRPr="00A23430">
              <w:rPr>
                <w:rFonts w:eastAsia="Gulim" w:cs="Arial"/>
                <w:lang w:eastAsia="ko-KR"/>
              </w:rPr>
              <w:t xml:space="preserve">: </w:t>
            </w:r>
            <w:r w:rsidRPr="00A23430">
              <w:rPr>
                <w:rFonts w:eastAsia="Gulim" w:cs="Arial"/>
                <w:b/>
                <w:lang w:eastAsia="ko-KR"/>
              </w:rPr>
              <w:t>데이터</w:t>
            </w:r>
            <w:r w:rsidRPr="00A23430">
              <w:rPr>
                <w:rFonts w:eastAsia="Gulim" w:cs="Arial"/>
                <w:b/>
                <w:lang w:eastAsia="ko-KR"/>
              </w:rPr>
              <w:t xml:space="preserve"> </w:t>
            </w:r>
            <w:r w:rsidRPr="00A23430">
              <w:rPr>
                <w:rFonts w:eastAsia="Gulim" w:cs="Arial"/>
                <w:b/>
                <w:lang w:eastAsia="ko-KR"/>
              </w:rPr>
              <w:t>전송</w:t>
            </w:r>
            <w:r w:rsidRPr="00A23430">
              <w:rPr>
                <w:rFonts w:eastAsia="Gulim" w:cs="Arial"/>
                <w:b/>
                <w:lang w:eastAsia="ko-KR"/>
              </w:rPr>
              <w:t xml:space="preserve">, Bing Maps, </w:t>
            </w:r>
            <w:r w:rsidRPr="00A23430">
              <w:rPr>
                <w:rFonts w:eastAsia="Gulim" w:cs="Arial"/>
                <w:b/>
                <w:lang w:eastAsia="ko-KR"/>
              </w:rPr>
              <w:t>위치</w:t>
            </w:r>
            <w:r w:rsidRPr="00A23430">
              <w:rPr>
                <w:rFonts w:eastAsia="Gulim" w:cs="Arial"/>
                <w:b/>
                <w:lang w:eastAsia="ko-KR"/>
              </w:rPr>
              <w:t xml:space="preserve"> </w:t>
            </w:r>
            <w:r w:rsidRPr="00A23430">
              <w:rPr>
                <w:rFonts w:eastAsia="Gulim" w:cs="Arial"/>
                <w:b/>
                <w:lang w:eastAsia="ko-KR"/>
              </w:rPr>
              <w:t>프레임워크</w:t>
            </w:r>
            <w:r w:rsidRPr="00A23430">
              <w:rPr>
                <w:rFonts w:eastAsia="Gulim" w:cs="Arial"/>
                <w:b/>
                <w:lang w:eastAsia="ko-KR"/>
              </w:rPr>
              <w:t xml:space="preserve">, </w:t>
            </w:r>
            <w:r w:rsidRPr="00A23430">
              <w:rPr>
                <w:rFonts w:eastAsia="Gulim" w:cs="Arial"/>
                <w:b/>
                <w:lang w:eastAsia="ko-KR"/>
              </w:rPr>
              <w:t>매핑</w:t>
            </w:r>
            <w:r w:rsidRPr="00A23430">
              <w:rPr>
                <w:rFonts w:eastAsia="Gulim" w:cs="Arial"/>
                <w:b/>
                <w:lang w:eastAsia="ko-KR"/>
              </w:rPr>
              <w:t xml:space="preserve"> API, Visual Studio</w:t>
            </w:r>
            <w:r w:rsidRPr="00A23430">
              <w:rPr>
                <w:rFonts w:eastAsia="Gulim" w:cs="Arial"/>
                <w:b/>
                <w:lang w:eastAsia="ko-KR"/>
              </w:rPr>
              <w:t>의</w:t>
            </w:r>
            <w:r w:rsidRPr="00A23430">
              <w:rPr>
                <w:rFonts w:eastAsia="Gulim" w:cs="Arial"/>
                <w:b/>
                <w:lang w:eastAsia="ko-KR"/>
              </w:rPr>
              <w:t xml:space="preserve"> Microsoft </w:t>
            </w:r>
            <w:r w:rsidRPr="00A23430">
              <w:rPr>
                <w:rFonts w:eastAsia="Gulim" w:cs="Arial"/>
                <w:b/>
                <w:lang w:eastAsia="ko-KR"/>
              </w:rPr>
              <w:t>계정</w:t>
            </w:r>
            <w:r w:rsidRPr="00A23430">
              <w:rPr>
                <w:rFonts w:eastAsia="Gulim" w:cs="Arial"/>
                <w:b/>
                <w:lang w:eastAsia="ko-KR"/>
              </w:rPr>
              <w:t xml:space="preserve">, H.264/MPEG-4 AVC </w:t>
            </w:r>
            <w:r w:rsidRPr="00A23430">
              <w:rPr>
                <w:rFonts w:eastAsia="Gulim" w:cs="Arial"/>
                <w:b/>
                <w:lang w:eastAsia="ko-KR"/>
              </w:rPr>
              <w:t>및</w:t>
            </w:r>
            <w:r w:rsidRPr="00A23430">
              <w:rPr>
                <w:rFonts w:eastAsia="Gulim" w:cs="Arial"/>
                <w:b/>
                <w:lang w:eastAsia="ko-KR"/>
              </w:rPr>
              <w:t>/</w:t>
            </w:r>
            <w:r w:rsidRPr="00A23430">
              <w:rPr>
                <w:rFonts w:eastAsia="Gulim" w:cs="Arial"/>
                <w:b/>
                <w:lang w:eastAsia="ko-KR"/>
              </w:rPr>
              <w:t>또는</w:t>
            </w:r>
            <w:r w:rsidRPr="00A23430">
              <w:rPr>
                <w:rFonts w:eastAsia="Gulim" w:cs="Arial"/>
                <w:b/>
                <w:lang w:eastAsia="ko-KR"/>
              </w:rPr>
              <w:t xml:space="preserve"> VC-1</w:t>
            </w:r>
            <w:r w:rsidRPr="00A23430">
              <w:rPr>
                <w:rFonts w:eastAsia="Gulim" w:cs="Arial"/>
                <w:i/>
                <w:lang w:eastAsia="ko-KR"/>
              </w:rPr>
              <w:t>(</w:t>
            </w:r>
            <w:hyperlink w:anchor="Appendix2" w:history="1">
              <w:r w:rsidRPr="00A23430">
                <w:rPr>
                  <w:rStyle w:val="Hyperlink"/>
                  <w:rFonts w:eastAsia="Gulim" w:cs="Arial"/>
                  <w:i/>
                  <w:lang w:eastAsia="ko-KR"/>
                </w:rPr>
                <w:t>부록</w:t>
              </w:r>
              <w:r w:rsidRPr="00A23430">
                <w:rPr>
                  <w:rStyle w:val="Hyperlink"/>
                  <w:rFonts w:eastAsia="Gulim" w:cs="Arial"/>
                  <w:i/>
                  <w:lang w:eastAsia="ko-KR"/>
                </w:rPr>
                <w:t xml:space="preserve"> 2</w:t>
              </w:r>
            </w:hyperlink>
            <w:r w:rsidRPr="00A23430">
              <w:rPr>
                <w:rFonts w:eastAsia="Gulim" w:cs="Arial"/>
                <w:i/>
                <w:lang w:eastAsia="ko-KR"/>
              </w:rPr>
              <w:t xml:space="preserve"> </w:t>
            </w:r>
            <w:r w:rsidRPr="00A23430">
              <w:rPr>
                <w:rFonts w:eastAsia="Gulim" w:cs="Arial"/>
                <w:i/>
                <w:lang w:eastAsia="ko-KR"/>
              </w:rPr>
              <w:t>참조</w:t>
            </w:r>
            <w:r w:rsidRPr="00A23430">
              <w:rPr>
                <w:rFonts w:eastAsia="Gulim" w:cs="Arial"/>
                <w:i/>
                <w:lang w:eastAsia="ko-KR"/>
              </w:rPr>
              <w:t>)</w:t>
            </w:r>
          </w:p>
        </w:tc>
      </w:tr>
      <w:tr w:rsidR="00DD1638" w:rsidRPr="003275E1" w:rsidTr="00224512">
        <w:tc>
          <w:tcPr>
            <w:tcW w:w="2477" w:type="pct"/>
            <w:tcBorders>
              <w:top w:val="nil"/>
              <w:bottom w:val="nil"/>
            </w:tcBorders>
          </w:tcPr>
          <w:p w:rsidR="00785537" w:rsidRPr="00A23430" w:rsidRDefault="00DD1638" w:rsidP="007331A1">
            <w:pPr>
              <w:pStyle w:val="PURLMSH"/>
              <w:rPr>
                <w:rFonts w:eastAsia="Gulim" w:cs="Arial"/>
                <w:b/>
                <w:lang w:eastAsia="ko-KR"/>
              </w:rPr>
            </w:pPr>
            <w:r w:rsidRPr="00A23430">
              <w:rPr>
                <w:rFonts w:eastAsia="Gulim" w:cs="Arial"/>
                <w:lang w:eastAsia="ko-KR"/>
              </w:rPr>
              <w:lastRenderedPageBreak/>
              <w:t>클라이언트</w:t>
            </w:r>
            <w:r w:rsidRPr="00A23430">
              <w:rPr>
                <w:rFonts w:eastAsia="Gulim" w:cs="Arial"/>
                <w:lang w:eastAsia="ko-KR"/>
              </w:rPr>
              <w:t>/</w:t>
            </w:r>
            <w:r w:rsidRPr="00A23430">
              <w:rPr>
                <w:rFonts w:eastAsia="Gulim" w:cs="Arial"/>
                <w:lang w:eastAsia="ko-KR"/>
              </w:rPr>
              <w:t>추가</w:t>
            </w:r>
            <w:r w:rsidRPr="00A23430">
              <w:rPr>
                <w:rFonts w:eastAsia="Gulim" w:cs="Arial"/>
                <w:lang w:eastAsia="ko-KR"/>
              </w:rPr>
              <w:t xml:space="preserve"> </w:t>
            </w:r>
            <w:r w:rsidRPr="00A23430">
              <w:rPr>
                <w:rFonts w:eastAsia="Gulim" w:cs="Arial"/>
                <w:lang w:eastAsia="ko-KR"/>
              </w:rPr>
              <w:t>소프트웨어</w:t>
            </w:r>
            <w:r w:rsidRPr="00A23430">
              <w:rPr>
                <w:rFonts w:eastAsia="Gulim" w:cs="Arial"/>
                <w:lang w:eastAsia="ko-KR"/>
              </w:rPr>
              <w:t xml:space="preserve">: </w:t>
            </w:r>
            <w:r w:rsidRPr="00A23430">
              <w:rPr>
                <w:rFonts w:eastAsia="Gulim" w:cs="Arial"/>
                <w:b/>
                <w:lang w:eastAsia="ko-KR"/>
              </w:rPr>
              <w:t>없음</w:t>
            </w:r>
          </w:p>
        </w:tc>
        <w:tc>
          <w:tcPr>
            <w:tcW w:w="2523" w:type="pct"/>
            <w:tcBorders>
              <w:top w:val="nil"/>
              <w:bottom w:val="nil"/>
            </w:tcBorders>
          </w:tcPr>
          <w:p w:rsidR="00DD1638" w:rsidRPr="00A23430" w:rsidRDefault="00DD1638" w:rsidP="00224512">
            <w:pPr>
              <w:pStyle w:val="PURLMSH"/>
              <w:rPr>
                <w:rFonts w:eastAsia="Gulim" w:cs="Arial"/>
              </w:rPr>
            </w:pPr>
            <w:r w:rsidRPr="00A23430">
              <w:rPr>
                <w:rFonts w:eastAsia="Gulim" w:cs="Arial"/>
              </w:rPr>
              <w:t>포함된</w:t>
            </w:r>
            <w:r w:rsidRPr="00A23430">
              <w:rPr>
                <w:rFonts w:eastAsia="Gulim" w:cs="Arial"/>
              </w:rPr>
              <w:t xml:space="preserve"> </w:t>
            </w:r>
            <w:r w:rsidRPr="00A23430">
              <w:rPr>
                <w:rFonts w:eastAsia="Gulim" w:cs="Arial"/>
              </w:rPr>
              <w:t>기술</w:t>
            </w:r>
            <w:r w:rsidRPr="00A23430">
              <w:rPr>
                <w:rFonts w:eastAsia="Gulim" w:cs="Arial"/>
              </w:rPr>
              <w:t xml:space="preserve">: </w:t>
            </w:r>
            <w:r w:rsidRPr="00A23430">
              <w:rPr>
                <w:rFonts w:eastAsia="Gulim" w:cs="Arial"/>
                <w:b/>
              </w:rPr>
              <w:t>있음</w:t>
            </w:r>
            <w:r w:rsidRPr="00A23430">
              <w:rPr>
                <w:rFonts w:eastAsia="Gulim" w:cs="Arial"/>
                <w:i/>
              </w:rPr>
              <w:t>(</w:t>
            </w:r>
            <w:r w:rsidR="00755D31" w:rsidRPr="00A23430">
              <w:rPr>
                <w:rFonts w:eastAsia="Gulim" w:cs="Arial"/>
              </w:rPr>
              <w:fldChar w:fldCharType="begin"/>
            </w:r>
            <w:r w:rsidR="00755D31" w:rsidRPr="00A23430">
              <w:rPr>
                <w:rFonts w:eastAsia="Gulim" w:cs="Arial"/>
              </w:rPr>
              <w:instrText xml:space="preserve"> REF  SQLServerTechnology \h  \* MERGEFORMAT </w:instrText>
            </w:r>
            <w:r w:rsidR="00755D31" w:rsidRPr="00A23430">
              <w:rPr>
                <w:rFonts w:eastAsia="Gulim" w:cs="Arial"/>
              </w:rPr>
            </w:r>
            <w:r w:rsidR="00755D31" w:rsidRPr="00A23430">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A23430">
              <w:rPr>
                <w:rFonts w:eastAsia="Gulim" w:cs="Arial"/>
              </w:rPr>
              <w:fldChar w:fldCharType="end"/>
            </w:r>
            <w:r w:rsidRPr="00A23430">
              <w:rPr>
                <w:rFonts w:eastAsia="Gulim" w:cs="Arial"/>
              </w:rPr>
              <w:t xml:space="preserve"> </w:t>
            </w:r>
            <w:r w:rsidRPr="00A23430">
              <w:rPr>
                <w:rFonts w:eastAsia="Gulim" w:cs="Arial"/>
              </w:rPr>
              <w:t>참조</w:t>
            </w:r>
            <w:r w:rsidRPr="00A23430">
              <w:rPr>
                <w:rFonts w:eastAsia="Gulim" w:cs="Arial"/>
              </w:rPr>
              <w:t>)</w:t>
            </w:r>
          </w:p>
        </w:tc>
      </w:tr>
      <w:tr w:rsidR="007331A1" w:rsidRPr="003275E1" w:rsidTr="00224512">
        <w:tc>
          <w:tcPr>
            <w:tcW w:w="2477" w:type="pct"/>
            <w:tcBorders>
              <w:top w:val="nil"/>
              <w:bottom w:val="nil"/>
            </w:tcBorders>
          </w:tcPr>
          <w:p w:rsidR="007331A1" w:rsidRPr="00A23430" w:rsidRDefault="007331A1" w:rsidP="00224512">
            <w:pPr>
              <w:pStyle w:val="PURLMSH"/>
              <w:rPr>
                <w:rFonts w:eastAsia="Gulim" w:cs="Arial"/>
              </w:rPr>
            </w:pPr>
          </w:p>
        </w:tc>
        <w:tc>
          <w:tcPr>
            <w:tcW w:w="2523" w:type="pct"/>
            <w:tcBorders>
              <w:top w:val="nil"/>
              <w:bottom w:val="nil"/>
            </w:tcBorders>
          </w:tcPr>
          <w:p w:rsidR="007331A1" w:rsidRPr="00A23430" w:rsidRDefault="007331A1" w:rsidP="00224512">
            <w:pPr>
              <w:pStyle w:val="PURLMSH"/>
              <w:rPr>
                <w:rFonts w:eastAsia="Gulim" w:cs="Arial"/>
                <w:lang w:eastAsia="ko-KR"/>
              </w:rPr>
            </w:pPr>
            <w:r w:rsidRPr="00A23430">
              <w:rPr>
                <w:rFonts w:eastAsia="Gulim" w:cs="Arial"/>
                <w:lang w:eastAsia="ko-KR"/>
              </w:rPr>
              <w:t>데이터</w:t>
            </w:r>
            <w:r w:rsidRPr="00A23430">
              <w:rPr>
                <w:rFonts w:eastAsia="Gulim" w:cs="Arial"/>
                <w:lang w:eastAsia="ko-KR"/>
              </w:rPr>
              <w:t xml:space="preserve"> </w:t>
            </w:r>
            <w:r w:rsidRPr="00A23430">
              <w:rPr>
                <w:rFonts w:eastAsia="Gulim" w:cs="Arial"/>
                <w:lang w:eastAsia="ko-KR"/>
              </w:rPr>
              <w:t>센터</w:t>
            </w:r>
            <w:r w:rsidRPr="00A23430">
              <w:rPr>
                <w:rFonts w:eastAsia="Gulim" w:cs="Arial"/>
                <w:lang w:eastAsia="ko-KR"/>
              </w:rPr>
              <w:t xml:space="preserve"> </w:t>
            </w:r>
            <w:r w:rsidRPr="00A23430">
              <w:rPr>
                <w:rFonts w:eastAsia="Gulim" w:cs="Arial"/>
                <w:lang w:eastAsia="ko-KR"/>
              </w:rPr>
              <w:t>공급자</w:t>
            </w:r>
            <w:r w:rsidRPr="00A23430">
              <w:rPr>
                <w:rFonts w:eastAsia="Gulim" w:cs="Arial"/>
                <w:lang w:eastAsia="ko-KR"/>
              </w:rPr>
              <w:t xml:space="preserve"> </w:t>
            </w:r>
            <w:r w:rsidRPr="00A23430">
              <w:rPr>
                <w:rFonts w:eastAsia="Gulim" w:cs="Arial"/>
                <w:lang w:eastAsia="ko-KR"/>
              </w:rPr>
              <w:t>서버에서</w:t>
            </w:r>
            <w:r w:rsidRPr="00A23430">
              <w:rPr>
                <w:rFonts w:eastAsia="Gulim" w:cs="Arial"/>
                <w:lang w:eastAsia="ko-KR"/>
              </w:rPr>
              <w:t xml:space="preserve"> </w:t>
            </w:r>
            <w:r w:rsidRPr="00A23430">
              <w:rPr>
                <w:rFonts w:eastAsia="Gulim" w:cs="Arial"/>
                <w:lang w:eastAsia="ko-KR"/>
              </w:rPr>
              <w:t>소프트웨어</w:t>
            </w:r>
            <w:r w:rsidRPr="00A23430">
              <w:rPr>
                <w:rFonts w:eastAsia="Gulim" w:cs="Arial"/>
                <w:lang w:eastAsia="ko-KR"/>
              </w:rPr>
              <w:t xml:space="preserve"> </w:t>
            </w:r>
            <w:r w:rsidRPr="00A23430">
              <w:rPr>
                <w:rFonts w:eastAsia="Gulim" w:cs="Arial"/>
                <w:lang w:eastAsia="ko-KR"/>
              </w:rPr>
              <w:t>서비스에</w:t>
            </w:r>
            <w:r w:rsidRPr="00A23430">
              <w:rPr>
                <w:rFonts w:eastAsia="Gulim" w:cs="Arial"/>
                <w:lang w:eastAsia="ko-KR"/>
              </w:rPr>
              <w:t xml:space="preserve"> </w:t>
            </w:r>
            <w:r w:rsidRPr="00A23430">
              <w:rPr>
                <w:rFonts w:eastAsia="Gulim" w:cs="Arial"/>
                <w:lang w:eastAsia="ko-KR"/>
              </w:rPr>
              <w:t>대한</w:t>
            </w:r>
            <w:r w:rsidRPr="00A23430">
              <w:rPr>
                <w:rFonts w:eastAsia="Gulim" w:cs="Arial"/>
                <w:lang w:eastAsia="ko-KR"/>
              </w:rPr>
              <w:t xml:space="preserve"> </w:t>
            </w:r>
            <w:r w:rsidRPr="00A23430">
              <w:rPr>
                <w:rFonts w:eastAsia="Gulim" w:cs="Arial"/>
                <w:lang w:eastAsia="ko-KR"/>
              </w:rPr>
              <w:t>자격</w:t>
            </w:r>
            <w:r w:rsidRPr="00A23430">
              <w:rPr>
                <w:rFonts w:eastAsia="Gulim" w:cs="Arial"/>
                <w:lang w:eastAsia="ko-KR"/>
              </w:rPr>
              <w:t xml:space="preserve"> </w:t>
            </w:r>
            <w:r w:rsidRPr="00A23430">
              <w:rPr>
                <w:rFonts w:eastAsia="Gulim" w:cs="Arial"/>
                <w:lang w:eastAsia="ko-KR"/>
              </w:rPr>
              <w:t>요건</w:t>
            </w:r>
            <w:r w:rsidRPr="00A23430">
              <w:rPr>
                <w:rFonts w:eastAsia="Gulim" w:cs="Arial"/>
                <w:lang w:eastAsia="ko-KR"/>
              </w:rPr>
              <w:t xml:space="preserve">: </w:t>
            </w:r>
            <w:r w:rsidRPr="00A23430">
              <w:rPr>
                <w:rFonts w:eastAsia="Gulim" w:cs="Arial"/>
                <w:b/>
                <w:lang w:eastAsia="ko-KR"/>
              </w:rPr>
              <w:t>있음</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3275E1" w:rsidRDefault="00DD1638" w:rsidP="00224512">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auto"/>
          </w:tcPr>
          <w:p w:rsidR="00DD1638" w:rsidRPr="003275E1" w:rsidRDefault="00DD1638" w:rsidP="00224512">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D1638" w:rsidRPr="003275E1" w:rsidRDefault="00DD1638" w:rsidP="003E01FF">
            <w:pPr>
              <w:pStyle w:val="PURBullet-Indented"/>
              <w:rPr>
                <w:rFonts w:eastAsia="Gulim" w:cs="Arial"/>
                <w:b/>
                <w:bCs/>
              </w:rPr>
            </w:pPr>
            <w:r w:rsidRPr="003275E1">
              <w:rPr>
                <w:rFonts w:eastAsia="Gulim" w:cs="Arial"/>
              </w:rPr>
              <w:t>Visual Studio Professional 2013 SAL</w:t>
            </w:r>
          </w:p>
        </w:tc>
      </w:tr>
    </w:tbl>
    <w:p w:rsidR="006C4379" w:rsidRDefault="006C4379" w:rsidP="006C4379">
      <w:pPr>
        <w:pStyle w:val="PURADDITIONALTERMSHEADERMB"/>
        <w:pBdr>
          <w:top w:val="none" w:sz="0" w:space="0" w:color="auto"/>
          <w:left w:val="none" w:sz="0" w:space="0" w:color="auto"/>
          <w:bottom w:val="none" w:sz="0" w:space="0" w:color="auto"/>
          <w:right w:val="none" w:sz="0" w:space="0" w:color="auto"/>
        </w:pBdr>
        <w:shd w:val="clear" w:color="auto" w:fill="auto"/>
        <w:rPr>
          <w:rFonts w:eastAsia="Gulim" w:cs="Arial"/>
        </w:rPr>
      </w:pPr>
    </w:p>
    <w:p w:rsidR="00DD1638" w:rsidRPr="003275E1" w:rsidRDefault="00DD1638" w:rsidP="00DD1638">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DD1638" w:rsidRPr="003275E1" w:rsidRDefault="00DD1638" w:rsidP="00DD1638">
      <w:pPr>
        <w:pStyle w:val="PURBlueStrong"/>
        <w:rPr>
          <w:rFonts w:eastAsia="Gulim" w:cs="Arial"/>
        </w:rPr>
      </w:pPr>
      <w:r w:rsidRPr="003275E1">
        <w:rPr>
          <w:rFonts w:eastAsia="Gulim" w:cs="Arial"/>
        </w:rPr>
        <w:t xml:space="preserve">BUILDSERVER.TXT </w:t>
      </w:r>
      <w:r w:rsidRPr="003275E1">
        <w:rPr>
          <w:rFonts w:eastAsia="Gulim" w:cs="Arial"/>
        </w:rPr>
        <w:t>파일</w:t>
      </w:r>
    </w:p>
    <w:p w:rsidR="00DD1638" w:rsidRPr="003275E1" w:rsidRDefault="00DD1638" w:rsidP="00DD1638">
      <w:pPr>
        <w:pStyle w:val="PURBody-Indented"/>
        <w:rPr>
          <w:rFonts w:eastAsia="Gulim" w:cs="Arial"/>
          <w:lang w:eastAsia="ko-KR"/>
        </w:rPr>
      </w:pPr>
      <w:r w:rsidRPr="003275E1">
        <w:rPr>
          <w:rFonts w:eastAsia="Gulim" w:cs="Arial"/>
          <w:lang w:eastAsia="ko-KR"/>
        </w:rPr>
        <w:t xml:space="preserve">BuildServer </w:t>
      </w:r>
      <w:r w:rsidRPr="003275E1">
        <w:rPr>
          <w:rFonts w:eastAsia="Gulim" w:cs="Arial"/>
          <w:lang w:eastAsia="ko-KR"/>
        </w:rPr>
        <w:t>목록은</w:t>
      </w:r>
      <w:r w:rsidRPr="003275E1">
        <w:rPr>
          <w:rFonts w:eastAsia="Gulim" w:cs="Arial"/>
          <w:lang w:eastAsia="ko-KR"/>
        </w:rPr>
        <w:t xml:space="preserve"> </w:t>
      </w:r>
      <w:hyperlink r:id="rId124"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목록의</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컴파일</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아카이브하기</w:t>
      </w:r>
      <w:r w:rsidRPr="003275E1">
        <w:rPr>
          <w:rFonts w:eastAsia="Gulim" w:cs="Arial"/>
          <w:lang w:eastAsia="ko-KR"/>
        </w:rPr>
        <w:t xml:space="preserve"> </w:t>
      </w:r>
      <w:r w:rsidRPr="003275E1">
        <w:rPr>
          <w:rFonts w:eastAsia="Gulim" w:cs="Arial"/>
          <w:lang w:eastAsia="ko-KR"/>
        </w:rPr>
        <w:t>위해서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품질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테스트를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사용하도록</w:t>
      </w:r>
      <w:r w:rsidRPr="003275E1">
        <w:rPr>
          <w:rFonts w:eastAsia="Gulim" w:cs="Arial"/>
          <w:lang w:eastAsia="ko-KR"/>
        </w:rPr>
        <w:t xml:space="preserve"> </w:t>
      </w:r>
      <w:hyperlink r:id="rId125" w:history="1">
        <w:r w:rsidRPr="003275E1">
          <w:rPr>
            <w:rStyle w:val="Hyperlink"/>
            <w:rFonts w:eastAsia="Gulim" w:cs="Arial"/>
            <w:lang w:eastAsia="ko-KR"/>
          </w:rPr>
          <w:t>http://go.microsoft.com/fwlink/?LinkId=286955</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게시할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
        <w:rPr>
          <w:rFonts w:eastAsia="Gulim" w:cs="Arial"/>
          <w:lang w:eastAsia="ko-KR"/>
        </w:rPr>
      </w:pPr>
      <w:r w:rsidRPr="003275E1">
        <w:rPr>
          <w:rFonts w:eastAsia="Gulim" w:cs="Arial"/>
          <w:lang w:eastAsia="ko-KR"/>
        </w:rPr>
        <w:t>유틸리티</w:t>
      </w:r>
    </w:p>
    <w:p w:rsidR="00DD1638" w:rsidRPr="003275E1" w:rsidRDefault="00DD1638" w:rsidP="00DD1638">
      <w:pPr>
        <w:pStyle w:val="PURBody-Indented"/>
        <w:rPr>
          <w:rFonts w:eastAsia="Gulim" w:cs="Arial"/>
          <w:lang w:eastAsia="ko-KR"/>
        </w:rPr>
      </w:pPr>
      <w:r w:rsidRPr="003275E1">
        <w:rPr>
          <w:rFonts w:eastAsia="Gulim" w:cs="Arial"/>
          <w:lang w:eastAsia="ko-KR"/>
        </w:rPr>
        <w:t>유틸리티</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26"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다릅니다</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컴퓨터에</w:t>
      </w:r>
      <w:r w:rsidRPr="003275E1">
        <w:rPr>
          <w:rFonts w:eastAsia="Gulim" w:cs="Arial"/>
          <w:lang w:eastAsia="ko-KR"/>
        </w:rPr>
        <w:t xml:space="preserve"> </w:t>
      </w:r>
      <w:r w:rsidRPr="003275E1">
        <w:rPr>
          <w:rFonts w:eastAsia="Gulim" w:cs="Arial"/>
          <w:lang w:eastAsia="ko-KR"/>
        </w:rPr>
        <w:t>복사하고</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유틸리티는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개발한</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디버그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디버깅을</w:t>
      </w:r>
      <w:r w:rsidRPr="003275E1">
        <w:rPr>
          <w:rFonts w:eastAsia="Gulim" w:cs="Arial"/>
          <w:lang w:eastAsia="ko-KR"/>
        </w:rPr>
        <w:t xml:space="preserve"> </w:t>
      </w:r>
      <w:r w:rsidRPr="003275E1">
        <w:rPr>
          <w:rFonts w:eastAsia="Gulim" w:cs="Arial"/>
          <w:lang w:eastAsia="ko-KR"/>
        </w:rPr>
        <w:t>완료한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설치한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30</w:t>
      </w:r>
      <w:r w:rsidRPr="003275E1">
        <w:rPr>
          <w:rFonts w:eastAsia="Gulim" w:cs="Arial"/>
          <w:lang w:eastAsia="ko-KR"/>
        </w:rPr>
        <w:t>일이</w:t>
      </w:r>
      <w:r w:rsidRPr="003275E1">
        <w:rPr>
          <w:rFonts w:eastAsia="Gulim" w:cs="Arial"/>
          <w:lang w:eastAsia="ko-KR"/>
        </w:rPr>
        <w:t xml:space="preserve"> </w:t>
      </w:r>
      <w:r w:rsidRPr="003275E1">
        <w:rPr>
          <w:rFonts w:eastAsia="Gulim" w:cs="Arial"/>
          <w:lang w:eastAsia="ko-KR"/>
        </w:rPr>
        <w:t>경과하기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삭제해야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특정한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아니라</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ThirdPartyNotices.txt </w:t>
      </w:r>
      <w:r w:rsidRPr="003275E1">
        <w:rPr>
          <w:rFonts w:eastAsia="Gulim" w:cs="Arial"/>
          <w:lang w:eastAsia="ko-KR"/>
        </w:rPr>
        <w:t>파일이나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문서에서</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확장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인터넷을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소스에서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w:t>
      </w:r>
      <w:r w:rsidRPr="003275E1">
        <w:rPr>
          <w:rFonts w:eastAsia="Gulim" w:cs="Arial"/>
          <w:lang w:eastAsia="ko-KR"/>
        </w:rPr>
        <w:t>기능</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Extension Manager, New Project Dialog, Web Platform Installer, Microsoft NuGet-Based Package Manager </w:t>
      </w:r>
      <w:r w:rsidRPr="003275E1">
        <w:rPr>
          <w:rFonts w:eastAsia="Gulim" w:cs="Arial"/>
          <w:lang w:eastAsia="ko-KR"/>
        </w:rPr>
        <w:t>및</w:t>
      </w:r>
      <w:r w:rsidRPr="003275E1">
        <w:rPr>
          <w:rFonts w:eastAsia="Gulim" w:cs="Arial"/>
          <w:lang w:eastAsia="ko-KR"/>
        </w:rPr>
        <w:t xml:space="preserve"> Microsoft ASP.NET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페이지의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w:t>
      </w:r>
      <w:r w:rsidRPr="003275E1">
        <w:rPr>
          <w:rFonts w:eastAsia="Gulim" w:cs="Arial"/>
          <w:lang w:eastAsia="ko-KR"/>
        </w:rPr>
        <w:t>편의상</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제공업체로부터</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종속성에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자로부터</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확보하며</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패키지의</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찾아서</w:t>
      </w:r>
      <w:r w:rsidRPr="003275E1">
        <w:rPr>
          <w:rFonts w:eastAsia="Gulim" w:cs="Arial"/>
          <w:lang w:eastAsia="ko-KR"/>
        </w:rPr>
        <w:t xml:space="preserve"> </w:t>
      </w:r>
      <w:r w:rsidRPr="003275E1">
        <w:rPr>
          <w:rFonts w:eastAsia="Gulim" w:cs="Arial"/>
          <w:lang w:eastAsia="ko-KR"/>
        </w:rPr>
        <w:t>파악하고</w:t>
      </w:r>
      <w:r w:rsidRPr="003275E1">
        <w:rPr>
          <w:rFonts w:eastAsia="Gulim" w:cs="Arial"/>
          <w:lang w:eastAsia="ko-KR"/>
        </w:rPr>
        <w:t xml:space="preserve"> </w:t>
      </w:r>
      <w:r w:rsidRPr="003275E1">
        <w:rPr>
          <w:rFonts w:eastAsia="Gulim" w:cs="Arial"/>
          <w:lang w:eastAsia="ko-KR"/>
        </w:rPr>
        <w:t>준수해야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책임임을</w:t>
      </w:r>
      <w:r w:rsidRPr="003275E1">
        <w:rPr>
          <w:rFonts w:eastAsia="Gulim" w:cs="Arial"/>
          <w:lang w:eastAsia="ko-KR"/>
        </w:rPr>
        <w:t xml:space="preserve"> </w:t>
      </w:r>
      <w:r w:rsidRPr="003275E1">
        <w:rPr>
          <w:rFonts w:eastAsia="Gulim" w:cs="Arial"/>
          <w:lang w:eastAsia="ko-KR"/>
        </w:rPr>
        <w:t>인정하고</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w:t>
      </w:r>
      <w:r w:rsidRPr="003275E1">
        <w:rPr>
          <w:rFonts w:eastAsia="Gulim" w:cs="Arial"/>
          <w:lang w:eastAsia="ko-KR"/>
        </w:rPr>
        <w:t>피드</w:t>
      </w:r>
      <w:r w:rsidRPr="003275E1">
        <w:rPr>
          <w:rFonts w:eastAsia="Gulim" w:cs="Arial"/>
          <w:lang w:eastAsia="ko-KR"/>
        </w:rPr>
        <w:t>) URL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따라야</w:t>
      </w:r>
      <w:r w:rsidRPr="003275E1">
        <w:rPr>
          <w:rFonts w:eastAsia="Gulim" w:cs="Arial"/>
          <w:lang w:eastAsia="ko-KR"/>
        </w:rPr>
        <w:t xml:space="preserve"> </w:t>
      </w:r>
      <w:r w:rsidRPr="003275E1">
        <w:rPr>
          <w:rFonts w:eastAsia="Gulim" w:cs="Arial"/>
          <w:lang w:eastAsia="ko-KR"/>
        </w:rPr>
        <w:t>하거나</w:t>
      </w:r>
      <w:r w:rsidRPr="003275E1">
        <w:rPr>
          <w:rFonts w:eastAsia="Gulim" w:cs="Arial"/>
          <w:lang w:eastAsia="ko-KR"/>
        </w:rPr>
        <w:t xml:space="preserve"> </w:t>
      </w:r>
      <w:r w:rsidRPr="003275E1">
        <w:rPr>
          <w:rFonts w:eastAsia="Gulim" w:cs="Arial"/>
          <w:lang w:eastAsia="ko-KR"/>
        </w:rPr>
        <w:t>패키지에서</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검토하는</w:t>
      </w:r>
      <w:r w:rsidRPr="003275E1">
        <w:rPr>
          <w:rFonts w:eastAsia="Gulim" w:cs="Arial"/>
          <w:lang w:eastAsia="ko-KR"/>
        </w:rPr>
        <w:t xml:space="preserve"> </w:t>
      </w:r>
      <w:r w:rsidRPr="003275E1">
        <w:rPr>
          <w:rFonts w:eastAsia="Gulim" w:cs="Arial"/>
          <w:lang w:eastAsia="ko-KR"/>
        </w:rPr>
        <w:t>것도</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책임에</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URL, </w:t>
      </w:r>
      <w:r w:rsidRPr="003275E1">
        <w:rPr>
          <w:rFonts w:eastAsia="Gulim" w:cs="Arial"/>
          <w:lang w:eastAsia="ko-KR"/>
        </w:rPr>
        <w:t>해당</w:t>
      </w:r>
      <w:r w:rsidRPr="003275E1">
        <w:rPr>
          <w:rFonts w:eastAsia="Gulim" w:cs="Arial"/>
          <w:lang w:eastAsia="ko-KR"/>
        </w:rPr>
        <w:t xml:space="preserve"> URL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w:t>
      </w:r>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피드나</w:t>
      </w:r>
      <w:r w:rsidRPr="003275E1">
        <w:rPr>
          <w:rFonts w:eastAsia="Gulim" w:cs="Arial"/>
          <w:lang w:eastAsia="ko-KR"/>
        </w:rPr>
        <w:t xml:space="preserve"> </w:t>
      </w:r>
      <w:r w:rsidRPr="003275E1">
        <w:rPr>
          <w:rFonts w:eastAsia="Gulim" w:cs="Arial"/>
          <w:lang w:eastAsia="ko-KR"/>
        </w:rPr>
        <w:t>갤러리를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참조한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아무런</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보증을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얻은</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부분에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외에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부인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손해의</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배제</w:t>
      </w:r>
      <w:r w:rsidRPr="003275E1">
        <w:rPr>
          <w:rFonts w:eastAsia="Gulim" w:cs="Arial"/>
          <w:lang w:eastAsia="ko-KR"/>
        </w:rPr>
        <w:t xml:space="preserve"> </w:t>
      </w:r>
      <w:r w:rsidRPr="003275E1">
        <w:rPr>
          <w:rFonts w:eastAsia="Gulim" w:cs="Arial"/>
          <w:lang w:eastAsia="ko-KR"/>
        </w:rPr>
        <w:t>조항도</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리버스</w:t>
      </w:r>
      <w:r w:rsidRPr="003275E1">
        <w:rPr>
          <w:rFonts w:eastAsia="Gulim" w:cs="Arial"/>
          <w:lang w:eastAsia="ko-KR"/>
        </w:rPr>
        <w:t xml:space="preserve"> </w:t>
      </w:r>
      <w:r w:rsidRPr="003275E1">
        <w:rPr>
          <w:rFonts w:eastAsia="Gulim" w:cs="Arial"/>
          <w:lang w:eastAsia="ko-KR"/>
        </w:rPr>
        <w:t>엔지니어링</w:t>
      </w:r>
      <w:r w:rsidRPr="003275E1">
        <w:rPr>
          <w:rFonts w:eastAsia="Gulim" w:cs="Arial"/>
          <w:lang w:eastAsia="ko-KR"/>
        </w:rPr>
        <w:t xml:space="preserve">, </w:t>
      </w:r>
      <w:r w:rsidRPr="003275E1">
        <w:rPr>
          <w:rFonts w:eastAsia="Gulim" w:cs="Arial"/>
          <w:lang w:eastAsia="ko-KR"/>
        </w:rPr>
        <w:t>디컴파일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디스어셈블하거나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추출하려고</w:t>
      </w:r>
      <w:r w:rsidRPr="003275E1">
        <w:rPr>
          <w:rFonts w:eastAsia="Gulim" w:cs="Arial"/>
          <w:lang w:eastAsia="ko-KR"/>
        </w:rPr>
        <w:t xml:space="preserve"> </w:t>
      </w:r>
      <w:r w:rsidRPr="003275E1">
        <w:rPr>
          <w:rFonts w:eastAsia="Gulim" w:cs="Arial"/>
          <w:lang w:eastAsia="ko-KR"/>
        </w:rPr>
        <w:t>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(i)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법률로</w:t>
      </w:r>
      <w:r w:rsidRPr="003275E1">
        <w:rPr>
          <w:rFonts w:eastAsia="Gulim" w:cs="Arial"/>
          <w:lang w:eastAsia="ko-KR"/>
        </w:rPr>
        <w:t xml:space="preserve"> </w:t>
      </w:r>
      <w:r w:rsidRPr="003275E1">
        <w:rPr>
          <w:rFonts w:eastAsia="Gulim" w:cs="Arial"/>
          <w:lang w:eastAsia="ko-KR"/>
        </w:rPr>
        <w:t>허용되거나</w:t>
      </w:r>
      <w:r w:rsidRPr="003275E1">
        <w:rPr>
          <w:rFonts w:eastAsia="Gulim" w:cs="Arial"/>
          <w:lang w:eastAsia="ko-KR"/>
        </w:rPr>
        <w:t xml:space="preserve"> (ii)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연결되어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GNU Lesser General Public License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라이브러리에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디버그해야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경우는</w:t>
      </w:r>
      <w:r w:rsidRPr="003275E1">
        <w:rPr>
          <w:rFonts w:eastAsia="Gulim" w:cs="Arial"/>
          <w:lang w:eastAsia="ko-KR"/>
        </w:rPr>
        <w:t xml:space="preserve"> </w:t>
      </w:r>
      <w:r w:rsidRPr="003275E1">
        <w:rPr>
          <w:rFonts w:eastAsia="Gulim" w:cs="Arial"/>
          <w:lang w:eastAsia="ko-KR"/>
        </w:rPr>
        <w:t>예외입니다</w:t>
      </w:r>
      <w:r w:rsidRPr="003275E1">
        <w:rPr>
          <w:rFonts w:eastAsia="Gulim" w:cs="Arial"/>
          <w:lang w:eastAsia="ko-KR"/>
        </w:rPr>
        <w:t>.</w:t>
      </w:r>
    </w:p>
    <w:p w:rsidR="003E01FF" w:rsidRPr="003275E1" w:rsidRDefault="003E01FF" w:rsidP="003E01FF">
      <w:pPr>
        <w:pStyle w:val="PURBody-Indented"/>
        <w:rPr>
          <w:rFonts w:eastAsia="Gulim" w:cs="Arial"/>
          <w:lang w:eastAsia="ko-KR"/>
        </w:rPr>
      </w:pPr>
      <w:r w:rsidRPr="003275E1">
        <w:rPr>
          <w:rFonts w:eastAsia="Gulim" w:cs="Arial"/>
          <w:smallCaps/>
          <w:color w:val="00467F" w:themeColor="text2"/>
          <w:lang w:eastAsia="ko-KR"/>
        </w:rPr>
        <w:t>Microsoft SharePoint, Windows SDK(</w:t>
      </w:r>
      <w:r w:rsidRPr="003275E1">
        <w:rPr>
          <w:rFonts w:eastAsia="Gulim" w:cs="Arial"/>
          <w:smallCaps/>
          <w:color w:val="00467F" w:themeColor="text2"/>
          <w:lang w:eastAsia="ko-KR"/>
        </w:rPr>
        <w:t>소프트웨어</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개발</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키트</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및</w:t>
      </w:r>
      <w:r w:rsidRPr="003275E1">
        <w:rPr>
          <w:rFonts w:eastAsia="Gulim" w:cs="Arial"/>
          <w:smallCaps/>
          <w:color w:val="00467F" w:themeColor="text2"/>
          <w:lang w:eastAsia="ko-KR"/>
        </w:rPr>
        <w:t xml:space="preserve"> Microsoft Office </w:t>
      </w:r>
      <w:r w:rsidRPr="003275E1">
        <w:rPr>
          <w:rFonts w:eastAsia="Gulim" w:cs="Arial"/>
          <w:smallCaps/>
          <w:color w:val="00467F" w:themeColor="text2"/>
          <w:lang w:eastAsia="ko-KR"/>
        </w:rPr>
        <w:t>구성</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요소</w:t>
      </w:r>
      <w:r w:rsidRPr="003275E1">
        <w:rPr>
          <w:rFonts w:eastAsia="Gulim" w:cs="Arial"/>
          <w:lang w:eastAsia="ko-KR"/>
        </w:rPr>
        <w:t xml:space="preserve"> </w:t>
      </w:r>
    </w:p>
    <w:p w:rsidR="003E01FF" w:rsidRPr="003275E1" w:rsidRDefault="003E01FF" w:rsidP="003E01FF">
      <w:pPr>
        <w:pStyle w:val="PURBody-Indented"/>
        <w:rPr>
          <w:rFonts w:eastAsia="Gulim" w:cs="Arial"/>
          <w:lang w:eastAsia="ko-KR"/>
        </w:rPr>
      </w:pPr>
      <w:r w:rsidRPr="003275E1">
        <w:rPr>
          <w:rFonts w:eastAsia="Gulim" w:cs="Arial"/>
          <w:lang w:eastAsia="ko-KR"/>
        </w:rPr>
        <w:lastRenderedPageBreak/>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SharePoint </w:t>
      </w:r>
      <w:r w:rsidRPr="003275E1">
        <w:rPr>
          <w:rFonts w:eastAsia="Gulim" w:cs="Arial"/>
          <w:lang w:eastAsia="ko-KR"/>
        </w:rPr>
        <w:t>소프트웨어</w:t>
      </w:r>
      <w:r w:rsidRPr="003275E1">
        <w:rPr>
          <w:rFonts w:eastAsia="Gulim" w:cs="Arial"/>
          <w:lang w:eastAsia="ko-KR"/>
        </w:rPr>
        <w:t xml:space="preserve">(SharePoint Windows Identity Foundation Extensions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Microsoft Office </w:t>
      </w:r>
      <w:r w:rsidRPr="003275E1">
        <w:rPr>
          <w:rFonts w:eastAsia="Gulim" w:cs="Arial"/>
          <w:lang w:eastAsia="ko-KR"/>
        </w:rPr>
        <w:t>소프트웨어</w:t>
      </w:r>
      <w:r w:rsidRPr="003275E1">
        <w:rPr>
          <w:rFonts w:eastAsia="Gulim" w:cs="Arial"/>
          <w:lang w:eastAsia="ko-KR"/>
        </w:rPr>
        <w:t xml:space="preserve">(Office </w:t>
      </w:r>
      <w:r w:rsidRPr="003275E1">
        <w:rPr>
          <w:rFonts w:eastAsia="Gulim" w:cs="Arial"/>
          <w:lang w:eastAsia="ko-KR"/>
        </w:rPr>
        <w:t>주</w:t>
      </w:r>
      <w:r w:rsidRPr="003275E1">
        <w:rPr>
          <w:rFonts w:eastAsia="Gulim" w:cs="Arial"/>
          <w:lang w:eastAsia="ko-KR"/>
        </w:rPr>
        <w:t xml:space="preserve"> interop </w:t>
      </w:r>
      <w:r w:rsidRPr="003275E1">
        <w:rPr>
          <w:rFonts w:eastAsia="Gulim" w:cs="Arial"/>
          <w:lang w:eastAsia="ko-KR"/>
        </w:rPr>
        <w:t>어셈블리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 </w:t>
      </w:r>
      <w:r w:rsidRPr="003275E1">
        <w:rPr>
          <w:rFonts w:eastAsia="Gulim" w:cs="Arial"/>
          <w:lang w:eastAsia="ko-KR"/>
        </w:rPr>
        <w:t>포함</w:t>
      </w:r>
      <w:r w:rsidRPr="003275E1">
        <w:rPr>
          <w:rFonts w:eastAsia="Gulim" w:cs="Arial"/>
          <w:lang w:eastAsia="ko-KR"/>
        </w:rPr>
        <w: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디렉터리의</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Microsoft Advertising SDK</w:t>
      </w:r>
    </w:p>
    <w:p w:rsidR="003E01FF" w:rsidRPr="003275E1" w:rsidRDefault="003E01FF" w:rsidP="00377F92">
      <w:pPr>
        <w:pStyle w:val="PURBullet-Indented"/>
        <w:numPr>
          <w:ilvl w:val="0"/>
          <w:numId w:val="0"/>
        </w:numPr>
        <w:spacing w:line="240" w:lineRule="auto"/>
        <w:ind w:left="288"/>
        <w:rPr>
          <w:rFonts w:eastAsia="Gulim" w:cs="Arial"/>
          <w:lang w:eastAsia="ko-KR"/>
        </w:rPr>
      </w:pPr>
      <w:r w:rsidRPr="003275E1">
        <w:rPr>
          <w:rFonts w:eastAsia="Gulim" w:cs="Arial"/>
          <w:lang w:eastAsia="ko-KR"/>
        </w:rPr>
        <w:t>Microsoft Advertising SDK for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정확한</w:t>
      </w:r>
      <w:r w:rsidRPr="003275E1">
        <w:rPr>
          <w:rFonts w:eastAsia="Gulim" w:cs="Arial"/>
          <w:lang w:eastAsia="ko-KR"/>
        </w:rPr>
        <w:t xml:space="preserve"> </w:t>
      </w:r>
      <w:r w:rsidRPr="003275E1">
        <w:rPr>
          <w:rFonts w:eastAsia="Gulim" w:cs="Arial"/>
          <w:lang w:eastAsia="ko-KR"/>
        </w:rPr>
        <w:t>위치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w:t>
      </w:r>
      <w:r w:rsidRPr="003275E1">
        <w:rPr>
          <w:rFonts w:eastAsia="Gulim" w:cs="Arial"/>
          <w:lang w:eastAsia="ko-KR"/>
        </w:rPr>
        <w:t xml:space="preserve">, </w:t>
      </w:r>
      <w:r w:rsidRPr="003275E1">
        <w:rPr>
          <w:rFonts w:eastAsia="Gulim" w:cs="Arial"/>
          <w:lang w:eastAsia="ko-KR"/>
        </w:rPr>
        <w:t>프로필</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동작에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추적되는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전달하는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(a)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사용되고</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활동을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제공된다는</w:t>
      </w:r>
      <w:r w:rsidRPr="003275E1">
        <w:rPr>
          <w:rFonts w:eastAsia="Gulim" w:cs="Arial"/>
          <w:lang w:eastAsia="ko-KR"/>
        </w:rPr>
        <w:t xml:space="preserve"> </w:t>
      </w:r>
      <w:r w:rsidRPr="003275E1">
        <w:rPr>
          <w:rFonts w:eastAsia="Gulim" w:cs="Arial"/>
          <w:lang w:eastAsia="ko-KR"/>
        </w:rPr>
        <w:t>사실을</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통지하고</w:t>
      </w:r>
      <w:r w:rsidRPr="003275E1">
        <w:rPr>
          <w:rFonts w:eastAsia="Gulim" w:cs="Arial"/>
          <w:lang w:eastAsia="ko-KR"/>
        </w:rPr>
        <w:t xml:space="preserve"> (b)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다운로드할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긍정적인</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동의를</w:t>
      </w:r>
      <w:r w:rsidRPr="003275E1">
        <w:rPr>
          <w:rFonts w:eastAsia="Gulim" w:cs="Arial"/>
          <w:lang w:eastAsia="ko-KR"/>
        </w:rPr>
        <w:t xml:space="preserve"> </w:t>
      </w: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얻어야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동의함</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클릭하거나</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클릭하여</w:t>
      </w:r>
      <w:r w:rsidRPr="003275E1">
        <w:rPr>
          <w:rFonts w:eastAsia="Gulim" w:cs="Arial"/>
          <w:lang w:eastAsia="ko-KR"/>
        </w:rPr>
        <w:t xml:space="preserve"> </w:t>
      </w:r>
      <w:r w:rsidRPr="003275E1">
        <w:rPr>
          <w:rFonts w:eastAsia="Gulim" w:cs="Arial"/>
          <w:lang w:eastAsia="ko-KR"/>
        </w:rPr>
        <w:t>설치를</w:t>
      </w:r>
      <w:r w:rsidRPr="003275E1">
        <w:rPr>
          <w:rFonts w:eastAsia="Gulim" w:cs="Arial"/>
          <w:lang w:eastAsia="ko-KR"/>
        </w:rPr>
        <w:t xml:space="preserve"> </w:t>
      </w:r>
      <w:r w:rsidRPr="003275E1">
        <w:rPr>
          <w:rFonts w:eastAsia="Gulim" w:cs="Arial"/>
          <w:lang w:eastAsia="ko-KR"/>
        </w:rPr>
        <w:t>계속해야</w:t>
      </w:r>
      <w:r w:rsidRPr="003275E1">
        <w:rPr>
          <w:rFonts w:eastAsia="Gulim" w:cs="Arial"/>
          <w:lang w:eastAsia="ko-KR"/>
        </w:rPr>
        <w:t xml:space="preserve"> </w:t>
      </w:r>
      <w:r w:rsidRPr="003275E1">
        <w:rPr>
          <w:rFonts w:eastAsia="Gulim" w:cs="Arial"/>
          <w:lang w:eastAsia="ko-KR"/>
        </w:rPr>
        <w:t>함</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귀사는</w:t>
      </w:r>
      <w:r w:rsidRPr="003275E1">
        <w:rPr>
          <w:rFonts w:eastAsia="Gulim" w:cs="Arial"/>
          <w:lang w:eastAsia="ko-KR"/>
        </w:rPr>
        <w:t xml:space="preserve"> (a)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인증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(b)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개인정보취급방침과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정책을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(c)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생성되거나</w:t>
      </w:r>
      <w:r w:rsidRPr="003275E1">
        <w:rPr>
          <w:rFonts w:eastAsia="Gulim" w:cs="Arial"/>
          <w:lang w:eastAsia="ko-KR"/>
        </w:rPr>
        <w:t xml:space="preserve"> </w:t>
      </w:r>
      <w:r w:rsidRPr="003275E1">
        <w:rPr>
          <w:rFonts w:eastAsia="Gulim" w:cs="Arial"/>
          <w:lang w:eastAsia="ko-KR"/>
        </w:rPr>
        <w:t>귀사에</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일환으로</w:t>
      </w:r>
      <w:r w:rsidRPr="003275E1">
        <w:rPr>
          <w:rFonts w:eastAsia="Gulim" w:cs="Arial"/>
          <w:lang w:eastAsia="ko-KR"/>
        </w:rPr>
        <w:t xml:space="preserve"> Microsoft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전달하기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용도로</w:t>
      </w:r>
      <w:r w:rsidRPr="003275E1">
        <w:rPr>
          <w:rFonts w:eastAsia="Gulim" w:cs="Arial"/>
          <w:lang w:eastAsia="ko-KR"/>
        </w:rPr>
        <w:t xml:space="preserve"> </w:t>
      </w:r>
      <w:r w:rsidRPr="003275E1">
        <w:rPr>
          <w:rFonts w:eastAsia="Gulim" w:cs="Arial"/>
          <w:lang w:eastAsia="ko-KR"/>
        </w:rPr>
        <w:t>수집하거나</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(d)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개인정보취급방침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이익을</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광고를</w:t>
      </w:r>
      <w:r w:rsidRPr="003275E1">
        <w:rPr>
          <w:rFonts w:eastAsia="Gulim" w:cs="Arial"/>
          <w:lang w:eastAsia="ko-KR"/>
        </w:rPr>
        <w:t xml:space="preserve"> </w:t>
      </w:r>
      <w:r w:rsidRPr="003275E1">
        <w:rPr>
          <w:rFonts w:eastAsia="Gulim" w:cs="Arial"/>
          <w:lang w:eastAsia="ko-KR"/>
        </w:rPr>
        <w:t>옵트아웃할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w:t>
      </w:r>
      <w:hyperlink r:id="rId127" w:history="1">
        <w:r w:rsidRPr="003275E1">
          <w:rPr>
            <w:rStyle w:val="Hyperlink"/>
            <w:rFonts w:eastAsia="Gulim" w:cs="Arial"/>
            <w:lang w:eastAsia="ko-KR"/>
          </w:rPr>
          <w:t>https://choice.live.com/AdvertisementChoice/</w:t>
        </w:r>
      </w:hyperlink>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것에</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Microsoft SQL Server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SQL Server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Windows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Microsoft Data Access Components</w:t>
      </w:r>
      <w:r w:rsidRPr="003275E1">
        <w:rPr>
          <w:rFonts w:eastAsia="Gulim" w:cs="Arial"/>
          <w:lang w:eastAsia="ko-KR"/>
        </w:rPr>
        <w:t>와</w:t>
      </w:r>
      <w:r w:rsidRPr="003275E1">
        <w:rPr>
          <w:rFonts w:eastAsia="Gulim" w:cs="Arial"/>
          <w:lang w:eastAsia="ko-KR"/>
        </w:rPr>
        <w:t xml:space="preserve">, Microsoft Build </w:t>
      </w:r>
      <w:r w:rsidRPr="003275E1">
        <w:rPr>
          <w:rFonts w:eastAsia="Gulim" w:cs="Arial"/>
          <w:lang w:eastAsia="ko-KR"/>
        </w:rPr>
        <w:t>기술과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.dll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Microsoft Internet Information Services(IIS) Express </w:t>
      </w:r>
      <w:r w:rsidRPr="003275E1">
        <w:rPr>
          <w:rFonts w:eastAsia="Gulim" w:cs="Arial"/>
          <w:lang w:eastAsia="ko-KR"/>
        </w:rPr>
        <w:t>및</w:t>
      </w:r>
      <w:r w:rsidRPr="003275E1">
        <w:rPr>
          <w:rFonts w:eastAsia="Gulim" w:cs="Arial"/>
          <w:lang w:eastAsia="ko-KR"/>
        </w:rPr>
        <w:t xml:space="preserve">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항목은</w:t>
      </w:r>
      <w:r w:rsidRPr="003275E1">
        <w:rPr>
          <w:rFonts w:eastAsia="Gulim" w:cs="Arial"/>
          <w:lang w:eastAsia="ko-KR"/>
        </w:rPr>
        <w:t xml:space="preserve"> Windows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일부이며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Windows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DD1638" w:rsidRPr="003275E1" w:rsidRDefault="00DD1638" w:rsidP="00DD1638">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DD1638" w:rsidRPr="003275E1" w:rsidRDefault="003B5CF1" w:rsidP="00DD1638">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DD1638" w:rsidRPr="003275E1" w:rsidRDefault="00DD1638" w:rsidP="00DD1638">
      <w:pPr>
        <w:pStyle w:val="PURProductName"/>
        <w:rPr>
          <w:rFonts w:eastAsia="Gulim" w:cs="Arial"/>
          <w:lang w:eastAsia="ko-KR"/>
        </w:rPr>
      </w:pPr>
      <w:bookmarkStart w:id="640" w:name="_Toc347044734"/>
      <w:bookmarkStart w:id="641" w:name="_Toc347045414"/>
      <w:bookmarkStart w:id="642" w:name="_Toc355093390"/>
      <w:bookmarkStart w:id="643" w:name="_Toc355093535"/>
      <w:bookmarkStart w:id="644" w:name="_Toc363552824"/>
      <w:bookmarkStart w:id="645" w:name="_Toc363552887"/>
      <w:bookmarkStart w:id="646" w:name="_Toc372067950"/>
      <w:bookmarkStart w:id="647" w:name="_Toc372068093"/>
      <w:r w:rsidRPr="003275E1">
        <w:rPr>
          <w:rFonts w:eastAsia="Gulim" w:cs="Arial"/>
          <w:lang w:eastAsia="ko-KR"/>
        </w:rPr>
        <w:t>Visual Studio Ultimate 2013</w:t>
      </w:r>
      <w:bookmarkEnd w:id="640"/>
      <w:bookmarkEnd w:id="641"/>
      <w:bookmarkEnd w:id="642"/>
      <w:bookmarkEnd w:id="643"/>
      <w:bookmarkEnd w:id="644"/>
      <w:bookmarkEnd w:id="645"/>
      <w:bookmarkEnd w:id="646"/>
      <w:bookmarkEnd w:id="647"/>
      <w:r w:rsidRPr="003275E1">
        <w:rPr>
          <w:rFonts w:eastAsia="Gulim" w:cs="Arial"/>
        </w:rPr>
        <w:fldChar w:fldCharType="begin"/>
      </w:r>
      <w:r w:rsidRPr="003275E1">
        <w:rPr>
          <w:rFonts w:eastAsia="Gulim" w:cs="Arial"/>
          <w:lang w:eastAsia="ko-KR"/>
        </w:rPr>
        <w:instrText>XE "Visual Studio Ultimate 2013"</w:instrText>
      </w:r>
      <w:r w:rsidRPr="003275E1">
        <w:rPr>
          <w:rFonts w:eastAsia="Gulim" w:cs="Arial"/>
        </w:rPr>
        <w:fldChar w:fldCharType="end"/>
      </w:r>
    </w:p>
    <w:p w:rsidR="00DD1638" w:rsidRPr="003275E1" w:rsidRDefault="00DD1638" w:rsidP="00DD1638">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DD1638" w:rsidRPr="003275E1" w:rsidTr="00224512">
        <w:tc>
          <w:tcPr>
            <w:tcW w:w="2477" w:type="pct"/>
            <w:tcBorders>
              <w:top w:val="single" w:sz="4" w:space="0" w:color="auto"/>
              <w:bottom w:val="nil"/>
            </w:tcBorders>
          </w:tcPr>
          <w:p w:rsidR="00DD1638" w:rsidRPr="00A5351B" w:rsidRDefault="00DD1638" w:rsidP="00224512">
            <w:pPr>
              <w:pStyle w:val="PURLMSH"/>
              <w:rPr>
                <w:rFonts w:eastAsia="Gulim" w:cs="Arial"/>
                <w:lang w:eastAsia="ko-KR"/>
              </w:rPr>
            </w:pPr>
            <w:r w:rsidRPr="00A5351B">
              <w:rPr>
                <w:rFonts w:eastAsia="Gulim" w:cs="Arial"/>
                <w:lang w:eastAsia="ko-KR"/>
              </w:rPr>
              <w:t xml:space="preserve">SAL </w:t>
            </w:r>
            <w:r w:rsidRPr="00A5351B">
              <w:rPr>
                <w:rFonts w:eastAsia="Gulim" w:cs="Arial"/>
                <w:lang w:eastAsia="ko-KR"/>
              </w:rPr>
              <w:t>일반</w:t>
            </w:r>
            <w:r w:rsidRPr="00A5351B">
              <w:rPr>
                <w:rFonts w:eastAsia="Gulim" w:cs="Arial"/>
                <w:lang w:eastAsia="ko-KR"/>
              </w:rPr>
              <w:t xml:space="preserve"> </w:t>
            </w:r>
            <w:r w:rsidRPr="00A5351B">
              <w:rPr>
                <w:rFonts w:eastAsia="Gulim" w:cs="Arial"/>
                <w:lang w:eastAsia="ko-KR"/>
              </w:rPr>
              <w:t>조건의</w:t>
            </w:r>
            <w:r w:rsidRPr="00A5351B">
              <w:rPr>
                <w:rFonts w:eastAsia="Gulim" w:cs="Arial"/>
                <w:lang w:eastAsia="ko-KR"/>
              </w:rPr>
              <w:t xml:space="preserve"> </w:t>
            </w:r>
            <w:r w:rsidRPr="00A5351B">
              <w:rPr>
                <w:rFonts w:eastAsia="Gulim" w:cs="Arial"/>
                <w:lang w:eastAsia="ko-KR"/>
              </w:rPr>
              <w:t>해당</w:t>
            </w:r>
            <w:r w:rsidRPr="00A5351B">
              <w:rPr>
                <w:rFonts w:eastAsia="Gulim" w:cs="Arial"/>
                <w:lang w:eastAsia="ko-KR"/>
              </w:rPr>
              <w:t xml:space="preserve"> </w:t>
            </w:r>
            <w:r w:rsidRPr="00A5351B">
              <w:rPr>
                <w:rFonts w:eastAsia="Gulim" w:cs="Arial"/>
                <w:lang w:eastAsia="ko-KR"/>
              </w:rPr>
              <w:t>섹션</w:t>
            </w:r>
            <w:r w:rsidRPr="00A5351B">
              <w:rPr>
                <w:rFonts w:eastAsia="Gulim" w:cs="Arial"/>
                <w:lang w:eastAsia="ko-KR"/>
              </w:rPr>
              <w:t xml:space="preserve">: </w:t>
            </w:r>
            <w:hyperlink w:anchor="SALTerms_Desktop" w:history="1">
              <w:r w:rsidRPr="00A5351B">
                <w:rPr>
                  <w:rStyle w:val="Hyperlink"/>
                  <w:rFonts w:eastAsia="Gulim" w:cs="Arial"/>
                  <w:lang w:eastAsia="ko-KR"/>
                </w:rPr>
                <w:t>데스크톱</w:t>
              </w:r>
              <w:r w:rsidRPr="00A5351B">
                <w:rPr>
                  <w:rStyle w:val="Hyperlink"/>
                  <w:rFonts w:eastAsia="Gulim" w:cs="Arial"/>
                  <w:lang w:eastAsia="ko-KR"/>
                </w:rPr>
                <w:t xml:space="preserve"> </w:t>
              </w:r>
              <w:r w:rsidRPr="00A5351B">
                <w:rPr>
                  <w:rStyle w:val="Hyperlink"/>
                  <w:rFonts w:eastAsia="Gulim" w:cs="Arial"/>
                  <w:lang w:eastAsia="ko-KR"/>
                </w:rPr>
                <w:t>응용</w:t>
              </w:r>
              <w:r w:rsidRPr="00A5351B">
                <w:rPr>
                  <w:rStyle w:val="Hyperlink"/>
                  <w:rFonts w:eastAsia="Gulim" w:cs="Arial"/>
                  <w:lang w:eastAsia="ko-KR"/>
                </w:rPr>
                <w:t xml:space="preserve"> </w:t>
              </w:r>
              <w:r w:rsidRPr="00A5351B">
                <w:rPr>
                  <w:rStyle w:val="Hyperlink"/>
                  <w:rFonts w:eastAsia="Gulim" w:cs="Arial"/>
                  <w:lang w:eastAsia="ko-KR"/>
                </w:rPr>
                <w:t>프로그램</w:t>
              </w:r>
            </w:hyperlink>
          </w:p>
        </w:tc>
        <w:tc>
          <w:tcPr>
            <w:tcW w:w="2523" w:type="pct"/>
            <w:tcBorders>
              <w:top w:val="single" w:sz="4" w:space="0" w:color="auto"/>
              <w:bottom w:val="nil"/>
            </w:tcBorders>
          </w:tcPr>
          <w:p w:rsidR="00DD1638" w:rsidRPr="00A5351B" w:rsidRDefault="00DD1638" w:rsidP="00224512">
            <w:pPr>
              <w:pStyle w:val="PURLMSH"/>
              <w:rPr>
                <w:rFonts w:eastAsia="Gulim" w:cs="Arial"/>
                <w:i/>
                <w:lang w:eastAsia="ko-KR"/>
              </w:rPr>
            </w:pPr>
            <w:r w:rsidRPr="00A5351B">
              <w:rPr>
                <w:rFonts w:eastAsia="Gulim" w:cs="Arial"/>
                <w:lang w:eastAsia="ko-KR"/>
              </w:rPr>
              <w:t>해당</w:t>
            </w:r>
            <w:r w:rsidRPr="00A5351B">
              <w:rPr>
                <w:rFonts w:eastAsia="Gulim" w:cs="Arial"/>
                <w:lang w:eastAsia="ko-KR"/>
              </w:rPr>
              <w:t xml:space="preserve"> </w:t>
            </w:r>
            <w:r w:rsidRPr="00A5351B">
              <w:rPr>
                <w:rFonts w:eastAsia="Gulim" w:cs="Arial"/>
                <w:lang w:eastAsia="ko-KR"/>
              </w:rPr>
              <w:t>통지</w:t>
            </w:r>
            <w:r w:rsidRPr="00A5351B">
              <w:rPr>
                <w:rFonts w:eastAsia="Gulim" w:cs="Arial"/>
                <w:lang w:eastAsia="ko-KR"/>
              </w:rPr>
              <w:t xml:space="preserve"> </w:t>
            </w:r>
            <w:r w:rsidRPr="00A5351B">
              <w:rPr>
                <w:rFonts w:eastAsia="Gulim" w:cs="Arial"/>
                <w:lang w:eastAsia="ko-KR"/>
              </w:rPr>
              <w:t>참조</w:t>
            </w:r>
            <w:r w:rsidRPr="00A5351B">
              <w:rPr>
                <w:rFonts w:eastAsia="Gulim" w:cs="Arial"/>
                <w:lang w:eastAsia="ko-KR"/>
              </w:rPr>
              <w:t xml:space="preserve">: </w:t>
            </w:r>
            <w:r w:rsidRPr="00A5351B">
              <w:rPr>
                <w:rFonts w:eastAsia="Gulim" w:cs="Arial"/>
                <w:b/>
                <w:lang w:eastAsia="ko-KR"/>
              </w:rPr>
              <w:t>데이터</w:t>
            </w:r>
            <w:r w:rsidRPr="00A5351B">
              <w:rPr>
                <w:rFonts w:eastAsia="Gulim" w:cs="Arial"/>
                <w:b/>
                <w:lang w:eastAsia="ko-KR"/>
              </w:rPr>
              <w:t xml:space="preserve"> </w:t>
            </w:r>
            <w:r w:rsidRPr="00A5351B">
              <w:rPr>
                <w:rFonts w:eastAsia="Gulim" w:cs="Arial"/>
                <w:b/>
                <w:lang w:eastAsia="ko-KR"/>
              </w:rPr>
              <w:t>전송</w:t>
            </w:r>
            <w:r w:rsidRPr="00A5351B">
              <w:rPr>
                <w:rFonts w:eastAsia="Gulim" w:cs="Arial"/>
                <w:b/>
                <w:lang w:eastAsia="ko-KR"/>
              </w:rPr>
              <w:t xml:space="preserve">, Bing Maps, </w:t>
            </w:r>
            <w:r w:rsidRPr="00A5351B">
              <w:rPr>
                <w:rFonts w:eastAsia="Gulim" w:cs="Arial"/>
                <w:b/>
                <w:lang w:eastAsia="ko-KR"/>
              </w:rPr>
              <w:t>위치</w:t>
            </w:r>
            <w:r w:rsidRPr="00A5351B">
              <w:rPr>
                <w:rFonts w:eastAsia="Gulim" w:cs="Arial"/>
                <w:b/>
                <w:lang w:eastAsia="ko-KR"/>
              </w:rPr>
              <w:t xml:space="preserve"> </w:t>
            </w:r>
            <w:r w:rsidRPr="00A5351B">
              <w:rPr>
                <w:rFonts w:eastAsia="Gulim" w:cs="Arial"/>
                <w:b/>
                <w:lang w:eastAsia="ko-KR"/>
              </w:rPr>
              <w:t>프레임워크</w:t>
            </w:r>
            <w:r w:rsidRPr="00A5351B">
              <w:rPr>
                <w:rFonts w:eastAsia="Gulim" w:cs="Arial"/>
                <w:b/>
                <w:lang w:eastAsia="ko-KR"/>
              </w:rPr>
              <w:t xml:space="preserve">, </w:t>
            </w:r>
            <w:r w:rsidRPr="00A5351B">
              <w:rPr>
                <w:rFonts w:eastAsia="Gulim" w:cs="Arial"/>
                <w:b/>
                <w:lang w:eastAsia="ko-KR"/>
              </w:rPr>
              <w:t>매핑</w:t>
            </w:r>
            <w:r w:rsidRPr="00A5351B">
              <w:rPr>
                <w:rFonts w:eastAsia="Gulim" w:cs="Arial"/>
                <w:b/>
                <w:lang w:eastAsia="ko-KR"/>
              </w:rPr>
              <w:t xml:space="preserve"> API, Visual Studio</w:t>
            </w:r>
            <w:r w:rsidRPr="00A5351B">
              <w:rPr>
                <w:rFonts w:eastAsia="Gulim" w:cs="Arial"/>
                <w:b/>
                <w:lang w:eastAsia="ko-KR"/>
              </w:rPr>
              <w:t>의</w:t>
            </w:r>
            <w:r w:rsidRPr="00A5351B">
              <w:rPr>
                <w:rFonts w:eastAsia="Gulim" w:cs="Arial"/>
                <w:b/>
                <w:lang w:eastAsia="ko-KR"/>
              </w:rPr>
              <w:t xml:space="preserve"> Microsoft </w:t>
            </w:r>
            <w:r w:rsidRPr="00A5351B">
              <w:rPr>
                <w:rFonts w:eastAsia="Gulim" w:cs="Arial"/>
                <w:b/>
                <w:lang w:eastAsia="ko-KR"/>
              </w:rPr>
              <w:t>계정</w:t>
            </w:r>
            <w:r w:rsidRPr="00A5351B">
              <w:rPr>
                <w:rFonts w:eastAsia="Gulim" w:cs="Arial"/>
                <w:b/>
                <w:lang w:eastAsia="ko-KR"/>
              </w:rPr>
              <w:t xml:space="preserve">, H.264/MPEG-4 AVC </w:t>
            </w:r>
            <w:r w:rsidRPr="00A5351B">
              <w:rPr>
                <w:rFonts w:eastAsia="Gulim" w:cs="Arial"/>
                <w:b/>
                <w:lang w:eastAsia="ko-KR"/>
              </w:rPr>
              <w:t>및</w:t>
            </w:r>
            <w:r w:rsidRPr="00A5351B">
              <w:rPr>
                <w:rFonts w:eastAsia="Gulim" w:cs="Arial"/>
                <w:b/>
                <w:lang w:eastAsia="ko-KR"/>
              </w:rPr>
              <w:t>/</w:t>
            </w:r>
            <w:r w:rsidRPr="00A5351B">
              <w:rPr>
                <w:rFonts w:eastAsia="Gulim" w:cs="Arial"/>
                <w:b/>
                <w:lang w:eastAsia="ko-KR"/>
              </w:rPr>
              <w:t>또는</w:t>
            </w:r>
            <w:r w:rsidRPr="00A5351B">
              <w:rPr>
                <w:rFonts w:eastAsia="Gulim" w:cs="Arial"/>
                <w:b/>
                <w:lang w:eastAsia="ko-KR"/>
              </w:rPr>
              <w:t xml:space="preserve"> VC-1</w:t>
            </w:r>
            <w:r w:rsidRPr="00A5351B">
              <w:rPr>
                <w:rFonts w:eastAsia="Gulim" w:cs="Arial"/>
                <w:i/>
                <w:lang w:eastAsia="ko-KR"/>
              </w:rPr>
              <w:t>(</w:t>
            </w:r>
            <w:hyperlink w:anchor="Appendix2" w:history="1">
              <w:r w:rsidRPr="00A5351B">
                <w:rPr>
                  <w:rStyle w:val="Hyperlink"/>
                  <w:rFonts w:eastAsia="Gulim" w:cs="Arial"/>
                  <w:i/>
                  <w:lang w:eastAsia="ko-KR"/>
                </w:rPr>
                <w:t>부록</w:t>
              </w:r>
              <w:r w:rsidRPr="00A5351B">
                <w:rPr>
                  <w:rStyle w:val="Hyperlink"/>
                  <w:rFonts w:eastAsia="Gulim" w:cs="Arial"/>
                  <w:i/>
                  <w:lang w:eastAsia="ko-KR"/>
                </w:rPr>
                <w:t xml:space="preserve"> 2</w:t>
              </w:r>
            </w:hyperlink>
            <w:r w:rsidRPr="00A5351B">
              <w:rPr>
                <w:rFonts w:eastAsia="Gulim" w:cs="Arial"/>
                <w:i/>
                <w:lang w:eastAsia="ko-KR"/>
              </w:rPr>
              <w:t xml:space="preserve"> </w:t>
            </w:r>
            <w:r w:rsidRPr="00A5351B">
              <w:rPr>
                <w:rFonts w:eastAsia="Gulim" w:cs="Arial"/>
                <w:i/>
                <w:lang w:eastAsia="ko-KR"/>
              </w:rPr>
              <w:t>참조</w:t>
            </w:r>
            <w:r w:rsidRPr="00A5351B">
              <w:rPr>
                <w:rFonts w:eastAsia="Gulim" w:cs="Arial"/>
                <w:i/>
                <w:lang w:eastAsia="ko-KR"/>
              </w:rPr>
              <w:t>)</w:t>
            </w:r>
          </w:p>
        </w:tc>
      </w:tr>
      <w:tr w:rsidR="00DD1638" w:rsidRPr="003275E1" w:rsidTr="00224512">
        <w:tc>
          <w:tcPr>
            <w:tcW w:w="2477" w:type="pct"/>
            <w:tcBorders>
              <w:top w:val="nil"/>
              <w:bottom w:val="nil"/>
            </w:tcBorders>
          </w:tcPr>
          <w:p w:rsidR="00785537" w:rsidRPr="00A5351B" w:rsidRDefault="00DD1638" w:rsidP="007331A1">
            <w:pPr>
              <w:pStyle w:val="PURLMSH"/>
              <w:rPr>
                <w:rFonts w:eastAsia="Gulim" w:cs="Arial"/>
                <w:b/>
                <w:lang w:eastAsia="ko-KR"/>
              </w:rPr>
            </w:pPr>
            <w:r w:rsidRPr="00A5351B">
              <w:rPr>
                <w:rFonts w:eastAsia="Gulim" w:cs="Arial"/>
                <w:lang w:eastAsia="ko-KR"/>
              </w:rPr>
              <w:t>클라이언트</w:t>
            </w:r>
            <w:r w:rsidRPr="00A5351B">
              <w:rPr>
                <w:rFonts w:eastAsia="Gulim" w:cs="Arial"/>
                <w:lang w:eastAsia="ko-KR"/>
              </w:rPr>
              <w:t>/</w:t>
            </w:r>
            <w:r w:rsidRPr="00A5351B">
              <w:rPr>
                <w:rFonts w:eastAsia="Gulim" w:cs="Arial"/>
                <w:lang w:eastAsia="ko-KR"/>
              </w:rPr>
              <w:t>추가</w:t>
            </w:r>
            <w:r w:rsidRPr="00A5351B">
              <w:rPr>
                <w:rFonts w:eastAsia="Gulim" w:cs="Arial"/>
                <w:lang w:eastAsia="ko-KR"/>
              </w:rPr>
              <w:t xml:space="preserve"> </w:t>
            </w:r>
            <w:r w:rsidRPr="00A5351B">
              <w:rPr>
                <w:rFonts w:eastAsia="Gulim" w:cs="Arial"/>
                <w:lang w:eastAsia="ko-KR"/>
              </w:rPr>
              <w:t>소프트웨어</w:t>
            </w:r>
            <w:r w:rsidRPr="00A5351B">
              <w:rPr>
                <w:rFonts w:eastAsia="Gulim" w:cs="Arial"/>
                <w:lang w:eastAsia="ko-KR"/>
              </w:rPr>
              <w:t xml:space="preserve">: </w:t>
            </w:r>
            <w:r w:rsidRPr="00A5351B">
              <w:rPr>
                <w:rFonts w:eastAsia="Gulim" w:cs="Arial"/>
                <w:b/>
                <w:lang w:eastAsia="ko-KR"/>
              </w:rPr>
              <w:t>없음</w:t>
            </w:r>
          </w:p>
        </w:tc>
        <w:tc>
          <w:tcPr>
            <w:tcW w:w="2523" w:type="pct"/>
            <w:tcBorders>
              <w:top w:val="nil"/>
              <w:bottom w:val="nil"/>
            </w:tcBorders>
          </w:tcPr>
          <w:p w:rsidR="00DD1638" w:rsidRPr="00A5351B" w:rsidRDefault="00DD1638" w:rsidP="00224512">
            <w:pPr>
              <w:pStyle w:val="PURLMSH"/>
              <w:rPr>
                <w:rFonts w:eastAsia="Gulim" w:cs="Arial"/>
              </w:rPr>
            </w:pPr>
            <w:r w:rsidRPr="00A5351B">
              <w:rPr>
                <w:rFonts w:eastAsia="Gulim" w:cs="Arial"/>
              </w:rPr>
              <w:t>포함된</w:t>
            </w:r>
            <w:r w:rsidRPr="00A5351B">
              <w:rPr>
                <w:rFonts w:eastAsia="Gulim" w:cs="Arial"/>
              </w:rPr>
              <w:t xml:space="preserve"> </w:t>
            </w:r>
            <w:r w:rsidRPr="00A5351B">
              <w:rPr>
                <w:rFonts w:eastAsia="Gulim" w:cs="Arial"/>
              </w:rPr>
              <w:t>기술</w:t>
            </w:r>
            <w:r w:rsidRPr="00A5351B">
              <w:rPr>
                <w:rFonts w:eastAsia="Gulim" w:cs="Arial"/>
              </w:rPr>
              <w:t xml:space="preserve">: </w:t>
            </w:r>
            <w:r w:rsidRPr="00A5351B">
              <w:rPr>
                <w:rFonts w:eastAsia="Gulim" w:cs="Arial"/>
                <w:b/>
              </w:rPr>
              <w:t>있음</w:t>
            </w:r>
            <w:r w:rsidRPr="00A5351B">
              <w:rPr>
                <w:rFonts w:eastAsia="Gulim" w:cs="Arial"/>
                <w:i/>
              </w:rPr>
              <w:t>(</w:t>
            </w:r>
            <w:r w:rsidR="00755D31" w:rsidRPr="00A5351B">
              <w:rPr>
                <w:rFonts w:eastAsia="Gulim" w:cs="Arial"/>
              </w:rPr>
              <w:fldChar w:fldCharType="begin"/>
            </w:r>
            <w:r w:rsidR="00755D31" w:rsidRPr="00A5351B">
              <w:rPr>
                <w:rFonts w:eastAsia="Gulim" w:cs="Arial"/>
              </w:rPr>
              <w:instrText xml:space="preserve"> REF  SQLServerTechnology \h  \* MERGEFORMAT </w:instrText>
            </w:r>
            <w:r w:rsidR="00755D31" w:rsidRPr="00A5351B">
              <w:rPr>
                <w:rFonts w:eastAsia="Gulim" w:cs="Arial"/>
              </w:rPr>
            </w:r>
            <w:r w:rsidR="00755D31" w:rsidRPr="00A5351B">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A5351B">
              <w:rPr>
                <w:rFonts w:eastAsia="Gulim" w:cs="Arial"/>
              </w:rPr>
              <w:fldChar w:fldCharType="end"/>
            </w:r>
            <w:r w:rsidRPr="00A5351B">
              <w:rPr>
                <w:rFonts w:eastAsia="Gulim" w:cs="Arial"/>
              </w:rPr>
              <w:t xml:space="preserve"> </w:t>
            </w:r>
            <w:r w:rsidRPr="00A5351B">
              <w:rPr>
                <w:rFonts w:eastAsia="Gulim" w:cs="Arial"/>
              </w:rPr>
              <w:t>참조</w:t>
            </w:r>
            <w:r w:rsidRPr="00A5351B">
              <w:rPr>
                <w:rFonts w:eastAsia="Gulim" w:cs="Arial"/>
              </w:rPr>
              <w:t>)</w:t>
            </w:r>
          </w:p>
        </w:tc>
      </w:tr>
      <w:tr w:rsidR="007331A1" w:rsidRPr="003275E1" w:rsidTr="00224512">
        <w:tc>
          <w:tcPr>
            <w:tcW w:w="2477" w:type="pct"/>
            <w:tcBorders>
              <w:top w:val="nil"/>
              <w:bottom w:val="nil"/>
            </w:tcBorders>
          </w:tcPr>
          <w:p w:rsidR="007331A1" w:rsidRPr="00A5351B" w:rsidRDefault="007331A1" w:rsidP="00224512">
            <w:pPr>
              <w:pStyle w:val="PURLMSH"/>
              <w:rPr>
                <w:rFonts w:eastAsia="Gulim" w:cs="Arial"/>
              </w:rPr>
            </w:pPr>
          </w:p>
        </w:tc>
        <w:tc>
          <w:tcPr>
            <w:tcW w:w="2523" w:type="pct"/>
            <w:tcBorders>
              <w:top w:val="nil"/>
              <w:bottom w:val="nil"/>
            </w:tcBorders>
          </w:tcPr>
          <w:p w:rsidR="007331A1" w:rsidRPr="00A5351B" w:rsidRDefault="007331A1" w:rsidP="00224512">
            <w:pPr>
              <w:pStyle w:val="PURLMSH"/>
              <w:rPr>
                <w:rFonts w:eastAsia="Gulim" w:cs="Arial"/>
                <w:lang w:eastAsia="ko-KR"/>
              </w:rPr>
            </w:pPr>
            <w:r w:rsidRPr="00A5351B">
              <w:rPr>
                <w:rFonts w:eastAsia="Gulim" w:cs="Arial"/>
                <w:lang w:eastAsia="ko-KR"/>
              </w:rPr>
              <w:t>데이터</w:t>
            </w:r>
            <w:r w:rsidRPr="00A5351B">
              <w:rPr>
                <w:rFonts w:eastAsia="Gulim" w:cs="Arial"/>
                <w:lang w:eastAsia="ko-KR"/>
              </w:rPr>
              <w:t xml:space="preserve"> </w:t>
            </w:r>
            <w:r w:rsidRPr="00A5351B">
              <w:rPr>
                <w:rFonts w:eastAsia="Gulim" w:cs="Arial"/>
                <w:lang w:eastAsia="ko-KR"/>
              </w:rPr>
              <w:t>센터</w:t>
            </w:r>
            <w:r w:rsidRPr="00A5351B">
              <w:rPr>
                <w:rFonts w:eastAsia="Gulim" w:cs="Arial"/>
                <w:lang w:eastAsia="ko-KR"/>
              </w:rPr>
              <w:t xml:space="preserve"> </w:t>
            </w:r>
            <w:r w:rsidRPr="00A5351B">
              <w:rPr>
                <w:rFonts w:eastAsia="Gulim" w:cs="Arial"/>
                <w:lang w:eastAsia="ko-KR"/>
              </w:rPr>
              <w:t>공급자</w:t>
            </w:r>
            <w:r w:rsidRPr="00A5351B">
              <w:rPr>
                <w:rFonts w:eastAsia="Gulim" w:cs="Arial"/>
                <w:lang w:eastAsia="ko-KR"/>
              </w:rPr>
              <w:t xml:space="preserve"> </w:t>
            </w:r>
            <w:r w:rsidRPr="00A5351B">
              <w:rPr>
                <w:rFonts w:eastAsia="Gulim" w:cs="Arial"/>
                <w:lang w:eastAsia="ko-KR"/>
              </w:rPr>
              <w:t>서버에서</w:t>
            </w:r>
            <w:r w:rsidRPr="00A5351B">
              <w:rPr>
                <w:rFonts w:eastAsia="Gulim" w:cs="Arial"/>
                <w:lang w:eastAsia="ko-KR"/>
              </w:rPr>
              <w:t xml:space="preserve"> </w:t>
            </w:r>
            <w:r w:rsidRPr="00A5351B">
              <w:rPr>
                <w:rFonts w:eastAsia="Gulim" w:cs="Arial"/>
                <w:lang w:eastAsia="ko-KR"/>
              </w:rPr>
              <w:t>소프트웨어</w:t>
            </w:r>
            <w:r w:rsidRPr="00A5351B">
              <w:rPr>
                <w:rFonts w:eastAsia="Gulim" w:cs="Arial"/>
                <w:lang w:eastAsia="ko-KR"/>
              </w:rPr>
              <w:t xml:space="preserve"> </w:t>
            </w:r>
            <w:r w:rsidRPr="00A5351B">
              <w:rPr>
                <w:rFonts w:eastAsia="Gulim" w:cs="Arial"/>
                <w:lang w:eastAsia="ko-KR"/>
              </w:rPr>
              <w:t>서비스에</w:t>
            </w:r>
            <w:r w:rsidRPr="00A5351B">
              <w:rPr>
                <w:rFonts w:eastAsia="Gulim" w:cs="Arial"/>
                <w:lang w:eastAsia="ko-KR"/>
              </w:rPr>
              <w:t xml:space="preserve"> </w:t>
            </w:r>
            <w:r w:rsidRPr="00A5351B">
              <w:rPr>
                <w:rFonts w:eastAsia="Gulim" w:cs="Arial"/>
                <w:lang w:eastAsia="ko-KR"/>
              </w:rPr>
              <w:t>대한</w:t>
            </w:r>
            <w:r w:rsidRPr="00A5351B">
              <w:rPr>
                <w:rFonts w:eastAsia="Gulim" w:cs="Arial"/>
                <w:lang w:eastAsia="ko-KR"/>
              </w:rPr>
              <w:t xml:space="preserve"> </w:t>
            </w:r>
            <w:r w:rsidRPr="00A5351B">
              <w:rPr>
                <w:rFonts w:eastAsia="Gulim" w:cs="Arial"/>
                <w:lang w:eastAsia="ko-KR"/>
              </w:rPr>
              <w:t>자격</w:t>
            </w:r>
            <w:r w:rsidRPr="00A5351B">
              <w:rPr>
                <w:rFonts w:eastAsia="Gulim" w:cs="Arial"/>
                <w:lang w:eastAsia="ko-KR"/>
              </w:rPr>
              <w:t xml:space="preserve"> </w:t>
            </w:r>
            <w:r w:rsidRPr="00A5351B">
              <w:rPr>
                <w:rFonts w:eastAsia="Gulim" w:cs="Arial"/>
                <w:lang w:eastAsia="ko-KR"/>
              </w:rPr>
              <w:t>요건</w:t>
            </w:r>
            <w:r w:rsidRPr="00A5351B">
              <w:rPr>
                <w:rFonts w:eastAsia="Gulim" w:cs="Arial"/>
                <w:lang w:eastAsia="ko-KR"/>
              </w:rPr>
              <w:t xml:space="preserve">: </w:t>
            </w:r>
            <w:r w:rsidRPr="00A5351B">
              <w:rPr>
                <w:rFonts w:eastAsia="Gulim" w:cs="Arial"/>
                <w:b/>
                <w:lang w:eastAsia="ko-KR"/>
              </w:rPr>
              <w:t>있음</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nil"/>
              <w:right w:val="nil"/>
            </w:tcBorders>
            <w:shd w:val="clear" w:color="auto" w:fill="E5EEF7"/>
            <w:vAlign w:val="center"/>
          </w:tcPr>
          <w:p w:rsidR="00DD1638" w:rsidRPr="003275E1" w:rsidRDefault="00DD1638" w:rsidP="00224512">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D1638" w:rsidRPr="003275E1" w:rsidTr="00224512">
        <w:tblPrEx>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PrEx>
        <w:tc>
          <w:tcPr>
            <w:tcW w:w="5000" w:type="pct"/>
            <w:gridSpan w:val="2"/>
            <w:tcBorders>
              <w:top w:val="nil"/>
              <w:left w:val="nil"/>
              <w:bottom w:val="dotted" w:sz="4" w:space="0" w:color="98BEE1" w:themeColor="accent1" w:themeShade="E6"/>
              <w:right w:val="nil"/>
            </w:tcBorders>
            <w:shd w:val="clear" w:color="auto" w:fill="auto"/>
          </w:tcPr>
          <w:p w:rsidR="00DD1638" w:rsidRPr="003275E1" w:rsidRDefault="00DD1638" w:rsidP="00224512">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D1638" w:rsidRPr="003275E1" w:rsidRDefault="00DD1638" w:rsidP="003E01FF">
            <w:pPr>
              <w:pStyle w:val="PURBullet-Indented"/>
              <w:rPr>
                <w:rFonts w:eastAsia="Gulim" w:cs="Arial"/>
                <w:b/>
                <w:bCs/>
              </w:rPr>
            </w:pPr>
            <w:r w:rsidRPr="003275E1">
              <w:rPr>
                <w:rFonts w:eastAsia="Gulim" w:cs="Arial"/>
              </w:rPr>
              <w:t>Visual Studio Ultimate 2013 SAL</w:t>
            </w:r>
          </w:p>
        </w:tc>
      </w:tr>
    </w:tbl>
    <w:p w:rsidR="00DD1638" w:rsidRPr="003275E1" w:rsidRDefault="00DD1638" w:rsidP="00DD1638">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DD1638" w:rsidRPr="003275E1" w:rsidRDefault="00DD1638" w:rsidP="00DD1638">
      <w:pPr>
        <w:pStyle w:val="PURBlueStrong"/>
        <w:rPr>
          <w:rFonts w:eastAsia="Gulim" w:cs="Arial"/>
        </w:rPr>
      </w:pPr>
      <w:r w:rsidRPr="003275E1">
        <w:rPr>
          <w:rFonts w:eastAsia="Gulim" w:cs="Arial"/>
        </w:rPr>
        <w:t xml:space="preserve">BUILDSERVER.TXT </w:t>
      </w:r>
      <w:r w:rsidRPr="003275E1">
        <w:rPr>
          <w:rFonts w:eastAsia="Gulim" w:cs="Arial"/>
        </w:rPr>
        <w:t>파일</w:t>
      </w:r>
    </w:p>
    <w:p w:rsidR="00DD1638" w:rsidRPr="003275E1" w:rsidRDefault="00DD1638" w:rsidP="00DD1638">
      <w:pPr>
        <w:pStyle w:val="PURBody-Indented"/>
        <w:rPr>
          <w:rFonts w:eastAsia="Gulim" w:cs="Arial"/>
          <w:lang w:eastAsia="ko-KR"/>
        </w:rPr>
      </w:pPr>
      <w:r w:rsidRPr="003275E1">
        <w:rPr>
          <w:rFonts w:eastAsia="Gulim" w:cs="Arial"/>
          <w:lang w:eastAsia="ko-KR"/>
        </w:rPr>
        <w:t xml:space="preserve">BuildServer </w:t>
      </w:r>
      <w:r w:rsidRPr="003275E1">
        <w:rPr>
          <w:rFonts w:eastAsia="Gulim" w:cs="Arial"/>
          <w:lang w:eastAsia="ko-KR"/>
        </w:rPr>
        <w:t>목록은</w:t>
      </w:r>
      <w:r w:rsidRPr="003275E1">
        <w:rPr>
          <w:rFonts w:eastAsia="Gulim" w:cs="Arial"/>
          <w:lang w:eastAsia="ko-KR"/>
        </w:rPr>
        <w:t xml:space="preserve"> </w:t>
      </w:r>
      <w:hyperlink r:id="rId128"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목록의</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컴파일</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아카이브하기</w:t>
      </w:r>
      <w:r w:rsidRPr="003275E1">
        <w:rPr>
          <w:rFonts w:eastAsia="Gulim" w:cs="Arial"/>
          <w:lang w:eastAsia="ko-KR"/>
        </w:rPr>
        <w:t xml:space="preserve"> </w:t>
      </w:r>
      <w:r w:rsidRPr="003275E1">
        <w:rPr>
          <w:rFonts w:eastAsia="Gulim" w:cs="Arial"/>
          <w:lang w:eastAsia="ko-KR"/>
        </w:rPr>
        <w:t>위해서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품질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테스트를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에서는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용도로</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hyperlink r:id="rId129" w:history="1">
        <w:r w:rsidRPr="003275E1">
          <w:rPr>
            <w:rFonts w:eastAsia="Gulim" w:cs="Arial"/>
            <w:lang w:eastAsia="ko-KR"/>
          </w:rPr>
          <w:t>http://go.microsoft.com/fwlink/?LinkId=247624</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게시할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
        <w:rPr>
          <w:rFonts w:eastAsia="Gulim" w:cs="Arial"/>
          <w:lang w:eastAsia="ko-KR"/>
        </w:rPr>
      </w:pPr>
      <w:r w:rsidRPr="003275E1">
        <w:rPr>
          <w:rFonts w:eastAsia="Gulim" w:cs="Arial"/>
          <w:lang w:eastAsia="ko-KR"/>
        </w:rPr>
        <w:lastRenderedPageBreak/>
        <w:t>유틸리티</w:t>
      </w:r>
    </w:p>
    <w:p w:rsidR="00DD1638" w:rsidRPr="003275E1" w:rsidRDefault="00DD1638" w:rsidP="00DD1638">
      <w:pPr>
        <w:pStyle w:val="PURBody-Indented"/>
        <w:rPr>
          <w:rFonts w:eastAsia="Gulim" w:cs="Arial"/>
          <w:lang w:eastAsia="ko-KR"/>
        </w:rPr>
      </w:pPr>
      <w:r w:rsidRPr="003275E1">
        <w:rPr>
          <w:rFonts w:eastAsia="Gulim" w:cs="Arial"/>
          <w:lang w:eastAsia="ko-KR"/>
        </w:rPr>
        <w:t>유틸리티</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30"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다릅니다</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컴퓨터에</w:t>
      </w:r>
      <w:r w:rsidRPr="003275E1">
        <w:rPr>
          <w:rFonts w:eastAsia="Gulim" w:cs="Arial"/>
          <w:lang w:eastAsia="ko-KR"/>
        </w:rPr>
        <w:t xml:space="preserve"> </w:t>
      </w:r>
      <w:r w:rsidRPr="003275E1">
        <w:rPr>
          <w:rFonts w:eastAsia="Gulim" w:cs="Arial"/>
          <w:lang w:eastAsia="ko-KR"/>
        </w:rPr>
        <w:t>복사하고</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유틸리티는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개발한</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디버그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디버깅을</w:t>
      </w:r>
      <w:r w:rsidRPr="003275E1">
        <w:rPr>
          <w:rFonts w:eastAsia="Gulim" w:cs="Arial"/>
          <w:lang w:eastAsia="ko-KR"/>
        </w:rPr>
        <w:t xml:space="preserve"> </w:t>
      </w:r>
      <w:r w:rsidRPr="003275E1">
        <w:rPr>
          <w:rFonts w:eastAsia="Gulim" w:cs="Arial"/>
          <w:lang w:eastAsia="ko-KR"/>
        </w:rPr>
        <w:t>완료한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설치한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30</w:t>
      </w:r>
      <w:r w:rsidRPr="003275E1">
        <w:rPr>
          <w:rFonts w:eastAsia="Gulim" w:cs="Arial"/>
          <w:lang w:eastAsia="ko-KR"/>
        </w:rPr>
        <w:t>일이</w:t>
      </w:r>
      <w:r w:rsidRPr="003275E1">
        <w:rPr>
          <w:rFonts w:eastAsia="Gulim" w:cs="Arial"/>
          <w:lang w:eastAsia="ko-KR"/>
        </w:rPr>
        <w:t xml:space="preserve"> </w:t>
      </w:r>
      <w:r w:rsidRPr="003275E1">
        <w:rPr>
          <w:rFonts w:eastAsia="Gulim" w:cs="Arial"/>
          <w:lang w:eastAsia="ko-KR"/>
        </w:rPr>
        <w:t>경과하기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삭제해야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특정한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아니라</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ThirdPartyNotices.txt </w:t>
      </w:r>
      <w:r w:rsidRPr="003275E1">
        <w:rPr>
          <w:rFonts w:eastAsia="Gulim" w:cs="Arial"/>
          <w:lang w:eastAsia="ko-KR"/>
        </w:rPr>
        <w:t>파일이나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문서에서</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F60C37">
      <w:pPr>
        <w:pStyle w:val="PURBlueStrong-Indented"/>
        <w:spacing w:line="220" w:lineRule="exact"/>
        <w:ind w:left="274"/>
        <w:rPr>
          <w:rFonts w:eastAsia="Gulim" w:cs="Arial"/>
          <w:lang w:eastAsia="ko-KR"/>
        </w:rPr>
      </w:pPr>
      <w:r w:rsidRPr="003275E1">
        <w:rPr>
          <w:rFonts w:eastAsia="Gulim" w:cs="Arial"/>
          <w:lang w:eastAsia="ko-KR"/>
        </w:rPr>
        <w:t>확장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p>
    <w:p w:rsidR="00DD1638" w:rsidRPr="007F25A8" w:rsidRDefault="00DD1638" w:rsidP="00DD1638">
      <w:pPr>
        <w:pStyle w:val="PURBody-Indented"/>
        <w:rPr>
          <w:rFonts w:eastAsia="Gulim" w:cs="Arial"/>
          <w:spacing w:val="-2"/>
          <w:lang w:eastAsia="ko-KR"/>
        </w:rPr>
      </w:pPr>
      <w:r w:rsidRPr="007F25A8">
        <w:rPr>
          <w:rFonts w:eastAsia="Gulim" w:cs="Arial"/>
          <w:spacing w:val="-2"/>
          <w:lang w:eastAsia="ko-KR"/>
        </w:rPr>
        <w:t>소프트웨어에는</w:t>
      </w:r>
      <w:r w:rsidRPr="007F25A8">
        <w:rPr>
          <w:rFonts w:eastAsia="Gulim" w:cs="Arial"/>
          <w:spacing w:val="-2"/>
          <w:lang w:eastAsia="ko-KR"/>
        </w:rPr>
        <w:t xml:space="preserve"> </w:t>
      </w:r>
      <w:r w:rsidRPr="007F25A8">
        <w:rPr>
          <w:rFonts w:eastAsia="Gulim" w:cs="Arial"/>
          <w:spacing w:val="-2"/>
          <w:lang w:eastAsia="ko-KR"/>
        </w:rPr>
        <w:t>인터넷을</w:t>
      </w:r>
      <w:r w:rsidRPr="007F25A8">
        <w:rPr>
          <w:rFonts w:eastAsia="Gulim" w:cs="Arial"/>
          <w:spacing w:val="-2"/>
          <w:lang w:eastAsia="ko-KR"/>
        </w:rPr>
        <w:t xml:space="preserve"> </w:t>
      </w:r>
      <w:r w:rsidRPr="007F25A8">
        <w:rPr>
          <w:rFonts w:eastAsia="Gulim" w:cs="Arial"/>
          <w:spacing w:val="-2"/>
          <w:lang w:eastAsia="ko-KR"/>
        </w:rPr>
        <w:t>통해</w:t>
      </w:r>
      <w:r w:rsidRPr="007F25A8">
        <w:rPr>
          <w:rFonts w:eastAsia="Gulim" w:cs="Arial"/>
          <w:spacing w:val="-2"/>
          <w:lang w:eastAsia="ko-KR"/>
        </w:rPr>
        <w:t xml:space="preserve"> </w:t>
      </w:r>
      <w:r w:rsidRPr="007F25A8">
        <w:rPr>
          <w:rFonts w:eastAsia="Gulim" w:cs="Arial"/>
          <w:spacing w:val="-2"/>
          <w:lang w:eastAsia="ko-KR"/>
        </w:rPr>
        <w:t>다른</w:t>
      </w:r>
      <w:r w:rsidRPr="007F25A8">
        <w:rPr>
          <w:rFonts w:eastAsia="Gulim" w:cs="Arial"/>
          <w:spacing w:val="-2"/>
          <w:lang w:eastAsia="ko-KR"/>
        </w:rPr>
        <w:t xml:space="preserve"> </w:t>
      </w:r>
      <w:r w:rsidRPr="007F25A8">
        <w:rPr>
          <w:rFonts w:eastAsia="Gulim" w:cs="Arial"/>
          <w:spacing w:val="-2"/>
          <w:lang w:eastAsia="ko-KR"/>
        </w:rPr>
        <w:t>소스에서</w:t>
      </w:r>
      <w:r w:rsidRPr="007F25A8">
        <w:rPr>
          <w:rFonts w:eastAsia="Gulim" w:cs="Arial"/>
          <w:spacing w:val="-2"/>
          <w:lang w:eastAsia="ko-KR"/>
        </w:rPr>
        <w:t xml:space="preserve"> </w:t>
      </w:r>
      <w:r w:rsidRPr="007F25A8">
        <w:rPr>
          <w:rFonts w:eastAsia="Gulim" w:cs="Arial"/>
          <w:spacing w:val="-2"/>
          <w:lang w:eastAsia="ko-KR"/>
        </w:rPr>
        <w:t>소프트웨어</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패키지를</w:t>
      </w:r>
      <w:r w:rsidRPr="007F25A8">
        <w:rPr>
          <w:rFonts w:eastAsia="Gulim" w:cs="Arial"/>
          <w:spacing w:val="-2"/>
          <w:lang w:eastAsia="ko-KR"/>
        </w:rPr>
        <w:t xml:space="preserve"> </w:t>
      </w:r>
      <w:r w:rsidRPr="007F25A8">
        <w:rPr>
          <w:rFonts w:eastAsia="Gulim" w:cs="Arial"/>
          <w:spacing w:val="-2"/>
          <w:lang w:eastAsia="ko-KR"/>
        </w:rPr>
        <w:t>얻을</w:t>
      </w:r>
      <w:r w:rsidRPr="007F25A8">
        <w:rPr>
          <w:rFonts w:eastAsia="Gulim" w:cs="Arial"/>
          <w:spacing w:val="-2"/>
          <w:lang w:eastAsia="ko-KR"/>
        </w:rPr>
        <w:t xml:space="preserve"> </w:t>
      </w:r>
      <w:r w:rsidRPr="007F25A8">
        <w:rPr>
          <w:rFonts w:eastAsia="Gulim" w:cs="Arial"/>
          <w:spacing w:val="-2"/>
          <w:lang w:eastAsia="ko-KR"/>
        </w:rPr>
        <w:t>수</w:t>
      </w:r>
      <w:r w:rsidRPr="007F25A8">
        <w:rPr>
          <w:rFonts w:eastAsia="Gulim" w:cs="Arial"/>
          <w:spacing w:val="-2"/>
          <w:lang w:eastAsia="ko-KR"/>
        </w:rPr>
        <w:t xml:space="preserve"> </w:t>
      </w:r>
      <w:r w:rsidRPr="007F25A8">
        <w:rPr>
          <w:rFonts w:eastAsia="Gulim" w:cs="Arial"/>
          <w:spacing w:val="-2"/>
          <w:lang w:eastAsia="ko-KR"/>
        </w:rPr>
        <w:t>있게</w:t>
      </w:r>
      <w:r w:rsidRPr="007F25A8">
        <w:rPr>
          <w:rFonts w:eastAsia="Gulim" w:cs="Arial"/>
          <w:spacing w:val="-2"/>
          <w:lang w:eastAsia="ko-KR"/>
        </w:rPr>
        <w:t xml:space="preserve"> </w:t>
      </w:r>
      <w:r w:rsidRPr="007F25A8">
        <w:rPr>
          <w:rFonts w:eastAsia="Gulim" w:cs="Arial"/>
          <w:spacing w:val="-2"/>
          <w:lang w:eastAsia="ko-KR"/>
        </w:rPr>
        <w:t>하는</w:t>
      </w:r>
      <w:r w:rsidRPr="007F25A8">
        <w:rPr>
          <w:rFonts w:eastAsia="Gulim" w:cs="Arial"/>
          <w:spacing w:val="-2"/>
          <w:lang w:eastAsia="ko-KR"/>
        </w:rPr>
        <w:t xml:space="preserve"> </w:t>
      </w:r>
      <w:r w:rsidRPr="007F25A8">
        <w:rPr>
          <w:rFonts w:eastAsia="Gulim" w:cs="Arial"/>
          <w:spacing w:val="-2"/>
          <w:lang w:eastAsia="ko-KR"/>
        </w:rPr>
        <w:t>다음</w:t>
      </w:r>
      <w:r w:rsidRPr="007F25A8">
        <w:rPr>
          <w:rFonts w:eastAsia="Gulim" w:cs="Arial"/>
          <w:spacing w:val="-2"/>
          <w:lang w:eastAsia="ko-KR"/>
        </w:rPr>
        <w:t xml:space="preserve"> </w:t>
      </w:r>
      <w:r w:rsidRPr="007F25A8">
        <w:rPr>
          <w:rFonts w:eastAsia="Gulim" w:cs="Arial"/>
          <w:spacing w:val="-2"/>
          <w:lang w:eastAsia="ko-KR"/>
        </w:rPr>
        <w:t>기능</w:t>
      </w:r>
      <w:r w:rsidRPr="007F25A8">
        <w:rPr>
          <w:rFonts w:eastAsia="Gulim" w:cs="Arial"/>
          <w:spacing w:val="-2"/>
          <w:lang w:eastAsia="ko-KR"/>
        </w:rPr>
        <w:t>("</w:t>
      </w:r>
      <w:r w:rsidRPr="007F25A8">
        <w:rPr>
          <w:rFonts w:eastAsia="Gulim" w:cs="Arial"/>
          <w:spacing w:val="-2"/>
          <w:lang w:eastAsia="ko-KR"/>
        </w:rPr>
        <w:t>기능</w:t>
      </w:r>
      <w:r w:rsidRPr="007F25A8">
        <w:rPr>
          <w:rFonts w:eastAsia="Gulim" w:cs="Arial"/>
          <w:spacing w:val="-2"/>
          <w:lang w:eastAsia="ko-KR"/>
        </w:rPr>
        <w:t>")</w:t>
      </w:r>
      <w:r w:rsidRPr="007F25A8">
        <w:rPr>
          <w:rFonts w:eastAsia="Gulim" w:cs="Arial"/>
          <w:spacing w:val="-2"/>
          <w:lang w:eastAsia="ko-KR"/>
        </w:rPr>
        <w:t>이</w:t>
      </w:r>
      <w:r w:rsidRPr="007F25A8">
        <w:rPr>
          <w:rFonts w:eastAsia="Gulim" w:cs="Arial"/>
          <w:spacing w:val="-2"/>
          <w:lang w:eastAsia="ko-KR"/>
        </w:rPr>
        <w:t xml:space="preserve"> </w:t>
      </w:r>
      <w:r w:rsidRPr="007F25A8">
        <w:rPr>
          <w:rFonts w:eastAsia="Gulim" w:cs="Arial"/>
          <w:spacing w:val="-2"/>
          <w:lang w:eastAsia="ko-KR"/>
        </w:rPr>
        <w:t>포함되어</w:t>
      </w:r>
      <w:r w:rsidRPr="007F25A8">
        <w:rPr>
          <w:rFonts w:eastAsia="Gulim" w:cs="Arial"/>
          <w:spacing w:val="-2"/>
          <w:lang w:eastAsia="ko-KR"/>
        </w:rPr>
        <w:t xml:space="preserve"> </w:t>
      </w:r>
      <w:r w:rsidRPr="007F25A8">
        <w:rPr>
          <w:rFonts w:eastAsia="Gulim" w:cs="Arial"/>
          <w:spacing w:val="-2"/>
          <w:lang w:eastAsia="ko-KR"/>
        </w:rPr>
        <w:t>있습니다</w:t>
      </w:r>
      <w:r w:rsidRPr="007F25A8">
        <w:rPr>
          <w:rFonts w:eastAsia="Gulim" w:cs="Arial"/>
          <w:spacing w:val="-2"/>
          <w:lang w:eastAsia="ko-KR"/>
        </w:rPr>
        <w:t xml:space="preserve">. Extension Manager, New Project Dialog, Web Platform Installer, Microsoft NuGet-Based Package Manager </w:t>
      </w:r>
      <w:r w:rsidRPr="007F25A8">
        <w:rPr>
          <w:rFonts w:eastAsia="Gulim" w:cs="Arial"/>
          <w:spacing w:val="-2"/>
          <w:lang w:eastAsia="ko-KR"/>
        </w:rPr>
        <w:t>및</w:t>
      </w:r>
      <w:r w:rsidRPr="007F25A8">
        <w:rPr>
          <w:rFonts w:eastAsia="Gulim" w:cs="Arial"/>
          <w:spacing w:val="-2"/>
          <w:lang w:eastAsia="ko-KR"/>
        </w:rPr>
        <w:t xml:space="preserve"> Microsoft ASP.NET </w:t>
      </w:r>
      <w:r w:rsidRPr="007F25A8">
        <w:rPr>
          <w:rFonts w:eastAsia="Gulim" w:cs="Arial"/>
          <w:spacing w:val="-2"/>
          <w:lang w:eastAsia="ko-KR"/>
        </w:rPr>
        <w:t>웹</w:t>
      </w:r>
      <w:r w:rsidRPr="007F25A8">
        <w:rPr>
          <w:rFonts w:eastAsia="Gulim" w:cs="Arial"/>
          <w:spacing w:val="-2"/>
          <w:lang w:eastAsia="ko-KR"/>
        </w:rPr>
        <w:t xml:space="preserve"> </w:t>
      </w:r>
      <w:r w:rsidRPr="007F25A8">
        <w:rPr>
          <w:rFonts w:eastAsia="Gulim" w:cs="Arial"/>
          <w:spacing w:val="-2"/>
          <w:lang w:eastAsia="ko-KR"/>
        </w:rPr>
        <w:t>페이지의</w:t>
      </w:r>
      <w:r w:rsidRPr="007F25A8">
        <w:rPr>
          <w:rFonts w:eastAsia="Gulim" w:cs="Arial"/>
          <w:spacing w:val="-2"/>
          <w:lang w:eastAsia="ko-KR"/>
        </w:rPr>
        <w:t xml:space="preserve"> </w:t>
      </w:r>
      <w:r w:rsidRPr="007F25A8">
        <w:rPr>
          <w:rFonts w:eastAsia="Gulim" w:cs="Arial"/>
          <w:spacing w:val="-2"/>
          <w:lang w:eastAsia="ko-KR"/>
        </w:rPr>
        <w:t>패키지</w:t>
      </w:r>
      <w:r w:rsidRPr="007F25A8">
        <w:rPr>
          <w:rFonts w:eastAsia="Gulim" w:cs="Arial"/>
          <w:spacing w:val="-2"/>
          <w:lang w:eastAsia="ko-KR"/>
        </w:rPr>
        <w:t xml:space="preserve"> </w:t>
      </w:r>
      <w:r w:rsidRPr="007F25A8">
        <w:rPr>
          <w:rFonts w:eastAsia="Gulim" w:cs="Arial"/>
          <w:spacing w:val="-2"/>
          <w:lang w:eastAsia="ko-KR"/>
        </w:rPr>
        <w:t>관리자</w:t>
      </w:r>
      <w:r w:rsidRPr="007F25A8">
        <w:rPr>
          <w:rFonts w:eastAsia="Gulim" w:cs="Arial"/>
          <w:spacing w:val="-2"/>
          <w:lang w:eastAsia="ko-KR"/>
        </w:rPr>
        <w:t xml:space="preserve"> </w:t>
      </w:r>
      <w:r w:rsidRPr="007F25A8">
        <w:rPr>
          <w:rFonts w:eastAsia="Gulim" w:cs="Arial"/>
          <w:spacing w:val="-2"/>
          <w:lang w:eastAsia="ko-KR"/>
        </w:rPr>
        <w:t>기능</w:t>
      </w:r>
      <w:r w:rsidRPr="007F25A8">
        <w:rPr>
          <w:rFonts w:eastAsia="Gulim" w:cs="Arial"/>
          <w:spacing w:val="-2"/>
          <w:lang w:eastAsia="ko-KR"/>
        </w:rPr>
        <w:t xml:space="preserve">. </w:t>
      </w:r>
      <w:r w:rsidRPr="007F25A8">
        <w:rPr>
          <w:rFonts w:eastAsia="Gulim" w:cs="Arial"/>
          <w:spacing w:val="-2"/>
          <w:lang w:eastAsia="ko-KR"/>
        </w:rPr>
        <w:t>해당</w:t>
      </w:r>
      <w:r w:rsidRPr="007F25A8">
        <w:rPr>
          <w:rFonts w:eastAsia="Gulim" w:cs="Arial"/>
          <w:spacing w:val="-2"/>
          <w:lang w:eastAsia="ko-KR"/>
        </w:rPr>
        <w:t xml:space="preserve"> </w:t>
      </w:r>
      <w:r w:rsidRPr="007F25A8">
        <w:rPr>
          <w:rFonts w:eastAsia="Gulim" w:cs="Arial"/>
          <w:spacing w:val="-2"/>
          <w:lang w:eastAsia="ko-KR"/>
        </w:rPr>
        <w:t>소프트웨어</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w:t>
      </w:r>
      <w:r w:rsidRPr="007F25A8">
        <w:rPr>
          <w:rFonts w:eastAsia="Gulim" w:cs="Arial"/>
          <w:spacing w:val="-2"/>
          <w:lang w:eastAsia="ko-KR"/>
        </w:rPr>
        <w:t xml:space="preserve"> </w:t>
      </w:r>
      <w:r w:rsidRPr="007F25A8">
        <w:rPr>
          <w:rFonts w:eastAsia="Gulim" w:cs="Arial"/>
          <w:spacing w:val="-2"/>
          <w:lang w:eastAsia="ko-KR"/>
        </w:rPr>
        <w:t>및</w:t>
      </w:r>
      <w:r w:rsidRPr="007F25A8">
        <w:rPr>
          <w:rFonts w:eastAsia="Gulim" w:cs="Arial"/>
          <w:spacing w:val="-2"/>
          <w:lang w:eastAsia="ko-KR"/>
        </w:rPr>
        <w:t xml:space="preserve"> </w:t>
      </w:r>
      <w:r w:rsidRPr="007F25A8">
        <w:rPr>
          <w:rFonts w:eastAsia="Gulim" w:cs="Arial"/>
          <w:spacing w:val="-2"/>
          <w:lang w:eastAsia="ko-KR"/>
        </w:rPr>
        <w:t>패키지는</w:t>
      </w:r>
      <w:r w:rsidRPr="007F25A8">
        <w:rPr>
          <w:rFonts w:eastAsia="Gulim" w:cs="Arial"/>
          <w:spacing w:val="-2"/>
          <w:lang w:eastAsia="ko-KR"/>
        </w:rPr>
        <w:t xml:space="preserve"> </w:t>
      </w:r>
      <w:r w:rsidRPr="007F25A8">
        <w:rPr>
          <w:rFonts w:eastAsia="Gulim" w:cs="Arial"/>
          <w:spacing w:val="-2"/>
          <w:lang w:eastAsia="ko-KR"/>
        </w:rPr>
        <w:t>제</w:t>
      </w:r>
      <w:r w:rsidRPr="007F25A8">
        <w:rPr>
          <w:rFonts w:eastAsia="Gulim" w:cs="Arial"/>
          <w:spacing w:val="-2"/>
          <w:lang w:eastAsia="ko-KR"/>
        </w:rPr>
        <w:t>3</w:t>
      </w:r>
      <w:r w:rsidRPr="007F25A8">
        <w:rPr>
          <w:rFonts w:eastAsia="Gulim" w:cs="Arial"/>
          <w:spacing w:val="-2"/>
          <w:lang w:eastAsia="ko-KR"/>
        </w:rPr>
        <w:t>자가</w:t>
      </w:r>
      <w:r w:rsidRPr="007F25A8">
        <w:rPr>
          <w:rFonts w:eastAsia="Gulim" w:cs="Arial"/>
          <w:spacing w:val="-2"/>
          <w:lang w:eastAsia="ko-KR"/>
        </w:rPr>
        <w:t xml:space="preserve"> </w:t>
      </w:r>
      <w:r w:rsidRPr="007F25A8">
        <w:rPr>
          <w:rFonts w:eastAsia="Gulim" w:cs="Arial"/>
          <w:spacing w:val="-2"/>
          <w:lang w:eastAsia="ko-KR"/>
        </w:rPr>
        <w:t>제공</w:t>
      </w:r>
      <w:r w:rsidRPr="007F25A8">
        <w:rPr>
          <w:rFonts w:eastAsia="Gulim" w:cs="Arial"/>
          <w:spacing w:val="-2"/>
          <w:lang w:eastAsia="ko-KR"/>
        </w:rPr>
        <w:t xml:space="preserve"> </w:t>
      </w:r>
      <w:r w:rsidRPr="007F25A8">
        <w:rPr>
          <w:rFonts w:eastAsia="Gulim" w:cs="Arial"/>
          <w:spacing w:val="-2"/>
          <w:lang w:eastAsia="ko-KR"/>
        </w:rPr>
        <w:t>및</w:t>
      </w:r>
      <w:r w:rsidRPr="007F25A8">
        <w:rPr>
          <w:rFonts w:eastAsia="Gulim" w:cs="Arial"/>
          <w:spacing w:val="-2"/>
          <w:lang w:eastAsia="ko-KR"/>
        </w:rPr>
        <w:t xml:space="preserve"> </w:t>
      </w:r>
      <w:r w:rsidRPr="007F25A8">
        <w:rPr>
          <w:rFonts w:eastAsia="Gulim" w:cs="Arial"/>
          <w:spacing w:val="-2"/>
          <w:lang w:eastAsia="ko-KR"/>
        </w:rPr>
        <w:t>배포하거나</w:t>
      </w:r>
      <w:r w:rsidRPr="007F25A8">
        <w:rPr>
          <w:rFonts w:eastAsia="Gulim" w:cs="Arial"/>
          <w:spacing w:val="-2"/>
          <w:lang w:eastAsia="ko-KR"/>
        </w:rPr>
        <w:t>, Microsoft</w:t>
      </w:r>
      <w:r w:rsidRPr="007F25A8">
        <w:rPr>
          <w:rFonts w:eastAsia="Gulim" w:cs="Arial"/>
          <w:spacing w:val="-2"/>
          <w:lang w:eastAsia="ko-KR"/>
        </w:rPr>
        <w:t>가</w:t>
      </w:r>
      <w:r w:rsidRPr="007F25A8">
        <w:rPr>
          <w:rFonts w:eastAsia="Gulim" w:cs="Arial"/>
          <w:spacing w:val="-2"/>
          <w:lang w:eastAsia="ko-KR"/>
        </w:rPr>
        <w:t xml:space="preserve"> </w:t>
      </w:r>
      <w:r w:rsidRPr="007F25A8">
        <w:rPr>
          <w:rFonts w:eastAsia="Gulim" w:cs="Arial"/>
          <w:spacing w:val="-2"/>
          <w:lang w:eastAsia="ko-KR"/>
        </w:rPr>
        <w:t>제공</w:t>
      </w:r>
      <w:r w:rsidRPr="007F25A8">
        <w:rPr>
          <w:rFonts w:eastAsia="Gulim" w:cs="Arial"/>
          <w:spacing w:val="-2"/>
          <w:lang w:eastAsia="ko-KR"/>
        </w:rPr>
        <w:t xml:space="preserve"> </w:t>
      </w:r>
      <w:r w:rsidRPr="007F25A8">
        <w:rPr>
          <w:rFonts w:eastAsia="Gulim" w:cs="Arial"/>
          <w:spacing w:val="-2"/>
          <w:lang w:eastAsia="ko-KR"/>
        </w:rPr>
        <w:t>및</w:t>
      </w:r>
      <w:r w:rsidRPr="007F25A8">
        <w:rPr>
          <w:rFonts w:eastAsia="Gulim" w:cs="Arial"/>
          <w:spacing w:val="-2"/>
          <w:lang w:eastAsia="ko-KR"/>
        </w:rPr>
        <w:t xml:space="preserve"> </w:t>
      </w:r>
      <w:r w:rsidRPr="007F25A8">
        <w:rPr>
          <w:rFonts w:eastAsia="Gulim" w:cs="Arial"/>
          <w:spacing w:val="-2"/>
          <w:lang w:eastAsia="ko-KR"/>
        </w:rPr>
        <w:t>배포하는</w:t>
      </w:r>
      <w:r w:rsidRPr="007F25A8">
        <w:rPr>
          <w:rFonts w:eastAsia="Gulim" w:cs="Arial"/>
          <w:spacing w:val="-2"/>
          <w:lang w:eastAsia="ko-KR"/>
        </w:rPr>
        <w:t xml:space="preserve"> </w:t>
      </w:r>
      <w:r w:rsidRPr="007F25A8">
        <w:rPr>
          <w:rFonts w:eastAsia="Gulim" w:cs="Arial"/>
          <w:spacing w:val="-2"/>
          <w:lang w:eastAsia="ko-KR"/>
        </w:rPr>
        <w:t>경우가</w:t>
      </w:r>
      <w:r w:rsidRPr="007F25A8">
        <w:rPr>
          <w:rFonts w:eastAsia="Gulim" w:cs="Arial"/>
          <w:spacing w:val="-2"/>
          <w:lang w:eastAsia="ko-KR"/>
        </w:rPr>
        <w:t xml:space="preserve"> </w:t>
      </w:r>
      <w:r w:rsidRPr="007F25A8">
        <w:rPr>
          <w:rFonts w:eastAsia="Gulim" w:cs="Arial"/>
          <w:spacing w:val="-2"/>
          <w:lang w:eastAsia="ko-KR"/>
        </w:rPr>
        <w:t>있지만</w:t>
      </w:r>
      <w:r w:rsidRPr="007F25A8">
        <w:rPr>
          <w:rFonts w:eastAsia="Gulim" w:cs="Arial"/>
          <w:spacing w:val="-2"/>
          <w:lang w:eastAsia="ko-KR"/>
        </w:rPr>
        <w:t xml:space="preserve">, </w:t>
      </w:r>
      <w:r w:rsidRPr="007F25A8">
        <w:rPr>
          <w:rFonts w:eastAsia="Gulim" w:cs="Arial"/>
          <w:spacing w:val="-2"/>
          <w:lang w:eastAsia="ko-KR"/>
        </w:rPr>
        <w:t>해당</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패키지에는</w:t>
      </w:r>
      <w:r w:rsidRPr="007F25A8">
        <w:rPr>
          <w:rFonts w:eastAsia="Gulim" w:cs="Arial"/>
          <w:spacing w:val="-2"/>
          <w:lang w:eastAsia="ko-KR"/>
        </w:rPr>
        <w:t xml:space="preserve"> </w:t>
      </w:r>
      <w:r w:rsidRPr="007F25A8">
        <w:rPr>
          <w:rFonts w:eastAsia="Gulim" w:cs="Arial"/>
          <w:spacing w:val="-2"/>
          <w:lang w:eastAsia="ko-KR"/>
        </w:rPr>
        <w:t>자체</w:t>
      </w:r>
      <w:r w:rsidRPr="007F25A8">
        <w:rPr>
          <w:rFonts w:eastAsia="Gulim" w:cs="Arial"/>
          <w:spacing w:val="-2"/>
          <w:lang w:eastAsia="ko-KR"/>
        </w:rPr>
        <w:t xml:space="preserve"> </w:t>
      </w:r>
      <w:r w:rsidRPr="007F25A8">
        <w:rPr>
          <w:rFonts w:eastAsia="Gulim" w:cs="Arial"/>
          <w:spacing w:val="-2"/>
          <w:lang w:eastAsia="ko-KR"/>
        </w:rPr>
        <w:t>라이선스</w:t>
      </w:r>
      <w:r w:rsidRPr="007F25A8">
        <w:rPr>
          <w:rFonts w:eastAsia="Gulim" w:cs="Arial"/>
          <w:spacing w:val="-2"/>
          <w:lang w:eastAsia="ko-KR"/>
        </w:rPr>
        <w:t xml:space="preserve"> </w:t>
      </w:r>
      <w:r w:rsidRPr="007F25A8">
        <w:rPr>
          <w:rFonts w:eastAsia="Gulim" w:cs="Arial"/>
          <w:spacing w:val="-2"/>
          <w:lang w:eastAsia="ko-KR"/>
        </w:rPr>
        <w:t>조건이</w:t>
      </w:r>
      <w:r w:rsidRPr="007F25A8">
        <w:rPr>
          <w:rFonts w:eastAsia="Gulim" w:cs="Arial"/>
          <w:spacing w:val="-2"/>
          <w:lang w:eastAsia="ko-KR"/>
        </w:rPr>
        <w:t xml:space="preserve"> </w:t>
      </w:r>
      <w:r w:rsidRPr="007F25A8">
        <w:rPr>
          <w:rFonts w:eastAsia="Gulim" w:cs="Arial"/>
          <w:spacing w:val="-2"/>
          <w:lang w:eastAsia="ko-KR"/>
        </w:rPr>
        <w:t>적용됩니다</w:t>
      </w:r>
      <w:r w:rsidRPr="007F25A8">
        <w:rPr>
          <w:rFonts w:eastAsia="Gulim" w:cs="Arial"/>
          <w:spacing w:val="-2"/>
          <w:lang w:eastAsia="ko-KR"/>
        </w:rPr>
        <w:t>. Microsoft</w:t>
      </w:r>
      <w:r w:rsidRPr="007F25A8">
        <w:rPr>
          <w:rFonts w:eastAsia="Gulim" w:cs="Arial"/>
          <w:spacing w:val="-2"/>
          <w:lang w:eastAsia="ko-KR"/>
        </w:rPr>
        <w:t>는</w:t>
      </w:r>
      <w:r w:rsidRPr="007F25A8">
        <w:rPr>
          <w:rFonts w:eastAsia="Gulim" w:cs="Arial"/>
          <w:spacing w:val="-2"/>
          <w:lang w:eastAsia="ko-KR"/>
        </w:rPr>
        <w:t xml:space="preserve"> </w:t>
      </w:r>
      <w:r w:rsidRPr="007F25A8">
        <w:rPr>
          <w:rFonts w:eastAsia="Gulim" w:cs="Arial"/>
          <w:spacing w:val="-2"/>
          <w:lang w:eastAsia="ko-KR"/>
        </w:rPr>
        <w:t>제</w:t>
      </w:r>
      <w:r w:rsidRPr="007F25A8">
        <w:rPr>
          <w:rFonts w:eastAsia="Gulim" w:cs="Arial"/>
          <w:spacing w:val="-2"/>
          <w:lang w:eastAsia="ko-KR"/>
        </w:rPr>
        <w:t>3</w:t>
      </w:r>
      <w:r w:rsidRPr="007F25A8">
        <w:rPr>
          <w:rFonts w:eastAsia="Gulim" w:cs="Arial"/>
          <w:spacing w:val="-2"/>
          <w:lang w:eastAsia="ko-KR"/>
        </w:rPr>
        <w:t>자</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패키지를</w:t>
      </w:r>
      <w:r w:rsidRPr="007F25A8">
        <w:rPr>
          <w:rFonts w:eastAsia="Gulim" w:cs="Arial"/>
          <w:spacing w:val="-2"/>
          <w:lang w:eastAsia="ko-KR"/>
        </w:rPr>
        <w:t xml:space="preserve"> </w:t>
      </w:r>
      <w:r w:rsidRPr="007F25A8">
        <w:rPr>
          <w:rFonts w:eastAsia="Gulim" w:cs="Arial"/>
          <w:spacing w:val="-2"/>
          <w:lang w:eastAsia="ko-KR"/>
        </w:rPr>
        <w:t>개발</w:t>
      </w:r>
      <w:r w:rsidRPr="007F25A8">
        <w:rPr>
          <w:rFonts w:eastAsia="Gulim" w:cs="Arial"/>
          <w:spacing w:val="-2"/>
          <w:lang w:eastAsia="ko-KR"/>
        </w:rPr>
        <w:t xml:space="preserve"> </w:t>
      </w:r>
      <w:r w:rsidRPr="007F25A8">
        <w:rPr>
          <w:rFonts w:eastAsia="Gulim" w:cs="Arial"/>
          <w:spacing w:val="-2"/>
          <w:lang w:eastAsia="ko-KR"/>
        </w:rPr>
        <w:t>또는</w:t>
      </w:r>
      <w:r w:rsidRPr="007F25A8">
        <w:rPr>
          <w:rFonts w:eastAsia="Gulim" w:cs="Arial"/>
          <w:spacing w:val="-2"/>
          <w:lang w:eastAsia="ko-KR"/>
        </w:rPr>
        <w:t xml:space="preserve"> </w:t>
      </w:r>
      <w:r w:rsidRPr="007F25A8">
        <w:rPr>
          <w:rFonts w:eastAsia="Gulim" w:cs="Arial"/>
          <w:spacing w:val="-2"/>
          <w:lang w:eastAsia="ko-KR"/>
        </w:rPr>
        <w:t>배포하거나</w:t>
      </w:r>
      <w:r w:rsidRPr="007F25A8">
        <w:rPr>
          <w:rFonts w:eastAsia="Gulim" w:cs="Arial"/>
          <w:spacing w:val="-2"/>
          <w:lang w:eastAsia="ko-KR"/>
        </w:rPr>
        <w:t xml:space="preserve"> </w:t>
      </w:r>
      <w:r w:rsidRPr="007F25A8">
        <w:rPr>
          <w:rFonts w:eastAsia="Gulim" w:cs="Arial"/>
          <w:spacing w:val="-2"/>
          <w:lang w:eastAsia="ko-KR"/>
        </w:rPr>
        <w:t>라이선스를</w:t>
      </w:r>
      <w:r w:rsidRPr="007F25A8">
        <w:rPr>
          <w:rFonts w:eastAsia="Gulim" w:cs="Arial"/>
          <w:spacing w:val="-2"/>
          <w:lang w:eastAsia="ko-KR"/>
        </w:rPr>
        <w:t xml:space="preserve"> </w:t>
      </w:r>
      <w:r w:rsidRPr="007F25A8">
        <w:rPr>
          <w:rFonts w:eastAsia="Gulim" w:cs="Arial"/>
          <w:spacing w:val="-2"/>
          <w:lang w:eastAsia="ko-KR"/>
        </w:rPr>
        <w:t>허여하지</w:t>
      </w:r>
      <w:r w:rsidRPr="007F25A8">
        <w:rPr>
          <w:rFonts w:eastAsia="Gulim" w:cs="Arial"/>
          <w:spacing w:val="-2"/>
          <w:lang w:eastAsia="ko-KR"/>
        </w:rPr>
        <w:t xml:space="preserve"> </w:t>
      </w:r>
      <w:r w:rsidRPr="007F25A8">
        <w:rPr>
          <w:rFonts w:eastAsia="Gulim" w:cs="Arial"/>
          <w:spacing w:val="-2"/>
          <w:lang w:eastAsia="ko-KR"/>
        </w:rPr>
        <w:t>않습니다</w:t>
      </w:r>
      <w:r w:rsidRPr="007F25A8">
        <w:rPr>
          <w:rFonts w:eastAsia="Gulim" w:cs="Arial"/>
          <w:spacing w:val="-2"/>
          <w:lang w:eastAsia="ko-KR"/>
        </w:rPr>
        <w:t xml:space="preserve">. </w:t>
      </w:r>
      <w:r w:rsidRPr="007F25A8">
        <w:rPr>
          <w:rFonts w:eastAsia="Gulim" w:cs="Arial"/>
          <w:spacing w:val="-2"/>
          <w:lang w:eastAsia="ko-KR"/>
        </w:rPr>
        <w:t>대신</w:t>
      </w:r>
      <w:r w:rsidRPr="007F25A8">
        <w:rPr>
          <w:rFonts w:eastAsia="Gulim" w:cs="Arial"/>
          <w:spacing w:val="-2"/>
          <w:lang w:eastAsia="ko-KR"/>
        </w:rPr>
        <w:t xml:space="preserve"> </w:t>
      </w:r>
      <w:r w:rsidRPr="007F25A8">
        <w:rPr>
          <w:rFonts w:eastAsia="Gulim" w:cs="Arial"/>
          <w:spacing w:val="-2"/>
          <w:lang w:eastAsia="ko-KR"/>
        </w:rPr>
        <w:t>편의상</w:t>
      </w:r>
      <w:r w:rsidRPr="007F25A8">
        <w:rPr>
          <w:rFonts w:eastAsia="Gulim" w:cs="Arial"/>
          <w:spacing w:val="-2"/>
          <w:lang w:eastAsia="ko-KR"/>
        </w:rPr>
        <w:t xml:space="preserve"> </w:t>
      </w:r>
      <w:r w:rsidRPr="007F25A8">
        <w:rPr>
          <w:rFonts w:eastAsia="Gulim" w:cs="Arial"/>
          <w:spacing w:val="-2"/>
          <w:lang w:eastAsia="ko-KR"/>
        </w:rPr>
        <w:t>기능을</w:t>
      </w:r>
      <w:r w:rsidRPr="007F25A8">
        <w:rPr>
          <w:rFonts w:eastAsia="Gulim" w:cs="Arial"/>
          <w:spacing w:val="-2"/>
          <w:lang w:eastAsia="ko-KR"/>
        </w:rPr>
        <w:t xml:space="preserve"> </w:t>
      </w:r>
      <w:r w:rsidRPr="007F25A8">
        <w:rPr>
          <w:rFonts w:eastAsia="Gulim" w:cs="Arial"/>
          <w:spacing w:val="-2"/>
          <w:lang w:eastAsia="ko-KR"/>
        </w:rPr>
        <w:t>사용하여</w:t>
      </w:r>
      <w:r w:rsidRPr="007F25A8">
        <w:rPr>
          <w:rFonts w:eastAsia="Gulim" w:cs="Arial"/>
          <w:spacing w:val="-2"/>
          <w:lang w:eastAsia="ko-KR"/>
        </w:rPr>
        <w:t xml:space="preserve"> </w:t>
      </w:r>
      <w:r w:rsidRPr="007F25A8">
        <w:rPr>
          <w:rFonts w:eastAsia="Gulim" w:cs="Arial"/>
          <w:spacing w:val="-2"/>
          <w:lang w:eastAsia="ko-KR"/>
        </w:rPr>
        <w:t>제</w:t>
      </w:r>
      <w:r w:rsidRPr="007F25A8">
        <w:rPr>
          <w:rFonts w:eastAsia="Gulim" w:cs="Arial"/>
          <w:spacing w:val="-2"/>
          <w:lang w:eastAsia="ko-KR"/>
        </w:rPr>
        <w:t>3</w:t>
      </w:r>
      <w:r w:rsidRPr="007F25A8">
        <w:rPr>
          <w:rFonts w:eastAsia="Gulim" w:cs="Arial"/>
          <w:spacing w:val="-2"/>
          <w:lang w:eastAsia="ko-KR"/>
        </w:rPr>
        <w:t>자</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w:t>
      </w:r>
      <w:r w:rsidRPr="007F25A8">
        <w:rPr>
          <w:rFonts w:eastAsia="Gulim" w:cs="Arial"/>
          <w:spacing w:val="-2"/>
          <w:lang w:eastAsia="ko-KR"/>
        </w:rPr>
        <w:t xml:space="preserve"> </w:t>
      </w:r>
      <w:r w:rsidRPr="007F25A8">
        <w:rPr>
          <w:rFonts w:eastAsia="Gulim" w:cs="Arial"/>
          <w:spacing w:val="-2"/>
          <w:lang w:eastAsia="ko-KR"/>
        </w:rPr>
        <w:t>제공업체로부터</w:t>
      </w:r>
      <w:r w:rsidRPr="007F25A8">
        <w:rPr>
          <w:rFonts w:eastAsia="Gulim" w:cs="Arial"/>
          <w:spacing w:val="-2"/>
          <w:lang w:eastAsia="ko-KR"/>
        </w:rPr>
        <w:t xml:space="preserve"> </w:t>
      </w:r>
      <w:r w:rsidRPr="007F25A8">
        <w:rPr>
          <w:rFonts w:eastAsia="Gulim" w:cs="Arial"/>
          <w:spacing w:val="-2"/>
          <w:lang w:eastAsia="ko-KR"/>
        </w:rPr>
        <w:t>직접</w:t>
      </w:r>
      <w:r w:rsidRPr="007F25A8">
        <w:rPr>
          <w:rFonts w:eastAsia="Gulim" w:cs="Arial"/>
          <w:spacing w:val="-2"/>
          <w:lang w:eastAsia="ko-KR"/>
        </w:rPr>
        <w:t xml:space="preserve"> </w:t>
      </w:r>
      <w:r w:rsidRPr="007F25A8">
        <w:rPr>
          <w:rFonts w:eastAsia="Gulim" w:cs="Arial"/>
          <w:spacing w:val="-2"/>
          <w:lang w:eastAsia="ko-KR"/>
        </w:rPr>
        <w:t>해당</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패키지를</w:t>
      </w:r>
      <w:r w:rsidRPr="007F25A8">
        <w:rPr>
          <w:rFonts w:eastAsia="Gulim" w:cs="Arial"/>
          <w:spacing w:val="-2"/>
          <w:lang w:eastAsia="ko-KR"/>
        </w:rPr>
        <w:t xml:space="preserve"> </w:t>
      </w:r>
      <w:r w:rsidRPr="007F25A8">
        <w:rPr>
          <w:rFonts w:eastAsia="Gulim" w:cs="Arial"/>
          <w:spacing w:val="-2"/>
          <w:lang w:eastAsia="ko-KR"/>
        </w:rPr>
        <w:t>액세스하거나</w:t>
      </w:r>
      <w:r w:rsidRPr="007F25A8">
        <w:rPr>
          <w:rFonts w:eastAsia="Gulim" w:cs="Arial"/>
          <w:spacing w:val="-2"/>
          <w:lang w:eastAsia="ko-KR"/>
        </w:rPr>
        <w:t xml:space="preserve"> </w:t>
      </w:r>
      <w:r w:rsidRPr="007F25A8">
        <w:rPr>
          <w:rFonts w:eastAsia="Gulim" w:cs="Arial"/>
          <w:spacing w:val="-2"/>
          <w:lang w:eastAsia="ko-KR"/>
        </w:rPr>
        <w:t>얻을</w:t>
      </w:r>
      <w:r w:rsidRPr="007F25A8">
        <w:rPr>
          <w:rFonts w:eastAsia="Gulim" w:cs="Arial"/>
          <w:spacing w:val="-2"/>
          <w:lang w:eastAsia="ko-KR"/>
        </w:rPr>
        <w:t xml:space="preserve"> </w:t>
      </w:r>
      <w:r w:rsidRPr="007F25A8">
        <w:rPr>
          <w:rFonts w:eastAsia="Gulim" w:cs="Arial"/>
          <w:spacing w:val="-2"/>
          <w:lang w:eastAsia="ko-KR"/>
        </w:rPr>
        <w:t>수</w:t>
      </w:r>
      <w:r w:rsidRPr="007F25A8">
        <w:rPr>
          <w:rFonts w:eastAsia="Gulim" w:cs="Arial"/>
          <w:spacing w:val="-2"/>
          <w:lang w:eastAsia="ko-KR"/>
        </w:rPr>
        <w:t xml:space="preserve"> </w:t>
      </w:r>
      <w:r w:rsidRPr="007F25A8">
        <w:rPr>
          <w:rFonts w:eastAsia="Gulim" w:cs="Arial"/>
          <w:spacing w:val="-2"/>
          <w:lang w:eastAsia="ko-KR"/>
        </w:rPr>
        <w:t>있도록</w:t>
      </w:r>
      <w:r w:rsidRPr="007F25A8">
        <w:rPr>
          <w:rFonts w:eastAsia="Gulim" w:cs="Arial"/>
          <w:spacing w:val="-2"/>
          <w:lang w:eastAsia="ko-KR"/>
        </w:rPr>
        <w:t xml:space="preserve"> </w:t>
      </w:r>
      <w:r w:rsidRPr="007F25A8">
        <w:rPr>
          <w:rFonts w:eastAsia="Gulim" w:cs="Arial"/>
          <w:spacing w:val="-2"/>
          <w:lang w:eastAsia="ko-KR"/>
        </w:rPr>
        <w:t>합니다</w:t>
      </w:r>
      <w:r w:rsidRPr="007F25A8">
        <w:rPr>
          <w:rFonts w:eastAsia="Gulim" w:cs="Arial"/>
          <w:spacing w:val="-2"/>
          <w:lang w:eastAsia="ko-KR"/>
        </w:rPr>
        <w:t xml:space="preserve">. </w:t>
      </w:r>
      <w:r w:rsidRPr="007F25A8">
        <w:rPr>
          <w:rFonts w:eastAsia="Gulim" w:cs="Arial"/>
          <w:spacing w:val="-2"/>
          <w:lang w:eastAsia="ko-KR"/>
        </w:rPr>
        <w:t>기능을</w:t>
      </w:r>
      <w:r w:rsidRPr="007F25A8">
        <w:rPr>
          <w:rFonts w:eastAsia="Gulim" w:cs="Arial"/>
          <w:spacing w:val="-2"/>
          <w:lang w:eastAsia="ko-KR"/>
        </w:rPr>
        <w:t xml:space="preserve"> </w:t>
      </w:r>
      <w:r w:rsidRPr="007F25A8">
        <w:rPr>
          <w:rFonts w:eastAsia="Gulim" w:cs="Arial"/>
          <w:spacing w:val="-2"/>
          <w:lang w:eastAsia="ko-KR"/>
        </w:rPr>
        <w:t>사용하면</w:t>
      </w:r>
      <w:r w:rsidRPr="007F25A8">
        <w:rPr>
          <w:rFonts w:eastAsia="Gulim" w:cs="Arial"/>
          <w:spacing w:val="-2"/>
          <w:lang w:eastAsia="ko-KR"/>
        </w:rPr>
        <w:t xml:space="preserve"> </w:t>
      </w:r>
      <w:r w:rsidRPr="007F25A8">
        <w:rPr>
          <w:rFonts w:eastAsia="Gulim" w:cs="Arial"/>
          <w:spacing w:val="-2"/>
          <w:lang w:eastAsia="ko-KR"/>
        </w:rPr>
        <w:t>해당</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패키지에</w:t>
      </w:r>
      <w:r w:rsidRPr="007F25A8">
        <w:rPr>
          <w:rFonts w:eastAsia="Gulim" w:cs="Arial"/>
          <w:spacing w:val="-2"/>
          <w:lang w:eastAsia="ko-KR"/>
        </w:rPr>
        <w:t xml:space="preserve"> </w:t>
      </w:r>
      <w:r w:rsidRPr="007F25A8">
        <w:rPr>
          <w:rFonts w:eastAsia="Gulim" w:cs="Arial"/>
          <w:spacing w:val="-2"/>
          <w:lang w:eastAsia="ko-KR"/>
        </w:rPr>
        <w:t>적용되는</w:t>
      </w:r>
      <w:r w:rsidRPr="007F25A8">
        <w:rPr>
          <w:rFonts w:eastAsia="Gulim" w:cs="Arial"/>
          <w:spacing w:val="-2"/>
          <w:lang w:eastAsia="ko-KR"/>
        </w:rPr>
        <w:t xml:space="preserve"> </w:t>
      </w:r>
      <w:r w:rsidRPr="007F25A8">
        <w:rPr>
          <w:rFonts w:eastAsia="Gulim" w:cs="Arial"/>
          <w:spacing w:val="-2"/>
          <w:lang w:eastAsia="ko-KR"/>
        </w:rPr>
        <w:t>별도의</w:t>
      </w:r>
      <w:r w:rsidRPr="007F25A8">
        <w:rPr>
          <w:rFonts w:eastAsia="Gulim" w:cs="Arial"/>
          <w:spacing w:val="-2"/>
          <w:lang w:eastAsia="ko-KR"/>
        </w:rPr>
        <w:t xml:space="preserve"> </w:t>
      </w:r>
      <w:r w:rsidRPr="007F25A8">
        <w:rPr>
          <w:rFonts w:eastAsia="Gulim" w:cs="Arial"/>
          <w:spacing w:val="-2"/>
          <w:lang w:eastAsia="ko-KR"/>
        </w:rPr>
        <w:t>라이선스</w:t>
      </w:r>
      <w:r w:rsidRPr="007F25A8">
        <w:rPr>
          <w:rFonts w:eastAsia="Gulim" w:cs="Arial"/>
          <w:spacing w:val="-2"/>
          <w:lang w:eastAsia="ko-KR"/>
        </w:rPr>
        <w:t xml:space="preserve"> </w:t>
      </w:r>
      <w:r w:rsidRPr="007F25A8">
        <w:rPr>
          <w:rFonts w:eastAsia="Gulim" w:cs="Arial"/>
          <w:spacing w:val="-2"/>
          <w:lang w:eastAsia="ko-KR"/>
        </w:rPr>
        <w:t>조건</w:t>
      </w:r>
      <w:r w:rsidRPr="007F25A8">
        <w:rPr>
          <w:rFonts w:eastAsia="Gulim" w:cs="Arial"/>
          <w:spacing w:val="-2"/>
          <w:lang w:eastAsia="ko-KR"/>
        </w:rPr>
        <w:t>(</w:t>
      </w:r>
      <w:r w:rsidRPr="007F25A8">
        <w:rPr>
          <w:rFonts w:eastAsia="Gulim" w:cs="Arial"/>
          <w:spacing w:val="-2"/>
          <w:lang w:eastAsia="ko-KR"/>
        </w:rPr>
        <w:t>패키지</w:t>
      </w:r>
      <w:r w:rsidRPr="007F25A8">
        <w:rPr>
          <w:rFonts w:eastAsia="Gulim" w:cs="Arial"/>
          <w:spacing w:val="-2"/>
          <w:lang w:eastAsia="ko-KR"/>
        </w:rPr>
        <w:t xml:space="preserve"> </w:t>
      </w:r>
      <w:r w:rsidRPr="007F25A8">
        <w:rPr>
          <w:rFonts w:eastAsia="Gulim" w:cs="Arial"/>
          <w:spacing w:val="-2"/>
          <w:lang w:eastAsia="ko-KR"/>
        </w:rPr>
        <w:t>관리자</w:t>
      </w:r>
      <w:r w:rsidRPr="007F25A8">
        <w:rPr>
          <w:rFonts w:eastAsia="Gulim" w:cs="Arial"/>
          <w:spacing w:val="-2"/>
          <w:lang w:eastAsia="ko-KR"/>
        </w:rPr>
        <w:t xml:space="preserve"> </w:t>
      </w:r>
      <w:r w:rsidRPr="007F25A8">
        <w:rPr>
          <w:rFonts w:eastAsia="Gulim" w:cs="Arial"/>
          <w:spacing w:val="-2"/>
          <w:lang w:eastAsia="ko-KR"/>
        </w:rPr>
        <w:t>기능과</w:t>
      </w:r>
      <w:r w:rsidRPr="007F25A8">
        <w:rPr>
          <w:rFonts w:eastAsia="Gulim" w:cs="Arial"/>
          <w:spacing w:val="-2"/>
          <w:lang w:eastAsia="ko-KR"/>
        </w:rPr>
        <w:t xml:space="preserve"> </w:t>
      </w:r>
      <w:r w:rsidRPr="007F25A8">
        <w:rPr>
          <w:rFonts w:eastAsia="Gulim" w:cs="Arial"/>
          <w:spacing w:val="-2"/>
          <w:lang w:eastAsia="ko-KR"/>
        </w:rPr>
        <w:t>관련하여</w:t>
      </w:r>
      <w:r w:rsidRPr="007F25A8">
        <w:rPr>
          <w:rFonts w:eastAsia="Gulim" w:cs="Arial"/>
          <w:spacing w:val="-2"/>
          <w:lang w:eastAsia="ko-KR"/>
        </w:rPr>
        <w:t xml:space="preserve"> </w:t>
      </w:r>
      <w:r w:rsidRPr="007F25A8">
        <w:rPr>
          <w:rFonts w:eastAsia="Gulim" w:cs="Arial"/>
          <w:spacing w:val="-2"/>
          <w:lang w:eastAsia="ko-KR"/>
        </w:rPr>
        <w:t>패키지에</w:t>
      </w:r>
      <w:r w:rsidRPr="007F25A8">
        <w:rPr>
          <w:rFonts w:eastAsia="Gulim" w:cs="Arial"/>
          <w:spacing w:val="-2"/>
          <w:lang w:eastAsia="ko-KR"/>
        </w:rPr>
        <w:t xml:space="preserve"> </w:t>
      </w:r>
      <w:r w:rsidRPr="007F25A8">
        <w:rPr>
          <w:rFonts w:eastAsia="Gulim" w:cs="Arial"/>
          <w:spacing w:val="-2"/>
          <w:lang w:eastAsia="ko-KR"/>
        </w:rPr>
        <w:t>포함될</w:t>
      </w:r>
      <w:r w:rsidRPr="007F25A8">
        <w:rPr>
          <w:rFonts w:eastAsia="Gulim" w:cs="Arial"/>
          <w:spacing w:val="-2"/>
          <w:lang w:eastAsia="ko-KR"/>
        </w:rPr>
        <w:t xml:space="preserve"> </w:t>
      </w:r>
      <w:r w:rsidRPr="007F25A8">
        <w:rPr>
          <w:rFonts w:eastAsia="Gulim" w:cs="Arial"/>
          <w:spacing w:val="-2"/>
          <w:lang w:eastAsia="ko-KR"/>
        </w:rPr>
        <w:t>수</w:t>
      </w:r>
      <w:r w:rsidRPr="007F25A8">
        <w:rPr>
          <w:rFonts w:eastAsia="Gulim" w:cs="Arial"/>
          <w:spacing w:val="-2"/>
          <w:lang w:eastAsia="ko-KR"/>
        </w:rPr>
        <w:t xml:space="preserve"> </w:t>
      </w:r>
      <w:r w:rsidRPr="007F25A8">
        <w:rPr>
          <w:rFonts w:eastAsia="Gulim" w:cs="Arial"/>
          <w:spacing w:val="-2"/>
          <w:lang w:eastAsia="ko-KR"/>
        </w:rPr>
        <w:t>있는</w:t>
      </w:r>
      <w:r w:rsidRPr="007F25A8">
        <w:rPr>
          <w:rFonts w:eastAsia="Gulim" w:cs="Arial"/>
          <w:spacing w:val="-2"/>
          <w:lang w:eastAsia="ko-KR"/>
        </w:rPr>
        <w:t xml:space="preserve"> </w:t>
      </w:r>
      <w:r w:rsidRPr="007F25A8">
        <w:rPr>
          <w:rFonts w:eastAsia="Gulim" w:cs="Arial"/>
          <w:spacing w:val="-2"/>
          <w:lang w:eastAsia="ko-KR"/>
        </w:rPr>
        <w:t>소프트웨어</w:t>
      </w:r>
      <w:r w:rsidRPr="007F25A8">
        <w:rPr>
          <w:rFonts w:eastAsia="Gulim" w:cs="Arial"/>
          <w:spacing w:val="-2"/>
          <w:lang w:eastAsia="ko-KR"/>
        </w:rPr>
        <w:t xml:space="preserve"> </w:t>
      </w:r>
      <w:r w:rsidRPr="007F25A8">
        <w:rPr>
          <w:rFonts w:eastAsia="Gulim" w:cs="Arial"/>
          <w:spacing w:val="-2"/>
          <w:lang w:eastAsia="ko-KR"/>
        </w:rPr>
        <w:t>종속성에</w:t>
      </w:r>
      <w:r w:rsidRPr="007F25A8">
        <w:rPr>
          <w:rFonts w:eastAsia="Gulim" w:cs="Arial"/>
          <w:spacing w:val="-2"/>
          <w:lang w:eastAsia="ko-KR"/>
        </w:rPr>
        <w:t xml:space="preserve"> </w:t>
      </w:r>
      <w:r w:rsidRPr="007F25A8">
        <w:rPr>
          <w:rFonts w:eastAsia="Gulim" w:cs="Arial"/>
          <w:spacing w:val="-2"/>
          <w:lang w:eastAsia="ko-KR"/>
        </w:rPr>
        <w:t>적용되는</w:t>
      </w:r>
      <w:r w:rsidRPr="007F25A8">
        <w:rPr>
          <w:rFonts w:eastAsia="Gulim" w:cs="Arial"/>
          <w:spacing w:val="-2"/>
          <w:lang w:eastAsia="ko-KR"/>
        </w:rPr>
        <w:t xml:space="preserve"> </w:t>
      </w:r>
      <w:r w:rsidRPr="007F25A8">
        <w:rPr>
          <w:rFonts w:eastAsia="Gulim" w:cs="Arial"/>
          <w:spacing w:val="-2"/>
          <w:lang w:eastAsia="ko-KR"/>
        </w:rPr>
        <w:t>조건</w:t>
      </w:r>
      <w:r w:rsidRPr="007F25A8">
        <w:rPr>
          <w:rFonts w:eastAsia="Gulim" w:cs="Arial"/>
          <w:spacing w:val="-2"/>
          <w:lang w:eastAsia="ko-KR"/>
        </w:rPr>
        <w:t xml:space="preserve"> </w:t>
      </w:r>
      <w:r w:rsidRPr="007F25A8">
        <w:rPr>
          <w:rFonts w:eastAsia="Gulim" w:cs="Arial"/>
          <w:spacing w:val="-2"/>
          <w:lang w:eastAsia="ko-KR"/>
        </w:rPr>
        <w:t>포함</w:t>
      </w:r>
      <w:r w:rsidRPr="007F25A8">
        <w:rPr>
          <w:rFonts w:eastAsia="Gulim" w:cs="Arial"/>
          <w:spacing w:val="-2"/>
          <w:lang w:eastAsia="ko-KR"/>
        </w:rPr>
        <w:t>)</w:t>
      </w:r>
      <w:r w:rsidRPr="007F25A8">
        <w:rPr>
          <w:rFonts w:eastAsia="Gulim" w:cs="Arial"/>
          <w:spacing w:val="-2"/>
          <w:lang w:eastAsia="ko-KR"/>
        </w:rPr>
        <w:t>에</w:t>
      </w:r>
      <w:r w:rsidRPr="007F25A8">
        <w:rPr>
          <w:rFonts w:eastAsia="Gulim" w:cs="Arial"/>
          <w:spacing w:val="-2"/>
          <w:lang w:eastAsia="ko-KR"/>
        </w:rPr>
        <w:t xml:space="preserve"> </w:t>
      </w:r>
      <w:r w:rsidRPr="007F25A8">
        <w:rPr>
          <w:rFonts w:eastAsia="Gulim" w:cs="Arial"/>
          <w:spacing w:val="-2"/>
          <w:lang w:eastAsia="ko-KR"/>
        </w:rPr>
        <w:t>따라</w:t>
      </w:r>
      <w:r w:rsidRPr="007F25A8">
        <w:rPr>
          <w:rFonts w:eastAsia="Gulim" w:cs="Arial"/>
          <w:spacing w:val="-2"/>
          <w:lang w:eastAsia="ko-KR"/>
        </w:rPr>
        <w:t xml:space="preserve"> </w:t>
      </w:r>
      <w:r w:rsidRPr="007F25A8">
        <w:rPr>
          <w:rFonts w:eastAsia="Gulim" w:cs="Arial"/>
          <w:spacing w:val="-2"/>
          <w:lang w:eastAsia="ko-KR"/>
        </w:rPr>
        <w:t>해당하는</w:t>
      </w:r>
      <w:r w:rsidRPr="007F25A8">
        <w:rPr>
          <w:rFonts w:eastAsia="Gulim" w:cs="Arial"/>
          <w:spacing w:val="-2"/>
          <w:lang w:eastAsia="ko-KR"/>
        </w:rPr>
        <w:t xml:space="preserve"> </w:t>
      </w:r>
      <w:r w:rsidRPr="007F25A8">
        <w:rPr>
          <w:rFonts w:eastAsia="Gulim" w:cs="Arial"/>
          <w:spacing w:val="-2"/>
          <w:lang w:eastAsia="ko-KR"/>
        </w:rPr>
        <w:t>제</w:t>
      </w:r>
      <w:r w:rsidRPr="007F25A8">
        <w:rPr>
          <w:rFonts w:eastAsia="Gulim" w:cs="Arial"/>
          <w:spacing w:val="-2"/>
          <w:lang w:eastAsia="ko-KR"/>
        </w:rPr>
        <w:t>3</w:t>
      </w:r>
      <w:r w:rsidRPr="007F25A8">
        <w:rPr>
          <w:rFonts w:eastAsia="Gulim" w:cs="Arial"/>
          <w:spacing w:val="-2"/>
          <w:lang w:eastAsia="ko-KR"/>
        </w:rPr>
        <w:t>자로부터</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패키지를</w:t>
      </w:r>
      <w:r w:rsidRPr="007F25A8">
        <w:rPr>
          <w:rFonts w:eastAsia="Gulim" w:cs="Arial"/>
          <w:spacing w:val="-2"/>
          <w:lang w:eastAsia="ko-KR"/>
        </w:rPr>
        <w:t xml:space="preserve"> </w:t>
      </w:r>
      <w:r w:rsidRPr="007F25A8">
        <w:rPr>
          <w:rFonts w:eastAsia="Gulim" w:cs="Arial"/>
          <w:spacing w:val="-2"/>
          <w:lang w:eastAsia="ko-KR"/>
        </w:rPr>
        <w:t>확보하며</w:t>
      </w:r>
      <w:r w:rsidRPr="007F25A8">
        <w:rPr>
          <w:rFonts w:eastAsia="Gulim" w:cs="Arial"/>
          <w:spacing w:val="-2"/>
          <w:lang w:eastAsia="ko-KR"/>
        </w:rPr>
        <w:t xml:space="preserve">, </w:t>
      </w:r>
      <w:r w:rsidRPr="007F25A8">
        <w:rPr>
          <w:rFonts w:eastAsia="Gulim" w:cs="Arial"/>
          <w:spacing w:val="-2"/>
          <w:lang w:eastAsia="ko-KR"/>
        </w:rPr>
        <w:t>해당하는</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패키지의</w:t>
      </w:r>
      <w:r w:rsidRPr="007F25A8">
        <w:rPr>
          <w:rFonts w:eastAsia="Gulim" w:cs="Arial"/>
          <w:spacing w:val="-2"/>
          <w:lang w:eastAsia="ko-KR"/>
        </w:rPr>
        <w:t xml:space="preserve"> </w:t>
      </w:r>
      <w:r w:rsidRPr="007F25A8">
        <w:rPr>
          <w:rFonts w:eastAsia="Gulim" w:cs="Arial"/>
          <w:spacing w:val="-2"/>
          <w:lang w:eastAsia="ko-KR"/>
        </w:rPr>
        <w:t>적용되는</w:t>
      </w:r>
      <w:r w:rsidRPr="007F25A8">
        <w:rPr>
          <w:rFonts w:eastAsia="Gulim" w:cs="Arial"/>
          <w:spacing w:val="-2"/>
          <w:lang w:eastAsia="ko-KR"/>
        </w:rPr>
        <w:t xml:space="preserve"> </w:t>
      </w:r>
      <w:r w:rsidRPr="007F25A8">
        <w:rPr>
          <w:rFonts w:eastAsia="Gulim" w:cs="Arial"/>
          <w:spacing w:val="-2"/>
          <w:lang w:eastAsia="ko-KR"/>
        </w:rPr>
        <w:t>라이선스</w:t>
      </w:r>
      <w:r w:rsidRPr="007F25A8">
        <w:rPr>
          <w:rFonts w:eastAsia="Gulim" w:cs="Arial"/>
          <w:spacing w:val="-2"/>
          <w:lang w:eastAsia="ko-KR"/>
        </w:rPr>
        <w:t xml:space="preserve"> </w:t>
      </w:r>
      <w:r w:rsidRPr="007F25A8">
        <w:rPr>
          <w:rFonts w:eastAsia="Gulim" w:cs="Arial"/>
          <w:spacing w:val="-2"/>
          <w:lang w:eastAsia="ko-KR"/>
        </w:rPr>
        <w:t>조건을</w:t>
      </w:r>
      <w:r w:rsidRPr="007F25A8">
        <w:rPr>
          <w:rFonts w:eastAsia="Gulim" w:cs="Arial"/>
          <w:spacing w:val="-2"/>
          <w:lang w:eastAsia="ko-KR"/>
        </w:rPr>
        <w:t xml:space="preserve"> </w:t>
      </w:r>
      <w:r w:rsidRPr="007F25A8">
        <w:rPr>
          <w:rFonts w:eastAsia="Gulim" w:cs="Arial"/>
          <w:spacing w:val="-2"/>
          <w:lang w:eastAsia="ko-KR"/>
        </w:rPr>
        <w:t>찾아서</w:t>
      </w:r>
      <w:r w:rsidRPr="007F25A8">
        <w:rPr>
          <w:rFonts w:eastAsia="Gulim" w:cs="Arial"/>
          <w:spacing w:val="-2"/>
          <w:lang w:eastAsia="ko-KR"/>
        </w:rPr>
        <w:t xml:space="preserve"> </w:t>
      </w:r>
      <w:r w:rsidRPr="007F25A8">
        <w:rPr>
          <w:rFonts w:eastAsia="Gulim" w:cs="Arial"/>
          <w:spacing w:val="-2"/>
          <w:lang w:eastAsia="ko-KR"/>
        </w:rPr>
        <w:t>파악하고</w:t>
      </w:r>
      <w:r w:rsidRPr="007F25A8">
        <w:rPr>
          <w:rFonts w:eastAsia="Gulim" w:cs="Arial"/>
          <w:spacing w:val="-2"/>
          <w:lang w:eastAsia="ko-KR"/>
        </w:rPr>
        <w:t xml:space="preserve"> </w:t>
      </w:r>
      <w:r w:rsidRPr="007F25A8">
        <w:rPr>
          <w:rFonts w:eastAsia="Gulim" w:cs="Arial"/>
          <w:spacing w:val="-2"/>
          <w:lang w:eastAsia="ko-KR"/>
        </w:rPr>
        <w:t>준수해야</w:t>
      </w:r>
      <w:r w:rsidRPr="007F25A8">
        <w:rPr>
          <w:rFonts w:eastAsia="Gulim" w:cs="Arial"/>
          <w:spacing w:val="-2"/>
          <w:lang w:eastAsia="ko-KR"/>
        </w:rPr>
        <w:t xml:space="preserve"> </w:t>
      </w:r>
      <w:r w:rsidRPr="007F25A8">
        <w:rPr>
          <w:rFonts w:eastAsia="Gulim" w:cs="Arial"/>
          <w:spacing w:val="-2"/>
          <w:lang w:eastAsia="ko-KR"/>
        </w:rPr>
        <w:t>하는</w:t>
      </w:r>
      <w:r w:rsidRPr="007F25A8">
        <w:rPr>
          <w:rFonts w:eastAsia="Gulim" w:cs="Arial"/>
          <w:spacing w:val="-2"/>
          <w:lang w:eastAsia="ko-KR"/>
        </w:rPr>
        <w:t xml:space="preserve"> </w:t>
      </w:r>
      <w:r w:rsidRPr="007F25A8">
        <w:rPr>
          <w:rFonts w:eastAsia="Gulim" w:cs="Arial"/>
          <w:spacing w:val="-2"/>
          <w:lang w:eastAsia="ko-KR"/>
        </w:rPr>
        <w:t>것이</w:t>
      </w:r>
      <w:r w:rsidRPr="007F25A8">
        <w:rPr>
          <w:rFonts w:eastAsia="Gulim" w:cs="Arial"/>
          <w:spacing w:val="-2"/>
          <w:lang w:eastAsia="ko-KR"/>
        </w:rPr>
        <w:t xml:space="preserve"> </w:t>
      </w:r>
      <w:r w:rsidRPr="007F25A8">
        <w:rPr>
          <w:rFonts w:eastAsia="Gulim" w:cs="Arial"/>
          <w:spacing w:val="-2"/>
          <w:lang w:eastAsia="ko-KR"/>
        </w:rPr>
        <w:t>귀하의</w:t>
      </w:r>
      <w:r w:rsidRPr="007F25A8">
        <w:rPr>
          <w:rFonts w:eastAsia="Gulim" w:cs="Arial"/>
          <w:spacing w:val="-2"/>
          <w:lang w:eastAsia="ko-KR"/>
        </w:rPr>
        <w:t xml:space="preserve"> </w:t>
      </w:r>
      <w:r w:rsidRPr="007F25A8">
        <w:rPr>
          <w:rFonts w:eastAsia="Gulim" w:cs="Arial"/>
          <w:spacing w:val="-2"/>
          <w:lang w:eastAsia="ko-KR"/>
        </w:rPr>
        <w:t>책임임을</w:t>
      </w:r>
      <w:r w:rsidRPr="007F25A8">
        <w:rPr>
          <w:rFonts w:eastAsia="Gulim" w:cs="Arial"/>
          <w:spacing w:val="-2"/>
          <w:lang w:eastAsia="ko-KR"/>
        </w:rPr>
        <w:t xml:space="preserve"> </w:t>
      </w:r>
      <w:r w:rsidRPr="007F25A8">
        <w:rPr>
          <w:rFonts w:eastAsia="Gulim" w:cs="Arial"/>
          <w:spacing w:val="-2"/>
          <w:lang w:eastAsia="ko-KR"/>
        </w:rPr>
        <w:t>인정하고</w:t>
      </w:r>
      <w:r w:rsidRPr="007F25A8">
        <w:rPr>
          <w:rFonts w:eastAsia="Gulim" w:cs="Arial"/>
          <w:spacing w:val="-2"/>
          <w:lang w:eastAsia="ko-KR"/>
        </w:rPr>
        <w:t xml:space="preserve"> </w:t>
      </w:r>
      <w:r w:rsidRPr="007F25A8">
        <w:rPr>
          <w:rFonts w:eastAsia="Gulim" w:cs="Arial"/>
          <w:spacing w:val="-2"/>
          <w:lang w:eastAsia="ko-KR"/>
        </w:rPr>
        <w:t>동의하게</w:t>
      </w:r>
      <w:r w:rsidRPr="007F25A8">
        <w:rPr>
          <w:rFonts w:eastAsia="Gulim" w:cs="Arial"/>
          <w:spacing w:val="-2"/>
          <w:lang w:eastAsia="ko-KR"/>
        </w:rPr>
        <w:t xml:space="preserve"> </w:t>
      </w:r>
      <w:r w:rsidRPr="007F25A8">
        <w:rPr>
          <w:rFonts w:eastAsia="Gulim" w:cs="Arial"/>
          <w:spacing w:val="-2"/>
          <w:lang w:eastAsia="ko-KR"/>
        </w:rPr>
        <w:t>됩니다</w:t>
      </w:r>
      <w:r w:rsidRPr="007F25A8">
        <w:rPr>
          <w:rFonts w:eastAsia="Gulim" w:cs="Arial"/>
          <w:spacing w:val="-2"/>
          <w:lang w:eastAsia="ko-KR"/>
        </w:rPr>
        <w:t xml:space="preserve">. </w:t>
      </w:r>
      <w:r w:rsidRPr="007F25A8">
        <w:rPr>
          <w:rFonts w:eastAsia="Gulim" w:cs="Arial"/>
          <w:spacing w:val="-2"/>
          <w:lang w:eastAsia="ko-KR"/>
        </w:rPr>
        <w:t>패키지</w:t>
      </w:r>
      <w:r w:rsidRPr="007F25A8">
        <w:rPr>
          <w:rFonts w:eastAsia="Gulim" w:cs="Arial"/>
          <w:spacing w:val="-2"/>
          <w:lang w:eastAsia="ko-KR"/>
        </w:rPr>
        <w:t xml:space="preserve"> </w:t>
      </w:r>
      <w:r w:rsidRPr="007F25A8">
        <w:rPr>
          <w:rFonts w:eastAsia="Gulim" w:cs="Arial"/>
          <w:spacing w:val="-2"/>
          <w:lang w:eastAsia="ko-KR"/>
        </w:rPr>
        <w:t>관리자</w:t>
      </w:r>
      <w:r w:rsidRPr="007F25A8">
        <w:rPr>
          <w:rFonts w:eastAsia="Gulim" w:cs="Arial"/>
          <w:spacing w:val="-2"/>
          <w:lang w:eastAsia="ko-KR"/>
        </w:rPr>
        <w:t xml:space="preserve"> </w:t>
      </w:r>
      <w:r w:rsidRPr="007F25A8">
        <w:rPr>
          <w:rFonts w:eastAsia="Gulim" w:cs="Arial"/>
          <w:spacing w:val="-2"/>
          <w:lang w:eastAsia="ko-KR"/>
        </w:rPr>
        <w:t>기능과</w:t>
      </w:r>
      <w:r w:rsidRPr="007F25A8">
        <w:rPr>
          <w:rFonts w:eastAsia="Gulim" w:cs="Arial"/>
          <w:spacing w:val="-2"/>
          <w:lang w:eastAsia="ko-KR"/>
        </w:rPr>
        <w:t xml:space="preserve"> </w:t>
      </w:r>
      <w:r w:rsidRPr="007F25A8">
        <w:rPr>
          <w:rFonts w:eastAsia="Gulim" w:cs="Arial"/>
          <w:spacing w:val="-2"/>
          <w:lang w:eastAsia="ko-KR"/>
        </w:rPr>
        <w:t>관련하여</w:t>
      </w:r>
      <w:r w:rsidRPr="007F25A8">
        <w:rPr>
          <w:rFonts w:eastAsia="Gulim" w:cs="Arial"/>
          <w:spacing w:val="-2"/>
          <w:lang w:eastAsia="ko-KR"/>
        </w:rPr>
        <w:t xml:space="preserve"> </w:t>
      </w:r>
      <w:r w:rsidRPr="007F25A8">
        <w:rPr>
          <w:rFonts w:eastAsia="Gulim" w:cs="Arial"/>
          <w:spacing w:val="-2"/>
          <w:lang w:eastAsia="ko-KR"/>
        </w:rPr>
        <w:t>패키지</w:t>
      </w:r>
      <w:r w:rsidRPr="007F25A8">
        <w:rPr>
          <w:rFonts w:eastAsia="Gulim" w:cs="Arial"/>
          <w:spacing w:val="-2"/>
          <w:lang w:eastAsia="ko-KR"/>
        </w:rPr>
        <w:t xml:space="preserve"> </w:t>
      </w:r>
      <w:r w:rsidRPr="007F25A8">
        <w:rPr>
          <w:rFonts w:eastAsia="Gulim" w:cs="Arial"/>
          <w:spacing w:val="-2"/>
          <w:lang w:eastAsia="ko-KR"/>
        </w:rPr>
        <w:t>소스</w:t>
      </w:r>
      <w:r w:rsidRPr="007F25A8">
        <w:rPr>
          <w:rFonts w:eastAsia="Gulim" w:cs="Arial"/>
          <w:spacing w:val="-2"/>
          <w:lang w:eastAsia="ko-KR"/>
        </w:rPr>
        <w:t>(</w:t>
      </w:r>
      <w:r w:rsidRPr="007F25A8">
        <w:rPr>
          <w:rFonts w:eastAsia="Gulim" w:cs="Arial"/>
          <w:spacing w:val="-2"/>
          <w:lang w:eastAsia="ko-KR"/>
        </w:rPr>
        <w:t>피드</w:t>
      </w:r>
      <w:r w:rsidRPr="007F25A8">
        <w:rPr>
          <w:rFonts w:eastAsia="Gulim" w:cs="Arial"/>
          <w:spacing w:val="-2"/>
          <w:lang w:eastAsia="ko-KR"/>
        </w:rPr>
        <w:t>) URL</w:t>
      </w:r>
      <w:r w:rsidRPr="007F25A8">
        <w:rPr>
          <w:rFonts w:eastAsia="Gulim" w:cs="Arial"/>
          <w:spacing w:val="-2"/>
          <w:lang w:eastAsia="ko-KR"/>
        </w:rPr>
        <w:t>을</w:t>
      </w:r>
      <w:r w:rsidRPr="007F25A8">
        <w:rPr>
          <w:rFonts w:eastAsia="Gulim" w:cs="Arial"/>
          <w:spacing w:val="-2"/>
          <w:lang w:eastAsia="ko-KR"/>
        </w:rPr>
        <w:t xml:space="preserve"> </w:t>
      </w:r>
      <w:r w:rsidRPr="007F25A8">
        <w:rPr>
          <w:rFonts w:eastAsia="Gulim" w:cs="Arial"/>
          <w:spacing w:val="-2"/>
          <w:lang w:eastAsia="ko-KR"/>
        </w:rPr>
        <w:t>따라야</w:t>
      </w:r>
      <w:r w:rsidRPr="007F25A8">
        <w:rPr>
          <w:rFonts w:eastAsia="Gulim" w:cs="Arial"/>
          <w:spacing w:val="-2"/>
          <w:lang w:eastAsia="ko-KR"/>
        </w:rPr>
        <w:t xml:space="preserve"> </w:t>
      </w:r>
      <w:r w:rsidRPr="007F25A8">
        <w:rPr>
          <w:rFonts w:eastAsia="Gulim" w:cs="Arial"/>
          <w:spacing w:val="-2"/>
          <w:lang w:eastAsia="ko-KR"/>
        </w:rPr>
        <w:t>하거나</w:t>
      </w:r>
      <w:r w:rsidRPr="007F25A8">
        <w:rPr>
          <w:rFonts w:eastAsia="Gulim" w:cs="Arial"/>
          <w:spacing w:val="-2"/>
          <w:lang w:eastAsia="ko-KR"/>
        </w:rPr>
        <w:t xml:space="preserve"> </w:t>
      </w:r>
      <w:r w:rsidRPr="007F25A8">
        <w:rPr>
          <w:rFonts w:eastAsia="Gulim" w:cs="Arial"/>
          <w:spacing w:val="-2"/>
          <w:lang w:eastAsia="ko-KR"/>
        </w:rPr>
        <w:t>패키지에서</w:t>
      </w:r>
      <w:r w:rsidRPr="007F25A8">
        <w:rPr>
          <w:rFonts w:eastAsia="Gulim" w:cs="Arial"/>
          <w:spacing w:val="-2"/>
          <w:lang w:eastAsia="ko-KR"/>
        </w:rPr>
        <w:t xml:space="preserve"> </w:t>
      </w:r>
      <w:r w:rsidRPr="007F25A8">
        <w:rPr>
          <w:rFonts w:eastAsia="Gulim" w:cs="Arial"/>
          <w:spacing w:val="-2"/>
          <w:lang w:eastAsia="ko-KR"/>
        </w:rPr>
        <w:t>포함된</w:t>
      </w:r>
      <w:r w:rsidRPr="007F25A8">
        <w:rPr>
          <w:rFonts w:eastAsia="Gulim" w:cs="Arial"/>
          <w:spacing w:val="-2"/>
          <w:lang w:eastAsia="ko-KR"/>
        </w:rPr>
        <w:t xml:space="preserve"> </w:t>
      </w:r>
      <w:r w:rsidRPr="007F25A8">
        <w:rPr>
          <w:rFonts w:eastAsia="Gulim" w:cs="Arial"/>
          <w:spacing w:val="-2"/>
          <w:lang w:eastAsia="ko-KR"/>
        </w:rPr>
        <w:t>통지</w:t>
      </w:r>
      <w:r w:rsidRPr="007F25A8">
        <w:rPr>
          <w:rFonts w:eastAsia="Gulim" w:cs="Arial"/>
          <w:spacing w:val="-2"/>
          <w:lang w:eastAsia="ko-KR"/>
        </w:rPr>
        <w:t xml:space="preserve"> </w:t>
      </w:r>
      <w:r w:rsidRPr="007F25A8">
        <w:rPr>
          <w:rFonts w:eastAsia="Gulim" w:cs="Arial"/>
          <w:spacing w:val="-2"/>
          <w:lang w:eastAsia="ko-KR"/>
        </w:rPr>
        <w:t>및</w:t>
      </w:r>
      <w:r w:rsidRPr="007F25A8">
        <w:rPr>
          <w:rFonts w:eastAsia="Gulim" w:cs="Arial"/>
          <w:spacing w:val="-2"/>
          <w:lang w:eastAsia="ko-KR"/>
        </w:rPr>
        <w:t xml:space="preserve"> </w:t>
      </w:r>
      <w:r w:rsidRPr="007F25A8">
        <w:rPr>
          <w:rFonts w:eastAsia="Gulim" w:cs="Arial"/>
          <w:spacing w:val="-2"/>
          <w:lang w:eastAsia="ko-KR"/>
        </w:rPr>
        <w:t>라이선스</w:t>
      </w:r>
      <w:r w:rsidRPr="007F25A8">
        <w:rPr>
          <w:rFonts w:eastAsia="Gulim" w:cs="Arial"/>
          <w:spacing w:val="-2"/>
          <w:lang w:eastAsia="ko-KR"/>
        </w:rPr>
        <w:t xml:space="preserve"> </w:t>
      </w:r>
      <w:r w:rsidRPr="007F25A8">
        <w:rPr>
          <w:rFonts w:eastAsia="Gulim" w:cs="Arial"/>
          <w:spacing w:val="-2"/>
          <w:lang w:eastAsia="ko-KR"/>
        </w:rPr>
        <w:t>조건을</w:t>
      </w:r>
      <w:r w:rsidRPr="007F25A8">
        <w:rPr>
          <w:rFonts w:eastAsia="Gulim" w:cs="Arial"/>
          <w:spacing w:val="-2"/>
          <w:lang w:eastAsia="ko-KR"/>
        </w:rPr>
        <w:t xml:space="preserve"> </w:t>
      </w:r>
      <w:r w:rsidRPr="007F25A8">
        <w:rPr>
          <w:rFonts w:eastAsia="Gulim" w:cs="Arial"/>
          <w:spacing w:val="-2"/>
          <w:lang w:eastAsia="ko-KR"/>
        </w:rPr>
        <w:t>검토하는</w:t>
      </w:r>
      <w:r w:rsidRPr="007F25A8">
        <w:rPr>
          <w:rFonts w:eastAsia="Gulim" w:cs="Arial"/>
          <w:spacing w:val="-2"/>
          <w:lang w:eastAsia="ko-KR"/>
        </w:rPr>
        <w:t xml:space="preserve"> </w:t>
      </w:r>
      <w:r w:rsidRPr="007F25A8">
        <w:rPr>
          <w:rFonts w:eastAsia="Gulim" w:cs="Arial"/>
          <w:spacing w:val="-2"/>
          <w:lang w:eastAsia="ko-KR"/>
        </w:rPr>
        <w:t>것도</w:t>
      </w:r>
      <w:r w:rsidRPr="007F25A8">
        <w:rPr>
          <w:rFonts w:eastAsia="Gulim" w:cs="Arial"/>
          <w:spacing w:val="-2"/>
          <w:lang w:eastAsia="ko-KR"/>
        </w:rPr>
        <w:t xml:space="preserve"> </w:t>
      </w:r>
      <w:r w:rsidRPr="007F25A8">
        <w:rPr>
          <w:rFonts w:eastAsia="Gulim" w:cs="Arial"/>
          <w:spacing w:val="-2"/>
          <w:lang w:eastAsia="ko-KR"/>
        </w:rPr>
        <w:t>이</w:t>
      </w:r>
      <w:r w:rsidRPr="007F25A8">
        <w:rPr>
          <w:rFonts w:eastAsia="Gulim" w:cs="Arial"/>
          <w:spacing w:val="-2"/>
          <w:lang w:eastAsia="ko-KR"/>
        </w:rPr>
        <w:t xml:space="preserve"> </w:t>
      </w:r>
      <w:r w:rsidRPr="007F25A8">
        <w:rPr>
          <w:rFonts w:eastAsia="Gulim" w:cs="Arial"/>
          <w:spacing w:val="-2"/>
          <w:lang w:eastAsia="ko-KR"/>
        </w:rPr>
        <w:t>책임에</w:t>
      </w:r>
      <w:r w:rsidRPr="007F25A8">
        <w:rPr>
          <w:rFonts w:eastAsia="Gulim" w:cs="Arial"/>
          <w:spacing w:val="-2"/>
          <w:lang w:eastAsia="ko-KR"/>
        </w:rPr>
        <w:t xml:space="preserve"> </w:t>
      </w:r>
      <w:r w:rsidRPr="007F25A8">
        <w:rPr>
          <w:rFonts w:eastAsia="Gulim" w:cs="Arial"/>
          <w:spacing w:val="-2"/>
          <w:lang w:eastAsia="ko-KR"/>
        </w:rPr>
        <w:t>포함됩니다</w:t>
      </w:r>
      <w:r w:rsidRPr="007F25A8">
        <w:rPr>
          <w:rFonts w:eastAsia="Gulim" w:cs="Arial"/>
          <w:spacing w:val="-2"/>
          <w:lang w:eastAsia="ko-KR"/>
        </w:rPr>
        <w:t>. Microsoft</w:t>
      </w:r>
      <w:r w:rsidRPr="007F25A8">
        <w:rPr>
          <w:rFonts w:eastAsia="Gulim" w:cs="Arial"/>
          <w:spacing w:val="-2"/>
          <w:lang w:eastAsia="ko-KR"/>
        </w:rPr>
        <w:t>는</w:t>
      </w:r>
      <w:r w:rsidRPr="007F25A8">
        <w:rPr>
          <w:rFonts w:eastAsia="Gulim" w:cs="Arial"/>
          <w:spacing w:val="-2"/>
          <w:lang w:eastAsia="ko-KR"/>
        </w:rPr>
        <w:t xml:space="preserve"> </w:t>
      </w:r>
      <w:r w:rsidRPr="007F25A8">
        <w:rPr>
          <w:rFonts w:eastAsia="Gulim" w:cs="Arial"/>
          <w:spacing w:val="-2"/>
          <w:lang w:eastAsia="ko-KR"/>
        </w:rPr>
        <w:t>피드</w:t>
      </w:r>
      <w:r w:rsidRPr="007F25A8">
        <w:rPr>
          <w:rFonts w:eastAsia="Gulim" w:cs="Arial"/>
          <w:spacing w:val="-2"/>
          <w:lang w:eastAsia="ko-KR"/>
        </w:rPr>
        <w:t xml:space="preserve"> </w:t>
      </w:r>
      <w:r w:rsidRPr="007F25A8">
        <w:rPr>
          <w:rFonts w:eastAsia="Gulim" w:cs="Arial"/>
          <w:spacing w:val="-2"/>
          <w:lang w:eastAsia="ko-KR"/>
        </w:rPr>
        <w:t>또는</w:t>
      </w:r>
      <w:r w:rsidRPr="007F25A8">
        <w:rPr>
          <w:rFonts w:eastAsia="Gulim" w:cs="Arial"/>
          <w:spacing w:val="-2"/>
          <w:lang w:eastAsia="ko-KR"/>
        </w:rPr>
        <w:t xml:space="preserve"> </w:t>
      </w:r>
      <w:r w:rsidRPr="007F25A8">
        <w:rPr>
          <w:rFonts w:eastAsia="Gulim" w:cs="Arial"/>
          <w:spacing w:val="-2"/>
          <w:lang w:eastAsia="ko-KR"/>
        </w:rPr>
        <w:t>갤러리</w:t>
      </w:r>
      <w:r w:rsidRPr="007F25A8">
        <w:rPr>
          <w:rFonts w:eastAsia="Gulim" w:cs="Arial"/>
          <w:spacing w:val="-2"/>
          <w:lang w:eastAsia="ko-KR"/>
        </w:rPr>
        <w:t xml:space="preserve"> URL, </w:t>
      </w:r>
      <w:r w:rsidRPr="007F25A8">
        <w:rPr>
          <w:rFonts w:eastAsia="Gulim" w:cs="Arial"/>
          <w:spacing w:val="-2"/>
          <w:lang w:eastAsia="ko-KR"/>
        </w:rPr>
        <w:t>해당</w:t>
      </w:r>
      <w:r w:rsidRPr="007F25A8">
        <w:rPr>
          <w:rFonts w:eastAsia="Gulim" w:cs="Arial"/>
          <w:spacing w:val="-2"/>
          <w:lang w:eastAsia="ko-KR"/>
        </w:rPr>
        <w:t xml:space="preserve"> URL</w:t>
      </w:r>
      <w:r w:rsidRPr="007F25A8">
        <w:rPr>
          <w:rFonts w:eastAsia="Gulim" w:cs="Arial"/>
          <w:spacing w:val="-2"/>
          <w:lang w:eastAsia="ko-KR"/>
        </w:rPr>
        <w:t>의</w:t>
      </w:r>
      <w:r w:rsidRPr="007F25A8">
        <w:rPr>
          <w:rFonts w:eastAsia="Gulim" w:cs="Arial"/>
          <w:spacing w:val="-2"/>
          <w:lang w:eastAsia="ko-KR"/>
        </w:rPr>
        <w:t xml:space="preserve"> </w:t>
      </w:r>
      <w:r w:rsidRPr="007F25A8">
        <w:rPr>
          <w:rFonts w:eastAsia="Gulim" w:cs="Arial"/>
          <w:spacing w:val="-2"/>
          <w:lang w:eastAsia="ko-KR"/>
        </w:rPr>
        <w:t>피드</w:t>
      </w:r>
      <w:r w:rsidRPr="007F25A8">
        <w:rPr>
          <w:rFonts w:eastAsia="Gulim" w:cs="Arial"/>
          <w:spacing w:val="-2"/>
          <w:lang w:eastAsia="ko-KR"/>
        </w:rPr>
        <w:t xml:space="preserve"> </w:t>
      </w:r>
      <w:r w:rsidRPr="007F25A8">
        <w:rPr>
          <w:rFonts w:eastAsia="Gulim" w:cs="Arial"/>
          <w:spacing w:val="-2"/>
          <w:lang w:eastAsia="ko-KR"/>
        </w:rPr>
        <w:t>또는</w:t>
      </w:r>
      <w:r w:rsidRPr="007F25A8">
        <w:rPr>
          <w:rFonts w:eastAsia="Gulim" w:cs="Arial"/>
          <w:spacing w:val="-2"/>
          <w:lang w:eastAsia="ko-KR"/>
        </w:rPr>
        <w:t xml:space="preserve"> </w:t>
      </w:r>
      <w:r w:rsidRPr="007F25A8">
        <w:rPr>
          <w:rFonts w:eastAsia="Gulim" w:cs="Arial"/>
          <w:spacing w:val="-2"/>
          <w:lang w:eastAsia="ko-KR"/>
        </w:rPr>
        <w:t>갤러리</w:t>
      </w:r>
      <w:r w:rsidRPr="007F25A8">
        <w:rPr>
          <w:rFonts w:eastAsia="Gulim" w:cs="Arial"/>
          <w:spacing w:val="-2"/>
          <w:lang w:eastAsia="ko-KR"/>
        </w:rPr>
        <w:t xml:space="preserve">, </w:t>
      </w:r>
      <w:r w:rsidRPr="007F25A8">
        <w:rPr>
          <w:rFonts w:eastAsia="Gulim" w:cs="Arial"/>
          <w:spacing w:val="-2"/>
          <w:lang w:eastAsia="ko-KR"/>
        </w:rPr>
        <w:t>여기에</w:t>
      </w:r>
      <w:r w:rsidRPr="007F25A8">
        <w:rPr>
          <w:rFonts w:eastAsia="Gulim" w:cs="Arial"/>
          <w:spacing w:val="-2"/>
          <w:lang w:eastAsia="ko-KR"/>
        </w:rPr>
        <w:t xml:space="preserve"> </w:t>
      </w:r>
      <w:r w:rsidRPr="007F25A8">
        <w:rPr>
          <w:rFonts w:eastAsia="Gulim" w:cs="Arial"/>
          <w:spacing w:val="-2"/>
          <w:lang w:eastAsia="ko-KR"/>
        </w:rPr>
        <w:t>포함된</w:t>
      </w:r>
      <w:r w:rsidRPr="007F25A8">
        <w:rPr>
          <w:rFonts w:eastAsia="Gulim" w:cs="Arial"/>
          <w:spacing w:val="-2"/>
          <w:lang w:eastAsia="ko-KR"/>
        </w:rPr>
        <w:t xml:space="preserve"> </w:t>
      </w:r>
      <w:r w:rsidRPr="007F25A8">
        <w:rPr>
          <w:rFonts w:eastAsia="Gulim" w:cs="Arial"/>
          <w:spacing w:val="-2"/>
          <w:lang w:eastAsia="ko-KR"/>
        </w:rPr>
        <w:t>정보</w:t>
      </w:r>
      <w:r w:rsidRPr="007F25A8">
        <w:rPr>
          <w:rFonts w:eastAsia="Gulim" w:cs="Arial"/>
          <w:spacing w:val="-2"/>
          <w:lang w:eastAsia="ko-KR"/>
        </w:rPr>
        <w:t xml:space="preserve"> </w:t>
      </w:r>
      <w:r w:rsidRPr="007F25A8">
        <w:rPr>
          <w:rFonts w:eastAsia="Gulim" w:cs="Arial"/>
          <w:spacing w:val="-2"/>
          <w:lang w:eastAsia="ko-KR"/>
        </w:rPr>
        <w:t>또는</w:t>
      </w:r>
      <w:r w:rsidRPr="007F25A8">
        <w:rPr>
          <w:rFonts w:eastAsia="Gulim" w:cs="Arial"/>
          <w:spacing w:val="-2"/>
          <w:lang w:eastAsia="ko-KR"/>
        </w:rPr>
        <w:t xml:space="preserve"> </w:t>
      </w:r>
      <w:r w:rsidRPr="007F25A8">
        <w:rPr>
          <w:rFonts w:eastAsia="Gulim" w:cs="Arial"/>
          <w:spacing w:val="-2"/>
          <w:lang w:eastAsia="ko-KR"/>
        </w:rPr>
        <w:t>해당</w:t>
      </w:r>
      <w:r w:rsidRPr="007F25A8">
        <w:rPr>
          <w:rFonts w:eastAsia="Gulim" w:cs="Arial"/>
          <w:spacing w:val="-2"/>
          <w:lang w:eastAsia="ko-KR"/>
        </w:rPr>
        <w:t xml:space="preserve"> </w:t>
      </w:r>
      <w:r w:rsidRPr="007F25A8">
        <w:rPr>
          <w:rFonts w:eastAsia="Gulim" w:cs="Arial"/>
          <w:spacing w:val="-2"/>
          <w:lang w:eastAsia="ko-KR"/>
        </w:rPr>
        <w:t>피드나</w:t>
      </w:r>
      <w:r w:rsidRPr="007F25A8">
        <w:rPr>
          <w:rFonts w:eastAsia="Gulim" w:cs="Arial"/>
          <w:spacing w:val="-2"/>
          <w:lang w:eastAsia="ko-KR"/>
        </w:rPr>
        <w:t xml:space="preserve"> </w:t>
      </w:r>
      <w:r w:rsidRPr="007F25A8">
        <w:rPr>
          <w:rFonts w:eastAsia="Gulim" w:cs="Arial"/>
          <w:spacing w:val="-2"/>
          <w:lang w:eastAsia="ko-KR"/>
        </w:rPr>
        <w:t>갤러리를</w:t>
      </w:r>
      <w:r w:rsidRPr="007F25A8">
        <w:rPr>
          <w:rFonts w:eastAsia="Gulim" w:cs="Arial"/>
          <w:spacing w:val="-2"/>
          <w:lang w:eastAsia="ko-KR"/>
        </w:rPr>
        <w:t xml:space="preserve"> </w:t>
      </w:r>
      <w:r w:rsidRPr="007F25A8">
        <w:rPr>
          <w:rFonts w:eastAsia="Gulim" w:cs="Arial"/>
          <w:spacing w:val="-2"/>
          <w:lang w:eastAsia="ko-KR"/>
        </w:rPr>
        <w:t>통해</w:t>
      </w:r>
      <w:r w:rsidRPr="007F25A8">
        <w:rPr>
          <w:rFonts w:eastAsia="Gulim" w:cs="Arial"/>
          <w:spacing w:val="-2"/>
          <w:lang w:eastAsia="ko-KR"/>
        </w:rPr>
        <w:t xml:space="preserve"> </w:t>
      </w:r>
      <w:r w:rsidRPr="007F25A8">
        <w:rPr>
          <w:rFonts w:eastAsia="Gulim" w:cs="Arial"/>
          <w:spacing w:val="-2"/>
          <w:lang w:eastAsia="ko-KR"/>
        </w:rPr>
        <w:t>액세스하거나</w:t>
      </w:r>
      <w:r w:rsidRPr="007F25A8">
        <w:rPr>
          <w:rFonts w:eastAsia="Gulim" w:cs="Arial"/>
          <w:spacing w:val="-2"/>
          <w:lang w:eastAsia="ko-KR"/>
        </w:rPr>
        <w:t xml:space="preserve"> </w:t>
      </w:r>
      <w:r w:rsidRPr="007F25A8">
        <w:rPr>
          <w:rFonts w:eastAsia="Gulim" w:cs="Arial"/>
          <w:spacing w:val="-2"/>
          <w:lang w:eastAsia="ko-KR"/>
        </w:rPr>
        <w:t>참조한</w:t>
      </w:r>
      <w:r w:rsidRPr="007F25A8">
        <w:rPr>
          <w:rFonts w:eastAsia="Gulim" w:cs="Arial"/>
          <w:spacing w:val="-2"/>
          <w:lang w:eastAsia="ko-KR"/>
        </w:rPr>
        <w:t xml:space="preserve"> </w:t>
      </w:r>
      <w:r w:rsidRPr="007F25A8">
        <w:rPr>
          <w:rFonts w:eastAsia="Gulim" w:cs="Arial"/>
          <w:spacing w:val="-2"/>
          <w:lang w:eastAsia="ko-KR"/>
        </w:rPr>
        <w:t>소프트웨어</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패키지와</w:t>
      </w:r>
      <w:r w:rsidRPr="007F25A8">
        <w:rPr>
          <w:rFonts w:eastAsia="Gulim" w:cs="Arial"/>
          <w:spacing w:val="-2"/>
          <w:lang w:eastAsia="ko-KR"/>
        </w:rPr>
        <w:t xml:space="preserve"> </w:t>
      </w:r>
      <w:r w:rsidRPr="007F25A8">
        <w:rPr>
          <w:rFonts w:eastAsia="Gulim" w:cs="Arial"/>
          <w:spacing w:val="-2"/>
          <w:lang w:eastAsia="ko-KR"/>
        </w:rPr>
        <w:t>관련하여</w:t>
      </w:r>
      <w:r w:rsidRPr="007F25A8">
        <w:rPr>
          <w:rFonts w:eastAsia="Gulim" w:cs="Arial"/>
          <w:spacing w:val="-2"/>
          <w:lang w:eastAsia="ko-KR"/>
        </w:rPr>
        <w:t xml:space="preserve"> </w:t>
      </w:r>
      <w:r w:rsidRPr="007F25A8">
        <w:rPr>
          <w:rFonts w:eastAsia="Gulim" w:cs="Arial"/>
          <w:spacing w:val="-2"/>
          <w:lang w:eastAsia="ko-KR"/>
        </w:rPr>
        <w:t>아무런</w:t>
      </w:r>
      <w:r w:rsidRPr="007F25A8">
        <w:rPr>
          <w:rFonts w:eastAsia="Gulim" w:cs="Arial"/>
          <w:spacing w:val="-2"/>
          <w:lang w:eastAsia="ko-KR"/>
        </w:rPr>
        <w:t xml:space="preserve"> </w:t>
      </w:r>
      <w:r w:rsidRPr="007F25A8">
        <w:rPr>
          <w:rFonts w:eastAsia="Gulim" w:cs="Arial"/>
          <w:spacing w:val="-2"/>
          <w:lang w:eastAsia="ko-KR"/>
        </w:rPr>
        <w:t>진술</w:t>
      </w:r>
      <w:r w:rsidRPr="007F25A8">
        <w:rPr>
          <w:rFonts w:eastAsia="Gulim" w:cs="Arial"/>
          <w:spacing w:val="-2"/>
          <w:lang w:eastAsia="ko-KR"/>
        </w:rPr>
        <w:t xml:space="preserve"> </w:t>
      </w:r>
      <w:r w:rsidRPr="007F25A8">
        <w:rPr>
          <w:rFonts w:eastAsia="Gulim" w:cs="Arial"/>
          <w:spacing w:val="-2"/>
          <w:lang w:eastAsia="ko-KR"/>
        </w:rPr>
        <w:t>또는</w:t>
      </w:r>
      <w:r w:rsidRPr="007F25A8">
        <w:rPr>
          <w:rFonts w:eastAsia="Gulim" w:cs="Arial"/>
          <w:spacing w:val="-2"/>
          <w:lang w:eastAsia="ko-KR"/>
        </w:rPr>
        <w:t xml:space="preserve"> </w:t>
      </w:r>
      <w:r w:rsidRPr="007F25A8">
        <w:rPr>
          <w:rFonts w:eastAsia="Gulim" w:cs="Arial"/>
          <w:spacing w:val="-2"/>
          <w:lang w:eastAsia="ko-KR"/>
        </w:rPr>
        <w:t>보증을</w:t>
      </w:r>
      <w:r w:rsidRPr="007F25A8">
        <w:rPr>
          <w:rFonts w:eastAsia="Gulim" w:cs="Arial"/>
          <w:spacing w:val="-2"/>
          <w:lang w:eastAsia="ko-KR"/>
        </w:rPr>
        <w:t xml:space="preserve"> </w:t>
      </w:r>
      <w:r w:rsidRPr="007F25A8">
        <w:rPr>
          <w:rFonts w:eastAsia="Gulim" w:cs="Arial"/>
          <w:spacing w:val="-2"/>
          <w:lang w:eastAsia="ko-KR"/>
        </w:rPr>
        <w:t>하지</w:t>
      </w:r>
      <w:r w:rsidRPr="007F25A8">
        <w:rPr>
          <w:rFonts w:eastAsia="Gulim" w:cs="Arial"/>
          <w:spacing w:val="-2"/>
          <w:lang w:eastAsia="ko-KR"/>
        </w:rPr>
        <w:t xml:space="preserve"> </w:t>
      </w:r>
      <w:r w:rsidRPr="007F25A8">
        <w:rPr>
          <w:rFonts w:eastAsia="Gulim" w:cs="Arial"/>
          <w:spacing w:val="-2"/>
          <w:lang w:eastAsia="ko-KR"/>
        </w:rPr>
        <w:t>않습니다</w:t>
      </w:r>
      <w:r w:rsidRPr="007F25A8">
        <w:rPr>
          <w:rFonts w:eastAsia="Gulim" w:cs="Arial"/>
          <w:spacing w:val="-2"/>
          <w:lang w:eastAsia="ko-KR"/>
        </w:rPr>
        <w:t>. Microsoft</w:t>
      </w:r>
      <w:r w:rsidRPr="007F25A8">
        <w:rPr>
          <w:rFonts w:eastAsia="Gulim" w:cs="Arial"/>
          <w:spacing w:val="-2"/>
          <w:lang w:eastAsia="ko-KR"/>
        </w:rPr>
        <w:t>는</w:t>
      </w:r>
      <w:r w:rsidRPr="007F25A8">
        <w:rPr>
          <w:rFonts w:eastAsia="Gulim" w:cs="Arial"/>
          <w:spacing w:val="-2"/>
          <w:lang w:eastAsia="ko-KR"/>
        </w:rPr>
        <w:t xml:space="preserve"> </w:t>
      </w:r>
      <w:r w:rsidRPr="007F25A8">
        <w:rPr>
          <w:rFonts w:eastAsia="Gulim" w:cs="Arial"/>
          <w:spacing w:val="-2"/>
          <w:lang w:eastAsia="ko-KR"/>
        </w:rPr>
        <w:t>기능을</w:t>
      </w:r>
      <w:r w:rsidRPr="007F25A8">
        <w:rPr>
          <w:rFonts w:eastAsia="Gulim" w:cs="Arial"/>
          <w:spacing w:val="-2"/>
          <w:lang w:eastAsia="ko-KR"/>
        </w:rPr>
        <w:t xml:space="preserve"> </w:t>
      </w:r>
      <w:r w:rsidRPr="007F25A8">
        <w:rPr>
          <w:rFonts w:eastAsia="Gulim" w:cs="Arial"/>
          <w:spacing w:val="-2"/>
          <w:lang w:eastAsia="ko-KR"/>
        </w:rPr>
        <w:t>사용하여</w:t>
      </w:r>
      <w:r w:rsidRPr="007F25A8">
        <w:rPr>
          <w:rFonts w:eastAsia="Gulim" w:cs="Arial"/>
          <w:spacing w:val="-2"/>
          <w:lang w:eastAsia="ko-KR"/>
        </w:rPr>
        <w:t xml:space="preserve"> </w:t>
      </w:r>
      <w:r w:rsidRPr="007F25A8">
        <w:rPr>
          <w:rFonts w:eastAsia="Gulim" w:cs="Arial"/>
          <w:spacing w:val="-2"/>
          <w:lang w:eastAsia="ko-KR"/>
        </w:rPr>
        <w:t>얻은</w:t>
      </w:r>
      <w:r w:rsidRPr="007F25A8">
        <w:rPr>
          <w:rFonts w:eastAsia="Gulim" w:cs="Arial"/>
          <w:spacing w:val="-2"/>
          <w:lang w:eastAsia="ko-KR"/>
        </w:rPr>
        <w:t xml:space="preserve"> </w:t>
      </w:r>
      <w:r w:rsidRPr="007F25A8">
        <w:rPr>
          <w:rFonts w:eastAsia="Gulim" w:cs="Arial"/>
          <w:spacing w:val="-2"/>
          <w:lang w:eastAsia="ko-KR"/>
        </w:rPr>
        <w:t>제</w:t>
      </w:r>
      <w:r w:rsidRPr="007F25A8">
        <w:rPr>
          <w:rFonts w:eastAsia="Gulim" w:cs="Arial"/>
          <w:spacing w:val="-2"/>
          <w:lang w:eastAsia="ko-KR"/>
        </w:rPr>
        <w:t>3</w:t>
      </w:r>
      <w:r w:rsidRPr="007F25A8">
        <w:rPr>
          <w:rFonts w:eastAsia="Gulim" w:cs="Arial"/>
          <w:spacing w:val="-2"/>
          <w:lang w:eastAsia="ko-KR"/>
        </w:rPr>
        <w:t>자</w:t>
      </w:r>
      <w:r w:rsidRPr="007F25A8">
        <w:rPr>
          <w:rFonts w:eastAsia="Gulim" w:cs="Arial"/>
          <w:spacing w:val="-2"/>
          <w:lang w:eastAsia="ko-KR"/>
        </w:rPr>
        <w:t xml:space="preserve"> </w:t>
      </w:r>
      <w:r w:rsidRPr="007F25A8">
        <w:rPr>
          <w:rFonts w:eastAsia="Gulim" w:cs="Arial"/>
          <w:spacing w:val="-2"/>
          <w:lang w:eastAsia="ko-KR"/>
        </w:rPr>
        <w:t>소프트웨어</w:t>
      </w:r>
      <w:r w:rsidRPr="007F25A8">
        <w:rPr>
          <w:rFonts w:eastAsia="Gulim" w:cs="Arial"/>
          <w:spacing w:val="-2"/>
          <w:lang w:eastAsia="ko-KR"/>
        </w:rPr>
        <w:t xml:space="preserve"> </w:t>
      </w:r>
      <w:r w:rsidRPr="007F25A8">
        <w:rPr>
          <w:rFonts w:eastAsia="Gulim" w:cs="Arial"/>
          <w:spacing w:val="-2"/>
          <w:lang w:eastAsia="ko-KR"/>
        </w:rPr>
        <w:t>응용</w:t>
      </w:r>
      <w:r w:rsidRPr="007F25A8">
        <w:rPr>
          <w:rFonts w:eastAsia="Gulim" w:cs="Arial"/>
          <w:spacing w:val="-2"/>
          <w:lang w:eastAsia="ko-KR"/>
        </w:rPr>
        <w:t xml:space="preserve"> </w:t>
      </w:r>
      <w:r w:rsidRPr="007F25A8">
        <w:rPr>
          <w:rFonts w:eastAsia="Gulim" w:cs="Arial"/>
          <w:spacing w:val="-2"/>
          <w:lang w:eastAsia="ko-KR"/>
        </w:rPr>
        <w:t>프로그램이나</w:t>
      </w:r>
      <w:r w:rsidRPr="007F25A8">
        <w:rPr>
          <w:rFonts w:eastAsia="Gulim" w:cs="Arial"/>
          <w:spacing w:val="-2"/>
          <w:lang w:eastAsia="ko-KR"/>
        </w:rPr>
        <w:t xml:space="preserve"> </w:t>
      </w:r>
      <w:r w:rsidRPr="007F25A8">
        <w:rPr>
          <w:rFonts w:eastAsia="Gulim" w:cs="Arial"/>
          <w:spacing w:val="-2"/>
          <w:lang w:eastAsia="ko-KR"/>
        </w:rPr>
        <w:t>패키지에</w:t>
      </w:r>
      <w:r w:rsidRPr="007F25A8">
        <w:rPr>
          <w:rFonts w:eastAsia="Gulim" w:cs="Arial"/>
          <w:spacing w:val="-2"/>
          <w:lang w:eastAsia="ko-KR"/>
        </w:rPr>
        <w:t xml:space="preserve"> </w:t>
      </w:r>
      <w:r w:rsidRPr="007F25A8">
        <w:rPr>
          <w:rFonts w:eastAsia="Gulim" w:cs="Arial"/>
          <w:spacing w:val="-2"/>
          <w:lang w:eastAsia="ko-KR"/>
        </w:rPr>
        <w:t>대해</w:t>
      </w:r>
      <w:r w:rsidRPr="007F25A8">
        <w:rPr>
          <w:rFonts w:eastAsia="Gulim" w:cs="Arial"/>
          <w:spacing w:val="-2"/>
          <w:lang w:eastAsia="ko-KR"/>
        </w:rPr>
        <w:t xml:space="preserve"> </w:t>
      </w:r>
      <w:r w:rsidRPr="007F25A8">
        <w:rPr>
          <w:rFonts w:eastAsia="Gulim" w:cs="Arial"/>
          <w:spacing w:val="-2"/>
          <w:lang w:eastAsia="ko-KR"/>
        </w:rPr>
        <w:t>라이선스</w:t>
      </w:r>
      <w:r w:rsidRPr="007F25A8">
        <w:rPr>
          <w:rFonts w:eastAsia="Gulim" w:cs="Arial"/>
          <w:spacing w:val="-2"/>
          <w:lang w:eastAsia="ko-KR"/>
        </w:rPr>
        <w:t xml:space="preserve"> </w:t>
      </w:r>
      <w:r w:rsidRPr="007F25A8">
        <w:rPr>
          <w:rFonts w:eastAsia="Gulim" w:cs="Arial"/>
          <w:spacing w:val="-2"/>
          <w:lang w:eastAsia="ko-KR"/>
        </w:rPr>
        <w:t>권한을</w:t>
      </w:r>
      <w:r w:rsidRPr="007F25A8">
        <w:rPr>
          <w:rFonts w:eastAsia="Gulim" w:cs="Arial"/>
          <w:spacing w:val="-2"/>
          <w:lang w:eastAsia="ko-KR"/>
        </w:rPr>
        <w:t xml:space="preserve"> </w:t>
      </w:r>
      <w:r w:rsidRPr="007F25A8">
        <w:rPr>
          <w:rFonts w:eastAsia="Gulim" w:cs="Arial"/>
          <w:spacing w:val="-2"/>
          <w:lang w:eastAsia="ko-KR"/>
        </w:rPr>
        <w:t>귀하에게</w:t>
      </w:r>
      <w:r w:rsidRPr="007F25A8">
        <w:rPr>
          <w:rFonts w:eastAsia="Gulim" w:cs="Arial"/>
          <w:spacing w:val="-2"/>
          <w:lang w:eastAsia="ko-KR"/>
        </w:rPr>
        <w:t xml:space="preserve"> </w:t>
      </w:r>
      <w:r w:rsidRPr="007F25A8">
        <w:rPr>
          <w:rFonts w:eastAsia="Gulim" w:cs="Arial"/>
          <w:spacing w:val="-2"/>
          <w:lang w:eastAsia="ko-KR"/>
        </w:rPr>
        <w:t>허여하지</w:t>
      </w:r>
      <w:r w:rsidRPr="007F25A8">
        <w:rPr>
          <w:rFonts w:eastAsia="Gulim" w:cs="Arial"/>
          <w:spacing w:val="-2"/>
          <w:lang w:eastAsia="ko-KR"/>
        </w:rPr>
        <w:t xml:space="preserve"> </w:t>
      </w:r>
      <w:r w:rsidRPr="007F25A8">
        <w:rPr>
          <w:rFonts w:eastAsia="Gulim" w:cs="Arial"/>
          <w:spacing w:val="-2"/>
          <w:lang w:eastAsia="ko-KR"/>
        </w:rPr>
        <w:t>않습니다</w:t>
      </w:r>
      <w:r w:rsidRPr="007F25A8">
        <w:rPr>
          <w:rFonts w:eastAsia="Gulim" w:cs="Arial"/>
          <w:spacing w:val="-2"/>
          <w:lang w:eastAsia="ko-KR"/>
        </w:rPr>
        <w:t>.</w:t>
      </w:r>
    </w:p>
    <w:p w:rsidR="003E01FF" w:rsidRPr="003275E1" w:rsidRDefault="003E01FF" w:rsidP="00F60C37">
      <w:pPr>
        <w:pStyle w:val="PURBlueStrong-Indented"/>
        <w:spacing w:line="220" w:lineRule="exact"/>
        <w:ind w:left="274"/>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부분에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외에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부인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손해의</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배제</w:t>
      </w:r>
      <w:r w:rsidRPr="003275E1">
        <w:rPr>
          <w:rFonts w:eastAsia="Gulim" w:cs="Arial"/>
          <w:lang w:eastAsia="ko-KR"/>
        </w:rPr>
        <w:t xml:space="preserve"> </w:t>
      </w:r>
      <w:r w:rsidRPr="003275E1">
        <w:rPr>
          <w:rFonts w:eastAsia="Gulim" w:cs="Arial"/>
          <w:lang w:eastAsia="ko-KR"/>
        </w:rPr>
        <w:t>조항도</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E01FF" w:rsidRPr="003275E1" w:rsidRDefault="003E01FF" w:rsidP="00F60C37">
      <w:pPr>
        <w:pStyle w:val="PURBlueStrong-Indented"/>
        <w:spacing w:line="220" w:lineRule="exact"/>
        <w:ind w:left="274"/>
        <w:rPr>
          <w:rFonts w:eastAsia="Gulim" w:cs="Arial"/>
          <w:lang w:eastAsia="ko-KR"/>
        </w:rPr>
      </w:pP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리버스</w:t>
      </w:r>
      <w:r w:rsidRPr="003275E1">
        <w:rPr>
          <w:rFonts w:eastAsia="Gulim" w:cs="Arial"/>
          <w:lang w:eastAsia="ko-KR"/>
        </w:rPr>
        <w:t xml:space="preserve"> </w:t>
      </w:r>
      <w:r w:rsidRPr="003275E1">
        <w:rPr>
          <w:rFonts w:eastAsia="Gulim" w:cs="Arial"/>
          <w:lang w:eastAsia="ko-KR"/>
        </w:rPr>
        <w:t>엔지니어링</w:t>
      </w:r>
      <w:r w:rsidRPr="003275E1">
        <w:rPr>
          <w:rFonts w:eastAsia="Gulim" w:cs="Arial"/>
          <w:lang w:eastAsia="ko-KR"/>
        </w:rPr>
        <w:t xml:space="preserve">, </w:t>
      </w:r>
      <w:r w:rsidRPr="003275E1">
        <w:rPr>
          <w:rFonts w:eastAsia="Gulim" w:cs="Arial"/>
          <w:lang w:eastAsia="ko-KR"/>
        </w:rPr>
        <w:t>디컴파일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디스어셈블하거나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추출하려고</w:t>
      </w:r>
      <w:r w:rsidRPr="003275E1">
        <w:rPr>
          <w:rFonts w:eastAsia="Gulim" w:cs="Arial"/>
          <w:lang w:eastAsia="ko-KR"/>
        </w:rPr>
        <w:t xml:space="preserve"> </w:t>
      </w:r>
      <w:r w:rsidRPr="003275E1">
        <w:rPr>
          <w:rFonts w:eastAsia="Gulim" w:cs="Arial"/>
          <w:lang w:eastAsia="ko-KR"/>
        </w:rPr>
        <w:t>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(i)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법률로</w:t>
      </w:r>
      <w:r w:rsidRPr="003275E1">
        <w:rPr>
          <w:rFonts w:eastAsia="Gulim" w:cs="Arial"/>
          <w:lang w:eastAsia="ko-KR"/>
        </w:rPr>
        <w:t xml:space="preserve"> </w:t>
      </w:r>
      <w:r w:rsidRPr="003275E1">
        <w:rPr>
          <w:rFonts w:eastAsia="Gulim" w:cs="Arial"/>
          <w:lang w:eastAsia="ko-KR"/>
        </w:rPr>
        <w:t>허용되거나</w:t>
      </w:r>
      <w:r w:rsidRPr="003275E1">
        <w:rPr>
          <w:rFonts w:eastAsia="Gulim" w:cs="Arial"/>
          <w:lang w:eastAsia="ko-KR"/>
        </w:rPr>
        <w:t xml:space="preserve"> (ii)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연결되어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GNU Lesser General Public License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라이브러리에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디버그해야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경우는</w:t>
      </w:r>
      <w:r w:rsidRPr="003275E1">
        <w:rPr>
          <w:rFonts w:eastAsia="Gulim" w:cs="Arial"/>
          <w:lang w:eastAsia="ko-KR"/>
        </w:rPr>
        <w:t xml:space="preserve"> </w:t>
      </w:r>
      <w:r w:rsidRPr="003275E1">
        <w:rPr>
          <w:rFonts w:eastAsia="Gulim" w:cs="Arial"/>
          <w:lang w:eastAsia="ko-KR"/>
        </w:rPr>
        <w:t>예외입니다</w:t>
      </w:r>
      <w:r w:rsidRPr="003275E1">
        <w:rPr>
          <w:rFonts w:eastAsia="Gulim" w:cs="Arial"/>
          <w:lang w:eastAsia="ko-KR"/>
        </w:rPr>
        <w:t>.</w:t>
      </w:r>
    </w:p>
    <w:p w:rsidR="003E01FF" w:rsidRPr="003275E1" w:rsidRDefault="003E01FF" w:rsidP="00F60C37">
      <w:pPr>
        <w:pStyle w:val="PURBody-Indented"/>
        <w:keepNext/>
        <w:keepLines/>
        <w:spacing w:after="60" w:line="220" w:lineRule="exact"/>
        <w:ind w:left="274"/>
        <w:rPr>
          <w:rFonts w:eastAsia="Gulim" w:cs="Arial"/>
          <w:lang w:eastAsia="ko-KR"/>
        </w:rPr>
      </w:pPr>
      <w:r w:rsidRPr="003275E1">
        <w:rPr>
          <w:rFonts w:eastAsia="Gulim" w:cs="Arial"/>
          <w:smallCaps/>
          <w:color w:val="00467F" w:themeColor="text2"/>
          <w:lang w:eastAsia="ko-KR"/>
        </w:rPr>
        <w:t>Microsoft SharePoint, Windows SDK(</w:t>
      </w:r>
      <w:r w:rsidRPr="003275E1">
        <w:rPr>
          <w:rFonts w:eastAsia="Gulim" w:cs="Arial"/>
          <w:smallCaps/>
          <w:color w:val="00467F" w:themeColor="text2"/>
          <w:lang w:eastAsia="ko-KR"/>
        </w:rPr>
        <w:t>소프트웨어</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개발</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키트</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및</w:t>
      </w:r>
      <w:r w:rsidRPr="003275E1">
        <w:rPr>
          <w:rFonts w:eastAsia="Gulim" w:cs="Arial"/>
          <w:smallCaps/>
          <w:color w:val="00467F" w:themeColor="text2"/>
          <w:lang w:eastAsia="ko-KR"/>
        </w:rPr>
        <w:t xml:space="preserve"> Microsoft Office </w:t>
      </w:r>
      <w:r w:rsidRPr="003275E1">
        <w:rPr>
          <w:rFonts w:eastAsia="Gulim" w:cs="Arial"/>
          <w:smallCaps/>
          <w:color w:val="00467F" w:themeColor="text2"/>
          <w:lang w:eastAsia="ko-KR"/>
        </w:rPr>
        <w:t>구성</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요소</w:t>
      </w:r>
      <w:r w:rsidRPr="003275E1">
        <w:rPr>
          <w:rFonts w:eastAsia="Gulim" w:cs="Arial"/>
          <w:lang w:eastAsia="ko-KR"/>
        </w:rPr>
        <w:t xml:space="preserve"> </w:t>
      </w:r>
    </w:p>
    <w:p w:rsidR="003E01FF" w:rsidRPr="003275E1" w:rsidRDefault="003E01FF" w:rsidP="003E01FF">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SharePoint </w:t>
      </w:r>
      <w:r w:rsidRPr="003275E1">
        <w:rPr>
          <w:rFonts w:eastAsia="Gulim" w:cs="Arial"/>
          <w:lang w:eastAsia="ko-KR"/>
        </w:rPr>
        <w:t>소프트웨어</w:t>
      </w:r>
      <w:r w:rsidRPr="003275E1">
        <w:rPr>
          <w:rFonts w:eastAsia="Gulim" w:cs="Arial"/>
          <w:lang w:eastAsia="ko-KR"/>
        </w:rPr>
        <w:t xml:space="preserve">(SharePoint Windows Identity Foundation Extensions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Microsoft Office </w:t>
      </w:r>
      <w:r w:rsidRPr="003275E1">
        <w:rPr>
          <w:rFonts w:eastAsia="Gulim" w:cs="Arial"/>
          <w:lang w:eastAsia="ko-KR"/>
        </w:rPr>
        <w:t>소프트웨어</w:t>
      </w:r>
      <w:r w:rsidRPr="003275E1">
        <w:rPr>
          <w:rFonts w:eastAsia="Gulim" w:cs="Arial"/>
          <w:lang w:eastAsia="ko-KR"/>
        </w:rPr>
        <w:t xml:space="preserve">(Office </w:t>
      </w:r>
      <w:r w:rsidRPr="003275E1">
        <w:rPr>
          <w:rFonts w:eastAsia="Gulim" w:cs="Arial"/>
          <w:lang w:eastAsia="ko-KR"/>
        </w:rPr>
        <w:t>주</w:t>
      </w:r>
      <w:r w:rsidRPr="003275E1">
        <w:rPr>
          <w:rFonts w:eastAsia="Gulim" w:cs="Arial"/>
          <w:lang w:eastAsia="ko-KR"/>
        </w:rPr>
        <w:t xml:space="preserve"> interop </w:t>
      </w:r>
      <w:r w:rsidRPr="003275E1">
        <w:rPr>
          <w:rFonts w:eastAsia="Gulim" w:cs="Arial"/>
          <w:lang w:eastAsia="ko-KR"/>
        </w:rPr>
        <w:t>어셈블리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 </w:t>
      </w:r>
      <w:r w:rsidRPr="003275E1">
        <w:rPr>
          <w:rFonts w:eastAsia="Gulim" w:cs="Arial"/>
          <w:lang w:eastAsia="ko-KR"/>
        </w:rPr>
        <w:t>포함</w:t>
      </w:r>
      <w:r w:rsidRPr="003275E1">
        <w:rPr>
          <w:rFonts w:eastAsia="Gulim" w:cs="Arial"/>
          <w:lang w:eastAsia="ko-KR"/>
        </w:rPr>
        <w: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디렉터리의</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3E01FF" w:rsidRPr="003275E1" w:rsidRDefault="003E01FF" w:rsidP="00F60C37">
      <w:pPr>
        <w:pStyle w:val="PURBlueStrong-Indented"/>
        <w:spacing w:line="220" w:lineRule="exact"/>
        <w:ind w:left="274"/>
        <w:rPr>
          <w:rFonts w:eastAsia="Gulim" w:cs="Arial"/>
          <w:lang w:eastAsia="ko-KR"/>
        </w:rPr>
      </w:pPr>
      <w:r w:rsidRPr="003275E1">
        <w:rPr>
          <w:rFonts w:eastAsia="Gulim" w:cs="Arial"/>
          <w:lang w:eastAsia="ko-KR"/>
        </w:rPr>
        <w:t>Microsoft Advertising SDK</w:t>
      </w:r>
    </w:p>
    <w:p w:rsidR="003E01FF" w:rsidRPr="003275E1" w:rsidRDefault="003E01FF" w:rsidP="00377F92">
      <w:pPr>
        <w:pStyle w:val="PURBullet-Indented"/>
        <w:numPr>
          <w:ilvl w:val="0"/>
          <w:numId w:val="0"/>
        </w:numPr>
        <w:spacing w:line="240" w:lineRule="auto"/>
        <w:ind w:left="288"/>
        <w:rPr>
          <w:rFonts w:eastAsia="Gulim" w:cs="Arial"/>
          <w:lang w:eastAsia="ko-KR"/>
        </w:rPr>
      </w:pPr>
      <w:r w:rsidRPr="003275E1">
        <w:rPr>
          <w:rFonts w:eastAsia="Gulim" w:cs="Arial"/>
          <w:lang w:eastAsia="ko-KR"/>
        </w:rPr>
        <w:t>Microsoft Advertising SDK for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정확한</w:t>
      </w:r>
      <w:r w:rsidRPr="003275E1">
        <w:rPr>
          <w:rFonts w:eastAsia="Gulim" w:cs="Arial"/>
          <w:lang w:eastAsia="ko-KR"/>
        </w:rPr>
        <w:t xml:space="preserve"> </w:t>
      </w:r>
      <w:r w:rsidRPr="003275E1">
        <w:rPr>
          <w:rFonts w:eastAsia="Gulim" w:cs="Arial"/>
          <w:lang w:eastAsia="ko-KR"/>
        </w:rPr>
        <w:t>위치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w:t>
      </w:r>
      <w:r w:rsidRPr="003275E1">
        <w:rPr>
          <w:rFonts w:eastAsia="Gulim" w:cs="Arial"/>
          <w:lang w:eastAsia="ko-KR"/>
        </w:rPr>
        <w:t xml:space="preserve">, </w:t>
      </w:r>
      <w:r w:rsidRPr="003275E1">
        <w:rPr>
          <w:rFonts w:eastAsia="Gulim" w:cs="Arial"/>
          <w:lang w:eastAsia="ko-KR"/>
        </w:rPr>
        <w:t>프로필</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동작에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추적되는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전달하는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(a)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사용되고</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활동을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제공된다는</w:t>
      </w:r>
      <w:r w:rsidRPr="003275E1">
        <w:rPr>
          <w:rFonts w:eastAsia="Gulim" w:cs="Arial"/>
          <w:lang w:eastAsia="ko-KR"/>
        </w:rPr>
        <w:t xml:space="preserve"> </w:t>
      </w:r>
      <w:r w:rsidRPr="003275E1">
        <w:rPr>
          <w:rFonts w:eastAsia="Gulim" w:cs="Arial"/>
          <w:lang w:eastAsia="ko-KR"/>
        </w:rPr>
        <w:t>사실을</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통지하고</w:t>
      </w:r>
      <w:r w:rsidRPr="003275E1">
        <w:rPr>
          <w:rFonts w:eastAsia="Gulim" w:cs="Arial"/>
          <w:lang w:eastAsia="ko-KR"/>
        </w:rPr>
        <w:t xml:space="preserve"> (b)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다운로드할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긍정적인</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동의를</w:t>
      </w:r>
      <w:r w:rsidRPr="003275E1">
        <w:rPr>
          <w:rFonts w:eastAsia="Gulim" w:cs="Arial"/>
          <w:lang w:eastAsia="ko-KR"/>
        </w:rPr>
        <w:t xml:space="preserve"> </w:t>
      </w: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얻어야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동의함</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클릭하거나</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클릭하여</w:t>
      </w:r>
      <w:r w:rsidRPr="003275E1">
        <w:rPr>
          <w:rFonts w:eastAsia="Gulim" w:cs="Arial"/>
          <w:lang w:eastAsia="ko-KR"/>
        </w:rPr>
        <w:t xml:space="preserve"> </w:t>
      </w:r>
      <w:r w:rsidRPr="003275E1">
        <w:rPr>
          <w:rFonts w:eastAsia="Gulim" w:cs="Arial"/>
          <w:lang w:eastAsia="ko-KR"/>
        </w:rPr>
        <w:t>설치를</w:t>
      </w:r>
      <w:r w:rsidRPr="003275E1">
        <w:rPr>
          <w:rFonts w:eastAsia="Gulim" w:cs="Arial"/>
          <w:lang w:eastAsia="ko-KR"/>
        </w:rPr>
        <w:t xml:space="preserve"> </w:t>
      </w:r>
      <w:r w:rsidRPr="003275E1">
        <w:rPr>
          <w:rFonts w:eastAsia="Gulim" w:cs="Arial"/>
          <w:lang w:eastAsia="ko-KR"/>
        </w:rPr>
        <w:t>계속해야</w:t>
      </w:r>
      <w:r w:rsidRPr="003275E1">
        <w:rPr>
          <w:rFonts w:eastAsia="Gulim" w:cs="Arial"/>
          <w:lang w:eastAsia="ko-KR"/>
        </w:rPr>
        <w:t xml:space="preserve"> </w:t>
      </w:r>
      <w:r w:rsidRPr="003275E1">
        <w:rPr>
          <w:rFonts w:eastAsia="Gulim" w:cs="Arial"/>
          <w:lang w:eastAsia="ko-KR"/>
        </w:rPr>
        <w:t>함</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귀사는</w:t>
      </w:r>
      <w:r w:rsidRPr="003275E1">
        <w:rPr>
          <w:rFonts w:eastAsia="Gulim" w:cs="Arial"/>
          <w:lang w:eastAsia="ko-KR"/>
        </w:rPr>
        <w:t xml:space="preserve"> (a)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인증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(b)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개인정보취급방침과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정책을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(c)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생성되거나</w:t>
      </w:r>
      <w:r w:rsidRPr="003275E1">
        <w:rPr>
          <w:rFonts w:eastAsia="Gulim" w:cs="Arial"/>
          <w:lang w:eastAsia="ko-KR"/>
        </w:rPr>
        <w:t xml:space="preserve"> </w:t>
      </w:r>
      <w:r w:rsidRPr="003275E1">
        <w:rPr>
          <w:rFonts w:eastAsia="Gulim" w:cs="Arial"/>
          <w:lang w:eastAsia="ko-KR"/>
        </w:rPr>
        <w:t>귀사에</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일환으로</w:t>
      </w:r>
      <w:r w:rsidRPr="003275E1">
        <w:rPr>
          <w:rFonts w:eastAsia="Gulim" w:cs="Arial"/>
          <w:lang w:eastAsia="ko-KR"/>
        </w:rPr>
        <w:t xml:space="preserve"> Microsoft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전달하기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용도로</w:t>
      </w:r>
      <w:r w:rsidRPr="003275E1">
        <w:rPr>
          <w:rFonts w:eastAsia="Gulim" w:cs="Arial"/>
          <w:lang w:eastAsia="ko-KR"/>
        </w:rPr>
        <w:t xml:space="preserve"> </w:t>
      </w:r>
      <w:r w:rsidRPr="003275E1">
        <w:rPr>
          <w:rFonts w:eastAsia="Gulim" w:cs="Arial"/>
          <w:lang w:eastAsia="ko-KR"/>
        </w:rPr>
        <w:t>수집하거나</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(d)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개인정보취급방침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이익을</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광고를</w:t>
      </w:r>
      <w:r w:rsidRPr="003275E1">
        <w:rPr>
          <w:rFonts w:eastAsia="Gulim" w:cs="Arial"/>
          <w:lang w:eastAsia="ko-KR"/>
        </w:rPr>
        <w:t xml:space="preserve"> </w:t>
      </w:r>
      <w:r w:rsidRPr="003275E1">
        <w:rPr>
          <w:rFonts w:eastAsia="Gulim" w:cs="Arial"/>
          <w:lang w:eastAsia="ko-KR"/>
        </w:rPr>
        <w:t>옵트아웃할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w:t>
      </w:r>
      <w:hyperlink r:id="rId131" w:history="1">
        <w:r w:rsidRPr="003275E1">
          <w:rPr>
            <w:rStyle w:val="Hyperlink"/>
            <w:rFonts w:eastAsia="Gulim" w:cs="Arial"/>
            <w:lang w:eastAsia="ko-KR"/>
          </w:rPr>
          <w:t>https://choice.live.com/AdvertisementChoice/</w:t>
        </w:r>
      </w:hyperlink>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것에</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D1638" w:rsidRPr="003275E1" w:rsidRDefault="00DD1638" w:rsidP="00F60C37">
      <w:pPr>
        <w:pStyle w:val="PURBlueStrong-Indented"/>
        <w:spacing w:line="220" w:lineRule="exact"/>
        <w:ind w:left="274"/>
        <w:rPr>
          <w:rFonts w:eastAsia="Gulim" w:cs="Arial"/>
          <w:lang w:eastAsia="ko-KR"/>
        </w:rPr>
      </w:pPr>
      <w:r w:rsidRPr="003275E1">
        <w:rPr>
          <w:rFonts w:eastAsia="Gulim" w:cs="Arial"/>
          <w:lang w:eastAsia="ko-KR"/>
        </w:rPr>
        <w:lastRenderedPageBreak/>
        <w:t xml:space="preserve">Microsoft SQL Server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SQL Server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Windows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Microsoft Data Access Components</w:t>
      </w:r>
      <w:r w:rsidRPr="003275E1">
        <w:rPr>
          <w:rFonts w:eastAsia="Gulim" w:cs="Arial"/>
          <w:lang w:eastAsia="ko-KR"/>
        </w:rPr>
        <w:t>와</w:t>
      </w:r>
      <w:r w:rsidRPr="003275E1">
        <w:rPr>
          <w:rFonts w:eastAsia="Gulim" w:cs="Arial"/>
          <w:lang w:eastAsia="ko-KR"/>
        </w:rPr>
        <w:t xml:space="preserve">, Microsoft Build </w:t>
      </w:r>
      <w:r w:rsidRPr="003275E1">
        <w:rPr>
          <w:rFonts w:eastAsia="Gulim" w:cs="Arial"/>
          <w:lang w:eastAsia="ko-KR"/>
        </w:rPr>
        <w:t>기술과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.dll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Microsoft Internet Information Services(IIS) Express </w:t>
      </w:r>
      <w:r w:rsidRPr="003275E1">
        <w:rPr>
          <w:rFonts w:eastAsia="Gulim" w:cs="Arial"/>
          <w:lang w:eastAsia="ko-KR"/>
        </w:rPr>
        <w:t>및</w:t>
      </w:r>
      <w:r w:rsidRPr="003275E1">
        <w:rPr>
          <w:rFonts w:eastAsia="Gulim" w:cs="Arial"/>
          <w:lang w:eastAsia="ko-KR"/>
        </w:rPr>
        <w:t xml:space="preserve">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bookmarkStart w:id="648" w:name="_Toc355093391"/>
      <w:bookmarkStart w:id="649" w:name="_Toc355093536"/>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항목은</w:t>
      </w:r>
      <w:r w:rsidRPr="003275E1">
        <w:rPr>
          <w:rFonts w:eastAsia="Gulim" w:cs="Arial"/>
          <w:lang w:eastAsia="ko-KR"/>
        </w:rPr>
        <w:t xml:space="preserve"> Windows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일부이며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Windows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p>
    <w:p w:rsidR="00DD1638" w:rsidRPr="003275E1" w:rsidRDefault="00DD1638" w:rsidP="00DD1638">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DD1638" w:rsidRPr="003275E1" w:rsidRDefault="003B5CF1" w:rsidP="00F60C37">
      <w:pPr>
        <w:pStyle w:val="PURBreadcrumb"/>
        <w:keepNext w:val="0"/>
        <w:spacing w:after="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DD1638" w:rsidRPr="003275E1" w:rsidRDefault="00DD1638" w:rsidP="00DD1638">
      <w:pPr>
        <w:pStyle w:val="PURProductName"/>
        <w:rPr>
          <w:rFonts w:eastAsia="Gulim" w:cs="Arial"/>
          <w:lang w:eastAsia="ko-KR"/>
        </w:rPr>
      </w:pPr>
      <w:bookmarkStart w:id="650" w:name="_Toc347044735"/>
      <w:bookmarkStart w:id="651" w:name="_Toc347045415"/>
      <w:bookmarkStart w:id="652" w:name="_Toc363552825"/>
      <w:bookmarkStart w:id="653" w:name="_Toc363552888"/>
      <w:bookmarkStart w:id="654" w:name="_Toc372067951"/>
      <w:bookmarkStart w:id="655" w:name="_Toc372068094"/>
      <w:r w:rsidRPr="003275E1">
        <w:rPr>
          <w:rFonts w:eastAsia="Gulim" w:cs="Arial"/>
          <w:lang w:eastAsia="ko-KR"/>
        </w:rPr>
        <w:t>Visual Studio Team Foundation Server 2013 with SQL Server 2012 Technology</w:t>
      </w:r>
      <w:bookmarkEnd w:id="648"/>
      <w:bookmarkEnd w:id="649"/>
      <w:bookmarkEnd w:id="650"/>
      <w:bookmarkEnd w:id="651"/>
      <w:bookmarkEnd w:id="652"/>
      <w:bookmarkEnd w:id="653"/>
      <w:bookmarkEnd w:id="654"/>
      <w:bookmarkEnd w:id="655"/>
      <w:r w:rsidRPr="003275E1">
        <w:rPr>
          <w:rFonts w:eastAsia="Gulim" w:cs="Arial"/>
        </w:rPr>
        <w:fldChar w:fldCharType="begin"/>
      </w:r>
      <w:r w:rsidRPr="003275E1">
        <w:rPr>
          <w:rFonts w:eastAsia="Gulim" w:cs="Arial"/>
          <w:lang w:eastAsia="ko-KR"/>
        </w:rPr>
        <w:instrText>XE "Visual Studio Team Foundation Server 2013 with SQL Server 2012 Technology"</w:instrText>
      </w:r>
      <w:r w:rsidRPr="003275E1">
        <w:rPr>
          <w:rFonts w:eastAsia="Gulim" w:cs="Arial"/>
        </w:rPr>
        <w:fldChar w:fldCharType="end"/>
      </w:r>
    </w:p>
    <w:p w:rsidR="00DD1638" w:rsidRPr="003275E1" w:rsidRDefault="00DD1638" w:rsidP="00DD1638">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6"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7"/>
        <w:gridCol w:w="5456"/>
      </w:tblGrid>
      <w:tr w:rsidR="00DD1638" w:rsidRPr="003275E1" w:rsidTr="00224512">
        <w:tc>
          <w:tcPr>
            <w:tcW w:w="2477" w:type="pct"/>
            <w:tcBorders>
              <w:top w:val="single" w:sz="4" w:space="0" w:color="auto"/>
              <w:bottom w:val="nil"/>
            </w:tcBorders>
          </w:tcPr>
          <w:p w:rsidR="00DD1638" w:rsidRPr="00F23319" w:rsidRDefault="00DD1638" w:rsidP="00224512">
            <w:pPr>
              <w:pStyle w:val="PURLMSH"/>
              <w:rPr>
                <w:rFonts w:eastAsia="Gulim" w:cs="Arial"/>
                <w:lang w:eastAsia="ko-KR"/>
              </w:rPr>
            </w:pPr>
            <w:r w:rsidRPr="00F23319">
              <w:rPr>
                <w:rFonts w:eastAsia="Gulim" w:cs="Arial"/>
                <w:lang w:eastAsia="ko-KR"/>
              </w:rPr>
              <w:t xml:space="preserve">SAL </w:t>
            </w:r>
            <w:r w:rsidRPr="00F23319">
              <w:rPr>
                <w:rFonts w:eastAsia="Gulim" w:cs="Arial"/>
                <w:lang w:eastAsia="ko-KR"/>
              </w:rPr>
              <w:t>일반</w:t>
            </w:r>
            <w:r w:rsidRPr="00F23319">
              <w:rPr>
                <w:rFonts w:eastAsia="Gulim" w:cs="Arial"/>
                <w:lang w:eastAsia="ko-KR"/>
              </w:rPr>
              <w:t xml:space="preserve"> </w:t>
            </w:r>
            <w:r w:rsidRPr="00F23319">
              <w:rPr>
                <w:rFonts w:eastAsia="Gulim" w:cs="Arial"/>
                <w:lang w:eastAsia="ko-KR"/>
              </w:rPr>
              <w:t>조건의</w:t>
            </w:r>
            <w:r w:rsidRPr="00F23319">
              <w:rPr>
                <w:rFonts w:eastAsia="Gulim" w:cs="Arial"/>
                <w:lang w:eastAsia="ko-KR"/>
              </w:rPr>
              <w:t xml:space="preserve"> </w:t>
            </w:r>
            <w:r w:rsidRPr="00F23319">
              <w:rPr>
                <w:rFonts w:eastAsia="Gulim" w:cs="Arial"/>
                <w:lang w:eastAsia="ko-KR"/>
              </w:rPr>
              <w:t>해당</w:t>
            </w:r>
            <w:r w:rsidRPr="00F23319">
              <w:rPr>
                <w:rFonts w:eastAsia="Gulim" w:cs="Arial"/>
                <w:lang w:eastAsia="ko-KR"/>
              </w:rPr>
              <w:t xml:space="preserve"> </w:t>
            </w:r>
            <w:r w:rsidRPr="00F23319">
              <w:rPr>
                <w:rFonts w:eastAsia="Gulim" w:cs="Arial"/>
                <w:lang w:eastAsia="ko-KR"/>
              </w:rPr>
              <w:t>섹션</w:t>
            </w:r>
            <w:r w:rsidRPr="00F23319">
              <w:rPr>
                <w:rFonts w:eastAsia="Gulim" w:cs="Arial"/>
                <w:lang w:eastAsia="ko-KR"/>
              </w:rPr>
              <w:t xml:space="preserve">: </w:t>
            </w:r>
            <w:hyperlink w:anchor="SALTerms_Server" w:history="1">
              <w:r w:rsidRPr="00F23319">
                <w:rPr>
                  <w:rStyle w:val="Hyperlink"/>
                  <w:rFonts w:eastAsia="Gulim" w:cs="Arial"/>
                  <w:lang w:eastAsia="ko-KR"/>
                </w:rPr>
                <w:t>서버</w:t>
              </w:r>
              <w:r w:rsidRPr="00F23319">
                <w:rPr>
                  <w:rStyle w:val="Hyperlink"/>
                  <w:rFonts w:eastAsia="Gulim" w:cs="Arial"/>
                  <w:lang w:eastAsia="ko-KR"/>
                </w:rPr>
                <w:t xml:space="preserve"> </w:t>
              </w:r>
              <w:r w:rsidRPr="00F23319">
                <w:rPr>
                  <w:rStyle w:val="Hyperlink"/>
                  <w:rFonts w:eastAsia="Gulim" w:cs="Arial"/>
                  <w:lang w:eastAsia="ko-KR"/>
                </w:rPr>
                <w:t>소프트웨어</w:t>
              </w:r>
            </w:hyperlink>
          </w:p>
        </w:tc>
        <w:tc>
          <w:tcPr>
            <w:tcW w:w="2523" w:type="pct"/>
            <w:tcBorders>
              <w:top w:val="single" w:sz="4" w:space="0" w:color="auto"/>
              <w:bottom w:val="nil"/>
            </w:tcBorders>
          </w:tcPr>
          <w:p w:rsidR="00DD1638" w:rsidRPr="00F23319" w:rsidRDefault="00DD1638" w:rsidP="00224512">
            <w:pPr>
              <w:pStyle w:val="PURLMSH"/>
              <w:rPr>
                <w:rFonts w:eastAsia="Gulim" w:cs="Arial"/>
              </w:rPr>
            </w:pPr>
            <w:r w:rsidRPr="00F23319">
              <w:rPr>
                <w:rFonts w:eastAsia="Gulim" w:cs="Arial"/>
              </w:rPr>
              <w:t>해당</w:t>
            </w:r>
            <w:r w:rsidRPr="00F23319">
              <w:rPr>
                <w:rFonts w:eastAsia="Gulim" w:cs="Arial"/>
              </w:rPr>
              <w:t xml:space="preserve"> </w:t>
            </w:r>
            <w:r w:rsidRPr="00F23319">
              <w:rPr>
                <w:rFonts w:eastAsia="Gulim" w:cs="Arial"/>
              </w:rPr>
              <w:t>통지</w:t>
            </w:r>
            <w:r w:rsidRPr="00F23319">
              <w:rPr>
                <w:rFonts w:eastAsia="Gulim" w:cs="Arial"/>
              </w:rPr>
              <w:t xml:space="preserve"> </w:t>
            </w:r>
            <w:r w:rsidRPr="00F23319">
              <w:rPr>
                <w:rFonts w:eastAsia="Gulim" w:cs="Arial"/>
              </w:rPr>
              <w:t>참조</w:t>
            </w:r>
            <w:r w:rsidRPr="00F23319">
              <w:rPr>
                <w:rFonts w:eastAsia="Gulim" w:cs="Arial"/>
              </w:rPr>
              <w:t xml:space="preserve">: </w:t>
            </w:r>
            <w:r w:rsidRPr="00F23319">
              <w:rPr>
                <w:rFonts w:eastAsia="Gulim" w:cs="Arial"/>
                <w:b/>
              </w:rPr>
              <w:t>없음</w:t>
            </w:r>
          </w:p>
        </w:tc>
      </w:tr>
      <w:tr w:rsidR="00DD1638" w:rsidRPr="003275E1" w:rsidTr="00224512">
        <w:tc>
          <w:tcPr>
            <w:tcW w:w="2477" w:type="pct"/>
            <w:tcBorders>
              <w:top w:val="nil"/>
            </w:tcBorders>
          </w:tcPr>
          <w:p w:rsidR="00785537" w:rsidRPr="00F23319" w:rsidRDefault="00DD1638" w:rsidP="007331A1">
            <w:pPr>
              <w:pStyle w:val="PURLMSH"/>
              <w:rPr>
                <w:rFonts w:eastAsia="Gulim" w:cs="Arial"/>
                <w:i/>
                <w:lang w:eastAsia="ko-KR"/>
              </w:rPr>
            </w:pPr>
            <w:r w:rsidRPr="00F23319">
              <w:rPr>
                <w:rFonts w:eastAsia="Gulim" w:cs="Arial"/>
                <w:lang w:eastAsia="ko-KR"/>
              </w:rPr>
              <w:t>클라이언트</w:t>
            </w:r>
            <w:r w:rsidRPr="00F23319">
              <w:rPr>
                <w:rFonts w:eastAsia="Gulim" w:cs="Arial"/>
                <w:lang w:eastAsia="ko-KR"/>
              </w:rPr>
              <w:t>/</w:t>
            </w:r>
            <w:r w:rsidRPr="00F23319">
              <w:rPr>
                <w:rFonts w:eastAsia="Gulim" w:cs="Arial"/>
                <w:lang w:eastAsia="ko-KR"/>
              </w:rPr>
              <w:t>추가</w:t>
            </w:r>
            <w:r w:rsidRPr="00F23319">
              <w:rPr>
                <w:rFonts w:eastAsia="Gulim" w:cs="Arial"/>
                <w:lang w:eastAsia="ko-KR"/>
              </w:rPr>
              <w:t xml:space="preserve"> </w:t>
            </w:r>
            <w:r w:rsidRPr="00F23319">
              <w:rPr>
                <w:rFonts w:eastAsia="Gulim" w:cs="Arial"/>
                <w:lang w:eastAsia="ko-KR"/>
              </w:rPr>
              <w:t>소프트웨어</w:t>
            </w:r>
            <w:r w:rsidRPr="00F23319">
              <w:rPr>
                <w:rFonts w:eastAsia="Gulim" w:cs="Arial"/>
                <w:lang w:eastAsia="ko-KR"/>
              </w:rPr>
              <w:t xml:space="preserve">: </w:t>
            </w:r>
            <w:r w:rsidRPr="00F23319">
              <w:rPr>
                <w:rFonts w:eastAsia="Gulim" w:cs="Arial"/>
                <w:b/>
                <w:lang w:eastAsia="ko-KR"/>
              </w:rPr>
              <w:t>있음</w:t>
            </w:r>
            <w:r w:rsidRPr="00F23319">
              <w:rPr>
                <w:rFonts w:eastAsia="Gulim" w:cs="Arial"/>
                <w:i/>
                <w:lang w:eastAsia="ko-KR"/>
              </w:rPr>
              <w:t>(</w:t>
            </w:r>
            <w:hyperlink w:anchor="Appendix1" w:history="1">
              <w:r w:rsidRPr="00F23319">
                <w:rPr>
                  <w:rStyle w:val="Hyperlink"/>
                  <w:rFonts w:eastAsia="Gulim" w:cs="Arial"/>
                  <w:i/>
                  <w:lang w:eastAsia="ko-KR"/>
                </w:rPr>
                <w:t>부록</w:t>
              </w:r>
              <w:r w:rsidRPr="00F23319">
                <w:rPr>
                  <w:rStyle w:val="Hyperlink"/>
                  <w:rFonts w:eastAsia="Gulim" w:cs="Arial"/>
                  <w:i/>
                  <w:lang w:eastAsia="ko-KR"/>
                </w:rPr>
                <w:t xml:space="preserve"> 1</w:t>
              </w:r>
            </w:hyperlink>
            <w:r w:rsidRPr="00F23319">
              <w:rPr>
                <w:rFonts w:eastAsia="Gulim" w:cs="Arial"/>
                <w:i/>
                <w:lang w:eastAsia="ko-KR"/>
              </w:rPr>
              <w:t xml:space="preserve"> </w:t>
            </w:r>
            <w:r w:rsidRPr="00F23319">
              <w:rPr>
                <w:rFonts w:eastAsia="Gulim" w:cs="Arial"/>
                <w:i/>
                <w:lang w:eastAsia="ko-KR"/>
              </w:rPr>
              <w:t>참조</w:t>
            </w:r>
            <w:r w:rsidRPr="00F23319">
              <w:rPr>
                <w:rFonts w:eastAsia="Gulim" w:cs="Arial"/>
                <w:i/>
                <w:lang w:eastAsia="ko-KR"/>
              </w:rPr>
              <w:t>)</w:t>
            </w:r>
          </w:p>
        </w:tc>
        <w:tc>
          <w:tcPr>
            <w:tcW w:w="2523" w:type="pct"/>
            <w:tcBorders>
              <w:top w:val="nil"/>
            </w:tcBorders>
          </w:tcPr>
          <w:p w:rsidR="00DD1638" w:rsidRPr="00F23319" w:rsidRDefault="00DD1638" w:rsidP="00224512">
            <w:pPr>
              <w:pStyle w:val="PURLMSH"/>
              <w:rPr>
                <w:rFonts w:eastAsia="Gulim" w:cs="Arial"/>
              </w:rPr>
            </w:pPr>
            <w:r w:rsidRPr="00F23319">
              <w:rPr>
                <w:rFonts w:eastAsia="Gulim" w:cs="Arial"/>
              </w:rPr>
              <w:t>포함된</w:t>
            </w:r>
            <w:r w:rsidRPr="00F23319">
              <w:rPr>
                <w:rFonts w:eastAsia="Gulim" w:cs="Arial"/>
              </w:rPr>
              <w:t xml:space="preserve"> </w:t>
            </w:r>
            <w:r w:rsidRPr="00F23319">
              <w:rPr>
                <w:rFonts w:eastAsia="Gulim" w:cs="Arial"/>
              </w:rPr>
              <w:t>기술</w:t>
            </w:r>
            <w:r w:rsidRPr="00F23319">
              <w:rPr>
                <w:rFonts w:eastAsia="Gulim" w:cs="Arial"/>
              </w:rPr>
              <w:t xml:space="preserve">: </w:t>
            </w:r>
            <w:r w:rsidRPr="00F23319">
              <w:rPr>
                <w:rFonts w:eastAsia="Gulim" w:cs="Arial"/>
                <w:b/>
              </w:rPr>
              <w:t>있음</w:t>
            </w:r>
            <w:r w:rsidRPr="00F23319">
              <w:rPr>
                <w:rFonts w:eastAsia="Gulim" w:cs="Arial"/>
                <w:i/>
              </w:rPr>
              <w:t>(</w:t>
            </w:r>
            <w:r w:rsidR="00755D31" w:rsidRPr="00F23319">
              <w:rPr>
                <w:rFonts w:eastAsia="Gulim" w:cs="Arial"/>
              </w:rPr>
              <w:fldChar w:fldCharType="begin"/>
            </w:r>
            <w:r w:rsidR="00755D31" w:rsidRPr="00F23319">
              <w:rPr>
                <w:rFonts w:eastAsia="Gulim" w:cs="Arial"/>
              </w:rPr>
              <w:instrText xml:space="preserve"> REF  SQLServerTechnology \h  \* MERGEFORMAT </w:instrText>
            </w:r>
            <w:r w:rsidR="00755D31" w:rsidRPr="00F23319">
              <w:rPr>
                <w:rFonts w:eastAsia="Gulim" w:cs="Arial"/>
              </w:rPr>
            </w:r>
            <w:r w:rsidR="00755D31" w:rsidRPr="00F23319">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F23319">
              <w:rPr>
                <w:rFonts w:eastAsia="Gulim" w:cs="Arial"/>
              </w:rPr>
              <w:fldChar w:fldCharType="end"/>
            </w:r>
            <w:r w:rsidRPr="00F23319">
              <w:rPr>
                <w:rFonts w:eastAsia="Gulim" w:cs="Arial"/>
              </w:rPr>
              <w:t xml:space="preserve"> </w:t>
            </w:r>
            <w:r w:rsidRPr="00F23319">
              <w:rPr>
                <w:rFonts w:eastAsia="Gulim" w:cs="Arial"/>
              </w:rPr>
              <w:t>참조</w:t>
            </w:r>
            <w:r w:rsidRPr="00F23319">
              <w:rPr>
                <w:rFonts w:eastAsia="Gulim" w:cs="Arial"/>
              </w:rPr>
              <w:t>)</w:t>
            </w:r>
          </w:p>
        </w:tc>
      </w:tr>
      <w:tr w:rsidR="007331A1" w:rsidRPr="003275E1" w:rsidTr="00224512">
        <w:tc>
          <w:tcPr>
            <w:tcW w:w="2477" w:type="pct"/>
            <w:tcBorders>
              <w:top w:val="nil"/>
            </w:tcBorders>
          </w:tcPr>
          <w:p w:rsidR="007331A1" w:rsidRPr="00F23319" w:rsidRDefault="007331A1" w:rsidP="00224512">
            <w:pPr>
              <w:pStyle w:val="PURLMSH"/>
              <w:rPr>
                <w:rFonts w:eastAsia="Gulim" w:cs="Arial"/>
              </w:rPr>
            </w:pPr>
          </w:p>
        </w:tc>
        <w:tc>
          <w:tcPr>
            <w:tcW w:w="2523" w:type="pct"/>
            <w:tcBorders>
              <w:top w:val="nil"/>
            </w:tcBorders>
          </w:tcPr>
          <w:p w:rsidR="007331A1" w:rsidRPr="00F23319" w:rsidRDefault="007331A1" w:rsidP="00224512">
            <w:pPr>
              <w:pStyle w:val="PURLMSH"/>
              <w:rPr>
                <w:rFonts w:eastAsia="Gulim" w:cs="Arial"/>
                <w:lang w:eastAsia="ko-KR"/>
              </w:rPr>
            </w:pPr>
            <w:r w:rsidRPr="00F23319">
              <w:rPr>
                <w:rFonts w:eastAsia="Gulim" w:cs="Arial"/>
                <w:lang w:eastAsia="ko-KR"/>
              </w:rPr>
              <w:t>데이터</w:t>
            </w:r>
            <w:r w:rsidRPr="00F23319">
              <w:rPr>
                <w:rFonts w:eastAsia="Gulim" w:cs="Arial"/>
                <w:lang w:eastAsia="ko-KR"/>
              </w:rPr>
              <w:t xml:space="preserve"> </w:t>
            </w:r>
            <w:r w:rsidRPr="00F23319">
              <w:rPr>
                <w:rFonts w:eastAsia="Gulim" w:cs="Arial"/>
                <w:lang w:eastAsia="ko-KR"/>
              </w:rPr>
              <w:t>센터</w:t>
            </w:r>
            <w:r w:rsidRPr="00F23319">
              <w:rPr>
                <w:rFonts w:eastAsia="Gulim" w:cs="Arial"/>
                <w:lang w:eastAsia="ko-KR"/>
              </w:rPr>
              <w:t xml:space="preserve"> </w:t>
            </w:r>
            <w:r w:rsidRPr="00F23319">
              <w:rPr>
                <w:rFonts w:eastAsia="Gulim" w:cs="Arial"/>
                <w:lang w:eastAsia="ko-KR"/>
              </w:rPr>
              <w:t>공급자</w:t>
            </w:r>
            <w:r w:rsidRPr="00F23319">
              <w:rPr>
                <w:rFonts w:eastAsia="Gulim" w:cs="Arial"/>
                <w:lang w:eastAsia="ko-KR"/>
              </w:rPr>
              <w:t xml:space="preserve"> </w:t>
            </w:r>
            <w:r w:rsidRPr="00F23319">
              <w:rPr>
                <w:rFonts w:eastAsia="Gulim" w:cs="Arial"/>
                <w:lang w:eastAsia="ko-KR"/>
              </w:rPr>
              <w:t>서버에서</w:t>
            </w:r>
            <w:r w:rsidRPr="00F23319">
              <w:rPr>
                <w:rFonts w:eastAsia="Gulim" w:cs="Arial"/>
                <w:lang w:eastAsia="ko-KR"/>
              </w:rPr>
              <w:t xml:space="preserve"> </w:t>
            </w:r>
            <w:r w:rsidRPr="00F23319">
              <w:rPr>
                <w:rFonts w:eastAsia="Gulim" w:cs="Arial"/>
                <w:lang w:eastAsia="ko-KR"/>
              </w:rPr>
              <w:t>소프트웨어</w:t>
            </w:r>
            <w:r w:rsidRPr="00F23319">
              <w:rPr>
                <w:rFonts w:eastAsia="Gulim" w:cs="Arial"/>
                <w:lang w:eastAsia="ko-KR"/>
              </w:rPr>
              <w:t xml:space="preserve"> </w:t>
            </w:r>
            <w:r w:rsidRPr="00F23319">
              <w:rPr>
                <w:rFonts w:eastAsia="Gulim" w:cs="Arial"/>
                <w:lang w:eastAsia="ko-KR"/>
              </w:rPr>
              <w:t>서비스에</w:t>
            </w:r>
            <w:r w:rsidRPr="00F23319">
              <w:rPr>
                <w:rFonts w:eastAsia="Gulim" w:cs="Arial"/>
                <w:lang w:eastAsia="ko-KR"/>
              </w:rPr>
              <w:t xml:space="preserve"> </w:t>
            </w:r>
            <w:r w:rsidRPr="00F23319">
              <w:rPr>
                <w:rFonts w:eastAsia="Gulim" w:cs="Arial"/>
                <w:lang w:eastAsia="ko-KR"/>
              </w:rPr>
              <w:t>대한</w:t>
            </w:r>
            <w:r w:rsidRPr="00F23319">
              <w:rPr>
                <w:rFonts w:eastAsia="Gulim" w:cs="Arial"/>
                <w:lang w:eastAsia="ko-KR"/>
              </w:rPr>
              <w:t xml:space="preserve"> </w:t>
            </w:r>
            <w:r w:rsidRPr="00F23319">
              <w:rPr>
                <w:rFonts w:eastAsia="Gulim" w:cs="Arial"/>
                <w:lang w:eastAsia="ko-KR"/>
              </w:rPr>
              <w:t>자격</w:t>
            </w:r>
            <w:r w:rsidRPr="00F23319">
              <w:rPr>
                <w:rFonts w:eastAsia="Gulim" w:cs="Arial"/>
                <w:lang w:eastAsia="ko-KR"/>
              </w:rPr>
              <w:t xml:space="preserve"> </w:t>
            </w:r>
            <w:r w:rsidRPr="00F23319">
              <w:rPr>
                <w:rFonts w:eastAsia="Gulim" w:cs="Arial"/>
                <w:lang w:eastAsia="ko-KR"/>
              </w:rPr>
              <w:t>요건</w:t>
            </w:r>
            <w:r w:rsidRPr="00F23319">
              <w:rPr>
                <w:rFonts w:eastAsia="Gulim" w:cs="Arial"/>
                <w:lang w:eastAsia="ko-KR"/>
              </w:rPr>
              <w:t xml:space="preserve">: </w:t>
            </w:r>
            <w:r w:rsidRPr="00F23319">
              <w:rPr>
                <w:rFonts w:eastAsia="Gulim" w:cs="Arial"/>
                <w:b/>
                <w:lang w:eastAsia="ko-KR"/>
              </w:rPr>
              <w:t>있음</w:t>
            </w:r>
          </w:p>
        </w:tc>
      </w:tr>
      <w:tr w:rsidR="00DD1638" w:rsidRPr="003275E1" w:rsidTr="00224512">
        <w:tblPrEx>
          <w:tblBorders>
            <w:top w:val="none" w:sz="0" w:space="0" w:color="auto"/>
            <w:bottom w:val="none" w:sz="0" w:space="0" w:color="auto"/>
          </w:tblBorders>
        </w:tblPrEx>
        <w:tc>
          <w:tcPr>
            <w:tcW w:w="5000" w:type="pct"/>
            <w:gridSpan w:val="2"/>
            <w:shd w:val="clear" w:color="auto" w:fill="E5EEF7"/>
          </w:tcPr>
          <w:p w:rsidR="00DD1638" w:rsidRPr="003275E1" w:rsidRDefault="00DD1638" w:rsidP="00224512">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D1638" w:rsidRPr="003275E1" w:rsidTr="00224512">
        <w:tblPrEx>
          <w:tblBorders>
            <w:top w:val="none" w:sz="0" w:space="0" w:color="auto"/>
            <w:bottom w:val="none" w:sz="0" w:space="0" w:color="auto"/>
          </w:tblBorders>
        </w:tblPrEx>
        <w:tc>
          <w:tcPr>
            <w:tcW w:w="5000" w:type="pct"/>
            <w:gridSpan w:val="2"/>
          </w:tcPr>
          <w:p w:rsidR="00DD1638" w:rsidRPr="003275E1" w:rsidRDefault="00DD1638" w:rsidP="00224512">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D1638" w:rsidRPr="003275E1" w:rsidRDefault="00DD1638" w:rsidP="00224512">
            <w:pPr>
              <w:pStyle w:val="PURBullet-Indented"/>
              <w:rPr>
                <w:rFonts w:eastAsia="Gulim" w:cs="Arial"/>
              </w:rPr>
            </w:pPr>
            <w:r w:rsidRPr="003275E1">
              <w:rPr>
                <w:rFonts w:eastAsia="Gulim" w:cs="Arial"/>
              </w:rPr>
              <w:t xml:space="preserve">Visual Studio Team Foundation Server 2013 SAL </w:t>
            </w:r>
            <w:r w:rsidRPr="003275E1">
              <w:rPr>
                <w:rFonts w:eastAsia="Gulim" w:cs="Arial"/>
                <w:b/>
              </w:rPr>
              <w:t>또는</w:t>
            </w:r>
          </w:p>
          <w:p w:rsidR="00DD1638" w:rsidRPr="003275E1" w:rsidRDefault="00DD1638" w:rsidP="00224512">
            <w:pPr>
              <w:pStyle w:val="PURBullet-Indented"/>
              <w:rPr>
                <w:rFonts w:eastAsia="Gulim" w:cs="Arial"/>
              </w:rPr>
            </w:pPr>
            <w:r w:rsidRPr="003275E1">
              <w:rPr>
                <w:rFonts w:eastAsia="Gulim" w:cs="Arial"/>
              </w:rPr>
              <w:t>Visual Studio Team Foundation Server 2013 Basic SAL(</w:t>
            </w:r>
            <w:r w:rsidRPr="003275E1">
              <w:rPr>
                <w:rFonts w:eastAsia="Gulim" w:cs="Arial"/>
              </w:rPr>
              <w:t>기본</w:t>
            </w:r>
            <w:r w:rsidRPr="003275E1">
              <w:rPr>
                <w:rFonts w:eastAsia="Gulim" w:cs="Arial"/>
              </w:rPr>
              <w:t xml:space="preserve"> </w:t>
            </w:r>
            <w:r w:rsidRPr="003275E1">
              <w:rPr>
                <w:rFonts w:eastAsia="Gulim" w:cs="Arial"/>
              </w:rPr>
              <w:t>구성용</w:t>
            </w:r>
            <w:r w:rsidRPr="003275E1">
              <w:rPr>
                <w:rFonts w:eastAsia="Gulim" w:cs="Arial"/>
              </w:rPr>
              <w:t xml:space="preserve">) </w:t>
            </w:r>
            <w:r w:rsidRPr="003275E1">
              <w:rPr>
                <w:rFonts w:eastAsia="Gulim" w:cs="Arial"/>
                <w:b/>
              </w:rPr>
              <w:t>또는</w:t>
            </w:r>
          </w:p>
          <w:p w:rsidR="003E01FF" w:rsidRPr="003275E1" w:rsidRDefault="003E01FF" w:rsidP="003E01FF">
            <w:pPr>
              <w:pStyle w:val="PURBullet-Indented"/>
              <w:rPr>
                <w:rFonts w:eastAsia="Gulim" w:cs="Arial"/>
              </w:rPr>
            </w:pPr>
            <w:r w:rsidRPr="003275E1">
              <w:rPr>
                <w:rFonts w:eastAsia="Gulim" w:cs="Arial"/>
              </w:rPr>
              <w:t xml:space="preserve">Visual Studio Premium 2013 SAL </w:t>
            </w:r>
            <w:r w:rsidRPr="003275E1">
              <w:rPr>
                <w:rFonts w:eastAsia="Gulim" w:cs="Arial"/>
                <w:b/>
              </w:rPr>
              <w:t>또는</w:t>
            </w:r>
          </w:p>
          <w:p w:rsidR="003E01FF" w:rsidRPr="003275E1" w:rsidRDefault="003E01FF" w:rsidP="003E01FF">
            <w:pPr>
              <w:pStyle w:val="PURBullet-Indented"/>
              <w:rPr>
                <w:rFonts w:eastAsia="Gulim" w:cs="Arial"/>
              </w:rPr>
            </w:pPr>
            <w:r w:rsidRPr="003275E1">
              <w:rPr>
                <w:rFonts w:eastAsia="Gulim" w:cs="Arial"/>
              </w:rPr>
              <w:t xml:space="preserve">Visual Studio Ultimate 2013 SAL </w:t>
            </w:r>
            <w:r w:rsidRPr="003275E1">
              <w:rPr>
                <w:rFonts w:eastAsia="Gulim" w:cs="Arial"/>
                <w:b/>
              </w:rPr>
              <w:t>또는</w:t>
            </w:r>
          </w:p>
          <w:p w:rsidR="00DD1638" w:rsidRPr="00F60C37" w:rsidRDefault="003E01FF" w:rsidP="00F60C37">
            <w:pPr>
              <w:pStyle w:val="PURBullet-Indented"/>
              <w:rPr>
                <w:rFonts w:eastAsia="Gulim" w:cs="Arial"/>
              </w:rPr>
            </w:pPr>
            <w:r w:rsidRPr="003275E1">
              <w:rPr>
                <w:rFonts w:eastAsia="Gulim" w:cs="Arial"/>
              </w:rPr>
              <w:t>Visual St</w:t>
            </w:r>
            <w:r w:rsidR="00F60C37">
              <w:rPr>
                <w:rFonts w:eastAsia="Gulim" w:cs="Arial"/>
              </w:rPr>
              <w:t>udio Test Professional 2013 SAL</w:t>
            </w:r>
          </w:p>
        </w:tc>
      </w:tr>
    </w:tbl>
    <w:p w:rsidR="00DD1638" w:rsidRPr="003275E1" w:rsidRDefault="00DD1638" w:rsidP="00DD1638">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3E01FF" w:rsidRPr="003275E1" w:rsidRDefault="003E01FF" w:rsidP="003E01FF">
      <w:pPr>
        <w:pStyle w:val="PURBlueStrong"/>
        <w:rPr>
          <w:rFonts w:eastAsia="Gulim" w:cs="Arial"/>
        </w:rPr>
      </w:pPr>
      <w:r w:rsidRPr="003275E1">
        <w:rPr>
          <w:rFonts w:eastAsia="Gulim" w:cs="Arial"/>
        </w:rPr>
        <w:t xml:space="preserve">Visual Studio Premium 2013 SAL, Visual Studio Ultimate 2013 SAL </w:t>
      </w:r>
      <w:r w:rsidRPr="003275E1">
        <w:rPr>
          <w:rFonts w:eastAsia="Gulim" w:cs="Arial"/>
        </w:rPr>
        <w:t>및</w:t>
      </w:r>
      <w:r w:rsidRPr="003275E1">
        <w:rPr>
          <w:rFonts w:eastAsia="Gulim" w:cs="Arial"/>
        </w:rPr>
        <w:t xml:space="preserve"> Visual Studio Test Professional 2013 SAL</w:t>
      </w:r>
      <w:r w:rsidRPr="003275E1">
        <w:rPr>
          <w:rFonts w:eastAsia="Gulim" w:cs="Arial"/>
        </w:rPr>
        <w:t>에</w:t>
      </w:r>
      <w:r w:rsidRPr="003275E1">
        <w:rPr>
          <w:rFonts w:eastAsia="Gulim" w:cs="Arial"/>
        </w:rPr>
        <w:t xml:space="preserve"> </w:t>
      </w:r>
      <w:r w:rsidRPr="003275E1">
        <w:rPr>
          <w:rFonts w:eastAsia="Gulim" w:cs="Arial"/>
        </w:rPr>
        <w:t>대한</w:t>
      </w:r>
      <w:r w:rsidRPr="003275E1">
        <w:rPr>
          <w:rFonts w:eastAsia="Gulim" w:cs="Arial"/>
        </w:rPr>
        <w:t xml:space="preserve"> </w:t>
      </w:r>
      <w:r w:rsidRPr="003275E1">
        <w:rPr>
          <w:rFonts w:eastAsia="Gulim" w:cs="Arial"/>
        </w:rPr>
        <w:t>사용</w:t>
      </w:r>
      <w:r w:rsidRPr="003275E1">
        <w:rPr>
          <w:rFonts w:eastAsia="Gulim" w:cs="Arial"/>
        </w:rPr>
        <w:t xml:space="preserve"> </w:t>
      </w:r>
      <w:r w:rsidRPr="003275E1">
        <w:rPr>
          <w:rFonts w:eastAsia="Gulim" w:cs="Arial"/>
        </w:rPr>
        <w:t>제한</w:t>
      </w:r>
    </w:p>
    <w:p w:rsidR="003E01FF" w:rsidRPr="003275E1" w:rsidRDefault="003E01FF" w:rsidP="003E01FF">
      <w:pPr>
        <w:pStyle w:val="PURBullet-Indented"/>
        <w:numPr>
          <w:ilvl w:val="0"/>
          <w:numId w:val="0"/>
        </w:numPr>
        <w:ind w:left="274"/>
        <w:rPr>
          <w:rFonts w:eastAsia="Gulim" w:cs="Arial"/>
        </w:rPr>
      </w:pPr>
      <w:r w:rsidRPr="003275E1">
        <w:rPr>
          <w:rFonts w:eastAsia="Gulim" w:cs="Arial"/>
        </w:rPr>
        <w:t>귀하가</w:t>
      </w:r>
      <w:r w:rsidRPr="003275E1">
        <w:rPr>
          <w:rFonts w:eastAsia="Gulim" w:cs="Arial"/>
        </w:rPr>
        <w:t xml:space="preserve"> Visual Studio Premium 2013 SAL, Visual Studio Ultimate 2013 SAL </w:t>
      </w:r>
      <w:r w:rsidRPr="003275E1">
        <w:rPr>
          <w:rFonts w:eastAsia="Gulim" w:cs="Arial"/>
        </w:rPr>
        <w:t>또는</w:t>
      </w:r>
      <w:r w:rsidRPr="003275E1">
        <w:rPr>
          <w:rFonts w:eastAsia="Gulim" w:cs="Arial"/>
          <w:b/>
        </w:rPr>
        <w:t xml:space="preserve"> </w:t>
      </w:r>
      <w:r w:rsidRPr="003275E1">
        <w:rPr>
          <w:rFonts w:eastAsia="Gulim" w:cs="Arial"/>
        </w:rPr>
        <w:t>Visual Studio Test Professional 2013 SAL</w:t>
      </w:r>
      <w:r w:rsidRPr="003275E1">
        <w:rPr>
          <w:rFonts w:eastAsia="Gulim" w:cs="Arial"/>
        </w:rPr>
        <w:t>을</w:t>
      </w:r>
      <w:r w:rsidRPr="003275E1">
        <w:rPr>
          <w:rFonts w:eastAsia="Gulim" w:cs="Arial"/>
        </w:rPr>
        <w:t xml:space="preserve"> </w:t>
      </w:r>
      <w:r w:rsidRPr="003275E1">
        <w:rPr>
          <w:rFonts w:eastAsia="Gulim" w:cs="Arial"/>
        </w:rPr>
        <w:t>취득한</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사용자는</w:t>
      </w:r>
      <w:r w:rsidRPr="003275E1">
        <w:rPr>
          <w:rFonts w:eastAsia="Gulim" w:cs="Arial"/>
        </w:rPr>
        <w:t xml:space="preserve"> </w:t>
      </w:r>
      <w:r w:rsidRPr="003275E1">
        <w:rPr>
          <w:rFonts w:eastAsia="Gulim" w:cs="Arial"/>
        </w:rPr>
        <w:t>다음과</w:t>
      </w:r>
      <w:r w:rsidRPr="003275E1">
        <w:rPr>
          <w:rFonts w:eastAsia="Gulim" w:cs="Arial"/>
        </w:rPr>
        <w:t xml:space="preserve"> </w:t>
      </w:r>
      <w:r w:rsidRPr="003275E1">
        <w:rPr>
          <w:rFonts w:eastAsia="Gulim" w:cs="Arial"/>
        </w:rPr>
        <w:t>같은</w:t>
      </w:r>
      <w:r w:rsidRPr="003275E1">
        <w:rPr>
          <w:rFonts w:eastAsia="Gulim" w:cs="Arial"/>
        </w:rPr>
        <w:t xml:space="preserve"> </w:t>
      </w:r>
      <w:r w:rsidRPr="003275E1">
        <w:rPr>
          <w:rFonts w:eastAsia="Gulim" w:cs="Arial"/>
        </w:rPr>
        <w:t>서버</w:t>
      </w:r>
      <w:r w:rsidRPr="003275E1">
        <w:rPr>
          <w:rFonts w:eastAsia="Gulim" w:cs="Arial"/>
        </w:rPr>
        <w:t xml:space="preserve"> </w:t>
      </w:r>
      <w:r w:rsidRPr="003275E1">
        <w:rPr>
          <w:rFonts w:eastAsia="Gulim" w:cs="Arial"/>
        </w:rPr>
        <w:t>소프트웨어</w:t>
      </w:r>
      <w:r w:rsidRPr="003275E1">
        <w:rPr>
          <w:rFonts w:eastAsia="Gulim" w:cs="Arial"/>
        </w:rPr>
        <w:t xml:space="preserve"> </w:t>
      </w:r>
      <w:r w:rsidRPr="003275E1">
        <w:rPr>
          <w:rFonts w:eastAsia="Gulim" w:cs="Arial"/>
        </w:rPr>
        <w:t>기능을</w:t>
      </w:r>
      <w:r w:rsidRPr="003275E1">
        <w:rPr>
          <w:rFonts w:eastAsia="Gulim" w:cs="Arial"/>
        </w:rPr>
        <w:t xml:space="preserve"> </w:t>
      </w:r>
      <w:r w:rsidRPr="003275E1">
        <w:rPr>
          <w:rFonts w:eastAsia="Gulim" w:cs="Arial"/>
        </w:rPr>
        <w:t>사용할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있습니다</w:t>
      </w:r>
      <w:r w:rsidRPr="003275E1">
        <w:rPr>
          <w:rFonts w:eastAsia="Gulim" w:cs="Arial"/>
        </w:rPr>
        <w:t>.</w:t>
      </w:r>
    </w:p>
    <w:p w:rsidR="003E01FF" w:rsidRPr="003275E1" w:rsidRDefault="003E01FF" w:rsidP="007331A1">
      <w:pPr>
        <w:pStyle w:val="PURBullet"/>
        <w:numPr>
          <w:ilvl w:val="0"/>
          <w:numId w:val="25"/>
        </w:numPr>
        <w:rPr>
          <w:rFonts w:eastAsia="Gulim" w:cs="Arial"/>
        </w:rPr>
      </w:pPr>
      <w:r w:rsidRPr="003275E1">
        <w:rPr>
          <w:rFonts w:eastAsia="Gulim" w:cs="Arial"/>
        </w:rPr>
        <w:t>피드백</w:t>
      </w:r>
      <w:r w:rsidRPr="003275E1">
        <w:rPr>
          <w:rFonts w:eastAsia="Gulim" w:cs="Arial"/>
        </w:rPr>
        <w:t xml:space="preserve"> </w:t>
      </w:r>
      <w:r w:rsidRPr="003275E1">
        <w:rPr>
          <w:rFonts w:eastAsia="Gulim" w:cs="Arial"/>
        </w:rPr>
        <w:t>요청</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관리</w:t>
      </w:r>
      <w:r w:rsidRPr="003275E1">
        <w:rPr>
          <w:rFonts w:eastAsia="Gulim" w:cs="Arial"/>
        </w:rPr>
        <w:t xml:space="preserve"> </w:t>
      </w:r>
    </w:p>
    <w:p w:rsidR="003E01FF" w:rsidRPr="003275E1" w:rsidRDefault="003E01FF" w:rsidP="007331A1">
      <w:pPr>
        <w:pStyle w:val="PURBullet"/>
        <w:numPr>
          <w:ilvl w:val="0"/>
          <w:numId w:val="25"/>
        </w:numPr>
        <w:rPr>
          <w:rFonts w:eastAsia="Gulim" w:cs="Arial"/>
        </w:rPr>
      </w:pPr>
      <w:r w:rsidRPr="003275E1">
        <w:rPr>
          <w:rFonts w:eastAsia="Gulim" w:cs="Arial"/>
        </w:rPr>
        <w:t>테스트</w:t>
      </w:r>
      <w:r w:rsidRPr="003275E1">
        <w:rPr>
          <w:rFonts w:eastAsia="Gulim" w:cs="Arial"/>
        </w:rPr>
        <w:t xml:space="preserve"> </w:t>
      </w:r>
      <w:r w:rsidRPr="003275E1">
        <w:rPr>
          <w:rFonts w:eastAsia="Gulim" w:cs="Arial"/>
        </w:rPr>
        <w:t>관리</w:t>
      </w:r>
    </w:p>
    <w:p w:rsidR="003E01FF" w:rsidRPr="003275E1" w:rsidRDefault="003E01FF" w:rsidP="007331A1">
      <w:pPr>
        <w:pStyle w:val="PURBullet"/>
        <w:numPr>
          <w:ilvl w:val="0"/>
          <w:numId w:val="25"/>
        </w:numPr>
        <w:rPr>
          <w:rFonts w:eastAsia="Gulim" w:cs="Arial"/>
        </w:rPr>
      </w:pPr>
      <w:r w:rsidRPr="003275E1">
        <w:rPr>
          <w:rFonts w:eastAsia="Gulim" w:cs="Arial"/>
        </w:rPr>
        <w:t>Agile Portfolio Management</w:t>
      </w:r>
    </w:p>
    <w:p w:rsidR="003E01FF" w:rsidRPr="003275E1" w:rsidRDefault="003E01FF" w:rsidP="007331A1">
      <w:pPr>
        <w:pStyle w:val="PURBullet"/>
        <w:numPr>
          <w:ilvl w:val="0"/>
          <w:numId w:val="25"/>
        </w:numPr>
        <w:rPr>
          <w:rFonts w:eastAsia="Gulim" w:cs="Arial"/>
        </w:rPr>
      </w:pPr>
      <w:r w:rsidRPr="003275E1">
        <w:rPr>
          <w:rFonts w:eastAsia="Gulim" w:cs="Arial"/>
        </w:rPr>
        <w:t>Team Rooms</w:t>
      </w:r>
    </w:p>
    <w:p w:rsidR="003E01FF" w:rsidRPr="003275E1" w:rsidRDefault="003E01FF" w:rsidP="007331A1">
      <w:pPr>
        <w:pStyle w:val="PURBullet"/>
        <w:numPr>
          <w:ilvl w:val="0"/>
          <w:numId w:val="25"/>
        </w:numPr>
        <w:rPr>
          <w:rFonts w:eastAsia="Gulim" w:cs="Arial"/>
        </w:rPr>
      </w:pPr>
      <w:r w:rsidRPr="003275E1">
        <w:rPr>
          <w:rFonts w:eastAsia="Gulim" w:cs="Arial"/>
        </w:rPr>
        <w:t>Work Item Chart Authoring</w:t>
      </w:r>
    </w:p>
    <w:p w:rsidR="003E01FF" w:rsidRPr="003275E1" w:rsidRDefault="003E01FF" w:rsidP="003E01FF">
      <w:pPr>
        <w:pStyle w:val="PURBlueStrong-Indented"/>
        <w:rPr>
          <w:rFonts w:eastAsia="Gulim" w:cs="Arial"/>
        </w:rPr>
      </w:pPr>
      <w:r w:rsidRPr="003275E1">
        <w:rPr>
          <w:rFonts w:eastAsia="Gulim" w:cs="Arial"/>
        </w:rPr>
        <w:t>제</w:t>
      </w:r>
      <w:r w:rsidRPr="003275E1">
        <w:rPr>
          <w:rFonts w:eastAsia="Gulim" w:cs="Arial"/>
        </w:rPr>
        <w:t>3</w:t>
      </w:r>
      <w:r w:rsidRPr="003275E1">
        <w:rPr>
          <w:rFonts w:eastAsia="Gulim" w:cs="Arial"/>
        </w:rPr>
        <w:t>자</w:t>
      </w:r>
      <w:r w:rsidRPr="003275E1">
        <w:rPr>
          <w:rFonts w:eastAsia="Gulim" w:cs="Arial"/>
        </w:rPr>
        <w:t xml:space="preserve"> </w:t>
      </w:r>
      <w:r w:rsidRPr="003275E1">
        <w:rPr>
          <w:rFonts w:eastAsia="Gulim" w:cs="Arial"/>
        </w:rPr>
        <w:t>소프트웨어</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부분에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외에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부인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손해의</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배제</w:t>
      </w:r>
      <w:r w:rsidRPr="003275E1">
        <w:rPr>
          <w:rFonts w:eastAsia="Gulim" w:cs="Arial"/>
          <w:lang w:eastAsia="ko-KR"/>
        </w:rPr>
        <w:t xml:space="preserve"> </w:t>
      </w:r>
      <w:r w:rsidRPr="003275E1">
        <w:rPr>
          <w:rFonts w:eastAsia="Gulim" w:cs="Arial"/>
          <w:lang w:eastAsia="ko-KR"/>
        </w:rPr>
        <w:t>조항도</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3E01FF" w:rsidRPr="003275E1" w:rsidRDefault="003E01FF" w:rsidP="003E01FF">
      <w:pPr>
        <w:pStyle w:val="PURBlueStrong-Indented"/>
        <w:rPr>
          <w:rFonts w:eastAsia="Gulim" w:cs="Arial"/>
          <w:lang w:eastAsia="ko-KR"/>
        </w:rPr>
      </w:pP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w:t>
      </w:r>
    </w:p>
    <w:p w:rsidR="003E01FF" w:rsidRPr="003275E1" w:rsidRDefault="003E01FF" w:rsidP="003E01FF">
      <w:pPr>
        <w:pStyle w:val="PURBody-Indented"/>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리버스</w:t>
      </w:r>
      <w:r w:rsidRPr="003275E1">
        <w:rPr>
          <w:rFonts w:eastAsia="Gulim" w:cs="Arial"/>
          <w:lang w:eastAsia="ko-KR"/>
        </w:rPr>
        <w:t xml:space="preserve"> </w:t>
      </w:r>
      <w:r w:rsidRPr="003275E1">
        <w:rPr>
          <w:rFonts w:eastAsia="Gulim" w:cs="Arial"/>
          <w:lang w:eastAsia="ko-KR"/>
        </w:rPr>
        <w:t>엔지니어링</w:t>
      </w:r>
      <w:r w:rsidRPr="003275E1">
        <w:rPr>
          <w:rFonts w:eastAsia="Gulim" w:cs="Arial"/>
          <w:lang w:eastAsia="ko-KR"/>
        </w:rPr>
        <w:t xml:space="preserve">, </w:t>
      </w:r>
      <w:r w:rsidRPr="003275E1">
        <w:rPr>
          <w:rFonts w:eastAsia="Gulim" w:cs="Arial"/>
          <w:lang w:eastAsia="ko-KR"/>
        </w:rPr>
        <w:t>디컴파일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디스어셈블하거나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추출하려고</w:t>
      </w:r>
      <w:r w:rsidRPr="003275E1">
        <w:rPr>
          <w:rFonts w:eastAsia="Gulim" w:cs="Arial"/>
          <w:lang w:eastAsia="ko-KR"/>
        </w:rPr>
        <w:t xml:space="preserve"> </w:t>
      </w:r>
      <w:r w:rsidRPr="003275E1">
        <w:rPr>
          <w:rFonts w:eastAsia="Gulim" w:cs="Arial"/>
          <w:lang w:eastAsia="ko-KR"/>
        </w:rPr>
        <w:t>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(i)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법률로</w:t>
      </w:r>
      <w:r w:rsidRPr="003275E1">
        <w:rPr>
          <w:rFonts w:eastAsia="Gulim" w:cs="Arial"/>
          <w:lang w:eastAsia="ko-KR"/>
        </w:rPr>
        <w:t xml:space="preserve"> </w:t>
      </w:r>
      <w:r w:rsidRPr="003275E1">
        <w:rPr>
          <w:rFonts w:eastAsia="Gulim" w:cs="Arial"/>
          <w:lang w:eastAsia="ko-KR"/>
        </w:rPr>
        <w:t>허용되거나</w:t>
      </w:r>
      <w:r w:rsidRPr="003275E1">
        <w:rPr>
          <w:rFonts w:eastAsia="Gulim" w:cs="Arial"/>
          <w:lang w:eastAsia="ko-KR"/>
        </w:rPr>
        <w:t xml:space="preserve"> (ii)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연결되어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GNU Lesser General Public License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라이브러리에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디버그해야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경우는</w:t>
      </w:r>
      <w:r w:rsidRPr="003275E1">
        <w:rPr>
          <w:rFonts w:eastAsia="Gulim" w:cs="Arial"/>
          <w:lang w:eastAsia="ko-KR"/>
        </w:rPr>
        <w:t xml:space="preserve"> </w:t>
      </w:r>
      <w:r w:rsidRPr="003275E1">
        <w:rPr>
          <w:rFonts w:eastAsia="Gulim" w:cs="Arial"/>
          <w:lang w:eastAsia="ko-KR"/>
        </w:rPr>
        <w:t>예외입니다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lastRenderedPageBreak/>
        <w:t xml:space="preserve">Microsoft SQL Server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SQL Server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SQL Server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Microsoft SharePoint Foundation 2013</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SharePoint Foundation 2013</w:t>
      </w:r>
      <w:r w:rsidRPr="003275E1">
        <w:rPr>
          <w:rFonts w:eastAsia="Gulim" w:cs="Arial"/>
          <w:lang w:eastAsia="ko-KR"/>
        </w:rPr>
        <w:t>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사본은</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bookmarkStart w:id="656" w:name="_Toc355093392"/>
      <w:bookmarkStart w:id="657" w:name="_Toc355093537"/>
      <w:r w:rsidRPr="003275E1">
        <w:rPr>
          <w:rFonts w:eastAsia="Gulim" w:cs="Arial"/>
          <w:lang w:eastAsia="ko-KR"/>
        </w:rPr>
        <w:t xml:space="preserve">.NET Framework </w:t>
      </w:r>
      <w:r w:rsidRPr="003275E1">
        <w:rPr>
          <w:rFonts w:eastAsia="Gulim" w:cs="Arial"/>
          <w:lang w:eastAsia="ko-KR"/>
        </w:rPr>
        <w:t>소프트웨어</w:t>
      </w:r>
    </w:p>
    <w:p w:rsidR="00DD1638" w:rsidRPr="003275E1" w:rsidRDefault="00DD1638" w:rsidP="00DD1638">
      <w:pPr>
        <w:pStyle w:val="PURBody-Indented"/>
        <w:rPr>
          <w:rFonts w:eastAsia="Gulim" w:cs="Arial"/>
          <w:lang w:eastAsia="ko-KR"/>
        </w:rPr>
      </w:pPr>
      <w:r w:rsidRPr="003275E1">
        <w:rPr>
          <w:rFonts w:eastAsia="Gulim" w:cs="Arial"/>
          <w:lang w:eastAsia="ko-KR"/>
        </w:rPr>
        <w:t>제품의</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PowerShell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DD1638" w:rsidRPr="003275E1" w:rsidRDefault="003B5CF1" w:rsidP="00F60C37">
      <w:pPr>
        <w:pStyle w:val="PURBreadcrumb"/>
        <w:keepNext w:val="0"/>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D751B6" w:rsidRDefault="00D751B6" w:rsidP="00DE6F07">
      <w:pPr>
        <w:pStyle w:val="PURProductName"/>
        <w:keepNext w:val="0"/>
        <w:keepLines w:val="0"/>
        <w:pBdr>
          <w:bottom w:val="none" w:sz="0" w:space="0" w:color="auto"/>
        </w:pBdr>
        <w:rPr>
          <w:rFonts w:eastAsia="Gulim" w:cs="Arial"/>
          <w:lang w:eastAsia="ko-KR"/>
        </w:rPr>
      </w:pPr>
      <w:bookmarkStart w:id="658" w:name="_Toc347044736"/>
      <w:bookmarkStart w:id="659" w:name="_Toc347045416"/>
      <w:bookmarkStart w:id="660" w:name="_Toc363552826"/>
      <w:bookmarkStart w:id="661" w:name="_Toc363552889"/>
    </w:p>
    <w:p w:rsidR="00DD1638" w:rsidRPr="003275E1" w:rsidRDefault="00DD1638" w:rsidP="00DD1638">
      <w:pPr>
        <w:pStyle w:val="PURProductName"/>
        <w:rPr>
          <w:rFonts w:eastAsia="Gulim" w:cs="Arial"/>
          <w:lang w:eastAsia="ko-KR"/>
        </w:rPr>
      </w:pPr>
      <w:bookmarkStart w:id="662" w:name="_Toc372067952"/>
      <w:bookmarkStart w:id="663" w:name="_Toc372068095"/>
      <w:r w:rsidRPr="003275E1">
        <w:rPr>
          <w:rFonts w:eastAsia="Gulim" w:cs="Arial"/>
          <w:lang w:eastAsia="ko-KR"/>
        </w:rPr>
        <w:t>Visual Studio Test Professional 2013</w:t>
      </w:r>
      <w:bookmarkEnd w:id="656"/>
      <w:bookmarkEnd w:id="657"/>
      <w:bookmarkEnd w:id="658"/>
      <w:bookmarkEnd w:id="659"/>
      <w:bookmarkEnd w:id="660"/>
      <w:bookmarkEnd w:id="661"/>
      <w:bookmarkEnd w:id="662"/>
      <w:bookmarkEnd w:id="663"/>
      <w:r w:rsidRPr="003275E1">
        <w:rPr>
          <w:rFonts w:eastAsia="Gulim" w:cs="Arial"/>
        </w:rPr>
        <w:fldChar w:fldCharType="begin"/>
      </w:r>
      <w:r w:rsidRPr="003275E1">
        <w:rPr>
          <w:rFonts w:eastAsia="Gulim" w:cs="Arial"/>
          <w:lang w:eastAsia="ko-KR"/>
        </w:rPr>
        <w:instrText>XE "Visual Studio Test Professional 2013"</w:instrText>
      </w:r>
      <w:r w:rsidRPr="003275E1">
        <w:rPr>
          <w:rFonts w:eastAsia="Gulim" w:cs="Arial"/>
        </w:rPr>
        <w:fldChar w:fldCharType="end"/>
      </w:r>
    </w:p>
    <w:p w:rsidR="00DD1638" w:rsidRPr="003275E1" w:rsidRDefault="00DD1638" w:rsidP="00DD1638">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128"/>
        <w:gridCol w:w="322"/>
      </w:tblGrid>
      <w:tr w:rsidR="00DD1638" w:rsidRPr="003275E1" w:rsidTr="00224512">
        <w:tc>
          <w:tcPr>
            <w:tcW w:w="2477" w:type="pct"/>
            <w:tcBorders>
              <w:top w:val="single" w:sz="4" w:space="0" w:color="auto"/>
              <w:bottom w:val="nil"/>
            </w:tcBorders>
          </w:tcPr>
          <w:p w:rsidR="00DD1638" w:rsidRPr="00F81A8B" w:rsidRDefault="00DD1638" w:rsidP="00224512">
            <w:pPr>
              <w:pStyle w:val="PURLMSH"/>
              <w:rPr>
                <w:rFonts w:eastAsia="Gulim" w:cs="Arial"/>
                <w:lang w:eastAsia="ko-KR"/>
              </w:rPr>
            </w:pPr>
            <w:r w:rsidRPr="00F81A8B">
              <w:rPr>
                <w:rFonts w:eastAsia="Gulim" w:cs="Arial"/>
                <w:lang w:eastAsia="ko-KR"/>
              </w:rPr>
              <w:t xml:space="preserve">SAL </w:t>
            </w:r>
            <w:r w:rsidRPr="00F81A8B">
              <w:rPr>
                <w:rFonts w:eastAsia="Gulim" w:cs="Arial"/>
                <w:lang w:eastAsia="ko-KR"/>
              </w:rPr>
              <w:t>일반</w:t>
            </w:r>
            <w:r w:rsidRPr="00F81A8B">
              <w:rPr>
                <w:rFonts w:eastAsia="Gulim" w:cs="Arial"/>
                <w:lang w:eastAsia="ko-KR"/>
              </w:rPr>
              <w:t xml:space="preserve"> </w:t>
            </w:r>
            <w:r w:rsidRPr="00F81A8B">
              <w:rPr>
                <w:rFonts w:eastAsia="Gulim" w:cs="Arial"/>
                <w:lang w:eastAsia="ko-KR"/>
              </w:rPr>
              <w:t>조건의</w:t>
            </w:r>
            <w:r w:rsidRPr="00F81A8B">
              <w:rPr>
                <w:rFonts w:eastAsia="Gulim" w:cs="Arial"/>
                <w:lang w:eastAsia="ko-KR"/>
              </w:rPr>
              <w:t xml:space="preserve"> </w:t>
            </w:r>
            <w:r w:rsidRPr="00F81A8B">
              <w:rPr>
                <w:rFonts w:eastAsia="Gulim" w:cs="Arial"/>
                <w:lang w:eastAsia="ko-KR"/>
              </w:rPr>
              <w:t>해당</w:t>
            </w:r>
            <w:r w:rsidRPr="00F81A8B">
              <w:rPr>
                <w:rFonts w:eastAsia="Gulim" w:cs="Arial"/>
                <w:lang w:eastAsia="ko-KR"/>
              </w:rPr>
              <w:t xml:space="preserve"> </w:t>
            </w:r>
            <w:r w:rsidRPr="00F81A8B">
              <w:rPr>
                <w:rFonts w:eastAsia="Gulim" w:cs="Arial"/>
                <w:lang w:eastAsia="ko-KR"/>
              </w:rPr>
              <w:t>섹션</w:t>
            </w:r>
            <w:r w:rsidRPr="00F81A8B">
              <w:rPr>
                <w:rFonts w:eastAsia="Gulim" w:cs="Arial"/>
                <w:lang w:eastAsia="ko-KR"/>
              </w:rPr>
              <w:t xml:space="preserve">: </w:t>
            </w:r>
            <w:hyperlink w:anchor="SALTerms_Desktop" w:history="1">
              <w:r w:rsidRPr="00F81A8B">
                <w:rPr>
                  <w:rStyle w:val="Hyperlink"/>
                  <w:rFonts w:eastAsia="Gulim" w:cs="Arial"/>
                  <w:lang w:eastAsia="ko-KR"/>
                </w:rPr>
                <w:t>데스크톱</w:t>
              </w:r>
              <w:r w:rsidRPr="00F81A8B">
                <w:rPr>
                  <w:rStyle w:val="Hyperlink"/>
                  <w:rFonts w:eastAsia="Gulim" w:cs="Arial"/>
                  <w:lang w:eastAsia="ko-KR"/>
                </w:rPr>
                <w:t xml:space="preserve"> </w:t>
              </w:r>
              <w:r w:rsidRPr="00F81A8B">
                <w:rPr>
                  <w:rStyle w:val="Hyperlink"/>
                  <w:rFonts w:eastAsia="Gulim" w:cs="Arial"/>
                  <w:lang w:eastAsia="ko-KR"/>
                </w:rPr>
                <w:t>응용</w:t>
              </w:r>
              <w:r w:rsidRPr="00F81A8B">
                <w:rPr>
                  <w:rStyle w:val="Hyperlink"/>
                  <w:rFonts w:eastAsia="Gulim" w:cs="Arial"/>
                  <w:lang w:eastAsia="ko-KR"/>
                </w:rPr>
                <w:t xml:space="preserve"> </w:t>
              </w:r>
              <w:r w:rsidRPr="00F81A8B">
                <w:rPr>
                  <w:rStyle w:val="Hyperlink"/>
                  <w:rFonts w:eastAsia="Gulim" w:cs="Arial"/>
                  <w:lang w:eastAsia="ko-KR"/>
                </w:rPr>
                <w:t>프로그램</w:t>
              </w:r>
            </w:hyperlink>
          </w:p>
        </w:tc>
        <w:tc>
          <w:tcPr>
            <w:tcW w:w="2523" w:type="pct"/>
            <w:gridSpan w:val="2"/>
            <w:tcBorders>
              <w:top w:val="single" w:sz="4" w:space="0" w:color="auto"/>
              <w:bottom w:val="nil"/>
            </w:tcBorders>
          </w:tcPr>
          <w:p w:rsidR="00DD1638" w:rsidRPr="00F81A8B" w:rsidRDefault="00DD1638" w:rsidP="00224512">
            <w:pPr>
              <w:pStyle w:val="PURLMSH"/>
              <w:rPr>
                <w:rFonts w:eastAsia="Gulim" w:cs="Arial"/>
                <w:i/>
                <w:lang w:eastAsia="ko-KR"/>
              </w:rPr>
            </w:pPr>
            <w:r w:rsidRPr="00F81A8B">
              <w:rPr>
                <w:rFonts w:eastAsia="Gulim" w:cs="Arial"/>
                <w:lang w:eastAsia="ko-KR"/>
              </w:rPr>
              <w:t>해당</w:t>
            </w:r>
            <w:r w:rsidRPr="00F81A8B">
              <w:rPr>
                <w:rFonts w:eastAsia="Gulim" w:cs="Arial"/>
                <w:lang w:eastAsia="ko-KR"/>
              </w:rPr>
              <w:t xml:space="preserve"> </w:t>
            </w:r>
            <w:r w:rsidRPr="00F81A8B">
              <w:rPr>
                <w:rFonts w:eastAsia="Gulim" w:cs="Arial"/>
                <w:lang w:eastAsia="ko-KR"/>
              </w:rPr>
              <w:t>통지</w:t>
            </w:r>
            <w:r w:rsidRPr="00F81A8B">
              <w:rPr>
                <w:rFonts w:eastAsia="Gulim" w:cs="Arial"/>
                <w:lang w:eastAsia="ko-KR"/>
              </w:rPr>
              <w:t xml:space="preserve"> </w:t>
            </w:r>
            <w:r w:rsidRPr="00F81A8B">
              <w:rPr>
                <w:rFonts w:eastAsia="Gulim" w:cs="Arial"/>
                <w:lang w:eastAsia="ko-KR"/>
              </w:rPr>
              <w:t>참조</w:t>
            </w:r>
            <w:r w:rsidRPr="00F81A8B">
              <w:rPr>
                <w:rFonts w:eastAsia="Gulim" w:cs="Arial"/>
                <w:lang w:eastAsia="ko-KR"/>
              </w:rPr>
              <w:t xml:space="preserve">: </w:t>
            </w:r>
            <w:r w:rsidRPr="00F81A8B">
              <w:rPr>
                <w:rFonts w:eastAsia="Gulim" w:cs="Arial"/>
                <w:b/>
                <w:lang w:eastAsia="ko-KR"/>
              </w:rPr>
              <w:t>데이터</w:t>
            </w:r>
            <w:r w:rsidRPr="00F81A8B">
              <w:rPr>
                <w:rFonts w:eastAsia="Gulim" w:cs="Arial"/>
                <w:b/>
                <w:lang w:eastAsia="ko-KR"/>
              </w:rPr>
              <w:t xml:space="preserve"> </w:t>
            </w:r>
            <w:r w:rsidRPr="00F81A8B">
              <w:rPr>
                <w:rFonts w:eastAsia="Gulim" w:cs="Arial"/>
                <w:b/>
                <w:lang w:eastAsia="ko-KR"/>
              </w:rPr>
              <w:t>전송</w:t>
            </w:r>
            <w:r w:rsidRPr="00F81A8B">
              <w:rPr>
                <w:rFonts w:eastAsia="Gulim" w:cs="Arial"/>
                <w:b/>
                <w:lang w:eastAsia="ko-KR"/>
              </w:rPr>
              <w:t xml:space="preserve">, Bing Maps, </w:t>
            </w:r>
            <w:r w:rsidRPr="00F81A8B">
              <w:rPr>
                <w:rFonts w:eastAsia="Gulim" w:cs="Arial"/>
                <w:b/>
                <w:lang w:eastAsia="ko-KR"/>
              </w:rPr>
              <w:t>위치</w:t>
            </w:r>
            <w:r w:rsidRPr="00F81A8B">
              <w:rPr>
                <w:rFonts w:eastAsia="Gulim" w:cs="Arial"/>
                <w:b/>
                <w:lang w:eastAsia="ko-KR"/>
              </w:rPr>
              <w:t xml:space="preserve"> </w:t>
            </w:r>
            <w:r w:rsidRPr="00F81A8B">
              <w:rPr>
                <w:rFonts w:eastAsia="Gulim" w:cs="Arial"/>
                <w:b/>
                <w:lang w:eastAsia="ko-KR"/>
              </w:rPr>
              <w:t>프레임워크</w:t>
            </w:r>
            <w:r w:rsidRPr="00F81A8B">
              <w:rPr>
                <w:rFonts w:eastAsia="Gulim" w:cs="Arial"/>
                <w:b/>
                <w:lang w:eastAsia="ko-KR"/>
              </w:rPr>
              <w:t xml:space="preserve">, </w:t>
            </w:r>
            <w:r w:rsidRPr="00F81A8B">
              <w:rPr>
                <w:rFonts w:eastAsia="Gulim" w:cs="Arial"/>
                <w:b/>
                <w:lang w:eastAsia="ko-KR"/>
              </w:rPr>
              <w:t>매핑</w:t>
            </w:r>
            <w:r w:rsidRPr="00F81A8B">
              <w:rPr>
                <w:rFonts w:eastAsia="Gulim" w:cs="Arial"/>
                <w:b/>
                <w:lang w:eastAsia="ko-KR"/>
              </w:rPr>
              <w:t xml:space="preserve"> API, Visual Studio</w:t>
            </w:r>
            <w:r w:rsidRPr="00F81A8B">
              <w:rPr>
                <w:rFonts w:eastAsia="Gulim" w:cs="Arial"/>
                <w:b/>
                <w:lang w:eastAsia="ko-KR"/>
              </w:rPr>
              <w:t>의</w:t>
            </w:r>
            <w:r w:rsidRPr="00F81A8B">
              <w:rPr>
                <w:rFonts w:eastAsia="Gulim" w:cs="Arial"/>
                <w:b/>
                <w:lang w:eastAsia="ko-KR"/>
              </w:rPr>
              <w:t xml:space="preserve"> Microsoft </w:t>
            </w:r>
            <w:r w:rsidRPr="00F81A8B">
              <w:rPr>
                <w:rFonts w:eastAsia="Gulim" w:cs="Arial"/>
                <w:b/>
                <w:lang w:eastAsia="ko-KR"/>
              </w:rPr>
              <w:t>계정</w:t>
            </w:r>
            <w:r w:rsidRPr="00F81A8B">
              <w:rPr>
                <w:rFonts w:eastAsia="Gulim" w:cs="Arial"/>
                <w:b/>
                <w:lang w:eastAsia="ko-KR"/>
              </w:rPr>
              <w:t xml:space="preserve">, H.264/MPEG-4 AVC </w:t>
            </w:r>
            <w:r w:rsidRPr="00F81A8B">
              <w:rPr>
                <w:rFonts w:eastAsia="Gulim" w:cs="Arial"/>
                <w:b/>
                <w:lang w:eastAsia="ko-KR"/>
              </w:rPr>
              <w:t>및</w:t>
            </w:r>
            <w:r w:rsidRPr="00F81A8B">
              <w:rPr>
                <w:rFonts w:eastAsia="Gulim" w:cs="Arial"/>
                <w:b/>
                <w:lang w:eastAsia="ko-KR"/>
              </w:rPr>
              <w:t>/</w:t>
            </w:r>
            <w:r w:rsidRPr="00F81A8B">
              <w:rPr>
                <w:rFonts w:eastAsia="Gulim" w:cs="Arial"/>
                <w:b/>
                <w:lang w:eastAsia="ko-KR"/>
              </w:rPr>
              <w:t>또는</w:t>
            </w:r>
            <w:r w:rsidRPr="00F81A8B">
              <w:rPr>
                <w:rFonts w:eastAsia="Gulim" w:cs="Arial"/>
                <w:b/>
                <w:lang w:eastAsia="ko-KR"/>
              </w:rPr>
              <w:t xml:space="preserve"> VC-1</w:t>
            </w:r>
            <w:r w:rsidRPr="00F81A8B">
              <w:rPr>
                <w:rFonts w:eastAsia="Gulim" w:cs="Arial"/>
                <w:i/>
                <w:lang w:eastAsia="ko-KR"/>
              </w:rPr>
              <w:t>(</w:t>
            </w:r>
            <w:hyperlink w:anchor="Appendix2" w:history="1">
              <w:r w:rsidRPr="00F81A8B">
                <w:rPr>
                  <w:rStyle w:val="Hyperlink"/>
                  <w:rFonts w:eastAsia="Gulim" w:cs="Arial"/>
                  <w:i/>
                  <w:lang w:eastAsia="ko-KR"/>
                </w:rPr>
                <w:t>부록</w:t>
              </w:r>
              <w:r w:rsidRPr="00F81A8B">
                <w:rPr>
                  <w:rStyle w:val="Hyperlink"/>
                  <w:rFonts w:eastAsia="Gulim" w:cs="Arial"/>
                  <w:i/>
                  <w:lang w:eastAsia="ko-KR"/>
                </w:rPr>
                <w:t xml:space="preserve"> 2</w:t>
              </w:r>
            </w:hyperlink>
            <w:r w:rsidRPr="00F81A8B">
              <w:rPr>
                <w:rFonts w:eastAsia="Gulim" w:cs="Arial"/>
                <w:i/>
                <w:lang w:eastAsia="ko-KR"/>
              </w:rPr>
              <w:t xml:space="preserve"> </w:t>
            </w:r>
            <w:r w:rsidRPr="00F81A8B">
              <w:rPr>
                <w:rFonts w:eastAsia="Gulim" w:cs="Arial"/>
                <w:i/>
                <w:lang w:eastAsia="ko-KR"/>
              </w:rPr>
              <w:t>참조</w:t>
            </w:r>
            <w:r w:rsidRPr="00F81A8B">
              <w:rPr>
                <w:rFonts w:eastAsia="Gulim" w:cs="Arial"/>
                <w:i/>
                <w:lang w:eastAsia="ko-KR"/>
              </w:rPr>
              <w:t>)</w:t>
            </w:r>
          </w:p>
        </w:tc>
      </w:tr>
      <w:tr w:rsidR="00DD1638" w:rsidRPr="003275E1" w:rsidTr="00224512">
        <w:tc>
          <w:tcPr>
            <w:tcW w:w="2477" w:type="pct"/>
            <w:tcBorders>
              <w:top w:val="nil"/>
              <w:bottom w:val="nil"/>
            </w:tcBorders>
          </w:tcPr>
          <w:p w:rsidR="00785537" w:rsidRPr="00F81A8B" w:rsidRDefault="00DD1638" w:rsidP="007331A1">
            <w:pPr>
              <w:pStyle w:val="PURLMSH"/>
              <w:rPr>
                <w:rFonts w:eastAsia="Gulim" w:cs="Arial"/>
                <w:b/>
                <w:lang w:eastAsia="ko-KR"/>
              </w:rPr>
            </w:pPr>
            <w:r w:rsidRPr="00F81A8B">
              <w:rPr>
                <w:rFonts w:eastAsia="Gulim" w:cs="Arial"/>
                <w:lang w:eastAsia="ko-KR"/>
              </w:rPr>
              <w:t>클라이언트</w:t>
            </w:r>
            <w:r w:rsidRPr="00F81A8B">
              <w:rPr>
                <w:rFonts w:eastAsia="Gulim" w:cs="Arial"/>
                <w:lang w:eastAsia="ko-KR"/>
              </w:rPr>
              <w:t>/</w:t>
            </w:r>
            <w:r w:rsidRPr="00F81A8B">
              <w:rPr>
                <w:rFonts w:eastAsia="Gulim" w:cs="Arial"/>
                <w:lang w:eastAsia="ko-KR"/>
              </w:rPr>
              <w:t>추가</w:t>
            </w:r>
            <w:r w:rsidRPr="00F81A8B">
              <w:rPr>
                <w:rFonts w:eastAsia="Gulim" w:cs="Arial"/>
                <w:lang w:eastAsia="ko-KR"/>
              </w:rPr>
              <w:t xml:space="preserve"> </w:t>
            </w:r>
            <w:r w:rsidRPr="00F81A8B">
              <w:rPr>
                <w:rFonts w:eastAsia="Gulim" w:cs="Arial"/>
                <w:lang w:eastAsia="ko-KR"/>
              </w:rPr>
              <w:t>소프트웨어</w:t>
            </w:r>
            <w:r w:rsidRPr="00F81A8B">
              <w:rPr>
                <w:rFonts w:eastAsia="Gulim" w:cs="Arial"/>
                <w:lang w:eastAsia="ko-KR"/>
              </w:rPr>
              <w:t xml:space="preserve">: </w:t>
            </w:r>
            <w:r w:rsidRPr="00F81A8B">
              <w:rPr>
                <w:rFonts w:eastAsia="Gulim" w:cs="Arial"/>
                <w:b/>
                <w:lang w:eastAsia="ko-KR"/>
              </w:rPr>
              <w:t>없음</w:t>
            </w:r>
          </w:p>
        </w:tc>
        <w:tc>
          <w:tcPr>
            <w:tcW w:w="2523" w:type="pct"/>
            <w:gridSpan w:val="2"/>
            <w:tcBorders>
              <w:top w:val="nil"/>
              <w:bottom w:val="nil"/>
            </w:tcBorders>
          </w:tcPr>
          <w:p w:rsidR="00DD1638" w:rsidRPr="00F81A8B" w:rsidRDefault="00DD1638" w:rsidP="00224512">
            <w:pPr>
              <w:pStyle w:val="PURLMSH"/>
              <w:rPr>
                <w:rFonts w:eastAsia="Gulim" w:cs="Arial"/>
              </w:rPr>
            </w:pPr>
            <w:r w:rsidRPr="00F81A8B">
              <w:rPr>
                <w:rFonts w:eastAsia="Gulim" w:cs="Arial"/>
              </w:rPr>
              <w:t>포함된</w:t>
            </w:r>
            <w:r w:rsidRPr="00F81A8B">
              <w:rPr>
                <w:rFonts w:eastAsia="Gulim" w:cs="Arial"/>
              </w:rPr>
              <w:t xml:space="preserve"> </w:t>
            </w:r>
            <w:r w:rsidRPr="00F81A8B">
              <w:rPr>
                <w:rFonts w:eastAsia="Gulim" w:cs="Arial"/>
              </w:rPr>
              <w:t>기술</w:t>
            </w:r>
            <w:r w:rsidRPr="00F81A8B">
              <w:rPr>
                <w:rFonts w:eastAsia="Gulim" w:cs="Arial"/>
              </w:rPr>
              <w:t xml:space="preserve">: </w:t>
            </w:r>
            <w:r w:rsidRPr="00F81A8B">
              <w:rPr>
                <w:rFonts w:eastAsia="Gulim" w:cs="Arial"/>
                <w:b/>
              </w:rPr>
              <w:t>있음</w:t>
            </w:r>
            <w:r w:rsidRPr="00F81A8B">
              <w:rPr>
                <w:rFonts w:eastAsia="Gulim" w:cs="Arial"/>
                <w:i/>
              </w:rPr>
              <w:t>(</w:t>
            </w:r>
            <w:r w:rsidR="00755D31" w:rsidRPr="00F81A8B">
              <w:rPr>
                <w:rFonts w:eastAsia="Gulim" w:cs="Arial"/>
              </w:rPr>
              <w:fldChar w:fldCharType="begin"/>
            </w:r>
            <w:r w:rsidR="00755D31" w:rsidRPr="00F81A8B">
              <w:rPr>
                <w:rFonts w:eastAsia="Gulim" w:cs="Arial"/>
              </w:rPr>
              <w:instrText xml:space="preserve"> REF  SQLServerTechnology \h  \* MERGEFORMAT </w:instrText>
            </w:r>
            <w:r w:rsidR="00755D31" w:rsidRPr="00F81A8B">
              <w:rPr>
                <w:rFonts w:eastAsia="Gulim" w:cs="Arial"/>
              </w:rPr>
            </w:r>
            <w:r w:rsidR="00755D31" w:rsidRPr="00F81A8B">
              <w:rPr>
                <w:rFonts w:eastAsia="Gulim" w:cs="Arial"/>
              </w:rPr>
              <w:fldChar w:fldCharType="separate"/>
            </w:r>
            <w:r w:rsidR="00755882" w:rsidRPr="00755882">
              <w:rPr>
                <w:rFonts w:eastAsia="Gulim" w:cs="Arial"/>
                <w:i/>
                <w:color w:val="00467F"/>
                <w:u w:val="single"/>
              </w:rPr>
              <w:t>SQL</w:t>
            </w:r>
            <w:r w:rsidR="00755882" w:rsidRPr="00755882">
              <w:rPr>
                <w:i/>
                <w:color w:val="00467F"/>
                <w:u w:val="single"/>
              </w:rPr>
              <w:t xml:space="preserve"> Server Technology</w:t>
            </w:r>
            <w:r w:rsidR="00755D31" w:rsidRPr="00F81A8B">
              <w:rPr>
                <w:rFonts w:eastAsia="Gulim" w:cs="Arial"/>
              </w:rPr>
              <w:fldChar w:fldCharType="end"/>
            </w:r>
            <w:r w:rsidRPr="00F81A8B">
              <w:rPr>
                <w:rFonts w:eastAsia="Gulim" w:cs="Arial"/>
              </w:rPr>
              <w:t xml:space="preserve"> </w:t>
            </w:r>
            <w:r w:rsidRPr="00F81A8B">
              <w:rPr>
                <w:rFonts w:eastAsia="Gulim" w:cs="Arial"/>
              </w:rPr>
              <w:t>참조</w:t>
            </w:r>
            <w:r w:rsidRPr="00F81A8B">
              <w:rPr>
                <w:rFonts w:eastAsia="Gulim" w:cs="Arial"/>
              </w:rPr>
              <w:t>)</w:t>
            </w:r>
          </w:p>
        </w:tc>
      </w:tr>
      <w:tr w:rsidR="007331A1" w:rsidRPr="003275E1" w:rsidTr="00224512">
        <w:tc>
          <w:tcPr>
            <w:tcW w:w="2477" w:type="pct"/>
            <w:tcBorders>
              <w:top w:val="nil"/>
              <w:bottom w:val="nil"/>
            </w:tcBorders>
          </w:tcPr>
          <w:p w:rsidR="007331A1" w:rsidRPr="00F81A8B" w:rsidRDefault="007331A1" w:rsidP="00224512">
            <w:pPr>
              <w:pStyle w:val="PURLMSH"/>
              <w:rPr>
                <w:rFonts w:eastAsia="Gulim" w:cs="Arial"/>
              </w:rPr>
            </w:pPr>
          </w:p>
        </w:tc>
        <w:tc>
          <w:tcPr>
            <w:tcW w:w="2523" w:type="pct"/>
            <w:gridSpan w:val="2"/>
            <w:tcBorders>
              <w:top w:val="nil"/>
              <w:bottom w:val="nil"/>
            </w:tcBorders>
          </w:tcPr>
          <w:p w:rsidR="007331A1" w:rsidRPr="00F81A8B" w:rsidRDefault="007331A1" w:rsidP="00224512">
            <w:pPr>
              <w:pStyle w:val="PURLMSH"/>
              <w:rPr>
                <w:rFonts w:eastAsia="Gulim" w:cs="Arial"/>
                <w:lang w:eastAsia="ko-KR"/>
              </w:rPr>
            </w:pPr>
            <w:r w:rsidRPr="00F81A8B">
              <w:rPr>
                <w:rFonts w:eastAsia="Gulim" w:cs="Arial"/>
                <w:lang w:eastAsia="ko-KR"/>
              </w:rPr>
              <w:t>데이터</w:t>
            </w:r>
            <w:r w:rsidRPr="00F81A8B">
              <w:rPr>
                <w:rFonts w:eastAsia="Gulim" w:cs="Arial"/>
                <w:lang w:eastAsia="ko-KR"/>
              </w:rPr>
              <w:t xml:space="preserve"> </w:t>
            </w:r>
            <w:r w:rsidRPr="00F81A8B">
              <w:rPr>
                <w:rFonts w:eastAsia="Gulim" w:cs="Arial"/>
                <w:lang w:eastAsia="ko-KR"/>
              </w:rPr>
              <w:t>센터</w:t>
            </w:r>
            <w:r w:rsidRPr="00F81A8B">
              <w:rPr>
                <w:rFonts w:eastAsia="Gulim" w:cs="Arial"/>
                <w:lang w:eastAsia="ko-KR"/>
              </w:rPr>
              <w:t xml:space="preserve"> </w:t>
            </w:r>
            <w:r w:rsidRPr="00F81A8B">
              <w:rPr>
                <w:rFonts w:eastAsia="Gulim" w:cs="Arial"/>
                <w:lang w:eastAsia="ko-KR"/>
              </w:rPr>
              <w:t>공급자</w:t>
            </w:r>
            <w:r w:rsidRPr="00F81A8B">
              <w:rPr>
                <w:rFonts w:eastAsia="Gulim" w:cs="Arial"/>
                <w:lang w:eastAsia="ko-KR"/>
              </w:rPr>
              <w:t xml:space="preserve"> </w:t>
            </w:r>
            <w:r w:rsidRPr="00F81A8B">
              <w:rPr>
                <w:rFonts w:eastAsia="Gulim" w:cs="Arial"/>
                <w:lang w:eastAsia="ko-KR"/>
              </w:rPr>
              <w:t>서버에서</w:t>
            </w:r>
            <w:r w:rsidRPr="00F81A8B">
              <w:rPr>
                <w:rFonts w:eastAsia="Gulim" w:cs="Arial"/>
                <w:lang w:eastAsia="ko-KR"/>
              </w:rPr>
              <w:t xml:space="preserve"> </w:t>
            </w:r>
            <w:r w:rsidRPr="00F81A8B">
              <w:rPr>
                <w:rFonts w:eastAsia="Gulim" w:cs="Arial"/>
                <w:lang w:eastAsia="ko-KR"/>
              </w:rPr>
              <w:t>소프트웨어</w:t>
            </w:r>
            <w:r w:rsidRPr="00F81A8B">
              <w:rPr>
                <w:rFonts w:eastAsia="Gulim" w:cs="Arial"/>
                <w:lang w:eastAsia="ko-KR"/>
              </w:rPr>
              <w:t xml:space="preserve"> </w:t>
            </w:r>
            <w:r w:rsidRPr="00F81A8B">
              <w:rPr>
                <w:rFonts w:eastAsia="Gulim" w:cs="Arial"/>
                <w:lang w:eastAsia="ko-KR"/>
              </w:rPr>
              <w:t>서비스에</w:t>
            </w:r>
            <w:r w:rsidRPr="00F81A8B">
              <w:rPr>
                <w:rFonts w:eastAsia="Gulim" w:cs="Arial"/>
                <w:lang w:eastAsia="ko-KR"/>
              </w:rPr>
              <w:t xml:space="preserve"> </w:t>
            </w:r>
            <w:r w:rsidRPr="00F81A8B">
              <w:rPr>
                <w:rFonts w:eastAsia="Gulim" w:cs="Arial"/>
                <w:lang w:eastAsia="ko-KR"/>
              </w:rPr>
              <w:t>대한</w:t>
            </w:r>
            <w:r w:rsidRPr="00F81A8B">
              <w:rPr>
                <w:rFonts w:eastAsia="Gulim" w:cs="Arial"/>
                <w:lang w:eastAsia="ko-KR"/>
              </w:rPr>
              <w:t xml:space="preserve"> </w:t>
            </w:r>
            <w:r w:rsidRPr="00F81A8B">
              <w:rPr>
                <w:rFonts w:eastAsia="Gulim" w:cs="Arial"/>
                <w:lang w:eastAsia="ko-KR"/>
              </w:rPr>
              <w:t>자격</w:t>
            </w:r>
            <w:r w:rsidRPr="00F81A8B">
              <w:rPr>
                <w:rFonts w:eastAsia="Gulim" w:cs="Arial"/>
                <w:lang w:eastAsia="ko-KR"/>
              </w:rPr>
              <w:t xml:space="preserve"> </w:t>
            </w:r>
            <w:r w:rsidRPr="00F81A8B">
              <w:rPr>
                <w:rFonts w:eastAsia="Gulim" w:cs="Arial"/>
                <w:lang w:eastAsia="ko-KR"/>
              </w:rPr>
              <w:t>요건</w:t>
            </w:r>
            <w:r w:rsidRPr="00F81A8B">
              <w:rPr>
                <w:rFonts w:eastAsia="Gulim" w:cs="Arial"/>
                <w:lang w:eastAsia="ko-KR"/>
              </w:rPr>
              <w:t xml:space="preserve">: </w:t>
            </w:r>
            <w:r w:rsidRPr="00F81A8B">
              <w:rPr>
                <w:rFonts w:eastAsia="Gulim" w:cs="Arial"/>
                <w:b/>
                <w:lang w:eastAsia="ko-KR"/>
              </w:rPr>
              <w:t>있음</w:t>
            </w:r>
          </w:p>
        </w:tc>
      </w:tr>
      <w:tr w:rsidR="00DD1638" w:rsidRPr="003275E1" w:rsidTr="00224512">
        <w:trPr>
          <w:gridAfter w:val="1"/>
          <w:wAfter w:w="97" w:type="pct"/>
        </w:trPr>
        <w:tc>
          <w:tcPr>
            <w:tcW w:w="4851" w:type="pct"/>
            <w:gridSpan w:val="2"/>
            <w:shd w:val="clear" w:color="auto" w:fill="E5EEF7"/>
          </w:tcPr>
          <w:p w:rsidR="00DD1638" w:rsidRPr="003275E1" w:rsidRDefault="00DD1638" w:rsidP="00224512">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D1638" w:rsidRPr="003275E1" w:rsidTr="00224512">
        <w:trPr>
          <w:gridAfter w:val="1"/>
          <w:wAfter w:w="97" w:type="pct"/>
        </w:trPr>
        <w:tc>
          <w:tcPr>
            <w:tcW w:w="4851" w:type="pct"/>
            <w:gridSpan w:val="2"/>
          </w:tcPr>
          <w:p w:rsidR="00DD1638" w:rsidRPr="003275E1" w:rsidRDefault="00DD1638" w:rsidP="00224512">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DD1638" w:rsidRPr="003275E1" w:rsidRDefault="00DD1638" w:rsidP="003E01FF">
            <w:pPr>
              <w:pStyle w:val="PURBullet-Indented"/>
              <w:rPr>
                <w:rFonts w:eastAsia="Gulim" w:cs="Arial"/>
                <w:b/>
                <w:bCs/>
              </w:rPr>
            </w:pPr>
            <w:r w:rsidRPr="003275E1">
              <w:rPr>
                <w:rFonts w:eastAsia="Gulim" w:cs="Arial"/>
              </w:rPr>
              <w:t>Visual Studio Test Professional 2013 SAL</w:t>
            </w:r>
          </w:p>
        </w:tc>
      </w:tr>
    </w:tbl>
    <w:p w:rsidR="00DD1638" w:rsidRPr="003275E1" w:rsidRDefault="00DD1638" w:rsidP="00DD1638">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DD1638" w:rsidRPr="003275E1" w:rsidRDefault="00DD1638" w:rsidP="00DD1638">
      <w:pPr>
        <w:pStyle w:val="PURBlueStrong-Indented"/>
        <w:rPr>
          <w:rFonts w:eastAsia="Gulim" w:cs="Arial"/>
        </w:rPr>
      </w:pPr>
      <w:r w:rsidRPr="003275E1">
        <w:rPr>
          <w:rFonts w:eastAsia="Gulim" w:cs="Arial"/>
        </w:rPr>
        <w:t xml:space="preserve">BUILDSERVER.TXT </w:t>
      </w:r>
      <w:r w:rsidRPr="003275E1">
        <w:rPr>
          <w:rFonts w:eastAsia="Gulim" w:cs="Arial"/>
        </w:rPr>
        <w:t>파일</w:t>
      </w:r>
    </w:p>
    <w:p w:rsidR="00DD1638" w:rsidRPr="003275E1" w:rsidRDefault="00DD1638" w:rsidP="00DD1638">
      <w:pPr>
        <w:pStyle w:val="PURBody-Indented"/>
        <w:rPr>
          <w:rFonts w:eastAsia="Gulim" w:cs="Arial"/>
          <w:lang w:eastAsia="ko-KR"/>
        </w:rPr>
      </w:pPr>
      <w:r w:rsidRPr="003275E1">
        <w:rPr>
          <w:rFonts w:eastAsia="Gulim" w:cs="Arial"/>
          <w:lang w:eastAsia="ko-KR"/>
        </w:rPr>
        <w:t xml:space="preserve">BuildServer </w:t>
      </w:r>
      <w:r w:rsidRPr="003275E1">
        <w:rPr>
          <w:rFonts w:eastAsia="Gulim" w:cs="Arial"/>
          <w:lang w:eastAsia="ko-KR"/>
        </w:rPr>
        <w:t>목록은</w:t>
      </w:r>
      <w:r w:rsidRPr="003275E1">
        <w:rPr>
          <w:rFonts w:eastAsia="Gulim" w:cs="Arial"/>
          <w:lang w:eastAsia="ko-KR"/>
        </w:rPr>
        <w:t xml:space="preserve"> </w:t>
      </w:r>
      <w:hyperlink r:id="rId132"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목록의</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사본을</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컴파일</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확인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아카이브하기</w:t>
      </w:r>
      <w:r w:rsidRPr="003275E1">
        <w:rPr>
          <w:rFonts w:eastAsia="Gulim" w:cs="Arial"/>
          <w:lang w:eastAsia="ko-KR"/>
        </w:rPr>
        <w:t xml:space="preserve"> </w:t>
      </w:r>
      <w:r w:rsidRPr="003275E1">
        <w:rPr>
          <w:rFonts w:eastAsia="Gulim" w:cs="Arial"/>
          <w:lang w:eastAsia="ko-KR"/>
        </w:rPr>
        <w:t>위해서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시스템에서</w:t>
      </w:r>
      <w:r w:rsidRPr="003275E1">
        <w:rPr>
          <w:rFonts w:eastAsia="Gulim" w:cs="Arial"/>
          <w:lang w:eastAsia="ko-KR"/>
        </w:rPr>
        <w:t xml:space="preserve"> </w:t>
      </w:r>
      <w:r w:rsidRPr="003275E1">
        <w:rPr>
          <w:rFonts w:eastAsia="Gulim" w:cs="Arial"/>
          <w:lang w:eastAsia="ko-KR"/>
        </w:rPr>
        <w:t>빌드</w:t>
      </w:r>
      <w:r w:rsidRPr="003275E1">
        <w:rPr>
          <w:rFonts w:eastAsia="Gulim" w:cs="Arial"/>
          <w:lang w:eastAsia="ko-KR"/>
        </w:rPr>
        <w:t xml:space="preserve"> </w:t>
      </w:r>
      <w:r w:rsidRPr="003275E1">
        <w:rPr>
          <w:rFonts w:eastAsia="Gulim" w:cs="Arial"/>
          <w:lang w:eastAsia="ko-KR"/>
        </w:rPr>
        <w:t>프로세스</w:t>
      </w:r>
      <w:r w:rsidRPr="003275E1">
        <w:rPr>
          <w:rFonts w:eastAsia="Gulim" w:cs="Arial"/>
          <w:lang w:eastAsia="ko-KR"/>
        </w:rPr>
        <w:t xml:space="preserve"> </w:t>
      </w:r>
      <w:r w:rsidRPr="003275E1">
        <w:rPr>
          <w:rFonts w:eastAsia="Gulim" w:cs="Arial"/>
          <w:lang w:eastAsia="ko-KR"/>
        </w:rPr>
        <w:t>중에</w:t>
      </w:r>
      <w:r w:rsidRPr="003275E1">
        <w:rPr>
          <w:rFonts w:eastAsia="Gulim" w:cs="Arial"/>
          <w:lang w:eastAsia="ko-KR"/>
        </w:rPr>
        <w:t xml:space="preserve"> </w:t>
      </w:r>
      <w:r w:rsidRPr="003275E1">
        <w:rPr>
          <w:rFonts w:eastAsia="Gulim" w:cs="Arial"/>
          <w:lang w:eastAsia="ko-KR"/>
        </w:rPr>
        <w:t>품질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테스트를</w:t>
      </w:r>
      <w:r w:rsidRPr="003275E1">
        <w:rPr>
          <w:rFonts w:eastAsia="Gulim" w:cs="Arial"/>
          <w:lang w:eastAsia="ko-KR"/>
        </w:rPr>
        <w:t xml:space="preserve"> </w:t>
      </w:r>
      <w:r w:rsidRPr="003275E1">
        <w:rPr>
          <w:rFonts w:eastAsia="Gulim" w:cs="Arial"/>
          <w:lang w:eastAsia="ko-KR"/>
        </w:rPr>
        <w:t>실행하기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사용하도록</w:t>
      </w:r>
      <w:r w:rsidRPr="003275E1">
        <w:rPr>
          <w:rFonts w:eastAsia="Gulim" w:cs="Arial"/>
          <w:lang w:eastAsia="ko-KR"/>
        </w:rPr>
        <w:t xml:space="preserve"> </w:t>
      </w:r>
      <w:hyperlink r:id="rId133" w:history="1">
        <w:r w:rsidRPr="003275E1">
          <w:rPr>
            <w:rStyle w:val="Hyperlink"/>
            <w:rFonts w:eastAsia="Gulim" w:cs="Arial"/>
            <w:lang w:eastAsia="ko-KR"/>
          </w:rPr>
          <w:t>http://go.microsoft.com/fwlink/?LinkId=286955</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목록을</w:t>
      </w:r>
      <w:r w:rsidRPr="003275E1">
        <w:rPr>
          <w:rFonts w:eastAsia="Gulim" w:cs="Arial"/>
          <w:lang w:eastAsia="ko-KR"/>
        </w:rPr>
        <w:t xml:space="preserve"> </w:t>
      </w:r>
      <w:r w:rsidRPr="003275E1">
        <w:rPr>
          <w:rFonts w:eastAsia="Gulim" w:cs="Arial"/>
          <w:lang w:eastAsia="ko-KR"/>
        </w:rPr>
        <w:t>게시할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유틸리티</w:t>
      </w:r>
    </w:p>
    <w:p w:rsidR="00DD1638" w:rsidRPr="003275E1" w:rsidRDefault="00DD1638" w:rsidP="00DD1638">
      <w:pPr>
        <w:pStyle w:val="PURBody-Indented"/>
        <w:rPr>
          <w:rFonts w:eastAsia="Gulim" w:cs="Arial"/>
          <w:lang w:eastAsia="ko-KR"/>
        </w:rPr>
      </w:pPr>
      <w:r w:rsidRPr="003275E1">
        <w:rPr>
          <w:rFonts w:eastAsia="Gulim" w:cs="Arial"/>
          <w:lang w:eastAsia="ko-KR"/>
        </w:rPr>
        <w:t>유틸리티</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34" w:history="1">
        <w:r w:rsidRPr="003275E1">
          <w:rPr>
            <w:rStyle w:val="Hyperlink"/>
            <w:rFonts w:eastAsia="Gulim" w:cs="Arial"/>
            <w:lang w:eastAsia="ko-KR"/>
          </w:rPr>
          <w:t>http://go.microsoft.com/fwlink/?LinkId=286955</w:t>
        </w:r>
      </w:hyperlink>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목록에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Edition</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다릅니다</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컴퓨터에</w:t>
      </w:r>
      <w:r w:rsidRPr="003275E1">
        <w:rPr>
          <w:rFonts w:eastAsia="Gulim" w:cs="Arial"/>
          <w:lang w:eastAsia="ko-KR"/>
        </w:rPr>
        <w:t xml:space="preserve"> </w:t>
      </w:r>
      <w:r w:rsidRPr="003275E1">
        <w:rPr>
          <w:rFonts w:eastAsia="Gulim" w:cs="Arial"/>
          <w:lang w:eastAsia="ko-KR"/>
        </w:rPr>
        <w:t>복사하고</w:t>
      </w:r>
      <w:r w:rsidRPr="003275E1">
        <w:rPr>
          <w:rFonts w:eastAsia="Gulim" w:cs="Arial"/>
          <w:lang w:eastAsia="ko-KR"/>
        </w:rPr>
        <w:t xml:space="preserve"> </w:t>
      </w:r>
      <w:r w:rsidRPr="003275E1">
        <w:rPr>
          <w:rFonts w:eastAsia="Gulim" w:cs="Arial"/>
          <w:lang w:eastAsia="ko-KR"/>
        </w:rPr>
        <w:t>설치할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유틸리티는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개발한</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디버그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프로그램에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디버깅을</w:t>
      </w:r>
      <w:r w:rsidRPr="003275E1">
        <w:rPr>
          <w:rFonts w:eastAsia="Gulim" w:cs="Arial"/>
          <w:lang w:eastAsia="ko-KR"/>
        </w:rPr>
        <w:t xml:space="preserve"> </w:t>
      </w:r>
      <w:r w:rsidRPr="003275E1">
        <w:rPr>
          <w:rFonts w:eastAsia="Gulim" w:cs="Arial"/>
          <w:lang w:eastAsia="ko-KR"/>
        </w:rPr>
        <w:t>완료한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설치한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30</w:t>
      </w:r>
      <w:r w:rsidRPr="003275E1">
        <w:rPr>
          <w:rFonts w:eastAsia="Gulim" w:cs="Arial"/>
          <w:lang w:eastAsia="ko-KR"/>
        </w:rPr>
        <w:t>일이</w:t>
      </w:r>
      <w:r w:rsidRPr="003275E1">
        <w:rPr>
          <w:rFonts w:eastAsia="Gulim" w:cs="Arial"/>
          <w:lang w:eastAsia="ko-KR"/>
        </w:rPr>
        <w:t xml:space="preserve"> </w:t>
      </w:r>
      <w:r w:rsidRPr="003275E1">
        <w:rPr>
          <w:rFonts w:eastAsia="Gulim" w:cs="Arial"/>
          <w:lang w:eastAsia="ko-KR"/>
        </w:rPr>
        <w:t>경과하기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유틸리티를</w:t>
      </w:r>
      <w:r w:rsidRPr="003275E1">
        <w:rPr>
          <w:rFonts w:eastAsia="Gulim" w:cs="Arial"/>
          <w:lang w:eastAsia="ko-KR"/>
        </w:rPr>
        <w:t xml:space="preserve"> </w:t>
      </w:r>
      <w:r w:rsidRPr="003275E1">
        <w:rPr>
          <w:rFonts w:eastAsia="Gulim" w:cs="Arial"/>
          <w:lang w:eastAsia="ko-KR"/>
        </w:rPr>
        <w:t>삭제해야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 xml:space="preserve">. </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특정한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아니라</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코드는</w:t>
      </w:r>
      <w:r w:rsidRPr="003275E1">
        <w:rPr>
          <w:rFonts w:eastAsia="Gulim" w:cs="Arial"/>
          <w:lang w:eastAsia="ko-KR"/>
        </w:rPr>
        <w:t xml:space="preserve"> ThirdPartyNotices.txt </w:t>
      </w:r>
      <w:r w:rsidRPr="003275E1">
        <w:rPr>
          <w:rFonts w:eastAsia="Gulim" w:cs="Arial"/>
          <w:lang w:eastAsia="ko-KR"/>
        </w:rPr>
        <w:t>파일이나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문서에서</w:t>
      </w:r>
      <w:r w:rsidRPr="003275E1">
        <w:rPr>
          <w:rFonts w:eastAsia="Gulim" w:cs="Arial"/>
          <w:lang w:eastAsia="ko-KR"/>
        </w:rPr>
        <w:t xml:space="preserve"> </w:t>
      </w:r>
      <w:r w:rsidRPr="003275E1">
        <w:rPr>
          <w:rFonts w:eastAsia="Gulim" w:cs="Arial"/>
          <w:lang w:eastAsia="ko-KR"/>
        </w:rPr>
        <w:t>확인할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D1638" w:rsidRPr="003275E1" w:rsidRDefault="00DD1638" w:rsidP="00DD1638">
      <w:pPr>
        <w:pStyle w:val="PURBlueStrong-Indented"/>
        <w:rPr>
          <w:rFonts w:eastAsia="Gulim" w:cs="Arial"/>
          <w:lang w:eastAsia="ko-KR"/>
        </w:rPr>
      </w:pPr>
      <w:r w:rsidRPr="003275E1">
        <w:rPr>
          <w:rFonts w:eastAsia="Gulim" w:cs="Arial"/>
          <w:lang w:eastAsia="ko-KR"/>
        </w:rPr>
        <w:t>확장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인터넷을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소스에서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w:t>
      </w:r>
      <w:r w:rsidRPr="003275E1">
        <w:rPr>
          <w:rFonts w:eastAsia="Gulim" w:cs="Arial"/>
          <w:lang w:eastAsia="ko-KR"/>
        </w:rPr>
        <w:t>기능</w:t>
      </w:r>
      <w:r w:rsidRPr="003275E1">
        <w:rPr>
          <w:rFonts w:eastAsia="Gulim" w:cs="Arial"/>
          <w:lang w:eastAsia="ko-KR"/>
        </w:rPr>
        <w:t>")</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Extension Manager, New Project Dialog, Web Platform Installer, Microsoft NuGet-Based Package Manager </w:t>
      </w:r>
      <w:r w:rsidRPr="003275E1">
        <w:rPr>
          <w:rFonts w:eastAsia="Gulim" w:cs="Arial"/>
          <w:lang w:eastAsia="ko-KR"/>
        </w:rPr>
        <w:t>및</w:t>
      </w:r>
      <w:r w:rsidRPr="003275E1">
        <w:rPr>
          <w:rFonts w:eastAsia="Gulim" w:cs="Arial"/>
          <w:lang w:eastAsia="ko-KR"/>
        </w:rPr>
        <w:t xml:space="preserve"> Microsoft ASP.NET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페이지의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패키지는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배포하는</w:t>
      </w:r>
      <w:r w:rsidRPr="003275E1">
        <w:rPr>
          <w:rFonts w:eastAsia="Gulim" w:cs="Arial"/>
          <w:lang w:eastAsia="ko-KR"/>
        </w:rPr>
        <w:t xml:space="preserve"> </w:t>
      </w:r>
      <w:r w:rsidRPr="003275E1">
        <w:rPr>
          <w:rFonts w:eastAsia="Gulim" w:cs="Arial"/>
          <w:lang w:eastAsia="ko-KR"/>
        </w:rPr>
        <w:t>경우가</w:t>
      </w:r>
      <w:r w:rsidRPr="003275E1">
        <w:rPr>
          <w:rFonts w:eastAsia="Gulim" w:cs="Arial"/>
          <w:lang w:eastAsia="ko-KR"/>
        </w:rPr>
        <w:t xml:space="preserve"> </w:t>
      </w:r>
      <w:r w:rsidRPr="003275E1">
        <w:rPr>
          <w:rFonts w:eastAsia="Gulim" w:cs="Arial"/>
          <w:lang w:eastAsia="ko-KR"/>
        </w:rPr>
        <w:t>있지만</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lastRenderedPageBreak/>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배포하거나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w:t>
      </w:r>
      <w:r w:rsidRPr="003275E1">
        <w:rPr>
          <w:rFonts w:eastAsia="Gulim" w:cs="Arial"/>
          <w:lang w:eastAsia="ko-KR"/>
        </w:rPr>
        <w:t>편의상</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제공업체로부터</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얻을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종속성에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자로부터</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패키지를</w:t>
      </w:r>
      <w:r w:rsidRPr="003275E1">
        <w:rPr>
          <w:rFonts w:eastAsia="Gulim" w:cs="Arial"/>
          <w:lang w:eastAsia="ko-KR"/>
        </w:rPr>
        <w:t xml:space="preserve"> </w:t>
      </w:r>
      <w:r w:rsidRPr="003275E1">
        <w:rPr>
          <w:rFonts w:eastAsia="Gulim" w:cs="Arial"/>
          <w:lang w:eastAsia="ko-KR"/>
        </w:rPr>
        <w:t>확보하며</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패키지의</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찾아서</w:t>
      </w:r>
      <w:r w:rsidRPr="003275E1">
        <w:rPr>
          <w:rFonts w:eastAsia="Gulim" w:cs="Arial"/>
          <w:lang w:eastAsia="ko-KR"/>
        </w:rPr>
        <w:t xml:space="preserve"> </w:t>
      </w:r>
      <w:r w:rsidRPr="003275E1">
        <w:rPr>
          <w:rFonts w:eastAsia="Gulim" w:cs="Arial"/>
          <w:lang w:eastAsia="ko-KR"/>
        </w:rPr>
        <w:t>파악하고</w:t>
      </w:r>
      <w:r w:rsidRPr="003275E1">
        <w:rPr>
          <w:rFonts w:eastAsia="Gulim" w:cs="Arial"/>
          <w:lang w:eastAsia="ko-KR"/>
        </w:rPr>
        <w:t xml:space="preserve"> </w:t>
      </w:r>
      <w:r w:rsidRPr="003275E1">
        <w:rPr>
          <w:rFonts w:eastAsia="Gulim" w:cs="Arial"/>
          <w:lang w:eastAsia="ko-KR"/>
        </w:rPr>
        <w:t>준수해야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책임임을</w:t>
      </w:r>
      <w:r w:rsidRPr="003275E1">
        <w:rPr>
          <w:rFonts w:eastAsia="Gulim" w:cs="Arial"/>
          <w:lang w:eastAsia="ko-KR"/>
        </w:rPr>
        <w:t xml:space="preserve"> </w:t>
      </w:r>
      <w:r w:rsidRPr="003275E1">
        <w:rPr>
          <w:rFonts w:eastAsia="Gulim" w:cs="Arial"/>
          <w:lang w:eastAsia="ko-KR"/>
        </w:rPr>
        <w:t>인정하고</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관리자</w:t>
      </w:r>
      <w:r w:rsidRPr="003275E1">
        <w:rPr>
          <w:rFonts w:eastAsia="Gulim" w:cs="Arial"/>
          <w:lang w:eastAsia="ko-KR"/>
        </w:rPr>
        <w:t xml:space="preserve"> </w:t>
      </w:r>
      <w:r w:rsidRPr="003275E1">
        <w:rPr>
          <w:rFonts w:eastAsia="Gulim" w:cs="Arial"/>
          <w:lang w:eastAsia="ko-KR"/>
        </w:rPr>
        <w:t>기능과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패키지</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w:t>
      </w:r>
      <w:r w:rsidRPr="003275E1">
        <w:rPr>
          <w:rFonts w:eastAsia="Gulim" w:cs="Arial"/>
          <w:lang w:eastAsia="ko-KR"/>
        </w:rPr>
        <w:t>피드</w:t>
      </w:r>
      <w:r w:rsidRPr="003275E1">
        <w:rPr>
          <w:rFonts w:eastAsia="Gulim" w:cs="Arial"/>
          <w:lang w:eastAsia="ko-KR"/>
        </w:rPr>
        <w:t>) URL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따라야</w:t>
      </w:r>
      <w:r w:rsidRPr="003275E1">
        <w:rPr>
          <w:rFonts w:eastAsia="Gulim" w:cs="Arial"/>
          <w:lang w:eastAsia="ko-KR"/>
        </w:rPr>
        <w:t xml:space="preserve"> </w:t>
      </w:r>
      <w:r w:rsidRPr="003275E1">
        <w:rPr>
          <w:rFonts w:eastAsia="Gulim" w:cs="Arial"/>
          <w:lang w:eastAsia="ko-KR"/>
        </w:rPr>
        <w:t>하거나</w:t>
      </w:r>
      <w:r w:rsidRPr="003275E1">
        <w:rPr>
          <w:rFonts w:eastAsia="Gulim" w:cs="Arial"/>
          <w:lang w:eastAsia="ko-KR"/>
        </w:rPr>
        <w:t xml:space="preserve"> </w:t>
      </w:r>
      <w:r w:rsidRPr="003275E1">
        <w:rPr>
          <w:rFonts w:eastAsia="Gulim" w:cs="Arial"/>
          <w:lang w:eastAsia="ko-KR"/>
        </w:rPr>
        <w:t>패키지에서</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검토하는</w:t>
      </w:r>
      <w:r w:rsidRPr="003275E1">
        <w:rPr>
          <w:rFonts w:eastAsia="Gulim" w:cs="Arial"/>
          <w:lang w:eastAsia="ko-KR"/>
        </w:rPr>
        <w:t xml:space="preserve"> </w:t>
      </w:r>
      <w:r w:rsidRPr="003275E1">
        <w:rPr>
          <w:rFonts w:eastAsia="Gulim" w:cs="Arial"/>
          <w:lang w:eastAsia="ko-KR"/>
        </w:rPr>
        <w:t>것도</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책임에</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URL, </w:t>
      </w:r>
      <w:r w:rsidRPr="003275E1">
        <w:rPr>
          <w:rFonts w:eastAsia="Gulim" w:cs="Arial"/>
          <w:lang w:eastAsia="ko-KR"/>
        </w:rPr>
        <w:t>해당</w:t>
      </w:r>
      <w:r w:rsidRPr="003275E1">
        <w:rPr>
          <w:rFonts w:eastAsia="Gulim" w:cs="Arial"/>
          <w:lang w:eastAsia="ko-KR"/>
        </w:rPr>
        <w:t xml:space="preserve"> URL</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피드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갤러리</w:t>
      </w:r>
      <w:r w:rsidRPr="003275E1">
        <w:rPr>
          <w:rFonts w:eastAsia="Gulim" w:cs="Arial"/>
          <w:lang w:eastAsia="ko-KR"/>
        </w:rPr>
        <w:t xml:space="preserve">, </w:t>
      </w:r>
      <w:r w:rsidRPr="003275E1">
        <w:rPr>
          <w:rFonts w:eastAsia="Gulim" w:cs="Arial"/>
          <w:lang w:eastAsia="ko-KR"/>
        </w:rPr>
        <w:t>여기에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피드나</w:t>
      </w:r>
      <w:r w:rsidRPr="003275E1">
        <w:rPr>
          <w:rFonts w:eastAsia="Gulim" w:cs="Arial"/>
          <w:lang w:eastAsia="ko-KR"/>
        </w:rPr>
        <w:t xml:space="preserve"> </w:t>
      </w:r>
      <w:r w:rsidRPr="003275E1">
        <w:rPr>
          <w:rFonts w:eastAsia="Gulim" w:cs="Arial"/>
          <w:lang w:eastAsia="ko-KR"/>
        </w:rPr>
        <w:t>갤러리를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액세스하거나</w:t>
      </w:r>
      <w:r w:rsidRPr="003275E1">
        <w:rPr>
          <w:rFonts w:eastAsia="Gulim" w:cs="Arial"/>
          <w:lang w:eastAsia="ko-KR"/>
        </w:rPr>
        <w:t xml:space="preserve"> </w:t>
      </w:r>
      <w:r w:rsidRPr="003275E1">
        <w:rPr>
          <w:rFonts w:eastAsia="Gulim" w:cs="Arial"/>
          <w:lang w:eastAsia="ko-KR"/>
        </w:rPr>
        <w:t>참조한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아무런</w:t>
      </w:r>
      <w:r w:rsidRPr="003275E1">
        <w:rPr>
          <w:rFonts w:eastAsia="Gulim" w:cs="Arial"/>
          <w:lang w:eastAsia="ko-KR"/>
        </w:rPr>
        <w:t xml:space="preserve"> </w:t>
      </w:r>
      <w:r w:rsidRPr="003275E1">
        <w:rPr>
          <w:rFonts w:eastAsia="Gulim" w:cs="Arial"/>
          <w:lang w:eastAsia="ko-KR"/>
        </w:rPr>
        <w:t>진술</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보증을</w:t>
      </w:r>
      <w:r w:rsidRPr="003275E1">
        <w:rPr>
          <w:rFonts w:eastAsia="Gulim" w:cs="Arial"/>
          <w:lang w:eastAsia="ko-KR"/>
        </w:rPr>
        <w:t xml:space="preserve"> </w:t>
      </w:r>
      <w:r w:rsidRPr="003275E1">
        <w:rPr>
          <w:rFonts w:eastAsia="Gulim" w:cs="Arial"/>
          <w:lang w:eastAsia="ko-KR"/>
        </w:rPr>
        <w:t>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얻은</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프로그램이나</w:t>
      </w:r>
      <w:r w:rsidRPr="003275E1">
        <w:rPr>
          <w:rFonts w:eastAsia="Gulim" w:cs="Arial"/>
          <w:lang w:eastAsia="ko-KR"/>
        </w:rPr>
        <w:t xml:space="preserve"> </w:t>
      </w:r>
      <w:r w:rsidRPr="003275E1">
        <w:rPr>
          <w:rFonts w:eastAsia="Gulim" w:cs="Arial"/>
          <w:lang w:eastAsia="ko-KR"/>
        </w:rPr>
        <w:t>패키지에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허여하지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0B31DA" w:rsidRPr="003275E1" w:rsidRDefault="000B31DA" w:rsidP="000B31DA">
      <w:pPr>
        <w:pStyle w:val="PURBlueStrong-Indented"/>
        <w:rPr>
          <w:rFonts w:eastAsia="Gulim" w:cs="Arial"/>
          <w:lang w:eastAsia="ko-KR"/>
        </w:rPr>
      </w:pP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소프트웨어</w:t>
      </w:r>
    </w:p>
    <w:p w:rsidR="000B31DA" w:rsidRPr="003275E1" w:rsidRDefault="000B31DA" w:rsidP="000B31DA">
      <w:pPr>
        <w:pStyle w:val="PURBody-Indented"/>
        <w:rPr>
          <w:rFonts w:eastAsia="Gulim" w:cs="Arial"/>
          <w:lang w:eastAsia="ko-KR"/>
        </w:rPr>
      </w:pP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다양한</w:t>
      </w:r>
      <w:r w:rsidRPr="003275E1">
        <w:rPr>
          <w:rFonts w:eastAsia="Gulim" w:cs="Arial"/>
          <w:lang w:eastAsia="ko-KR"/>
        </w:rPr>
        <w:t xml:space="preserve"> </w:t>
      </w:r>
      <w:r w:rsidRPr="003275E1">
        <w:rPr>
          <w:rFonts w:eastAsia="Gulim" w:cs="Arial"/>
          <w:lang w:eastAsia="ko-KR"/>
        </w:rPr>
        <w:t>부분에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ThirdPartyNotices </w:t>
      </w:r>
      <w:r w:rsidRPr="003275E1">
        <w:rPr>
          <w:rFonts w:eastAsia="Gulim" w:cs="Arial"/>
          <w:lang w:eastAsia="ko-KR"/>
        </w:rPr>
        <w:t>파일에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 xml:space="preserve"> </w:t>
      </w:r>
      <w:r w:rsidRPr="003275E1">
        <w:rPr>
          <w:rFonts w:eastAsia="Gulim" w:cs="Arial"/>
          <w:lang w:eastAsia="ko-KR"/>
        </w:rPr>
        <w:t>라이선스의</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외에</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보증의</w:t>
      </w:r>
      <w:r w:rsidRPr="003275E1">
        <w:rPr>
          <w:rFonts w:eastAsia="Gulim" w:cs="Arial"/>
          <w:lang w:eastAsia="ko-KR"/>
        </w:rPr>
        <w:t xml:space="preserve"> </w:t>
      </w:r>
      <w:r w:rsidRPr="003275E1">
        <w:rPr>
          <w:rFonts w:eastAsia="Gulim" w:cs="Arial"/>
          <w:lang w:eastAsia="ko-KR"/>
        </w:rPr>
        <w:t>부인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손해의</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배제</w:t>
      </w:r>
      <w:r w:rsidRPr="003275E1">
        <w:rPr>
          <w:rFonts w:eastAsia="Gulim" w:cs="Arial"/>
          <w:lang w:eastAsia="ko-KR"/>
        </w:rPr>
        <w:t xml:space="preserve"> </w:t>
      </w:r>
      <w:r w:rsidRPr="003275E1">
        <w:rPr>
          <w:rFonts w:eastAsia="Gulim" w:cs="Arial"/>
          <w:lang w:eastAsia="ko-KR"/>
        </w:rPr>
        <w:t>조항도</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0B31DA" w:rsidRPr="003275E1" w:rsidRDefault="000B31DA" w:rsidP="00215CC7">
      <w:pPr>
        <w:pStyle w:val="PURBlueStrong-Indented"/>
        <w:spacing w:line="200" w:lineRule="exact"/>
        <w:ind w:left="274"/>
        <w:rPr>
          <w:rFonts w:eastAsia="Gulim" w:cs="Arial"/>
          <w:lang w:eastAsia="ko-KR"/>
        </w:rPr>
      </w:pPr>
      <w:r w:rsidRPr="003275E1">
        <w:rPr>
          <w:rFonts w:eastAsia="Gulim" w:cs="Arial"/>
          <w:lang w:eastAsia="ko-KR"/>
        </w:rPr>
        <w:t>기술적</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w:t>
      </w:r>
    </w:p>
    <w:p w:rsidR="000B31DA" w:rsidRPr="003275E1" w:rsidRDefault="000B31DA" w:rsidP="000B31DA">
      <w:pPr>
        <w:pStyle w:val="PURBody-Indented"/>
        <w:rPr>
          <w:rFonts w:eastAsia="Gulim" w:cs="Arial"/>
          <w:lang w:eastAsia="ko-KR"/>
        </w:rPr>
      </w:pP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리버스</w:t>
      </w:r>
      <w:r w:rsidRPr="003275E1">
        <w:rPr>
          <w:rFonts w:eastAsia="Gulim" w:cs="Arial"/>
          <w:lang w:eastAsia="ko-KR"/>
        </w:rPr>
        <w:t xml:space="preserve"> </w:t>
      </w:r>
      <w:r w:rsidRPr="003275E1">
        <w:rPr>
          <w:rFonts w:eastAsia="Gulim" w:cs="Arial"/>
          <w:lang w:eastAsia="ko-KR"/>
        </w:rPr>
        <w:t>엔지니어링</w:t>
      </w:r>
      <w:r w:rsidRPr="003275E1">
        <w:rPr>
          <w:rFonts w:eastAsia="Gulim" w:cs="Arial"/>
          <w:lang w:eastAsia="ko-KR"/>
        </w:rPr>
        <w:t xml:space="preserve">, </w:t>
      </w:r>
      <w:r w:rsidRPr="003275E1">
        <w:rPr>
          <w:rFonts w:eastAsia="Gulim" w:cs="Arial"/>
          <w:lang w:eastAsia="ko-KR"/>
        </w:rPr>
        <w:t>디컴파일</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디스어셈블하거나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방법으로</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소스</w:t>
      </w:r>
      <w:r w:rsidRPr="003275E1">
        <w:rPr>
          <w:rFonts w:eastAsia="Gulim" w:cs="Arial"/>
          <w:lang w:eastAsia="ko-KR"/>
        </w:rPr>
        <w:t xml:space="preserve"> </w:t>
      </w:r>
      <w:r w:rsidRPr="003275E1">
        <w:rPr>
          <w:rFonts w:eastAsia="Gulim" w:cs="Arial"/>
          <w:lang w:eastAsia="ko-KR"/>
        </w:rPr>
        <w:t>코드를</w:t>
      </w:r>
      <w:r w:rsidRPr="003275E1">
        <w:rPr>
          <w:rFonts w:eastAsia="Gulim" w:cs="Arial"/>
          <w:lang w:eastAsia="ko-KR"/>
        </w:rPr>
        <w:t xml:space="preserve"> </w:t>
      </w:r>
      <w:r w:rsidRPr="003275E1">
        <w:rPr>
          <w:rFonts w:eastAsia="Gulim" w:cs="Arial"/>
          <w:lang w:eastAsia="ko-KR"/>
        </w:rPr>
        <w:t>추출하려고</w:t>
      </w:r>
      <w:r w:rsidRPr="003275E1">
        <w:rPr>
          <w:rFonts w:eastAsia="Gulim" w:cs="Arial"/>
          <w:lang w:eastAsia="ko-KR"/>
        </w:rPr>
        <w:t xml:space="preserve"> </w:t>
      </w:r>
      <w:r w:rsidRPr="003275E1">
        <w:rPr>
          <w:rFonts w:eastAsia="Gulim" w:cs="Arial"/>
          <w:lang w:eastAsia="ko-KR"/>
        </w:rPr>
        <w:t>해서는</w:t>
      </w:r>
      <w:r w:rsidRPr="003275E1">
        <w:rPr>
          <w:rFonts w:eastAsia="Gulim" w:cs="Arial"/>
          <w:lang w:eastAsia="ko-KR"/>
        </w:rPr>
        <w:t xml:space="preserve"> </w:t>
      </w:r>
      <w:r w:rsidRPr="003275E1">
        <w:rPr>
          <w:rFonts w:eastAsia="Gulim" w:cs="Arial"/>
          <w:lang w:eastAsia="ko-KR"/>
        </w:rPr>
        <w:t>안</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단</w:t>
      </w:r>
      <w:r w:rsidRPr="003275E1">
        <w:rPr>
          <w:rFonts w:eastAsia="Gulim" w:cs="Arial"/>
          <w:lang w:eastAsia="ko-KR"/>
        </w:rPr>
        <w:t xml:space="preserve">, (i)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법률로</w:t>
      </w:r>
      <w:r w:rsidRPr="003275E1">
        <w:rPr>
          <w:rFonts w:eastAsia="Gulim" w:cs="Arial"/>
          <w:lang w:eastAsia="ko-KR"/>
        </w:rPr>
        <w:t xml:space="preserve"> </w:t>
      </w:r>
      <w:r w:rsidRPr="003275E1">
        <w:rPr>
          <w:rFonts w:eastAsia="Gulim" w:cs="Arial"/>
          <w:lang w:eastAsia="ko-KR"/>
        </w:rPr>
        <w:t>허용되거나</w:t>
      </w:r>
      <w:r w:rsidRPr="003275E1">
        <w:rPr>
          <w:rFonts w:eastAsia="Gulim" w:cs="Arial"/>
          <w:lang w:eastAsia="ko-KR"/>
        </w:rPr>
        <w:t xml:space="preserve"> (ii)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있고</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연결되어</w:t>
      </w:r>
      <w:r w:rsidRPr="003275E1">
        <w:rPr>
          <w:rFonts w:eastAsia="Gulim" w:cs="Arial"/>
          <w:lang w:eastAsia="ko-KR"/>
        </w:rPr>
        <w:t xml:space="preserve"> </w:t>
      </w:r>
      <w:r w:rsidRPr="003275E1">
        <w:rPr>
          <w:rFonts w:eastAsia="Gulim" w:cs="Arial"/>
          <w:lang w:eastAsia="ko-KR"/>
        </w:rPr>
        <w:t>있을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GNU Lesser General Public License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라이브러리에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변경</w:t>
      </w:r>
      <w:r w:rsidRPr="003275E1">
        <w:rPr>
          <w:rFonts w:eastAsia="Gulim" w:cs="Arial"/>
          <w:lang w:eastAsia="ko-KR"/>
        </w:rPr>
        <w:t xml:space="preserve"> </w:t>
      </w:r>
      <w:r w:rsidRPr="003275E1">
        <w:rPr>
          <w:rFonts w:eastAsia="Gulim" w:cs="Arial"/>
          <w:lang w:eastAsia="ko-KR"/>
        </w:rPr>
        <w:t>내용을</w:t>
      </w:r>
      <w:r w:rsidRPr="003275E1">
        <w:rPr>
          <w:rFonts w:eastAsia="Gulim" w:cs="Arial"/>
          <w:lang w:eastAsia="ko-KR"/>
        </w:rPr>
        <w:t xml:space="preserve"> </w:t>
      </w:r>
      <w:r w:rsidRPr="003275E1">
        <w:rPr>
          <w:rFonts w:eastAsia="Gulim" w:cs="Arial"/>
          <w:lang w:eastAsia="ko-KR"/>
        </w:rPr>
        <w:t>디버그해야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경우는</w:t>
      </w:r>
      <w:r w:rsidRPr="003275E1">
        <w:rPr>
          <w:rFonts w:eastAsia="Gulim" w:cs="Arial"/>
          <w:lang w:eastAsia="ko-KR"/>
        </w:rPr>
        <w:t xml:space="preserve"> </w:t>
      </w:r>
      <w:r w:rsidRPr="003275E1">
        <w:rPr>
          <w:rFonts w:eastAsia="Gulim" w:cs="Arial"/>
          <w:lang w:eastAsia="ko-KR"/>
        </w:rPr>
        <w:t>예외입니다</w:t>
      </w:r>
      <w:r w:rsidRPr="003275E1">
        <w:rPr>
          <w:rFonts w:eastAsia="Gulim" w:cs="Arial"/>
          <w:lang w:eastAsia="ko-KR"/>
        </w:rPr>
        <w:t>.</w:t>
      </w:r>
    </w:p>
    <w:p w:rsidR="000B31DA" w:rsidRPr="003275E1" w:rsidRDefault="000B31DA" w:rsidP="00215CC7">
      <w:pPr>
        <w:pStyle w:val="PURBody-Indented"/>
        <w:keepNext/>
        <w:keepLines/>
        <w:spacing w:after="60" w:line="220" w:lineRule="exact"/>
        <w:ind w:left="274"/>
        <w:rPr>
          <w:rFonts w:eastAsia="Gulim" w:cs="Arial"/>
          <w:lang w:eastAsia="ko-KR"/>
        </w:rPr>
      </w:pPr>
      <w:r w:rsidRPr="003275E1">
        <w:rPr>
          <w:rFonts w:eastAsia="Gulim" w:cs="Arial"/>
          <w:smallCaps/>
          <w:color w:val="00467F" w:themeColor="text2"/>
          <w:lang w:eastAsia="ko-KR"/>
        </w:rPr>
        <w:t>Microsoft SharePoint, Windows SDK(</w:t>
      </w:r>
      <w:r w:rsidRPr="003275E1">
        <w:rPr>
          <w:rFonts w:eastAsia="Gulim" w:cs="Arial"/>
          <w:smallCaps/>
          <w:color w:val="00467F" w:themeColor="text2"/>
          <w:lang w:eastAsia="ko-KR"/>
        </w:rPr>
        <w:t>소프트웨어</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개발</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키트</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및</w:t>
      </w:r>
      <w:r w:rsidRPr="003275E1">
        <w:rPr>
          <w:rFonts w:eastAsia="Gulim" w:cs="Arial"/>
          <w:smallCaps/>
          <w:color w:val="00467F" w:themeColor="text2"/>
          <w:lang w:eastAsia="ko-KR"/>
        </w:rPr>
        <w:t xml:space="preserve"> Microsoft Office </w:t>
      </w:r>
      <w:r w:rsidRPr="003275E1">
        <w:rPr>
          <w:rFonts w:eastAsia="Gulim" w:cs="Arial"/>
          <w:smallCaps/>
          <w:color w:val="00467F" w:themeColor="text2"/>
          <w:lang w:eastAsia="ko-KR"/>
        </w:rPr>
        <w:t>구성</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요소</w:t>
      </w:r>
      <w:r w:rsidRPr="003275E1">
        <w:rPr>
          <w:rFonts w:eastAsia="Gulim" w:cs="Arial"/>
          <w:lang w:eastAsia="ko-KR"/>
        </w:rPr>
        <w:t xml:space="preserve"> </w:t>
      </w:r>
    </w:p>
    <w:p w:rsidR="000B31DA" w:rsidRPr="003275E1" w:rsidRDefault="000B31DA" w:rsidP="000B31DA">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SharePoint </w:t>
      </w:r>
      <w:r w:rsidRPr="003275E1">
        <w:rPr>
          <w:rFonts w:eastAsia="Gulim" w:cs="Arial"/>
          <w:lang w:eastAsia="ko-KR"/>
        </w:rPr>
        <w:t>소프트웨어</w:t>
      </w:r>
      <w:r w:rsidRPr="003275E1">
        <w:rPr>
          <w:rFonts w:eastAsia="Gulim" w:cs="Arial"/>
          <w:lang w:eastAsia="ko-KR"/>
        </w:rPr>
        <w:t xml:space="preserve">(SharePoint Windows Identity Foundation Extensions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Microsoft Office </w:t>
      </w:r>
      <w:r w:rsidRPr="003275E1">
        <w:rPr>
          <w:rFonts w:eastAsia="Gulim" w:cs="Arial"/>
          <w:lang w:eastAsia="ko-KR"/>
        </w:rPr>
        <w:t>소프트웨어</w:t>
      </w:r>
      <w:r w:rsidRPr="003275E1">
        <w:rPr>
          <w:rFonts w:eastAsia="Gulim" w:cs="Arial"/>
          <w:lang w:eastAsia="ko-KR"/>
        </w:rPr>
        <w:t xml:space="preserve">(Office </w:t>
      </w:r>
      <w:r w:rsidRPr="003275E1">
        <w:rPr>
          <w:rFonts w:eastAsia="Gulim" w:cs="Arial"/>
          <w:lang w:eastAsia="ko-KR"/>
        </w:rPr>
        <w:t>주</w:t>
      </w:r>
      <w:r w:rsidRPr="003275E1">
        <w:rPr>
          <w:rFonts w:eastAsia="Gulim" w:cs="Arial"/>
          <w:lang w:eastAsia="ko-KR"/>
        </w:rPr>
        <w:t xml:space="preserve"> interop </w:t>
      </w:r>
      <w:r w:rsidRPr="003275E1">
        <w:rPr>
          <w:rFonts w:eastAsia="Gulim" w:cs="Arial"/>
          <w:lang w:eastAsia="ko-KR"/>
        </w:rPr>
        <w:t>어셈블리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 </w:t>
      </w:r>
      <w:r w:rsidRPr="003275E1">
        <w:rPr>
          <w:rFonts w:eastAsia="Gulim" w:cs="Arial"/>
          <w:lang w:eastAsia="ko-KR"/>
        </w:rPr>
        <w:t>포함</w:t>
      </w:r>
      <w:r w:rsidRPr="003275E1">
        <w:rPr>
          <w:rFonts w:eastAsia="Gulim" w:cs="Arial"/>
          <w:lang w:eastAsia="ko-KR"/>
        </w:rPr>
        <w: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제공되며</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디렉터리의</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0B31DA" w:rsidRPr="003275E1" w:rsidRDefault="000B31DA" w:rsidP="00215CC7">
      <w:pPr>
        <w:pStyle w:val="PURBlueStrong-Indented"/>
        <w:spacing w:line="220" w:lineRule="exact"/>
        <w:ind w:left="274"/>
        <w:rPr>
          <w:rFonts w:eastAsia="Gulim" w:cs="Arial"/>
          <w:lang w:eastAsia="ko-KR"/>
        </w:rPr>
      </w:pPr>
      <w:r w:rsidRPr="003275E1">
        <w:rPr>
          <w:rFonts w:eastAsia="Gulim" w:cs="Arial"/>
          <w:lang w:eastAsia="ko-KR"/>
        </w:rPr>
        <w:t>Microsoft Advertising SDK</w:t>
      </w:r>
    </w:p>
    <w:p w:rsidR="000B31DA" w:rsidRPr="003275E1" w:rsidRDefault="000B31DA" w:rsidP="00377F92">
      <w:pPr>
        <w:pStyle w:val="PURBullet-Indented"/>
        <w:numPr>
          <w:ilvl w:val="0"/>
          <w:numId w:val="0"/>
        </w:numPr>
        <w:spacing w:line="240" w:lineRule="auto"/>
        <w:ind w:left="288"/>
        <w:rPr>
          <w:rFonts w:eastAsia="Gulim" w:cs="Arial"/>
          <w:lang w:eastAsia="ko-KR"/>
        </w:rPr>
      </w:pPr>
      <w:r w:rsidRPr="003275E1">
        <w:rPr>
          <w:rFonts w:eastAsia="Gulim" w:cs="Arial"/>
          <w:lang w:eastAsia="ko-KR"/>
        </w:rPr>
        <w:t>Microsoft Advertising SDK for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정확한</w:t>
      </w:r>
      <w:r w:rsidRPr="003275E1">
        <w:rPr>
          <w:rFonts w:eastAsia="Gulim" w:cs="Arial"/>
          <w:lang w:eastAsia="ko-KR"/>
        </w:rPr>
        <w:t xml:space="preserve"> </w:t>
      </w:r>
      <w:r w:rsidRPr="003275E1">
        <w:rPr>
          <w:rFonts w:eastAsia="Gulim" w:cs="Arial"/>
          <w:lang w:eastAsia="ko-KR"/>
        </w:rPr>
        <w:t>위치</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w:t>
      </w:r>
      <w:r w:rsidRPr="003275E1">
        <w:rPr>
          <w:rFonts w:eastAsia="Gulim" w:cs="Arial"/>
          <w:lang w:eastAsia="ko-KR"/>
        </w:rPr>
        <w:t xml:space="preserve">, </w:t>
      </w:r>
      <w:r w:rsidRPr="003275E1">
        <w:rPr>
          <w:rFonts w:eastAsia="Gulim" w:cs="Arial"/>
          <w:lang w:eastAsia="ko-KR"/>
        </w:rPr>
        <w:t>프로필</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동작에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추적되는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전달하는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(a)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사용되고</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활동을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정보가</w:t>
      </w:r>
      <w:r w:rsidRPr="003275E1">
        <w:rPr>
          <w:rFonts w:eastAsia="Gulim" w:cs="Arial"/>
          <w:lang w:eastAsia="ko-KR"/>
        </w:rPr>
        <w:t xml:space="preserve"> </w:t>
      </w:r>
      <w:r w:rsidRPr="003275E1">
        <w:rPr>
          <w:rFonts w:eastAsia="Gulim" w:cs="Arial"/>
          <w:lang w:eastAsia="ko-KR"/>
        </w:rPr>
        <w:t>제공된다는</w:t>
      </w:r>
      <w:r w:rsidRPr="003275E1">
        <w:rPr>
          <w:rFonts w:eastAsia="Gulim" w:cs="Arial"/>
          <w:lang w:eastAsia="ko-KR"/>
        </w:rPr>
        <w:t xml:space="preserve"> </w:t>
      </w:r>
      <w:r w:rsidRPr="003275E1">
        <w:rPr>
          <w:rFonts w:eastAsia="Gulim" w:cs="Arial"/>
          <w:lang w:eastAsia="ko-KR"/>
        </w:rPr>
        <w:t>사실을</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사용자에게</w:t>
      </w:r>
      <w:r w:rsidRPr="003275E1">
        <w:rPr>
          <w:rFonts w:eastAsia="Gulim" w:cs="Arial"/>
          <w:lang w:eastAsia="ko-KR"/>
        </w:rPr>
        <w:t xml:space="preserve"> </w:t>
      </w:r>
      <w:r w:rsidRPr="003275E1">
        <w:rPr>
          <w:rFonts w:eastAsia="Gulim" w:cs="Arial"/>
          <w:lang w:eastAsia="ko-KR"/>
        </w:rPr>
        <w:t>통지하고</w:t>
      </w:r>
      <w:r w:rsidRPr="003275E1">
        <w:rPr>
          <w:rFonts w:eastAsia="Gulim" w:cs="Arial"/>
          <w:lang w:eastAsia="ko-KR"/>
        </w:rPr>
        <w:t xml:space="preserve"> (b)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다운로드할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긍정적인</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동의를</w:t>
      </w:r>
      <w:r w:rsidRPr="003275E1">
        <w:rPr>
          <w:rFonts w:eastAsia="Gulim" w:cs="Arial"/>
          <w:lang w:eastAsia="ko-KR"/>
        </w:rPr>
        <w:t xml:space="preserve"> </w:t>
      </w:r>
      <w:r w:rsidRPr="003275E1">
        <w:rPr>
          <w:rFonts w:eastAsia="Gulim" w:cs="Arial"/>
          <w:lang w:eastAsia="ko-KR"/>
        </w:rPr>
        <w:t>명시적으로</w:t>
      </w:r>
      <w:r w:rsidRPr="003275E1">
        <w:rPr>
          <w:rFonts w:eastAsia="Gulim" w:cs="Arial"/>
          <w:lang w:eastAsia="ko-KR"/>
        </w:rPr>
        <w:t xml:space="preserve"> </w:t>
      </w:r>
      <w:r w:rsidRPr="003275E1">
        <w:rPr>
          <w:rFonts w:eastAsia="Gulim" w:cs="Arial"/>
          <w:lang w:eastAsia="ko-KR"/>
        </w:rPr>
        <w:t>얻어야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동의함</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클릭하거나</w:t>
      </w:r>
      <w:r w:rsidRPr="003275E1">
        <w:rPr>
          <w:rFonts w:eastAsia="Gulim" w:cs="Arial"/>
          <w:lang w:eastAsia="ko-KR"/>
        </w:rPr>
        <w:t xml:space="preserve"> "</w:t>
      </w:r>
      <w:r w:rsidRPr="003275E1">
        <w:rPr>
          <w:rFonts w:eastAsia="Gulim" w:cs="Arial"/>
          <w:lang w:eastAsia="ko-KR"/>
        </w:rPr>
        <w:t>설치</w:t>
      </w:r>
      <w:r w:rsidRPr="003275E1">
        <w:rPr>
          <w:rFonts w:eastAsia="Gulim" w:cs="Arial"/>
          <w:lang w:eastAsia="ko-KR"/>
        </w:rPr>
        <w:t xml:space="preserve">" </w:t>
      </w:r>
      <w:r w:rsidRPr="003275E1">
        <w:rPr>
          <w:rFonts w:eastAsia="Gulim" w:cs="Arial"/>
          <w:lang w:eastAsia="ko-KR"/>
        </w:rPr>
        <w:t>단추를</w:t>
      </w:r>
      <w:r w:rsidRPr="003275E1">
        <w:rPr>
          <w:rFonts w:eastAsia="Gulim" w:cs="Arial"/>
          <w:lang w:eastAsia="ko-KR"/>
        </w:rPr>
        <w:t xml:space="preserve"> </w:t>
      </w:r>
      <w:r w:rsidRPr="003275E1">
        <w:rPr>
          <w:rFonts w:eastAsia="Gulim" w:cs="Arial"/>
          <w:lang w:eastAsia="ko-KR"/>
        </w:rPr>
        <w:t>클릭하여</w:t>
      </w:r>
      <w:r w:rsidRPr="003275E1">
        <w:rPr>
          <w:rFonts w:eastAsia="Gulim" w:cs="Arial"/>
          <w:lang w:eastAsia="ko-KR"/>
        </w:rPr>
        <w:t xml:space="preserve"> </w:t>
      </w:r>
      <w:r w:rsidRPr="003275E1">
        <w:rPr>
          <w:rFonts w:eastAsia="Gulim" w:cs="Arial"/>
          <w:lang w:eastAsia="ko-KR"/>
        </w:rPr>
        <w:t>설치를</w:t>
      </w:r>
      <w:r w:rsidRPr="003275E1">
        <w:rPr>
          <w:rFonts w:eastAsia="Gulim" w:cs="Arial"/>
          <w:lang w:eastAsia="ko-KR"/>
        </w:rPr>
        <w:t xml:space="preserve"> </w:t>
      </w:r>
      <w:r w:rsidRPr="003275E1">
        <w:rPr>
          <w:rFonts w:eastAsia="Gulim" w:cs="Arial"/>
          <w:lang w:eastAsia="ko-KR"/>
        </w:rPr>
        <w:t>계속해야</w:t>
      </w:r>
      <w:r w:rsidRPr="003275E1">
        <w:rPr>
          <w:rFonts w:eastAsia="Gulim" w:cs="Arial"/>
          <w:lang w:eastAsia="ko-KR"/>
        </w:rPr>
        <w:t xml:space="preserve"> </w:t>
      </w:r>
      <w:r w:rsidRPr="003275E1">
        <w:rPr>
          <w:rFonts w:eastAsia="Gulim" w:cs="Arial"/>
          <w:lang w:eastAsia="ko-KR"/>
        </w:rPr>
        <w:t>함</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귀사는</w:t>
      </w:r>
      <w:r w:rsidRPr="003275E1">
        <w:rPr>
          <w:rFonts w:eastAsia="Gulim" w:cs="Arial"/>
          <w:lang w:eastAsia="ko-KR"/>
        </w:rPr>
        <w:t xml:space="preserve"> (a) Windows Phone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인증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(b)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개인정보취급방침과</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수집</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정책을</w:t>
      </w:r>
      <w:r w:rsidRPr="003275E1">
        <w:rPr>
          <w:rFonts w:eastAsia="Gulim" w:cs="Arial"/>
          <w:lang w:eastAsia="ko-KR"/>
        </w:rPr>
        <w:t xml:space="preserve"> </w:t>
      </w:r>
      <w:r w:rsidRPr="003275E1">
        <w:rPr>
          <w:rFonts w:eastAsia="Gulim" w:cs="Arial"/>
          <w:lang w:eastAsia="ko-KR"/>
        </w:rPr>
        <w:t>따르고</w:t>
      </w:r>
      <w:r w:rsidRPr="003275E1">
        <w:rPr>
          <w:rFonts w:eastAsia="Gulim" w:cs="Arial"/>
          <w:lang w:eastAsia="ko-KR"/>
        </w:rPr>
        <w:t>, (c)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생성되거나</w:t>
      </w:r>
      <w:r w:rsidRPr="003275E1">
        <w:rPr>
          <w:rFonts w:eastAsia="Gulim" w:cs="Arial"/>
          <w:lang w:eastAsia="ko-KR"/>
        </w:rPr>
        <w:t xml:space="preserve"> </w:t>
      </w:r>
      <w:r w:rsidRPr="003275E1">
        <w:rPr>
          <w:rFonts w:eastAsia="Gulim" w:cs="Arial"/>
          <w:lang w:eastAsia="ko-KR"/>
        </w:rPr>
        <w:t>귀사에</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식별자를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사용의</w:t>
      </w:r>
      <w:r w:rsidRPr="003275E1">
        <w:rPr>
          <w:rFonts w:eastAsia="Gulim" w:cs="Arial"/>
          <w:lang w:eastAsia="ko-KR"/>
        </w:rPr>
        <w:t xml:space="preserve"> </w:t>
      </w:r>
      <w:r w:rsidRPr="003275E1">
        <w:rPr>
          <w:rFonts w:eastAsia="Gulim" w:cs="Arial"/>
          <w:lang w:eastAsia="ko-KR"/>
        </w:rPr>
        <w:t>일환으로</w:t>
      </w:r>
      <w:r w:rsidRPr="003275E1">
        <w:rPr>
          <w:rFonts w:eastAsia="Gulim" w:cs="Arial"/>
          <w:lang w:eastAsia="ko-KR"/>
        </w:rPr>
        <w:t xml:space="preserve"> Microsoft </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전달하기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이외의</w:t>
      </w:r>
      <w:r w:rsidRPr="003275E1">
        <w:rPr>
          <w:rFonts w:eastAsia="Gulim" w:cs="Arial"/>
          <w:lang w:eastAsia="ko-KR"/>
        </w:rPr>
        <w:t xml:space="preserve"> </w:t>
      </w:r>
      <w:r w:rsidRPr="003275E1">
        <w:rPr>
          <w:rFonts w:eastAsia="Gulim" w:cs="Arial"/>
          <w:lang w:eastAsia="ko-KR"/>
        </w:rPr>
        <w:t>용도로</w:t>
      </w:r>
      <w:r w:rsidRPr="003275E1">
        <w:rPr>
          <w:rFonts w:eastAsia="Gulim" w:cs="Arial"/>
          <w:lang w:eastAsia="ko-KR"/>
        </w:rPr>
        <w:t xml:space="preserve"> </w:t>
      </w:r>
      <w:r w:rsidRPr="003275E1">
        <w:rPr>
          <w:rFonts w:eastAsia="Gulim" w:cs="Arial"/>
          <w:lang w:eastAsia="ko-KR"/>
        </w:rPr>
        <w:t>수집하거나</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않고</w:t>
      </w:r>
      <w:r w:rsidRPr="003275E1">
        <w:rPr>
          <w:rFonts w:eastAsia="Gulim" w:cs="Arial"/>
          <w:lang w:eastAsia="ko-KR"/>
        </w:rPr>
        <w:t xml:space="preserve">, (d) </w:t>
      </w:r>
      <w:r w:rsidRPr="003275E1">
        <w:rPr>
          <w:rFonts w:eastAsia="Gulim" w:cs="Arial"/>
          <w:lang w:eastAsia="ko-KR"/>
        </w:rPr>
        <w:t>귀사의</w:t>
      </w:r>
      <w:r w:rsidRPr="003275E1">
        <w:rPr>
          <w:rFonts w:eastAsia="Gulim" w:cs="Arial"/>
          <w:lang w:eastAsia="ko-KR"/>
        </w:rPr>
        <w:t xml:space="preserve"> </w:t>
      </w:r>
      <w:r w:rsidRPr="003275E1">
        <w:rPr>
          <w:rFonts w:eastAsia="Gulim" w:cs="Arial"/>
          <w:lang w:eastAsia="ko-KR"/>
        </w:rPr>
        <w:t>개인정보취급방침</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이익을</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광고를</w:t>
      </w:r>
      <w:r w:rsidRPr="003275E1">
        <w:rPr>
          <w:rFonts w:eastAsia="Gulim" w:cs="Arial"/>
          <w:lang w:eastAsia="ko-KR"/>
        </w:rPr>
        <w:t xml:space="preserve"> </w:t>
      </w:r>
      <w:r w:rsidRPr="003275E1">
        <w:rPr>
          <w:rFonts w:eastAsia="Gulim" w:cs="Arial"/>
          <w:lang w:eastAsia="ko-KR"/>
        </w:rPr>
        <w:t>옵트아웃할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w:t>
      </w:r>
      <w:hyperlink r:id="rId135" w:history="1">
        <w:r w:rsidRPr="003275E1">
          <w:rPr>
            <w:rStyle w:val="Hyperlink"/>
            <w:rFonts w:eastAsia="Gulim" w:cs="Arial"/>
            <w:lang w:eastAsia="ko-KR"/>
          </w:rPr>
          <w:t>https://choice.live.com/AdvertisementChoice/</w:t>
        </w:r>
      </w:hyperlink>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것에</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D1638" w:rsidRPr="003275E1" w:rsidRDefault="00DD1638" w:rsidP="00215CC7">
      <w:pPr>
        <w:pStyle w:val="PURBlueStrong-Indented"/>
        <w:spacing w:line="220" w:lineRule="exact"/>
        <w:ind w:left="274"/>
        <w:rPr>
          <w:rFonts w:eastAsia="Gulim" w:cs="Arial"/>
          <w:lang w:eastAsia="ko-KR"/>
        </w:rPr>
      </w:pPr>
      <w:r w:rsidRPr="003275E1">
        <w:rPr>
          <w:rFonts w:eastAsia="Gulim" w:cs="Arial"/>
          <w:lang w:eastAsia="ko-KR"/>
        </w:rPr>
        <w:t xml:space="preserve">Microsoft SQL Server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w:t>
      </w:r>
    </w:p>
    <w:p w:rsidR="00DD1638" w:rsidRPr="003275E1" w:rsidRDefault="00DD1638" w:rsidP="00DD1638">
      <w:pPr>
        <w:pStyle w:val="PURBody-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Microsoft SQL Server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SDK</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"Licenses" </w:t>
      </w:r>
      <w:r w:rsidRPr="003275E1">
        <w:rPr>
          <w:rFonts w:eastAsia="Gulim" w:cs="Arial"/>
          <w:lang w:eastAsia="ko-KR"/>
        </w:rPr>
        <w:t>폴더에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자체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DD1638" w:rsidRPr="003275E1" w:rsidRDefault="00DD1638" w:rsidP="00215CC7">
      <w:pPr>
        <w:pStyle w:val="PURBlueStrong-Indented"/>
        <w:spacing w:line="220" w:lineRule="exact"/>
        <w:ind w:left="274"/>
        <w:rPr>
          <w:rFonts w:eastAsia="Gulim" w:cs="Arial"/>
          <w:lang w:eastAsia="ko-KR"/>
        </w:rPr>
      </w:pPr>
      <w:r w:rsidRPr="003275E1">
        <w:rPr>
          <w:rFonts w:eastAsia="Gulim" w:cs="Arial"/>
          <w:lang w:eastAsia="ko-KR"/>
        </w:rPr>
        <w:t xml:space="preserve">Windows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DD1638" w:rsidRPr="003275E1" w:rsidRDefault="00DD1638" w:rsidP="00DD1638">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Microsoft Data Access Components</w:t>
      </w:r>
      <w:r w:rsidRPr="003275E1">
        <w:rPr>
          <w:rFonts w:eastAsia="Gulim" w:cs="Arial"/>
          <w:lang w:eastAsia="ko-KR"/>
        </w:rPr>
        <w:t>와</w:t>
      </w:r>
      <w:r w:rsidRPr="003275E1">
        <w:rPr>
          <w:rFonts w:eastAsia="Gulim" w:cs="Arial"/>
          <w:lang w:eastAsia="ko-KR"/>
        </w:rPr>
        <w:t xml:space="preserve">, Microsoft Build </w:t>
      </w:r>
      <w:r w:rsidRPr="003275E1">
        <w:rPr>
          <w:rFonts w:eastAsia="Gulim" w:cs="Arial"/>
          <w:lang w:eastAsia="ko-KR"/>
        </w:rPr>
        <w:t>기술과</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.dll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Microsoft Internet Information Services(IIS) Express </w:t>
      </w:r>
      <w:r w:rsidRPr="003275E1">
        <w:rPr>
          <w:rFonts w:eastAsia="Gulim" w:cs="Arial"/>
          <w:lang w:eastAsia="ko-KR"/>
        </w:rPr>
        <w:t>및</w:t>
      </w:r>
      <w:r w:rsidRPr="003275E1">
        <w:rPr>
          <w:rFonts w:eastAsia="Gulim" w:cs="Arial"/>
          <w:lang w:eastAsia="ko-KR"/>
        </w:rPr>
        <w:t xml:space="preserve"> JavaScript</w:t>
      </w:r>
      <w:r w:rsidRPr="003275E1">
        <w:rPr>
          <w:rFonts w:eastAsia="Gulim" w:cs="Arial"/>
          <w:lang w:eastAsia="ko-KR"/>
        </w:rPr>
        <w:t>용</w:t>
      </w:r>
      <w:r w:rsidRPr="003275E1">
        <w:rPr>
          <w:rFonts w:eastAsia="Gulim" w:cs="Arial"/>
          <w:lang w:eastAsia="ko-KR"/>
        </w:rPr>
        <w:t xml:space="preserve"> Windows </w:t>
      </w:r>
      <w:r w:rsidRPr="003275E1">
        <w:rPr>
          <w:rFonts w:eastAsia="Gulim" w:cs="Arial"/>
          <w:lang w:eastAsia="ko-KR"/>
        </w:rPr>
        <w:t>라이브러리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항목은</w:t>
      </w:r>
      <w:r w:rsidRPr="003275E1">
        <w:rPr>
          <w:rFonts w:eastAsia="Gulim" w:cs="Arial"/>
          <w:lang w:eastAsia="ko-KR"/>
        </w:rPr>
        <w:t xml:space="preserve"> Windows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일부이며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Windows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bookmarkStart w:id="664" w:name="_Toc299519162"/>
    <w:bookmarkStart w:id="665" w:name="_Toc299531594"/>
    <w:bookmarkStart w:id="666" w:name="_Toc299531918"/>
    <w:bookmarkStart w:id="667" w:name="_Toc299957201"/>
    <w:bookmarkEnd w:id="624"/>
    <w:bookmarkEnd w:id="625"/>
    <w:bookmarkEnd w:id="626"/>
    <w:bookmarkEnd w:id="627"/>
    <w:bookmarkEnd w:id="628"/>
    <w:bookmarkEnd w:id="629"/>
    <w:bookmarkEnd w:id="630"/>
    <w:bookmarkEnd w:id="631"/>
    <w:p w:rsidR="009B27A8" w:rsidRPr="003275E1" w:rsidRDefault="00BD6247" w:rsidP="009B27A8">
      <w:pPr>
        <w:pStyle w:val="PURBreadcrumb"/>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632041" w:rsidRPr="003275E1" w:rsidRDefault="00632041" w:rsidP="00632041">
      <w:pPr>
        <w:pStyle w:val="PURProductName"/>
        <w:rPr>
          <w:rFonts w:eastAsia="Gulim" w:cs="Arial"/>
          <w:lang w:eastAsia="ko-KR"/>
        </w:rPr>
      </w:pPr>
      <w:bookmarkStart w:id="668" w:name="_Toc363552827"/>
      <w:bookmarkStart w:id="669" w:name="_Toc363552890"/>
      <w:bookmarkStart w:id="670" w:name="_Toc372067953"/>
      <w:bookmarkStart w:id="671" w:name="_Toc372068096"/>
      <w:r w:rsidRPr="003275E1">
        <w:rPr>
          <w:rFonts w:eastAsia="Gulim" w:cs="Arial"/>
          <w:lang w:eastAsia="ko-KR"/>
        </w:rPr>
        <w:t>Windows Server 2012 R2 Active Directory Rights Management Services</w:t>
      </w:r>
      <w:bookmarkEnd w:id="668"/>
      <w:bookmarkEnd w:id="669"/>
      <w:bookmarkEnd w:id="670"/>
      <w:bookmarkEnd w:id="671"/>
      <w:r w:rsidRPr="003275E1">
        <w:rPr>
          <w:rFonts w:eastAsia="Gulim" w:cs="Arial"/>
        </w:rPr>
        <w:fldChar w:fldCharType="begin"/>
      </w:r>
      <w:r w:rsidRPr="003275E1">
        <w:rPr>
          <w:rFonts w:eastAsia="Gulim" w:cs="Arial"/>
          <w:lang w:eastAsia="ko-KR"/>
        </w:rPr>
        <w:instrText>XE "Windows Server 2012 R2 Active Directory Rights Management Services"</w:instrText>
      </w:r>
      <w:r w:rsidRPr="003275E1">
        <w:rPr>
          <w:rFonts w:eastAsia="Gulim" w:cs="Arial"/>
        </w:rPr>
        <w:fldChar w:fldCharType="end"/>
      </w:r>
    </w:p>
    <w:p w:rsidR="00632041" w:rsidRPr="003275E1" w:rsidRDefault="00632041" w:rsidP="00632041">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1"/>
        <w:gridCol w:w="4936"/>
        <w:gridCol w:w="5543"/>
        <w:gridCol w:w="210"/>
      </w:tblGrid>
      <w:tr w:rsidR="007331A1" w:rsidRPr="003275E1" w:rsidTr="00215CC7">
        <w:tc>
          <w:tcPr>
            <w:tcW w:w="2337" w:type="pct"/>
            <w:gridSpan w:val="2"/>
            <w:tcBorders>
              <w:top w:val="single" w:sz="4" w:space="0" w:color="auto"/>
              <w:bottom w:val="nil"/>
            </w:tcBorders>
          </w:tcPr>
          <w:p w:rsidR="007331A1" w:rsidRPr="00A93624" w:rsidRDefault="007331A1" w:rsidP="007331A1">
            <w:pPr>
              <w:pStyle w:val="PURLMSH"/>
              <w:rPr>
                <w:rFonts w:eastAsia="Gulim" w:cs="Arial"/>
                <w:lang w:eastAsia="ko-KR"/>
              </w:rPr>
            </w:pPr>
            <w:r w:rsidRPr="00A93624">
              <w:rPr>
                <w:rFonts w:eastAsia="Gulim" w:cs="Arial"/>
                <w:lang w:eastAsia="ko-KR"/>
              </w:rPr>
              <w:t xml:space="preserve">SAL </w:t>
            </w:r>
            <w:r w:rsidRPr="00A93624">
              <w:rPr>
                <w:rFonts w:eastAsia="Gulim" w:cs="Arial"/>
                <w:lang w:eastAsia="ko-KR"/>
              </w:rPr>
              <w:t>일반</w:t>
            </w:r>
            <w:r w:rsidRPr="00A93624">
              <w:rPr>
                <w:rFonts w:eastAsia="Gulim" w:cs="Arial"/>
                <w:lang w:eastAsia="ko-KR"/>
              </w:rPr>
              <w:t xml:space="preserve"> </w:t>
            </w:r>
            <w:r w:rsidRPr="00A93624">
              <w:rPr>
                <w:rFonts w:eastAsia="Gulim" w:cs="Arial"/>
                <w:lang w:eastAsia="ko-KR"/>
              </w:rPr>
              <w:t>조건의</w:t>
            </w:r>
            <w:r w:rsidRPr="00A93624">
              <w:rPr>
                <w:rFonts w:eastAsia="Gulim" w:cs="Arial"/>
                <w:lang w:eastAsia="ko-KR"/>
              </w:rPr>
              <w:t xml:space="preserve"> </w:t>
            </w:r>
            <w:r w:rsidRPr="00A93624">
              <w:rPr>
                <w:rFonts w:eastAsia="Gulim" w:cs="Arial"/>
                <w:lang w:eastAsia="ko-KR"/>
              </w:rPr>
              <w:t>해당</w:t>
            </w:r>
            <w:r w:rsidRPr="00A93624">
              <w:rPr>
                <w:rFonts w:eastAsia="Gulim" w:cs="Arial"/>
                <w:lang w:eastAsia="ko-KR"/>
              </w:rPr>
              <w:t xml:space="preserve"> </w:t>
            </w:r>
            <w:r w:rsidRPr="00A93624">
              <w:rPr>
                <w:rFonts w:eastAsia="Gulim" w:cs="Arial"/>
                <w:lang w:eastAsia="ko-KR"/>
              </w:rPr>
              <w:t>섹션</w:t>
            </w:r>
            <w:r w:rsidRPr="00A93624">
              <w:rPr>
                <w:rFonts w:eastAsia="Gulim" w:cs="Arial"/>
                <w:lang w:eastAsia="ko-KR"/>
              </w:rPr>
              <w:t xml:space="preserve">: </w:t>
            </w:r>
            <w:hyperlink w:anchor="SALTerms_Server" w:history="1">
              <w:r w:rsidRPr="00A93624">
                <w:rPr>
                  <w:rStyle w:val="Hyperlink"/>
                  <w:rFonts w:eastAsia="Gulim" w:cs="Arial"/>
                  <w:lang w:eastAsia="ko-KR"/>
                </w:rPr>
                <w:t>서버</w:t>
              </w:r>
              <w:r w:rsidRPr="00A93624">
                <w:rPr>
                  <w:rStyle w:val="Hyperlink"/>
                  <w:rFonts w:eastAsia="Gulim" w:cs="Arial"/>
                  <w:lang w:eastAsia="ko-KR"/>
                </w:rPr>
                <w:t xml:space="preserve"> </w:t>
              </w:r>
              <w:r w:rsidRPr="00A93624">
                <w:rPr>
                  <w:rStyle w:val="Hyperlink"/>
                  <w:rFonts w:eastAsia="Gulim" w:cs="Arial"/>
                  <w:lang w:eastAsia="ko-KR"/>
                </w:rPr>
                <w:t>소프트웨어</w:t>
              </w:r>
            </w:hyperlink>
          </w:p>
        </w:tc>
        <w:tc>
          <w:tcPr>
            <w:tcW w:w="2663" w:type="pct"/>
            <w:gridSpan w:val="2"/>
            <w:tcBorders>
              <w:top w:val="single" w:sz="4" w:space="0" w:color="auto"/>
              <w:bottom w:val="nil"/>
            </w:tcBorders>
          </w:tcPr>
          <w:p w:rsidR="007331A1" w:rsidRPr="00A93624" w:rsidRDefault="007331A1" w:rsidP="007331A1">
            <w:pPr>
              <w:pStyle w:val="PURLMSH"/>
              <w:rPr>
                <w:rFonts w:eastAsia="Gulim" w:cs="Arial"/>
                <w:i/>
                <w:lang w:eastAsia="ko-KR"/>
              </w:rPr>
            </w:pPr>
            <w:r w:rsidRPr="00A93624">
              <w:rPr>
                <w:rFonts w:eastAsia="Gulim" w:cs="Arial"/>
                <w:lang w:eastAsia="ko-KR"/>
              </w:rPr>
              <w:t>데이터</w:t>
            </w:r>
            <w:r w:rsidRPr="00A93624">
              <w:rPr>
                <w:rFonts w:eastAsia="Gulim" w:cs="Arial"/>
                <w:lang w:eastAsia="ko-KR"/>
              </w:rPr>
              <w:t xml:space="preserve"> </w:t>
            </w:r>
            <w:r w:rsidRPr="00A93624">
              <w:rPr>
                <w:rFonts w:eastAsia="Gulim" w:cs="Arial"/>
                <w:lang w:eastAsia="ko-KR"/>
              </w:rPr>
              <w:t>센터</w:t>
            </w:r>
            <w:r w:rsidRPr="00A93624">
              <w:rPr>
                <w:rFonts w:eastAsia="Gulim" w:cs="Arial"/>
                <w:lang w:eastAsia="ko-KR"/>
              </w:rPr>
              <w:t xml:space="preserve"> </w:t>
            </w:r>
            <w:r w:rsidRPr="00A93624">
              <w:rPr>
                <w:rFonts w:eastAsia="Gulim" w:cs="Arial"/>
                <w:lang w:eastAsia="ko-KR"/>
              </w:rPr>
              <w:t>공급자</w:t>
            </w:r>
            <w:r w:rsidRPr="00A93624">
              <w:rPr>
                <w:rFonts w:eastAsia="Gulim" w:cs="Arial"/>
                <w:lang w:eastAsia="ko-KR"/>
              </w:rPr>
              <w:t xml:space="preserve"> </w:t>
            </w:r>
            <w:r w:rsidRPr="00A93624">
              <w:rPr>
                <w:rFonts w:eastAsia="Gulim" w:cs="Arial"/>
                <w:lang w:eastAsia="ko-KR"/>
              </w:rPr>
              <w:t>서버에서</w:t>
            </w:r>
            <w:r w:rsidRPr="00A93624">
              <w:rPr>
                <w:rFonts w:eastAsia="Gulim" w:cs="Arial"/>
                <w:lang w:eastAsia="ko-KR"/>
              </w:rPr>
              <w:t xml:space="preserve"> </w:t>
            </w:r>
            <w:r w:rsidRPr="00A93624">
              <w:rPr>
                <w:rFonts w:eastAsia="Gulim" w:cs="Arial"/>
                <w:lang w:eastAsia="ko-KR"/>
              </w:rPr>
              <w:t>소프트웨어</w:t>
            </w:r>
            <w:r w:rsidRPr="00A93624">
              <w:rPr>
                <w:rFonts w:eastAsia="Gulim" w:cs="Arial"/>
                <w:lang w:eastAsia="ko-KR"/>
              </w:rPr>
              <w:t xml:space="preserve"> </w:t>
            </w:r>
            <w:r w:rsidRPr="00A93624">
              <w:rPr>
                <w:rFonts w:eastAsia="Gulim" w:cs="Arial"/>
                <w:lang w:eastAsia="ko-KR"/>
              </w:rPr>
              <w:t>서비스에</w:t>
            </w:r>
            <w:r w:rsidRPr="00A93624">
              <w:rPr>
                <w:rFonts w:eastAsia="Gulim" w:cs="Arial"/>
                <w:lang w:eastAsia="ko-KR"/>
              </w:rPr>
              <w:t xml:space="preserve"> </w:t>
            </w:r>
            <w:r w:rsidRPr="00A93624">
              <w:rPr>
                <w:rFonts w:eastAsia="Gulim" w:cs="Arial"/>
                <w:lang w:eastAsia="ko-KR"/>
              </w:rPr>
              <w:t>대한</w:t>
            </w:r>
            <w:r w:rsidRPr="00A93624">
              <w:rPr>
                <w:rFonts w:eastAsia="Gulim" w:cs="Arial"/>
                <w:lang w:eastAsia="ko-KR"/>
              </w:rPr>
              <w:t xml:space="preserve"> </w:t>
            </w:r>
            <w:r w:rsidRPr="00A93624">
              <w:rPr>
                <w:rFonts w:eastAsia="Gulim" w:cs="Arial"/>
                <w:lang w:eastAsia="ko-KR"/>
              </w:rPr>
              <w:t>자격</w:t>
            </w:r>
            <w:r w:rsidRPr="00A93624">
              <w:rPr>
                <w:rFonts w:eastAsia="Gulim" w:cs="Arial"/>
                <w:lang w:eastAsia="ko-KR"/>
              </w:rPr>
              <w:t xml:space="preserve"> </w:t>
            </w:r>
            <w:r w:rsidRPr="00A93624">
              <w:rPr>
                <w:rFonts w:eastAsia="Gulim" w:cs="Arial"/>
                <w:lang w:eastAsia="ko-KR"/>
              </w:rPr>
              <w:t>요건</w:t>
            </w:r>
            <w:r w:rsidRPr="00A93624">
              <w:rPr>
                <w:rFonts w:eastAsia="Gulim" w:cs="Arial"/>
                <w:lang w:eastAsia="ko-KR"/>
              </w:rPr>
              <w:t xml:space="preserve">: </w:t>
            </w:r>
            <w:r w:rsidRPr="00A93624">
              <w:rPr>
                <w:rFonts w:eastAsia="Gulim" w:cs="Arial"/>
                <w:b/>
                <w:lang w:eastAsia="ko-KR"/>
              </w:rPr>
              <w:t>있음</w:t>
            </w:r>
          </w:p>
        </w:tc>
      </w:tr>
      <w:tr w:rsidR="007331A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7331A1" w:rsidRPr="003275E1" w:rsidRDefault="007331A1" w:rsidP="007331A1">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lastRenderedPageBreak/>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7331A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7331A1" w:rsidRPr="003275E1" w:rsidRDefault="007331A1" w:rsidP="007331A1">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7331A1" w:rsidRPr="003275E1" w:rsidRDefault="007331A1" w:rsidP="007331A1">
            <w:pPr>
              <w:pStyle w:val="PURBullet-Indented"/>
              <w:rPr>
                <w:rFonts w:eastAsia="Gulim" w:cs="Arial"/>
                <w:b/>
                <w:bCs/>
              </w:rPr>
            </w:pPr>
            <w:r w:rsidRPr="003275E1">
              <w:rPr>
                <w:rFonts w:eastAsia="Gulim" w:cs="Arial"/>
              </w:rPr>
              <w:t>Windows Server 2012 R2 Active Directory Rights Management Services SAL</w:t>
            </w:r>
          </w:p>
        </w:tc>
      </w:tr>
    </w:tbl>
    <w:p w:rsidR="00632041" w:rsidRPr="003275E1" w:rsidRDefault="00632041" w:rsidP="00632041">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632041" w:rsidRPr="003275E1" w:rsidRDefault="00632041" w:rsidP="00632041">
      <w:pPr>
        <w:pStyle w:val="PURBlueStrong-Indented"/>
        <w:rPr>
          <w:rFonts w:eastAsia="Gulim" w:cs="Arial"/>
          <w:lang w:eastAsia="ko-KR"/>
        </w:rPr>
      </w:pP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권한만</w:t>
      </w:r>
    </w:p>
    <w:p w:rsidR="00632041" w:rsidRPr="003275E1" w:rsidRDefault="00632041" w:rsidP="00632041">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추가적으로</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Windows Server 2012 R2 Active Directory Rights Management Services</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632041" w:rsidRPr="003275E1" w:rsidRDefault="00632041" w:rsidP="00632041">
      <w:pPr>
        <w:pStyle w:val="PURBlueStrong-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p>
    <w:p w:rsidR="00C079D4" w:rsidRPr="003275E1" w:rsidRDefault="00632041" w:rsidP="00C079D4">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섹션의</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Windows Server 2012 R2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Cloud Platform Guest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귀하에게는</w:t>
      </w:r>
      <w:r w:rsidRPr="003275E1">
        <w:rPr>
          <w:rFonts w:eastAsia="Gulim" w:cs="Arial"/>
          <w:lang w:eastAsia="ko-KR"/>
        </w:rPr>
        <w:t xml:space="preserve"> Windows Server Active Directory Rights Management Services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079D4" w:rsidRPr="003275E1" w:rsidRDefault="003B5CF1" w:rsidP="00215CC7">
      <w:pPr>
        <w:pStyle w:val="PURBody-Indented"/>
        <w:spacing w:before="120"/>
        <w:ind w:left="274"/>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632041" w:rsidRPr="003275E1" w:rsidRDefault="00632041" w:rsidP="00632041">
      <w:pPr>
        <w:pStyle w:val="PURProductName"/>
        <w:rPr>
          <w:rFonts w:eastAsia="Gulim" w:cs="Arial"/>
          <w:lang w:eastAsia="ko-KR"/>
        </w:rPr>
      </w:pPr>
      <w:bookmarkStart w:id="672" w:name="_Toc363552828"/>
      <w:bookmarkStart w:id="673" w:name="_Toc363552891"/>
      <w:bookmarkStart w:id="674" w:name="_Toc372067954"/>
      <w:bookmarkStart w:id="675" w:name="_Toc372068097"/>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bookmarkEnd w:id="672"/>
      <w:bookmarkEnd w:id="673"/>
      <w:bookmarkEnd w:id="674"/>
      <w:bookmarkEnd w:id="675"/>
      <w:r w:rsidRPr="003275E1">
        <w:rPr>
          <w:rFonts w:eastAsia="Gulim" w:cs="Arial"/>
        </w:rPr>
        <w:fldChar w:fldCharType="begin"/>
      </w:r>
      <w:r w:rsidRPr="003275E1">
        <w:rPr>
          <w:rFonts w:eastAsia="Gulim" w:cs="Arial"/>
          <w:lang w:eastAsia="ko-KR"/>
        </w:rPr>
        <w:instrText xml:space="preserve">XE "Windows Server 2012 R2 </w:instrText>
      </w:r>
      <w:r w:rsidRPr="003275E1">
        <w:rPr>
          <w:rFonts w:eastAsia="Gulim" w:cs="Arial"/>
          <w:lang w:eastAsia="ko-KR"/>
        </w:rPr>
        <w:instrText>원격</w:instrText>
      </w:r>
      <w:r w:rsidRPr="003275E1">
        <w:rPr>
          <w:rFonts w:eastAsia="Gulim" w:cs="Arial"/>
          <w:lang w:eastAsia="ko-KR"/>
        </w:rPr>
        <w:instrText xml:space="preserve"> </w:instrText>
      </w:r>
      <w:r w:rsidRPr="003275E1">
        <w:rPr>
          <w:rFonts w:eastAsia="Gulim" w:cs="Arial"/>
          <w:lang w:eastAsia="ko-KR"/>
        </w:rPr>
        <w:instrText>데스크톱</w:instrText>
      </w:r>
      <w:r w:rsidRPr="003275E1">
        <w:rPr>
          <w:rFonts w:eastAsia="Gulim" w:cs="Arial"/>
          <w:lang w:eastAsia="ko-KR"/>
        </w:rPr>
        <w:instrText xml:space="preserve"> </w:instrText>
      </w:r>
      <w:r w:rsidRPr="003275E1">
        <w:rPr>
          <w:rFonts w:eastAsia="Gulim" w:cs="Arial"/>
          <w:lang w:eastAsia="ko-KR"/>
        </w:rPr>
        <w:instrText>서비스</w:instrText>
      </w:r>
      <w:r w:rsidRPr="003275E1">
        <w:rPr>
          <w:rFonts w:eastAsia="Gulim" w:cs="Arial"/>
          <w:lang w:eastAsia="ko-KR"/>
        </w:rPr>
        <w:instrText>"</w:instrText>
      </w:r>
      <w:r w:rsidRPr="003275E1">
        <w:rPr>
          <w:rFonts w:eastAsia="Gulim" w:cs="Arial"/>
        </w:rPr>
        <w:fldChar w:fldCharType="end"/>
      </w:r>
    </w:p>
    <w:p w:rsidR="00632041" w:rsidRPr="003275E1" w:rsidRDefault="00632041" w:rsidP="00632041">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112"/>
        <w:gridCol w:w="5238"/>
        <w:gridCol w:w="5240"/>
        <w:gridCol w:w="210"/>
      </w:tblGrid>
      <w:tr w:rsidR="00632041" w:rsidRPr="003275E1" w:rsidTr="00E964A3">
        <w:tc>
          <w:tcPr>
            <w:tcW w:w="2477" w:type="pct"/>
            <w:gridSpan w:val="2"/>
            <w:tcBorders>
              <w:top w:val="single" w:sz="4" w:space="0" w:color="auto"/>
              <w:bottom w:val="nil"/>
            </w:tcBorders>
          </w:tcPr>
          <w:p w:rsidR="00632041" w:rsidRPr="00EF1E0B" w:rsidRDefault="00632041" w:rsidP="00632041">
            <w:pPr>
              <w:pStyle w:val="PURLMSH"/>
              <w:rPr>
                <w:rFonts w:eastAsia="Gulim" w:cs="Arial"/>
                <w:lang w:eastAsia="ko-KR"/>
              </w:rPr>
            </w:pPr>
            <w:r w:rsidRPr="00EF1E0B">
              <w:rPr>
                <w:rFonts w:eastAsia="Gulim" w:cs="Arial"/>
                <w:lang w:eastAsia="ko-KR"/>
              </w:rPr>
              <w:t xml:space="preserve">SAL </w:t>
            </w:r>
            <w:r w:rsidRPr="00EF1E0B">
              <w:rPr>
                <w:rFonts w:eastAsia="Gulim" w:cs="Arial"/>
                <w:lang w:eastAsia="ko-KR"/>
              </w:rPr>
              <w:t>일반</w:t>
            </w:r>
            <w:r w:rsidRPr="00EF1E0B">
              <w:rPr>
                <w:rFonts w:eastAsia="Gulim" w:cs="Arial"/>
                <w:lang w:eastAsia="ko-KR"/>
              </w:rPr>
              <w:t xml:space="preserve"> </w:t>
            </w:r>
            <w:r w:rsidRPr="00EF1E0B">
              <w:rPr>
                <w:rFonts w:eastAsia="Gulim" w:cs="Arial"/>
                <w:lang w:eastAsia="ko-KR"/>
              </w:rPr>
              <w:t>조건의</w:t>
            </w:r>
            <w:r w:rsidRPr="00EF1E0B">
              <w:rPr>
                <w:rFonts w:eastAsia="Gulim" w:cs="Arial"/>
                <w:lang w:eastAsia="ko-KR"/>
              </w:rPr>
              <w:t xml:space="preserve"> </w:t>
            </w:r>
            <w:r w:rsidRPr="00EF1E0B">
              <w:rPr>
                <w:rFonts w:eastAsia="Gulim" w:cs="Arial"/>
                <w:lang w:eastAsia="ko-KR"/>
              </w:rPr>
              <w:t>해당</w:t>
            </w:r>
            <w:r w:rsidRPr="00EF1E0B">
              <w:rPr>
                <w:rFonts w:eastAsia="Gulim" w:cs="Arial"/>
                <w:lang w:eastAsia="ko-KR"/>
              </w:rPr>
              <w:t xml:space="preserve"> </w:t>
            </w:r>
            <w:r w:rsidRPr="00EF1E0B">
              <w:rPr>
                <w:rFonts w:eastAsia="Gulim" w:cs="Arial"/>
                <w:lang w:eastAsia="ko-KR"/>
              </w:rPr>
              <w:t>섹션</w:t>
            </w:r>
            <w:r w:rsidRPr="00EF1E0B">
              <w:rPr>
                <w:rFonts w:eastAsia="Gulim" w:cs="Arial"/>
                <w:lang w:eastAsia="ko-KR"/>
              </w:rPr>
              <w:t xml:space="preserve">: </w:t>
            </w:r>
            <w:hyperlink w:anchor="SALTerms_Server" w:history="1">
              <w:r w:rsidRPr="00EF1E0B">
                <w:rPr>
                  <w:rStyle w:val="Hyperlink"/>
                  <w:rFonts w:eastAsia="Gulim" w:cs="Arial"/>
                  <w:lang w:eastAsia="ko-KR"/>
                </w:rPr>
                <w:t>서버</w:t>
              </w:r>
              <w:r w:rsidRPr="00EF1E0B">
                <w:rPr>
                  <w:rStyle w:val="Hyperlink"/>
                  <w:rFonts w:eastAsia="Gulim" w:cs="Arial"/>
                  <w:lang w:eastAsia="ko-KR"/>
                </w:rPr>
                <w:t xml:space="preserve"> </w:t>
              </w:r>
              <w:r w:rsidRPr="00EF1E0B">
                <w:rPr>
                  <w:rStyle w:val="Hyperlink"/>
                  <w:rFonts w:eastAsia="Gulim" w:cs="Arial"/>
                  <w:lang w:eastAsia="ko-KR"/>
                </w:rPr>
                <w:t>소프트웨어</w:t>
              </w:r>
            </w:hyperlink>
          </w:p>
        </w:tc>
        <w:tc>
          <w:tcPr>
            <w:tcW w:w="2523" w:type="pct"/>
            <w:gridSpan w:val="2"/>
            <w:tcBorders>
              <w:top w:val="single" w:sz="4" w:space="0" w:color="auto"/>
              <w:bottom w:val="nil"/>
            </w:tcBorders>
          </w:tcPr>
          <w:p w:rsidR="00632041" w:rsidRPr="00EF1E0B" w:rsidRDefault="007331A1" w:rsidP="00D878DC">
            <w:pPr>
              <w:pStyle w:val="PURLMSH"/>
              <w:rPr>
                <w:rFonts w:eastAsia="Gulim" w:cs="Arial"/>
                <w:i/>
                <w:lang w:eastAsia="ko-KR"/>
              </w:rPr>
            </w:pPr>
            <w:r w:rsidRPr="00EF1E0B">
              <w:rPr>
                <w:rFonts w:eastAsia="Gulim" w:cs="Arial"/>
                <w:lang w:eastAsia="ko-KR"/>
              </w:rPr>
              <w:t>데이터</w:t>
            </w:r>
            <w:r w:rsidRPr="00EF1E0B">
              <w:rPr>
                <w:rFonts w:eastAsia="Gulim" w:cs="Arial"/>
                <w:lang w:eastAsia="ko-KR"/>
              </w:rPr>
              <w:t xml:space="preserve"> </w:t>
            </w:r>
            <w:r w:rsidRPr="00EF1E0B">
              <w:rPr>
                <w:rFonts w:eastAsia="Gulim" w:cs="Arial"/>
                <w:lang w:eastAsia="ko-KR"/>
              </w:rPr>
              <w:t>센터</w:t>
            </w:r>
            <w:r w:rsidRPr="00EF1E0B">
              <w:rPr>
                <w:rFonts w:eastAsia="Gulim" w:cs="Arial"/>
                <w:lang w:eastAsia="ko-KR"/>
              </w:rPr>
              <w:t xml:space="preserve"> </w:t>
            </w:r>
            <w:r w:rsidRPr="00EF1E0B">
              <w:rPr>
                <w:rFonts w:eastAsia="Gulim" w:cs="Arial"/>
                <w:lang w:eastAsia="ko-KR"/>
              </w:rPr>
              <w:t>공급자</w:t>
            </w:r>
            <w:r w:rsidRPr="00EF1E0B">
              <w:rPr>
                <w:rFonts w:eastAsia="Gulim" w:cs="Arial"/>
                <w:lang w:eastAsia="ko-KR"/>
              </w:rPr>
              <w:t xml:space="preserve"> </w:t>
            </w:r>
            <w:r w:rsidRPr="00EF1E0B">
              <w:rPr>
                <w:rFonts w:eastAsia="Gulim" w:cs="Arial"/>
                <w:lang w:eastAsia="ko-KR"/>
              </w:rPr>
              <w:t>서버에서</w:t>
            </w:r>
            <w:r w:rsidRPr="00EF1E0B">
              <w:rPr>
                <w:rFonts w:eastAsia="Gulim" w:cs="Arial"/>
                <w:lang w:eastAsia="ko-KR"/>
              </w:rPr>
              <w:t xml:space="preserve"> </w:t>
            </w:r>
            <w:r w:rsidRPr="00EF1E0B">
              <w:rPr>
                <w:rFonts w:eastAsia="Gulim" w:cs="Arial"/>
                <w:lang w:eastAsia="ko-KR"/>
              </w:rPr>
              <w:t>소프트웨어</w:t>
            </w:r>
            <w:r w:rsidRPr="00EF1E0B">
              <w:rPr>
                <w:rFonts w:eastAsia="Gulim" w:cs="Arial"/>
                <w:lang w:eastAsia="ko-KR"/>
              </w:rPr>
              <w:t xml:space="preserve"> </w:t>
            </w:r>
            <w:r w:rsidRPr="00EF1E0B">
              <w:rPr>
                <w:rFonts w:eastAsia="Gulim" w:cs="Arial"/>
                <w:lang w:eastAsia="ko-KR"/>
              </w:rPr>
              <w:t>서비스에</w:t>
            </w:r>
            <w:r w:rsidRPr="00EF1E0B">
              <w:rPr>
                <w:rFonts w:eastAsia="Gulim" w:cs="Arial"/>
                <w:lang w:eastAsia="ko-KR"/>
              </w:rPr>
              <w:t xml:space="preserve"> </w:t>
            </w:r>
            <w:r w:rsidRPr="00EF1E0B">
              <w:rPr>
                <w:rFonts w:eastAsia="Gulim" w:cs="Arial"/>
                <w:lang w:eastAsia="ko-KR"/>
              </w:rPr>
              <w:t>대한</w:t>
            </w:r>
            <w:r w:rsidRPr="00EF1E0B">
              <w:rPr>
                <w:rFonts w:eastAsia="Gulim" w:cs="Arial"/>
                <w:lang w:eastAsia="ko-KR"/>
              </w:rPr>
              <w:t xml:space="preserve"> </w:t>
            </w:r>
            <w:r w:rsidRPr="00EF1E0B">
              <w:rPr>
                <w:rFonts w:eastAsia="Gulim" w:cs="Arial"/>
                <w:lang w:eastAsia="ko-KR"/>
              </w:rPr>
              <w:t>자격</w:t>
            </w:r>
            <w:r w:rsidRPr="00EF1E0B">
              <w:rPr>
                <w:rFonts w:eastAsia="Gulim" w:cs="Arial"/>
                <w:lang w:eastAsia="ko-KR"/>
              </w:rPr>
              <w:t xml:space="preserve"> </w:t>
            </w:r>
            <w:r w:rsidRPr="00EF1E0B">
              <w:rPr>
                <w:rFonts w:eastAsia="Gulim" w:cs="Arial"/>
                <w:lang w:eastAsia="ko-KR"/>
              </w:rPr>
              <w:t>요건</w:t>
            </w:r>
            <w:r w:rsidRPr="00EF1E0B">
              <w:rPr>
                <w:rFonts w:eastAsia="Gulim" w:cs="Arial"/>
                <w:lang w:eastAsia="ko-KR"/>
              </w:rPr>
              <w:t xml:space="preserve">: </w:t>
            </w:r>
            <w:r w:rsidRPr="00EF1E0B">
              <w:rPr>
                <w:rFonts w:eastAsia="Gulim" w:cs="Arial"/>
                <w:b/>
                <w:lang w:eastAsia="ko-KR"/>
              </w:rPr>
              <w:t>있음</w:t>
            </w:r>
          </w:p>
        </w:tc>
      </w:tr>
      <w:tr w:rsidR="0063204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shd w:val="clear" w:color="auto" w:fill="E5EEF7"/>
          </w:tcPr>
          <w:p w:rsidR="00632041" w:rsidRPr="003275E1" w:rsidRDefault="00632041" w:rsidP="00E964A3">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632041" w:rsidRPr="003275E1" w:rsidTr="00E964A3">
        <w:tblPrEx>
          <w:tblBorders>
            <w:top w:val="none" w:sz="0" w:space="0" w:color="auto"/>
            <w:bottom w:val="none" w:sz="0" w:space="0" w:color="auto"/>
          </w:tblBorders>
        </w:tblPrEx>
        <w:trPr>
          <w:gridBefore w:val="1"/>
          <w:gridAfter w:val="1"/>
          <w:wBefore w:w="52" w:type="pct"/>
          <w:wAfter w:w="97" w:type="pct"/>
        </w:trPr>
        <w:tc>
          <w:tcPr>
            <w:tcW w:w="4851" w:type="pct"/>
            <w:gridSpan w:val="2"/>
          </w:tcPr>
          <w:p w:rsidR="00632041" w:rsidRPr="003275E1" w:rsidRDefault="00632041" w:rsidP="00E964A3">
            <w:pPr>
              <w:pStyle w:val="PURBody"/>
              <w:rPr>
                <w:rFonts w:eastAsia="Gulim" w:cs="Arial"/>
              </w:rPr>
            </w:pPr>
            <w:r w:rsidRPr="003275E1">
              <w:rPr>
                <w:rFonts w:eastAsia="Gulim" w:cs="Arial"/>
                <w:b/>
              </w:rPr>
              <w:t>다음이</w:t>
            </w:r>
            <w:r w:rsidRPr="003275E1">
              <w:rPr>
                <w:rFonts w:eastAsia="Gulim" w:cs="Arial"/>
                <w:b/>
              </w:rPr>
              <w:t xml:space="preserve"> </w:t>
            </w:r>
            <w:r w:rsidRPr="003275E1">
              <w:rPr>
                <w:rFonts w:eastAsia="Gulim" w:cs="Arial"/>
                <w:b/>
              </w:rPr>
              <w:t>필요합니다</w:t>
            </w:r>
            <w:r w:rsidRPr="003275E1">
              <w:rPr>
                <w:rFonts w:eastAsia="Gulim" w:cs="Arial"/>
                <w:b/>
              </w:rPr>
              <w:t>.</w:t>
            </w:r>
          </w:p>
          <w:p w:rsidR="00632041" w:rsidRPr="003275E1" w:rsidRDefault="00632041" w:rsidP="00DE591B">
            <w:pPr>
              <w:pStyle w:val="PURBullet-Indented"/>
              <w:rPr>
                <w:rFonts w:eastAsia="Gulim" w:cs="Arial"/>
                <w:b/>
                <w:bCs/>
              </w:rPr>
            </w:pPr>
            <w:r w:rsidRPr="003275E1">
              <w:rPr>
                <w:rFonts w:eastAsia="Gulim" w:cs="Arial"/>
              </w:rPr>
              <w:t xml:space="preserve">Windows Server 2012 R2 </w:t>
            </w:r>
            <w:r w:rsidRPr="003275E1">
              <w:rPr>
                <w:rFonts w:eastAsia="Gulim" w:cs="Arial"/>
              </w:rPr>
              <w:t>원격</w:t>
            </w:r>
            <w:r w:rsidRPr="003275E1">
              <w:rPr>
                <w:rFonts w:eastAsia="Gulim" w:cs="Arial"/>
              </w:rPr>
              <w:t xml:space="preserve"> </w:t>
            </w:r>
            <w:r w:rsidRPr="003275E1">
              <w:rPr>
                <w:rFonts w:eastAsia="Gulim" w:cs="Arial"/>
              </w:rPr>
              <w:t>데스크톱</w:t>
            </w:r>
            <w:r w:rsidRPr="003275E1">
              <w:rPr>
                <w:rFonts w:eastAsia="Gulim" w:cs="Arial"/>
              </w:rPr>
              <w:t xml:space="preserve"> </w:t>
            </w:r>
            <w:r w:rsidRPr="003275E1">
              <w:rPr>
                <w:rFonts w:eastAsia="Gulim" w:cs="Arial"/>
              </w:rPr>
              <w:t>서비스</w:t>
            </w:r>
            <w:r w:rsidRPr="003275E1">
              <w:rPr>
                <w:rFonts w:eastAsia="Gulim" w:cs="Arial"/>
              </w:rPr>
              <w:t xml:space="preserve"> SAL</w:t>
            </w:r>
          </w:p>
        </w:tc>
      </w:tr>
    </w:tbl>
    <w:p w:rsidR="00632041" w:rsidRPr="003275E1" w:rsidRDefault="00632041" w:rsidP="00632041">
      <w:pPr>
        <w:pStyle w:val="PURADDITIONALTERMSHEADERMB"/>
        <w:rPr>
          <w:rFonts w:eastAsia="Gulim" w:cs="Arial"/>
        </w:rPr>
      </w:pPr>
      <w:r w:rsidRPr="003275E1">
        <w:rPr>
          <w:rFonts w:eastAsia="Gulim" w:cs="Arial"/>
        </w:rPr>
        <w:t>추가</w:t>
      </w:r>
      <w:r w:rsidRPr="003275E1">
        <w:rPr>
          <w:rFonts w:eastAsia="Gulim" w:cs="Arial"/>
        </w:rPr>
        <w:t xml:space="preserve"> </w:t>
      </w:r>
      <w:r w:rsidRPr="003275E1">
        <w:rPr>
          <w:rFonts w:eastAsia="Gulim" w:cs="Arial"/>
        </w:rPr>
        <w:t>조항</w:t>
      </w:r>
      <w:r w:rsidRPr="003275E1">
        <w:rPr>
          <w:rFonts w:eastAsia="Gulim" w:cs="Arial"/>
        </w:rPr>
        <w:t>:</w:t>
      </w:r>
    </w:p>
    <w:p w:rsidR="00632041" w:rsidRPr="003275E1" w:rsidRDefault="00632041" w:rsidP="00632041">
      <w:pPr>
        <w:pStyle w:val="PURBlueStrong-Indented"/>
        <w:rPr>
          <w:rFonts w:eastAsia="Gulim" w:cs="Arial"/>
        </w:rPr>
      </w:pPr>
      <w:r w:rsidRPr="003275E1">
        <w:rPr>
          <w:rFonts w:eastAsia="Gulim" w:cs="Arial"/>
        </w:rPr>
        <w:t>액세스</w:t>
      </w:r>
      <w:r w:rsidRPr="003275E1">
        <w:rPr>
          <w:rFonts w:eastAsia="Gulim" w:cs="Arial"/>
        </w:rPr>
        <w:t xml:space="preserve"> </w:t>
      </w:r>
      <w:r w:rsidRPr="003275E1">
        <w:rPr>
          <w:rFonts w:eastAsia="Gulim" w:cs="Arial"/>
        </w:rPr>
        <w:t>권한만</w:t>
      </w:r>
    </w:p>
    <w:p w:rsidR="00632041" w:rsidRPr="003275E1" w:rsidRDefault="00632041" w:rsidP="00632041">
      <w:pPr>
        <w:pStyle w:val="PURBody-Indented"/>
        <w:rPr>
          <w:rFonts w:eastAsia="Gulim" w:cs="Arial"/>
          <w:lang w:eastAsia="ko-KR"/>
        </w:rPr>
      </w:pP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추가적으로</w:t>
      </w:r>
      <w:r w:rsidRPr="003275E1">
        <w:rPr>
          <w:rFonts w:eastAsia="Gulim" w:cs="Arial"/>
          <w:lang w:eastAsia="ko-KR"/>
        </w:rPr>
        <w:t xml:space="preserve"> </w:t>
      </w:r>
      <w:r w:rsidRPr="003275E1">
        <w:rPr>
          <w:rFonts w:eastAsia="Gulim" w:cs="Arial"/>
          <w:lang w:eastAsia="ko-KR"/>
        </w:rPr>
        <w:t>설명된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p>
    <w:p w:rsidR="00632041" w:rsidRPr="003275E1" w:rsidRDefault="00632041" w:rsidP="00632041">
      <w:pPr>
        <w:pStyle w:val="PURBlueStrong-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w:t>
      </w:r>
    </w:p>
    <w:p w:rsidR="00632041" w:rsidRPr="003275E1" w:rsidRDefault="00632041" w:rsidP="00632041">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섹션의</w:t>
      </w:r>
      <w:r w:rsidRPr="003275E1">
        <w:rPr>
          <w:rFonts w:eastAsia="Gulim" w:cs="Arial"/>
          <w:lang w:eastAsia="ko-KR"/>
        </w:rPr>
        <w:t xml:space="preserve"> Windows Server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Windows Server 2012 R2 </w:t>
      </w:r>
      <w:r w:rsidRPr="003275E1">
        <w:rPr>
          <w:rFonts w:eastAsia="Gulim" w:cs="Arial"/>
          <w:lang w:eastAsia="ko-KR"/>
        </w:rPr>
        <w:t>프로세서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Cloud Platform Guest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Cloud Platform Guest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별도로</w:t>
      </w:r>
      <w:r w:rsidRPr="003275E1">
        <w:rPr>
          <w:rFonts w:eastAsia="Gulim" w:cs="Arial"/>
          <w:lang w:eastAsia="ko-KR"/>
        </w:rPr>
        <w:t xml:space="preserve"> </w:t>
      </w:r>
      <w:r w:rsidRPr="003275E1">
        <w:rPr>
          <w:rFonts w:eastAsia="Gulim" w:cs="Arial"/>
          <w:lang w:eastAsia="ko-KR"/>
        </w:rPr>
        <w:t>허여해야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귀하에게는</w:t>
      </w:r>
      <w:r w:rsidRPr="003275E1">
        <w:rPr>
          <w:rFonts w:eastAsia="Gulim" w:cs="Arial"/>
          <w:lang w:eastAsia="ko-KR"/>
        </w:rPr>
        <w:t xml:space="preserve"> Windows Server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bookmarkStart w:id="676" w:name="_Toc299519173"/>
    <w:bookmarkStart w:id="677" w:name="_Toc299525037"/>
    <w:bookmarkStart w:id="678" w:name="_Toc299531605"/>
    <w:bookmarkStart w:id="679" w:name="_Toc299531929"/>
    <w:bookmarkStart w:id="680" w:name="_Toc299957212"/>
    <w:bookmarkEnd w:id="299"/>
    <w:bookmarkEnd w:id="664"/>
    <w:bookmarkEnd w:id="665"/>
    <w:bookmarkEnd w:id="666"/>
    <w:bookmarkEnd w:id="667"/>
    <w:p w:rsidR="000C3222" w:rsidRPr="003275E1" w:rsidRDefault="00BD6247" w:rsidP="00FA133C">
      <w:pPr>
        <w:pStyle w:val="PURBody-Indented"/>
        <w:jc w:val="right"/>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p w:rsidR="00423D30" w:rsidRPr="003275E1" w:rsidRDefault="00423D30" w:rsidP="00486EF8">
      <w:pPr>
        <w:pStyle w:val="PURBody-Indented"/>
        <w:rPr>
          <w:rStyle w:val="Hyperlink"/>
          <w:rFonts w:eastAsia="Gulim" w:cs="Arial"/>
          <w:sz w:val="16"/>
          <w:lang w:eastAsia="ko-KR"/>
        </w:rPr>
        <w:sectPr w:rsidR="00423D30" w:rsidRPr="003275E1" w:rsidSect="008354E4">
          <w:footerReference w:type="default" r:id="rId136"/>
          <w:type w:val="continuous"/>
          <w:pgSz w:w="12240" w:h="15840" w:code="1"/>
          <w:pgMar w:top="1166" w:right="720" w:bottom="720" w:left="720" w:header="432" w:footer="288" w:gutter="0"/>
          <w:cols w:space="360"/>
          <w:docGrid w:linePitch="360"/>
        </w:sectPr>
      </w:pPr>
    </w:p>
    <w:p w:rsidR="00FA133C" w:rsidRPr="003275E1" w:rsidRDefault="00423D30" w:rsidP="00F54A36">
      <w:pPr>
        <w:pStyle w:val="PURSectionHeading"/>
        <w:rPr>
          <w:rFonts w:eastAsia="Gulim" w:cs="Arial"/>
          <w:lang w:eastAsia="ko-KR"/>
        </w:rPr>
      </w:pPr>
      <w:bookmarkStart w:id="681" w:name="_Toc372067955"/>
      <w:bookmarkStart w:id="682" w:name="HG"/>
      <w:bookmarkStart w:id="683" w:name="_Toc346536890"/>
      <w:bookmarkStart w:id="684" w:name="_Toc339280354"/>
      <w:r w:rsidRPr="003275E1">
        <w:rPr>
          <w:rFonts w:eastAsia="Gulim" w:cs="Arial"/>
          <w:lang w:eastAsia="ko-KR"/>
        </w:rPr>
        <w:lastRenderedPageBreak/>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bookmarkEnd w:id="681"/>
    </w:p>
    <w:p w:rsidR="00FA133C" w:rsidRPr="003275E1" w:rsidRDefault="00FA133C" w:rsidP="00FA133C">
      <w:pPr>
        <w:pStyle w:val="TOC2"/>
        <w:rPr>
          <w:rFonts w:ascii="Arial" w:eastAsia="Gulim" w:hAnsi="Arial" w:cs="Arial"/>
          <w:lang w:eastAsia="ko-KR"/>
        </w:rPr>
        <w:sectPr w:rsidR="00FA133C" w:rsidRPr="003275E1" w:rsidSect="008354E4">
          <w:footerReference w:type="default" r:id="rId137"/>
          <w:pgSz w:w="12240" w:h="15840" w:code="1"/>
          <w:pgMar w:top="1166" w:right="720" w:bottom="720" w:left="720" w:header="432" w:footer="288" w:gutter="0"/>
          <w:cols w:space="360"/>
          <w:docGrid w:linePitch="360"/>
        </w:sectPr>
      </w:pPr>
    </w:p>
    <w:p w:rsidR="00651AB4" w:rsidRDefault="008E1101">
      <w:pPr>
        <w:pStyle w:val="TOC2"/>
        <w:rPr>
          <w:noProof/>
          <w:color w:val="auto"/>
          <w:sz w:val="22"/>
          <w:lang w:eastAsia="zh-CN"/>
        </w:rPr>
      </w:pPr>
      <w:r w:rsidRPr="003275E1">
        <w:rPr>
          <w:rFonts w:ascii="Arial" w:eastAsia="Gulim" w:hAnsi="Arial" w:cs="Arial"/>
        </w:rPr>
        <w:lastRenderedPageBreak/>
        <w:fldChar w:fldCharType="begin"/>
      </w:r>
      <w:r w:rsidR="00FA133C" w:rsidRPr="003275E1">
        <w:rPr>
          <w:rFonts w:ascii="Arial" w:eastAsia="Gulim" w:hAnsi="Arial" w:cs="Arial"/>
        </w:rPr>
        <w:instrText xml:space="preserve"> TOC \b </w:instrText>
      </w:r>
      <w:r w:rsidR="00A50B1C" w:rsidRPr="003275E1">
        <w:rPr>
          <w:rFonts w:ascii="Arial" w:eastAsia="Gulim" w:hAnsi="Arial" w:cs="Arial"/>
        </w:rPr>
        <w:instrText>HG</w:instrText>
      </w:r>
      <w:r w:rsidR="00FA133C" w:rsidRPr="003275E1">
        <w:rPr>
          <w:rFonts w:ascii="Arial" w:eastAsia="Gulim" w:hAnsi="Arial" w:cs="Arial"/>
        </w:rPr>
        <w:instrText xml:space="preserve"> \h \z \t "PUR Product Name,2" </w:instrText>
      </w:r>
      <w:r w:rsidRPr="003275E1">
        <w:rPr>
          <w:rFonts w:ascii="Arial" w:eastAsia="Gulim" w:hAnsi="Arial" w:cs="Arial"/>
        </w:rPr>
        <w:fldChar w:fldCharType="separate"/>
      </w:r>
      <w:hyperlink w:anchor="_Toc372068150" w:history="1">
        <w:r w:rsidR="00651AB4" w:rsidRPr="00200AC1">
          <w:rPr>
            <w:rStyle w:val="Hyperlink"/>
            <w:rFonts w:eastAsia="Gulim" w:cs="Arial" w:hint="eastAsia"/>
            <w:noProof/>
            <w:lang w:eastAsia="ko-KR"/>
          </w:rPr>
          <w:t>클라우드</w:t>
        </w:r>
        <w:r w:rsidR="00651AB4" w:rsidRPr="00200AC1">
          <w:rPr>
            <w:rStyle w:val="Hyperlink"/>
            <w:rFonts w:eastAsia="Gulim" w:cs="Arial"/>
            <w:noProof/>
            <w:lang w:eastAsia="ko-KR"/>
          </w:rPr>
          <w:t xml:space="preserve"> </w:t>
        </w:r>
        <w:r w:rsidR="00651AB4" w:rsidRPr="00200AC1">
          <w:rPr>
            <w:rStyle w:val="Hyperlink"/>
            <w:rFonts w:eastAsia="Gulim" w:cs="Arial" w:hint="eastAsia"/>
            <w:noProof/>
            <w:lang w:eastAsia="ko-KR"/>
          </w:rPr>
          <w:t>플랫폼</w:t>
        </w:r>
        <w:r w:rsidR="00651AB4" w:rsidRPr="00200AC1">
          <w:rPr>
            <w:rStyle w:val="Hyperlink"/>
            <w:rFonts w:eastAsia="Gulim" w:cs="Arial"/>
            <w:noProof/>
            <w:lang w:eastAsia="ko-KR"/>
          </w:rPr>
          <w:t xml:space="preserve"> </w:t>
        </w:r>
        <w:r w:rsidR="00651AB4" w:rsidRPr="00200AC1">
          <w:rPr>
            <w:rStyle w:val="Hyperlink"/>
            <w:rFonts w:eastAsia="Gulim" w:cs="Arial" w:hint="eastAsia"/>
            <w:noProof/>
            <w:lang w:eastAsia="ko-KR"/>
          </w:rPr>
          <w:t>제품군</w:t>
        </w:r>
        <w:r w:rsidR="00651AB4">
          <w:rPr>
            <w:noProof/>
            <w:webHidden/>
          </w:rPr>
          <w:tab/>
        </w:r>
        <w:r w:rsidR="00651AB4">
          <w:rPr>
            <w:noProof/>
            <w:webHidden/>
          </w:rPr>
          <w:fldChar w:fldCharType="begin"/>
        </w:r>
        <w:r w:rsidR="00651AB4">
          <w:rPr>
            <w:noProof/>
            <w:webHidden/>
          </w:rPr>
          <w:instrText xml:space="preserve"> PAGEREF _Toc372068150 \h </w:instrText>
        </w:r>
        <w:r w:rsidR="00651AB4">
          <w:rPr>
            <w:noProof/>
            <w:webHidden/>
          </w:rPr>
        </w:r>
        <w:r w:rsidR="00651AB4">
          <w:rPr>
            <w:noProof/>
            <w:webHidden/>
          </w:rPr>
          <w:fldChar w:fldCharType="separate"/>
        </w:r>
        <w:r w:rsidR="00755882">
          <w:rPr>
            <w:noProof/>
            <w:webHidden/>
          </w:rPr>
          <w:t>58</w:t>
        </w:r>
        <w:r w:rsidR="00651AB4">
          <w:rPr>
            <w:noProof/>
            <w:webHidden/>
          </w:rPr>
          <w:fldChar w:fldCharType="end"/>
        </w:r>
      </w:hyperlink>
    </w:p>
    <w:p w:rsidR="00651AB4" w:rsidRDefault="003B5CF1">
      <w:pPr>
        <w:pStyle w:val="TOC2"/>
        <w:rPr>
          <w:noProof/>
          <w:color w:val="auto"/>
          <w:sz w:val="22"/>
          <w:lang w:eastAsia="zh-CN"/>
        </w:rPr>
      </w:pPr>
      <w:hyperlink w:anchor="_Toc372068151" w:history="1">
        <w:r w:rsidR="00651AB4" w:rsidRPr="00200AC1">
          <w:rPr>
            <w:rStyle w:val="Hyperlink"/>
            <w:rFonts w:eastAsia="Gulim" w:cs="Arial"/>
            <w:noProof/>
            <w:lang w:eastAsia="ko-KR"/>
          </w:rPr>
          <w:t>Cloud Platform Guest</w:t>
        </w:r>
        <w:r w:rsidR="00651AB4">
          <w:rPr>
            <w:noProof/>
            <w:webHidden/>
          </w:rPr>
          <w:tab/>
        </w:r>
        <w:r w:rsidR="00651AB4">
          <w:rPr>
            <w:noProof/>
            <w:webHidden/>
          </w:rPr>
          <w:fldChar w:fldCharType="begin"/>
        </w:r>
        <w:r w:rsidR="00651AB4">
          <w:rPr>
            <w:noProof/>
            <w:webHidden/>
          </w:rPr>
          <w:instrText xml:space="preserve"> PAGEREF _Toc372068151 \h </w:instrText>
        </w:r>
        <w:r w:rsidR="00651AB4">
          <w:rPr>
            <w:noProof/>
            <w:webHidden/>
          </w:rPr>
        </w:r>
        <w:r w:rsidR="00651AB4">
          <w:rPr>
            <w:noProof/>
            <w:webHidden/>
          </w:rPr>
          <w:fldChar w:fldCharType="separate"/>
        </w:r>
        <w:r w:rsidR="00755882">
          <w:rPr>
            <w:noProof/>
            <w:webHidden/>
          </w:rPr>
          <w:t>59</w:t>
        </w:r>
        <w:r w:rsidR="00651AB4">
          <w:rPr>
            <w:noProof/>
            <w:webHidden/>
          </w:rPr>
          <w:fldChar w:fldCharType="end"/>
        </w:r>
      </w:hyperlink>
    </w:p>
    <w:p w:rsidR="00CD228C" w:rsidRPr="003275E1" w:rsidRDefault="008E1101" w:rsidP="006756AA">
      <w:pPr>
        <w:pStyle w:val="PURHeading1"/>
        <w:rPr>
          <w:rFonts w:eastAsia="Gulim" w:cs="Arial"/>
          <w:lang w:eastAsia="ko-KR"/>
        </w:rPr>
      </w:pPr>
      <w:r w:rsidRPr="003275E1">
        <w:rPr>
          <w:rFonts w:eastAsia="Gulim" w:cs="Arial"/>
        </w:rPr>
        <w:fldChar w:fldCharType="end"/>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조항</w:t>
      </w:r>
    </w:p>
    <w:p w:rsidR="00CD228C" w:rsidRPr="00C53412" w:rsidRDefault="00CD228C" w:rsidP="00CD228C">
      <w:pPr>
        <w:pStyle w:val="PURHeading2"/>
        <w:rPr>
          <w:rFonts w:ascii="Arial" w:eastAsia="Gulim" w:hAnsi="Arial" w:cs="Arial"/>
          <w:b/>
          <w:bCs/>
          <w:lang w:eastAsia="ko-KR"/>
        </w:rPr>
      </w:pPr>
      <w:r w:rsidRPr="00C53412">
        <w:rPr>
          <w:rFonts w:ascii="Arial" w:eastAsia="Gulim" w:hAnsi="Arial" w:cs="Arial"/>
          <w:b/>
          <w:bCs/>
          <w:lang w:eastAsia="ko-KR"/>
        </w:rPr>
        <w:t>호스트</w:t>
      </w:r>
      <w:r w:rsidRPr="00C53412">
        <w:rPr>
          <w:rFonts w:ascii="Arial" w:eastAsia="Gulim" w:hAnsi="Arial" w:cs="Arial"/>
          <w:b/>
          <w:bCs/>
          <w:lang w:eastAsia="ko-KR"/>
        </w:rPr>
        <w:t xml:space="preserve"> </w:t>
      </w:r>
      <w:r w:rsidRPr="00C53412">
        <w:rPr>
          <w:rFonts w:ascii="Arial" w:eastAsia="Gulim" w:hAnsi="Arial" w:cs="Arial"/>
          <w:b/>
          <w:bCs/>
          <w:lang w:eastAsia="ko-KR"/>
        </w:rPr>
        <w:t>및</w:t>
      </w:r>
      <w:r w:rsidRPr="00C53412">
        <w:rPr>
          <w:rFonts w:ascii="Arial" w:eastAsia="Gulim" w:hAnsi="Arial" w:cs="Arial"/>
          <w:b/>
          <w:bCs/>
          <w:lang w:eastAsia="ko-KR"/>
        </w:rPr>
        <w:t xml:space="preserve"> </w:t>
      </w:r>
      <w:r w:rsidRPr="00C53412">
        <w:rPr>
          <w:rFonts w:ascii="Arial" w:eastAsia="Gulim" w:hAnsi="Arial" w:cs="Arial"/>
          <w:b/>
          <w:bCs/>
          <w:lang w:eastAsia="ko-KR"/>
        </w:rPr>
        <w:t>게스트</w:t>
      </w:r>
      <w:r w:rsidRPr="00C53412">
        <w:rPr>
          <w:rFonts w:ascii="Arial" w:eastAsia="Gulim" w:hAnsi="Arial" w:cs="Arial"/>
          <w:b/>
          <w:bCs/>
          <w:lang w:eastAsia="ko-KR"/>
        </w:rPr>
        <w:t xml:space="preserve"> </w:t>
      </w:r>
      <w:r w:rsidRPr="00C53412">
        <w:rPr>
          <w:rFonts w:ascii="Arial" w:eastAsia="Gulim" w:hAnsi="Arial" w:cs="Arial"/>
          <w:b/>
          <w:bCs/>
          <w:lang w:eastAsia="ko-KR"/>
        </w:rPr>
        <w:t>라이선스</w:t>
      </w:r>
    </w:p>
    <w:p w:rsidR="00CD228C" w:rsidRPr="003275E1" w:rsidRDefault="00CD228C" w:rsidP="00CD228C">
      <w:pPr>
        <w:pStyle w:val="PURBody-Indented"/>
        <w:rPr>
          <w:rFonts w:eastAsia="Gulim" w:cs="Arial"/>
          <w:lang w:eastAsia="ko-KR"/>
        </w:rPr>
      </w:pPr>
      <w:r w:rsidRPr="003275E1">
        <w:rPr>
          <w:rFonts w:eastAsia="Gulim" w:cs="Arial"/>
          <w:lang w:eastAsia="ko-KR"/>
        </w:rPr>
        <w:t>호스트</w:t>
      </w:r>
      <w:r w:rsidRPr="003275E1">
        <w:rPr>
          <w:rFonts w:eastAsia="Gulim" w:cs="Arial"/>
          <w:lang w:eastAsia="ko-KR"/>
        </w:rPr>
        <w:t>/</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모델은</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라이선스와</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필요할</w:t>
      </w:r>
      <w:r w:rsidRPr="003275E1">
        <w:rPr>
          <w:rFonts w:eastAsia="Gulim" w:cs="Arial"/>
          <w:lang w:eastAsia="ko-KR"/>
        </w:rPr>
        <w:t xml:space="preserve"> </w:t>
      </w:r>
      <w:r w:rsidRPr="003275E1">
        <w:rPr>
          <w:rFonts w:eastAsia="Gulim" w:cs="Arial"/>
          <w:lang w:eastAsia="ko-KR"/>
        </w:rPr>
        <w:t>뿐</w:t>
      </w:r>
      <w:r w:rsidRPr="003275E1">
        <w:rPr>
          <w:rFonts w:eastAsia="Gulim" w:cs="Arial"/>
          <w:lang w:eastAsia="ko-KR"/>
        </w:rPr>
        <w:t xml:space="preserve"> </w:t>
      </w:r>
      <w:r w:rsidRPr="003275E1">
        <w:rPr>
          <w:rFonts w:eastAsia="Gulim" w:cs="Arial"/>
          <w:lang w:eastAsia="ko-KR"/>
        </w:rPr>
        <w:t>아니라</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액세스하기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w:t>
      </w:r>
      <w:r w:rsidRPr="003275E1">
        <w:rPr>
          <w:rFonts w:eastAsia="Gulim" w:cs="Arial"/>
          <w:sz w:val="20"/>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가상화</w:t>
      </w:r>
      <w:r w:rsidRPr="003275E1">
        <w:rPr>
          <w:rFonts w:eastAsia="Gulim" w:cs="Arial"/>
          <w:lang w:eastAsia="ko-KR"/>
        </w:rPr>
        <w:t xml:space="preserve">, </w:t>
      </w:r>
      <w:r w:rsidRPr="003275E1">
        <w:rPr>
          <w:rFonts w:eastAsia="Gulim" w:cs="Arial"/>
          <w:lang w:eastAsia="ko-KR"/>
        </w:rPr>
        <w:t>네트워킹</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단위별로</w:t>
      </w:r>
      <w:r w:rsidRPr="003275E1">
        <w:rPr>
          <w:rFonts w:eastAsia="Gulim" w:cs="Arial"/>
          <w:lang w:eastAsia="ko-KR"/>
        </w:rPr>
        <w:t xml:space="preserve"> </w:t>
      </w:r>
      <w:r w:rsidRPr="003275E1">
        <w:rPr>
          <w:rFonts w:eastAsia="Gulim" w:cs="Arial"/>
          <w:lang w:eastAsia="ko-KR"/>
        </w:rPr>
        <w:t>구성되거나</w:t>
      </w:r>
      <w:r w:rsidRPr="003275E1">
        <w:rPr>
          <w:rFonts w:eastAsia="Gulim" w:cs="Arial"/>
          <w:lang w:eastAsia="ko-KR"/>
        </w:rPr>
        <w:t xml:space="preserve"> </w:t>
      </w:r>
      <w:r w:rsidRPr="003275E1">
        <w:rPr>
          <w:rFonts w:eastAsia="Gulim" w:cs="Arial"/>
          <w:lang w:eastAsia="ko-KR"/>
        </w:rPr>
        <w:t>작동하는</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모음인</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w:t>
      </w:r>
      <w:r w:rsidRPr="003275E1">
        <w:rPr>
          <w:rFonts w:eastAsia="Gulim" w:cs="Arial"/>
          <w:lang w:eastAsia="ko-KR"/>
        </w:rPr>
        <w: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라이선스는</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필요합니다</w:t>
      </w:r>
      <w:r w:rsidRPr="003275E1">
        <w:rPr>
          <w:rFonts w:eastAsia="Gulim" w:cs="Arial"/>
          <w:lang w:eastAsia="ko-KR"/>
        </w:rPr>
        <w:t xml:space="preserve">. </w:t>
      </w:r>
    </w:p>
    <w:p w:rsidR="00CD228C" w:rsidRPr="00C53412" w:rsidRDefault="00CD228C" w:rsidP="00CD228C">
      <w:pPr>
        <w:pStyle w:val="PURHeading2"/>
        <w:rPr>
          <w:rFonts w:ascii="Arial" w:eastAsia="Gulim" w:hAnsi="Arial" w:cs="Arial"/>
          <w:b/>
          <w:bCs/>
          <w:lang w:eastAsia="ko-KR"/>
        </w:rPr>
      </w:pPr>
      <w:r w:rsidRPr="00C53412">
        <w:rPr>
          <w:rFonts w:ascii="Arial" w:eastAsia="Gulim" w:hAnsi="Arial" w:cs="Arial"/>
          <w:b/>
          <w:bCs/>
          <w:lang w:eastAsia="ko-KR"/>
        </w:rPr>
        <w:t>라이선스</w:t>
      </w:r>
      <w:r w:rsidRPr="00C53412">
        <w:rPr>
          <w:rFonts w:ascii="Arial" w:eastAsia="Gulim" w:hAnsi="Arial" w:cs="Arial"/>
          <w:b/>
          <w:bCs/>
          <w:lang w:eastAsia="ko-KR"/>
        </w:rPr>
        <w:t xml:space="preserve"> </w:t>
      </w:r>
      <w:r w:rsidRPr="00C53412">
        <w:rPr>
          <w:rFonts w:ascii="Arial" w:eastAsia="Gulim" w:hAnsi="Arial" w:cs="Arial"/>
          <w:b/>
          <w:bCs/>
          <w:lang w:eastAsia="ko-KR"/>
        </w:rPr>
        <w:t>할당</w:t>
      </w:r>
    </w:p>
    <w:p w:rsidR="00CD228C" w:rsidRPr="003275E1" w:rsidRDefault="00CD228C" w:rsidP="00CD228C">
      <w:pPr>
        <w:pStyle w:val="PURBody-Indented"/>
        <w:rPr>
          <w:rFonts w:eastAsia="Gulim" w:cs="Arial"/>
          <w:lang w:eastAsia="ko-KR"/>
        </w:rPr>
      </w:pP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사용하기</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패브릭의</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실제</w:t>
      </w:r>
      <w:r w:rsidRPr="003275E1">
        <w:rPr>
          <w:rFonts w:eastAsia="Gulim" w:cs="Arial"/>
          <w:lang w:eastAsia="ko-KR"/>
        </w:rPr>
        <w:t xml:space="preserve"> </w:t>
      </w:r>
      <w:r w:rsidRPr="003275E1">
        <w:rPr>
          <w:rFonts w:eastAsia="Gulim" w:cs="Arial"/>
          <w:lang w:eastAsia="ko-KR"/>
        </w:rPr>
        <w:t>프로세서마다</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서버는</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w:t>
      </w:r>
      <w:r w:rsidRPr="003275E1">
        <w:rPr>
          <w:rFonts w:eastAsia="Gulim" w:cs="Arial"/>
          <w:lang w:eastAsia="ko-KR"/>
        </w:rPr>
        <w:t>입니다</w:t>
      </w:r>
      <w:r w:rsidRPr="003275E1">
        <w:rPr>
          <w:rFonts w:eastAsia="Gulim" w:cs="Arial"/>
          <w:lang w:eastAsia="ko-KR"/>
        </w:rPr>
        <w:t xml:space="preserve">. </w:t>
      </w:r>
    </w:p>
    <w:p w:rsidR="00CD228C" w:rsidRPr="00C53412" w:rsidRDefault="00CD228C" w:rsidP="00CD228C">
      <w:pPr>
        <w:pStyle w:val="PURHeading2"/>
        <w:rPr>
          <w:rFonts w:ascii="Arial" w:eastAsia="Gulim" w:hAnsi="Arial" w:cs="Arial"/>
          <w:b/>
          <w:bCs/>
          <w:lang w:eastAsia="ko-KR"/>
        </w:rPr>
      </w:pPr>
      <w:r w:rsidRPr="00C53412">
        <w:rPr>
          <w:rFonts w:ascii="Arial" w:eastAsia="Gulim" w:hAnsi="Arial" w:cs="Arial"/>
          <w:b/>
          <w:bCs/>
          <w:lang w:eastAsia="ko-KR"/>
        </w:rPr>
        <w:t>소프트웨어</w:t>
      </w:r>
      <w:r w:rsidRPr="00C53412">
        <w:rPr>
          <w:rFonts w:ascii="Arial" w:eastAsia="Gulim" w:hAnsi="Arial" w:cs="Arial"/>
          <w:b/>
          <w:bCs/>
          <w:lang w:eastAsia="ko-KR"/>
        </w:rPr>
        <w:t xml:space="preserve"> </w:t>
      </w:r>
      <w:r w:rsidRPr="00C53412">
        <w:rPr>
          <w:rFonts w:ascii="Arial" w:eastAsia="Gulim" w:hAnsi="Arial" w:cs="Arial"/>
          <w:b/>
          <w:bCs/>
          <w:lang w:eastAsia="ko-KR"/>
        </w:rPr>
        <w:t>사용</w:t>
      </w:r>
    </w:p>
    <w:p w:rsidR="00CD228C" w:rsidRPr="003275E1" w:rsidRDefault="00CD228C" w:rsidP="00CD228C">
      <w:pPr>
        <w:pStyle w:val="PURBody-Indented"/>
        <w:rPr>
          <w:rFonts w:eastAsia="Gulim" w:cs="Arial"/>
          <w:lang w:eastAsia="ko-KR"/>
        </w:rPr>
      </w:pPr>
      <w:r w:rsidRPr="003275E1">
        <w:rPr>
          <w:rFonts w:eastAsia="Gulim" w:cs="Arial"/>
          <w:b/>
          <w:bCs/>
          <w:lang w:eastAsia="ko-KR"/>
        </w:rPr>
        <w:t>호스트</w:t>
      </w:r>
      <w:r w:rsidRPr="003275E1">
        <w:rPr>
          <w:rFonts w:eastAsia="Gulim" w:cs="Arial"/>
          <w:b/>
          <w:bCs/>
          <w:lang w:eastAsia="ko-KR"/>
        </w:rPr>
        <w:t xml:space="preserve"> </w:t>
      </w:r>
      <w:r w:rsidRPr="003275E1">
        <w:rPr>
          <w:rFonts w:eastAsia="Gulim" w:cs="Arial"/>
          <w:b/>
          <w:bCs/>
          <w:lang w:eastAsia="ko-KR"/>
        </w:rPr>
        <w:t>소프트웨어</w:t>
      </w:r>
      <w:r w:rsidRPr="003275E1">
        <w:rPr>
          <w:rFonts w:eastAsia="Gulim" w:cs="Arial"/>
          <w:b/>
          <w:bCs/>
          <w:lang w:eastAsia="ko-KR"/>
        </w:rPr>
        <w:t>.</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라고</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수의</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할당한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패브릭을</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작동하기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수만큼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사용은</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사항이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CD228C" w:rsidRPr="003275E1" w:rsidRDefault="00CD228C" w:rsidP="00CD228C">
      <w:pPr>
        <w:pStyle w:val="PURBody-Indented"/>
        <w:rPr>
          <w:rFonts w:eastAsia="Gulim" w:cs="Arial"/>
          <w:lang w:eastAsia="ko-KR"/>
        </w:rPr>
      </w:pPr>
      <w:r w:rsidRPr="003275E1">
        <w:rPr>
          <w:rFonts w:eastAsia="Gulim" w:cs="Arial"/>
          <w:b/>
          <w:bCs/>
          <w:lang w:eastAsia="ko-KR"/>
        </w:rPr>
        <w:t>게스트</w:t>
      </w:r>
      <w:r w:rsidRPr="003275E1">
        <w:rPr>
          <w:rFonts w:eastAsia="Gulim" w:cs="Arial"/>
          <w:b/>
          <w:bCs/>
          <w:lang w:eastAsia="ko-KR"/>
        </w:rPr>
        <w:t xml:space="preserve"> </w:t>
      </w:r>
      <w:r w:rsidRPr="003275E1">
        <w:rPr>
          <w:rFonts w:eastAsia="Gulim" w:cs="Arial"/>
          <w:b/>
          <w:bCs/>
          <w:lang w:eastAsia="ko-KR"/>
        </w:rPr>
        <w:t>소프트웨어</w:t>
      </w:r>
      <w:r w:rsidRPr="003275E1">
        <w:rPr>
          <w:rFonts w:eastAsia="Gulim" w:cs="Arial"/>
          <w:b/>
          <w:bCs/>
          <w:lang w:eastAsia="ko-KR"/>
        </w:rPr>
        <w:t>.</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허여한</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w:t>
      </w:r>
      <w:r w:rsidRPr="003275E1">
        <w:rPr>
          <w:rFonts w:eastAsia="Gulim" w:cs="Arial"/>
          <w:lang w:eastAsia="ko-KR"/>
        </w:rPr>
        <w:t>라고</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소프트웨어로</w:t>
      </w:r>
      <w:r w:rsidRPr="003275E1">
        <w:rPr>
          <w:rFonts w:eastAsia="Gulim" w:cs="Arial"/>
          <w:lang w:eastAsia="ko-KR"/>
        </w:rPr>
        <w:t xml:space="preserve"> </w:t>
      </w:r>
      <w:r w:rsidRPr="003275E1">
        <w:rPr>
          <w:rFonts w:eastAsia="Gulim" w:cs="Arial"/>
          <w:lang w:eastAsia="ko-KR"/>
        </w:rPr>
        <w:t>구성됩니다</w:t>
      </w:r>
      <w:r w:rsidRPr="003275E1">
        <w:rPr>
          <w:rFonts w:eastAsia="Gulim" w:cs="Arial"/>
          <w:lang w:eastAsia="ko-KR"/>
        </w:rPr>
        <w:t xml:space="preserve">. </w:t>
      </w:r>
      <w:r w:rsidRPr="003275E1">
        <w:rPr>
          <w:rFonts w:eastAsia="Gulim" w:cs="Arial"/>
          <w:lang w:eastAsia="ko-KR"/>
        </w:rPr>
        <w:t>클라우드</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제품군의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서버에</w:t>
      </w:r>
      <w:r w:rsidRPr="003275E1">
        <w:rPr>
          <w:rFonts w:eastAsia="Gulim" w:cs="Arial"/>
          <w:lang w:eastAsia="ko-KR"/>
        </w:rPr>
        <w:t xml:space="preserve"> </w:t>
      </w:r>
      <w:r w:rsidRPr="003275E1">
        <w:rPr>
          <w:rFonts w:eastAsia="Gulim" w:cs="Arial"/>
          <w:lang w:eastAsia="ko-KR"/>
        </w:rPr>
        <w:t>호스트된</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에서만</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단일</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없는</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실행될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함께만</w:t>
      </w:r>
      <w:r w:rsidRPr="003275E1">
        <w:rPr>
          <w:rFonts w:eastAsia="Gulim" w:cs="Arial"/>
          <w:lang w:eastAsia="ko-KR"/>
        </w:rPr>
        <w:t xml:space="preserve"> </w:t>
      </w:r>
      <w:r w:rsidRPr="003275E1">
        <w:rPr>
          <w:rFonts w:eastAsia="Gulim" w:cs="Arial"/>
          <w:lang w:eastAsia="ko-KR"/>
        </w:rPr>
        <w:t>사용될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2104FB" w:rsidRDefault="00CD228C" w:rsidP="00CD228C">
      <w:pPr>
        <w:pStyle w:val="PURHeading2"/>
        <w:rPr>
          <w:rFonts w:ascii="Arial" w:eastAsia="Gulim" w:hAnsi="Arial" w:cs="Arial"/>
          <w:b/>
          <w:bCs/>
          <w:lang w:eastAsia="ko-KR"/>
        </w:rPr>
      </w:pPr>
      <w:r w:rsidRPr="002104FB">
        <w:rPr>
          <w:rFonts w:ascii="Arial" w:eastAsia="Gulim" w:hAnsi="Arial" w:cs="Arial"/>
          <w:b/>
          <w:bCs/>
          <w:lang w:eastAsia="ko-KR"/>
        </w:rPr>
        <w:t>서버</w:t>
      </w:r>
      <w:r w:rsidRPr="002104FB">
        <w:rPr>
          <w:rFonts w:ascii="Arial" w:eastAsia="Gulim" w:hAnsi="Arial" w:cs="Arial"/>
          <w:b/>
          <w:bCs/>
          <w:lang w:eastAsia="ko-KR"/>
        </w:rPr>
        <w:t xml:space="preserve"> </w:t>
      </w:r>
      <w:r w:rsidRPr="002104FB">
        <w:rPr>
          <w:rFonts w:ascii="Arial" w:eastAsia="Gulim" w:hAnsi="Arial" w:cs="Arial"/>
          <w:b/>
          <w:bCs/>
          <w:lang w:eastAsia="ko-KR"/>
        </w:rPr>
        <w:t>또는</w:t>
      </w:r>
      <w:r w:rsidRPr="002104FB">
        <w:rPr>
          <w:rFonts w:ascii="Arial" w:eastAsia="Gulim" w:hAnsi="Arial" w:cs="Arial"/>
          <w:b/>
          <w:bCs/>
          <w:lang w:eastAsia="ko-KR"/>
        </w:rPr>
        <w:t xml:space="preserve"> </w:t>
      </w:r>
      <w:r w:rsidRPr="002104FB">
        <w:rPr>
          <w:rFonts w:ascii="Arial" w:eastAsia="Gulim" w:hAnsi="Arial" w:cs="Arial"/>
          <w:b/>
          <w:bCs/>
          <w:lang w:eastAsia="ko-KR"/>
        </w:rPr>
        <w:t>저장</w:t>
      </w:r>
      <w:r w:rsidRPr="002104FB">
        <w:rPr>
          <w:rFonts w:ascii="Arial" w:eastAsia="Gulim" w:hAnsi="Arial" w:cs="Arial"/>
          <w:b/>
          <w:bCs/>
          <w:lang w:eastAsia="ko-KR"/>
        </w:rPr>
        <w:t xml:space="preserve"> </w:t>
      </w:r>
      <w:r w:rsidRPr="002104FB">
        <w:rPr>
          <w:rFonts w:ascii="Arial" w:eastAsia="Gulim" w:hAnsi="Arial" w:cs="Arial"/>
          <w:b/>
          <w:bCs/>
          <w:lang w:eastAsia="ko-KR"/>
        </w:rPr>
        <w:t>매체에</w:t>
      </w:r>
      <w:r w:rsidRPr="002104FB">
        <w:rPr>
          <w:rFonts w:ascii="Arial" w:eastAsia="Gulim" w:hAnsi="Arial" w:cs="Arial"/>
          <w:b/>
          <w:bCs/>
          <w:lang w:eastAsia="ko-KR"/>
        </w:rPr>
        <w:t xml:space="preserve"> </w:t>
      </w:r>
      <w:r w:rsidRPr="002104FB">
        <w:rPr>
          <w:rFonts w:ascii="Arial" w:eastAsia="Gulim" w:hAnsi="Arial" w:cs="Arial"/>
          <w:b/>
          <w:bCs/>
          <w:lang w:eastAsia="ko-KR"/>
        </w:rPr>
        <w:t>인스턴스</w:t>
      </w:r>
      <w:r w:rsidRPr="002104FB">
        <w:rPr>
          <w:rFonts w:ascii="Arial" w:eastAsia="Gulim" w:hAnsi="Arial" w:cs="Arial"/>
          <w:b/>
          <w:bCs/>
          <w:lang w:eastAsia="ko-KR"/>
        </w:rPr>
        <w:t xml:space="preserve"> </w:t>
      </w:r>
      <w:r w:rsidRPr="002104FB">
        <w:rPr>
          <w:rFonts w:ascii="Arial" w:eastAsia="Gulim" w:hAnsi="Arial" w:cs="Arial"/>
          <w:b/>
          <w:bCs/>
          <w:lang w:eastAsia="ko-KR"/>
        </w:rPr>
        <w:t>생성</w:t>
      </w:r>
      <w:r w:rsidRPr="002104FB">
        <w:rPr>
          <w:rFonts w:ascii="Arial" w:eastAsia="Gulim" w:hAnsi="Arial" w:cs="Arial"/>
          <w:b/>
          <w:bCs/>
          <w:lang w:eastAsia="ko-KR"/>
        </w:rPr>
        <w:t xml:space="preserve"> </w:t>
      </w:r>
      <w:r w:rsidRPr="002104FB">
        <w:rPr>
          <w:rFonts w:ascii="Arial" w:eastAsia="Gulim" w:hAnsi="Arial" w:cs="Arial"/>
          <w:b/>
          <w:bCs/>
          <w:lang w:eastAsia="ko-KR"/>
        </w:rPr>
        <w:t>및</w:t>
      </w:r>
      <w:r w:rsidRPr="002104FB">
        <w:rPr>
          <w:rFonts w:ascii="Arial" w:eastAsia="Gulim" w:hAnsi="Arial" w:cs="Arial"/>
          <w:b/>
          <w:bCs/>
          <w:lang w:eastAsia="ko-KR"/>
        </w:rPr>
        <w:t xml:space="preserve"> </w:t>
      </w:r>
      <w:r w:rsidRPr="002104FB">
        <w:rPr>
          <w:rFonts w:ascii="Arial" w:eastAsia="Gulim" w:hAnsi="Arial" w:cs="Arial"/>
          <w:b/>
          <w:bCs/>
          <w:lang w:eastAsia="ko-KR"/>
        </w:rPr>
        <w:t>저장</w:t>
      </w:r>
    </w:p>
    <w:p w:rsidR="00CD228C" w:rsidRPr="003275E1" w:rsidRDefault="00CD228C" w:rsidP="00CD228C">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취득한</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아래와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행사할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개수만큼</w:t>
      </w:r>
      <w:r w:rsidRPr="003275E1">
        <w:rPr>
          <w:rFonts w:eastAsia="Gulim" w:cs="Arial"/>
          <w:lang w:eastAsia="ko-KR"/>
        </w:rPr>
        <w:t xml:space="preserve"> </w:t>
      </w:r>
      <w:r w:rsidRPr="003275E1">
        <w:rPr>
          <w:rFonts w:eastAsia="Gulim" w:cs="Arial"/>
          <w:lang w:eastAsia="ko-KR"/>
        </w:rPr>
        <w:t>생성할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매체에</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실행하는</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행사하는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생성하고</w:t>
      </w:r>
      <w:r w:rsidRPr="003275E1">
        <w:rPr>
          <w:rFonts w:eastAsia="Gulim" w:cs="Arial"/>
          <w:lang w:eastAsia="ko-KR"/>
        </w:rPr>
        <w:t xml:space="preserve"> </w:t>
      </w:r>
      <w:r w:rsidRPr="003275E1">
        <w:rPr>
          <w:rFonts w:eastAsia="Gulim" w:cs="Arial"/>
          <w:lang w:eastAsia="ko-KR"/>
        </w:rPr>
        <w:t>저장할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r w:rsidRPr="003275E1">
        <w:rPr>
          <w:rFonts w:eastAsia="Gulim" w:cs="Arial"/>
          <w:lang w:eastAsia="ko-KR"/>
        </w:rPr>
        <w:t>예를</w:t>
      </w:r>
      <w:r w:rsidRPr="003275E1">
        <w:rPr>
          <w:rFonts w:eastAsia="Gulim" w:cs="Arial"/>
          <w:lang w:eastAsia="ko-KR"/>
        </w:rPr>
        <w:t xml:space="preserve"> </w:t>
      </w:r>
      <w:r w:rsidRPr="003275E1">
        <w:rPr>
          <w:rFonts w:eastAsia="Gulim" w:cs="Arial"/>
          <w:lang w:eastAsia="ko-KR"/>
        </w:rPr>
        <w:t>들어</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배포할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D228C" w:rsidRPr="003275E1" w:rsidRDefault="003B5CF1" w:rsidP="00486EF8">
      <w:pPr>
        <w:pStyle w:val="PURBullet"/>
        <w:numPr>
          <w:ilvl w:val="0"/>
          <w:numId w:val="0"/>
        </w:numPr>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CD228C" w:rsidRPr="003275E1" w:rsidRDefault="00CD228C" w:rsidP="00CD228C">
      <w:pPr>
        <w:pStyle w:val="PURHeading1"/>
        <w:rPr>
          <w:rFonts w:eastAsia="Gulim" w:cs="Arial"/>
          <w:lang w:eastAsia="ko-KR"/>
        </w:rPr>
      </w:pP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CD228C" w:rsidRPr="003275E1" w:rsidRDefault="00CD228C" w:rsidP="00CD228C">
      <w:pPr>
        <w:pStyle w:val="PURProductName"/>
        <w:rPr>
          <w:rFonts w:eastAsia="Gulim" w:cs="Arial"/>
          <w:lang w:eastAsia="ko-KR"/>
        </w:rPr>
      </w:pPr>
      <w:bookmarkStart w:id="685" w:name="_Toc370118465"/>
      <w:bookmarkStart w:id="686" w:name="_Toc370124875"/>
      <w:bookmarkStart w:id="687" w:name="_Toc370125144"/>
      <w:bookmarkStart w:id="688" w:name="_Toc370125584"/>
      <w:bookmarkStart w:id="689" w:name="_Toc372067956"/>
      <w:bookmarkStart w:id="690" w:name="_Toc372068150"/>
      <w:r w:rsidRPr="003275E1">
        <w:rPr>
          <w:rFonts w:eastAsia="Gulim" w:cs="Arial"/>
          <w:lang w:eastAsia="ko-KR"/>
        </w:rPr>
        <w:t>클라우드</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제품군</w:t>
      </w:r>
      <w:bookmarkEnd w:id="685"/>
      <w:bookmarkEnd w:id="686"/>
      <w:bookmarkEnd w:id="687"/>
      <w:bookmarkEnd w:id="688"/>
      <w:bookmarkEnd w:id="689"/>
      <w:bookmarkEnd w:id="690"/>
      <w:r w:rsidRPr="003275E1">
        <w:rPr>
          <w:rFonts w:eastAsia="Gulim" w:cs="Arial"/>
        </w:rPr>
        <w:fldChar w:fldCharType="begin"/>
      </w:r>
      <w:r w:rsidRPr="003275E1">
        <w:rPr>
          <w:rFonts w:eastAsia="Gulim" w:cs="Arial"/>
          <w:lang w:eastAsia="ko-KR"/>
        </w:rPr>
        <w:instrText>XE "</w:instrText>
      </w:r>
      <w:r w:rsidRPr="003275E1">
        <w:rPr>
          <w:rFonts w:eastAsia="Gulim" w:cs="Arial"/>
          <w:lang w:eastAsia="ko-KR"/>
        </w:rPr>
        <w:instrText>클라우드</w:instrText>
      </w:r>
      <w:r w:rsidRPr="003275E1">
        <w:rPr>
          <w:rFonts w:eastAsia="Gulim" w:cs="Arial"/>
          <w:lang w:eastAsia="ko-KR"/>
        </w:rPr>
        <w:instrText xml:space="preserve"> </w:instrText>
      </w:r>
      <w:r w:rsidRPr="003275E1">
        <w:rPr>
          <w:rFonts w:eastAsia="Gulim" w:cs="Arial"/>
          <w:lang w:eastAsia="ko-KR"/>
        </w:rPr>
        <w:instrText>플랫폼</w:instrText>
      </w:r>
      <w:r w:rsidRPr="003275E1">
        <w:rPr>
          <w:rFonts w:eastAsia="Gulim" w:cs="Arial"/>
          <w:lang w:eastAsia="ko-KR"/>
        </w:rPr>
        <w:instrText xml:space="preserve"> </w:instrText>
      </w:r>
      <w:r w:rsidRPr="003275E1">
        <w:rPr>
          <w:rFonts w:eastAsia="Gulim" w:cs="Arial"/>
          <w:lang w:eastAsia="ko-KR"/>
        </w:rPr>
        <w:instrText>제품군</w:instrText>
      </w:r>
      <w:r w:rsidRPr="003275E1">
        <w:rPr>
          <w:rFonts w:eastAsia="Gulim" w:cs="Arial"/>
          <w:lang w:eastAsia="ko-KR"/>
        </w:rPr>
        <w:instrText>"</w:instrText>
      </w:r>
      <w:r w:rsidRPr="003275E1">
        <w:rPr>
          <w:rFonts w:eastAsia="Gulim" w:cs="Arial"/>
        </w:rPr>
        <w:fldChar w:fldCharType="end"/>
      </w:r>
    </w:p>
    <w:p w:rsidR="00CD228C" w:rsidRPr="003275E1" w:rsidRDefault="00CD228C" w:rsidP="00CD228C">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01"/>
        <w:gridCol w:w="5400"/>
      </w:tblGrid>
      <w:tr w:rsidR="00CD228C" w:rsidRPr="003275E1" w:rsidTr="00866FFA">
        <w:tc>
          <w:tcPr>
            <w:tcW w:w="2477" w:type="pct"/>
          </w:tcPr>
          <w:p w:rsidR="00CD228C" w:rsidRPr="00EF1E0B" w:rsidRDefault="00CD228C" w:rsidP="00B64EAE">
            <w:pPr>
              <w:pStyle w:val="PURLMSH"/>
              <w:rPr>
                <w:rFonts w:eastAsia="Gulim" w:cs="Arial"/>
                <w:lang w:eastAsia="ko-KR"/>
              </w:rPr>
            </w:pPr>
            <w:r w:rsidRPr="00EF1E0B">
              <w:rPr>
                <w:rFonts w:eastAsia="Gulim" w:cs="Arial"/>
                <w:lang w:eastAsia="ko-KR"/>
              </w:rPr>
              <w:t>서버</w:t>
            </w:r>
            <w:r w:rsidRPr="00EF1E0B">
              <w:rPr>
                <w:rFonts w:eastAsia="Gulim" w:cs="Arial"/>
                <w:lang w:eastAsia="ko-KR"/>
              </w:rPr>
              <w:t xml:space="preserve"> </w:t>
            </w:r>
            <w:r w:rsidRPr="00EF1E0B">
              <w:rPr>
                <w:rFonts w:eastAsia="Gulim" w:cs="Arial"/>
                <w:lang w:eastAsia="ko-KR"/>
              </w:rPr>
              <w:t>팜의</w:t>
            </w:r>
            <w:r w:rsidRPr="00EF1E0B">
              <w:rPr>
                <w:rFonts w:eastAsia="Gulim" w:cs="Arial"/>
                <w:lang w:eastAsia="ko-KR"/>
              </w:rPr>
              <w:t xml:space="preserve"> </w:t>
            </w:r>
            <w:r w:rsidRPr="00EF1E0B">
              <w:rPr>
                <w:rFonts w:eastAsia="Gulim" w:cs="Arial"/>
                <w:lang w:eastAsia="ko-KR"/>
              </w:rPr>
              <w:t>라이선스</w:t>
            </w:r>
            <w:r w:rsidRPr="00EF1E0B">
              <w:rPr>
                <w:rFonts w:eastAsia="Gulim" w:cs="Arial"/>
                <w:lang w:eastAsia="ko-KR"/>
              </w:rPr>
              <w:t xml:space="preserve"> </w:t>
            </w:r>
            <w:r w:rsidRPr="00EF1E0B">
              <w:rPr>
                <w:rFonts w:eastAsia="Gulim" w:cs="Arial"/>
                <w:lang w:eastAsia="ko-KR"/>
              </w:rPr>
              <w:t>이동성</w:t>
            </w:r>
            <w:r w:rsidRPr="00EF1E0B">
              <w:rPr>
                <w:rFonts w:eastAsia="Gulim" w:cs="Arial"/>
                <w:lang w:eastAsia="ko-KR"/>
              </w:rPr>
              <w:t xml:space="preserve">: </w:t>
            </w:r>
            <w:r w:rsidRPr="00EF1E0B">
              <w:rPr>
                <w:rFonts w:eastAsia="Gulim" w:cs="Arial"/>
                <w:b/>
                <w:lang w:eastAsia="ko-KR"/>
              </w:rPr>
              <w:t>없음</w:t>
            </w:r>
          </w:p>
        </w:tc>
        <w:tc>
          <w:tcPr>
            <w:tcW w:w="2523" w:type="pct"/>
          </w:tcPr>
          <w:p w:rsidR="00CD228C" w:rsidRPr="00EF1E0B" w:rsidRDefault="00CD228C" w:rsidP="00866FFA">
            <w:pPr>
              <w:pStyle w:val="PURLMSH"/>
              <w:rPr>
                <w:rFonts w:eastAsia="Gulim" w:cs="Arial"/>
                <w:lang w:eastAsia="ko-KR"/>
              </w:rPr>
            </w:pPr>
            <w:r w:rsidRPr="00EF1E0B">
              <w:rPr>
                <w:rFonts w:eastAsia="Gulim" w:cs="Arial"/>
                <w:lang w:eastAsia="ko-KR"/>
              </w:rPr>
              <w:t>해당</w:t>
            </w:r>
            <w:r w:rsidRPr="00EF1E0B">
              <w:rPr>
                <w:rFonts w:eastAsia="Gulim" w:cs="Arial"/>
                <w:lang w:eastAsia="ko-KR"/>
              </w:rPr>
              <w:t xml:space="preserve"> </w:t>
            </w:r>
            <w:r w:rsidRPr="00EF1E0B">
              <w:rPr>
                <w:rFonts w:eastAsia="Gulim" w:cs="Arial"/>
                <w:lang w:eastAsia="ko-KR"/>
              </w:rPr>
              <w:t>통지</w:t>
            </w:r>
            <w:r w:rsidRPr="00EF1E0B">
              <w:rPr>
                <w:rFonts w:eastAsia="Gulim" w:cs="Arial"/>
                <w:lang w:eastAsia="ko-KR"/>
              </w:rPr>
              <w:t xml:space="preserve"> </w:t>
            </w:r>
            <w:r w:rsidRPr="00EF1E0B">
              <w:rPr>
                <w:rFonts w:eastAsia="Gulim" w:cs="Arial"/>
                <w:lang w:eastAsia="ko-KR"/>
              </w:rPr>
              <w:t>참조</w:t>
            </w:r>
            <w:r w:rsidRPr="00EF1E0B">
              <w:rPr>
                <w:rFonts w:eastAsia="Gulim" w:cs="Arial"/>
                <w:lang w:eastAsia="ko-KR"/>
              </w:rPr>
              <w:t xml:space="preserve">: </w:t>
            </w:r>
            <w:r w:rsidRPr="00EF1E0B">
              <w:rPr>
                <w:rFonts w:eastAsia="Gulim" w:cs="Arial"/>
                <w:b/>
                <w:lang w:eastAsia="ko-KR"/>
              </w:rPr>
              <w:t>데이터</w:t>
            </w:r>
            <w:r w:rsidRPr="00EF1E0B">
              <w:rPr>
                <w:rFonts w:eastAsia="Gulim" w:cs="Arial"/>
                <w:b/>
                <w:lang w:eastAsia="ko-KR"/>
              </w:rPr>
              <w:t xml:space="preserve"> </w:t>
            </w:r>
            <w:r w:rsidRPr="00EF1E0B">
              <w:rPr>
                <w:rFonts w:eastAsia="Gulim" w:cs="Arial"/>
                <w:b/>
                <w:lang w:eastAsia="ko-KR"/>
              </w:rPr>
              <w:t>전송</w:t>
            </w:r>
            <w:r w:rsidRPr="00EF1E0B">
              <w:rPr>
                <w:rFonts w:eastAsia="Gulim" w:cs="Arial"/>
                <w:i/>
                <w:lang w:eastAsia="ko-KR"/>
              </w:rPr>
              <w:t>(</w:t>
            </w:r>
            <w:hyperlink w:anchor="Appendix2" w:history="1">
              <w:r w:rsidRPr="00EF1E0B">
                <w:rPr>
                  <w:rStyle w:val="Hyperlink"/>
                  <w:rFonts w:eastAsia="Gulim" w:cs="Arial"/>
                  <w:i/>
                  <w:lang w:eastAsia="ko-KR"/>
                </w:rPr>
                <w:t>부록</w:t>
              </w:r>
              <w:r w:rsidRPr="00EF1E0B">
                <w:rPr>
                  <w:rStyle w:val="Hyperlink"/>
                  <w:rFonts w:eastAsia="Gulim" w:cs="Arial"/>
                  <w:i/>
                  <w:lang w:eastAsia="ko-KR"/>
                </w:rPr>
                <w:t xml:space="preserve"> 2</w:t>
              </w:r>
            </w:hyperlink>
            <w:r w:rsidRPr="00EF1E0B">
              <w:rPr>
                <w:rFonts w:eastAsia="Gulim" w:cs="Arial"/>
                <w:i/>
                <w:lang w:eastAsia="ko-KR"/>
              </w:rPr>
              <w:t xml:space="preserve"> </w:t>
            </w:r>
            <w:r w:rsidRPr="00EF1E0B">
              <w:rPr>
                <w:rFonts w:eastAsia="Gulim" w:cs="Arial"/>
                <w:i/>
                <w:lang w:eastAsia="ko-KR"/>
              </w:rPr>
              <w:t>참조</w:t>
            </w:r>
            <w:r w:rsidRPr="00EF1E0B">
              <w:rPr>
                <w:rFonts w:eastAsia="Gulim" w:cs="Arial"/>
                <w:i/>
                <w:lang w:eastAsia="ko-KR"/>
              </w:rPr>
              <w:t>)</w:t>
            </w:r>
          </w:p>
        </w:tc>
      </w:tr>
      <w:tr w:rsidR="00CD228C" w:rsidRPr="003275E1" w:rsidTr="00866FFA">
        <w:tc>
          <w:tcPr>
            <w:tcW w:w="2477" w:type="pct"/>
          </w:tcPr>
          <w:p w:rsidR="00CD228C" w:rsidRPr="00EF1E0B" w:rsidRDefault="00CD228C" w:rsidP="00866FFA">
            <w:pPr>
              <w:pStyle w:val="PURLMSH"/>
              <w:rPr>
                <w:rFonts w:eastAsia="Gulim" w:cs="Arial"/>
                <w:lang w:eastAsia="ko-KR"/>
              </w:rPr>
            </w:pPr>
            <w:r w:rsidRPr="00EF1E0B">
              <w:rPr>
                <w:rFonts w:eastAsia="Gulim" w:cs="Arial"/>
                <w:lang w:eastAsia="ko-KR"/>
              </w:rPr>
              <w:t>클라이언트</w:t>
            </w:r>
            <w:r w:rsidRPr="00EF1E0B">
              <w:rPr>
                <w:rFonts w:eastAsia="Gulim" w:cs="Arial"/>
                <w:lang w:eastAsia="ko-KR"/>
              </w:rPr>
              <w:t>/</w:t>
            </w:r>
            <w:r w:rsidRPr="00EF1E0B">
              <w:rPr>
                <w:rFonts w:eastAsia="Gulim" w:cs="Arial"/>
                <w:lang w:eastAsia="ko-KR"/>
              </w:rPr>
              <w:t>추가</w:t>
            </w:r>
            <w:r w:rsidRPr="00EF1E0B">
              <w:rPr>
                <w:rFonts w:eastAsia="Gulim" w:cs="Arial"/>
                <w:lang w:eastAsia="ko-KR"/>
              </w:rPr>
              <w:t xml:space="preserve"> </w:t>
            </w:r>
            <w:r w:rsidRPr="00EF1E0B">
              <w:rPr>
                <w:rFonts w:eastAsia="Gulim" w:cs="Arial"/>
                <w:lang w:eastAsia="ko-KR"/>
              </w:rPr>
              <w:t>소프트웨어</w:t>
            </w:r>
            <w:r w:rsidRPr="00EF1E0B">
              <w:rPr>
                <w:rFonts w:eastAsia="Gulim" w:cs="Arial"/>
                <w:lang w:eastAsia="ko-KR"/>
              </w:rPr>
              <w:t xml:space="preserve">: </w:t>
            </w:r>
            <w:r w:rsidRPr="00EF1E0B">
              <w:rPr>
                <w:rFonts w:eastAsia="Gulim" w:cs="Arial"/>
                <w:b/>
                <w:lang w:eastAsia="ko-KR"/>
              </w:rPr>
              <w:t>없음</w:t>
            </w:r>
          </w:p>
        </w:tc>
        <w:tc>
          <w:tcPr>
            <w:tcW w:w="2523" w:type="pct"/>
          </w:tcPr>
          <w:p w:rsidR="00CD228C" w:rsidRPr="00EF1E0B" w:rsidRDefault="00CD228C" w:rsidP="00866FFA">
            <w:pPr>
              <w:pStyle w:val="PURLMSH"/>
              <w:rPr>
                <w:rFonts w:eastAsia="Gulim" w:cs="Arial"/>
                <w:lang w:eastAsia="ko-KR"/>
              </w:rPr>
            </w:pPr>
          </w:p>
        </w:tc>
      </w:tr>
    </w:tbl>
    <w:p w:rsidR="00CD228C" w:rsidRPr="003275E1" w:rsidRDefault="00CD228C" w:rsidP="00CD228C">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CD228C" w:rsidRPr="003275E1" w:rsidRDefault="00CD228C" w:rsidP="00CD228C">
      <w:pPr>
        <w:pStyle w:val="PURBody-Indented"/>
        <w:rPr>
          <w:rFonts w:eastAsia="Gulim" w:cs="Arial"/>
          <w:lang w:eastAsia="ko-KR"/>
        </w:rPr>
      </w:pPr>
      <w:r w:rsidRPr="003275E1">
        <w:rPr>
          <w:rFonts w:eastAsia="Gulim" w:cs="Arial"/>
          <w:lang w:eastAsia="ko-KR"/>
        </w:rPr>
        <w:t>클라우드</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제품군은</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w:t>
      </w:r>
    </w:p>
    <w:p w:rsidR="00CD228C" w:rsidRPr="003275E1" w:rsidRDefault="00CD228C" w:rsidP="00CD228C">
      <w:pPr>
        <w:pStyle w:val="PURBody-Indented"/>
        <w:rPr>
          <w:rFonts w:eastAsia="Gulim" w:cs="Arial"/>
          <w:lang w:eastAsia="ko-KR"/>
        </w:rPr>
      </w:pPr>
      <w:r w:rsidRPr="003275E1">
        <w:rPr>
          <w:rFonts w:eastAsia="Gulim" w:cs="Arial"/>
          <w:smallCaps/>
          <w:color w:val="00467F" w:themeColor="text2"/>
          <w:lang w:eastAsia="ko-KR"/>
        </w:rPr>
        <w:t>소프트웨어</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구성</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요소의</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제한된</w:t>
      </w:r>
      <w:r w:rsidRPr="003275E1">
        <w:rPr>
          <w:rFonts w:eastAsia="Gulim" w:cs="Arial"/>
          <w:smallCaps/>
          <w:color w:val="00467F" w:themeColor="text2"/>
          <w:lang w:eastAsia="ko-KR"/>
        </w:rPr>
        <w:t xml:space="preserve"> </w:t>
      </w:r>
      <w:r w:rsidRPr="003275E1">
        <w:rPr>
          <w:rFonts w:eastAsia="Gulim" w:cs="Arial"/>
          <w:smallCaps/>
          <w:color w:val="00467F" w:themeColor="text2"/>
          <w:lang w:eastAsia="ko-KR"/>
        </w:rPr>
        <w:t>사용</w:t>
      </w:r>
    </w:p>
    <w:p w:rsidR="00CD228C" w:rsidRPr="003275E1" w:rsidRDefault="00CD228C" w:rsidP="00CD228C">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rPr>
      </w:pPr>
      <w:r w:rsidRPr="003275E1">
        <w:rPr>
          <w:rFonts w:eastAsia="Gulim" w:cs="Arial"/>
        </w:rPr>
        <w:t>Windows Server 2012 R2</w:t>
      </w:r>
    </w:p>
    <w:p w:rsidR="00CD228C" w:rsidRPr="003275E1" w:rsidRDefault="00CD228C" w:rsidP="00CD228C">
      <w:pPr>
        <w:pStyle w:val="PURBullet-Indented"/>
        <w:rPr>
          <w:rFonts w:eastAsia="Gulim" w:cs="Arial"/>
        </w:rPr>
      </w:pPr>
      <w:r w:rsidRPr="003275E1">
        <w:rPr>
          <w:rFonts w:eastAsia="Gulim" w:cs="Arial"/>
        </w:rPr>
        <w:t>System Center 2012 R2</w:t>
      </w:r>
    </w:p>
    <w:p w:rsidR="00CD228C" w:rsidRPr="003275E1" w:rsidRDefault="00CD228C" w:rsidP="00CD228C">
      <w:pPr>
        <w:pStyle w:val="PURBullet-Indented"/>
        <w:rPr>
          <w:rFonts w:eastAsia="Gulim" w:cs="Arial"/>
        </w:rPr>
      </w:pPr>
      <w:r w:rsidRPr="003275E1">
        <w:rPr>
          <w:rFonts w:eastAsia="Gulim" w:cs="Arial"/>
        </w:rPr>
        <w:t>Windows Azure Pack for Windows Server</w:t>
      </w:r>
    </w:p>
    <w:p w:rsidR="00CD228C" w:rsidRPr="003275E1" w:rsidRDefault="00CD228C" w:rsidP="00CD228C">
      <w:pPr>
        <w:pStyle w:val="PURBullet-Indented"/>
        <w:rPr>
          <w:rFonts w:eastAsia="Gulim" w:cs="Arial"/>
        </w:rPr>
      </w:pPr>
      <w:r w:rsidRPr="003275E1">
        <w:rPr>
          <w:rFonts w:eastAsia="Gulim" w:cs="Arial"/>
        </w:rPr>
        <w:lastRenderedPageBreak/>
        <w:t>SQL Server 2012 Standard</w:t>
      </w:r>
    </w:p>
    <w:p w:rsidR="00CD228C" w:rsidRPr="003275E1" w:rsidRDefault="00CD228C" w:rsidP="00CD228C">
      <w:pPr>
        <w:pStyle w:val="PURBody-Indented"/>
        <w:rPr>
          <w:rFonts w:eastAsia="Gulim" w:cs="Arial"/>
          <w:lang w:eastAsia="ko-KR"/>
        </w:rPr>
      </w:pPr>
      <w:r w:rsidRPr="003275E1">
        <w:rPr>
          <w:rFonts w:eastAsia="Gulim" w:cs="Arial"/>
          <w:lang w:eastAsia="ko-KR"/>
        </w:rPr>
        <w:t>클라우드</w:t>
      </w:r>
      <w:r w:rsidRPr="003275E1">
        <w:rPr>
          <w:rFonts w:eastAsia="Gulim" w:cs="Arial"/>
          <w:lang w:eastAsia="ko-KR"/>
        </w:rPr>
        <w:t xml:space="preserve"> </w:t>
      </w:r>
      <w:r w:rsidRPr="003275E1">
        <w:rPr>
          <w:rFonts w:eastAsia="Gulim" w:cs="Arial"/>
          <w:lang w:eastAsia="ko-KR"/>
        </w:rPr>
        <w:t>플랫폼</w:t>
      </w:r>
      <w:r w:rsidRPr="003275E1">
        <w:rPr>
          <w:rFonts w:eastAsia="Gulim" w:cs="Arial"/>
          <w:lang w:eastAsia="ko-KR"/>
        </w:rPr>
        <w:t xml:space="preserve"> </w:t>
      </w:r>
      <w:r w:rsidRPr="003275E1">
        <w:rPr>
          <w:rFonts w:eastAsia="Gulim" w:cs="Arial"/>
          <w:lang w:eastAsia="ko-KR"/>
        </w:rPr>
        <w:t>제품군</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것이</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개별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아닙니다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 xml:space="preserve">System Center 2012 R2 –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패브릭의</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관리하고</w:t>
      </w:r>
      <w:r w:rsidRPr="003275E1">
        <w:rPr>
          <w:rFonts w:eastAsia="Gulim" w:cs="Arial"/>
          <w:lang w:eastAsia="ko-KR"/>
        </w:rPr>
        <w:t xml:space="preserve"> </w:t>
      </w:r>
      <w:r w:rsidRPr="003275E1">
        <w:rPr>
          <w:rFonts w:eastAsia="Gulim" w:cs="Arial"/>
          <w:lang w:eastAsia="ko-KR"/>
        </w:rPr>
        <w:t>개별적으로</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허여된</w:t>
      </w:r>
      <w:r w:rsidRPr="003275E1">
        <w:rPr>
          <w:rFonts w:eastAsia="Gulim" w:cs="Arial"/>
          <w:lang w:eastAsia="ko-KR"/>
        </w:rPr>
        <w:t xml:space="preserve"> Cloud Platform Guest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패브릭에서</w:t>
      </w:r>
      <w:r w:rsidRPr="003275E1">
        <w:rPr>
          <w:rFonts w:eastAsia="Gulim" w:cs="Arial"/>
          <w:lang w:eastAsia="ko-KR"/>
        </w:rPr>
        <w:t xml:space="preserve"> </w:t>
      </w:r>
      <w:r w:rsidRPr="003275E1">
        <w:rPr>
          <w:rFonts w:eastAsia="Gulim" w:cs="Arial"/>
          <w:lang w:eastAsia="ko-KR"/>
        </w:rPr>
        <w:t>호스팅하는</w:t>
      </w:r>
      <w:r w:rsidRPr="003275E1">
        <w:rPr>
          <w:rFonts w:eastAsia="Gulim" w:cs="Arial"/>
          <w:lang w:eastAsia="ko-KR"/>
        </w:rPr>
        <w:t xml:space="preserve"> Microsoft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체제가</w:t>
      </w:r>
      <w:r w:rsidRPr="003275E1">
        <w:rPr>
          <w:rFonts w:eastAsia="Gulim" w:cs="Arial"/>
          <w:lang w:eastAsia="ko-KR"/>
        </w:rPr>
        <w:t xml:space="preserve"> </w:t>
      </w:r>
      <w:r w:rsidRPr="003275E1">
        <w:rPr>
          <w:rFonts w:eastAsia="Gulim" w:cs="Arial"/>
          <w:lang w:eastAsia="ko-KR"/>
        </w:rPr>
        <w:t>아닌</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관리하기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 xml:space="preserve">Windows Azure Pack –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 xml:space="preserve">SQL Server 2012 Standard – System Center 2012 R2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Windows Azure Pack</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지원하기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System Center 2012 R2 </w:t>
      </w:r>
      <w:r w:rsidRPr="003275E1">
        <w:rPr>
          <w:rFonts w:eastAsia="Gulim" w:cs="Arial"/>
          <w:lang w:eastAsia="ko-KR"/>
        </w:rPr>
        <w:t>및</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Windows Azure Pack</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데이터베이스를</w:t>
      </w:r>
      <w:r w:rsidRPr="003275E1">
        <w:rPr>
          <w:rFonts w:eastAsia="Gulim" w:cs="Arial"/>
          <w:lang w:eastAsia="ko-KR"/>
        </w:rPr>
        <w:t xml:space="preserve"> </w:t>
      </w:r>
      <w:r w:rsidRPr="003275E1">
        <w:rPr>
          <w:rFonts w:eastAsia="Gulim" w:cs="Arial"/>
          <w:lang w:eastAsia="ko-KR"/>
        </w:rPr>
        <w:t>만들거나</w:t>
      </w:r>
      <w:r w:rsidRPr="003275E1">
        <w:rPr>
          <w:rFonts w:eastAsia="Gulim" w:cs="Arial"/>
          <w:lang w:eastAsia="ko-KR"/>
        </w:rPr>
        <w:t xml:space="preserve">, </w:t>
      </w:r>
      <w:r w:rsidRPr="003275E1">
        <w:rPr>
          <w:rFonts w:eastAsia="Gulim" w:cs="Arial"/>
          <w:lang w:eastAsia="ko-KR"/>
        </w:rPr>
        <w:t>구성하거나</w:t>
      </w:r>
      <w:r w:rsidRPr="003275E1">
        <w:rPr>
          <w:rFonts w:eastAsia="Gulim" w:cs="Arial"/>
          <w:lang w:eastAsia="ko-KR"/>
        </w:rPr>
        <w:t xml:space="preserve">, </w:t>
      </w:r>
      <w:r w:rsidRPr="003275E1">
        <w:rPr>
          <w:rFonts w:eastAsia="Gulim" w:cs="Arial"/>
          <w:lang w:eastAsia="ko-KR"/>
        </w:rPr>
        <w:t>쿼리하거나</w:t>
      </w:r>
      <w:r w:rsidRPr="003275E1">
        <w:rPr>
          <w:rFonts w:eastAsia="Gulim" w:cs="Arial"/>
          <w:lang w:eastAsia="ko-KR"/>
        </w:rPr>
        <w:t xml:space="preserve">, </w:t>
      </w:r>
      <w:r w:rsidRPr="003275E1">
        <w:rPr>
          <w:rFonts w:eastAsia="Gulim" w:cs="Arial"/>
          <w:lang w:eastAsia="ko-KR"/>
        </w:rPr>
        <w:t>수정하거나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D228C" w:rsidRPr="003275E1" w:rsidRDefault="00CD228C" w:rsidP="00CD228C">
      <w:pPr>
        <w:pStyle w:val="PURBullet-Indented"/>
        <w:rPr>
          <w:rFonts w:eastAsia="Gulim" w:cs="Arial"/>
          <w:lang w:eastAsia="ko-KR"/>
        </w:rPr>
      </w:pPr>
      <w:r w:rsidRPr="003275E1">
        <w:rPr>
          <w:rFonts w:eastAsia="Gulim" w:cs="Arial"/>
          <w:lang w:eastAsia="ko-KR"/>
        </w:rPr>
        <w:t xml:space="preserve">Windows Server 2012 R2 –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패브릭에서</w:t>
      </w:r>
      <w:r w:rsidRPr="003275E1">
        <w:rPr>
          <w:rFonts w:eastAsia="Gulim" w:cs="Arial"/>
          <w:lang w:eastAsia="ko-KR"/>
        </w:rPr>
        <w:t xml:space="preserve"> </w:t>
      </w:r>
      <w:r w:rsidRPr="003275E1">
        <w:rPr>
          <w:rFonts w:eastAsia="Gulim" w:cs="Arial"/>
          <w:lang w:eastAsia="ko-KR"/>
        </w:rPr>
        <w:t>실행</w:t>
      </w:r>
      <w:r w:rsidRPr="003275E1">
        <w:rPr>
          <w:rFonts w:eastAsia="Gulim" w:cs="Arial"/>
          <w:lang w:eastAsia="ko-KR"/>
        </w:rPr>
        <w:t xml:space="preserve"> </w:t>
      </w:r>
      <w:r w:rsidRPr="003275E1">
        <w:rPr>
          <w:rFonts w:eastAsia="Gulim" w:cs="Arial"/>
          <w:lang w:eastAsia="ko-KR"/>
        </w:rPr>
        <w:t>중인</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체제로써</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체제로</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패브릭을</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작동하기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그러나</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체제로</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실행할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D228C" w:rsidRPr="003275E1" w:rsidRDefault="00CD228C" w:rsidP="00B64EAE">
      <w:pPr>
        <w:pStyle w:val="PURBullet-Indented"/>
        <w:ind w:left="720"/>
        <w:rPr>
          <w:rFonts w:eastAsia="Gulim" w:cs="Arial"/>
        </w:rPr>
      </w:pPr>
      <w:r w:rsidRPr="003275E1">
        <w:rPr>
          <w:rFonts w:eastAsia="Gulim" w:cs="Arial"/>
        </w:rPr>
        <w:t>위에</w:t>
      </w:r>
      <w:r w:rsidRPr="003275E1">
        <w:rPr>
          <w:rFonts w:eastAsia="Gulim" w:cs="Arial"/>
        </w:rPr>
        <w:t xml:space="preserve"> </w:t>
      </w:r>
      <w:r w:rsidRPr="003275E1">
        <w:rPr>
          <w:rFonts w:eastAsia="Gulim" w:cs="Arial"/>
        </w:rPr>
        <w:t>명시된</w:t>
      </w:r>
      <w:r w:rsidRPr="003275E1">
        <w:rPr>
          <w:rFonts w:eastAsia="Gulim" w:cs="Arial"/>
        </w:rPr>
        <w:t xml:space="preserve"> </w:t>
      </w:r>
      <w:r w:rsidRPr="003275E1">
        <w:rPr>
          <w:rFonts w:eastAsia="Gulim" w:cs="Arial"/>
        </w:rPr>
        <w:t>용도를</w:t>
      </w:r>
      <w:r w:rsidRPr="003275E1">
        <w:rPr>
          <w:rFonts w:eastAsia="Gulim" w:cs="Arial"/>
        </w:rPr>
        <w:t xml:space="preserve"> </w:t>
      </w:r>
      <w:r w:rsidRPr="003275E1">
        <w:rPr>
          <w:rFonts w:eastAsia="Gulim" w:cs="Arial"/>
        </w:rPr>
        <w:t>위한</w:t>
      </w:r>
      <w:r w:rsidRPr="003275E1">
        <w:rPr>
          <w:rFonts w:eastAsia="Gulim" w:cs="Arial"/>
        </w:rPr>
        <w:t xml:space="preserve"> System Center 2012 R2.</w:t>
      </w:r>
    </w:p>
    <w:p w:rsidR="00CD228C" w:rsidRPr="003275E1" w:rsidRDefault="00CD228C" w:rsidP="00B64EAE">
      <w:pPr>
        <w:pStyle w:val="PURBullet-Indented"/>
        <w:ind w:left="720"/>
        <w:rPr>
          <w:rFonts w:eastAsia="Gulim" w:cs="Arial"/>
          <w:lang w:eastAsia="ko-KR"/>
        </w:rPr>
      </w:pP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용도를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Windows Azure Pack.</w:t>
      </w:r>
    </w:p>
    <w:p w:rsidR="00CD228C" w:rsidRPr="003275E1" w:rsidRDefault="00CD228C" w:rsidP="00B64EAE">
      <w:pPr>
        <w:pStyle w:val="PURBullet-Indented"/>
        <w:ind w:left="720"/>
        <w:rPr>
          <w:rFonts w:eastAsia="Gulim" w:cs="Arial"/>
          <w:lang w:eastAsia="ko-KR"/>
        </w:rPr>
      </w:pP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용도를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SQL Server 2012 Standard.</w:t>
      </w:r>
    </w:p>
    <w:p w:rsidR="00CD228C" w:rsidRPr="003275E1" w:rsidRDefault="00CD228C" w:rsidP="00B64EAE">
      <w:pPr>
        <w:pStyle w:val="PURBullet-Indented"/>
        <w:ind w:left="720"/>
        <w:rPr>
          <w:rFonts w:eastAsia="Gulim" w:cs="Arial"/>
          <w:lang w:eastAsia="ko-KR"/>
        </w:rPr>
      </w:pPr>
      <w:r w:rsidRPr="003275E1">
        <w:rPr>
          <w:rFonts w:eastAsia="Gulim" w:cs="Arial"/>
          <w:lang w:eastAsia="ko-KR"/>
        </w:rPr>
        <w:t>호스트</w:t>
      </w:r>
      <w:r w:rsidRPr="003275E1">
        <w:rPr>
          <w:rFonts w:eastAsia="Gulim" w:cs="Arial"/>
          <w:lang w:eastAsia="ko-KR"/>
        </w:rPr>
        <w:t xml:space="preserve"> </w:t>
      </w:r>
      <w:r w:rsidRPr="003275E1">
        <w:rPr>
          <w:rFonts w:eastAsia="Gulim" w:cs="Arial"/>
          <w:lang w:eastAsia="ko-KR"/>
        </w:rPr>
        <w:t>패브릭을</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작동하기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사용되는</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w:t>
      </w:r>
    </w:p>
    <w:p w:rsidR="00CD228C" w:rsidRPr="003275E1" w:rsidRDefault="00CD228C" w:rsidP="00CD228C">
      <w:pPr>
        <w:pStyle w:val="PURBlueStrong-Indented"/>
        <w:rPr>
          <w:rFonts w:eastAsia="Gulim" w:cs="Arial"/>
          <w:lang w:eastAsia="ko-KR"/>
        </w:rPr>
      </w:pPr>
      <w:r w:rsidRPr="003275E1">
        <w:rPr>
          <w:rFonts w:eastAsia="Gulim" w:cs="Arial"/>
          <w:smallCaps w:val="0"/>
          <w:color w:val="404040" w:themeColor="text1" w:themeTint="BF"/>
          <w:lang w:eastAsia="ko-KR"/>
        </w:rPr>
        <w:t>귀하는</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운영</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체제로</w:t>
      </w:r>
      <w:r w:rsidRPr="003275E1">
        <w:rPr>
          <w:rFonts w:eastAsia="Gulim" w:cs="Arial"/>
          <w:smallCaps w:val="0"/>
          <w:color w:val="404040" w:themeColor="text1" w:themeTint="BF"/>
          <w:lang w:eastAsia="ko-KR"/>
        </w:rPr>
        <w:t xml:space="preserve"> Windows Server 2012 R2 </w:t>
      </w:r>
      <w:r w:rsidRPr="003275E1">
        <w:rPr>
          <w:rFonts w:eastAsia="Gulim" w:cs="Arial"/>
          <w:smallCaps w:val="0"/>
          <w:color w:val="404040" w:themeColor="text1" w:themeTint="BF"/>
          <w:lang w:eastAsia="ko-KR"/>
        </w:rPr>
        <w:t>구성</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요소를</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사용하는</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호스트</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패브릭의</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모든</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물리적</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또는</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가상</w:t>
      </w:r>
      <w:r w:rsidRPr="003275E1">
        <w:rPr>
          <w:rFonts w:eastAsia="Gulim" w:cs="Arial"/>
          <w:smallCaps w:val="0"/>
          <w:color w:val="404040" w:themeColor="text1" w:themeTint="BF"/>
          <w:lang w:eastAsia="ko-KR"/>
        </w:rPr>
        <w:t xml:space="preserve"> OSE</w:t>
      </w:r>
      <w:r w:rsidRPr="003275E1">
        <w:rPr>
          <w:rFonts w:eastAsia="Gulim" w:cs="Arial"/>
          <w:smallCaps w:val="0"/>
          <w:color w:val="404040" w:themeColor="text1" w:themeTint="BF"/>
          <w:lang w:eastAsia="ko-KR"/>
        </w:rPr>
        <w:t>에서</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그</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밖의</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목적으로</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다른</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응용</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프로그램을</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실행할</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수</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없습니다</w:t>
      </w:r>
      <w:r w:rsidRPr="003275E1">
        <w:rPr>
          <w:rFonts w:eastAsia="Gulim" w:cs="Arial"/>
          <w:smallCaps w:val="0"/>
          <w:color w:val="404040" w:themeColor="text1" w:themeTint="BF"/>
          <w:lang w:eastAsia="ko-KR"/>
        </w:rPr>
        <w:t xml:space="preserve">. </w:t>
      </w:r>
    </w:p>
    <w:p w:rsidR="00CD228C" w:rsidRPr="003275E1" w:rsidRDefault="00CD228C" w:rsidP="00CD228C">
      <w:pPr>
        <w:pStyle w:val="PURBlueStrong-Indented"/>
        <w:rPr>
          <w:rFonts w:eastAsia="Gulim" w:cs="Arial"/>
          <w:lang w:eastAsia="ko-KR"/>
        </w:rPr>
      </w:pPr>
      <w:r w:rsidRPr="003275E1">
        <w:rPr>
          <w:rFonts w:eastAsia="Gulim" w:cs="Arial"/>
          <w:smallCaps w:val="0"/>
          <w:color w:val="404040" w:themeColor="text1" w:themeTint="BF"/>
          <w:lang w:eastAsia="ko-KR"/>
        </w:rPr>
        <w:t>귀하는</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호스트</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패브릭에서</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호스팅하는</w:t>
      </w:r>
      <w:r w:rsidRPr="003275E1">
        <w:rPr>
          <w:rFonts w:eastAsia="Gulim" w:cs="Arial"/>
          <w:smallCaps w:val="0"/>
          <w:color w:val="404040" w:themeColor="text1" w:themeTint="BF"/>
          <w:lang w:eastAsia="ko-KR"/>
        </w:rPr>
        <w:t xml:space="preserve"> Microsoft Cloud Platform Guest</w:t>
      </w:r>
      <w:r w:rsidRPr="003275E1">
        <w:rPr>
          <w:rFonts w:eastAsia="Gulim" w:cs="Arial"/>
          <w:smallCaps w:val="0"/>
          <w:color w:val="404040" w:themeColor="text1" w:themeTint="BF"/>
          <w:lang w:eastAsia="ko-KR"/>
        </w:rPr>
        <w:t>의</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각</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인스턴스에</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대해</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별도의</w:t>
      </w:r>
      <w:r w:rsidRPr="003275E1">
        <w:rPr>
          <w:rFonts w:eastAsia="Gulim" w:cs="Arial"/>
          <w:smallCaps w:val="0"/>
          <w:color w:val="404040" w:themeColor="text1" w:themeTint="BF"/>
          <w:lang w:eastAsia="ko-KR"/>
        </w:rPr>
        <w:t xml:space="preserve"> Microsoft Cloud Platform Guest </w:t>
      </w:r>
      <w:r w:rsidRPr="003275E1">
        <w:rPr>
          <w:rFonts w:eastAsia="Gulim" w:cs="Arial"/>
          <w:smallCaps w:val="0"/>
          <w:color w:val="404040" w:themeColor="text1" w:themeTint="BF"/>
          <w:lang w:eastAsia="ko-KR"/>
        </w:rPr>
        <w:t>라이선스를</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취득해야</w:t>
      </w:r>
      <w:r w:rsidRPr="003275E1">
        <w:rPr>
          <w:rFonts w:eastAsia="Gulim" w:cs="Arial"/>
          <w:smallCaps w:val="0"/>
          <w:color w:val="404040" w:themeColor="text1" w:themeTint="BF"/>
          <w:lang w:eastAsia="ko-KR"/>
        </w:rPr>
        <w:t xml:space="preserve"> </w:t>
      </w:r>
      <w:r w:rsidRPr="003275E1">
        <w:rPr>
          <w:rFonts w:eastAsia="Gulim" w:cs="Arial"/>
          <w:smallCaps w:val="0"/>
          <w:color w:val="404040" w:themeColor="text1" w:themeTint="BF"/>
          <w:lang w:eastAsia="ko-KR"/>
        </w:rPr>
        <w:t>합니다</w:t>
      </w:r>
      <w:r w:rsidRPr="003275E1">
        <w:rPr>
          <w:rFonts w:eastAsia="Gulim" w:cs="Arial"/>
          <w:smallCaps w:val="0"/>
          <w:color w:val="404040" w:themeColor="text1" w:themeTint="BF"/>
          <w:lang w:eastAsia="ko-KR"/>
        </w:rPr>
        <w:t>.</w:t>
      </w:r>
    </w:p>
    <w:p w:rsidR="00CD228C" w:rsidRPr="003275E1" w:rsidRDefault="00CD228C" w:rsidP="00CD228C">
      <w:pPr>
        <w:pStyle w:val="PURBlueStrong"/>
        <w:rPr>
          <w:rFonts w:eastAsia="Gulim" w:cs="Arial"/>
          <w:lang w:eastAsia="ko-KR"/>
        </w:rPr>
      </w:pP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(SAL) </w:t>
      </w:r>
      <w:r w:rsidRPr="003275E1">
        <w:rPr>
          <w:rFonts w:eastAsia="Gulim" w:cs="Arial"/>
          <w:lang w:eastAsia="ko-KR"/>
        </w:rPr>
        <w:t>불필요</w:t>
      </w:r>
    </w:p>
    <w:p w:rsidR="00CD228C" w:rsidRPr="003275E1" w:rsidRDefault="00CD228C" w:rsidP="00CD228C">
      <w:pPr>
        <w:pStyle w:val="PURBody-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장치가</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액세스하도록</w:t>
      </w:r>
      <w:r w:rsidRPr="003275E1">
        <w:rPr>
          <w:rFonts w:eastAsia="Gulim" w:cs="Arial"/>
          <w:lang w:eastAsia="ko-KR"/>
        </w:rPr>
        <w:t xml:space="preserve"> </w:t>
      </w:r>
      <w:r w:rsidRPr="003275E1">
        <w:rPr>
          <w:rFonts w:eastAsia="Gulim" w:cs="Arial"/>
          <w:lang w:eastAsia="ko-KR"/>
        </w:rPr>
        <w:t>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SAL</w:t>
      </w:r>
      <w:r w:rsidRPr="003275E1">
        <w:rPr>
          <w:rFonts w:eastAsia="Gulim" w:cs="Arial"/>
          <w:lang w:eastAsia="ko-KR"/>
        </w:rPr>
        <w:t>은</w:t>
      </w:r>
      <w:r w:rsidRPr="003275E1">
        <w:rPr>
          <w:rFonts w:eastAsia="Gulim" w:cs="Arial"/>
          <w:lang w:eastAsia="ko-KR"/>
        </w:rPr>
        <w:t xml:space="preserve"> </w:t>
      </w:r>
      <w:r w:rsidRPr="003275E1">
        <w:rPr>
          <w:rFonts w:eastAsia="Gulim" w:cs="Arial"/>
          <w:lang w:eastAsia="ko-KR"/>
        </w:rPr>
        <w:t>필요</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D228C" w:rsidRPr="003275E1" w:rsidRDefault="00CD228C" w:rsidP="00CD228C">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p>
    <w:p w:rsidR="00506D38" w:rsidRPr="003275E1" w:rsidRDefault="00CD228C" w:rsidP="00CD228C">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w:t>
      </w:r>
      <w:r w:rsidRPr="003275E1">
        <w:rPr>
          <w:rFonts w:eastAsia="Gulim" w:cs="Arial"/>
          <w:lang w:eastAsia="ko-KR"/>
        </w:rPr>
        <w:t>소프트웨어</w:t>
      </w:r>
      <w:r w:rsidRPr="003275E1">
        <w:rPr>
          <w:rFonts w:eastAsia="Gulim" w:cs="Arial"/>
          <w:lang w:eastAsia="ko-KR"/>
        </w:rPr>
        <w:t xml:space="preserve">,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C4461" w:rsidRPr="003275E1" w:rsidRDefault="003B5CF1" w:rsidP="00CC4461">
      <w:pPr>
        <w:pStyle w:val="PURBody-Indented"/>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CC4461" w:rsidRPr="003275E1" w:rsidRDefault="00CC4461" w:rsidP="00BA2E68">
      <w:pPr>
        <w:pStyle w:val="PURProductName"/>
        <w:spacing w:before="120"/>
        <w:rPr>
          <w:rFonts w:eastAsia="Gulim" w:cs="Arial"/>
          <w:lang w:eastAsia="ko-KR"/>
        </w:rPr>
      </w:pPr>
      <w:bookmarkStart w:id="691" w:name="_Toc370118466"/>
      <w:bookmarkStart w:id="692" w:name="_Toc370124876"/>
      <w:bookmarkStart w:id="693" w:name="_Toc370125145"/>
      <w:bookmarkStart w:id="694" w:name="_Toc370125585"/>
      <w:bookmarkStart w:id="695" w:name="_Toc372067957"/>
      <w:bookmarkStart w:id="696" w:name="_Toc372068151"/>
      <w:r w:rsidRPr="003275E1">
        <w:rPr>
          <w:rFonts w:eastAsia="Gulim" w:cs="Arial"/>
          <w:lang w:eastAsia="ko-KR"/>
        </w:rPr>
        <w:t>Cloud Platform Guest</w:t>
      </w:r>
      <w:bookmarkEnd w:id="691"/>
      <w:bookmarkEnd w:id="692"/>
      <w:bookmarkEnd w:id="693"/>
      <w:bookmarkEnd w:id="694"/>
      <w:bookmarkEnd w:id="695"/>
      <w:bookmarkEnd w:id="696"/>
      <w:r w:rsidRPr="003275E1">
        <w:rPr>
          <w:rFonts w:eastAsia="Gulim" w:cs="Arial"/>
        </w:rPr>
        <w:fldChar w:fldCharType="begin"/>
      </w:r>
      <w:r w:rsidRPr="003275E1">
        <w:rPr>
          <w:rFonts w:eastAsia="Gulim" w:cs="Arial"/>
          <w:lang w:eastAsia="ko-KR"/>
        </w:rPr>
        <w:instrText>XE "Cloud Platform Guest"</w:instrText>
      </w:r>
      <w:r w:rsidRPr="003275E1">
        <w:rPr>
          <w:rFonts w:eastAsia="Gulim" w:cs="Arial"/>
        </w:rPr>
        <w:fldChar w:fldCharType="end"/>
      </w:r>
    </w:p>
    <w:p w:rsidR="00CC4461" w:rsidRPr="003275E1" w:rsidRDefault="00CC4461" w:rsidP="00CC4461">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5000" w:type="pct"/>
        <w:tblBorders>
          <w:top w:val="dotted" w:sz="4" w:space="0" w:color="98BEE1" w:themeColor="accent1" w:themeShade="E6"/>
          <w:bottom w:val="dotted" w:sz="4" w:space="0" w:color="98BEE1" w:themeColor="accent1" w:themeShade="E6"/>
        </w:tblBorders>
        <w:tblCellMar>
          <w:top w:w="58" w:type="dxa"/>
          <w:left w:w="115" w:type="dxa"/>
          <w:bottom w:w="58" w:type="dxa"/>
          <w:right w:w="115" w:type="dxa"/>
        </w:tblCellMar>
        <w:tblLook w:val="04A0" w:firstRow="1" w:lastRow="0" w:firstColumn="1" w:lastColumn="0" w:noHBand="0" w:noVBand="1"/>
      </w:tblPr>
      <w:tblGrid>
        <w:gridCol w:w="5350"/>
        <w:gridCol w:w="5450"/>
      </w:tblGrid>
      <w:tr w:rsidR="00CC4461" w:rsidRPr="003275E1" w:rsidTr="00866FFA">
        <w:tc>
          <w:tcPr>
            <w:tcW w:w="2477" w:type="pct"/>
            <w:tcBorders>
              <w:top w:val="single" w:sz="4" w:space="0" w:color="auto"/>
              <w:bottom w:val="nil"/>
            </w:tcBorders>
          </w:tcPr>
          <w:p w:rsidR="00CC4461" w:rsidRPr="00EF1E0B" w:rsidRDefault="00CC4461" w:rsidP="00B64EAE">
            <w:pPr>
              <w:pStyle w:val="PURLMSH"/>
              <w:rPr>
                <w:rFonts w:eastAsia="Gulim" w:cs="Arial"/>
                <w:lang w:eastAsia="ko-KR"/>
              </w:rPr>
            </w:pPr>
            <w:r w:rsidRPr="00EF1E0B">
              <w:rPr>
                <w:rFonts w:eastAsia="Gulim" w:cs="Arial"/>
                <w:lang w:eastAsia="ko-KR"/>
              </w:rPr>
              <w:t>서버</w:t>
            </w:r>
            <w:r w:rsidRPr="00EF1E0B">
              <w:rPr>
                <w:rFonts w:eastAsia="Gulim" w:cs="Arial"/>
                <w:lang w:eastAsia="ko-KR"/>
              </w:rPr>
              <w:t xml:space="preserve"> </w:t>
            </w:r>
            <w:r w:rsidRPr="00EF1E0B">
              <w:rPr>
                <w:rFonts w:eastAsia="Gulim" w:cs="Arial"/>
                <w:lang w:eastAsia="ko-KR"/>
              </w:rPr>
              <w:t>팜의</w:t>
            </w:r>
            <w:r w:rsidRPr="00EF1E0B">
              <w:rPr>
                <w:rFonts w:eastAsia="Gulim" w:cs="Arial"/>
                <w:lang w:eastAsia="ko-KR"/>
              </w:rPr>
              <w:t xml:space="preserve"> </w:t>
            </w:r>
            <w:r w:rsidRPr="00EF1E0B">
              <w:rPr>
                <w:rFonts w:eastAsia="Gulim" w:cs="Arial"/>
                <w:lang w:eastAsia="ko-KR"/>
              </w:rPr>
              <w:t>라이선스</w:t>
            </w:r>
            <w:r w:rsidRPr="00EF1E0B">
              <w:rPr>
                <w:rFonts w:eastAsia="Gulim" w:cs="Arial"/>
                <w:lang w:eastAsia="ko-KR"/>
              </w:rPr>
              <w:t xml:space="preserve"> </w:t>
            </w:r>
            <w:r w:rsidRPr="00EF1E0B">
              <w:rPr>
                <w:rFonts w:eastAsia="Gulim" w:cs="Arial"/>
                <w:lang w:eastAsia="ko-KR"/>
              </w:rPr>
              <w:t>이동성</w:t>
            </w:r>
            <w:r w:rsidRPr="00EF1E0B">
              <w:rPr>
                <w:rFonts w:eastAsia="Gulim" w:cs="Arial"/>
                <w:lang w:eastAsia="ko-KR"/>
              </w:rPr>
              <w:t xml:space="preserve">: </w:t>
            </w:r>
            <w:r w:rsidRPr="00EF1E0B">
              <w:rPr>
                <w:rFonts w:eastAsia="Gulim" w:cs="Arial"/>
                <w:b/>
                <w:lang w:eastAsia="ko-KR"/>
              </w:rPr>
              <w:t>없음</w:t>
            </w:r>
          </w:p>
        </w:tc>
        <w:tc>
          <w:tcPr>
            <w:tcW w:w="2523" w:type="pct"/>
            <w:tcBorders>
              <w:top w:val="single" w:sz="4" w:space="0" w:color="auto"/>
              <w:bottom w:val="nil"/>
            </w:tcBorders>
          </w:tcPr>
          <w:p w:rsidR="00CC4461" w:rsidRPr="00EF1E0B" w:rsidRDefault="00CC4461" w:rsidP="00CC4461">
            <w:pPr>
              <w:pStyle w:val="PURLMSH"/>
              <w:rPr>
                <w:rFonts w:eastAsia="Gulim" w:cs="Arial"/>
                <w:i/>
                <w:lang w:eastAsia="ko-KR"/>
              </w:rPr>
            </w:pPr>
            <w:r w:rsidRPr="00EF1E0B">
              <w:rPr>
                <w:rFonts w:eastAsia="Gulim" w:cs="Arial"/>
                <w:lang w:eastAsia="ko-KR"/>
              </w:rPr>
              <w:t>해당</w:t>
            </w:r>
            <w:r w:rsidRPr="00EF1E0B">
              <w:rPr>
                <w:rFonts w:eastAsia="Gulim" w:cs="Arial"/>
                <w:lang w:eastAsia="ko-KR"/>
              </w:rPr>
              <w:t xml:space="preserve"> </w:t>
            </w:r>
            <w:r w:rsidRPr="00EF1E0B">
              <w:rPr>
                <w:rFonts w:eastAsia="Gulim" w:cs="Arial"/>
                <w:lang w:eastAsia="ko-KR"/>
              </w:rPr>
              <w:t>통지</w:t>
            </w:r>
            <w:r w:rsidRPr="00EF1E0B">
              <w:rPr>
                <w:rFonts w:eastAsia="Gulim" w:cs="Arial"/>
                <w:lang w:eastAsia="ko-KR"/>
              </w:rPr>
              <w:t xml:space="preserve"> </w:t>
            </w:r>
            <w:r w:rsidRPr="00EF1E0B">
              <w:rPr>
                <w:rFonts w:eastAsia="Gulim" w:cs="Arial"/>
                <w:lang w:eastAsia="ko-KR"/>
              </w:rPr>
              <w:t>참조</w:t>
            </w:r>
            <w:r w:rsidRPr="00EF1E0B">
              <w:rPr>
                <w:rFonts w:eastAsia="Gulim" w:cs="Arial"/>
                <w:lang w:eastAsia="ko-KR"/>
              </w:rPr>
              <w:t xml:space="preserve">: </w:t>
            </w:r>
            <w:r w:rsidRPr="00EF1E0B">
              <w:rPr>
                <w:rFonts w:eastAsia="Gulim" w:cs="Arial"/>
                <w:b/>
                <w:lang w:eastAsia="ko-KR"/>
              </w:rPr>
              <w:t>데이터</w:t>
            </w:r>
            <w:r w:rsidRPr="00EF1E0B">
              <w:rPr>
                <w:rFonts w:eastAsia="Gulim" w:cs="Arial"/>
                <w:b/>
                <w:lang w:eastAsia="ko-KR"/>
              </w:rPr>
              <w:t xml:space="preserve"> </w:t>
            </w:r>
            <w:r w:rsidRPr="00EF1E0B">
              <w:rPr>
                <w:rFonts w:eastAsia="Gulim" w:cs="Arial"/>
                <w:b/>
                <w:lang w:eastAsia="ko-KR"/>
              </w:rPr>
              <w:t>전송</w:t>
            </w:r>
            <w:r w:rsidRPr="00EF1E0B">
              <w:rPr>
                <w:rFonts w:eastAsia="Gulim" w:cs="Arial"/>
                <w:b/>
                <w:lang w:eastAsia="ko-KR"/>
              </w:rPr>
              <w:t xml:space="preserve">, H.264/AVC </w:t>
            </w:r>
            <w:r w:rsidRPr="00EF1E0B">
              <w:rPr>
                <w:rFonts w:eastAsia="Gulim" w:cs="Arial"/>
                <w:b/>
                <w:lang w:eastAsia="ko-KR"/>
              </w:rPr>
              <w:t>및</w:t>
            </w:r>
            <w:r w:rsidRPr="00EF1E0B">
              <w:rPr>
                <w:rFonts w:eastAsia="Gulim" w:cs="Arial"/>
                <w:b/>
                <w:lang w:eastAsia="ko-KR"/>
              </w:rPr>
              <w:t xml:space="preserve"> VC-1</w:t>
            </w:r>
            <w:r w:rsidRPr="00EF1E0B">
              <w:rPr>
                <w:rFonts w:eastAsia="Gulim" w:cs="Arial"/>
                <w:i/>
                <w:lang w:eastAsia="ko-KR"/>
              </w:rPr>
              <w:t>(</w:t>
            </w:r>
            <w:hyperlink w:anchor="Appendix2" w:history="1">
              <w:r w:rsidRPr="00EF1E0B">
                <w:rPr>
                  <w:rStyle w:val="Hyperlink"/>
                  <w:rFonts w:eastAsia="Gulim" w:cs="Arial"/>
                  <w:i/>
                  <w:lang w:eastAsia="ko-KR"/>
                </w:rPr>
                <w:t>부록</w:t>
              </w:r>
              <w:r w:rsidRPr="00EF1E0B">
                <w:rPr>
                  <w:rStyle w:val="Hyperlink"/>
                  <w:rFonts w:eastAsia="Gulim" w:cs="Arial"/>
                  <w:i/>
                  <w:lang w:eastAsia="ko-KR"/>
                </w:rPr>
                <w:t xml:space="preserve"> 2</w:t>
              </w:r>
            </w:hyperlink>
            <w:r w:rsidRPr="00EF1E0B">
              <w:rPr>
                <w:rFonts w:eastAsia="Gulim" w:cs="Arial"/>
                <w:i/>
                <w:lang w:eastAsia="ko-KR"/>
              </w:rPr>
              <w:t xml:space="preserve"> </w:t>
            </w:r>
            <w:r w:rsidRPr="00EF1E0B">
              <w:rPr>
                <w:rFonts w:eastAsia="Gulim" w:cs="Arial"/>
                <w:i/>
                <w:lang w:eastAsia="ko-KR"/>
              </w:rPr>
              <w:t>참조</w:t>
            </w:r>
            <w:r w:rsidRPr="00EF1E0B">
              <w:rPr>
                <w:rFonts w:eastAsia="Gulim" w:cs="Arial"/>
                <w:i/>
                <w:lang w:eastAsia="ko-KR"/>
              </w:rPr>
              <w:t>)</w:t>
            </w:r>
          </w:p>
        </w:tc>
      </w:tr>
      <w:tr w:rsidR="00215CC7" w:rsidRPr="003275E1" w:rsidTr="00FE55C7">
        <w:tc>
          <w:tcPr>
            <w:tcW w:w="2477" w:type="pct"/>
            <w:tcBorders>
              <w:top w:val="single" w:sz="4" w:space="0" w:color="auto"/>
              <w:bottom w:val="nil"/>
            </w:tcBorders>
          </w:tcPr>
          <w:p w:rsidR="00215CC7" w:rsidRPr="00215CC7" w:rsidRDefault="00215CC7" w:rsidP="00215CC7">
            <w:pPr>
              <w:pStyle w:val="PURLMSH"/>
              <w:rPr>
                <w:rFonts w:eastAsia="Gulim" w:cs="Arial"/>
                <w:lang w:eastAsia="ko-KR"/>
              </w:rPr>
            </w:pPr>
            <w:r w:rsidRPr="00215CC7">
              <w:rPr>
                <w:rFonts w:eastAsia="Gulim" w:cs="Arial"/>
                <w:lang w:eastAsia="ko-KR"/>
              </w:rPr>
              <w:t>클라이언트</w:t>
            </w:r>
            <w:r w:rsidRPr="00215CC7">
              <w:rPr>
                <w:rFonts w:eastAsia="Gulim" w:cs="Arial"/>
                <w:lang w:eastAsia="ko-KR"/>
              </w:rPr>
              <w:t>/</w:t>
            </w:r>
            <w:r w:rsidRPr="00215CC7">
              <w:rPr>
                <w:rFonts w:eastAsia="Gulim" w:cs="Arial"/>
                <w:lang w:eastAsia="ko-KR"/>
              </w:rPr>
              <w:t>추가</w:t>
            </w:r>
            <w:r w:rsidRPr="00215CC7">
              <w:rPr>
                <w:rFonts w:eastAsia="Gulim" w:cs="Arial"/>
                <w:lang w:eastAsia="ko-KR"/>
              </w:rPr>
              <w:t xml:space="preserve"> </w:t>
            </w:r>
            <w:r w:rsidRPr="00215CC7">
              <w:rPr>
                <w:rFonts w:eastAsia="Gulim" w:cs="Arial"/>
                <w:lang w:eastAsia="ko-KR"/>
              </w:rPr>
              <w:t>소프트웨어</w:t>
            </w:r>
            <w:r w:rsidRPr="00215CC7">
              <w:rPr>
                <w:rFonts w:eastAsia="Gulim" w:cs="Arial"/>
                <w:lang w:eastAsia="ko-KR"/>
              </w:rPr>
              <w:t xml:space="preserve">: </w:t>
            </w:r>
            <w:r w:rsidRPr="00215CC7">
              <w:rPr>
                <w:rFonts w:eastAsia="Gulim" w:cs="Arial"/>
                <w:b/>
                <w:lang w:eastAsia="ko-KR"/>
              </w:rPr>
              <w:t>있음</w:t>
            </w:r>
          </w:p>
        </w:tc>
        <w:tc>
          <w:tcPr>
            <w:tcW w:w="2523" w:type="pct"/>
            <w:tcBorders>
              <w:top w:val="single" w:sz="4" w:space="0" w:color="auto"/>
              <w:bottom w:val="nil"/>
            </w:tcBorders>
          </w:tcPr>
          <w:p w:rsidR="00215CC7" w:rsidRPr="00EF1E0B" w:rsidRDefault="00215CC7" w:rsidP="00FE55C7">
            <w:pPr>
              <w:pStyle w:val="PURLMSH"/>
              <w:rPr>
                <w:rFonts w:eastAsia="Gulim" w:cs="Arial"/>
                <w:i/>
                <w:lang w:eastAsia="ko-KR"/>
              </w:rPr>
            </w:pPr>
          </w:p>
        </w:tc>
      </w:tr>
    </w:tbl>
    <w:p w:rsidR="00CC4461" w:rsidRPr="003275E1" w:rsidRDefault="00CC4461" w:rsidP="00CC4461">
      <w:pPr>
        <w:pStyle w:val="PURADDITIONALTERMSHEADERMB"/>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CC4461" w:rsidRPr="003275E1" w:rsidRDefault="00CC4461" w:rsidP="00CC4461">
      <w:pPr>
        <w:pStyle w:val="PURBody-Indented"/>
        <w:rPr>
          <w:rFonts w:eastAsia="Gulim" w:cs="Arial"/>
          <w:lang w:eastAsia="ko-KR"/>
        </w:rPr>
      </w:pPr>
      <w:r w:rsidRPr="003275E1">
        <w:rPr>
          <w:rFonts w:eastAsia="Gulim" w:cs="Arial"/>
          <w:lang w:eastAsia="ko-KR"/>
        </w:rPr>
        <w:t>Cloud Platform Guest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게스트</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라이선스가</w:t>
      </w:r>
      <w:r w:rsidRPr="003275E1">
        <w:rPr>
          <w:rFonts w:eastAsia="Gulim" w:cs="Arial"/>
          <w:lang w:eastAsia="ko-KR"/>
        </w:rPr>
        <w:t xml:space="preserve"> </w:t>
      </w:r>
      <w:r w:rsidRPr="003275E1">
        <w:rPr>
          <w:rFonts w:eastAsia="Gulim" w:cs="Arial"/>
          <w:lang w:eastAsia="ko-KR"/>
        </w:rPr>
        <w:t>허여됩니다</w:t>
      </w:r>
      <w:r w:rsidRPr="003275E1">
        <w:rPr>
          <w:rFonts w:eastAsia="Gulim" w:cs="Arial"/>
          <w:lang w:eastAsia="ko-KR"/>
        </w:rPr>
        <w:t>.</w:t>
      </w:r>
    </w:p>
    <w:p w:rsidR="00CC4461" w:rsidRPr="003275E1" w:rsidRDefault="00CC4461" w:rsidP="00CC4461">
      <w:pPr>
        <w:spacing w:after="200"/>
        <w:ind w:left="817" w:hanging="547"/>
        <w:rPr>
          <w:rFonts w:eastAsia="Gulim" w:cs="Arial"/>
          <w:lang w:eastAsia="ko-KR"/>
        </w:rPr>
      </w:pPr>
      <w:r w:rsidRPr="003275E1">
        <w:rPr>
          <w:rFonts w:eastAsia="Gulim" w:cs="Arial"/>
          <w:smallCaps/>
          <w:color w:val="00467F" w:themeColor="text2"/>
          <w:sz w:val="18"/>
          <w:lang w:eastAsia="ko-KR"/>
        </w:rPr>
        <w:t>Windows Server</w:t>
      </w:r>
      <w:r w:rsidRPr="003275E1">
        <w:rPr>
          <w:rFonts w:eastAsia="Gulim" w:cs="Arial"/>
          <w:smallCaps/>
          <w:color w:val="00467F" w:themeColor="text2"/>
          <w:sz w:val="18"/>
          <w:lang w:eastAsia="ko-KR"/>
        </w:rPr>
        <w:t>에</w:t>
      </w:r>
      <w:r w:rsidRPr="003275E1">
        <w:rPr>
          <w:rFonts w:eastAsia="Gulim" w:cs="Arial"/>
          <w:smallCaps/>
          <w:color w:val="00467F" w:themeColor="text2"/>
          <w:sz w:val="18"/>
          <w:lang w:eastAsia="ko-KR"/>
        </w:rPr>
        <w:t xml:space="preserve"> </w:t>
      </w:r>
      <w:r w:rsidRPr="003275E1">
        <w:rPr>
          <w:rFonts w:eastAsia="Gulim" w:cs="Arial"/>
          <w:smallCaps/>
          <w:color w:val="00467F" w:themeColor="text2"/>
          <w:sz w:val="18"/>
          <w:lang w:eastAsia="ko-KR"/>
        </w:rPr>
        <w:t>대한</w:t>
      </w:r>
      <w:r w:rsidRPr="003275E1">
        <w:rPr>
          <w:rFonts w:eastAsia="Gulim" w:cs="Arial"/>
          <w:smallCaps/>
          <w:color w:val="00467F" w:themeColor="text2"/>
          <w:sz w:val="18"/>
          <w:lang w:eastAsia="ko-KR"/>
        </w:rPr>
        <w:t xml:space="preserve"> </w:t>
      </w:r>
      <w:r w:rsidRPr="003275E1">
        <w:rPr>
          <w:rFonts w:eastAsia="Gulim" w:cs="Arial"/>
          <w:smallCaps/>
          <w:color w:val="00467F" w:themeColor="text2"/>
          <w:sz w:val="18"/>
          <w:lang w:eastAsia="ko-KR"/>
        </w:rPr>
        <w:t>권한</w:t>
      </w:r>
    </w:p>
    <w:p w:rsidR="00CC4461" w:rsidRPr="003275E1" w:rsidRDefault="00CC4461" w:rsidP="00CC4461">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대신</w:t>
      </w:r>
      <w:r w:rsidRPr="003275E1">
        <w:rPr>
          <w:rFonts w:eastAsia="Gulim" w:cs="Arial"/>
          <w:lang w:eastAsia="ko-KR"/>
        </w:rPr>
        <w:t xml:space="preserve"> 2012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Windows Server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만들고</w:t>
      </w:r>
      <w:r w:rsidRPr="003275E1">
        <w:rPr>
          <w:rFonts w:eastAsia="Gulim" w:cs="Arial"/>
          <w:lang w:eastAsia="ko-KR"/>
        </w:rPr>
        <w:t xml:space="preserve">, </w:t>
      </w:r>
      <w:r w:rsidRPr="003275E1">
        <w:rPr>
          <w:rFonts w:eastAsia="Gulim" w:cs="Arial"/>
          <w:lang w:eastAsia="ko-KR"/>
        </w:rPr>
        <w:t>저장하고</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CC4461" w:rsidRPr="003275E1" w:rsidRDefault="00CC4461" w:rsidP="00B64EAE">
      <w:pPr>
        <w:pStyle w:val="PURBody-Indented"/>
        <w:numPr>
          <w:ilvl w:val="0"/>
          <w:numId w:val="30"/>
        </w:numPr>
        <w:ind w:left="548" w:hanging="274"/>
        <w:contextualSpacing/>
        <w:rPr>
          <w:rFonts w:eastAsia="Gulim" w:cs="Arial"/>
        </w:rPr>
      </w:pPr>
      <w:r w:rsidRPr="003275E1">
        <w:rPr>
          <w:rFonts w:eastAsia="Gulim" w:cs="Arial"/>
        </w:rPr>
        <w:t xml:space="preserve">Windows Server Standard </w:t>
      </w:r>
    </w:p>
    <w:p w:rsidR="00CC4461" w:rsidRPr="003275E1" w:rsidRDefault="00CC4461" w:rsidP="00B64EAE">
      <w:pPr>
        <w:pStyle w:val="PURBody-Indented"/>
        <w:numPr>
          <w:ilvl w:val="0"/>
          <w:numId w:val="30"/>
        </w:numPr>
        <w:ind w:left="548" w:hanging="274"/>
        <w:contextualSpacing/>
        <w:rPr>
          <w:rFonts w:eastAsia="Gulim" w:cs="Arial"/>
        </w:rPr>
      </w:pPr>
      <w:r w:rsidRPr="003275E1">
        <w:rPr>
          <w:rFonts w:eastAsia="Gulim" w:cs="Arial"/>
        </w:rPr>
        <w:t>Windows Server Enterprise</w:t>
      </w:r>
    </w:p>
    <w:p w:rsidR="00CC4461" w:rsidRPr="003275E1" w:rsidRDefault="00CC4461" w:rsidP="00B64EAE">
      <w:pPr>
        <w:pStyle w:val="PURBody-Indented"/>
        <w:numPr>
          <w:ilvl w:val="0"/>
          <w:numId w:val="30"/>
        </w:numPr>
        <w:ind w:left="548" w:hanging="274"/>
        <w:contextualSpacing/>
        <w:rPr>
          <w:rFonts w:eastAsia="Gulim" w:cs="Arial"/>
        </w:rPr>
      </w:pPr>
      <w:r w:rsidRPr="003275E1">
        <w:rPr>
          <w:rFonts w:eastAsia="Gulim" w:cs="Arial"/>
        </w:rPr>
        <w:t>Windows Server Datacenter</w:t>
      </w:r>
    </w:p>
    <w:p w:rsidR="00CC4461" w:rsidRPr="003275E1" w:rsidRDefault="00CC4461" w:rsidP="00B64EAE">
      <w:pPr>
        <w:pStyle w:val="PURBody-Indented"/>
        <w:numPr>
          <w:ilvl w:val="0"/>
          <w:numId w:val="30"/>
        </w:numPr>
        <w:ind w:left="548" w:hanging="274"/>
        <w:contextualSpacing/>
        <w:rPr>
          <w:rFonts w:eastAsia="Gulim" w:cs="Arial"/>
        </w:rPr>
      </w:pPr>
      <w:r w:rsidRPr="003275E1">
        <w:rPr>
          <w:rFonts w:eastAsia="Gulim" w:cs="Arial"/>
        </w:rPr>
        <w:t>Windows Server Essentials</w:t>
      </w:r>
    </w:p>
    <w:p w:rsidR="00CC4461" w:rsidRPr="003275E1" w:rsidRDefault="00CC4461" w:rsidP="00B64EAE">
      <w:pPr>
        <w:pStyle w:val="PURBody-Indented"/>
        <w:numPr>
          <w:ilvl w:val="0"/>
          <w:numId w:val="30"/>
        </w:numPr>
        <w:ind w:left="548" w:hanging="274"/>
        <w:contextualSpacing/>
        <w:rPr>
          <w:rFonts w:eastAsia="Gulim" w:cs="Arial"/>
        </w:rPr>
      </w:pPr>
      <w:r w:rsidRPr="003275E1">
        <w:rPr>
          <w:rFonts w:eastAsia="Gulim" w:cs="Arial"/>
        </w:rPr>
        <w:t>Windows Web Server</w:t>
      </w:r>
    </w:p>
    <w:p w:rsidR="00CC4461" w:rsidRPr="003275E1" w:rsidRDefault="00CC4461" w:rsidP="00215CC7">
      <w:pPr>
        <w:pStyle w:val="PURBody-Indented"/>
        <w:numPr>
          <w:ilvl w:val="0"/>
          <w:numId w:val="30"/>
        </w:numPr>
        <w:ind w:left="548" w:hanging="274"/>
        <w:rPr>
          <w:rFonts w:eastAsia="Gulim" w:cs="Arial"/>
          <w:lang w:eastAsia="ko-KR"/>
        </w:rPr>
      </w:pPr>
      <w:r w:rsidRPr="003275E1">
        <w:rPr>
          <w:rFonts w:eastAsia="Gulim" w:cs="Arial"/>
          <w:lang w:eastAsia="ko-KR"/>
        </w:rPr>
        <w:t xml:space="preserve">Windows HPC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p>
    <w:p w:rsidR="00CC4461" w:rsidRPr="003275E1" w:rsidRDefault="00CC4461" w:rsidP="00CC4461">
      <w:pPr>
        <w:pStyle w:val="PURBody-Indented"/>
        <w:rPr>
          <w:rFonts w:eastAsia="Gulim" w:cs="Arial"/>
          <w:lang w:eastAsia="ko-KR"/>
        </w:rPr>
      </w:pP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옵션을</w:t>
      </w:r>
      <w:r w:rsidRPr="003275E1">
        <w:rPr>
          <w:rFonts w:eastAsia="Gulim" w:cs="Arial"/>
          <w:lang w:eastAsia="ko-KR"/>
        </w:rPr>
        <w:t xml:space="preserve"> </w:t>
      </w:r>
      <w:r w:rsidRPr="003275E1">
        <w:rPr>
          <w:rFonts w:eastAsia="Gulim" w:cs="Arial"/>
          <w:lang w:eastAsia="ko-KR"/>
        </w:rPr>
        <w:t>선택함으로써</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허용되는</w:t>
      </w:r>
      <w:r w:rsidRPr="003275E1">
        <w:rPr>
          <w:rFonts w:eastAsia="Gulim" w:cs="Arial"/>
          <w:lang w:eastAsia="ko-KR"/>
        </w:rPr>
        <w:t xml:space="preserve"> </w:t>
      </w:r>
      <w:r w:rsidRPr="003275E1">
        <w:rPr>
          <w:rFonts w:eastAsia="Gulim" w:cs="Arial"/>
          <w:lang w:eastAsia="ko-KR"/>
        </w:rPr>
        <w:t>것보다</w:t>
      </w:r>
      <w:r w:rsidRPr="003275E1">
        <w:rPr>
          <w:rFonts w:eastAsia="Gulim" w:cs="Arial"/>
          <w:lang w:eastAsia="ko-KR"/>
        </w:rPr>
        <w:t xml:space="preserve"> </w:t>
      </w:r>
      <w:r w:rsidRPr="003275E1">
        <w:rPr>
          <w:rFonts w:eastAsia="Gulim" w:cs="Arial"/>
          <w:lang w:eastAsia="ko-KR"/>
        </w:rPr>
        <w:t>많은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만들거나</w:t>
      </w:r>
      <w:r w:rsidRPr="003275E1">
        <w:rPr>
          <w:rFonts w:eastAsia="Gulim" w:cs="Arial"/>
          <w:lang w:eastAsia="ko-KR"/>
        </w:rPr>
        <w:t xml:space="preserve">, </w:t>
      </w:r>
      <w:r w:rsidRPr="003275E1">
        <w:rPr>
          <w:rFonts w:eastAsia="Gulim" w:cs="Arial"/>
          <w:lang w:eastAsia="ko-KR"/>
        </w:rPr>
        <w:t>저장하거나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아닙니다</w:t>
      </w:r>
      <w:r w:rsidRPr="003275E1">
        <w:rPr>
          <w:rFonts w:eastAsia="Gulim" w:cs="Arial"/>
          <w:lang w:eastAsia="ko-KR"/>
        </w:rPr>
        <w:t xml:space="preserve">. </w:t>
      </w:r>
    </w:p>
    <w:p w:rsidR="00CC4461" w:rsidRPr="003275E1" w:rsidRDefault="00CC4461" w:rsidP="00CC4461">
      <w:pPr>
        <w:pStyle w:val="PURBlueStrong"/>
        <w:rPr>
          <w:rFonts w:eastAsia="Gulim" w:cs="Arial"/>
          <w:lang w:eastAsia="ko-KR"/>
        </w:rPr>
      </w:pPr>
      <w:r w:rsidRPr="003275E1">
        <w:rPr>
          <w:rFonts w:eastAsia="Gulim" w:cs="Arial"/>
          <w:lang w:eastAsia="ko-KR"/>
        </w:rPr>
        <w:lastRenderedPageBreak/>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w:t>
      </w:r>
    </w:p>
    <w:p w:rsidR="00CC4461" w:rsidRPr="003275E1" w:rsidRDefault="00CC4461" w:rsidP="00CC4461">
      <w:pPr>
        <w:pStyle w:val="PURBody-Indented"/>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Windows </w:t>
      </w:r>
      <w:r w:rsidRPr="003275E1">
        <w:rPr>
          <w:rFonts w:eastAsia="Gulim" w:cs="Arial"/>
          <w:lang w:eastAsia="ko-KR"/>
        </w:rPr>
        <w:t>내부</w:t>
      </w:r>
      <w:r w:rsidRPr="003275E1">
        <w:rPr>
          <w:rFonts w:eastAsia="Gulim" w:cs="Arial"/>
          <w:lang w:eastAsia="ko-KR"/>
        </w:rPr>
        <w:t xml:space="preserve"> </w:t>
      </w:r>
      <w:r w:rsidRPr="003275E1">
        <w:rPr>
          <w:rFonts w:eastAsia="Gulim" w:cs="Arial"/>
          <w:lang w:eastAsia="ko-KR"/>
        </w:rPr>
        <w:t>데이터베이스라는</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기술이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요소는</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저장합니다</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내용과</w:t>
      </w:r>
      <w:r w:rsidRPr="003275E1">
        <w:rPr>
          <w:rFonts w:eastAsia="Gulim" w:cs="Arial"/>
          <w:lang w:eastAsia="ko-KR"/>
        </w:rPr>
        <w:t xml:space="preserve"> </w:t>
      </w:r>
      <w:r w:rsidRPr="003275E1">
        <w:rPr>
          <w:rFonts w:eastAsia="Gulim" w:cs="Arial"/>
          <w:lang w:eastAsia="ko-KR"/>
        </w:rPr>
        <w:t>달리</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사용하거나</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C4461" w:rsidRPr="003275E1" w:rsidRDefault="00CC4461" w:rsidP="00CC4461">
      <w:pPr>
        <w:pStyle w:val="PURBlueStrong"/>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p>
    <w:p w:rsidR="00B64EAE" w:rsidRPr="003275E1" w:rsidRDefault="00CC4461" w:rsidP="00B64EAE">
      <w:pPr>
        <w:pStyle w:val="PURBody-Indented"/>
        <w:rPr>
          <w:rFonts w:eastAsia="Gulim" w:cs="Arial"/>
          <w:lang w:eastAsia="ko-KR"/>
        </w:rPr>
      </w:pPr>
      <w:r w:rsidRPr="003275E1">
        <w:rPr>
          <w:rFonts w:eastAsia="Gulim" w:cs="Arial"/>
          <w:lang w:eastAsia="ko-KR"/>
        </w:rPr>
        <w:t xml:space="preserve">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C4461" w:rsidRPr="003275E1" w:rsidRDefault="00CC4461" w:rsidP="00B64EAE">
      <w:pPr>
        <w:pStyle w:val="PURBody-Indented"/>
        <w:rPr>
          <w:rFonts w:eastAsia="Gulim" w:cs="Arial"/>
          <w:lang w:eastAsia="ko-KR"/>
        </w:rPr>
      </w:pPr>
      <w:r w:rsidRPr="003275E1">
        <w:rPr>
          <w:rFonts w:eastAsia="Gulim" w:cs="Arial"/>
          <w:lang w:eastAsia="ko-KR"/>
        </w:rPr>
        <w:t>또한</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기능이나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기술을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인터페이스를</w:t>
      </w:r>
      <w:r w:rsidRPr="003275E1">
        <w:rPr>
          <w:rFonts w:eastAsia="Gulim" w:cs="Arial"/>
          <w:lang w:eastAsia="ko-KR"/>
        </w:rPr>
        <w:t xml:space="preserve"> </w:t>
      </w:r>
      <w:r w:rsidRPr="003275E1">
        <w:rPr>
          <w:rFonts w:eastAsia="Gulim" w:cs="Arial"/>
          <w:lang w:eastAsia="ko-KR"/>
        </w:rPr>
        <w:t>호스트하기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Windows Server 2012 R2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각</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Windows Server 2012 R2 </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CC4461" w:rsidRPr="003275E1" w:rsidRDefault="00CC4461" w:rsidP="00CC4461">
      <w:pPr>
        <w:pStyle w:val="PURBody-Indented"/>
        <w:rPr>
          <w:rFonts w:eastAsia="Gulim" w:cs="Arial"/>
          <w:lang w:eastAsia="ko-KR"/>
        </w:rPr>
      </w:pP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제공된</w:t>
      </w:r>
      <w:r w:rsidRPr="003275E1">
        <w:rPr>
          <w:rFonts w:eastAsia="Gulim" w:cs="Arial"/>
          <w:lang w:eastAsia="ko-KR"/>
        </w:rPr>
        <w:t xml:space="preserve"> </w:t>
      </w:r>
      <w:r w:rsidRPr="003275E1">
        <w:rPr>
          <w:rFonts w:eastAsia="Gulim" w:cs="Arial"/>
          <w:lang w:eastAsia="ko-KR"/>
        </w:rPr>
        <w:t>데스크톱은</w:t>
      </w:r>
      <w:r w:rsidRPr="003275E1">
        <w:rPr>
          <w:rFonts w:eastAsia="Gulim" w:cs="Arial"/>
          <w:lang w:eastAsia="ko-KR"/>
        </w:rPr>
        <w:t xml:space="preserve"> Windows Server </w:t>
      </w:r>
      <w:r w:rsidRPr="003275E1">
        <w:rPr>
          <w:rFonts w:eastAsia="Gulim" w:cs="Arial"/>
          <w:lang w:eastAsia="ko-KR"/>
        </w:rPr>
        <w:t>및</w:t>
      </w:r>
      <w:r w:rsidRPr="003275E1">
        <w:rPr>
          <w:rFonts w:eastAsia="Gulim" w:cs="Arial"/>
          <w:lang w:eastAsia="ko-KR"/>
        </w:rPr>
        <w:t xml:space="preserve"> RDS(</w:t>
      </w:r>
      <w:r w:rsidRPr="003275E1">
        <w:rPr>
          <w:rFonts w:eastAsia="Gulim" w:cs="Arial"/>
          <w:lang w:eastAsia="ko-KR"/>
        </w:rPr>
        <w:t>원격</w:t>
      </w:r>
      <w:r w:rsidRPr="003275E1">
        <w:rPr>
          <w:rFonts w:eastAsia="Gulim" w:cs="Arial"/>
          <w:lang w:eastAsia="ko-KR"/>
        </w:rPr>
        <w:t xml:space="preserve">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SPLA</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지원됩니다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유형의</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제공하려면</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인프라가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제공을</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사용된다는</w:t>
      </w:r>
      <w:r w:rsidRPr="003275E1">
        <w:rPr>
          <w:rFonts w:eastAsia="Gulim" w:cs="Arial"/>
          <w:lang w:eastAsia="ko-KR"/>
        </w:rPr>
        <w:t xml:space="preserve"> </w:t>
      </w:r>
      <w:r w:rsidRPr="003275E1">
        <w:rPr>
          <w:rFonts w:eastAsia="Gulim" w:cs="Arial"/>
          <w:lang w:eastAsia="ko-KR"/>
        </w:rPr>
        <w:t>점을</w:t>
      </w:r>
      <w:r w:rsidRPr="003275E1">
        <w:rPr>
          <w:rFonts w:eastAsia="Gulim" w:cs="Arial"/>
          <w:lang w:eastAsia="ko-KR"/>
        </w:rPr>
        <w:t xml:space="preserve"> </w:t>
      </w:r>
      <w:r w:rsidRPr="003275E1">
        <w:rPr>
          <w:rFonts w:eastAsia="Gulim" w:cs="Arial"/>
          <w:lang w:eastAsia="ko-KR"/>
        </w:rPr>
        <w:t>마케팅</w:t>
      </w:r>
      <w:r w:rsidRPr="003275E1">
        <w:rPr>
          <w:rFonts w:eastAsia="Gulim" w:cs="Arial"/>
          <w:lang w:eastAsia="ko-KR"/>
        </w:rPr>
        <w:t xml:space="preserve"> </w:t>
      </w:r>
      <w:r w:rsidRPr="003275E1">
        <w:rPr>
          <w:rFonts w:eastAsia="Gulim" w:cs="Arial"/>
          <w:lang w:eastAsia="ko-KR"/>
        </w:rPr>
        <w:t>자료에</w:t>
      </w:r>
      <w:r w:rsidRPr="003275E1">
        <w:rPr>
          <w:rFonts w:eastAsia="Gulim" w:cs="Arial"/>
          <w:lang w:eastAsia="ko-KR"/>
        </w:rPr>
        <w:t xml:space="preserve"> </w:t>
      </w:r>
      <w:r w:rsidRPr="003275E1">
        <w:rPr>
          <w:rFonts w:eastAsia="Gulim" w:cs="Arial"/>
          <w:lang w:eastAsia="ko-KR"/>
        </w:rPr>
        <w:t>분명히</w:t>
      </w:r>
      <w:r w:rsidRPr="003275E1">
        <w:rPr>
          <w:rFonts w:eastAsia="Gulim" w:cs="Arial"/>
          <w:lang w:eastAsia="ko-KR"/>
        </w:rPr>
        <w:t xml:space="preserve"> </w:t>
      </w:r>
      <w:r w:rsidRPr="003275E1">
        <w:rPr>
          <w:rFonts w:eastAsia="Gulim" w:cs="Arial"/>
          <w:lang w:eastAsia="ko-KR"/>
        </w:rPr>
        <w:t>명시해야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호스트되는</w:t>
      </w:r>
      <w:r w:rsidRPr="003275E1">
        <w:rPr>
          <w:rFonts w:eastAsia="Gulim" w:cs="Arial"/>
          <w:lang w:eastAsia="ko-KR"/>
        </w:rPr>
        <w:t xml:space="preserve"> </w:t>
      </w:r>
      <w:r w:rsidRPr="003275E1">
        <w:rPr>
          <w:rFonts w:eastAsia="Gulim" w:cs="Arial"/>
          <w:lang w:eastAsia="ko-KR"/>
        </w:rPr>
        <w:t>그래픽</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인터페이스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데스크톱을</w:t>
      </w:r>
      <w:r w:rsidRPr="003275E1">
        <w:rPr>
          <w:rFonts w:eastAsia="Gulim" w:cs="Arial"/>
          <w:lang w:eastAsia="ko-KR"/>
        </w:rPr>
        <w:t xml:space="preserve"> </w:t>
      </w:r>
      <w:r w:rsidRPr="003275E1">
        <w:rPr>
          <w:rFonts w:eastAsia="Gulim" w:cs="Arial"/>
          <w:lang w:eastAsia="ko-KR"/>
        </w:rPr>
        <w:t>서비스로</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Windows </w:t>
      </w:r>
      <w:r w:rsidRPr="003275E1">
        <w:rPr>
          <w:rFonts w:eastAsia="Gulim" w:cs="Arial"/>
          <w:lang w:eastAsia="ko-KR"/>
        </w:rPr>
        <w:t>데스크톱</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CC4461" w:rsidRPr="003275E1" w:rsidRDefault="00CC4461" w:rsidP="00CC4461">
      <w:pPr>
        <w:pStyle w:val="PURBlueStrong"/>
        <w:rPr>
          <w:rFonts w:eastAsia="Gulim" w:cs="Arial"/>
        </w:rPr>
      </w:pPr>
      <w:r w:rsidRPr="003275E1">
        <w:rPr>
          <w:rFonts w:eastAsia="Gulim" w:cs="Arial"/>
        </w:rPr>
        <w:t>Windows Server 2012 R2 Active Directory Rights Management Services</w:t>
      </w:r>
    </w:p>
    <w:p w:rsidR="00CC4461" w:rsidRPr="003275E1" w:rsidRDefault="00CC4461" w:rsidP="00CC4461">
      <w:pPr>
        <w:pStyle w:val="PURBody-Indented"/>
        <w:rPr>
          <w:rFonts w:eastAsia="Gulim" w:cs="Arial"/>
          <w:lang w:eastAsia="ko-KR"/>
        </w:rPr>
      </w:pPr>
      <w:r w:rsidRPr="003275E1">
        <w:rPr>
          <w:rFonts w:eastAsia="Gulim" w:cs="Arial"/>
        </w:rPr>
        <w:t xml:space="preserve">Windows Server 2012 R2 Active Directory Rights Management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Windows Server 2012 R2 Active Directory Rights Management Services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C4461" w:rsidRPr="003275E1" w:rsidRDefault="00CC4461" w:rsidP="00CC4461">
      <w:pPr>
        <w:pStyle w:val="PURBlueStrong"/>
        <w:rPr>
          <w:rFonts w:eastAsia="Gulim" w:cs="Arial"/>
        </w:rPr>
      </w:pPr>
      <w:r w:rsidRPr="003275E1">
        <w:rPr>
          <w:rFonts w:eastAsia="Gulim" w:cs="Arial"/>
        </w:rPr>
        <w:t>Microsoft Application Virtualization for Remote Desktop Services</w:t>
      </w:r>
    </w:p>
    <w:p w:rsidR="00CC4461" w:rsidRPr="003275E1" w:rsidRDefault="00CC4461" w:rsidP="00CC4461">
      <w:pPr>
        <w:pStyle w:val="PURBody-Indented"/>
        <w:rPr>
          <w:rFonts w:eastAsia="Gulim" w:cs="Arial"/>
          <w:lang w:eastAsia="ko-KR"/>
        </w:rPr>
      </w:pPr>
      <w:r w:rsidRPr="003275E1">
        <w:rPr>
          <w:rFonts w:eastAsia="Gulim" w:cs="Arial"/>
        </w:rPr>
        <w:t xml:space="preserve">Microsoft Application Virtualization for Remote Desktop Services </w:t>
      </w:r>
      <w:r w:rsidRPr="003275E1">
        <w:rPr>
          <w:rFonts w:eastAsia="Gulim" w:cs="Arial"/>
        </w:rPr>
        <w:t>기능에</w:t>
      </w:r>
      <w:r w:rsidRPr="003275E1">
        <w:rPr>
          <w:rFonts w:eastAsia="Gulim" w:cs="Arial"/>
        </w:rPr>
        <w:t xml:space="preserve"> </w:t>
      </w:r>
      <w:r w:rsidRPr="003275E1">
        <w:rPr>
          <w:rFonts w:eastAsia="Gulim" w:cs="Arial"/>
        </w:rPr>
        <w:t>직접</w:t>
      </w:r>
      <w:r w:rsidRPr="003275E1">
        <w:rPr>
          <w:rFonts w:eastAsia="Gulim" w:cs="Arial"/>
        </w:rPr>
        <w:t xml:space="preserve"> </w:t>
      </w:r>
      <w:r w:rsidRPr="003275E1">
        <w:rPr>
          <w:rFonts w:eastAsia="Gulim" w:cs="Arial"/>
        </w:rPr>
        <w:t>또는</w:t>
      </w:r>
      <w:r w:rsidRPr="003275E1">
        <w:rPr>
          <w:rFonts w:eastAsia="Gulim" w:cs="Arial"/>
        </w:rPr>
        <w:t xml:space="preserve"> </w:t>
      </w:r>
      <w:r w:rsidRPr="003275E1">
        <w:rPr>
          <w:rFonts w:eastAsia="Gulim" w:cs="Arial"/>
        </w:rPr>
        <w:t>간접적으로</w:t>
      </w:r>
      <w:r w:rsidRPr="003275E1">
        <w:rPr>
          <w:rFonts w:eastAsia="Gulim" w:cs="Arial"/>
        </w:rPr>
        <w:t xml:space="preserve"> </w:t>
      </w:r>
      <w:r w:rsidRPr="003275E1">
        <w:rPr>
          <w:rFonts w:eastAsia="Gulim" w:cs="Arial"/>
        </w:rPr>
        <w:t>액세스할</w:t>
      </w:r>
      <w:r w:rsidRPr="003275E1">
        <w:rPr>
          <w:rFonts w:eastAsia="Gulim" w:cs="Arial"/>
        </w:rPr>
        <w:t xml:space="preserve"> </w:t>
      </w:r>
      <w:r w:rsidRPr="003275E1">
        <w:rPr>
          <w:rFonts w:eastAsia="Gulim" w:cs="Arial"/>
        </w:rPr>
        <w:t>수</w:t>
      </w:r>
      <w:r w:rsidRPr="003275E1">
        <w:rPr>
          <w:rFonts w:eastAsia="Gulim" w:cs="Arial"/>
        </w:rPr>
        <w:t xml:space="preserve"> </w:t>
      </w:r>
      <w:r w:rsidRPr="003275E1">
        <w:rPr>
          <w:rFonts w:eastAsia="Gulim" w:cs="Arial"/>
        </w:rPr>
        <w:t>있는</w:t>
      </w:r>
      <w:r w:rsidRPr="003275E1">
        <w:rPr>
          <w:rFonts w:eastAsia="Gulim" w:cs="Arial"/>
        </w:rPr>
        <w:t xml:space="preserve"> </w:t>
      </w:r>
      <w:r w:rsidRPr="003275E1">
        <w:rPr>
          <w:rFonts w:eastAsia="Gulim" w:cs="Arial"/>
        </w:rPr>
        <w:t>각</w:t>
      </w:r>
      <w:r w:rsidRPr="003275E1">
        <w:rPr>
          <w:rFonts w:eastAsia="Gulim" w:cs="Arial"/>
        </w:rPr>
        <w:t xml:space="preserve"> </w:t>
      </w:r>
      <w:r w:rsidRPr="003275E1">
        <w:rPr>
          <w:rFonts w:eastAsia="Gulim" w:cs="Arial"/>
        </w:rPr>
        <w:t>사용자에</w:t>
      </w:r>
      <w:r w:rsidRPr="003275E1">
        <w:rPr>
          <w:rFonts w:eastAsia="Gulim" w:cs="Arial"/>
        </w:rPr>
        <w:t xml:space="preserve"> </w:t>
      </w:r>
      <w:r w:rsidRPr="003275E1">
        <w:rPr>
          <w:rFonts w:eastAsia="Gulim" w:cs="Arial"/>
        </w:rPr>
        <w:t>대해</w:t>
      </w:r>
      <w:r w:rsidRPr="003275E1">
        <w:rPr>
          <w:rFonts w:eastAsia="Gulim" w:cs="Arial"/>
        </w:rPr>
        <w:t xml:space="preserve"> Microsoft Windows Server 2012 R2 </w:t>
      </w:r>
      <w:r w:rsidRPr="003275E1">
        <w:rPr>
          <w:rFonts w:eastAsia="Gulim" w:cs="Arial"/>
        </w:rPr>
        <w:t>원격</w:t>
      </w:r>
      <w:r w:rsidRPr="003275E1">
        <w:rPr>
          <w:rFonts w:eastAsia="Gulim" w:cs="Arial"/>
        </w:rPr>
        <w:t xml:space="preserve"> </w:t>
      </w:r>
      <w:r w:rsidRPr="003275E1">
        <w:rPr>
          <w:rFonts w:eastAsia="Gulim" w:cs="Arial"/>
        </w:rPr>
        <w:t>데스크톱</w:t>
      </w:r>
      <w:r w:rsidRPr="003275E1">
        <w:rPr>
          <w:rFonts w:eastAsia="Gulim" w:cs="Arial"/>
        </w:rPr>
        <w:t xml:space="preserve"> </w:t>
      </w:r>
      <w:r w:rsidRPr="003275E1">
        <w:rPr>
          <w:rFonts w:eastAsia="Gulim" w:cs="Arial"/>
        </w:rPr>
        <w:t>서비스</w:t>
      </w:r>
      <w:r w:rsidRPr="003275E1">
        <w:rPr>
          <w:rFonts w:eastAsia="Gulim" w:cs="Arial"/>
        </w:rPr>
        <w:t xml:space="preserve"> SAL</w:t>
      </w:r>
      <w:r w:rsidRPr="003275E1">
        <w:rPr>
          <w:rFonts w:eastAsia="Gulim" w:cs="Arial"/>
        </w:rPr>
        <w:t>을</w:t>
      </w:r>
      <w:r w:rsidRPr="003275E1">
        <w:rPr>
          <w:rFonts w:eastAsia="Gulim" w:cs="Arial"/>
        </w:rPr>
        <w:t xml:space="preserve"> </w:t>
      </w:r>
      <w:r w:rsidRPr="003275E1">
        <w:rPr>
          <w:rFonts w:eastAsia="Gulim" w:cs="Arial"/>
        </w:rPr>
        <w:t>취득해야</w:t>
      </w:r>
      <w:r w:rsidRPr="003275E1">
        <w:rPr>
          <w:rFonts w:eastAsia="Gulim" w:cs="Arial"/>
        </w:rPr>
        <w:t xml:space="preserve"> </w:t>
      </w:r>
      <w:r w:rsidRPr="003275E1">
        <w:rPr>
          <w:rFonts w:eastAsia="Gulim" w:cs="Arial"/>
        </w:rPr>
        <w:t>합니다</w:t>
      </w:r>
      <w:r w:rsidRPr="003275E1">
        <w:rPr>
          <w:rFonts w:eastAsia="Gulim" w:cs="Arial"/>
        </w:rPr>
        <w:t xml:space="preserve">. </w:t>
      </w:r>
      <w:r w:rsidRPr="003275E1">
        <w:rPr>
          <w:rFonts w:eastAsia="Gulim" w:cs="Arial"/>
          <w:lang w:eastAsia="ko-KR"/>
        </w:rPr>
        <w:t xml:space="preserve">SAL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설명은</w:t>
      </w:r>
      <w:r w:rsidRPr="003275E1">
        <w:rPr>
          <w:rFonts w:eastAsia="Gulim" w:cs="Arial"/>
          <w:lang w:eastAsia="ko-KR"/>
        </w:rPr>
        <w:t xml:space="preserve"> SAL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w:t>
      </w:r>
      <w:r w:rsidRPr="003275E1">
        <w:rPr>
          <w:rFonts w:eastAsia="Gulim" w:cs="Arial"/>
          <w:lang w:eastAsia="ko-KR"/>
        </w:rPr>
        <w:t xml:space="preserve"> </w:t>
      </w:r>
      <w:r w:rsidRPr="003275E1">
        <w:rPr>
          <w:rFonts w:eastAsia="Gulim" w:cs="Arial"/>
          <w:lang w:eastAsia="ko-KR"/>
        </w:rPr>
        <w:t>섹션을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C4461" w:rsidRPr="003275E1" w:rsidRDefault="00CC4461" w:rsidP="00CC4461">
      <w:pPr>
        <w:pStyle w:val="PURBlueStrong-Indented"/>
        <w:rPr>
          <w:rFonts w:eastAsia="Gulim" w:cs="Arial"/>
          <w:lang w:eastAsia="ko-KR"/>
        </w:rPr>
      </w:pPr>
      <w:r w:rsidRPr="003275E1">
        <w:rPr>
          <w:rFonts w:eastAsia="Gulim" w:cs="Arial"/>
          <w:lang w:eastAsia="ko-KR"/>
        </w:rPr>
        <w:t xml:space="preserve">.NET Framework </w:t>
      </w:r>
      <w:r w:rsidRPr="003275E1">
        <w:rPr>
          <w:rFonts w:eastAsia="Gulim" w:cs="Arial"/>
          <w:lang w:eastAsia="ko-KR"/>
        </w:rPr>
        <w:t>소프트웨어</w:t>
      </w:r>
      <w:r w:rsidRPr="003275E1">
        <w:rPr>
          <w:rFonts w:eastAsia="Gulim" w:cs="Arial"/>
          <w:lang w:eastAsia="ko-KR"/>
        </w:rPr>
        <w:t xml:space="preserve"> </w:t>
      </w:r>
    </w:p>
    <w:p w:rsidR="00506D38" w:rsidRPr="003275E1" w:rsidRDefault="00CC4461" w:rsidP="00CC4461">
      <w:pPr>
        <w:pStyle w:val="PURBody-Indented"/>
        <w:rPr>
          <w:rFonts w:eastAsia="Gulim" w:cs="Arial"/>
          <w:lang w:eastAsia="ko-KR"/>
        </w:rPr>
      </w:pPr>
      <w:r w:rsidRPr="003275E1">
        <w:rPr>
          <w:rFonts w:eastAsia="Gulim" w:cs="Arial"/>
          <w:lang w:eastAsia="ko-KR"/>
        </w:rPr>
        <w:t>소프트웨어에는</w:t>
      </w:r>
      <w:r w:rsidRPr="003275E1">
        <w:rPr>
          <w:rFonts w:eastAsia="Gulim" w:cs="Arial"/>
          <w:lang w:eastAsia="ko-KR"/>
        </w:rPr>
        <w:t xml:space="preserve"> Microsoft .NET Framework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조건에서</w:t>
      </w:r>
      <w:r w:rsidRPr="003275E1">
        <w:rPr>
          <w:rFonts w:eastAsia="Gulim" w:cs="Arial"/>
          <w:lang w:eastAsia="ko-KR"/>
        </w:rPr>
        <w:t xml:space="preserve"> .NET Framework </w:t>
      </w:r>
      <w:r w:rsidRPr="003275E1">
        <w:rPr>
          <w:rFonts w:eastAsia="Gulim" w:cs="Arial"/>
          <w:lang w:eastAsia="ko-KR"/>
        </w:rPr>
        <w:t>소프트웨어</w:t>
      </w:r>
      <w:r w:rsidRPr="003275E1">
        <w:rPr>
          <w:rFonts w:eastAsia="Gulim" w:cs="Arial"/>
          <w:lang w:eastAsia="ko-KR"/>
        </w:rPr>
        <w:t xml:space="preserve">, PowerShell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Windows </w:t>
      </w:r>
      <w:r w:rsidRPr="003275E1">
        <w:rPr>
          <w:rFonts w:eastAsia="Gulim" w:cs="Arial"/>
          <w:lang w:eastAsia="ko-KR"/>
        </w:rPr>
        <w:t>핫픽스</w:t>
      </w:r>
      <w:r w:rsidRPr="003275E1">
        <w:rPr>
          <w:rFonts w:eastAsia="Gulim" w:cs="Arial"/>
          <w:lang w:eastAsia="ko-KR"/>
        </w:rPr>
        <w:t xml:space="preserve"> KB975759</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CC4461" w:rsidRPr="003275E1" w:rsidRDefault="003B5CF1" w:rsidP="00CC4461">
      <w:pPr>
        <w:pStyle w:val="PURBody-Indented"/>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423D30" w:rsidRPr="003275E1" w:rsidRDefault="00423D30" w:rsidP="006B33B9">
      <w:pPr>
        <w:pStyle w:val="PURSectionHeading"/>
        <w:rPr>
          <w:rFonts w:eastAsia="Gulim" w:cs="Arial"/>
          <w:lang w:eastAsia="ko-KR"/>
        </w:rPr>
        <w:sectPr w:rsidR="00423D30" w:rsidRPr="003275E1" w:rsidSect="008354E4">
          <w:footerReference w:type="default" r:id="rId138"/>
          <w:type w:val="continuous"/>
          <w:pgSz w:w="12240" w:h="15840" w:code="1"/>
          <w:pgMar w:top="1166" w:right="720" w:bottom="720" w:left="720" w:header="432" w:footer="288" w:gutter="0"/>
          <w:cols w:space="360"/>
          <w:docGrid w:linePitch="360"/>
        </w:sectPr>
      </w:pPr>
    </w:p>
    <w:p w:rsidR="006B33B9" w:rsidRPr="003275E1" w:rsidRDefault="006B33B9" w:rsidP="00DC44EF">
      <w:pPr>
        <w:pStyle w:val="PURSectionHeading"/>
        <w:rPr>
          <w:rFonts w:eastAsia="Gulim" w:cs="Arial"/>
          <w:lang w:eastAsia="ko-KR"/>
        </w:rPr>
      </w:pPr>
      <w:bookmarkStart w:id="697" w:name="_Toc363552829"/>
      <w:bookmarkStart w:id="698" w:name="_Toc372067958"/>
      <w:bookmarkStart w:id="699" w:name="OLS"/>
      <w:bookmarkEnd w:id="682"/>
      <w:r w:rsidRPr="003275E1">
        <w:rPr>
          <w:rFonts w:eastAsia="Gulim" w:cs="Arial"/>
          <w:lang w:eastAsia="ko-KR"/>
        </w:rPr>
        <w:lastRenderedPageBreak/>
        <w:t>온라인</w:t>
      </w:r>
      <w:r w:rsidRPr="003275E1">
        <w:rPr>
          <w:rFonts w:eastAsia="Gulim" w:cs="Arial"/>
          <w:lang w:eastAsia="ko-KR"/>
        </w:rPr>
        <w:t xml:space="preserve"> </w:t>
      </w:r>
      <w:r w:rsidRPr="003275E1">
        <w:rPr>
          <w:rFonts w:eastAsia="Gulim" w:cs="Arial"/>
          <w:lang w:eastAsia="ko-KR"/>
        </w:rPr>
        <w:t>서비스</w:t>
      </w:r>
      <w:bookmarkEnd w:id="676"/>
      <w:bookmarkEnd w:id="677"/>
      <w:bookmarkEnd w:id="678"/>
      <w:bookmarkEnd w:id="679"/>
      <w:bookmarkEnd w:id="680"/>
      <w:bookmarkEnd w:id="683"/>
      <w:bookmarkEnd w:id="684"/>
      <w:bookmarkEnd w:id="697"/>
      <w:bookmarkEnd w:id="698"/>
    </w:p>
    <w:p w:rsidR="0006656D" w:rsidRPr="003275E1" w:rsidRDefault="0006656D" w:rsidP="00DC44EF">
      <w:pPr>
        <w:pStyle w:val="TOC2"/>
        <w:rPr>
          <w:rFonts w:ascii="Arial" w:eastAsia="Gulim" w:hAnsi="Arial" w:cs="Arial"/>
          <w:lang w:eastAsia="ko-KR"/>
        </w:rPr>
        <w:sectPr w:rsidR="0006656D" w:rsidRPr="003275E1" w:rsidSect="008354E4">
          <w:footerReference w:type="default" r:id="rId139"/>
          <w:pgSz w:w="12240" w:h="15840" w:code="1"/>
          <w:pgMar w:top="1166" w:right="720" w:bottom="720" w:left="720" w:header="432" w:footer="288" w:gutter="0"/>
          <w:cols w:space="360"/>
          <w:docGrid w:linePitch="360"/>
        </w:sectPr>
      </w:pPr>
    </w:p>
    <w:p w:rsidR="00651AB4" w:rsidRDefault="008E1101" w:rsidP="00DC44EF">
      <w:pPr>
        <w:pStyle w:val="TOC2"/>
        <w:rPr>
          <w:noProof/>
          <w:color w:val="auto"/>
          <w:sz w:val="22"/>
          <w:lang w:eastAsia="zh-CN"/>
        </w:rPr>
      </w:pPr>
      <w:r w:rsidRPr="003275E1">
        <w:rPr>
          <w:rFonts w:ascii="Arial" w:eastAsia="Gulim" w:hAnsi="Arial" w:cs="Arial"/>
        </w:rPr>
        <w:lastRenderedPageBreak/>
        <w:fldChar w:fldCharType="begin"/>
      </w:r>
      <w:r w:rsidR="0006656D" w:rsidRPr="003275E1">
        <w:rPr>
          <w:rFonts w:ascii="Arial" w:eastAsia="Gulim" w:hAnsi="Arial" w:cs="Arial"/>
        </w:rPr>
        <w:instrText xml:space="preserve"> TOC \b OLS \h \z \t "PUR Product Name,2" </w:instrText>
      </w:r>
      <w:r w:rsidRPr="003275E1">
        <w:rPr>
          <w:rFonts w:ascii="Arial" w:eastAsia="Gulim" w:hAnsi="Arial" w:cs="Arial"/>
        </w:rPr>
        <w:fldChar w:fldCharType="separate"/>
      </w:r>
      <w:hyperlink w:anchor="_Toc372068173" w:history="1">
        <w:r w:rsidR="00651AB4" w:rsidRPr="00974E43">
          <w:rPr>
            <w:rStyle w:val="Hyperlink"/>
            <w:rFonts w:eastAsia="Gulim" w:cs="Arial"/>
            <w:noProof/>
            <w:lang w:eastAsia="ko-KR"/>
          </w:rPr>
          <w:t>System Center Endpoint Protection</w:t>
        </w:r>
        <w:r w:rsidR="00651AB4">
          <w:rPr>
            <w:noProof/>
            <w:webHidden/>
          </w:rPr>
          <w:tab/>
        </w:r>
        <w:r w:rsidR="00651AB4">
          <w:rPr>
            <w:noProof/>
            <w:webHidden/>
          </w:rPr>
          <w:fldChar w:fldCharType="begin"/>
        </w:r>
        <w:r w:rsidR="00651AB4">
          <w:rPr>
            <w:noProof/>
            <w:webHidden/>
          </w:rPr>
          <w:instrText xml:space="preserve"> PAGEREF _Toc372068173 \h </w:instrText>
        </w:r>
        <w:r w:rsidR="00651AB4">
          <w:rPr>
            <w:noProof/>
            <w:webHidden/>
          </w:rPr>
        </w:r>
        <w:r w:rsidR="00651AB4">
          <w:rPr>
            <w:noProof/>
            <w:webHidden/>
          </w:rPr>
          <w:fldChar w:fldCharType="separate"/>
        </w:r>
        <w:r w:rsidR="00755882">
          <w:rPr>
            <w:noProof/>
            <w:webHidden/>
          </w:rPr>
          <w:t>64</w:t>
        </w:r>
        <w:r w:rsidR="00651AB4">
          <w:rPr>
            <w:noProof/>
            <w:webHidden/>
          </w:rPr>
          <w:fldChar w:fldCharType="end"/>
        </w:r>
      </w:hyperlink>
    </w:p>
    <w:p w:rsidR="0006656D" w:rsidRPr="003275E1" w:rsidRDefault="008E1101" w:rsidP="00DC44EF">
      <w:pPr>
        <w:pStyle w:val="PURHeading1"/>
        <w:pBdr>
          <w:bottom w:val="none" w:sz="0" w:space="0" w:color="auto"/>
        </w:pBdr>
        <w:rPr>
          <w:rFonts w:eastAsia="Gulim" w:cs="Arial"/>
        </w:rPr>
        <w:sectPr w:rsidR="0006656D" w:rsidRPr="003275E1" w:rsidSect="008354E4">
          <w:type w:val="continuous"/>
          <w:pgSz w:w="12240" w:h="15840" w:code="1"/>
          <w:pgMar w:top="1166" w:right="720" w:bottom="720" w:left="720" w:header="432" w:footer="288" w:gutter="0"/>
          <w:cols w:num="2" w:space="360"/>
          <w:docGrid w:linePitch="360"/>
        </w:sectPr>
      </w:pPr>
      <w:r w:rsidRPr="003275E1">
        <w:rPr>
          <w:rFonts w:eastAsia="Gulim" w:cs="Arial"/>
        </w:rPr>
        <w:lastRenderedPageBreak/>
        <w:fldChar w:fldCharType="end"/>
      </w:r>
    </w:p>
    <w:p w:rsidR="0006656D" w:rsidRPr="003275E1" w:rsidRDefault="0006656D" w:rsidP="00DC44EF">
      <w:pPr>
        <w:pStyle w:val="PURHeading1"/>
        <w:pBdr>
          <w:bottom w:val="none" w:sz="0" w:space="0" w:color="auto"/>
        </w:pBdr>
        <w:rPr>
          <w:rFonts w:eastAsia="Gulim" w:cs="Arial"/>
        </w:rPr>
      </w:pPr>
    </w:p>
    <w:p w:rsidR="00D05436" w:rsidRPr="003275E1" w:rsidRDefault="00D05436" w:rsidP="00D05436">
      <w:pPr>
        <w:pStyle w:val="PURHeading1"/>
        <w:rPr>
          <w:rFonts w:eastAsia="Gulim" w:cs="Arial"/>
          <w:lang w:eastAsia="ko-KR"/>
        </w:rPr>
      </w:pP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 xml:space="preserve"> </w:t>
      </w:r>
    </w:p>
    <w:p w:rsidR="00D05436" w:rsidRPr="00BA2E68" w:rsidRDefault="00D05436" w:rsidP="00D05436">
      <w:pPr>
        <w:pStyle w:val="PURHeading2"/>
        <w:rPr>
          <w:rFonts w:eastAsia="Gulim" w:cs="Arial"/>
          <w:b/>
          <w:bCs/>
          <w:lang w:eastAsia="ko-KR"/>
        </w:rPr>
      </w:pPr>
      <w:r w:rsidRPr="00BA2E68">
        <w:rPr>
          <w:rFonts w:ascii="Arial" w:eastAsia="Gulim" w:hAnsi="Arial" w:cs="Arial"/>
          <w:b/>
          <w:bCs/>
          <w:lang w:eastAsia="ko-KR"/>
        </w:rPr>
        <w:t>사용자</w:t>
      </w:r>
      <w:r w:rsidRPr="00BA2E68">
        <w:rPr>
          <w:rFonts w:ascii="Arial" w:eastAsia="Gulim" w:hAnsi="Arial" w:cs="Arial"/>
          <w:b/>
          <w:bCs/>
          <w:lang w:eastAsia="ko-KR"/>
        </w:rPr>
        <w:t xml:space="preserve"> </w:t>
      </w:r>
      <w:r w:rsidRPr="00BA2E68">
        <w:rPr>
          <w:rFonts w:ascii="Arial" w:eastAsia="Gulim" w:hAnsi="Arial" w:cs="Arial"/>
          <w:b/>
          <w:bCs/>
          <w:lang w:eastAsia="ko-KR"/>
        </w:rPr>
        <w:t>및</w:t>
      </w:r>
      <w:r w:rsidRPr="00BA2E68">
        <w:rPr>
          <w:rFonts w:ascii="Arial" w:eastAsia="Gulim" w:hAnsi="Arial" w:cs="Arial"/>
          <w:b/>
          <w:bCs/>
          <w:lang w:eastAsia="ko-KR"/>
        </w:rPr>
        <w:t xml:space="preserve"> </w:t>
      </w:r>
      <w:r w:rsidRPr="00BA2E68">
        <w:rPr>
          <w:rFonts w:ascii="Arial" w:eastAsia="Gulim" w:hAnsi="Arial" w:cs="Arial"/>
          <w:b/>
          <w:bCs/>
          <w:lang w:eastAsia="ko-KR"/>
        </w:rPr>
        <w:t>장치</w:t>
      </w:r>
      <w:r w:rsidRPr="00BA2E68">
        <w:rPr>
          <w:rFonts w:ascii="Arial" w:eastAsia="Gulim" w:hAnsi="Arial" w:cs="Arial"/>
          <w:b/>
          <w:bCs/>
          <w:lang w:eastAsia="ko-KR"/>
        </w:rPr>
        <w:t xml:space="preserve"> </w:t>
      </w:r>
      <w:r w:rsidRPr="00BA2E68">
        <w:rPr>
          <w:rFonts w:eastAsia="Gulim" w:cs="Arial"/>
          <w:b/>
          <w:bCs/>
          <w:lang w:eastAsia="ko-KR"/>
        </w:rPr>
        <w:t>SAL</w:t>
      </w:r>
    </w:p>
    <w:p w:rsidR="001E309D" w:rsidRPr="003275E1" w:rsidRDefault="00D05436" w:rsidP="001E309D">
      <w:pPr>
        <w:pStyle w:val="PURBody-Indented"/>
        <w:rPr>
          <w:rFonts w:eastAsia="Gulim" w:cs="Arial"/>
          <w:lang w:eastAsia="ko-KR"/>
        </w:rPr>
      </w:pPr>
      <w:r w:rsidRPr="003275E1">
        <w:rPr>
          <w:rFonts w:eastAsia="Gulim" w:cs="Arial"/>
          <w:lang w:eastAsia="ko-KR"/>
        </w:rPr>
        <w:t>구독자</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모델에서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나와</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대로</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취득하여</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장치</w:t>
      </w:r>
      <w:r w:rsidRPr="003275E1">
        <w:rPr>
          <w:rFonts w:eastAsia="Gulim" w:cs="Arial"/>
          <w:lang w:eastAsia="ko-KR"/>
        </w:rPr>
        <w:t xml:space="preserve"> SAL</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나와</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사용하려면</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유형</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하나를</w:t>
      </w:r>
      <w:r w:rsidRPr="003275E1">
        <w:rPr>
          <w:rFonts w:eastAsia="Gulim" w:cs="Arial"/>
          <w:lang w:eastAsia="ko-KR"/>
        </w:rPr>
        <w:t xml:space="preserve"> </w:t>
      </w:r>
      <w:r w:rsidRPr="003275E1">
        <w:rPr>
          <w:rFonts w:eastAsia="Gulim" w:cs="Arial"/>
          <w:lang w:eastAsia="ko-KR"/>
        </w:rPr>
        <w:t>취득</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할당해야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r w:rsidRPr="003275E1">
        <w:rPr>
          <w:rFonts w:eastAsia="Gulim" w:cs="Arial"/>
          <w:b/>
          <w:lang w:eastAsia="ko-KR"/>
        </w:rPr>
        <w:t xml:space="preserve"> </w:t>
      </w:r>
      <w:r w:rsidRPr="003275E1">
        <w:rPr>
          <w:rFonts w:eastAsia="Gulim" w:cs="Arial"/>
          <w:lang w:eastAsia="ko-KR"/>
        </w:rPr>
        <w:t>하드웨어</w:t>
      </w:r>
      <w:r w:rsidRPr="003275E1">
        <w:rPr>
          <w:rFonts w:eastAsia="Gulim" w:cs="Arial"/>
          <w:lang w:eastAsia="ko-KR"/>
        </w:rPr>
        <w:t xml:space="preserve"> </w:t>
      </w:r>
      <w:r w:rsidRPr="003275E1">
        <w:rPr>
          <w:rFonts w:eastAsia="Gulim" w:cs="Arial"/>
          <w:lang w:eastAsia="ko-KR"/>
        </w:rPr>
        <w:t>파티션이나</w:t>
      </w:r>
      <w:r w:rsidRPr="003275E1">
        <w:rPr>
          <w:rFonts w:eastAsia="Gulim" w:cs="Arial"/>
          <w:lang w:eastAsia="ko-KR"/>
        </w:rPr>
        <w:t xml:space="preserve"> </w:t>
      </w:r>
      <w:r w:rsidRPr="003275E1">
        <w:rPr>
          <w:rFonts w:eastAsia="Gulim" w:cs="Arial"/>
          <w:lang w:eastAsia="ko-KR"/>
        </w:rPr>
        <w:t>블레이드는</w:t>
      </w:r>
      <w:r w:rsidRPr="003275E1">
        <w:rPr>
          <w:rFonts w:eastAsia="Gulim" w:cs="Arial"/>
          <w:lang w:eastAsia="ko-KR"/>
        </w:rPr>
        <w:t xml:space="preserve"> </w:t>
      </w:r>
      <w:r w:rsidRPr="003275E1">
        <w:rPr>
          <w:rFonts w:eastAsia="Gulim" w:cs="Arial"/>
          <w:lang w:eastAsia="ko-KR"/>
        </w:rPr>
        <w:t>별도의</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w:t>
      </w:r>
    </w:p>
    <w:p w:rsidR="00D05436" w:rsidRPr="00BA2E68" w:rsidRDefault="00D05436" w:rsidP="00D05436">
      <w:pPr>
        <w:pStyle w:val="PURHeading2"/>
        <w:rPr>
          <w:rFonts w:ascii="Arial" w:eastAsia="Gulim" w:hAnsi="Arial" w:cs="Arial"/>
          <w:b/>
          <w:bCs/>
          <w:lang w:eastAsia="ko-KR"/>
        </w:rPr>
      </w:pPr>
      <w:r w:rsidRPr="00BA2E68">
        <w:rPr>
          <w:rFonts w:ascii="Arial" w:eastAsia="Gulim" w:hAnsi="Arial" w:cs="Arial"/>
          <w:b/>
          <w:bCs/>
          <w:lang w:eastAsia="ko-KR"/>
        </w:rPr>
        <w:t>온라인</w:t>
      </w:r>
      <w:r w:rsidRPr="00BA2E68">
        <w:rPr>
          <w:rFonts w:ascii="Arial" w:eastAsia="Gulim" w:hAnsi="Arial" w:cs="Arial"/>
          <w:b/>
          <w:bCs/>
          <w:lang w:eastAsia="ko-KR"/>
        </w:rPr>
        <w:t xml:space="preserve"> </w:t>
      </w:r>
      <w:r w:rsidRPr="00BA2E68">
        <w:rPr>
          <w:rFonts w:ascii="Arial" w:eastAsia="Gulim" w:hAnsi="Arial" w:cs="Arial"/>
          <w:b/>
          <w:bCs/>
          <w:lang w:eastAsia="ko-KR"/>
        </w:rPr>
        <w:t>서비스</w:t>
      </w:r>
      <w:r w:rsidRPr="00BA2E68">
        <w:rPr>
          <w:rFonts w:ascii="Arial" w:eastAsia="Gulim" w:hAnsi="Arial" w:cs="Arial"/>
          <w:b/>
          <w:bCs/>
          <w:lang w:eastAsia="ko-KR"/>
        </w:rPr>
        <w:t xml:space="preserve"> </w:t>
      </w:r>
      <w:r w:rsidRPr="00BA2E68">
        <w:rPr>
          <w:rFonts w:ascii="Arial" w:eastAsia="Gulim" w:hAnsi="Arial" w:cs="Arial"/>
          <w:b/>
          <w:bCs/>
          <w:lang w:eastAsia="ko-KR"/>
        </w:rPr>
        <w:t>제품에</w:t>
      </w:r>
      <w:r w:rsidRPr="00BA2E68">
        <w:rPr>
          <w:rFonts w:ascii="Arial" w:eastAsia="Gulim" w:hAnsi="Arial" w:cs="Arial"/>
          <w:b/>
          <w:bCs/>
          <w:lang w:eastAsia="ko-KR"/>
        </w:rPr>
        <w:t xml:space="preserve"> </w:t>
      </w:r>
      <w:r w:rsidRPr="00BA2E68">
        <w:rPr>
          <w:rFonts w:ascii="Arial" w:eastAsia="Gulim" w:hAnsi="Arial" w:cs="Arial"/>
          <w:b/>
          <w:bCs/>
          <w:lang w:eastAsia="ko-KR"/>
        </w:rPr>
        <w:t>대한</w:t>
      </w:r>
      <w:r w:rsidRPr="00BA2E68">
        <w:rPr>
          <w:rFonts w:ascii="Arial" w:eastAsia="Gulim" w:hAnsi="Arial" w:cs="Arial"/>
          <w:b/>
          <w:bCs/>
          <w:lang w:eastAsia="ko-KR"/>
        </w:rPr>
        <w:t xml:space="preserve"> </w:t>
      </w:r>
      <w:r w:rsidRPr="00BA2E68">
        <w:rPr>
          <w:rFonts w:ascii="Arial" w:eastAsia="Gulim" w:hAnsi="Arial" w:cs="Arial"/>
          <w:b/>
          <w:bCs/>
          <w:lang w:eastAsia="ko-KR"/>
        </w:rPr>
        <w:t>다른</w:t>
      </w:r>
      <w:r w:rsidRPr="00BA2E68">
        <w:rPr>
          <w:rFonts w:ascii="Arial" w:eastAsia="Gulim" w:hAnsi="Arial" w:cs="Arial"/>
          <w:b/>
          <w:bCs/>
          <w:lang w:eastAsia="ko-KR"/>
        </w:rPr>
        <w:t xml:space="preserve"> </w:t>
      </w:r>
      <w:r w:rsidRPr="00BA2E68">
        <w:rPr>
          <w:rFonts w:ascii="Arial" w:eastAsia="Gulim" w:hAnsi="Arial" w:cs="Arial"/>
          <w:b/>
          <w:bCs/>
          <w:lang w:eastAsia="ko-KR"/>
        </w:rPr>
        <w:t>조건</w:t>
      </w:r>
    </w:p>
    <w:p w:rsidR="00D05436" w:rsidRPr="003275E1" w:rsidRDefault="00D05436" w:rsidP="00D05436">
      <w:pPr>
        <w:pStyle w:val="PURBody-Indented"/>
        <w:rPr>
          <w:rFonts w:eastAsia="Gulim" w:cs="Arial"/>
          <w:lang w:eastAsia="ko-KR"/>
        </w:rPr>
      </w:pP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책임</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차이점은</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같습니다</w:t>
      </w:r>
      <w:r w:rsidRPr="003275E1">
        <w:rPr>
          <w:rFonts w:eastAsia="Gulim" w:cs="Arial"/>
          <w:lang w:eastAsia="ko-KR"/>
        </w:rPr>
        <w:t>.</w:t>
      </w:r>
    </w:p>
    <w:p w:rsidR="00D05436" w:rsidRPr="00BA2E68" w:rsidRDefault="00D05436" w:rsidP="0021622F">
      <w:pPr>
        <w:pStyle w:val="PURHeading2"/>
        <w:rPr>
          <w:rFonts w:ascii="Arial" w:eastAsia="Gulim" w:hAnsi="Arial" w:cs="Arial"/>
          <w:b/>
          <w:bCs/>
          <w:lang w:eastAsia="ko-KR"/>
        </w:rPr>
      </w:pPr>
      <w:r w:rsidRPr="00BA2E68">
        <w:rPr>
          <w:rFonts w:ascii="Arial" w:eastAsia="Gulim" w:hAnsi="Arial" w:cs="Arial"/>
          <w:b/>
          <w:bCs/>
          <w:lang w:eastAsia="ko-KR"/>
        </w:rPr>
        <w:t>라이선스</w:t>
      </w:r>
      <w:r w:rsidRPr="00BA2E68">
        <w:rPr>
          <w:rFonts w:ascii="Arial" w:eastAsia="Gulim" w:hAnsi="Arial" w:cs="Arial"/>
          <w:b/>
          <w:bCs/>
          <w:lang w:eastAsia="ko-KR"/>
        </w:rPr>
        <w:t xml:space="preserve"> </w:t>
      </w:r>
      <w:r w:rsidRPr="00BA2E68">
        <w:rPr>
          <w:rFonts w:ascii="Arial" w:eastAsia="Gulim" w:hAnsi="Arial" w:cs="Arial"/>
          <w:b/>
          <w:bCs/>
          <w:lang w:eastAsia="ko-KR"/>
        </w:rPr>
        <w:t>조건</w:t>
      </w:r>
      <w:r w:rsidRPr="00BA2E68">
        <w:rPr>
          <w:rFonts w:ascii="Arial" w:eastAsia="Gulim" w:hAnsi="Arial" w:cs="Arial"/>
          <w:b/>
          <w:bCs/>
          <w:lang w:eastAsia="ko-KR"/>
        </w:rPr>
        <w:t xml:space="preserve"> </w:t>
      </w:r>
      <w:r w:rsidRPr="00BA2E68">
        <w:rPr>
          <w:rFonts w:ascii="Arial" w:eastAsia="Gulim" w:hAnsi="Arial" w:cs="Arial"/>
          <w:b/>
          <w:bCs/>
          <w:lang w:eastAsia="ko-KR"/>
        </w:rPr>
        <w:t>업데이트</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때에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업데이트할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업데이트하는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등록</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기간의</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12</w:t>
      </w:r>
      <w:r w:rsidRPr="003275E1">
        <w:rPr>
          <w:rFonts w:eastAsia="Gulim" w:cs="Arial"/>
          <w:lang w:eastAsia="ko-KR"/>
        </w:rPr>
        <w:t>개월</w:t>
      </w:r>
      <w:r w:rsidRPr="003275E1">
        <w:rPr>
          <w:rFonts w:eastAsia="Gulim" w:cs="Arial"/>
          <w:lang w:eastAsia="ko-KR"/>
        </w:rPr>
        <w:t xml:space="preserve"> </w:t>
      </w:r>
      <w:r w:rsidRPr="003275E1">
        <w:rPr>
          <w:rFonts w:eastAsia="Gulim" w:cs="Arial"/>
          <w:lang w:eastAsia="ko-KR"/>
        </w:rPr>
        <w:t>동안</w:t>
      </w:r>
      <w:r w:rsidRPr="003275E1">
        <w:rPr>
          <w:rFonts w:eastAsia="Gulim" w:cs="Arial"/>
          <w:lang w:eastAsia="ko-KR"/>
        </w:rPr>
        <w:t xml:space="preserve"> </w:t>
      </w:r>
      <w:r w:rsidRPr="003275E1">
        <w:rPr>
          <w:rFonts w:eastAsia="Gulim" w:cs="Arial"/>
          <w:lang w:eastAsia="ko-KR"/>
        </w:rPr>
        <w:t>기존</w:t>
      </w:r>
      <w:r w:rsidRPr="003275E1">
        <w:rPr>
          <w:rFonts w:eastAsia="Gulim" w:cs="Arial"/>
          <w:lang w:eastAsia="ko-KR"/>
        </w:rPr>
        <w:t xml:space="preserve"> </w:t>
      </w:r>
      <w:r w:rsidRPr="003275E1">
        <w:rPr>
          <w:rFonts w:eastAsia="Gulim" w:cs="Arial"/>
          <w:lang w:eastAsia="ko-KR"/>
        </w:rPr>
        <w:t>라이선스에</w:t>
      </w:r>
      <w:r w:rsidRPr="003275E1">
        <w:rPr>
          <w:rFonts w:eastAsia="Gulim" w:cs="Arial"/>
          <w:lang w:eastAsia="ko-KR"/>
        </w:rPr>
        <w:t xml:space="preserve"> </w:t>
      </w:r>
      <w:r w:rsidRPr="003275E1">
        <w:rPr>
          <w:rFonts w:eastAsia="Gulim" w:cs="Arial"/>
          <w:lang w:eastAsia="ko-KR"/>
        </w:rPr>
        <w:t>의거한</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사용은</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업데이트를</w:t>
      </w:r>
      <w:r w:rsidRPr="003275E1">
        <w:rPr>
          <w:rFonts w:eastAsia="Gulim" w:cs="Arial"/>
          <w:lang w:eastAsia="ko-KR"/>
        </w:rPr>
        <w:t xml:space="preserve"> </w:t>
      </w:r>
      <w:r w:rsidRPr="003275E1">
        <w:rPr>
          <w:rFonts w:eastAsia="Gulim" w:cs="Arial"/>
          <w:lang w:eastAsia="ko-KR"/>
        </w:rPr>
        <w:t>포함하지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조건의</w:t>
      </w:r>
      <w:r w:rsidRPr="003275E1">
        <w:rPr>
          <w:rFonts w:eastAsia="Gulim" w:cs="Arial"/>
          <w:lang w:eastAsia="ko-KR"/>
        </w:rPr>
        <w:t xml:space="preserve"> </w:t>
      </w:r>
      <w:r w:rsidRPr="003275E1">
        <w:rPr>
          <w:rFonts w:eastAsia="Gulim" w:cs="Arial"/>
          <w:lang w:eastAsia="ko-KR"/>
        </w:rPr>
        <w:t>적용을</w:t>
      </w:r>
      <w:r w:rsidRPr="003275E1">
        <w:rPr>
          <w:rFonts w:eastAsia="Gulim" w:cs="Arial"/>
          <w:lang w:eastAsia="ko-KR"/>
        </w:rPr>
        <w:t xml:space="preserve"> </w:t>
      </w:r>
      <w:r w:rsidRPr="003275E1">
        <w:rPr>
          <w:rFonts w:eastAsia="Gulim" w:cs="Arial"/>
          <w:lang w:eastAsia="ko-KR"/>
        </w:rPr>
        <w:t>받게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약속에도</w:t>
      </w:r>
      <w:r w:rsidRPr="003275E1">
        <w:rPr>
          <w:rFonts w:eastAsia="Gulim" w:cs="Arial"/>
          <w:lang w:eastAsia="ko-KR"/>
        </w:rPr>
        <w:t xml:space="preserve"> </w:t>
      </w:r>
      <w:r w:rsidRPr="003275E1">
        <w:rPr>
          <w:rFonts w:eastAsia="Gulim" w:cs="Arial"/>
          <w:lang w:eastAsia="ko-KR"/>
        </w:rPr>
        <w:t>불구하고</w:t>
      </w:r>
      <w:r w:rsidRPr="003275E1">
        <w:rPr>
          <w:rFonts w:eastAsia="Gulim" w:cs="Arial"/>
          <w:lang w:eastAsia="ko-KR"/>
        </w:rPr>
        <w:t xml:space="preserve"> </w:t>
      </w:r>
      <w:r w:rsidRPr="003275E1">
        <w:rPr>
          <w:rFonts w:eastAsia="Gulim" w:cs="Arial"/>
          <w:lang w:eastAsia="ko-KR"/>
        </w:rPr>
        <w:t>법으로</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변경하도록</w:t>
      </w:r>
      <w:r w:rsidRPr="003275E1">
        <w:rPr>
          <w:rFonts w:eastAsia="Gulim" w:cs="Arial"/>
          <w:lang w:eastAsia="ko-KR"/>
        </w:rPr>
        <w:t xml:space="preserve"> </w:t>
      </w:r>
      <w:r w:rsidRPr="003275E1">
        <w:rPr>
          <w:rFonts w:eastAsia="Gulim" w:cs="Arial"/>
          <w:lang w:eastAsia="ko-KR"/>
        </w:rPr>
        <w:t>요구받을</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새</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즉시</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새</w:t>
      </w:r>
      <w:r w:rsidRPr="003275E1">
        <w:rPr>
          <w:rFonts w:eastAsia="Gulim" w:cs="Arial"/>
          <w:lang w:eastAsia="ko-KR"/>
        </w:rPr>
        <w:t xml:space="preserve"> </w:t>
      </w:r>
      <w:r w:rsidRPr="003275E1">
        <w:rPr>
          <w:rFonts w:eastAsia="Gulim" w:cs="Arial"/>
          <w:lang w:eastAsia="ko-KR"/>
        </w:rPr>
        <w:t>조항이</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효력을</w:t>
      </w:r>
      <w:r w:rsidRPr="003275E1">
        <w:rPr>
          <w:rFonts w:eastAsia="Gulim" w:cs="Arial"/>
          <w:lang w:eastAsia="ko-KR"/>
        </w:rPr>
        <w:t xml:space="preserve"> </w:t>
      </w:r>
      <w:r w:rsidRPr="003275E1">
        <w:rPr>
          <w:rFonts w:eastAsia="Gulim" w:cs="Arial"/>
          <w:lang w:eastAsia="ko-KR"/>
        </w:rPr>
        <w:t>발생하기</w:t>
      </w:r>
      <w:r w:rsidRPr="003275E1">
        <w:rPr>
          <w:rFonts w:eastAsia="Gulim" w:cs="Arial"/>
          <w:lang w:eastAsia="ko-KR"/>
        </w:rPr>
        <w:t xml:space="preserve"> </w:t>
      </w:r>
      <w:r w:rsidRPr="003275E1">
        <w:rPr>
          <w:rFonts w:eastAsia="Gulim" w:cs="Arial"/>
          <w:lang w:eastAsia="ko-KR"/>
        </w:rPr>
        <w:t>최소</w:t>
      </w:r>
      <w:r w:rsidRPr="003275E1">
        <w:rPr>
          <w:rFonts w:eastAsia="Gulim" w:cs="Arial"/>
          <w:lang w:eastAsia="ko-KR"/>
        </w:rPr>
        <w:t xml:space="preserve"> 30</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전에</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사실을</w:t>
      </w:r>
      <w:r w:rsidRPr="003275E1">
        <w:rPr>
          <w:rFonts w:eastAsia="Gulim" w:cs="Arial"/>
          <w:lang w:eastAsia="ko-KR"/>
        </w:rPr>
        <w:t xml:space="preserve"> </w:t>
      </w:r>
      <w:r w:rsidRPr="003275E1">
        <w:rPr>
          <w:rFonts w:eastAsia="Gulim" w:cs="Arial"/>
          <w:lang w:eastAsia="ko-KR"/>
        </w:rPr>
        <w:t>통지하려고</w:t>
      </w:r>
      <w:r w:rsidRPr="003275E1">
        <w:rPr>
          <w:rFonts w:eastAsia="Gulim" w:cs="Arial"/>
          <w:lang w:eastAsia="ko-KR"/>
        </w:rPr>
        <w:t xml:space="preserve"> </w:t>
      </w:r>
      <w:r w:rsidRPr="003275E1">
        <w:rPr>
          <w:rFonts w:eastAsia="Gulim" w:cs="Arial"/>
          <w:lang w:eastAsia="ko-KR"/>
        </w:rPr>
        <w:t>노력합니다</w:t>
      </w:r>
      <w:r w:rsidRPr="003275E1">
        <w:rPr>
          <w:rFonts w:eastAsia="Gulim" w:cs="Arial"/>
          <w:lang w:eastAsia="ko-KR"/>
        </w:rPr>
        <w:t xml:space="preserve">. </w:t>
      </w:r>
      <w:r w:rsidRPr="003275E1">
        <w:rPr>
          <w:rFonts w:eastAsia="Gulim" w:cs="Arial"/>
          <w:lang w:eastAsia="ko-KR"/>
        </w:rPr>
        <w:t>새로운</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권한에</w:t>
      </w:r>
      <w:r w:rsidRPr="003275E1">
        <w:rPr>
          <w:rFonts w:eastAsia="Gulim" w:cs="Arial"/>
          <w:lang w:eastAsia="ko-KR"/>
        </w:rPr>
        <w:t xml:space="preserve"> </w:t>
      </w:r>
      <w:r w:rsidRPr="003275E1">
        <w:rPr>
          <w:rFonts w:eastAsia="Gulim" w:cs="Arial"/>
          <w:lang w:eastAsia="ko-KR"/>
        </w:rPr>
        <w:t>게시되거나</w:t>
      </w:r>
      <w:r w:rsidRPr="003275E1">
        <w:rPr>
          <w:rFonts w:eastAsia="Gulim" w:cs="Arial"/>
          <w:lang w:eastAsia="ko-KR"/>
        </w:rPr>
        <w:t xml:space="preserve"> </w:t>
      </w:r>
      <w:r w:rsidRPr="003275E1">
        <w:rPr>
          <w:rFonts w:eastAsia="Gulim" w:cs="Arial"/>
          <w:lang w:eastAsia="ko-KR"/>
        </w:rPr>
        <w:t>업데이트에</w:t>
      </w:r>
      <w:r w:rsidRPr="003275E1">
        <w:rPr>
          <w:rFonts w:eastAsia="Gulim" w:cs="Arial"/>
          <w:lang w:eastAsia="ko-KR"/>
        </w:rPr>
        <w:t xml:space="preserve"> </w:t>
      </w:r>
      <w:r w:rsidRPr="003275E1">
        <w:rPr>
          <w:rFonts w:eastAsia="Gulim" w:cs="Arial"/>
          <w:lang w:eastAsia="ko-KR"/>
        </w:rPr>
        <w:t>관한</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메일</w:t>
      </w:r>
      <w:r w:rsidRPr="003275E1">
        <w:rPr>
          <w:rFonts w:eastAsia="Gulim" w:cs="Arial"/>
          <w:lang w:eastAsia="ko-KR"/>
        </w:rPr>
        <w:t xml:space="preserve"> </w:t>
      </w:r>
      <w:r w:rsidRPr="003275E1">
        <w:rPr>
          <w:rFonts w:eastAsia="Gulim" w:cs="Arial"/>
          <w:lang w:eastAsia="ko-KR"/>
        </w:rPr>
        <w:t>통지가</w:t>
      </w:r>
      <w:r w:rsidRPr="003275E1">
        <w:rPr>
          <w:rFonts w:eastAsia="Gulim" w:cs="Arial"/>
          <w:lang w:eastAsia="ko-KR"/>
        </w:rPr>
        <w:t xml:space="preserve"> </w:t>
      </w:r>
      <w:r w:rsidRPr="003275E1">
        <w:rPr>
          <w:rFonts w:eastAsia="Gulim" w:cs="Arial"/>
          <w:lang w:eastAsia="ko-KR"/>
        </w:rPr>
        <w:t>전송된</w:t>
      </w:r>
      <w:r w:rsidRPr="003275E1">
        <w:rPr>
          <w:rFonts w:eastAsia="Gulim" w:cs="Arial"/>
          <w:lang w:eastAsia="ko-KR"/>
        </w:rPr>
        <w:t xml:space="preserve"> </w:t>
      </w:r>
      <w:r w:rsidRPr="003275E1">
        <w:rPr>
          <w:rFonts w:eastAsia="Gulim" w:cs="Arial"/>
          <w:lang w:eastAsia="ko-KR"/>
        </w:rPr>
        <w:t>후에</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이는</w:t>
      </w:r>
      <w:r w:rsidRPr="003275E1">
        <w:rPr>
          <w:rFonts w:eastAsia="Gulim" w:cs="Arial"/>
          <w:lang w:eastAsia="ko-KR"/>
        </w:rPr>
        <w:t xml:space="preserve"> </w:t>
      </w:r>
      <w:r w:rsidRPr="003275E1">
        <w:rPr>
          <w:rFonts w:eastAsia="Gulim" w:cs="Arial"/>
          <w:lang w:eastAsia="ko-KR"/>
        </w:rPr>
        <w:t>새로운</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동의하는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w:t>
      </w:r>
    </w:p>
    <w:p w:rsidR="00D05436" w:rsidRPr="00BA2E68" w:rsidRDefault="00D05436" w:rsidP="0021622F">
      <w:pPr>
        <w:pStyle w:val="PURHeading2"/>
        <w:rPr>
          <w:rFonts w:ascii="Arial" w:eastAsia="Gulim" w:hAnsi="Arial" w:cs="Arial"/>
          <w:b/>
          <w:bCs/>
          <w:lang w:eastAsia="ko-KR"/>
        </w:rPr>
      </w:pPr>
      <w:r w:rsidRPr="00BA2E68">
        <w:rPr>
          <w:rFonts w:ascii="Arial" w:eastAsia="Gulim" w:hAnsi="Arial" w:cs="Arial"/>
          <w:b/>
          <w:bCs/>
          <w:lang w:eastAsia="ko-KR"/>
        </w:rPr>
        <w:t>온라인</w:t>
      </w:r>
      <w:r w:rsidRPr="00BA2E68">
        <w:rPr>
          <w:rFonts w:ascii="Arial" w:eastAsia="Gulim" w:hAnsi="Arial" w:cs="Arial"/>
          <w:b/>
          <w:bCs/>
          <w:lang w:eastAsia="ko-KR"/>
        </w:rPr>
        <w:t xml:space="preserve"> </w:t>
      </w:r>
      <w:r w:rsidRPr="00BA2E68">
        <w:rPr>
          <w:rFonts w:ascii="Arial" w:eastAsia="Gulim" w:hAnsi="Arial" w:cs="Arial"/>
          <w:b/>
          <w:bCs/>
          <w:lang w:eastAsia="ko-KR"/>
        </w:rPr>
        <w:t>서비스</w:t>
      </w:r>
      <w:r w:rsidRPr="00BA2E68">
        <w:rPr>
          <w:rFonts w:ascii="Arial" w:eastAsia="Gulim" w:hAnsi="Arial" w:cs="Arial"/>
          <w:b/>
          <w:bCs/>
          <w:lang w:eastAsia="ko-KR"/>
        </w:rPr>
        <w:t xml:space="preserve"> </w:t>
      </w:r>
      <w:r w:rsidRPr="00BA2E68">
        <w:rPr>
          <w:rFonts w:ascii="Arial" w:eastAsia="Gulim" w:hAnsi="Arial" w:cs="Arial"/>
          <w:b/>
          <w:bCs/>
          <w:lang w:eastAsia="ko-KR"/>
        </w:rPr>
        <w:t>업데이트</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언제든지</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수정하거나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새로운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출시할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이후</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못할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업데이트가</w:t>
      </w:r>
      <w:r w:rsidRPr="003275E1">
        <w:rPr>
          <w:rFonts w:eastAsia="Gulim" w:cs="Arial"/>
          <w:lang w:eastAsia="ko-KR"/>
        </w:rPr>
        <w:t xml:space="preserve"> </w:t>
      </w:r>
      <w:r w:rsidRPr="003275E1">
        <w:rPr>
          <w:rFonts w:eastAsia="Gulim" w:cs="Arial"/>
          <w:lang w:eastAsia="ko-KR"/>
        </w:rPr>
        <w:t>이루어진</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업데이트된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경우에는</w:t>
      </w:r>
      <w:r w:rsidRPr="003275E1">
        <w:rPr>
          <w:rFonts w:eastAsia="Gulim" w:cs="Arial"/>
          <w:lang w:eastAsia="ko-KR"/>
        </w:rPr>
        <w:t xml:space="preserve"> </w:t>
      </w: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사용하지</w:t>
      </w:r>
      <w:r w:rsidRPr="003275E1">
        <w:rPr>
          <w:rFonts w:eastAsia="Gulim" w:cs="Arial"/>
          <w:lang w:eastAsia="ko-KR"/>
        </w:rPr>
        <w:t xml:space="preserve"> </w:t>
      </w:r>
      <w:r w:rsidRPr="003275E1">
        <w:rPr>
          <w:rFonts w:eastAsia="Gulim" w:cs="Arial"/>
          <w:lang w:eastAsia="ko-KR"/>
        </w:rPr>
        <w:t>못할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방해를</w:t>
      </w:r>
      <w:r w:rsidRPr="003275E1">
        <w:rPr>
          <w:rFonts w:eastAsia="Gulim" w:cs="Arial"/>
          <w:lang w:eastAsia="ko-KR"/>
        </w:rPr>
        <w:t xml:space="preserve"> </w:t>
      </w:r>
      <w:r w:rsidRPr="003275E1">
        <w:rPr>
          <w:rFonts w:eastAsia="Gulim" w:cs="Arial"/>
          <w:lang w:eastAsia="ko-KR"/>
        </w:rPr>
        <w:t>받을</w:t>
      </w:r>
      <w:r w:rsidRPr="003275E1">
        <w:rPr>
          <w:rFonts w:eastAsia="Gulim" w:cs="Arial"/>
          <w:lang w:eastAsia="ko-KR"/>
        </w:rPr>
        <w:t xml:space="preserve"> </w:t>
      </w:r>
      <w:r w:rsidRPr="003275E1">
        <w:rPr>
          <w:rFonts w:eastAsia="Gulim" w:cs="Arial"/>
          <w:lang w:eastAsia="ko-KR"/>
        </w:rPr>
        <w:t>수도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BA2E68" w:rsidRDefault="00D05436" w:rsidP="0021622F">
      <w:pPr>
        <w:pStyle w:val="PURHeading2"/>
        <w:rPr>
          <w:rFonts w:ascii="Arial" w:eastAsia="Gulim" w:hAnsi="Arial" w:cs="Arial"/>
          <w:b/>
          <w:bCs/>
          <w:lang w:eastAsia="ko-KR"/>
        </w:rPr>
      </w:pPr>
      <w:r w:rsidRPr="00BA2E68">
        <w:rPr>
          <w:rFonts w:ascii="Arial" w:eastAsia="Gulim" w:hAnsi="Arial" w:cs="Arial"/>
          <w:b/>
          <w:bCs/>
          <w:lang w:eastAsia="ko-KR"/>
        </w:rPr>
        <w:t>온라인</w:t>
      </w:r>
      <w:r w:rsidRPr="00BA2E68">
        <w:rPr>
          <w:rFonts w:ascii="Arial" w:eastAsia="Gulim" w:hAnsi="Arial" w:cs="Arial"/>
          <w:b/>
          <w:bCs/>
          <w:lang w:eastAsia="ko-KR"/>
        </w:rPr>
        <w:t xml:space="preserve"> </w:t>
      </w:r>
      <w:r w:rsidRPr="00BA2E68">
        <w:rPr>
          <w:rFonts w:ascii="Arial" w:eastAsia="Gulim" w:hAnsi="Arial" w:cs="Arial"/>
          <w:b/>
          <w:bCs/>
          <w:lang w:eastAsia="ko-KR"/>
        </w:rPr>
        <w:t>서비스</w:t>
      </w:r>
      <w:r w:rsidRPr="00BA2E68">
        <w:rPr>
          <w:rFonts w:ascii="Arial" w:eastAsia="Gulim" w:hAnsi="Arial" w:cs="Arial"/>
          <w:b/>
          <w:bCs/>
          <w:lang w:eastAsia="ko-KR"/>
        </w:rPr>
        <w:t xml:space="preserve"> </w:t>
      </w:r>
      <w:r w:rsidRPr="00BA2E68">
        <w:rPr>
          <w:rFonts w:ascii="Arial" w:eastAsia="Gulim" w:hAnsi="Arial" w:cs="Arial"/>
          <w:b/>
          <w:bCs/>
          <w:lang w:eastAsia="ko-KR"/>
        </w:rPr>
        <w:t>일시</w:t>
      </w:r>
      <w:r w:rsidRPr="00BA2E68">
        <w:rPr>
          <w:rFonts w:ascii="Arial" w:eastAsia="Gulim" w:hAnsi="Arial" w:cs="Arial"/>
          <w:b/>
          <w:bCs/>
          <w:lang w:eastAsia="ko-KR"/>
        </w:rPr>
        <w:t xml:space="preserve"> </w:t>
      </w:r>
      <w:r w:rsidRPr="00BA2E68">
        <w:rPr>
          <w:rFonts w:ascii="Arial" w:eastAsia="Gulim" w:hAnsi="Arial" w:cs="Arial"/>
          <w:b/>
          <w:bCs/>
          <w:lang w:eastAsia="ko-KR"/>
        </w:rPr>
        <w:t>중단</w:t>
      </w:r>
    </w:p>
    <w:p w:rsidR="00D05436" w:rsidRPr="003275E1" w:rsidRDefault="00D05436" w:rsidP="00D05436">
      <w:pPr>
        <w:pStyle w:val="PURBody-Indented"/>
        <w:rPr>
          <w:rFonts w:eastAsia="Gulim" w:cs="Arial"/>
          <w:lang w:eastAsia="ko-KR"/>
        </w:rPr>
      </w:pPr>
      <w:r w:rsidRPr="003275E1">
        <w:rPr>
          <w:rFonts w:eastAsia="Gulim" w:cs="Arial"/>
          <w:lang w:eastAsia="ko-KR"/>
        </w:rPr>
        <w:t>다음에</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일시</w:t>
      </w:r>
      <w:r w:rsidRPr="003275E1">
        <w:rPr>
          <w:rFonts w:eastAsia="Gulim" w:cs="Arial"/>
          <w:lang w:eastAsia="ko-KR"/>
        </w:rPr>
        <w:t xml:space="preserve"> </w:t>
      </w:r>
      <w:r w:rsidRPr="003275E1">
        <w:rPr>
          <w:rFonts w:eastAsia="Gulim" w:cs="Arial"/>
          <w:lang w:eastAsia="ko-KR"/>
        </w:rPr>
        <w:t>중단할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직간접적으로</w:t>
      </w:r>
      <w:r w:rsidRPr="003275E1">
        <w:rPr>
          <w:rFonts w:eastAsia="Gulim" w:cs="Arial"/>
          <w:lang w:eastAsia="ko-KR"/>
        </w:rPr>
        <w:t xml:space="preserve"> Microsoft </w:t>
      </w:r>
      <w:r w:rsidRPr="003275E1">
        <w:rPr>
          <w:rFonts w:eastAsia="Gulim" w:cs="Arial"/>
          <w:lang w:eastAsia="ko-KR"/>
        </w:rPr>
        <w:t>네트워크의</w:t>
      </w:r>
      <w:r w:rsidRPr="003275E1">
        <w:rPr>
          <w:rFonts w:eastAsia="Gulim" w:cs="Arial"/>
          <w:lang w:eastAsia="ko-KR"/>
        </w:rPr>
        <w:t xml:space="preserve"> </w:t>
      </w:r>
      <w:r w:rsidRPr="003275E1">
        <w:rPr>
          <w:rFonts w:eastAsia="Gulim" w:cs="Arial"/>
          <w:lang w:eastAsia="ko-KR"/>
        </w:rPr>
        <w:t>기능이나</w:t>
      </w:r>
      <w:r w:rsidRPr="003275E1">
        <w:rPr>
          <w:rFonts w:eastAsia="Gulim" w:cs="Arial"/>
          <w:lang w:eastAsia="ko-KR"/>
        </w:rPr>
        <w:t xml:space="preserve"> </w:t>
      </w:r>
      <w:r w:rsidRPr="003275E1">
        <w:rPr>
          <w:rFonts w:eastAsia="Gulim" w:cs="Arial"/>
          <w:lang w:eastAsia="ko-KR"/>
        </w:rPr>
        <w:t>무결성</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사람의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위협이</w:t>
      </w:r>
      <w:r w:rsidRPr="003275E1">
        <w:rPr>
          <w:rFonts w:eastAsia="Gulim" w:cs="Arial"/>
          <w:lang w:eastAsia="ko-KR"/>
        </w:rPr>
        <w:t xml:space="preserve"> </w:t>
      </w:r>
      <w:r w:rsidRPr="003275E1">
        <w:rPr>
          <w:rFonts w:eastAsia="Gulim" w:cs="Arial"/>
          <w:lang w:eastAsia="ko-KR"/>
        </w:rPr>
        <w:t>되는</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판단되는</w:t>
      </w:r>
      <w:r w:rsidRPr="003275E1">
        <w:rPr>
          <w:rFonts w:eastAsia="Gulim" w:cs="Arial"/>
          <w:lang w:eastAsia="ko-KR"/>
        </w:rPr>
        <w:t xml:space="preserve"> </w:t>
      </w:r>
      <w:r w:rsidRPr="003275E1">
        <w:rPr>
          <w:rFonts w:eastAsia="Gulim" w:cs="Arial"/>
          <w:lang w:eastAsia="ko-KR"/>
        </w:rPr>
        <w:t>경우</w:t>
      </w:r>
    </w:p>
    <w:p w:rsidR="00D05436" w:rsidRPr="003275E1" w:rsidRDefault="00D05436" w:rsidP="007C5CD0">
      <w:pPr>
        <w:pStyle w:val="PURBullet-Indented"/>
        <w:rPr>
          <w:rFonts w:eastAsia="Gulim" w:cs="Arial"/>
          <w:lang w:eastAsia="ko-KR"/>
        </w:rPr>
      </w:pP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권한</w:t>
      </w:r>
      <w:r w:rsidRPr="003275E1">
        <w:rPr>
          <w:rFonts w:eastAsia="Gulim" w:cs="Arial"/>
          <w:lang w:eastAsia="ko-KR"/>
        </w:rPr>
        <w:t xml:space="preserve"> </w:t>
      </w:r>
      <w:r w:rsidRPr="003275E1">
        <w:rPr>
          <w:rFonts w:eastAsia="Gulim" w:cs="Arial"/>
          <w:lang w:eastAsia="ko-KR"/>
        </w:rPr>
        <w:t>설명서를</w:t>
      </w:r>
      <w:r w:rsidRPr="003275E1">
        <w:rPr>
          <w:rFonts w:eastAsia="Gulim" w:cs="Arial"/>
          <w:lang w:eastAsia="ko-KR"/>
        </w:rPr>
        <w:t xml:space="preserve"> </w:t>
      </w:r>
      <w:r w:rsidRPr="003275E1">
        <w:rPr>
          <w:rFonts w:eastAsia="Gulim" w:cs="Arial"/>
          <w:lang w:eastAsia="ko-KR"/>
        </w:rPr>
        <w:t>포함하여</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계약을</w:t>
      </w:r>
      <w:r w:rsidRPr="003275E1">
        <w:rPr>
          <w:rFonts w:eastAsia="Gulim" w:cs="Arial"/>
          <w:lang w:eastAsia="ko-KR"/>
        </w:rPr>
        <w:t xml:space="preserve"> </w:t>
      </w:r>
      <w:r w:rsidRPr="003275E1">
        <w:rPr>
          <w:rFonts w:eastAsia="Gulim" w:cs="Arial"/>
          <w:lang w:eastAsia="ko-KR"/>
        </w:rPr>
        <w:t>위반했다고</w:t>
      </w:r>
      <w:r w:rsidRPr="003275E1">
        <w:rPr>
          <w:rFonts w:eastAsia="Gulim" w:cs="Arial"/>
          <w:lang w:eastAsia="ko-KR"/>
        </w:rPr>
        <w:t xml:space="preserve"> </w:t>
      </w:r>
      <w:r w:rsidRPr="003275E1">
        <w:rPr>
          <w:rFonts w:eastAsia="Gulim" w:cs="Arial"/>
          <w:lang w:eastAsia="ko-KR"/>
        </w:rPr>
        <w:t>판단되는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p>
    <w:p w:rsidR="00D05436" w:rsidRPr="003275E1" w:rsidRDefault="00D05436" w:rsidP="007C5CD0">
      <w:pPr>
        <w:pStyle w:val="PURBullet-Indented"/>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설명서에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할당량을</w:t>
      </w:r>
      <w:r w:rsidRPr="003275E1">
        <w:rPr>
          <w:rFonts w:eastAsia="Gulim" w:cs="Arial"/>
          <w:lang w:eastAsia="ko-KR"/>
        </w:rPr>
        <w:t xml:space="preserve"> </w:t>
      </w:r>
      <w:r w:rsidRPr="003275E1">
        <w:rPr>
          <w:rFonts w:eastAsia="Gulim" w:cs="Arial"/>
          <w:lang w:eastAsia="ko-KR"/>
        </w:rPr>
        <w:t>초과하는</w:t>
      </w:r>
      <w:r w:rsidRPr="003275E1">
        <w:rPr>
          <w:rFonts w:eastAsia="Gulim" w:cs="Arial"/>
          <w:lang w:eastAsia="ko-KR"/>
        </w:rPr>
        <w:t xml:space="preserve"> </w:t>
      </w:r>
      <w:r w:rsidRPr="003275E1">
        <w:rPr>
          <w:rFonts w:eastAsia="Gulim" w:cs="Arial"/>
          <w:lang w:eastAsia="ko-KR"/>
        </w:rPr>
        <w:t>경우</w:t>
      </w:r>
    </w:p>
    <w:p w:rsidR="00D05436" w:rsidRPr="003275E1" w:rsidRDefault="00D05436" w:rsidP="007C5CD0">
      <w:pPr>
        <w:pStyle w:val="PURBullet-Indented"/>
        <w:rPr>
          <w:rFonts w:eastAsia="Gulim" w:cs="Arial"/>
          <w:lang w:eastAsia="ko-KR"/>
        </w:rPr>
      </w:pPr>
      <w:r w:rsidRPr="003275E1">
        <w:rPr>
          <w:rFonts w:eastAsia="Gulim" w:cs="Arial"/>
          <w:lang w:eastAsia="ko-KR"/>
        </w:rPr>
        <w:t>법에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그렇게</w:t>
      </w:r>
      <w:r w:rsidRPr="003275E1">
        <w:rPr>
          <w:rFonts w:eastAsia="Gulim" w:cs="Arial"/>
          <w:lang w:eastAsia="ko-KR"/>
        </w:rPr>
        <w:t xml:space="preserve"> </w:t>
      </w:r>
      <w:r w:rsidRPr="003275E1">
        <w:rPr>
          <w:rFonts w:eastAsia="Gulim" w:cs="Arial"/>
          <w:lang w:eastAsia="ko-KR"/>
        </w:rPr>
        <w:t>하도록</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받을</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p>
    <w:p w:rsidR="00D05436" w:rsidRPr="00BA2E68" w:rsidRDefault="00D05436" w:rsidP="00D05436">
      <w:pPr>
        <w:pStyle w:val="PURHeading2"/>
        <w:rPr>
          <w:rFonts w:ascii="Arial" w:eastAsia="Gulim" w:hAnsi="Arial" w:cs="Arial"/>
          <w:b/>
          <w:bCs/>
          <w:lang w:eastAsia="ko-KR"/>
        </w:rPr>
      </w:pPr>
      <w:r w:rsidRPr="00BA2E68">
        <w:rPr>
          <w:rFonts w:ascii="Arial" w:eastAsia="Gulim" w:hAnsi="Arial" w:cs="Arial"/>
          <w:b/>
          <w:bCs/>
          <w:lang w:eastAsia="ko-KR"/>
        </w:rPr>
        <w:t>온라인</w:t>
      </w:r>
      <w:r w:rsidRPr="00BA2E68">
        <w:rPr>
          <w:rFonts w:ascii="Arial" w:eastAsia="Gulim" w:hAnsi="Arial" w:cs="Arial"/>
          <w:b/>
          <w:bCs/>
          <w:lang w:eastAsia="ko-KR"/>
        </w:rPr>
        <w:t xml:space="preserve"> </w:t>
      </w:r>
      <w:r w:rsidRPr="00BA2E68">
        <w:rPr>
          <w:rFonts w:ascii="Arial" w:eastAsia="Gulim" w:hAnsi="Arial" w:cs="Arial"/>
          <w:b/>
          <w:bCs/>
          <w:lang w:eastAsia="ko-KR"/>
        </w:rPr>
        <w:t>서비스</w:t>
      </w:r>
      <w:r w:rsidRPr="00BA2E68">
        <w:rPr>
          <w:rFonts w:ascii="Arial" w:eastAsia="Gulim" w:hAnsi="Arial" w:cs="Arial"/>
          <w:b/>
          <w:bCs/>
          <w:lang w:eastAsia="ko-KR"/>
        </w:rPr>
        <w:t xml:space="preserve"> </w:t>
      </w:r>
      <w:r w:rsidRPr="00BA2E68">
        <w:rPr>
          <w:rFonts w:ascii="Arial" w:eastAsia="Gulim" w:hAnsi="Arial" w:cs="Arial"/>
          <w:b/>
          <w:bCs/>
          <w:lang w:eastAsia="ko-KR"/>
        </w:rPr>
        <w:t>종료</w:t>
      </w:r>
      <w:r w:rsidRPr="00BA2E68">
        <w:rPr>
          <w:rFonts w:ascii="Arial" w:eastAsia="Gulim" w:hAnsi="Arial" w:cs="Arial"/>
          <w:b/>
          <w:bCs/>
          <w:lang w:eastAsia="ko-KR"/>
        </w:rPr>
        <w:t xml:space="preserve"> </w:t>
      </w:r>
      <w:r w:rsidRPr="00BA2E68">
        <w:rPr>
          <w:rFonts w:ascii="Arial" w:eastAsia="Gulim" w:hAnsi="Arial" w:cs="Arial"/>
          <w:b/>
          <w:bCs/>
          <w:lang w:eastAsia="ko-KR"/>
        </w:rPr>
        <w:t>또는</w:t>
      </w:r>
      <w:r w:rsidRPr="00BA2E68">
        <w:rPr>
          <w:rFonts w:ascii="Arial" w:eastAsia="Gulim" w:hAnsi="Arial" w:cs="Arial"/>
          <w:b/>
          <w:bCs/>
          <w:lang w:eastAsia="ko-KR"/>
        </w:rPr>
        <w:t xml:space="preserve"> </w:t>
      </w:r>
      <w:r w:rsidRPr="00BA2E68">
        <w:rPr>
          <w:rFonts w:ascii="Arial" w:eastAsia="Gulim" w:hAnsi="Arial" w:cs="Arial"/>
          <w:b/>
          <w:bCs/>
          <w:lang w:eastAsia="ko-KR"/>
        </w:rPr>
        <w:t>해지</w:t>
      </w:r>
    </w:p>
    <w:p w:rsidR="00D05436" w:rsidRPr="003275E1" w:rsidRDefault="00D05436" w:rsidP="00D05436">
      <w:pPr>
        <w:pStyle w:val="PURBody-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등록이</w:t>
      </w:r>
      <w:r w:rsidRPr="003275E1">
        <w:rPr>
          <w:rFonts w:eastAsia="Gulim" w:cs="Arial"/>
          <w:lang w:eastAsia="ko-KR"/>
        </w:rPr>
        <w:t xml:space="preserve"> </w:t>
      </w:r>
      <w:r w:rsidRPr="003275E1">
        <w:rPr>
          <w:rFonts w:eastAsia="Gulim" w:cs="Arial"/>
          <w:lang w:eastAsia="ko-KR"/>
        </w:rPr>
        <w:t>종료</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해지되면</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연락하여</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가지</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어떻게</w:t>
      </w:r>
      <w:r w:rsidRPr="003275E1">
        <w:rPr>
          <w:rFonts w:eastAsia="Gulim" w:cs="Arial"/>
          <w:lang w:eastAsia="ko-KR"/>
        </w:rPr>
        <w:t xml:space="preserve"> </w:t>
      </w:r>
      <w:r w:rsidRPr="003275E1">
        <w:rPr>
          <w:rFonts w:eastAsia="Gulim" w:cs="Arial"/>
          <w:lang w:eastAsia="ko-KR"/>
        </w:rPr>
        <w:t>할지</w:t>
      </w:r>
      <w:r w:rsidRPr="003275E1">
        <w:rPr>
          <w:rFonts w:eastAsia="Gulim" w:cs="Arial"/>
          <w:lang w:eastAsia="ko-KR"/>
        </w:rPr>
        <w:t xml:space="preserve"> </w:t>
      </w:r>
      <w:r w:rsidRPr="003275E1">
        <w:rPr>
          <w:rFonts w:eastAsia="Gulim" w:cs="Arial"/>
          <w:lang w:eastAsia="ko-KR"/>
        </w:rPr>
        <w:t>선택해야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w:t>
      </w:r>
    </w:p>
    <w:p w:rsidR="00D05436" w:rsidRPr="003275E1" w:rsidRDefault="00D05436" w:rsidP="00B73D99">
      <w:pPr>
        <w:pStyle w:val="PURBody-Indented"/>
        <w:numPr>
          <w:ilvl w:val="0"/>
          <w:numId w:val="4"/>
        </w:numPr>
        <w:ind w:left="630"/>
        <w:rPr>
          <w:rFonts w:eastAsia="Gulim" w:cs="Arial"/>
          <w:lang w:eastAsia="ko-KR"/>
        </w:rPr>
      </w:pP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비활성화하고</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삭제</w:t>
      </w:r>
    </w:p>
    <w:p w:rsidR="00D05436" w:rsidRPr="003275E1" w:rsidRDefault="00D05436" w:rsidP="00B73D99">
      <w:pPr>
        <w:pStyle w:val="PURBody-Indented"/>
        <w:numPr>
          <w:ilvl w:val="0"/>
          <w:numId w:val="4"/>
        </w:numPr>
        <w:ind w:left="630"/>
        <w:rPr>
          <w:rFonts w:eastAsia="Gulim" w:cs="Arial"/>
          <w:lang w:eastAsia="ko-KR"/>
        </w:rPr>
      </w:pP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추출할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있도록</w:t>
      </w:r>
      <w:r w:rsidRPr="003275E1">
        <w:rPr>
          <w:rFonts w:eastAsia="Gulim" w:cs="Arial"/>
          <w:lang w:eastAsia="ko-KR"/>
        </w:rPr>
        <w:t xml:space="preserve"> </w:t>
      </w:r>
      <w:r w:rsidRPr="003275E1">
        <w:rPr>
          <w:rFonts w:eastAsia="Gulim" w:cs="Arial"/>
          <w:lang w:eastAsia="ko-KR"/>
        </w:rPr>
        <w:t>등록</w:t>
      </w:r>
      <w:r w:rsidRPr="003275E1">
        <w:rPr>
          <w:rFonts w:eastAsia="Gulim" w:cs="Arial"/>
          <w:lang w:eastAsia="ko-KR"/>
        </w:rPr>
        <w:t xml:space="preserve"> </w:t>
      </w:r>
      <w:r w:rsidRPr="003275E1">
        <w:rPr>
          <w:rFonts w:eastAsia="Gulim" w:cs="Arial"/>
          <w:lang w:eastAsia="ko-KR"/>
        </w:rPr>
        <w:t>종료</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해지</w:t>
      </w:r>
      <w:r w:rsidRPr="003275E1">
        <w:rPr>
          <w:rFonts w:eastAsia="Gulim" w:cs="Arial"/>
          <w:lang w:eastAsia="ko-KR"/>
        </w:rPr>
        <w:t xml:space="preserve"> </w:t>
      </w:r>
      <w:r w:rsidRPr="003275E1">
        <w:rPr>
          <w:rFonts w:eastAsia="Gulim" w:cs="Arial"/>
          <w:lang w:eastAsia="ko-KR"/>
        </w:rPr>
        <w:t>이후</w:t>
      </w:r>
      <w:r w:rsidRPr="003275E1">
        <w:rPr>
          <w:rFonts w:eastAsia="Gulim" w:cs="Arial"/>
          <w:lang w:eastAsia="ko-KR"/>
        </w:rPr>
        <w:t xml:space="preserve"> </w:t>
      </w:r>
      <w:r w:rsidRPr="003275E1">
        <w:rPr>
          <w:rFonts w:eastAsia="Gulim" w:cs="Arial"/>
          <w:lang w:eastAsia="ko-KR"/>
        </w:rPr>
        <w:t>최소</w:t>
      </w:r>
      <w:r w:rsidRPr="003275E1">
        <w:rPr>
          <w:rFonts w:eastAsia="Gulim" w:cs="Arial"/>
          <w:lang w:eastAsia="ko-KR"/>
        </w:rPr>
        <w:t xml:space="preserve"> 90</w:t>
      </w:r>
      <w:r w:rsidRPr="003275E1">
        <w:rPr>
          <w:rFonts w:eastAsia="Gulim" w:cs="Arial"/>
          <w:lang w:eastAsia="ko-KR"/>
        </w:rPr>
        <w:t>일</w:t>
      </w:r>
      <w:r w:rsidRPr="003275E1">
        <w:rPr>
          <w:rFonts w:eastAsia="Gulim" w:cs="Arial"/>
          <w:lang w:eastAsia="ko-KR"/>
        </w:rPr>
        <w:t xml:space="preserve"> </w:t>
      </w:r>
      <w:r w:rsidRPr="003275E1">
        <w:rPr>
          <w:rFonts w:eastAsia="Gulim" w:cs="Arial"/>
          <w:lang w:eastAsia="ko-KR"/>
        </w:rPr>
        <w:t>동안</w:t>
      </w:r>
      <w:r w:rsidRPr="003275E1">
        <w:rPr>
          <w:rFonts w:eastAsia="Gulim" w:cs="Arial"/>
          <w:lang w:eastAsia="ko-KR"/>
        </w:rPr>
        <w:t>("</w:t>
      </w:r>
      <w:r w:rsidRPr="003275E1">
        <w:rPr>
          <w:rFonts w:eastAsia="Gulim" w:cs="Arial"/>
          <w:lang w:eastAsia="ko-KR"/>
        </w:rPr>
        <w:t>보유</w:t>
      </w:r>
      <w:r w:rsidRPr="003275E1">
        <w:rPr>
          <w:rFonts w:eastAsia="Gulim" w:cs="Arial"/>
          <w:lang w:eastAsia="ko-KR"/>
        </w:rPr>
        <w:t xml:space="preserve"> </w:t>
      </w:r>
      <w:r w:rsidRPr="003275E1">
        <w:rPr>
          <w:rFonts w:eastAsia="Gulim" w:cs="Arial"/>
          <w:lang w:eastAsia="ko-KR"/>
        </w:rPr>
        <w:t>기간</w:t>
      </w:r>
      <w:r w:rsidRPr="003275E1">
        <w:rPr>
          <w:rFonts w:eastAsia="Gulim" w:cs="Arial"/>
          <w:lang w:eastAsia="ko-KR"/>
        </w:rPr>
        <w:t xml:space="preserve">") </w:t>
      </w:r>
      <w:r w:rsidRPr="003275E1">
        <w:rPr>
          <w:rFonts w:eastAsia="Gulim" w:cs="Arial"/>
          <w:lang w:eastAsia="ko-KR"/>
        </w:rPr>
        <w:t>기능이</w:t>
      </w:r>
      <w:r w:rsidRPr="003275E1">
        <w:rPr>
          <w:rFonts w:eastAsia="Gulim" w:cs="Arial"/>
          <w:lang w:eastAsia="ko-KR"/>
        </w:rPr>
        <w:t xml:space="preserve"> </w:t>
      </w:r>
      <w:r w:rsidRPr="003275E1">
        <w:rPr>
          <w:rFonts w:eastAsia="Gulim" w:cs="Arial"/>
          <w:lang w:eastAsia="ko-KR"/>
        </w:rPr>
        <w:t>제한된</w:t>
      </w:r>
      <w:r w:rsidRPr="003275E1">
        <w:rPr>
          <w:rFonts w:eastAsia="Gulim" w:cs="Arial"/>
          <w:lang w:eastAsia="ko-KR"/>
        </w:rPr>
        <w:t xml:space="preserve"> </w:t>
      </w:r>
      <w:r w:rsidRPr="003275E1">
        <w:rPr>
          <w:rFonts w:eastAsia="Gulim" w:cs="Arial"/>
          <w:lang w:eastAsia="ko-KR"/>
        </w:rPr>
        <w:t>계정에</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보관</w:t>
      </w:r>
    </w:p>
    <w:p w:rsidR="00D05436" w:rsidRPr="003275E1" w:rsidRDefault="00D05436" w:rsidP="007C5CD0">
      <w:pPr>
        <w:pStyle w:val="PURBullet-Indented"/>
        <w:rPr>
          <w:rFonts w:eastAsia="Gulim" w:cs="Arial"/>
          <w:lang w:eastAsia="ko-KR"/>
        </w:rPr>
      </w:pPr>
      <w:r w:rsidRPr="003275E1">
        <w:rPr>
          <w:rFonts w:eastAsia="Gulim" w:cs="Arial"/>
          <w:lang w:eastAsia="ko-KR"/>
        </w:rPr>
        <w:t>(1)</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선택한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계정에서</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추출할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(1) </w:t>
      </w:r>
      <w:r w:rsidRPr="003275E1">
        <w:rPr>
          <w:rFonts w:eastAsia="Gulim" w:cs="Arial"/>
          <w:lang w:eastAsia="ko-KR"/>
        </w:rPr>
        <w:t>또는</w:t>
      </w:r>
      <w:r w:rsidRPr="003275E1">
        <w:rPr>
          <w:rFonts w:eastAsia="Gulim" w:cs="Arial"/>
          <w:lang w:eastAsia="ko-KR"/>
        </w:rPr>
        <w:t xml:space="preserve"> (2)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어느</w:t>
      </w:r>
      <w:r w:rsidRPr="003275E1">
        <w:rPr>
          <w:rFonts w:eastAsia="Gulim" w:cs="Arial"/>
          <w:lang w:eastAsia="ko-KR"/>
        </w:rPr>
        <w:t xml:space="preserve"> </w:t>
      </w:r>
      <w:r w:rsidRPr="003275E1">
        <w:rPr>
          <w:rFonts w:eastAsia="Gulim" w:cs="Arial"/>
          <w:lang w:eastAsia="ko-KR"/>
        </w:rPr>
        <w:t>것도</w:t>
      </w:r>
      <w:r w:rsidRPr="003275E1">
        <w:rPr>
          <w:rFonts w:eastAsia="Gulim" w:cs="Arial"/>
          <w:lang w:eastAsia="ko-KR"/>
        </w:rPr>
        <w:t xml:space="preserve"> </w:t>
      </w:r>
      <w:r w:rsidRPr="003275E1">
        <w:rPr>
          <w:rFonts w:eastAsia="Gulim" w:cs="Arial"/>
          <w:lang w:eastAsia="ko-KR"/>
        </w:rPr>
        <w:t>선택하지</w:t>
      </w:r>
      <w:r w:rsidRPr="003275E1">
        <w:rPr>
          <w:rFonts w:eastAsia="Gulim" w:cs="Arial"/>
          <w:lang w:eastAsia="ko-KR"/>
        </w:rPr>
        <w:t xml:space="preserve"> </w:t>
      </w:r>
      <w:r w:rsidRPr="003275E1">
        <w:rPr>
          <w:rFonts w:eastAsia="Gulim" w:cs="Arial"/>
          <w:lang w:eastAsia="ko-KR"/>
        </w:rPr>
        <w:t>않으면</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(2)</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보관합니다</w:t>
      </w:r>
      <w:r w:rsidRPr="003275E1">
        <w:rPr>
          <w:rFonts w:eastAsia="Gulim" w:cs="Arial"/>
          <w:lang w:eastAsia="ko-KR"/>
        </w:rPr>
        <w:t xml:space="preserve">. </w:t>
      </w:r>
    </w:p>
    <w:p w:rsidR="00D05436" w:rsidRPr="003275E1" w:rsidRDefault="00D05436" w:rsidP="007C5CD0">
      <w:pPr>
        <w:pStyle w:val="PURBullet-Indented"/>
        <w:rPr>
          <w:rFonts w:eastAsia="Gulim" w:cs="Arial"/>
          <w:lang w:eastAsia="ko-KR"/>
        </w:rPr>
      </w:pPr>
      <w:r w:rsidRPr="003275E1">
        <w:rPr>
          <w:rFonts w:eastAsia="Gulim" w:cs="Arial"/>
          <w:lang w:eastAsia="ko-KR"/>
        </w:rPr>
        <w:t>보유</w:t>
      </w:r>
      <w:r w:rsidRPr="003275E1">
        <w:rPr>
          <w:rFonts w:eastAsia="Gulim" w:cs="Arial"/>
          <w:lang w:eastAsia="ko-KR"/>
        </w:rPr>
        <w:t xml:space="preserve"> </w:t>
      </w:r>
      <w:r w:rsidRPr="003275E1">
        <w:rPr>
          <w:rFonts w:eastAsia="Gulim" w:cs="Arial"/>
          <w:lang w:eastAsia="ko-KR"/>
        </w:rPr>
        <w:t>기간이</w:t>
      </w:r>
      <w:r w:rsidRPr="003275E1">
        <w:rPr>
          <w:rFonts w:eastAsia="Gulim" w:cs="Arial"/>
          <w:lang w:eastAsia="ko-KR"/>
        </w:rPr>
        <w:t xml:space="preserve"> </w:t>
      </w:r>
      <w:r w:rsidRPr="003275E1">
        <w:rPr>
          <w:rFonts w:eastAsia="Gulim" w:cs="Arial"/>
          <w:lang w:eastAsia="ko-KR"/>
        </w:rPr>
        <w:t>종료된</w:t>
      </w:r>
      <w:r w:rsidRPr="003275E1">
        <w:rPr>
          <w:rFonts w:eastAsia="Gulim" w:cs="Arial"/>
          <w:lang w:eastAsia="ko-KR"/>
        </w:rPr>
        <w:t xml:space="preserve"> </w:t>
      </w:r>
      <w:r w:rsidRPr="003275E1">
        <w:rPr>
          <w:rFonts w:eastAsia="Gulim" w:cs="Arial"/>
          <w:lang w:eastAsia="ko-KR"/>
        </w:rPr>
        <w:t>후에는</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비활성화하고</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삭제합니다</w:t>
      </w:r>
      <w:r w:rsidRPr="003275E1">
        <w:rPr>
          <w:rFonts w:eastAsia="Gulim" w:cs="Arial"/>
          <w:lang w:eastAsia="ko-KR"/>
        </w:rPr>
        <w:t>.</w:t>
      </w:r>
    </w:p>
    <w:p w:rsidR="00D05436" w:rsidRPr="00BA2E68" w:rsidRDefault="00D05436" w:rsidP="0021622F">
      <w:pPr>
        <w:pStyle w:val="PURHeading2"/>
        <w:rPr>
          <w:rFonts w:ascii="Arial" w:eastAsia="Gulim" w:hAnsi="Arial" w:cs="Arial"/>
          <w:b/>
          <w:bCs/>
          <w:lang w:eastAsia="ko-KR"/>
        </w:rPr>
      </w:pPr>
      <w:r w:rsidRPr="00BA2E68">
        <w:rPr>
          <w:rFonts w:ascii="Arial" w:eastAsia="Gulim" w:hAnsi="Arial" w:cs="Arial"/>
          <w:b/>
          <w:bCs/>
          <w:lang w:eastAsia="ko-KR"/>
        </w:rPr>
        <w:t>고객</w:t>
      </w:r>
      <w:r w:rsidRPr="00BA2E68">
        <w:rPr>
          <w:rFonts w:ascii="Arial" w:eastAsia="Gulim" w:hAnsi="Arial" w:cs="Arial"/>
          <w:b/>
          <w:bCs/>
          <w:lang w:eastAsia="ko-KR"/>
        </w:rPr>
        <w:t xml:space="preserve"> </w:t>
      </w:r>
      <w:r w:rsidRPr="00BA2E68">
        <w:rPr>
          <w:rFonts w:ascii="Arial" w:eastAsia="Gulim" w:hAnsi="Arial" w:cs="Arial"/>
          <w:b/>
          <w:bCs/>
          <w:lang w:eastAsia="ko-KR"/>
        </w:rPr>
        <w:t>데이터</w:t>
      </w:r>
      <w:r w:rsidRPr="00BA2E68">
        <w:rPr>
          <w:rFonts w:ascii="Arial" w:eastAsia="Gulim" w:hAnsi="Arial" w:cs="Arial"/>
          <w:b/>
          <w:bCs/>
          <w:lang w:eastAsia="ko-KR"/>
        </w:rPr>
        <w:t xml:space="preserve"> </w:t>
      </w:r>
      <w:r w:rsidRPr="00BA2E68">
        <w:rPr>
          <w:rFonts w:ascii="Arial" w:eastAsia="Gulim" w:hAnsi="Arial" w:cs="Arial"/>
          <w:b/>
          <w:bCs/>
          <w:lang w:eastAsia="ko-KR"/>
        </w:rPr>
        <w:t>삭제에</w:t>
      </w:r>
      <w:r w:rsidRPr="00BA2E68">
        <w:rPr>
          <w:rFonts w:ascii="Arial" w:eastAsia="Gulim" w:hAnsi="Arial" w:cs="Arial"/>
          <w:b/>
          <w:bCs/>
          <w:lang w:eastAsia="ko-KR"/>
        </w:rPr>
        <w:t xml:space="preserve"> </w:t>
      </w:r>
      <w:r w:rsidRPr="00BA2E68">
        <w:rPr>
          <w:rFonts w:ascii="Arial" w:eastAsia="Gulim" w:hAnsi="Arial" w:cs="Arial"/>
          <w:b/>
          <w:bCs/>
          <w:lang w:eastAsia="ko-KR"/>
        </w:rPr>
        <w:t>대한</w:t>
      </w:r>
      <w:r w:rsidRPr="00BA2E68">
        <w:rPr>
          <w:rFonts w:ascii="Arial" w:eastAsia="Gulim" w:hAnsi="Arial" w:cs="Arial"/>
          <w:b/>
          <w:bCs/>
          <w:lang w:eastAsia="ko-KR"/>
        </w:rPr>
        <w:t xml:space="preserve"> </w:t>
      </w:r>
      <w:r w:rsidRPr="00BA2E68">
        <w:rPr>
          <w:rFonts w:ascii="Arial" w:eastAsia="Gulim" w:hAnsi="Arial" w:cs="Arial"/>
          <w:b/>
          <w:bCs/>
          <w:lang w:eastAsia="ko-KR"/>
        </w:rPr>
        <w:t>무보증</w:t>
      </w:r>
    </w:p>
    <w:p w:rsidR="00D05436" w:rsidRPr="003275E1" w:rsidRDefault="00D05436" w:rsidP="00D05436">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위에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당사가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보관</w:t>
      </w:r>
      <w:r w:rsidRPr="003275E1">
        <w:rPr>
          <w:rFonts w:eastAsia="Gulim" w:cs="Arial"/>
          <w:lang w:eastAsia="ko-KR"/>
        </w:rPr>
        <w:t xml:space="preserve">, </w:t>
      </w:r>
      <w:r w:rsidRPr="003275E1">
        <w:rPr>
          <w:rFonts w:eastAsia="Gulim" w:cs="Arial"/>
          <w:lang w:eastAsia="ko-KR"/>
        </w:rPr>
        <w:t>내보내기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반환할</w:t>
      </w:r>
      <w:r w:rsidRPr="003275E1">
        <w:rPr>
          <w:rFonts w:eastAsia="Gulim" w:cs="Arial"/>
          <w:lang w:eastAsia="ko-KR"/>
        </w:rPr>
        <w:t xml:space="preserve"> </w:t>
      </w:r>
      <w:r w:rsidRPr="003275E1">
        <w:rPr>
          <w:rFonts w:eastAsia="Gulim" w:cs="Arial"/>
          <w:lang w:eastAsia="ko-KR"/>
        </w:rPr>
        <w:t>의무가</w:t>
      </w:r>
      <w:r w:rsidRPr="003275E1">
        <w:rPr>
          <w:rFonts w:eastAsia="Gulim" w:cs="Arial"/>
          <w:lang w:eastAsia="ko-KR"/>
        </w:rPr>
        <w:t xml:space="preserve"> </w:t>
      </w:r>
      <w:r w:rsidRPr="003275E1">
        <w:rPr>
          <w:rFonts w:eastAsia="Gulim" w:cs="Arial"/>
          <w:lang w:eastAsia="ko-KR"/>
        </w:rPr>
        <w:t>없다는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조건에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삭제와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책임도</w:t>
      </w:r>
      <w:r w:rsidRPr="003275E1">
        <w:rPr>
          <w:rFonts w:eastAsia="Gulim" w:cs="Arial"/>
          <w:lang w:eastAsia="ko-KR"/>
        </w:rPr>
        <w:t xml:space="preserve"> </w:t>
      </w:r>
      <w:r w:rsidRPr="003275E1">
        <w:rPr>
          <w:rFonts w:eastAsia="Gulim" w:cs="Arial"/>
          <w:lang w:eastAsia="ko-KR"/>
        </w:rPr>
        <w:t>지지</w:t>
      </w:r>
      <w:r w:rsidRPr="003275E1">
        <w:rPr>
          <w:rFonts w:eastAsia="Gulim" w:cs="Arial"/>
          <w:lang w:eastAsia="ko-KR"/>
        </w:rPr>
        <w:t xml:space="preserve"> </w:t>
      </w:r>
      <w:r w:rsidRPr="003275E1">
        <w:rPr>
          <w:rFonts w:eastAsia="Gulim" w:cs="Arial"/>
          <w:lang w:eastAsia="ko-KR"/>
        </w:rPr>
        <w:t>않는다는</w:t>
      </w:r>
      <w:r w:rsidRPr="003275E1">
        <w:rPr>
          <w:rFonts w:eastAsia="Gulim" w:cs="Arial"/>
          <w:lang w:eastAsia="ko-KR"/>
        </w:rPr>
        <w:t xml:space="preserve"> </w:t>
      </w:r>
      <w:r w:rsidRPr="003275E1">
        <w:rPr>
          <w:rFonts w:eastAsia="Gulim" w:cs="Arial"/>
          <w:lang w:eastAsia="ko-KR"/>
        </w:rPr>
        <w:t>데</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05436" w:rsidRPr="00D20173" w:rsidRDefault="00D05436" w:rsidP="00D05436">
      <w:pPr>
        <w:pStyle w:val="PURHeading2"/>
        <w:rPr>
          <w:rFonts w:ascii="Arial" w:eastAsia="Gulim" w:hAnsi="Arial" w:cs="Arial"/>
          <w:b/>
          <w:bCs/>
          <w:lang w:eastAsia="ko-KR"/>
        </w:rPr>
      </w:pPr>
      <w:r w:rsidRPr="00D20173">
        <w:rPr>
          <w:rFonts w:ascii="Arial" w:eastAsia="Gulim" w:hAnsi="Arial" w:cs="Arial"/>
          <w:b/>
          <w:bCs/>
          <w:lang w:eastAsia="ko-KR"/>
        </w:rPr>
        <w:lastRenderedPageBreak/>
        <w:t>계정에</w:t>
      </w:r>
      <w:r w:rsidRPr="00D20173">
        <w:rPr>
          <w:rFonts w:ascii="Arial" w:eastAsia="Gulim" w:hAnsi="Arial" w:cs="Arial"/>
          <w:b/>
          <w:bCs/>
          <w:lang w:eastAsia="ko-KR"/>
        </w:rPr>
        <w:t xml:space="preserve"> </w:t>
      </w:r>
      <w:r w:rsidRPr="00D20173">
        <w:rPr>
          <w:rFonts w:ascii="Arial" w:eastAsia="Gulim" w:hAnsi="Arial" w:cs="Arial"/>
          <w:b/>
          <w:bCs/>
          <w:lang w:eastAsia="ko-KR"/>
        </w:rPr>
        <w:t>대한</w:t>
      </w:r>
      <w:r w:rsidRPr="00D20173">
        <w:rPr>
          <w:rFonts w:ascii="Arial" w:eastAsia="Gulim" w:hAnsi="Arial" w:cs="Arial"/>
          <w:b/>
          <w:bCs/>
          <w:lang w:eastAsia="ko-KR"/>
        </w:rPr>
        <w:t xml:space="preserve"> </w:t>
      </w:r>
      <w:r w:rsidRPr="00D20173">
        <w:rPr>
          <w:rFonts w:ascii="Arial" w:eastAsia="Gulim" w:hAnsi="Arial" w:cs="Arial"/>
          <w:b/>
          <w:bCs/>
          <w:lang w:eastAsia="ko-KR"/>
        </w:rPr>
        <w:t>책임</w:t>
      </w:r>
    </w:p>
    <w:p w:rsidR="00D05436" w:rsidRPr="00C04D47" w:rsidRDefault="00D05436" w:rsidP="00D05436">
      <w:pPr>
        <w:pStyle w:val="PURBody-Indented"/>
        <w:rPr>
          <w:rFonts w:eastAsia="Gulim" w:cs="Arial"/>
          <w:spacing w:val="-2"/>
          <w:lang w:eastAsia="ko-KR"/>
        </w:rPr>
      </w:pPr>
      <w:r w:rsidRPr="00C04D47">
        <w:rPr>
          <w:rFonts w:eastAsia="Gulim" w:cs="Arial"/>
          <w:spacing w:val="-2"/>
          <w:lang w:eastAsia="ko-KR"/>
        </w:rPr>
        <w:t>귀하의</w:t>
      </w:r>
      <w:r w:rsidRPr="00C04D47">
        <w:rPr>
          <w:rFonts w:eastAsia="Gulim" w:cs="Arial"/>
          <w:spacing w:val="-2"/>
          <w:lang w:eastAsia="ko-KR"/>
        </w:rPr>
        <w:t xml:space="preserve"> </w:t>
      </w:r>
      <w:r w:rsidRPr="00C04D47">
        <w:rPr>
          <w:rFonts w:eastAsia="Gulim" w:cs="Arial"/>
          <w:spacing w:val="-2"/>
          <w:lang w:eastAsia="ko-KR"/>
        </w:rPr>
        <w:t>암호</w:t>
      </w:r>
      <w:r w:rsidRPr="00C04D47">
        <w:rPr>
          <w:rFonts w:eastAsia="Gulim" w:cs="Arial"/>
          <w:spacing w:val="-2"/>
          <w:lang w:eastAsia="ko-KR"/>
        </w:rPr>
        <w:t xml:space="preserve">, </w:t>
      </w:r>
      <w:r w:rsidRPr="00C04D47">
        <w:rPr>
          <w:rFonts w:eastAsia="Gulim" w:cs="Arial"/>
          <w:spacing w:val="-2"/>
          <w:lang w:eastAsia="ko-KR"/>
        </w:rPr>
        <w:t>귀하의</w:t>
      </w:r>
      <w:r w:rsidRPr="00C04D47">
        <w:rPr>
          <w:rFonts w:eastAsia="Gulim" w:cs="Arial"/>
          <w:spacing w:val="-2"/>
          <w:lang w:eastAsia="ko-KR"/>
        </w:rPr>
        <w:t xml:space="preserve"> </w:t>
      </w:r>
      <w:r w:rsidRPr="00C04D47">
        <w:rPr>
          <w:rFonts w:eastAsia="Gulim" w:cs="Arial"/>
          <w:spacing w:val="-2"/>
          <w:lang w:eastAsia="ko-KR"/>
        </w:rPr>
        <w:t>온라인</w:t>
      </w:r>
      <w:r w:rsidRPr="00C04D47">
        <w:rPr>
          <w:rFonts w:eastAsia="Gulim" w:cs="Arial"/>
          <w:spacing w:val="-2"/>
          <w:lang w:eastAsia="ko-KR"/>
        </w:rPr>
        <w:t xml:space="preserve"> </w:t>
      </w:r>
      <w:r w:rsidRPr="00C04D47">
        <w:rPr>
          <w:rFonts w:eastAsia="Gulim" w:cs="Arial"/>
          <w:spacing w:val="-2"/>
          <w:lang w:eastAsia="ko-KR"/>
        </w:rPr>
        <w:t>서비스</w:t>
      </w:r>
      <w:r w:rsidRPr="00C04D47">
        <w:rPr>
          <w:rFonts w:eastAsia="Gulim" w:cs="Arial"/>
          <w:spacing w:val="-2"/>
          <w:lang w:eastAsia="ko-KR"/>
        </w:rPr>
        <w:t xml:space="preserve"> </w:t>
      </w:r>
      <w:r w:rsidRPr="00C04D47">
        <w:rPr>
          <w:rFonts w:eastAsia="Gulim" w:cs="Arial"/>
          <w:spacing w:val="-2"/>
          <w:lang w:eastAsia="ko-KR"/>
        </w:rPr>
        <w:t>계정</w:t>
      </w:r>
      <w:r w:rsidRPr="00C04D47">
        <w:rPr>
          <w:rFonts w:eastAsia="Gulim" w:cs="Arial"/>
          <w:spacing w:val="-2"/>
          <w:lang w:eastAsia="ko-KR"/>
        </w:rPr>
        <w:t>(</w:t>
      </w:r>
      <w:r w:rsidRPr="00C04D47">
        <w:rPr>
          <w:rFonts w:eastAsia="Gulim" w:cs="Arial"/>
          <w:spacing w:val="-2"/>
          <w:lang w:eastAsia="ko-KR"/>
        </w:rPr>
        <w:t>귀하가</w:t>
      </w:r>
      <w:r w:rsidRPr="00C04D47">
        <w:rPr>
          <w:rFonts w:eastAsia="Gulim" w:cs="Arial"/>
          <w:spacing w:val="-2"/>
          <w:lang w:eastAsia="ko-KR"/>
        </w:rPr>
        <w:t xml:space="preserve"> </w:t>
      </w:r>
      <w:r w:rsidRPr="00C04D47">
        <w:rPr>
          <w:rFonts w:eastAsia="Gulim" w:cs="Arial"/>
          <w:spacing w:val="-2"/>
          <w:lang w:eastAsia="ko-KR"/>
        </w:rPr>
        <w:t>제공하는</w:t>
      </w:r>
      <w:r w:rsidRPr="00C04D47">
        <w:rPr>
          <w:rFonts w:eastAsia="Gulim" w:cs="Arial"/>
          <w:spacing w:val="-2"/>
          <w:lang w:eastAsia="ko-KR"/>
        </w:rPr>
        <w:t xml:space="preserve"> </w:t>
      </w:r>
      <w:r w:rsidRPr="00C04D47">
        <w:rPr>
          <w:rFonts w:eastAsia="Gulim" w:cs="Arial"/>
          <w:spacing w:val="-2"/>
          <w:lang w:eastAsia="ko-KR"/>
        </w:rPr>
        <w:t>사용자</w:t>
      </w:r>
      <w:r w:rsidRPr="00C04D47">
        <w:rPr>
          <w:rFonts w:eastAsia="Gulim" w:cs="Arial"/>
          <w:spacing w:val="-2"/>
          <w:lang w:eastAsia="ko-KR"/>
        </w:rPr>
        <w:t xml:space="preserve"> </w:t>
      </w:r>
      <w:r w:rsidRPr="00C04D47">
        <w:rPr>
          <w:rFonts w:eastAsia="Gulim" w:cs="Arial"/>
          <w:spacing w:val="-2"/>
          <w:lang w:eastAsia="ko-KR"/>
        </w:rPr>
        <w:t>포함</w:t>
      </w:r>
      <w:r w:rsidRPr="00C04D47">
        <w:rPr>
          <w:rFonts w:eastAsia="Gulim" w:cs="Arial"/>
          <w:spacing w:val="-2"/>
          <w:lang w:eastAsia="ko-KR"/>
        </w:rPr>
        <w:t xml:space="preserve">) </w:t>
      </w:r>
      <w:r w:rsidRPr="00C04D47">
        <w:rPr>
          <w:rFonts w:eastAsia="Gulim" w:cs="Arial"/>
          <w:spacing w:val="-2"/>
          <w:lang w:eastAsia="ko-KR"/>
        </w:rPr>
        <w:t>및</w:t>
      </w:r>
      <w:r w:rsidRPr="00C04D47">
        <w:rPr>
          <w:rFonts w:eastAsia="Gulim" w:cs="Arial"/>
          <w:spacing w:val="-2"/>
          <w:lang w:eastAsia="ko-KR"/>
        </w:rPr>
        <w:t xml:space="preserve"> </w:t>
      </w:r>
      <w:r w:rsidRPr="00C04D47">
        <w:rPr>
          <w:rFonts w:eastAsia="Gulim" w:cs="Arial"/>
          <w:spacing w:val="-2"/>
          <w:lang w:eastAsia="ko-KR"/>
        </w:rPr>
        <w:t>귀하의</w:t>
      </w:r>
      <w:r w:rsidRPr="00C04D47">
        <w:rPr>
          <w:rFonts w:eastAsia="Gulim" w:cs="Arial"/>
          <w:spacing w:val="-2"/>
          <w:lang w:eastAsia="ko-KR"/>
        </w:rPr>
        <w:t xml:space="preserve"> </w:t>
      </w:r>
      <w:r w:rsidRPr="00C04D47">
        <w:rPr>
          <w:rFonts w:eastAsia="Gulim" w:cs="Arial"/>
          <w:spacing w:val="-2"/>
          <w:lang w:eastAsia="ko-KR"/>
        </w:rPr>
        <w:t>계정</w:t>
      </w:r>
      <w:r w:rsidRPr="00C04D47">
        <w:rPr>
          <w:rFonts w:eastAsia="Gulim" w:cs="Arial"/>
          <w:spacing w:val="-2"/>
          <w:lang w:eastAsia="ko-KR"/>
        </w:rPr>
        <w:t xml:space="preserve"> </w:t>
      </w:r>
      <w:r w:rsidRPr="00C04D47">
        <w:rPr>
          <w:rFonts w:eastAsia="Gulim" w:cs="Arial"/>
          <w:spacing w:val="-2"/>
          <w:lang w:eastAsia="ko-KR"/>
        </w:rPr>
        <w:t>또는</w:t>
      </w:r>
      <w:r w:rsidRPr="00C04D47">
        <w:rPr>
          <w:rFonts w:eastAsia="Gulim" w:cs="Arial"/>
          <w:spacing w:val="-2"/>
          <w:lang w:eastAsia="ko-KR"/>
        </w:rPr>
        <w:t xml:space="preserve"> </w:t>
      </w:r>
      <w:r w:rsidRPr="00C04D47">
        <w:rPr>
          <w:rFonts w:eastAsia="Gulim" w:cs="Arial"/>
          <w:spacing w:val="-2"/>
          <w:lang w:eastAsia="ko-KR"/>
        </w:rPr>
        <w:t>관련</w:t>
      </w:r>
      <w:r w:rsidRPr="00C04D47">
        <w:rPr>
          <w:rFonts w:eastAsia="Gulim" w:cs="Arial"/>
          <w:spacing w:val="-2"/>
          <w:lang w:eastAsia="ko-KR"/>
        </w:rPr>
        <w:t xml:space="preserve"> </w:t>
      </w:r>
      <w:r w:rsidRPr="00C04D47">
        <w:rPr>
          <w:rFonts w:eastAsia="Gulim" w:cs="Arial"/>
          <w:spacing w:val="-2"/>
          <w:lang w:eastAsia="ko-KR"/>
        </w:rPr>
        <w:t>계정을</w:t>
      </w:r>
      <w:r w:rsidRPr="00C04D47">
        <w:rPr>
          <w:rFonts w:eastAsia="Gulim" w:cs="Arial"/>
          <w:spacing w:val="-2"/>
          <w:lang w:eastAsia="ko-KR"/>
        </w:rPr>
        <w:t xml:space="preserve"> </w:t>
      </w:r>
      <w:r w:rsidRPr="00C04D47">
        <w:rPr>
          <w:rFonts w:eastAsia="Gulim" w:cs="Arial"/>
          <w:spacing w:val="-2"/>
          <w:lang w:eastAsia="ko-KR"/>
        </w:rPr>
        <w:t>통해</w:t>
      </w:r>
      <w:r w:rsidRPr="00C04D47">
        <w:rPr>
          <w:rFonts w:eastAsia="Gulim" w:cs="Arial"/>
          <w:spacing w:val="-2"/>
          <w:lang w:eastAsia="ko-KR"/>
        </w:rPr>
        <w:t xml:space="preserve"> </w:t>
      </w:r>
      <w:r w:rsidRPr="00C04D47">
        <w:rPr>
          <w:rFonts w:eastAsia="Gulim" w:cs="Arial"/>
          <w:spacing w:val="-2"/>
          <w:lang w:eastAsia="ko-KR"/>
        </w:rPr>
        <w:t>이루어지는</w:t>
      </w:r>
      <w:r w:rsidRPr="00C04D47">
        <w:rPr>
          <w:rFonts w:eastAsia="Gulim" w:cs="Arial"/>
          <w:spacing w:val="-2"/>
          <w:lang w:eastAsia="ko-KR"/>
        </w:rPr>
        <w:t xml:space="preserve"> </w:t>
      </w:r>
      <w:r w:rsidRPr="00C04D47">
        <w:rPr>
          <w:rFonts w:eastAsia="Gulim" w:cs="Arial"/>
          <w:spacing w:val="-2"/>
          <w:lang w:eastAsia="ko-KR"/>
        </w:rPr>
        <w:t>제</w:t>
      </w:r>
      <w:r w:rsidRPr="00C04D47">
        <w:rPr>
          <w:rFonts w:eastAsia="Gulim" w:cs="Arial"/>
          <w:spacing w:val="-2"/>
          <w:lang w:eastAsia="ko-KR"/>
        </w:rPr>
        <w:t>3</w:t>
      </w:r>
      <w:r w:rsidRPr="00C04D47">
        <w:rPr>
          <w:rFonts w:eastAsia="Gulim" w:cs="Arial"/>
          <w:spacing w:val="-2"/>
          <w:lang w:eastAsia="ko-KR"/>
        </w:rPr>
        <w:t>자와의</w:t>
      </w:r>
      <w:r w:rsidRPr="00C04D47">
        <w:rPr>
          <w:rFonts w:eastAsia="Gulim" w:cs="Arial"/>
          <w:spacing w:val="-2"/>
          <w:lang w:eastAsia="ko-KR"/>
        </w:rPr>
        <w:t xml:space="preserve"> </w:t>
      </w:r>
      <w:r w:rsidRPr="00C04D47">
        <w:rPr>
          <w:rFonts w:eastAsia="Gulim" w:cs="Arial"/>
          <w:spacing w:val="-2"/>
          <w:lang w:eastAsia="ko-KR"/>
        </w:rPr>
        <w:t>거래와</w:t>
      </w:r>
      <w:r w:rsidRPr="00C04D47">
        <w:rPr>
          <w:rFonts w:eastAsia="Gulim" w:cs="Arial"/>
          <w:spacing w:val="-2"/>
          <w:lang w:eastAsia="ko-KR"/>
        </w:rPr>
        <w:t xml:space="preserve"> </w:t>
      </w:r>
      <w:r w:rsidRPr="00C04D47">
        <w:rPr>
          <w:rFonts w:eastAsia="Gulim" w:cs="Arial"/>
          <w:spacing w:val="-2"/>
          <w:lang w:eastAsia="ko-KR"/>
        </w:rPr>
        <w:t>관련된</w:t>
      </w:r>
      <w:r w:rsidRPr="00C04D47">
        <w:rPr>
          <w:rFonts w:eastAsia="Gulim" w:cs="Arial"/>
          <w:spacing w:val="-2"/>
          <w:lang w:eastAsia="ko-KR"/>
        </w:rPr>
        <w:t xml:space="preserve"> </w:t>
      </w:r>
      <w:r w:rsidRPr="00C04D47">
        <w:rPr>
          <w:rFonts w:eastAsia="Gulim" w:cs="Arial"/>
          <w:spacing w:val="-2"/>
          <w:lang w:eastAsia="ko-KR"/>
        </w:rPr>
        <w:t>모든</w:t>
      </w:r>
      <w:r w:rsidRPr="00C04D47">
        <w:rPr>
          <w:rFonts w:eastAsia="Gulim" w:cs="Arial"/>
          <w:spacing w:val="-2"/>
          <w:lang w:eastAsia="ko-KR"/>
        </w:rPr>
        <w:t xml:space="preserve"> </w:t>
      </w:r>
      <w:r w:rsidRPr="00C04D47">
        <w:rPr>
          <w:rFonts w:eastAsia="Gulim" w:cs="Arial"/>
          <w:spacing w:val="-2"/>
          <w:lang w:eastAsia="ko-KR"/>
        </w:rPr>
        <w:t>활동에</w:t>
      </w:r>
      <w:r w:rsidRPr="00C04D47">
        <w:rPr>
          <w:rFonts w:eastAsia="Gulim" w:cs="Arial"/>
          <w:spacing w:val="-2"/>
          <w:lang w:eastAsia="ko-KR"/>
        </w:rPr>
        <w:t xml:space="preserve"> </w:t>
      </w:r>
      <w:r w:rsidRPr="00C04D47">
        <w:rPr>
          <w:rFonts w:eastAsia="Gulim" w:cs="Arial"/>
          <w:spacing w:val="-2"/>
          <w:lang w:eastAsia="ko-KR"/>
        </w:rPr>
        <w:t>대한</w:t>
      </w:r>
      <w:r w:rsidRPr="00C04D47">
        <w:rPr>
          <w:rFonts w:eastAsia="Gulim" w:cs="Arial"/>
          <w:spacing w:val="-2"/>
          <w:lang w:eastAsia="ko-KR"/>
        </w:rPr>
        <w:t xml:space="preserve"> </w:t>
      </w:r>
      <w:r w:rsidRPr="00C04D47">
        <w:rPr>
          <w:rFonts w:eastAsia="Gulim" w:cs="Arial"/>
          <w:spacing w:val="-2"/>
          <w:lang w:eastAsia="ko-KR"/>
        </w:rPr>
        <w:t>책임은</w:t>
      </w:r>
      <w:r w:rsidRPr="00C04D47">
        <w:rPr>
          <w:rFonts w:eastAsia="Gulim" w:cs="Arial"/>
          <w:spacing w:val="-2"/>
          <w:lang w:eastAsia="ko-KR"/>
        </w:rPr>
        <w:t xml:space="preserve"> </w:t>
      </w:r>
      <w:r w:rsidRPr="00C04D47">
        <w:rPr>
          <w:rFonts w:eastAsia="Gulim" w:cs="Arial"/>
          <w:spacing w:val="-2"/>
          <w:lang w:eastAsia="ko-KR"/>
        </w:rPr>
        <w:t>귀하에게</w:t>
      </w:r>
      <w:r w:rsidRPr="00C04D47">
        <w:rPr>
          <w:rFonts w:eastAsia="Gulim" w:cs="Arial"/>
          <w:spacing w:val="-2"/>
          <w:lang w:eastAsia="ko-KR"/>
        </w:rPr>
        <w:t xml:space="preserve"> </w:t>
      </w:r>
      <w:r w:rsidRPr="00C04D47">
        <w:rPr>
          <w:rFonts w:eastAsia="Gulim" w:cs="Arial"/>
          <w:spacing w:val="-2"/>
          <w:lang w:eastAsia="ko-KR"/>
        </w:rPr>
        <w:t>있습니다</w:t>
      </w:r>
      <w:r w:rsidRPr="00C04D47">
        <w:rPr>
          <w:rFonts w:eastAsia="Gulim" w:cs="Arial"/>
          <w:spacing w:val="-2"/>
          <w:lang w:eastAsia="ko-KR"/>
        </w:rPr>
        <w:t xml:space="preserve">. </w:t>
      </w:r>
      <w:r w:rsidRPr="00C04D47">
        <w:rPr>
          <w:rFonts w:eastAsia="Gulim" w:cs="Arial"/>
          <w:spacing w:val="-2"/>
          <w:lang w:eastAsia="ko-KR"/>
        </w:rPr>
        <w:t>계정과</w:t>
      </w:r>
      <w:r w:rsidRPr="00C04D47">
        <w:rPr>
          <w:rFonts w:eastAsia="Gulim" w:cs="Arial"/>
          <w:spacing w:val="-2"/>
          <w:lang w:eastAsia="ko-KR"/>
        </w:rPr>
        <w:t xml:space="preserve"> </w:t>
      </w:r>
      <w:r w:rsidRPr="00C04D47">
        <w:rPr>
          <w:rFonts w:eastAsia="Gulim" w:cs="Arial"/>
          <w:spacing w:val="-2"/>
          <w:lang w:eastAsia="ko-KR"/>
        </w:rPr>
        <w:t>암호는</w:t>
      </w:r>
      <w:r w:rsidRPr="00C04D47">
        <w:rPr>
          <w:rFonts w:eastAsia="Gulim" w:cs="Arial"/>
          <w:spacing w:val="-2"/>
          <w:lang w:eastAsia="ko-KR"/>
        </w:rPr>
        <w:t xml:space="preserve"> </w:t>
      </w:r>
      <w:r w:rsidRPr="00C04D47">
        <w:rPr>
          <w:rFonts w:eastAsia="Gulim" w:cs="Arial"/>
          <w:spacing w:val="-2"/>
          <w:lang w:eastAsia="ko-KR"/>
        </w:rPr>
        <w:t>외부에</w:t>
      </w:r>
      <w:r w:rsidRPr="00C04D47">
        <w:rPr>
          <w:rFonts w:eastAsia="Gulim" w:cs="Arial"/>
          <w:spacing w:val="-2"/>
          <w:lang w:eastAsia="ko-KR"/>
        </w:rPr>
        <w:t xml:space="preserve"> </w:t>
      </w:r>
      <w:r w:rsidRPr="00C04D47">
        <w:rPr>
          <w:rFonts w:eastAsia="Gulim" w:cs="Arial"/>
          <w:spacing w:val="-2"/>
          <w:lang w:eastAsia="ko-KR"/>
        </w:rPr>
        <w:t>유출되지</w:t>
      </w:r>
      <w:r w:rsidRPr="00C04D47">
        <w:rPr>
          <w:rFonts w:eastAsia="Gulim" w:cs="Arial"/>
          <w:spacing w:val="-2"/>
          <w:lang w:eastAsia="ko-KR"/>
        </w:rPr>
        <w:t xml:space="preserve"> </w:t>
      </w:r>
      <w:r w:rsidRPr="00C04D47">
        <w:rPr>
          <w:rFonts w:eastAsia="Gulim" w:cs="Arial"/>
          <w:spacing w:val="-2"/>
          <w:lang w:eastAsia="ko-KR"/>
        </w:rPr>
        <w:t>않도록</w:t>
      </w:r>
      <w:r w:rsidRPr="00C04D47">
        <w:rPr>
          <w:rFonts w:eastAsia="Gulim" w:cs="Arial"/>
          <w:spacing w:val="-2"/>
          <w:lang w:eastAsia="ko-KR"/>
        </w:rPr>
        <w:t xml:space="preserve"> </w:t>
      </w:r>
      <w:r w:rsidRPr="00C04D47">
        <w:rPr>
          <w:rFonts w:eastAsia="Gulim" w:cs="Arial"/>
          <w:spacing w:val="-2"/>
          <w:lang w:eastAsia="ko-KR"/>
        </w:rPr>
        <w:t>관리해야</w:t>
      </w:r>
      <w:r w:rsidRPr="00C04D47">
        <w:rPr>
          <w:rFonts w:eastAsia="Gulim" w:cs="Arial"/>
          <w:spacing w:val="-2"/>
          <w:lang w:eastAsia="ko-KR"/>
        </w:rPr>
        <w:t xml:space="preserve"> </w:t>
      </w:r>
      <w:r w:rsidRPr="00C04D47">
        <w:rPr>
          <w:rFonts w:eastAsia="Gulim" w:cs="Arial"/>
          <w:spacing w:val="-2"/>
          <w:lang w:eastAsia="ko-KR"/>
        </w:rPr>
        <w:t>합니다</w:t>
      </w:r>
      <w:r w:rsidRPr="00C04D47">
        <w:rPr>
          <w:rFonts w:eastAsia="Gulim" w:cs="Arial"/>
          <w:spacing w:val="-2"/>
          <w:lang w:eastAsia="ko-KR"/>
        </w:rPr>
        <w:t xml:space="preserve">. </w:t>
      </w:r>
      <w:r w:rsidRPr="00C04D47">
        <w:rPr>
          <w:rFonts w:eastAsia="Gulim" w:cs="Arial"/>
          <w:spacing w:val="-2"/>
          <w:lang w:eastAsia="ko-KR"/>
        </w:rPr>
        <w:t>귀하의</w:t>
      </w:r>
      <w:r w:rsidRPr="00C04D47">
        <w:rPr>
          <w:rFonts w:eastAsia="Gulim" w:cs="Arial"/>
          <w:spacing w:val="-2"/>
          <w:lang w:eastAsia="ko-KR"/>
        </w:rPr>
        <w:t xml:space="preserve"> </w:t>
      </w:r>
      <w:r w:rsidRPr="00C04D47">
        <w:rPr>
          <w:rFonts w:eastAsia="Gulim" w:cs="Arial"/>
          <w:spacing w:val="-2"/>
          <w:lang w:eastAsia="ko-KR"/>
        </w:rPr>
        <w:t>계정이</w:t>
      </w:r>
      <w:r w:rsidRPr="00C04D47">
        <w:rPr>
          <w:rFonts w:eastAsia="Gulim" w:cs="Arial"/>
          <w:spacing w:val="-2"/>
          <w:lang w:eastAsia="ko-KR"/>
        </w:rPr>
        <w:t xml:space="preserve"> </w:t>
      </w:r>
      <w:r w:rsidRPr="00C04D47">
        <w:rPr>
          <w:rFonts w:eastAsia="Gulim" w:cs="Arial"/>
          <w:spacing w:val="-2"/>
          <w:lang w:eastAsia="ko-KR"/>
        </w:rPr>
        <w:t>불법으로</w:t>
      </w:r>
      <w:r w:rsidRPr="00C04D47">
        <w:rPr>
          <w:rFonts w:eastAsia="Gulim" w:cs="Arial"/>
          <w:spacing w:val="-2"/>
          <w:lang w:eastAsia="ko-KR"/>
        </w:rPr>
        <w:t xml:space="preserve"> </w:t>
      </w:r>
      <w:r w:rsidRPr="00C04D47">
        <w:rPr>
          <w:rFonts w:eastAsia="Gulim" w:cs="Arial"/>
          <w:spacing w:val="-2"/>
          <w:lang w:eastAsia="ko-KR"/>
        </w:rPr>
        <w:t>사용될</w:t>
      </w:r>
      <w:r w:rsidRPr="00C04D47">
        <w:rPr>
          <w:rFonts w:eastAsia="Gulim" w:cs="Arial"/>
          <w:spacing w:val="-2"/>
          <w:lang w:eastAsia="ko-KR"/>
        </w:rPr>
        <w:t xml:space="preserve"> </w:t>
      </w:r>
      <w:r w:rsidRPr="00C04D47">
        <w:rPr>
          <w:rFonts w:eastAsia="Gulim" w:cs="Arial"/>
          <w:spacing w:val="-2"/>
          <w:lang w:eastAsia="ko-KR"/>
        </w:rPr>
        <w:t>가능성</w:t>
      </w:r>
      <w:r w:rsidRPr="00C04D47">
        <w:rPr>
          <w:rFonts w:eastAsia="Gulim" w:cs="Arial"/>
          <w:spacing w:val="-2"/>
          <w:lang w:eastAsia="ko-KR"/>
        </w:rPr>
        <w:t xml:space="preserve"> </w:t>
      </w:r>
      <w:r w:rsidRPr="00C04D47">
        <w:rPr>
          <w:rFonts w:eastAsia="Gulim" w:cs="Arial"/>
          <w:spacing w:val="-2"/>
          <w:lang w:eastAsia="ko-KR"/>
        </w:rPr>
        <w:t>또는</w:t>
      </w:r>
      <w:r w:rsidRPr="00C04D47">
        <w:rPr>
          <w:rFonts w:eastAsia="Gulim" w:cs="Arial"/>
          <w:spacing w:val="-2"/>
          <w:lang w:eastAsia="ko-KR"/>
        </w:rPr>
        <w:t xml:space="preserve"> </w:t>
      </w:r>
      <w:r w:rsidRPr="00C04D47">
        <w:rPr>
          <w:rFonts w:eastAsia="Gulim" w:cs="Arial"/>
          <w:spacing w:val="-2"/>
          <w:lang w:eastAsia="ko-KR"/>
        </w:rPr>
        <w:t>온라인</w:t>
      </w:r>
      <w:r w:rsidRPr="00C04D47">
        <w:rPr>
          <w:rFonts w:eastAsia="Gulim" w:cs="Arial"/>
          <w:spacing w:val="-2"/>
          <w:lang w:eastAsia="ko-KR"/>
        </w:rPr>
        <w:t xml:space="preserve"> </w:t>
      </w:r>
      <w:r w:rsidRPr="00C04D47">
        <w:rPr>
          <w:rFonts w:eastAsia="Gulim" w:cs="Arial"/>
          <w:spacing w:val="-2"/>
          <w:lang w:eastAsia="ko-KR"/>
        </w:rPr>
        <w:t>서비스와</w:t>
      </w:r>
      <w:r w:rsidRPr="00C04D47">
        <w:rPr>
          <w:rFonts w:eastAsia="Gulim" w:cs="Arial"/>
          <w:spacing w:val="-2"/>
          <w:lang w:eastAsia="ko-KR"/>
        </w:rPr>
        <w:t xml:space="preserve"> </w:t>
      </w:r>
      <w:r w:rsidRPr="00C04D47">
        <w:rPr>
          <w:rFonts w:eastAsia="Gulim" w:cs="Arial"/>
          <w:spacing w:val="-2"/>
          <w:lang w:eastAsia="ko-KR"/>
        </w:rPr>
        <w:t>관련된</w:t>
      </w:r>
      <w:r w:rsidRPr="00C04D47">
        <w:rPr>
          <w:rFonts w:eastAsia="Gulim" w:cs="Arial"/>
          <w:spacing w:val="-2"/>
          <w:lang w:eastAsia="ko-KR"/>
        </w:rPr>
        <w:t xml:space="preserve"> </w:t>
      </w:r>
      <w:r w:rsidRPr="00C04D47">
        <w:rPr>
          <w:rFonts w:eastAsia="Gulim" w:cs="Arial"/>
          <w:spacing w:val="-2"/>
          <w:lang w:eastAsia="ko-KR"/>
        </w:rPr>
        <w:t>보안</w:t>
      </w:r>
      <w:r w:rsidRPr="00C04D47">
        <w:rPr>
          <w:rFonts w:eastAsia="Gulim" w:cs="Arial"/>
          <w:spacing w:val="-2"/>
          <w:lang w:eastAsia="ko-KR"/>
        </w:rPr>
        <w:t xml:space="preserve"> </w:t>
      </w:r>
      <w:r w:rsidRPr="00C04D47">
        <w:rPr>
          <w:rFonts w:eastAsia="Gulim" w:cs="Arial"/>
          <w:spacing w:val="-2"/>
          <w:lang w:eastAsia="ko-KR"/>
        </w:rPr>
        <w:t>사고가</w:t>
      </w:r>
      <w:r w:rsidRPr="00C04D47">
        <w:rPr>
          <w:rFonts w:eastAsia="Gulim" w:cs="Arial"/>
          <w:spacing w:val="-2"/>
          <w:lang w:eastAsia="ko-KR"/>
        </w:rPr>
        <w:t xml:space="preserve"> </w:t>
      </w:r>
      <w:r w:rsidRPr="00C04D47">
        <w:rPr>
          <w:rFonts w:eastAsia="Gulim" w:cs="Arial"/>
          <w:spacing w:val="-2"/>
          <w:lang w:eastAsia="ko-KR"/>
        </w:rPr>
        <w:t>발생할</w:t>
      </w:r>
      <w:r w:rsidRPr="00C04D47">
        <w:rPr>
          <w:rFonts w:eastAsia="Gulim" w:cs="Arial"/>
          <w:spacing w:val="-2"/>
          <w:lang w:eastAsia="ko-KR"/>
        </w:rPr>
        <w:t xml:space="preserve"> </w:t>
      </w:r>
      <w:r w:rsidRPr="00C04D47">
        <w:rPr>
          <w:rFonts w:eastAsia="Gulim" w:cs="Arial"/>
          <w:spacing w:val="-2"/>
          <w:lang w:eastAsia="ko-KR"/>
        </w:rPr>
        <w:t>경우</w:t>
      </w:r>
      <w:r w:rsidRPr="00C04D47">
        <w:rPr>
          <w:rFonts w:eastAsia="Gulim" w:cs="Arial"/>
          <w:spacing w:val="-2"/>
          <w:lang w:eastAsia="ko-KR"/>
        </w:rPr>
        <w:t xml:space="preserve"> Microsoft</w:t>
      </w:r>
      <w:r w:rsidRPr="00C04D47">
        <w:rPr>
          <w:rFonts w:eastAsia="Gulim" w:cs="Arial"/>
          <w:spacing w:val="-2"/>
          <w:lang w:eastAsia="ko-KR"/>
        </w:rPr>
        <w:t>에</w:t>
      </w:r>
      <w:r w:rsidRPr="00C04D47">
        <w:rPr>
          <w:rFonts w:eastAsia="Gulim" w:cs="Arial"/>
          <w:spacing w:val="-2"/>
          <w:lang w:eastAsia="ko-KR"/>
        </w:rPr>
        <w:t xml:space="preserve"> </w:t>
      </w:r>
      <w:r w:rsidRPr="00C04D47">
        <w:rPr>
          <w:rFonts w:eastAsia="Gulim" w:cs="Arial"/>
          <w:spacing w:val="-2"/>
          <w:lang w:eastAsia="ko-KR"/>
        </w:rPr>
        <w:t>이러한</w:t>
      </w:r>
      <w:r w:rsidRPr="00C04D47">
        <w:rPr>
          <w:rFonts w:eastAsia="Gulim" w:cs="Arial"/>
          <w:spacing w:val="-2"/>
          <w:lang w:eastAsia="ko-KR"/>
        </w:rPr>
        <w:t xml:space="preserve"> </w:t>
      </w:r>
      <w:r w:rsidRPr="00C04D47">
        <w:rPr>
          <w:rFonts w:eastAsia="Gulim" w:cs="Arial"/>
          <w:spacing w:val="-2"/>
          <w:lang w:eastAsia="ko-KR"/>
        </w:rPr>
        <w:t>사실을</w:t>
      </w:r>
      <w:r w:rsidRPr="00C04D47">
        <w:rPr>
          <w:rFonts w:eastAsia="Gulim" w:cs="Arial"/>
          <w:spacing w:val="-2"/>
          <w:lang w:eastAsia="ko-KR"/>
        </w:rPr>
        <w:t xml:space="preserve"> </w:t>
      </w:r>
      <w:r w:rsidRPr="00C04D47">
        <w:rPr>
          <w:rFonts w:eastAsia="Gulim" w:cs="Arial"/>
          <w:spacing w:val="-2"/>
          <w:lang w:eastAsia="ko-KR"/>
        </w:rPr>
        <w:t>즉각</w:t>
      </w:r>
      <w:r w:rsidRPr="00C04D47">
        <w:rPr>
          <w:rFonts w:eastAsia="Gulim" w:cs="Arial"/>
          <w:spacing w:val="-2"/>
          <w:lang w:eastAsia="ko-KR"/>
        </w:rPr>
        <w:t xml:space="preserve"> </w:t>
      </w:r>
      <w:r w:rsidRPr="00C04D47">
        <w:rPr>
          <w:rFonts w:eastAsia="Gulim" w:cs="Arial"/>
          <w:spacing w:val="-2"/>
          <w:lang w:eastAsia="ko-KR"/>
        </w:rPr>
        <w:t>알려야</w:t>
      </w:r>
      <w:r w:rsidRPr="00C04D47">
        <w:rPr>
          <w:rFonts w:eastAsia="Gulim" w:cs="Arial"/>
          <w:spacing w:val="-2"/>
          <w:lang w:eastAsia="ko-KR"/>
        </w:rPr>
        <w:t xml:space="preserve"> </w:t>
      </w:r>
      <w:r w:rsidRPr="00C04D47">
        <w:rPr>
          <w:rFonts w:eastAsia="Gulim" w:cs="Arial"/>
          <w:spacing w:val="-2"/>
          <w:lang w:eastAsia="ko-KR"/>
        </w:rPr>
        <w:t>합니다</w:t>
      </w:r>
      <w:r w:rsidRPr="00C04D47">
        <w:rPr>
          <w:rFonts w:eastAsia="Gulim" w:cs="Arial"/>
          <w:spacing w:val="-2"/>
          <w:lang w:eastAsia="ko-KR"/>
        </w:rPr>
        <w:t>.</w:t>
      </w:r>
    </w:p>
    <w:p w:rsidR="00D05436" w:rsidRPr="00D20173" w:rsidRDefault="00D05436" w:rsidP="00D05436">
      <w:pPr>
        <w:pStyle w:val="PURHeading2"/>
        <w:rPr>
          <w:rFonts w:ascii="Arial" w:eastAsia="Gulim" w:hAnsi="Arial" w:cs="Arial"/>
          <w:b/>
          <w:bCs/>
          <w:lang w:eastAsia="ko-KR"/>
        </w:rPr>
      </w:pPr>
      <w:r w:rsidRPr="00D20173">
        <w:rPr>
          <w:rFonts w:ascii="Arial" w:eastAsia="Gulim" w:hAnsi="Arial" w:cs="Arial"/>
          <w:b/>
          <w:bCs/>
          <w:lang w:eastAsia="ko-KR"/>
        </w:rPr>
        <w:t>온라인</w:t>
      </w:r>
      <w:r w:rsidRPr="00D20173">
        <w:rPr>
          <w:rFonts w:ascii="Arial" w:eastAsia="Gulim" w:hAnsi="Arial" w:cs="Arial"/>
          <w:b/>
          <w:bCs/>
          <w:lang w:eastAsia="ko-KR"/>
        </w:rPr>
        <w:t xml:space="preserve"> </w:t>
      </w:r>
      <w:r w:rsidRPr="00D20173">
        <w:rPr>
          <w:rFonts w:ascii="Arial" w:eastAsia="Gulim" w:hAnsi="Arial" w:cs="Arial"/>
          <w:b/>
          <w:bCs/>
          <w:lang w:eastAsia="ko-KR"/>
        </w:rPr>
        <w:t>서비스와</w:t>
      </w:r>
      <w:r w:rsidRPr="00D20173">
        <w:rPr>
          <w:rFonts w:ascii="Arial" w:eastAsia="Gulim" w:hAnsi="Arial" w:cs="Arial"/>
          <w:b/>
          <w:bCs/>
          <w:lang w:eastAsia="ko-KR"/>
        </w:rPr>
        <w:t xml:space="preserve"> </w:t>
      </w:r>
      <w:r w:rsidRPr="00D20173">
        <w:rPr>
          <w:rFonts w:ascii="Arial" w:eastAsia="Gulim" w:hAnsi="Arial" w:cs="Arial"/>
          <w:b/>
          <w:bCs/>
          <w:lang w:eastAsia="ko-KR"/>
        </w:rPr>
        <w:t>함께</w:t>
      </w:r>
      <w:r w:rsidRPr="00D20173">
        <w:rPr>
          <w:rFonts w:ascii="Arial" w:eastAsia="Gulim" w:hAnsi="Arial" w:cs="Arial"/>
          <w:b/>
          <w:bCs/>
          <w:lang w:eastAsia="ko-KR"/>
        </w:rPr>
        <w:t xml:space="preserve"> </w:t>
      </w:r>
      <w:r w:rsidRPr="00D20173">
        <w:rPr>
          <w:rFonts w:ascii="Arial" w:eastAsia="Gulim" w:hAnsi="Arial" w:cs="Arial"/>
          <w:b/>
          <w:bCs/>
          <w:lang w:eastAsia="ko-KR"/>
        </w:rPr>
        <w:t>소프트웨어</w:t>
      </w:r>
      <w:r w:rsidRPr="00D20173">
        <w:rPr>
          <w:rFonts w:ascii="Arial" w:eastAsia="Gulim" w:hAnsi="Arial" w:cs="Arial"/>
          <w:b/>
          <w:bCs/>
          <w:lang w:eastAsia="ko-KR"/>
        </w:rPr>
        <w:t xml:space="preserve"> </w:t>
      </w:r>
      <w:r w:rsidRPr="00D20173">
        <w:rPr>
          <w:rFonts w:ascii="Arial" w:eastAsia="Gulim" w:hAnsi="Arial" w:cs="Arial"/>
          <w:b/>
          <w:bCs/>
          <w:lang w:eastAsia="ko-KR"/>
        </w:rPr>
        <w:t>사용</w:t>
      </w:r>
    </w:p>
    <w:p w:rsidR="00D05436" w:rsidRPr="003275E1" w:rsidRDefault="00D05436" w:rsidP="00D05436">
      <w:pPr>
        <w:pStyle w:val="PURBody-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로그인하고</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Microsoft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설치해야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05436" w:rsidRPr="003275E1" w:rsidRDefault="00D05436" w:rsidP="00D05436">
      <w:pPr>
        <w:pStyle w:val="PURBlueStrong"/>
        <w:rPr>
          <w:rFonts w:eastAsia="Gulim" w:cs="Arial"/>
          <w:lang w:eastAsia="ko-KR"/>
        </w:rPr>
      </w:pPr>
      <w:r w:rsidRPr="003275E1">
        <w:rPr>
          <w:rFonts w:eastAsia="Gulim" w:cs="Arial"/>
          <w:lang w:eastAsia="ko-KR"/>
        </w:rPr>
        <w:t xml:space="preserve">Microsoft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D05436" w:rsidRPr="003275E1" w:rsidRDefault="00D05436" w:rsidP="00D05436">
      <w:pPr>
        <w:pStyle w:val="PURBody-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서비스에서</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용도로만</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장치에</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설치하고</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권한이</w:t>
      </w:r>
      <w:r w:rsidRPr="003275E1">
        <w:rPr>
          <w:rFonts w:eastAsia="Gulim" w:cs="Arial"/>
          <w:lang w:eastAsia="ko-KR"/>
        </w:rPr>
        <w:t xml:space="preserve"> </w:t>
      </w:r>
      <w:r w:rsidRPr="003275E1">
        <w:rPr>
          <w:rFonts w:eastAsia="Gulim" w:cs="Arial"/>
          <w:lang w:eastAsia="ko-KR"/>
        </w:rPr>
        <w:t>해지되거나</w:t>
      </w:r>
      <w:r w:rsidRPr="003275E1">
        <w:rPr>
          <w:rFonts w:eastAsia="Gulim" w:cs="Arial"/>
          <w:lang w:eastAsia="ko-KR"/>
        </w:rPr>
        <w:t xml:space="preserve"> </w:t>
      </w:r>
      <w:r w:rsidRPr="003275E1">
        <w:rPr>
          <w:rFonts w:eastAsia="Gulim" w:cs="Arial"/>
          <w:lang w:eastAsia="ko-KR"/>
        </w:rPr>
        <w:t>종료되는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Microsoft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업데이트하여</w:t>
      </w:r>
      <w:r w:rsidRPr="003275E1">
        <w:rPr>
          <w:rFonts w:eastAsia="Gulim" w:cs="Arial"/>
          <w:lang w:eastAsia="ko-KR"/>
        </w:rPr>
        <w:t xml:space="preserve"> </w:t>
      </w:r>
      <w:r w:rsidRPr="003275E1">
        <w:rPr>
          <w:rFonts w:eastAsia="Gulim" w:cs="Arial"/>
          <w:lang w:eastAsia="ko-KR"/>
        </w:rPr>
        <w:t>더</w:t>
      </w:r>
      <w:r w:rsidRPr="003275E1">
        <w:rPr>
          <w:rFonts w:eastAsia="Gulim" w:cs="Arial"/>
          <w:lang w:eastAsia="ko-KR"/>
        </w:rPr>
        <w:t xml:space="preserve"> </w:t>
      </w:r>
      <w:r w:rsidRPr="003275E1">
        <w:rPr>
          <w:rFonts w:eastAsia="Gulim" w:cs="Arial"/>
          <w:lang w:eastAsia="ko-KR"/>
        </w:rPr>
        <w:t>이상</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지원하지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중</w:t>
      </w:r>
      <w:r w:rsidRPr="003275E1">
        <w:rPr>
          <w:rFonts w:eastAsia="Gulim" w:cs="Arial"/>
          <w:lang w:eastAsia="ko-KR"/>
        </w:rPr>
        <w:t xml:space="preserve"> </w:t>
      </w:r>
      <w:r w:rsidRPr="003275E1">
        <w:rPr>
          <w:rFonts w:eastAsia="Gulim" w:cs="Arial"/>
          <w:lang w:eastAsia="ko-KR"/>
        </w:rPr>
        <w:t>먼저</w:t>
      </w:r>
      <w:r w:rsidRPr="003275E1">
        <w:rPr>
          <w:rFonts w:eastAsia="Gulim" w:cs="Arial"/>
          <w:lang w:eastAsia="ko-KR"/>
        </w:rPr>
        <w:t xml:space="preserve"> </w:t>
      </w:r>
      <w:r w:rsidRPr="003275E1">
        <w:rPr>
          <w:rFonts w:eastAsia="Gulim" w:cs="Arial"/>
          <w:lang w:eastAsia="ko-KR"/>
        </w:rPr>
        <w:t>발생하는</w:t>
      </w:r>
      <w:r w:rsidRPr="003275E1">
        <w:rPr>
          <w:rFonts w:eastAsia="Gulim" w:cs="Arial"/>
          <w:lang w:eastAsia="ko-KR"/>
        </w:rPr>
        <w:t xml:space="preserve"> </w:t>
      </w:r>
      <w:r w:rsidRPr="003275E1">
        <w:rPr>
          <w:rFonts w:eastAsia="Gulim" w:cs="Arial"/>
          <w:lang w:eastAsia="ko-KR"/>
        </w:rPr>
        <w:t>상황에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권리가</w:t>
      </w:r>
      <w:r w:rsidRPr="003275E1">
        <w:rPr>
          <w:rFonts w:eastAsia="Gulim" w:cs="Arial"/>
          <w:lang w:eastAsia="ko-KR"/>
        </w:rPr>
        <w:t xml:space="preserve"> </w:t>
      </w:r>
      <w:r w:rsidRPr="003275E1">
        <w:rPr>
          <w:rFonts w:eastAsia="Gulim" w:cs="Arial"/>
          <w:lang w:eastAsia="ko-KR"/>
        </w:rPr>
        <w:t>중단됩니다</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권리가</w:t>
      </w:r>
      <w:r w:rsidRPr="003275E1">
        <w:rPr>
          <w:rFonts w:eastAsia="Gulim" w:cs="Arial"/>
          <w:lang w:eastAsia="ko-KR"/>
        </w:rPr>
        <w:t xml:space="preserve"> </w:t>
      </w:r>
      <w:r w:rsidRPr="003275E1">
        <w:rPr>
          <w:rFonts w:eastAsia="Gulim" w:cs="Arial"/>
          <w:lang w:eastAsia="ko-KR"/>
        </w:rPr>
        <w:t>중단되면</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반드시</w:t>
      </w:r>
      <w:r w:rsidRPr="003275E1">
        <w:rPr>
          <w:rFonts w:eastAsia="Gulim" w:cs="Arial"/>
          <w:lang w:eastAsia="ko-KR"/>
        </w:rPr>
        <w:t xml:space="preserve"> </w:t>
      </w:r>
      <w:r w:rsidRPr="003275E1">
        <w:rPr>
          <w:rFonts w:eastAsia="Gulim" w:cs="Arial"/>
          <w:lang w:eastAsia="ko-KR"/>
        </w:rPr>
        <w:t>제거해야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시점에</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사용을</w:t>
      </w:r>
      <w:r w:rsidRPr="003275E1">
        <w:rPr>
          <w:rFonts w:eastAsia="Gulim" w:cs="Arial"/>
          <w:lang w:eastAsia="ko-KR"/>
        </w:rPr>
        <w:t xml:space="preserve"> </w:t>
      </w:r>
      <w:r w:rsidRPr="003275E1">
        <w:rPr>
          <w:rFonts w:eastAsia="Gulim" w:cs="Arial"/>
          <w:lang w:eastAsia="ko-KR"/>
        </w:rPr>
        <w:t>중단할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275E1" w:rsidRDefault="00D05436" w:rsidP="00D05436">
      <w:pPr>
        <w:pStyle w:val="PURBlueStrong"/>
        <w:rPr>
          <w:rFonts w:eastAsia="Gulim" w:cs="Arial"/>
          <w:lang w:eastAsia="ko-KR"/>
        </w:rPr>
      </w:pPr>
      <w:r w:rsidRPr="003275E1">
        <w:rPr>
          <w:rFonts w:eastAsia="Gulim" w:cs="Arial"/>
          <w:lang w:eastAsia="ko-KR"/>
        </w:rPr>
        <w:t xml:space="preserve">Microsoft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업데이트</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에서는</w:t>
      </w:r>
      <w:r w:rsidRPr="003275E1">
        <w:rPr>
          <w:rFonts w:eastAsia="Gulim" w:cs="Arial"/>
          <w:lang w:eastAsia="ko-KR"/>
        </w:rPr>
        <w:t xml:space="preserve"> </w:t>
      </w:r>
      <w:r w:rsidRPr="003275E1">
        <w:rPr>
          <w:rFonts w:eastAsia="Gulim" w:cs="Arial"/>
          <w:lang w:eastAsia="ko-KR"/>
        </w:rPr>
        <w:t>때에</w:t>
      </w:r>
      <w:r w:rsidRPr="003275E1">
        <w:rPr>
          <w:rFonts w:eastAsia="Gulim" w:cs="Arial"/>
          <w:lang w:eastAsia="ko-KR"/>
        </w:rPr>
        <w:t xml:space="preserve"> </w:t>
      </w:r>
      <w:r w:rsidRPr="003275E1">
        <w:rPr>
          <w:rFonts w:eastAsia="Gulim" w:cs="Arial"/>
          <w:lang w:eastAsia="ko-KR"/>
        </w:rPr>
        <w:t>따라</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점검하고</w:t>
      </w:r>
      <w:r w:rsidRPr="003275E1">
        <w:rPr>
          <w:rFonts w:eastAsia="Gulim" w:cs="Arial"/>
          <w:lang w:eastAsia="ko-KR"/>
        </w:rPr>
        <w:t xml:space="preserve"> </w:t>
      </w:r>
      <w:r w:rsidRPr="003275E1">
        <w:rPr>
          <w:rFonts w:eastAsia="Gulim" w:cs="Arial"/>
          <w:lang w:eastAsia="ko-KR"/>
        </w:rPr>
        <w:t>업데이트를</w:t>
      </w:r>
      <w:r w:rsidRPr="003275E1">
        <w:rPr>
          <w:rFonts w:eastAsia="Gulim" w:cs="Arial"/>
          <w:lang w:eastAsia="ko-KR"/>
        </w:rPr>
        <w:t xml:space="preserve"> </w:t>
      </w:r>
      <w:r w:rsidRPr="003275E1">
        <w:rPr>
          <w:rFonts w:eastAsia="Gulim" w:cs="Arial"/>
          <w:lang w:eastAsia="ko-KR"/>
        </w:rPr>
        <w:t>권고하거나</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장치로</w:t>
      </w:r>
      <w:r w:rsidRPr="003275E1">
        <w:rPr>
          <w:rFonts w:eastAsia="Gulim" w:cs="Arial"/>
          <w:lang w:eastAsia="ko-KR"/>
        </w:rPr>
        <w:t xml:space="preserve"> </w:t>
      </w:r>
      <w:r w:rsidRPr="003275E1">
        <w:rPr>
          <w:rFonts w:eastAsia="Gulim" w:cs="Arial"/>
          <w:lang w:eastAsia="ko-KR"/>
        </w:rPr>
        <w:t>업데이트를</w:t>
      </w:r>
      <w:r w:rsidRPr="003275E1">
        <w:rPr>
          <w:rFonts w:eastAsia="Gulim" w:cs="Arial"/>
          <w:lang w:eastAsia="ko-KR"/>
        </w:rPr>
        <w:t xml:space="preserve"> </w:t>
      </w:r>
      <w:r w:rsidRPr="003275E1">
        <w:rPr>
          <w:rFonts w:eastAsia="Gulim" w:cs="Arial"/>
          <w:lang w:eastAsia="ko-KR"/>
        </w:rPr>
        <w:t>다운로드할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업데이트는</w:t>
      </w:r>
      <w:r w:rsidRPr="003275E1">
        <w:rPr>
          <w:rFonts w:eastAsia="Gulim" w:cs="Arial"/>
          <w:lang w:eastAsia="ko-KR"/>
        </w:rPr>
        <w:t xml:space="preserve"> </w:t>
      </w:r>
      <w:r w:rsidRPr="003275E1">
        <w:rPr>
          <w:rFonts w:eastAsia="Gulim" w:cs="Arial"/>
          <w:lang w:eastAsia="ko-KR"/>
        </w:rPr>
        <w:t>사전</w:t>
      </w:r>
      <w:r w:rsidRPr="003275E1">
        <w:rPr>
          <w:rFonts w:eastAsia="Gulim" w:cs="Arial"/>
          <w:lang w:eastAsia="ko-KR"/>
        </w:rPr>
        <w:t xml:space="preserve"> </w:t>
      </w:r>
      <w:r w:rsidRPr="003275E1">
        <w:rPr>
          <w:rFonts w:eastAsia="Gulim" w:cs="Arial"/>
          <w:lang w:eastAsia="ko-KR"/>
        </w:rPr>
        <w:t>통지</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다운로드될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D3031" w:rsidRDefault="00D05436" w:rsidP="00D05436">
      <w:pPr>
        <w:pStyle w:val="PURHeading2"/>
        <w:rPr>
          <w:rFonts w:ascii="Arial" w:eastAsia="Gulim" w:hAnsi="Arial" w:cs="Arial"/>
          <w:b/>
          <w:bCs/>
          <w:lang w:eastAsia="ko-KR"/>
        </w:rPr>
      </w:pPr>
      <w:r w:rsidRPr="003D3031">
        <w:rPr>
          <w:rFonts w:ascii="Arial" w:eastAsia="Gulim" w:hAnsi="Arial" w:cs="Arial"/>
          <w:b/>
          <w:bCs/>
          <w:lang w:eastAsia="ko-KR"/>
        </w:rPr>
        <w:t>다른</w:t>
      </w:r>
      <w:r w:rsidRPr="003D3031">
        <w:rPr>
          <w:rFonts w:ascii="Arial" w:eastAsia="Gulim" w:hAnsi="Arial" w:cs="Arial"/>
          <w:b/>
          <w:bCs/>
          <w:lang w:eastAsia="ko-KR"/>
        </w:rPr>
        <w:t xml:space="preserve"> </w:t>
      </w:r>
      <w:r w:rsidRPr="003D3031">
        <w:rPr>
          <w:rFonts w:ascii="Arial" w:eastAsia="Gulim" w:hAnsi="Arial" w:cs="Arial"/>
          <w:b/>
          <w:bCs/>
          <w:lang w:eastAsia="ko-KR"/>
        </w:rPr>
        <w:t>웹</w:t>
      </w:r>
      <w:r w:rsidRPr="003D3031">
        <w:rPr>
          <w:rFonts w:ascii="Arial" w:eastAsia="Gulim" w:hAnsi="Arial" w:cs="Arial"/>
          <w:b/>
          <w:bCs/>
          <w:lang w:eastAsia="ko-KR"/>
        </w:rPr>
        <w:t xml:space="preserve"> </w:t>
      </w:r>
      <w:r w:rsidRPr="003D3031">
        <w:rPr>
          <w:rFonts w:ascii="Arial" w:eastAsia="Gulim" w:hAnsi="Arial" w:cs="Arial"/>
          <w:b/>
          <w:bCs/>
          <w:lang w:eastAsia="ko-KR"/>
        </w:rPr>
        <w:t>사이트</w:t>
      </w:r>
      <w:r w:rsidRPr="003D3031">
        <w:rPr>
          <w:rFonts w:ascii="Arial" w:eastAsia="Gulim" w:hAnsi="Arial" w:cs="Arial"/>
          <w:b/>
          <w:bCs/>
          <w:lang w:eastAsia="ko-KR"/>
        </w:rPr>
        <w:t xml:space="preserve"> </w:t>
      </w:r>
      <w:r w:rsidRPr="003D3031">
        <w:rPr>
          <w:rFonts w:ascii="Arial" w:eastAsia="Gulim" w:hAnsi="Arial" w:cs="Arial"/>
          <w:b/>
          <w:bCs/>
          <w:lang w:eastAsia="ko-KR"/>
        </w:rPr>
        <w:t>및</w:t>
      </w:r>
      <w:r w:rsidRPr="003D3031">
        <w:rPr>
          <w:rFonts w:ascii="Arial" w:eastAsia="Gulim" w:hAnsi="Arial" w:cs="Arial"/>
          <w:b/>
          <w:bCs/>
          <w:lang w:eastAsia="ko-KR"/>
        </w:rPr>
        <w:t xml:space="preserve"> </w:t>
      </w:r>
      <w:r w:rsidRPr="003D3031">
        <w:rPr>
          <w:rFonts w:ascii="Arial" w:eastAsia="Gulim" w:hAnsi="Arial" w:cs="Arial"/>
          <w:b/>
          <w:bCs/>
          <w:lang w:eastAsia="ko-KR"/>
        </w:rPr>
        <w:t>서비스의</w:t>
      </w:r>
      <w:r w:rsidRPr="003D3031">
        <w:rPr>
          <w:rFonts w:ascii="Arial" w:eastAsia="Gulim" w:hAnsi="Arial" w:cs="Arial"/>
          <w:b/>
          <w:bCs/>
          <w:lang w:eastAsia="ko-KR"/>
        </w:rPr>
        <w:t xml:space="preserve"> </w:t>
      </w:r>
      <w:r w:rsidRPr="003D3031">
        <w:rPr>
          <w:rFonts w:ascii="Arial" w:eastAsia="Gulim" w:hAnsi="Arial" w:cs="Arial"/>
          <w:b/>
          <w:bCs/>
          <w:lang w:eastAsia="ko-KR"/>
        </w:rPr>
        <w:t>사용</w:t>
      </w:r>
    </w:p>
    <w:p w:rsidR="00D05436" w:rsidRPr="003275E1" w:rsidRDefault="00D05436" w:rsidP="00D05436">
      <w:pPr>
        <w:pStyle w:val="PURBody-Indented"/>
        <w:rPr>
          <w:rFonts w:eastAsia="Gulim" w:cs="Arial"/>
          <w:lang w:eastAsia="ko-KR"/>
        </w:rPr>
      </w:pPr>
      <w:r w:rsidRPr="003275E1">
        <w:rPr>
          <w:rFonts w:eastAsia="Gulim" w:cs="Arial"/>
          <w:lang w:eastAsia="ko-KR"/>
        </w:rPr>
        <w:t>특정</w:t>
      </w:r>
      <w:r w:rsidRPr="003275E1">
        <w:rPr>
          <w:rFonts w:eastAsia="Gulim" w:cs="Arial"/>
          <w:lang w:eastAsia="ko-KR"/>
        </w:rPr>
        <w:t xml:space="preserve"> Microsoft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액세스하고</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사용해야</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경우도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조건이</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사이트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05436" w:rsidRPr="003D3031" w:rsidRDefault="00D05436" w:rsidP="0021622F">
      <w:pPr>
        <w:pStyle w:val="PURHeading2"/>
        <w:rPr>
          <w:rFonts w:ascii="Arial" w:eastAsia="Gulim" w:hAnsi="Arial" w:cs="Arial"/>
          <w:b/>
          <w:bCs/>
          <w:lang w:eastAsia="ko-KR"/>
        </w:rPr>
      </w:pPr>
      <w:r w:rsidRPr="003D3031">
        <w:rPr>
          <w:rFonts w:ascii="Arial" w:eastAsia="Gulim" w:hAnsi="Arial" w:cs="Arial"/>
          <w:b/>
          <w:bCs/>
          <w:lang w:eastAsia="ko-KR"/>
        </w:rPr>
        <w:t>제</w:t>
      </w:r>
      <w:r w:rsidRPr="00BF031C">
        <w:rPr>
          <w:rFonts w:eastAsia="Gulim" w:cs="Arial"/>
          <w:b/>
          <w:bCs/>
          <w:lang w:eastAsia="ko-KR"/>
        </w:rPr>
        <w:t>3</w:t>
      </w:r>
      <w:r w:rsidRPr="003D3031">
        <w:rPr>
          <w:rFonts w:ascii="Arial" w:eastAsia="Gulim" w:hAnsi="Arial" w:cs="Arial"/>
          <w:b/>
          <w:bCs/>
          <w:lang w:eastAsia="ko-KR"/>
        </w:rPr>
        <w:t>자</w:t>
      </w:r>
      <w:r w:rsidRPr="003D3031">
        <w:rPr>
          <w:rFonts w:ascii="Arial" w:eastAsia="Gulim" w:hAnsi="Arial" w:cs="Arial"/>
          <w:b/>
          <w:bCs/>
          <w:lang w:eastAsia="ko-KR"/>
        </w:rPr>
        <w:t xml:space="preserve"> </w:t>
      </w:r>
      <w:r w:rsidRPr="003D3031">
        <w:rPr>
          <w:rFonts w:ascii="Arial" w:eastAsia="Gulim" w:hAnsi="Arial" w:cs="Arial"/>
          <w:b/>
          <w:bCs/>
          <w:lang w:eastAsia="ko-KR"/>
        </w:rPr>
        <w:t>콘텐츠</w:t>
      </w:r>
      <w:r w:rsidRPr="003D3031">
        <w:rPr>
          <w:rFonts w:ascii="Arial" w:eastAsia="Gulim" w:hAnsi="Arial" w:cs="Arial"/>
          <w:b/>
          <w:bCs/>
          <w:lang w:eastAsia="ko-KR"/>
        </w:rPr>
        <w:t xml:space="preserve"> </w:t>
      </w:r>
      <w:r w:rsidRPr="003D3031">
        <w:rPr>
          <w:rFonts w:ascii="Arial" w:eastAsia="Gulim" w:hAnsi="Arial" w:cs="Arial"/>
          <w:b/>
          <w:bCs/>
          <w:lang w:eastAsia="ko-KR"/>
        </w:rPr>
        <w:t>및</w:t>
      </w:r>
      <w:r w:rsidRPr="003D3031">
        <w:rPr>
          <w:rFonts w:ascii="Arial" w:eastAsia="Gulim" w:hAnsi="Arial" w:cs="Arial"/>
          <w:b/>
          <w:bCs/>
          <w:lang w:eastAsia="ko-KR"/>
        </w:rPr>
        <w:t xml:space="preserve"> </w:t>
      </w:r>
      <w:r w:rsidRPr="003D3031">
        <w:rPr>
          <w:rFonts w:ascii="Arial" w:eastAsia="Gulim" w:hAnsi="Arial" w:cs="Arial"/>
          <w:b/>
          <w:bCs/>
          <w:lang w:eastAsia="ko-KR"/>
        </w:rPr>
        <w:t>서비스</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직간접적으로</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자의</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콘텐츠에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책임을</w:t>
      </w:r>
      <w:r w:rsidRPr="003275E1">
        <w:rPr>
          <w:rFonts w:eastAsia="Gulim" w:cs="Arial"/>
          <w:lang w:eastAsia="ko-KR"/>
        </w:rPr>
        <w:t xml:space="preserve"> </w:t>
      </w:r>
      <w:r w:rsidRPr="003275E1">
        <w:rPr>
          <w:rFonts w:eastAsia="Gulim" w:cs="Arial"/>
          <w:lang w:eastAsia="ko-KR"/>
        </w:rPr>
        <w:t>지지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w:t>
      </w:r>
      <w:r w:rsidRPr="003275E1">
        <w:rPr>
          <w:rFonts w:eastAsia="Gulim" w:cs="Arial"/>
          <w:lang w:eastAsia="ko-KR"/>
        </w:rPr>
        <w:t>재화</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지불의</w:t>
      </w:r>
      <w:r w:rsidRPr="003275E1">
        <w:rPr>
          <w:rFonts w:eastAsia="Gulim" w:cs="Arial"/>
          <w:lang w:eastAsia="ko-KR"/>
        </w:rPr>
        <w:t xml:space="preserve"> </w:t>
      </w:r>
      <w:r w:rsidRPr="003275E1">
        <w:rPr>
          <w:rFonts w:eastAsia="Gulim" w:cs="Arial"/>
          <w:lang w:eastAsia="ko-KR"/>
        </w:rPr>
        <w:t>제공</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 xml:space="preserve">) </w:t>
      </w:r>
      <w:r w:rsidRPr="003275E1">
        <w:rPr>
          <w:rFonts w:eastAsia="Gulim" w:cs="Arial"/>
          <w:lang w:eastAsia="ko-KR"/>
        </w:rPr>
        <w:t>일어나는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w:t>
      </w:r>
      <w:r w:rsidRPr="003275E1">
        <w:rPr>
          <w:rFonts w:eastAsia="Gulim" w:cs="Arial"/>
          <w:lang w:eastAsia="ko-KR"/>
        </w:rPr>
        <w:t>광고</w:t>
      </w:r>
      <w:r w:rsidRPr="003275E1">
        <w:rPr>
          <w:rFonts w:eastAsia="Gulim" w:cs="Arial"/>
          <w:lang w:eastAsia="ko-KR"/>
        </w:rPr>
        <w:t xml:space="preserve"> </w:t>
      </w:r>
      <w:r w:rsidRPr="003275E1">
        <w:rPr>
          <w:rFonts w:eastAsia="Gulim" w:cs="Arial"/>
          <w:lang w:eastAsia="ko-KR"/>
        </w:rPr>
        <w:t>업체</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귀하와의</w:t>
      </w:r>
      <w:r w:rsidRPr="003275E1">
        <w:rPr>
          <w:rFonts w:eastAsia="Gulim" w:cs="Arial"/>
          <w:lang w:eastAsia="ko-KR"/>
        </w:rPr>
        <w:t xml:space="preserve"> </w:t>
      </w:r>
      <w:r w:rsidRPr="003275E1">
        <w:rPr>
          <w:rFonts w:eastAsia="Gulim" w:cs="Arial"/>
          <w:lang w:eastAsia="ko-KR"/>
        </w:rPr>
        <w:t>거래에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책임은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D3031" w:rsidRDefault="00D05436" w:rsidP="0021622F">
      <w:pPr>
        <w:pStyle w:val="PURHeading2"/>
        <w:rPr>
          <w:rFonts w:ascii="Arial" w:eastAsia="Gulim" w:hAnsi="Arial" w:cs="Arial"/>
          <w:b/>
          <w:bCs/>
          <w:lang w:eastAsia="ko-KR"/>
        </w:rPr>
      </w:pPr>
      <w:r w:rsidRPr="003D3031">
        <w:rPr>
          <w:rFonts w:ascii="Arial" w:eastAsia="Gulim" w:hAnsi="Arial" w:cs="Arial"/>
          <w:b/>
          <w:bCs/>
          <w:lang w:eastAsia="ko-KR"/>
        </w:rPr>
        <w:t>귀하의</w:t>
      </w:r>
      <w:r w:rsidRPr="003D3031">
        <w:rPr>
          <w:rFonts w:ascii="Arial" w:eastAsia="Gulim" w:hAnsi="Arial" w:cs="Arial"/>
          <w:b/>
          <w:bCs/>
          <w:lang w:eastAsia="ko-KR"/>
        </w:rPr>
        <w:t xml:space="preserve"> </w:t>
      </w:r>
      <w:r w:rsidRPr="003D3031">
        <w:rPr>
          <w:rFonts w:ascii="Arial" w:eastAsia="Gulim" w:hAnsi="Arial" w:cs="Arial"/>
          <w:b/>
          <w:bCs/>
          <w:lang w:eastAsia="ko-KR"/>
        </w:rPr>
        <w:t>고객</w:t>
      </w:r>
      <w:r w:rsidRPr="003D3031">
        <w:rPr>
          <w:rFonts w:ascii="Arial" w:eastAsia="Gulim" w:hAnsi="Arial" w:cs="Arial"/>
          <w:b/>
          <w:bCs/>
          <w:lang w:eastAsia="ko-KR"/>
        </w:rPr>
        <w:t xml:space="preserve"> </w:t>
      </w:r>
      <w:r w:rsidRPr="003D3031">
        <w:rPr>
          <w:rFonts w:ascii="Arial" w:eastAsia="Gulim" w:hAnsi="Arial" w:cs="Arial"/>
          <w:b/>
          <w:bCs/>
          <w:lang w:eastAsia="ko-KR"/>
        </w:rPr>
        <w:t>데이터</w:t>
      </w:r>
    </w:p>
    <w:p w:rsidR="00D05436" w:rsidRPr="003275E1" w:rsidRDefault="00D05436" w:rsidP="00D05436">
      <w:pPr>
        <w:pStyle w:val="PURBody-Indented"/>
        <w:rPr>
          <w:rFonts w:eastAsia="Gulim" w:cs="Arial"/>
          <w:lang w:eastAsia="ko-KR"/>
        </w:rPr>
      </w:pP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제출할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w:t>
      </w:r>
      <w:r w:rsidRPr="003275E1">
        <w:rPr>
          <w:rFonts w:eastAsia="Gulim" w:cs="Arial"/>
          <w:lang w:eastAsia="ko-KR"/>
        </w:rPr>
        <w:t>란</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처리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액세스되는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사운드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이미지</w:t>
      </w:r>
      <w:r w:rsidRPr="003275E1">
        <w:rPr>
          <w:rFonts w:eastAsia="Gulim" w:cs="Arial"/>
          <w:lang w:eastAsia="ko-KR"/>
        </w:rPr>
        <w:t xml:space="preserve"> </w:t>
      </w:r>
      <w:r w:rsidRPr="003275E1">
        <w:rPr>
          <w:rFonts w:eastAsia="Gulim" w:cs="Arial"/>
          <w:lang w:eastAsia="ko-KR"/>
        </w:rPr>
        <w:t>파일과</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프로그램을</w:t>
      </w:r>
      <w:r w:rsidRPr="003275E1">
        <w:rPr>
          <w:rFonts w:eastAsia="Gulim" w:cs="Arial"/>
          <w:lang w:eastAsia="ko-KR"/>
        </w:rPr>
        <w:t xml:space="preserve"> </w:t>
      </w:r>
      <w:r w:rsidRPr="003275E1">
        <w:rPr>
          <w:rFonts w:eastAsia="Gulim" w:cs="Arial"/>
          <w:lang w:eastAsia="ko-KR"/>
        </w:rPr>
        <w:t>말합니다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당사가</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자료를</w:t>
      </w:r>
      <w:r w:rsidRPr="003275E1">
        <w:rPr>
          <w:rFonts w:eastAsia="Gulim" w:cs="Arial"/>
          <w:lang w:eastAsia="ko-KR"/>
        </w:rPr>
        <w:t xml:space="preserve"> </w:t>
      </w:r>
      <w:r w:rsidRPr="003275E1">
        <w:rPr>
          <w:rFonts w:eastAsia="Gulim" w:cs="Arial"/>
          <w:lang w:eastAsia="ko-KR"/>
        </w:rPr>
        <w:t>제외한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제출하는</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대하여</w:t>
      </w:r>
      <w:r w:rsidRPr="003275E1">
        <w:rPr>
          <w:rFonts w:eastAsia="Gulim" w:cs="Arial"/>
          <w:lang w:eastAsia="ko-KR"/>
        </w:rPr>
        <w:t xml:space="preserve"> </w:t>
      </w:r>
      <w:r w:rsidRPr="003275E1">
        <w:rPr>
          <w:rFonts w:eastAsia="Gulim" w:cs="Arial"/>
          <w:lang w:eastAsia="ko-KR"/>
        </w:rPr>
        <w:t>소유권을</w:t>
      </w:r>
      <w:r w:rsidRPr="003275E1">
        <w:rPr>
          <w:rFonts w:eastAsia="Gulim" w:cs="Arial"/>
          <w:lang w:eastAsia="ko-KR"/>
        </w:rPr>
        <w:t xml:space="preserve"> </w:t>
      </w:r>
      <w:r w:rsidRPr="003275E1">
        <w:rPr>
          <w:rFonts w:eastAsia="Gulim" w:cs="Arial"/>
          <w:lang w:eastAsia="ko-KR"/>
        </w:rPr>
        <w:t>주장하지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자와의</w:t>
      </w:r>
      <w:r w:rsidRPr="003275E1">
        <w:rPr>
          <w:rFonts w:eastAsia="Gulim" w:cs="Arial"/>
          <w:lang w:eastAsia="ko-KR"/>
        </w:rPr>
        <w:t xml:space="preserve"> </w:t>
      </w:r>
      <w:r w:rsidRPr="003275E1">
        <w:rPr>
          <w:rFonts w:eastAsia="Gulim" w:cs="Arial"/>
          <w:lang w:eastAsia="ko-KR"/>
        </w:rPr>
        <w:t>통신이나</w:t>
      </w:r>
      <w:r w:rsidRPr="003275E1">
        <w:rPr>
          <w:rFonts w:eastAsia="Gulim" w:cs="Arial"/>
          <w:lang w:eastAsia="ko-KR"/>
        </w:rPr>
        <w:t xml:space="preserve"> </w:t>
      </w:r>
      <w:r w:rsidRPr="003275E1">
        <w:rPr>
          <w:rFonts w:eastAsia="Gulim" w:cs="Arial"/>
          <w:lang w:eastAsia="ko-KR"/>
        </w:rPr>
        <w:t>공동</w:t>
      </w:r>
      <w:r w:rsidRPr="003275E1">
        <w:rPr>
          <w:rFonts w:eastAsia="Gulim" w:cs="Arial"/>
          <w:lang w:eastAsia="ko-KR"/>
        </w:rPr>
        <w:t xml:space="preserve"> </w:t>
      </w:r>
      <w:r w:rsidRPr="003275E1">
        <w:rPr>
          <w:rFonts w:eastAsia="Gulim" w:cs="Arial"/>
          <w:lang w:eastAsia="ko-KR"/>
        </w:rPr>
        <w:t>작업을</w:t>
      </w:r>
      <w:r w:rsidRPr="003275E1">
        <w:rPr>
          <w:rFonts w:eastAsia="Gulim" w:cs="Arial"/>
          <w:lang w:eastAsia="ko-KR"/>
        </w:rPr>
        <w:t xml:space="preserve"> </w:t>
      </w:r>
      <w:r w:rsidRPr="003275E1">
        <w:rPr>
          <w:rFonts w:eastAsia="Gulim" w:cs="Arial"/>
          <w:lang w:eastAsia="ko-KR"/>
        </w:rPr>
        <w:t>가능하게</w:t>
      </w:r>
      <w:r w:rsidRPr="003275E1">
        <w:rPr>
          <w:rFonts w:eastAsia="Gulim" w:cs="Arial"/>
          <w:lang w:eastAsia="ko-KR"/>
        </w:rPr>
        <w:t xml:space="preserve"> </w:t>
      </w:r>
      <w:r w:rsidRPr="003275E1">
        <w:rPr>
          <w:rFonts w:eastAsia="Gulim" w:cs="Arial"/>
          <w:lang w:eastAsia="ko-KR"/>
        </w:rPr>
        <w:t>하는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서비스에서</w:t>
      </w:r>
      <w:r w:rsidRPr="003275E1">
        <w:rPr>
          <w:rFonts w:eastAsia="Gulim" w:cs="Arial"/>
          <w:lang w:eastAsia="ko-KR"/>
        </w:rPr>
        <w:t xml:space="preserve"> </w:t>
      </w:r>
      <w:r w:rsidRPr="003275E1">
        <w:rPr>
          <w:rFonts w:eastAsia="Gulim" w:cs="Arial"/>
          <w:lang w:eastAsia="ko-KR"/>
        </w:rPr>
        <w:t>사용하려고</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제출하면</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이후</w:t>
      </w:r>
      <w:r w:rsidRPr="003275E1">
        <w:rPr>
          <w:rFonts w:eastAsia="Gulim" w:cs="Arial"/>
          <w:lang w:eastAsia="ko-KR"/>
        </w:rPr>
        <w:t xml:space="preserve"> </w:t>
      </w: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행위를</w:t>
      </w:r>
      <w:r w:rsidRPr="003275E1">
        <w:rPr>
          <w:rFonts w:eastAsia="Gulim" w:cs="Arial"/>
          <w:lang w:eastAsia="ko-KR"/>
        </w:rPr>
        <w:t xml:space="preserve"> </w:t>
      </w:r>
      <w:r w:rsidRPr="003275E1">
        <w:rPr>
          <w:rFonts w:eastAsia="Gulim" w:cs="Arial"/>
          <w:lang w:eastAsia="ko-KR"/>
        </w:rPr>
        <w:t>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있음을</w:t>
      </w:r>
      <w:r w:rsidRPr="003275E1">
        <w:rPr>
          <w:rFonts w:eastAsia="Gulim" w:cs="Arial"/>
          <w:lang w:eastAsia="ko-KR"/>
        </w:rPr>
        <w:t xml:space="preserve"> </w:t>
      </w:r>
      <w:r w:rsidRPr="003275E1">
        <w:rPr>
          <w:rFonts w:eastAsia="Gulim" w:cs="Arial"/>
          <w:lang w:eastAsia="ko-KR"/>
        </w:rPr>
        <w:t>인정하는</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복사</w:t>
      </w:r>
      <w:r w:rsidRPr="003275E1">
        <w:rPr>
          <w:rFonts w:eastAsia="Gulim" w:cs="Arial"/>
          <w:lang w:eastAsia="ko-KR"/>
        </w:rPr>
        <w:t xml:space="preserve">, </w:t>
      </w:r>
      <w:r w:rsidRPr="003275E1">
        <w:rPr>
          <w:rFonts w:eastAsia="Gulim" w:cs="Arial"/>
          <w:lang w:eastAsia="ko-KR"/>
        </w:rPr>
        <w:t>배포</w:t>
      </w:r>
      <w:r w:rsidRPr="003275E1">
        <w:rPr>
          <w:rFonts w:eastAsia="Gulim" w:cs="Arial"/>
          <w:lang w:eastAsia="ko-KR"/>
        </w:rPr>
        <w:t xml:space="preserve">, </w:t>
      </w:r>
      <w:r w:rsidRPr="003275E1">
        <w:rPr>
          <w:rFonts w:eastAsia="Gulim" w:cs="Arial"/>
          <w:lang w:eastAsia="ko-KR"/>
        </w:rPr>
        <w:t>표시</w:t>
      </w:r>
      <w:r w:rsidRPr="003275E1">
        <w:rPr>
          <w:rFonts w:eastAsia="Gulim" w:cs="Arial"/>
          <w:lang w:eastAsia="ko-KR"/>
        </w:rPr>
        <w:t xml:space="preserve">, </w:t>
      </w:r>
      <w:r w:rsidRPr="003275E1">
        <w:rPr>
          <w:rFonts w:eastAsia="Gulim" w:cs="Arial"/>
          <w:lang w:eastAsia="ko-KR"/>
        </w:rPr>
        <w:t>게시</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수정</w:t>
      </w:r>
    </w:p>
    <w:p w:rsidR="00D05436" w:rsidRPr="003275E1" w:rsidRDefault="00D05436" w:rsidP="007C5CD0">
      <w:pPr>
        <w:pStyle w:val="PURBullet-Indented"/>
        <w:rPr>
          <w:rFonts w:eastAsia="Gulim" w:cs="Arial"/>
          <w:lang w:eastAsia="ko-KR"/>
        </w:rPr>
      </w:pP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관하여</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이름을</w:t>
      </w:r>
      <w:r w:rsidRPr="003275E1">
        <w:rPr>
          <w:rFonts w:eastAsia="Gulim" w:cs="Arial"/>
          <w:lang w:eastAsia="ko-KR"/>
        </w:rPr>
        <w:t xml:space="preserve"> </w:t>
      </w:r>
      <w:r w:rsidRPr="003275E1">
        <w:rPr>
          <w:rFonts w:eastAsia="Gulim" w:cs="Arial"/>
          <w:lang w:eastAsia="ko-KR"/>
        </w:rPr>
        <w:t>표시</w:t>
      </w:r>
      <w:r w:rsidRPr="003275E1">
        <w:rPr>
          <w:rFonts w:eastAsia="Gulim" w:cs="Arial"/>
          <w:lang w:eastAsia="ko-KR"/>
        </w:rPr>
        <w:t xml:space="preserve"> </w:t>
      </w:r>
      <w:r w:rsidRPr="003275E1">
        <w:rPr>
          <w:rFonts w:eastAsia="Gulim" w:cs="Arial"/>
          <w:lang w:eastAsia="ko-KR"/>
        </w:rPr>
        <w:t>및</w:t>
      </w:r>
    </w:p>
    <w:p w:rsidR="00D05436" w:rsidRPr="003275E1" w:rsidRDefault="00D05436" w:rsidP="007C5CD0">
      <w:pPr>
        <w:pStyle w:val="PURBullet-Indented"/>
        <w:rPr>
          <w:rFonts w:eastAsia="Gulim" w:cs="Arial"/>
          <w:lang w:eastAsia="ko-KR"/>
        </w:rPr>
      </w:pP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사람이</w:t>
      </w:r>
      <w:r w:rsidRPr="003275E1">
        <w:rPr>
          <w:rFonts w:eastAsia="Gulim" w:cs="Arial"/>
          <w:lang w:eastAsia="ko-KR"/>
        </w:rPr>
        <w:t xml:space="preserve"> </w:t>
      </w:r>
      <w:r w:rsidRPr="003275E1">
        <w:rPr>
          <w:rFonts w:eastAsia="Gulim" w:cs="Arial"/>
          <w:lang w:eastAsia="ko-KR"/>
        </w:rPr>
        <w:t>동일한</w:t>
      </w:r>
      <w:r w:rsidRPr="003275E1">
        <w:rPr>
          <w:rFonts w:eastAsia="Gulim" w:cs="Arial"/>
          <w:lang w:eastAsia="ko-KR"/>
        </w:rPr>
        <w:t xml:space="preserve"> </w:t>
      </w:r>
      <w:r w:rsidRPr="003275E1">
        <w:rPr>
          <w:rFonts w:eastAsia="Gulim" w:cs="Arial"/>
          <w:lang w:eastAsia="ko-KR"/>
        </w:rPr>
        <w:t>행위를</w:t>
      </w:r>
      <w:r w:rsidRPr="003275E1">
        <w:rPr>
          <w:rFonts w:eastAsia="Gulim" w:cs="Arial"/>
          <w:lang w:eastAsia="ko-KR"/>
        </w:rPr>
        <w:t xml:space="preserve"> </w:t>
      </w:r>
      <w:r w:rsidRPr="003275E1">
        <w:rPr>
          <w:rFonts w:eastAsia="Gulim" w:cs="Arial"/>
          <w:lang w:eastAsia="ko-KR"/>
        </w:rPr>
        <w:t>하도록</w:t>
      </w:r>
      <w:r w:rsidRPr="003275E1">
        <w:rPr>
          <w:rFonts w:eastAsia="Gulim" w:cs="Arial"/>
          <w:lang w:eastAsia="ko-KR"/>
        </w:rPr>
        <w:t xml:space="preserve"> </w:t>
      </w:r>
      <w:r w:rsidRPr="003275E1">
        <w:rPr>
          <w:rFonts w:eastAsia="Gulim" w:cs="Arial"/>
          <w:lang w:eastAsia="ko-KR"/>
        </w:rPr>
        <w:t>조장</w:t>
      </w:r>
    </w:p>
    <w:p w:rsidR="00D05436" w:rsidRPr="003275E1" w:rsidRDefault="00D05436" w:rsidP="00D05436">
      <w:pPr>
        <w:pStyle w:val="PURBody-Indented"/>
        <w:rPr>
          <w:rFonts w:eastAsia="Gulim" w:cs="Arial"/>
          <w:lang w:eastAsia="ko-KR"/>
        </w:rPr>
      </w:pPr>
      <w:r w:rsidRPr="003275E1">
        <w:rPr>
          <w:rFonts w:eastAsia="Gulim" w:cs="Arial"/>
          <w:lang w:eastAsia="ko-KR"/>
        </w:rPr>
        <w:t>일부</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자의</w:t>
      </w:r>
      <w:r w:rsidRPr="003275E1">
        <w:rPr>
          <w:rFonts w:eastAsia="Gulim" w:cs="Arial"/>
          <w:lang w:eastAsia="ko-KR"/>
        </w:rPr>
        <w:t xml:space="preserve"> </w:t>
      </w:r>
      <w:r w:rsidRPr="003275E1">
        <w:rPr>
          <w:rFonts w:eastAsia="Gulim" w:cs="Arial"/>
          <w:lang w:eastAsia="ko-KR"/>
        </w:rPr>
        <w:t>위와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행위를</w:t>
      </w:r>
      <w:r w:rsidRPr="003275E1">
        <w:rPr>
          <w:rFonts w:eastAsia="Gulim" w:cs="Arial"/>
          <w:lang w:eastAsia="ko-KR"/>
        </w:rPr>
        <w:t xml:space="preserve"> </w:t>
      </w:r>
      <w:r w:rsidRPr="003275E1">
        <w:rPr>
          <w:rFonts w:eastAsia="Gulim" w:cs="Arial"/>
          <w:lang w:eastAsia="ko-KR"/>
        </w:rPr>
        <w:t>제한하는</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제공하기도</w:t>
      </w:r>
      <w:r w:rsidRPr="003275E1">
        <w:rPr>
          <w:rFonts w:eastAsia="Gulim" w:cs="Arial"/>
          <w:lang w:eastAsia="ko-KR"/>
        </w:rPr>
        <w:t xml:space="preserve"> </w:t>
      </w:r>
      <w:r w:rsidRPr="003275E1">
        <w:rPr>
          <w:rFonts w:eastAsia="Gulim" w:cs="Arial"/>
          <w:lang w:eastAsia="ko-KR"/>
        </w:rPr>
        <w:t>하지만</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기능을</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목적에</w:t>
      </w:r>
      <w:r w:rsidRPr="003275E1">
        <w:rPr>
          <w:rFonts w:eastAsia="Gulim" w:cs="Arial"/>
          <w:lang w:eastAsia="ko-KR"/>
        </w:rPr>
        <w:t xml:space="preserve"> </w:t>
      </w:r>
      <w:r w:rsidRPr="003275E1">
        <w:rPr>
          <w:rFonts w:eastAsia="Gulim" w:cs="Arial"/>
          <w:lang w:eastAsia="ko-KR"/>
        </w:rPr>
        <w:t>적합하게</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책임입니다</w:t>
      </w:r>
      <w:r w:rsidRPr="003275E1">
        <w:rPr>
          <w:rFonts w:eastAsia="Gulim" w:cs="Arial"/>
          <w:lang w:eastAsia="ko-KR"/>
        </w:rPr>
        <w:t xml:space="preserve">. </w:t>
      </w:r>
    </w:p>
    <w:p w:rsidR="0021622F" w:rsidRPr="00BF031C" w:rsidRDefault="0021622F" w:rsidP="0021622F">
      <w:pPr>
        <w:pStyle w:val="PURHeading2"/>
        <w:rPr>
          <w:rFonts w:ascii="Arial" w:eastAsia="Gulim" w:hAnsi="Arial" w:cs="Arial"/>
          <w:b/>
          <w:bCs/>
          <w:lang w:eastAsia="ko-KR"/>
        </w:rPr>
      </w:pPr>
      <w:r w:rsidRPr="00BF031C">
        <w:rPr>
          <w:rFonts w:ascii="Arial" w:eastAsia="Gulim" w:hAnsi="Arial" w:cs="Arial"/>
          <w:b/>
          <w:bCs/>
          <w:lang w:eastAsia="ko-KR"/>
        </w:rPr>
        <w:t>고객</w:t>
      </w:r>
      <w:r w:rsidRPr="00BF031C">
        <w:rPr>
          <w:rFonts w:ascii="Arial" w:eastAsia="Gulim" w:hAnsi="Arial" w:cs="Arial"/>
          <w:b/>
          <w:bCs/>
          <w:lang w:eastAsia="ko-KR"/>
        </w:rPr>
        <w:t xml:space="preserve"> </w:t>
      </w:r>
      <w:r w:rsidRPr="00BF031C">
        <w:rPr>
          <w:rFonts w:ascii="Arial" w:eastAsia="Gulim" w:hAnsi="Arial" w:cs="Arial"/>
          <w:b/>
          <w:bCs/>
          <w:lang w:eastAsia="ko-KR"/>
        </w:rPr>
        <w:t>데이터의</w:t>
      </w:r>
      <w:r w:rsidRPr="00BF031C">
        <w:rPr>
          <w:rFonts w:ascii="Arial" w:eastAsia="Gulim" w:hAnsi="Arial" w:cs="Arial"/>
          <w:b/>
          <w:bCs/>
          <w:lang w:eastAsia="ko-KR"/>
        </w:rPr>
        <w:t xml:space="preserve"> </w:t>
      </w:r>
      <w:r w:rsidRPr="00BF031C">
        <w:rPr>
          <w:rFonts w:ascii="Arial" w:eastAsia="Gulim" w:hAnsi="Arial" w:cs="Arial"/>
          <w:b/>
          <w:bCs/>
          <w:lang w:eastAsia="ko-KR"/>
        </w:rPr>
        <w:t>소유권</w:t>
      </w:r>
    </w:p>
    <w:p w:rsidR="001D7180" w:rsidRPr="003275E1" w:rsidRDefault="0021622F" w:rsidP="0021622F">
      <w:pPr>
        <w:pStyle w:val="PURBody-Indented"/>
        <w:rPr>
          <w:rFonts w:eastAsia="Gulim" w:cs="Arial"/>
          <w:lang w:eastAsia="ko-KR"/>
        </w:rPr>
      </w:pPr>
      <w:r w:rsidRPr="003275E1">
        <w:rPr>
          <w:rFonts w:eastAsia="Gulim" w:cs="Arial"/>
          <w:lang w:eastAsia="ko-KR"/>
        </w:rPr>
        <w:t>당사자</w:t>
      </w:r>
      <w:r w:rsidRPr="003275E1">
        <w:rPr>
          <w:rFonts w:eastAsia="Gulim" w:cs="Arial"/>
          <w:lang w:eastAsia="ko-KR"/>
        </w:rPr>
        <w:t xml:space="preserve"> </w:t>
      </w:r>
      <w:r w:rsidRPr="003275E1">
        <w:rPr>
          <w:rFonts w:eastAsia="Gulim" w:cs="Arial"/>
          <w:lang w:eastAsia="ko-KR"/>
        </w:rPr>
        <w:t>간에</w:t>
      </w:r>
      <w:r w:rsidRPr="003275E1">
        <w:rPr>
          <w:rFonts w:eastAsia="Gulim" w:cs="Arial"/>
          <w:lang w:eastAsia="ko-KR"/>
        </w:rPr>
        <w:t xml:space="preserve"> </w:t>
      </w:r>
      <w:r w:rsidRPr="003275E1">
        <w:rPr>
          <w:rFonts w:eastAsia="Gulim" w:cs="Arial"/>
          <w:lang w:eastAsia="ko-KR"/>
        </w:rPr>
        <w:t>있어</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권리</w:t>
      </w:r>
      <w:r w:rsidRPr="003275E1">
        <w:rPr>
          <w:rFonts w:eastAsia="Gulim" w:cs="Arial"/>
          <w:lang w:eastAsia="ko-KR"/>
        </w:rPr>
        <w:t xml:space="preserve">, </w:t>
      </w:r>
      <w:r w:rsidRPr="003275E1">
        <w:rPr>
          <w:rFonts w:eastAsia="Gulim" w:cs="Arial"/>
          <w:lang w:eastAsia="ko-KR"/>
        </w:rPr>
        <w:t>소유권</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이권을</w:t>
      </w:r>
      <w:r w:rsidRPr="003275E1">
        <w:rPr>
          <w:rFonts w:eastAsia="Gulim" w:cs="Arial"/>
          <w:lang w:eastAsia="ko-KR"/>
        </w:rPr>
        <w:t xml:space="preserve"> </w:t>
      </w:r>
      <w:r w:rsidRPr="003275E1">
        <w:rPr>
          <w:rFonts w:eastAsia="Gulim" w:cs="Arial"/>
          <w:lang w:eastAsia="ko-KR"/>
        </w:rPr>
        <w:t>보유합니다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부여한</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제외하고는</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권리가</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 xml:space="preserve">. </w:t>
      </w:r>
      <w:r w:rsidRPr="003275E1">
        <w:rPr>
          <w:rFonts w:eastAsia="Gulim" w:cs="Arial"/>
          <w:lang w:eastAsia="ko-KR"/>
        </w:rPr>
        <w:t>이는</w:t>
      </w:r>
      <w:r w:rsidRPr="003275E1">
        <w:rPr>
          <w:rFonts w:eastAsia="Gulim" w:cs="Arial"/>
          <w:lang w:eastAsia="ko-KR"/>
        </w:rPr>
        <w:t xml:space="preserve"> Microsoft</w:t>
      </w:r>
      <w:r w:rsidRPr="003275E1">
        <w:rPr>
          <w:rFonts w:eastAsia="Gulim" w:cs="Arial"/>
          <w:lang w:eastAsia="ko-KR"/>
        </w:rPr>
        <w:t>에서</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허여하는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D05436" w:rsidRPr="00BF031C" w:rsidRDefault="00D05436" w:rsidP="00D05436">
      <w:pPr>
        <w:pStyle w:val="PURHeading2"/>
        <w:rPr>
          <w:rFonts w:ascii="Arial" w:eastAsia="Gulim" w:hAnsi="Arial" w:cs="Arial"/>
          <w:b/>
          <w:bCs/>
          <w:lang w:eastAsia="ko-KR"/>
        </w:rPr>
      </w:pPr>
      <w:r w:rsidRPr="00BF031C">
        <w:rPr>
          <w:rFonts w:ascii="Arial" w:eastAsia="Gulim" w:hAnsi="Arial" w:cs="Arial"/>
          <w:b/>
          <w:bCs/>
          <w:lang w:eastAsia="ko-KR"/>
        </w:rPr>
        <w:t>개인</w:t>
      </w:r>
      <w:r w:rsidRPr="00BF031C">
        <w:rPr>
          <w:rFonts w:ascii="Arial" w:eastAsia="Gulim" w:hAnsi="Arial" w:cs="Arial"/>
          <w:b/>
          <w:bCs/>
          <w:lang w:eastAsia="ko-KR"/>
        </w:rPr>
        <w:t xml:space="preserve"> </w:t>
      </w:r>
      <w:r w:rsidRPr="00BF031C">
        <w:rPr>
          <w:rFonts w:ascii="Arial" w:eastAsia="Gulim" w:hAnsi="Arial" w:cs="Arial"/>
          <w:b/>
          <w:bCs/>
          <w:lang w:eastAsia="ko-KR"/>
        </w:rPr>
        <w:t>정보</w:t>
      </w:r>
      <w:r w:rsidRPr="00BF031C">
        <w:rPr>
          <w:rFonts w:ascii="Arial" w:eastAsia="Gulim" w:hAnsi="Arial" w:cs="Arial"/>
          <w:b/>
          <w:bCs/>
          <w:lang w:eastAsia="ko-KR"/>
        </w:rPr>
        <w:t xml:space="preserve"> </w:t>
      </w:r>
      <w:r w:rsidRPr="00BF031C">
        <w:rPr>
          <w:rFonts w:ascii="Arial" w:eastAsia="Gulim" w:hAnsi="Arial" w:cs="Arial"/>
          <w:b/>
          <w:bCs/>
          <w:lang w:eastAsia="ko-KR"/>
        </w:rPr>
        <w:t>보호</w:t>
      </w:r>
    </w:p>
    <w:p w:rsidR="00D05436" w:rsidRPr="003275E1" w:rsidRDefault="00D05436" w:rsidP="00D05436">
      <w:pPr>
        <w:pStyle w:val="PURBody-Indented"/>
        <w:rPr>
          <w:rFonts w:eastAsia="Gulim" w:cs="Arial"/>
          <w:lang w:eastAsia="ko-KR"/>
        </w:rPr>
      </w:pPr>
      <w:r w:rsidRPr="003275E1">
        <w:rPr>
          <w:rFonts w:eastAsia="Gulim" w:cs="Arial"/>
          <w:szCs w:val="18"/>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수집된</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데이터는</w:t>
      </w:r>
      <w:r w:rsidRPr="003275E1">
        <w:rPr>
          <w:rFonts w:eastAsia="Gulim" w:cs="Arial"/>
          <w:lang w:eastAsia="ko-KR"/>
        </w:rPr>
        <w:t xml:space="preserve"> </w:t>
      </w:r>
      <w:r w:rsidRPr="003275E1">
        <w:rPr>
          <w:rFonts w:eastAsia="Gulim" w:cs="Arial"/>
          <w:lang w:eastAsia="ko-KR"/>
        </w:rPr>
        <w:t>미국이나</w:t>
      </w:r>
      <w:r w:rsidRPr="003275E1">
        <w:rPr>
          <w:rFonts w:eastAsia="Gulim" w:cs="Arial"/>
          <w:lang w:eastAsia="ko-KR"/>
        </w:rPr>
        <w:t xml:space="preserve"> Microsoft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제공업체가</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시설을</w:t>
      </w:r>
      <w:r w:rsidRPr="003275E1">
        <w:rPr>
          <w:rFonts w:eastAsia="Gulim" w:cs="Arial"/>
          <w:lang w:eastAsia="ko-KR"/>
        </w:rPr>
        <w:t xml:space="preserve"> </w:t>
      </w:r>
      <w:r w:rsidRPr="003275E1">
        <w:rPr>
          <w:rFonts w:eastAsia="Gulim" w:cs="Arial"/>
          <w:lang w:eastAsia="ko-KR"/>
        </w:rPr>
        <w:t>유지하고</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국가에서</w:t>
      </w:r>
      <w:r w:rsidRPr="003275E1">
        <w:rPr>
          <w:rFonts w:eastAsia="Gulim" w:cs="Arial"/>
          <w:lang w:eastAsia="ko-KR"/>
        </w:rPr>
        <w:t xml:space="preserve"> </w:t>
      </w:r>
      <w:r w:rsidRPr="003275E1">
        <w:rPr>
          <w:rFonts w:eastAsia="Gulim" w:cs="Arial"/>
          <w:lang w:eastAsia="ko-KR"/>
        </w:rPr>
        <w:t>전송</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처리될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여기에는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사용해</w:t>
      </w:r>
      <w:r w:rsidRPr="003275E1">
        <w:rPr>
          <w:rFonts w:eastAsia="Gulim" w:cs="Arial"/>
          <w:lang w:eastAsia="ko-KR"/>
        </w:rPr>
        <w:t xml:space="preserve"> </w:t>
      </w:r>
      <w:r w:rsidRPr="003275E1">
        <w:rPr>
          <w:rFonts w:eastAsia="Gulim" w:cs="Arial"/>
          <w:lang w:eastAsia="ko-KR"/>
        </w:rPr>
        <w:t>수집하는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데이터가</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이용함으로써</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외국으로의</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전송에</w:t>
      </w:r>
      <w:r w:rsidRPr="003275E1">
        <w:rPr>
          <w:rFonts w:eastAsia="Gulim" w:cs="Arial"/>
          <w:lang w:eastAsia="ko-KR"/>
        </w:rPr>
        <w:t xml:space="preserve"> </w:t>
      </w:r>
      <w:r w:rsidRPr="003275E1">
        <w:rPr>
          <w:rFonts w:eastAsia="Gulim" w:cs="Arial"/>
          <w:lang w:eastAsia="ko-KR"/>
        </w:rPr>
        <w:t>동의하게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또한</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제공하는</w:t>
      </w:r>
      <w:r w:rsidRPr="003275E1">
        <w:rPr>
          <w:rFonts w:eastAsia="Gulim" w:cs="Arial"/>
          <w:lang w:eastAsia="ko-KR"/>
        </w:rPr>
        <w:t xml:space="preserve"> </w:t>
      </w:r>
      <w:r w:rsidRPr="003275E1">
        <w:rPr>
          <w:rFonts w:eastAsia="Gulim" w:cs="Arial"/>
          <w:lang w:eastAsia="ko-KR"/>
        </w:rPr>
        <w:t>사용자로부터</w:t>
      </w:r>
      <w:r w:rsidRPr="003275E1">
        <w:rPr>
          <w:rFonts w:eastAsia="Gulim" w:cs="Arial"/>
          <w:lang w:eastAsia="ko-KR"/>
        </w:rPr>
        <w:t xml:space="preserve"> </w:t>
      </w:r>
      <w:r w:rsidRPr="003275E1">
        <w:rPr>
          <w:rFonts w:eastAsia="Gulim" w:cs="Arial"/>
          <w:lang w:eastAsia="ko-KR"/>
        </w:rPr>
        <w:t>다음에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충분한</w:t>
      </w:r>
      <w:r w:rsidRPr="003275E1">
        <w:rPr>
          <w:rFonts w:eastAsia="Gulim" w:cs="Arial"/>
          <w:lang w:eastAsia="ko-KR"/>
        </w:rPr>
        <w:t xml:space="preserve"> </w:t>
      </w:r>
      <w:r w:rsidRPr="003275E1">
        <w:rPr>
          <w:rFonts w:eastAsia="Gulim" w:cs="Arial"/>
          <w:lang w:eastAsia="ko-KR"/>
        </w:rPr>
        <w:t>권한을</w:t>
      </w:r>
      <w:r w:rsidRPr="003275E1">
        <w:rPr>
          <w:rFonts w:eastAsia="Gulim" w:cs="Arial"/>
          <w:lang w:eastAsia="ko-KR"/>
        </w:rPr>
        <w:t xml:space="preserve"> </w:t>
      </w:r>
      <w:r w:rsidRPr="003275E1">
        <w:rPr>
          <w:rFonts w:eastAsia="Gulim" w:cs="Arial"/>
          <w:lang w:eastAsia="ko-KR"/>
        </w:rPr>
        <w:t>취득하기로</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 xml:space="preserve">Microsoft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대리인에게</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전송</w:t>
      </w:r>
      <w:r w:rsidRPr="003275E1">
        <w:rPr>
          <w:rFonts w:eastAsia="Gulim" w:cs="Arial"/>
          <w:lang w:eastAsia="ko-KR"/>
        </w:rPr>
        <w:t xml:space="preserve"> </w:t>
      </w:r>
      <w:r w:rsidRPr="003275E1">
        <w:rPr>
          <w:rFonts w:eastAsia="Gulim" w:cs="Arial"/>
          <w:lang w:eastAsia="ko-KR"/>
        </w:rPr>
        <w:t>및</w:t>
      </w:r>
    </w:p>
    <w:p w:rsidR="00D05436" w:rsidRPr="003275E1" w:rsidRDefault="00D05436" w:rsidP="007C5CD0">
      <w:pPr>
        <w:pStyle w:val="PURBullet-Indented"/>
        <w:rPr>
          <w:rFonts w:eastAsia="Gulim" w:cs="Arial"/>
          <w:lang w:eastAsia="ko-KR"/>
        </w:rPr>
      </w:pP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데이터의</w:t>
      </w:r>
      <w:r w:rsidRPr="003275E1">
        <w:rPr>
          <w:rFonts w:eastAsia="Gulim" w:cs="Arial"/>
          <w:lang w:eastAsia="ko-KR"/>
        </w:rPr>
        <w:t xml:space="preserve"> </w:t>
      </w:r>
      <w:r w:rsidRPr="003275E1">
        <w:rPr>
          <w:rFonts w:eastAsia="Gulim" w:cs="Arial"/>
          <w:lang w:eastAsia="ko-KR"/>
        </w:rPr>
        <w:t>전송</w:t>
      </w:r>
      <w:r w:rsidRPr="003275E1">
        <w:rPr>
          <w:rFonts w:eastAsia="Gulim" w:cs="Arial"/>
          <w:lang w:eastAsia="ko-KR"/>
        </w:rPr>
        <w:t xml:space="preserve">, </w:t>
      </w:r>
      <w:r w:rsidRPr="003275E1">
        <w:rPr>
          <w:rFonts w:eastAsia="Gulim" w:cs="Arial"/>
          <w:lang w:eastAsia="ko-KR"/>
        </w:rPr>
        <w:t>저장</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처리</w:t>
      </w:r>
      <w:r w:rsidRPr="003275E1">
        <w:rPr>
          <w:rFonts w:eastAsia="Gulim" w:cs="Arial"/>
          <w:lang w:eastAsia="ko-KR"/>
        </w:rPr>
        <w:t xml:space="preserve"> </w:t>
      </w:r>
      <w:r w:rsidRPr="003275E1">
        <w:rPr>
          <w:rFonts w:eastAsia="Gulim" w:cs="Arial"/>
          <w:lang w:eastAsia="ko-KR"/>
        </w:rPr>
        <w:t>허용</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어떻게</w:t>
      </w:r>
      <w:r w:rsidRPr="003275E1">
        <w:rPr>
          <w:rFonts w:eastAsia="Gulim" w:cs="Arial"/>
          <w:lang w:eastAsia="ko-KR"/>
        </w:rPr>
        <w:t xml:space="preserve"> </w:t>
      </w:r>
      <w:r w:rsidRPr="003275E1">
        <w:rPr>
          <w:rFonts w:eastAsia="Gulim" w:cs="Arial"/>
          <w:lang w:eastAsia="ko-KR"/>
        </w:rPr>
        <w:t>수집하고</w:t>
      </w:r>
      <w:r w:rsidRPr="003275E1">
        <w:rPr>
          <w:rFonts w:eastAsia="Gulim" w:cs="Arial"/>
          <w:lang w:eastAsia="ko-KR"/>
        </w:rPr>
        <w:t xml:space="preserve"> </w:t>
      </w:r>
      <w:r w:rsidRPr="003275E1">
        <w:rPr>
          <w:rFonts w:eastAsia="Gulim" w:cs="Arial"/>
          <w:lang w:eastAsia="ko-KR"/>
        </w:rPr>
        <w:t>사용하는지</w:t>
      </w:r>
      <w:r w:rsidRPr="003275E1">
        <w:rPr>
          <w:rFonts w:eastAsia="Gulim" w:cs="Arial"/>
          <w:lang w:eastAsia="ko-KR"/>
        </w:rPr>
        <w:t xml:space="preserve"> </w:t>
      </w:r>
      <w:r w:rsidRPr="003275E1">
        <w:rPr>
          <w:rFonts w:eastAsia="Gulim" w:cs="Arial"/>
          <w:lang w:eastAsia="ko-KR"/>
        </w:rPr>
        <w:t>알아보려면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취급</w:t>
      </w:r>
      <w:r w:rsidRPr="003275E1">
        <w:rPr>
          <w:rFonts w:eastAsia="Gulim" w:cs="Arial"/>
          <w:lang w:eastAsia="ko-KR"/>
        </w:rPr>
        <w:t xml:space="preserve"> </w:t>
      </w:r>
      <w:r w:rsidRPr="003275E1">
        <w:rPr>
          <w:rFonts w:eastAsia="Gulim" w:cs="Arial"/>
          <w:lang w:eastAsia="ko-KR"/>
        </w:rPr>
        <w:t>방침을</w:t>
      </w:r>
      <w:r w:rsidRPr="003275E1">
        <w:rPr>
          <w:rFonts w:eastAsia="Gulim" w:cs="Arial"/>
          <w:lang w:eastAsia="ko-KR"/>
        </w:rPr>
        <w:t xml:space="preserve"> </w:t>
      </w:r>
      <w:r w:rsidRPr="003275E1">
        <w:rPr>
          <w:rFonts w:eastAsia="Gulim" w:cs="Arial"/>
          <w:lang w:eastAsia="ko-KR"/>
        </w:rPr>
        <w:t>확인하십시오</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개인정보취급방침에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링크는</w:t>
      </w:r>
      <w:r w:rsidRPr="003275E1">
        <w:rPr>
          <w:rFonts w:eastAsia="Gulim" w:cs="Arial"/>
          <w:lang w:eastAsia="ko-KR"/>
        </w:rPr>
        <w:t xml:space="preserve"> </w:t>
      </w:r>
      <w:r w:rsidRPr="003275E1">
        <w:rPr>
          <w:rFonts w:eastAsia="Gulim" w:cs="Arial"/>
          <w:lang w:eastAsia="ko-KR"/>
        </w:rPr>
        <w:t>아래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포함되어</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lastRenderedPageBreak/>
        <w:t>Microsoft</w:t>
      </w:r>
      <w:r w:rsidRPr="00CF7795">
        <w:rPr>
          <w:rFonts w:ascii="Arial" w:eastAsia="Gulim" w:hAnsi="Arial" w:cs="Arial"/>
          <w:b/>
          <w:bCs/>
          <w:lang w:eastAsia="ko-KR"/>
        </w:rPr>
        <w:t>의</w:t>
      </w:r>
      <w:r w:rsidRPr="00CF7795">
        <w:rPr>
          <w:rFonts w:ascii="Arial" w:eastAsia="Gulim" w:hAnsi="Arial" w:cs="Arial"/>
          <w:b/>
          <w:bCs/>
          <w:lang w:eastAsia="ko-KR"/>
        </w:rPr>
        <w:t xml:space="preserve"> </w:t>
      </w:r>
      <w:r w:rsidRPr="00CF7795">
        <w:rPr>
          <w:rFonts w:ascii="Arial" w:eastAsia="Gulim" w:hAnsi="Arial" w:cs="Arial"/>
          <w:b/>
          <w:bCs/>
          <w:lang w:eastAsia="ko-KR"/>
        </w:rPr>
        <w:t>고객</w:t>
      </w:r>
      <w:r w:rsidRPr="00CF7795">
        <w:rPr>
          <w:rFonts w:ascii="Arial" w:eastAsia="Gulim" w:hAnsi="Arial" w:cs="Arial"/>
          <w:b/>
          <w:bCs/>
          <w:lang w:eastAsia="ko-KR"/>
        </w:rPr>
        <w:t xml:space="preserve"> </w:t>
      </w:r>
      <w:r w:rsidRPr="00CF7795">
        <w:rPr>
          <w:rFonts w:ascii="Arial" w:eastAsia="Gulim" w:hAnsi="Arial" w:cs="Arial"/>
          <w:b/>
          <w:bCs/>
          <w:lang w:eastAsia="ko-KR"/>
        </w:rPr>
        <w:t>데이터</w:t>
      </w:r>
      <w:r w:rsidRPr="00CF7795">
        <w:rPr>
          <w:rFonts w:ascii="Arial" w:eastAsia="Gulim" w:hAnsi="Arial" w:cs="Arial"/>
          <w:b/>
          <w:bCs/>
          <w:lang w:eastAsia="ko-KR"/>
        </w:rPr>
        <w:t xml:space="preserve"> </w:t>
      </w:r>
      <w:r w:rsidRPr="00CF7795">
        <w:rPr>
          <w:rFonts w:ascii="Arial" w:eastAsia="Gulim" w:hAnsi="Arial" w:cs="Arial"/>
          <w:b/>
          <w:bCs/>
          <w:lang w:eastAsia="ko-KR"/>
        </w:rPr>
        <w:t>사용</w:t>
      </w:r>
    </w:p>
    <w:p w:rsidR="00AB1668" w:rsidRPr="003275E1" w:rsidRDefault="00AB1668" w:rsidP="00AB1668">
      <w:pPr>
        <w:pStyle w:val="PURBody-Indented"/>
        <w:rPr>
          <w:rFonts w:eastAsia="Gulim" w:cs="Arial"/>
          <w:lang w:eastAsia="ko-KR"/>
        </w:rPr>
      </w:pP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데이터는</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제공하기</w:t>
      </w:r>
      <w:r w:rsidRPr="003275E1">
        <w:rPr>
          <w:rFonts w:eastAsia="Gulim" w:cs="Arial"/>
          <w:lang w:eastAsia="ko-KR"/>
        </w:rPr>
        <w:t xml:space="preserve"> </w:t>
      </w:r>
      <w:r w:rsidRPr="003275E1">
        <w:rPr>
          <w:rFonts w:eastAsia="Gulim" w:cs="Arial"/>
          <w:lang w:eastAsia="ko-KR"/>
        </w:rPr>
        <w:t>위해서만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여기에는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작동에</w:t>
      </w:r>
      <w:r w:rsidRPr="003275E1">
        <w:rPr>
          <w:rFonts w:eastAsia="Gulim" w:cs="Arial"/>
          <w:lang w:eastAsia="ko-KR"/>
        </w:rPr>
        <w:t xml:space="preserve"> </w:t>
      </w:r>
      <w:r w:rsidRPr="003275E1">
        <w:rPr>
          <w:rFonts w:eastAsia="Gulim" w:cs="Arial"/>
          <w:lang w:eastAsia="ko-KR"/>
        </w:rPr>
        <w:t>영향을</w:t>
      </w:r>
      <w:r w:rsidRPr="003275E1">
        <w:rPr>
          <w:rFonts w:eastAsia="Gulim" w:cs="Arial"/>
          <w:lang w:eastAsia="ko-KR"/>
        </w:rPr>
        <w:t xml:space="preserve"> </w:t>
      </w:r>
      <w:r w:rsidRPr="003275E1">
        <w:rPr>
          <w:rFonts w:eastAsia="Gulim" w:cs="Arial"/>
          <w:lang w:eastAsia="ko-KR"/>
        </w:rPr>
        <w:t>주는</w:t>
      </w:r>
      <w:r w:rsidRPr="003275E1">
        <w:rPr>
          <w:rFonts w:eastAsia="Gulim" w:cs="Arial"/>
          <w:lang w:eastAsia="ko-KR"/>
        </w:rPr>
        <w:t xml:space="preserve"> </w:t>
      </w:r>
      <w:r w:rsidRPr="003275E1">
        <w:rPr>
          <w:rFonts w:eastAsia="Gulim" w:cs="Arial"/>
          <w:lang w:eastAsia="ko-KR"/>
        </w:rPr>
        <w:t>문제를</w:t>
      </w:r>
      <w:r w:rsidRPr="003275E1">
        <w:rPr>
          <w:rFonts w:eastAsia="Gulim" w:cs="Arial"/>
          <w:lang w:eastAsia="ko-KR"/>
        </w:rPr>
        <w:t xml:space="preserve"> </w:t>
      </w:r>
      <w:r w:rsidRPr="003275E1">
        <w:rPr>
          <w:rFonts w:eastAsia="Gulim" w:cs="Arial"/>
          <w:lang w:eastAsia="ko-KR"/>
        </w:rPr>
        <w:t>방지</w:t>
      </w:r>
      <w:r w:rsidRPr="003275E1">
        <w:rPr>
          <w:rFonts w:eastAsia="Gulim" w:cs="Arial"/>
          <w:lang w:eastAsia="ko-KR"/>
        </w:rPr>
        <w:t xml:space="preserve">, </w:t>
      </w:r>
      <w:r w:rsidRPr="003275E1">
        <w:rPr>
          <w:rFonts w:eastAsia="Gulim" w:cs="Arial"/>
          <w:lang w:eastAsia="ko-KR"/>
        </w:rPr>
        <w:t>검색</w:t>
      </w:r>
      <w:r w:rsidRPr="003275E1">
        <w:rPr>
          <w:rFonts w:eastAsia="Gulim" w:cs="Arial"/>
          <w:lang w:eastAsia="ko-KR"/>
        </w:rPr>
        <w:t xml:space="preserve">, </w:t>
      </w:r>
      <w:r w:rsidRPr="003275E1">
        <w:rPr>
          <w:rFonts w:eastAsia="Gulim" w:cs="Arial"/>
          <w:lang w:eastAsia="ko-KR"/>
        </w:rPr>
        <w:t>복구하기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문제</w:t>
      </w:r>
      <w:r w:rsidRPr="003275E1">
        <w:rPr>
          <w:rFonts w:eastAsia="Gulim" w:cs="Arial"/>
          <w:lang w:eastAsia="ko-KR"/>
        </w:rPr>
        <w:t xml:space="preserve"> </w:t>
      </w:r>
      <w:r w:rsidRPr="003275E1">
        <w:rPr>
          <w:rFonts w:eastAsia="Gulim" w:cs="Arial"/>
          <w:lang w:eastAsia="ko-KR"/>
        </w:rPr>
        <w:t>해결</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사용자에</w:t>
      </w:r>
      <w:r w:rsidRPr="003275E1">
        <w:rPr>
          <w:rFonts w:eastAsia="Gulim" w:cs="Arial"/>
          <w:lang w:eastAsia="ko-KR"/>
        </w:rPr>
        <w:t xml:space="preserve"> </w:t>
      </w:r>
      <w:r w:rsidRPr="003275E1">
        <w:rPr>
          <w:rFonts w:eastAsia="Gulim" w:cs="Arial"/>
          <w:lang w:eastAsia="ko-KR"/>
        </w:rPr>
        <w:t>대해</w:t>
      </w:r>
      <w:r w:rsidRPr="003275E1">
        <w:rPr>
          <w:rFonts w:eastAsia="Gulim" w:cs="Arial"/>
          <w:lang w:eastAsia="ko-KR"/>
        </w:rPr>
        <w:t xml:space="preserve"> </w:t>
      </w:r>
      <w:r w:rsidRPr="003275E1">
        <w:rPr>
          <w:rFonts w:eastAsia="Gulim" w:cs="Arial"/>
          <w:lang w:eastAsia="ko-KR"/>
        </w:rPr>
        <w:t>새로</w:t>
      </w:r>
      <w:r w:rsidRPr="003275E1">
        <w:rPr>
          <w:rFonts w:eastAsia="Gulim" w:cs="Arial"/>
          <w:lang w:eastAsia="ko-KR"/>
        </w:rPr>
        <w:t xml:space="preserve"> </w:t>
      </w:r>
      <w:r w:rsidRPr="003275E1">
        <w:rPr>
          <w:rFonts w:eastAsia="Gulim" w:cs="Arial"/>
          <w:lang w:eastAsia="ko-KR"/>
        </w:rPr>
        <w:t>생겨나고</w:t>
      </w:r>
      <w:r w:rsidRPr="003275E1">
        <w:rPr>
          <w:rFonts w:eastAsia="Gulim" w:cs="Arial"/>
          <w:lang w:eastAsia="ko-KR"/>
        </w:rPr>
        <w:t xml:space="preserve"> </w:t>
      </w:r>
      <w:r w:rsidRPr="003275E1">
        <w:rPr>
          <w:rFonts w:eastAsia="Gulim" w:cs="Arial"/>
          <w:lang w:eastAsia="ko-KR"/>
        </w:rPr>
        <w:t>진화하는</w:t>
      </w:r>
      <w:r w:rsidRPr="003275E1">
        <w:rPr>
          <w:rFonts w:eastAsia="Gulim" w:cs="Arial"/>
          <w:lang w:eastAsia="ko-KR"/>
        </w:rPr>
        <w:t xml:space="preserve"> </w:t>
      </w:r>
      <w:r w:rsidRPr="003275E1">
        <w:rPr>
          <w:rFonts w:eastAsia="Gulim" w:cs="Arial"/>
          <w:lang w:eastAsia="ko-KR"/>
        </w:rPr>
        <w:t>위협을</w:t>
      </w:r>
      <w:r w:rsidRPr="003275E1">
        <w:rPr>
          <w:rFonts w:eastAsia="Gulim" w:cs="Arial"/>
          <w:lang w:eastAsia="ko-KR"/>
        </w:rPr>
        <w:t xml:space="preserve"> </w:t>
      </w:r>
      <w:r w:rsidRPr="003275E1">
        <w:rPr>
          <w:rFonts w:eastAsia="Gulim" w:cs="Arial"/>
          <w:lang w:eastAsia="ko-KR"/>
        </w:rPr>
        <w:t>검색하고</w:t>
      </w:r>
      <w:r w:rsidRPr="003275E1">
        <w:rPr>
          <w:rFonts w:eastAsia="Gulim" w:cs="Arial"/>
          <w:lang w:eastAsia="ko-KR"/>
        </w:rPr>
        <w:t xml:space="preserve"> </w:t>
      </w:r>
      <w:r w:rsidRPr="003275E1">
        <w:rPr>
          <w:rFonts w:eastAsia="Gulim" w:cs="Arial"/>
          <w:lang w:eastAsia="ko-KR"/>
        </w:rPr>
        <w:t>방지하기</w:t>
      </w:r>
      <w:r w:rsidRPr="003275E1">
        <w:rPr>
          <w:rFonts w:eastAsia="Gulim" w:cs="Arial"/>
          <w:lang w:eastAsia="ko-KR"/>
        </w:rPr>
        <w:t xml:space="preserve"> </w:t>
      </w:r>
      <w:r w:rsidRPr="003275E1">
        <w:rPr>
          <w:rFonts w:eastAsia="Gulim" w:cs="Arial"/>
          <w:lang w:eastAsia="ko-KR"/>
        </w:rPr>
        <w:t>위한</w:t>
      </w:r>
      <w:r w:rsidRPr="003275E1">
        <w:rPr>
          <w:rFonts w:eastAsia="Gulim" w:cs="Arial"/>
          <w:lang w:eastAsia="ko-KR"/>
        </w:rPr>
        <w:t xml:space="preserve"> </w:t>
      </w:r>
      <w:r w:rsidRPr="003275E1">
        <w:rPr>
          <w:rFonts w:eastAsia="Gulim" w:cs="Arial"/>
          <w:lang w:eastAsia="ko-KR"/>
        </w:rPr>
        <w:t>기능의</w:t>
      </w:r>
      <w:r w:rsidRPr="003275E1">
        <w:rPr>
          <w:rFonts w:eastAsia="Gulim" w:cs="Arial"/>
          <w:lang w:eastAsia="ko-KR"/>
        </w:rPr>
        <w:t xml:space="preserve"> </w:t>
      </w:r>
      <w:r w:rsidRPr="003275E1">
        <w:rPr>
          <w:rFonts w:eastAsia="Gulim" w:cs="Arial"/>
          <w:lang w:eastAsia="ko-KR"/>
        </w:rPr>
        <w:t>개선이</w:t>
      </w:r>
      <w:r w:rsidRPr="003275E1">
        <w:rPr>
          <w:rFonts w:eastAsia="Gulim" w:cs="Arial"/>
          <w:lang w:eastAsia="ko-KR"/>
        </w:rPr>
        <w:t xml:space="preserve"> </w:t>
      </w:r>
      <w:r w:rsidRPr="003275E1">
        <w:rPr>
          <w:rFonts w:eastAsia="Gulim" w:cs="Arial"/>
          <w:lang w:eastAsia="ko-KR"/>
        </w:rPr>
        <w:t>포함될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AB1668" w:rsidRPr="003275E1" w:rsidRDefault="00AB1668" w:rsidP="00AB1668">
      <w:pPr>
        <w:pStyle w:val="PURBody-Indented"/>
        <w:rPr>
          <w:rFonts w:eastAsia="Gulim" w:cs="Arial"/>
          <w:lang w:eastAsia="ko-KR"/>
        </w:rPr>
      </w:pP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제기되는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w:t>
      </w:r>
      <w:r w:rsidRPr="003275E1">
        <w:rPr>
          <w:rFonts w:eastAsia="Gulim" w:cs="Arial"/>
          <w:lang w:eastAsia="ko-KR"/>
        </w:rPr>
        <w:t>(</w:t>
      </w:r>
      <w:r w:rsidRPr="003275E1">
        <w:rPr>
          <w:rFonts w:eastAsia="Gulim" w:cs="Arial"/>
          <w:lang w:eastAsia="ko-KR"/>
        </w:rPr>
        <w:t>법</w:t>
      </w:r>
      <w:r w:rsidRPr="003275E1">
        <w:rPr>
          <w:rFonts w:eastAsia="Gulim" w:cs="Arial"/>
          <w:lang w:eastAsia="ko-KR"/>
        </w:rPr>
        <w:t xml:space="preserve"> </w:t>
      </w:r>
      <w:r w:rsidRPr="003275E1">
        <w:rPr>
          <w:rFonts w:eastAsia="Gulim" w:cs="Arial"/>
          <w:lang w:eastAsia="ko-KR"/>
        </w:rPr>
        <w:t>집행부</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정부</w:t>
      </w:r>
      <w:r w:rsidRPr="003275E1">
        <w:rPr>
          <w:rFonts w:eastAsia="Gulim" w:cs="Arial"/>
          <w:lang w:eastAsia="ko-KR"/>
        </w:rPr>
        <w:t xml:space="preserve"> </w:t>
      </w:r>
      <w:r w:rsidRPr="003275E1">
        <w:rPr>
          <w:rFonts w:eastAsia="Gulim" w:cs="Arial"/>
          <w:lang w:eastAsia="ko-KR"/>
        </w:rPr>
        <w:t>당국</w:t>
      </w:r>
      <w:r w:rsidRPr="003275E1">
        <w:rPr>
          <w:rFonts w:eastAsia="Gulim" w:cs="Arial"/>
          <w:lang w:eastAsia="ko-KR"/>
        </w:rPr>
        <w:t xml:space="preserve">, </w:t>
      </w:r>
      <w:r w:rsidRPr="003275E1">
        <w:rPr>
          <w:rFonts w:eastAsia="Gulim" w:cs="Arial"/>
          <w:lang w:eastAsia="ko-KR"/>
        </w:rPr>
        <w:t>민간</w:t>
      </w:r>
      <w:r w:rsidRPr="003275E1">
        <w:rPr>
          <w:rFonts w:eastAsia="Gulim" w:cs="Arial"/>
          <w:lang w:eastAsia="ko-KR"/>
        </w:rPr>
        <w:t xml:space="preserve"> </w:t>
      </w:r>
      <w:r w:rsidRPr="003275E1">
        <w:rPr>
          <w:rFonts w:eastAsia="Gulim" w:cs="Arial"/>
          <w:lang w:eastAsia="ko-KR"/>
        </w:rPr>
        <w:t>소송</w:t>
      </w:r>
      <w:r w:rsidRPr="003275E1">
        <w:rPr>
          <w:rFonts w:eastAsia="Gulim" w:cs="Arial"/>
          <w:lang w:eastAsia="ko-KR"/>
        </w:rPr>
        <w:t xml:space="preserve"> </w:t>
      </w:r>
      <w:r w:rsidRPr="003275E1">
        <w:rPr>
          <w:rFonts w:eastAsia="Gulim" w:cs="Arial"/>
          <w:lang w:eastAsia="ko-KR"/>
        </w:rPr>
        <w:t>당사자</w:t>
      </w:r>
      <w:r w:rsidRPr="003275E1">
        <w:rPr>
          <w:rFonts w:eastAsia="Gulim" w:cs="Arial"/>
          <w:lang w:eastAsia="ko-KR"/>
        </w:rPr>
        <w:t xml:space="preserve"> </w:t>
      </w:r>
      <w:r w:rsidRPr="003275E1">
        <w:rPr>
          <w:rFonts w:eastAsia="Gulim" w:cs="Arial"/>
          <w:lang w:eastAsia="ko-KR"/>
        </w:rPr>
        <w:t>포함</w:t>
      </w:r>
      <w:r w:rsidRPr="003275E1">
        <w:rPr>
          <w:rFonts w:eastAsia="Gulim" w:cs="Arial"/>
          <w:lang w:eastAsia="ko-KR"/>
        </w:rPr>
        <w: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요청에</w:t>
      </w:r>
      <w:r w:rsidRPr="003275E1">
        <w:rPr>
          <w:rFonts w:eastAsia="Gulim" w:cs="Arial"/>
          <w:lang w:eastAsia="ko-KR"/>
        </w:rPr>
        <w:t xml:space="preserve"> </w:t>
      </w:r>
      <w:r w:rsidRPr="003275E1">
        <w:rPr>
          <w:rFonts w:eastAsia="Gulim" w:cs="Arial"/>
          <w:lang w:eastAsia="ko-KR"/>
        </w:rPr>
        <w:t>응답하는</w:t>
      </w:r>
      <w:r w:rsidRPr="003275E1">
        <w:rPr>
          <w:rFonts w:eastAsia="Gulim" w:cs="Arial"/>
          <w:lang w:eastAsia="ko-KR"/>
        </w:rPr>
        <w:t xml:space="preserve"> </w:t>
      </w:r>
      <w:r w:rsidRPr="003275E1">
        <w:rPr>
          <w:rFonts w:eastAsia="Gulim" w:cs="Arial"/>
          <w:lang w:eastAsia="ko-KR"/>
        </w:rPr>
        <w:t>것은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책임입니다</w:t>
      </w:r>
      <w:r w:rsidRPr="003275E1">
        <w:rPr>
          <w:rFonts w:eastAsia="Gulim" w:cs="Arial"/>
          <w:lang w:eastAsia="ko-KR"/>
        </w:rPr>
        <w:t>.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법적으로</w:t>
      </w:r>
      <w:r w:rsidRPr="003275E1">
        <w:rPr>
          <w:rFonts w:eastAsia="Gulim" w:cs="Arial"/>
          <w:lang w:eastAsia="ko-KR"/>
        </w:rPr>
        <w:t xml:space="preserve"> </w:t>
      </w:r>
      <w:r w:rsidRPr="003275E1">
        <w:rPr>
          <w:rFonts w:eastAsia="Gulim" w:cs="Arial"/>
          <w:lang w:eastAsia="ko-KR"/>
        </w:rPr>
        <w:t>요구된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공개하지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연락을</w:t>
      </w:r>
      <w:r w:rsidRPr="003275E1">
        <w:rPr>
          <w:rFonts w:eastAsia="Gulim" w:cs="Arial"/>
          <w:lang w:eastAsia="ko-KR"/>
        </w:rPr>
        <w:t xml:space="preserve"> </w:t>
      </w:r>
      <w:r w:rsidRPr="003275E1">
        <w:rPr>
          <w:rFonts w:eastAsia="Gulim" w:cs="Arial"/>
          <w:lang w:eastAsia="ko-KR"/>
        </w:rPr>
        <w:t>취할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요청하도록</w:t>
      </w:r>
      <w:r w:rsidRPr="003275E1">
        <w:rPr>
          <w:rFonts w:eastAsia="Gulim" w:cs="Arial"/>
          <w:lang w:eastAsia="ko-KR"/>
        </w:rPr>
        <w:t xml:space="preserve"> </w:t>
      </w:r>
      <w:r w:rsidRPr="003275E1">
        <w:rPr>
          <w:rFonts w:eastAsia="Gulim" w:cs="Arial"/>
          <w:lang w:eastAsia="ko-KR"/>
        </w:rPr>
        <w:t>대응을</w:t>
      </w:r>
      <w:r w:rsidRPr="003275E1">
        <w:rPr>
          <w:rFonts w:eastAsia="Gulim" w:cs="Arial"/>
          <w:lang w:eastAsia="ko-KR"/>
        </w:rPr>
        <w:t xml:space="preserve"> </w:t>
      </w:r>
      <w:r w:rsidRPr="003275E1">
        <w:rPr>
          <w:rFonts w:eastAsia="Gulim" w:cs="Arial"/>
          <w:lang w:eastAsia="ko-KR"/>
        </w:rPr>
        <w:t>시도할</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 xml:space="preserve">. </w:t>
      </w:r>
      <w:r w:rsidRPr="003275E1">
        <w:rPr>
          <w:rFonts w:eastAsia="Gulim" w:cs="Arial"/>
          <w:lang w:eastAsia="ko-KR"/>
        </w:rPr>
        <w:t>이를</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자에게</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기본</w:t>
      </w:r>
      <w:r w:rsidRPr="003275E1">
        <w:rPr>
          <w:rFonts w:eastAsia="Gulim" w:cs="Arial"/>
          <w:lang w:eastAsia="ko-KR"/>
        </w:rPr>
        <w:t xml:space="preserve"> </w:t>
      </w:r>
      <w:r w:rsidRPr="003275E1">
        <w:rPr>
          <w:rFonts w:eastAsia="Gulim" w:cs="Arial"/>
          <w:lang w:eastAsia="ko-KR"/>
        </w:rPr>
        <w:t>연락처</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제</w:t>
      </w:r>
      <w:r w:rsidRPr="003275E1">
        <w:rPr>
          <w:rFonts w:eastAsia="Gulim" w:cs="Arial"/>
          <w:lang w:eastAsia="ko-KR"/>
        </w:rPr>
        <w:t>3</w:t>
      </w:r>
      <w:r w:rsidRPr="003275E1">
        <w:rPr>
          <w:rFonts w:eastAsia="Gulim" w:cs="Arial"/>
          <w:lang w:eastAsia="ko-KR"/>
        </w:rPr>
        <w:t>자가</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데이터의</w:t>
      </w:r>
      <w:r w:rsidRPr="003275E1">
        <w:rPr>
          <w:rFonts w:eastAsia="Gulim" w:cs="Arial"/>
          <w:lang w:eastAsia="ko-KR"/>
        </w:rPr>
        <w:t xml:space="preserve"> </w:t>
      </w:r>
      <w:r w:rsidRPr="003275E1">
        <w:rPr>
          <w:rFonts w:eastAsia="Gulim" w:cs="Arial"/>
          <w:lang w:eastAsia="ko-KR"/>
        </w:rPr>
        <w:t>공개를</w:t>
      </w:r>
      <w:r w:rsidRPr="003275E1">
        <w:rPr>
          <w:rFonts w:eastAsia="Gulim" w:cs="Arial"/>
          <w:lang w:eastAsia="ko-KR"/>
        </w:rPr>
        <w:t xml:space="preserve"> </w:t>
      </w:r>
      <w:r w:rsidRPr="003275E1">
        <w:rPr>
          <w:rFonts w:eastAsia="Gulim" w:cs="Arial"/>
          <w:lang w:eastAsia="ko-KR"/>
        </w:rPr>
        <w:t>강제할</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법적으로</w:t>
      </w:r>
      <w:r w:rsidRPr="003275E1">
        <w:rPr>
          <w:rFonts w:eastAsia="Gulim" w:cs="Arial"/>
          <w:lang w:eastAsia="ko-KR"/>
        </w:rPr>
        <w:t xml:space="preserve"> </w:t>
      </w:r>
      <w:r w:rsidRPr="003275E1">
        <w:rPr>
          <w:rFonts w:eastAsia="Gulim" w:cs="Arial"/>
          <w:lang w:eastAsia="ko-KR"/>
        </w:rPr>
        <w:t>금지되지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귀하에게</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공개를</w:t>
      </w:r>
      <w:r w:rsidRPr="003275E1">
        <w:rPr>
          <w:rFonts w:eastAsia="Gulim" w:cs="Arial"/>
          <w:lang w:eastAsia="ko-KR"/>
        </w:rPr>
        <w:t xml:space="preserve"> </w:t>
      </w:r>
      <w:r w:rsidRPr="003275E1">
        <w:rPr>
          <w:rFonts w:eastAsia="Gulim" w:cs="Arial"/>
          <w:lang w:eastAsia="ko-KR"/>
        </w:rPr>
        <w:t>미리</w:t>
      </w:r>
      <w:r w:rsidRPr="003275E1">
        <w:rPr>
          <w:rFonts w:eastAsia="Gulim" w:cs="Arial"/>
          <w:lang w:eastAsia="ko-KR"/>
        </w:rPr>
        <w:t xml:space="preserve"> </w:t>
      </w:r>
      <w:r w:rsidRPr="003275E1">
        <w:rPr>
          <w:rFonts w:eastAsia="Gulim" w:cs="Arial"/>
          <w:lang w:eastAsia="ko-KR"/>
        </w:rPr>
        <w:t>통지하기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합리적이고</w:t>
      </w:r>
      <w:r w:rsidRPr="003275E1">
        <w:rPr>
          <w:rFonts w:eastAsia="Gulim" w:cs="Arial"/>
          <w:lang w:eastAsia="ko-KR"/>
        </w:rPr>
        <w:t xml:space="preserve"> </w:t>
      </w:r>
      <w:r w:rsidRPr="003275E1">
        <w:rPr>
          <w:rFonts w:eastAsia="Gulim" w:cs="Arial"/>
          <w:lang w:eastAsia="ko-KR"/>
        </w:rPr>
        <w:t>일반적인</w:t>
      </w:r>
      <w:r w:rsidRPr="003275E1">
        <w:rPr>
          <w:rFonts w:eastAsia="Gulim" w:cs="Arial"/>
          <w:lang w:eastAsia="ko-KR"/>
        </w:rPr>
        <w:t xml:space="preserve"> </w:t>
      </w:r>
      <w:r w:rsidRPr="003275E1">
        <w:rPr>
          <w:rFonts w:eastAsia="Gulim" w:cs="Arial"/>
          <w:lang w:eastAsia="ko-KR"/>
        </w:rPr>
        <w:t>노력을</w:t>
      </w:r>
      <w:r w:rsidRPr="003275E1">
        <w:rPr>
          <w:rFonts w:eastAsia="Gulim" w:cs="Arial"/>
          <w:lang w:eastAsia="ko-KR"/>
        </w:rPr>
        <w:t xml:space="preserve"> </w:t>
      </w:r>
      <w:r w:rsidRPr="003275E1">
        <w:rPr>
          <w:rFonts w:eastAsia="Gulim" w:cs="Arial"/>
          <w:lang w:eastAsia="ko-KR"/>
        </w:rPr>
        <w:t>기울일</w:t>
      </w:r>
      <w:r w:rsidRPr="003275E1">
        <w:rPr>
          <w:rFonts w:eastAsia="Gulim" w:cs="Arial"/>
          <w:lang w:eastAsia="ko-KR"/>
        </w:rPr>
        <w:t xml:space="preserve"> </w:t>
      </w:r>
      <w:r w:rsidRPr="003275E1">
        <w:rPr>
          <w:rFonts w:eastAsia="Gulim" w:cs="Arial"/>
          <w:lang w:eastAsia="ko-KR"/>
        </w:rPr>
        <w:t>것입니다</w:t>
      </w:r>
      <w:r w:rsidRPr="003275E1">
        <w:rPr>
          <w:rFonts w:eastAsia="Gulim" w:cs="Arial"/>
          <w:lang w:eastAsia="ko-KR"/>
        </w:rPr>
        <w:t>.</w:t>
      </w:r>
    </w:p>
    <w:p w:rsidR="00D05436" w:rsidRPr="00CF7795" w:rsidRDefault="00D05436" w:rsidP="0021622F">
      <w:pPr>
        <w:pStyle w:val="PURHeading2"/>
        <w:rPr>
          <w:rFonts w:ascii="Arial" w:eastAsia="Gulim" w:hAnsi="Arial" w:cs="Arial"/>
          <w:b/>
          <w:bCs/>
          <w:lang w:eastAsia="ko-KR"/>
        </w:rPr>
      </w:pPr>
      <w:r w:rsidRPr="00CF7795">
        <w:rPr>
          <w:rFonts w:ascii="Arial" w:eastAsia="Gulim" w:hAnsi="Arial" w:cs="Arial"/>
          <w:b/>
          <w:bCs/>
          <w:lang w:eastAsia="ko-KR"/>
        </w:rPr>
        <w:t>고객</w:t>
      </w:r>
      <w:r w:rsidRPr="00CF7795">
        <w:rPr>
          <w:rFonts w:ascii="Arial" w:eastAsia="Gulim" w:hAnsi="Arial" w:cs="Arial"/>
          <w:b/>
          <w:bCs/>
          <w:lang w:eastAsia="ko-KR"/>
        </w:rPr>
        <w:t xml:space="preserve"> </w:t>
      </w:r>
      <w:r w:rsidRPr="00CF7795">
        <w:rPr>
          <w:rFonts w:ascii="Arial" w:eastAsia="Gulim" w:hAnsi="Arial" w:cs="Arial"/>
          <w:b/>
          <w:bCs/>
          <w:lang w:eastAsia="ko-KR"/>
        </w:rPr>
        <w:t>데이터</w:t>
      </w:r>
      <w:r w:rsidRPr="00CF7795">
        <w:rPr>
          <w:rFonts w:ascii="Arial" w:eastAsia="Gulim" w:hAnsi="Arial" w:cs="Arial"/>
          <w:b/>
          <w:bCs/>
          <w:lang w:eastAsia="ko-KR"/>
        </w:rPr>
        <w:t xml:space="preserve"> </w:t>
      </w:r>
      <w:r w:rsidRPr="00CF7795">
        <w:rPr>
          <w:rFonts w:ascii="Arial" w:eastAsia="Gulim" w:hAnsi="Arial" w:cs="Arial"/>
          <w:b/>
          <w:bCs/>
          <w:lang w:eastAsia="ko-KR"/>
        </w:rPr>
        <w:t>보안</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의해</w:t>
      </w:r>
      <w:r w:rsidRPr="003275E1">
        <w:rPr>
          <w:rFonts w:eastAsia="Gulim" w:cs="Arial"/>
          <w:lang w:eastAsia="ko-KR"/>
        </w:rPr>
        <w:t xml:space="preserve"> </w:t>
      </w:r>
      <w:r w:rsidRPr="003275E1">
        <w:rPr>
          <w:rFonts w:eastAsia="Gulim" w:cs="Arial"/>
          <w:lang w:eastAsia="ko-KR"/>
        </w:rPr>
        <w:t>처리</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액세스되는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데이터가</w:t>
      </w:r>
      <w:r w:rsidRPr="003275E1">
        <w:rPr>
          <w:rFonts w:eastAsia="Gulim" w:cs="Arial"/>
          <w:lang w:eastAsia="ko-KR"/>
        </w:rPr>
        <w:t xml:space="preserve"> </w:t>
      </w:r>
      <w:r w:rsidRPr="003275E1">
        <w:rPr>
          <w:rFonts w:eastAsia="Gulim" w:cs="Arial"/>
          <w:lang w:eastAsia="ko-KR"/>
        </w:rPr>
        <w:t>사고나</w:t>
      </w:r>
      <w:r w:rsidRPr="003275E1">
        <w:rPr>
          <w:rFonts w:eastAsia="Gulim" w:cs="Arial"/>
          <w:lang w:eastAsia="ko-KR"/>
        </w:rPr>
        <w:t xml:space="preserve"> </w:t>
      </w:r>
      <w:r w:rsidRPr="003275E1">
        <w:rPr>
          <w:rFonts w:eastAsia="Gulim" w:cs="Arial"/>
          <w:lang w:eastAsia="ko-KR"/>
        </w:rPr>
        <w:t>불법적인</w:t>
      </w:r>
      <w:r w:rsidRPr="003275E1">
        <w:rPr>
          <w:rFonts w:eastAsia="Gulim" w:cs="Arial"/>
          <w:lang w:eastAsia="ko-KR"/>
        </w:rPr>
        <w:t xml:space="preserve"> </w:t>
      </w:r>
      <w:r w:rsidRPr="003275E1">
        <w:rPr>
          <w:rFonts w:eastAsia="Gulim" w:cs="Arial"/>
          <w:lang w:eastAsia="ko-KR"/>
        </w:rPr>
        <w:t>행위로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손상</w:t>
      </w:r>
      <w:r w:rsidRPr="003275E1">
        <w:rPr>
          <w:rFonts w:eastAsia="Gulim" w:cs="Arial"/>
          <w:lang w:eastAsia="ko-KR"/>
        </w:rPr>
        <w:t xml:space="preserve">, </w:t>
      </w:r>
      <w:r w:rsidRPr="003275E1">
        <w:rPr>
          <w:rFonts w:eastAsia="Gulim" w:cs="Arial"/>
          <w:lang w:eastAsia="ko-KR"/>
        </w:rPr>
        <w:t>액세스</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공개되지</w:t>
      </w:r>
      <w:r w:rsidRPr="003275E1">
        <w:rPr>
          <w:rFonts w:eastAsia="Gulim" w:cs="Arial"/>
          <w:lang w:eastAsia="ko-KR"/>
        </w:rPr>
        <w:t xml:space="preserve"> </w:t>
      </w:r>
      <w:r w:rsidRPr="003275E1">
        <w:rPr>
          <w:rFonts w:eastAsia="Gulim" w:cs="Arial"/>
          <w:lang w:eastAsia="ko-KR"/>
        </w:rPr>
        <w:t>않도록</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개요에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합리적이고</w:t>
      </w:r>
      <w:r w:rsidRPr="003275E1">
        <w:rPr>
          <w:rFonts w:eastAsia="Gulim" w:cs="Arial"/>
          <w:lang w:eastAsia="ko-KR"/>
        </w:rPr>
        <w:t xml:space="preserve"> </w:t>
      </w:r>
      <w:r w:rsidRPr="003275E1">
        <w:rPr>
          <w:rFonts w:eastAsia="Gulim" w:cs="Arial"/>
          <w:lang w:eastAsia="ko-KR"/>
        </w:rPr>
        <w:t>적절한</w:t>
      </w:r>
      <w:r w:rsidRPr="003275E1">
        <w:rPr>
          <w:rFonts w:eastAsia="Gulim" w:cs="Arial"/>
          <w:lang w:eastAsia="ko-KR"/>
        </w:rPr>
        <w:t xml:space="preserve"> </w:t>
      </w:r>
      <w:r w:rsidRPr="003275E1">
        <w:rPr>
          <w:rFonts w:eastAsia="Gulim" w:cs="Arial"/>
          <w:lang w:eastAsia="ko-KR"/>
        </w:rPr>
        <w:t>기술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조직</w:t>
      </w:r>
      <w:r w:rsidRPr="003275E1">
        <w:rPr>
          <w:rFonts w:eastAsia="Gulim" w:cs="Arial"/>
          <w:lang w:eastAsia="ko-KR"/>
        </w:rPr>
        <w:t xml:space="preserve"> </w:t>
      </w:r>
      <w:r w:rsidRPr="003275E1">
        <w:rPr>
          <w:rFonts w:eastAsia="Gulim" w:cs="Arial"/>
          <w:lang w:eastAsia="ko-KR"/>
        </w:rPr>
        <w:t>차원의</w:t>
      </w:r>
      <w:r w:rsidRPr="003275E1">
        <w:rPr>
          <w:rFonts w:eastAsia="Gulim" w:cs="Arial"/>
          <w:lang w:eastAsia="ko-KR"/>
        </w:rPr>
        <w:t xml:space="preserve"> </w:t>
      </w:r>
      <w:r w:rsidRPr="003275E1">
        <w:rPr>
          <w:rFonts w:eastAsia="Gulim" w:cs="Arial"/>
          <w:lang w:eastAsia="ko-KR"/>
        </w:rPr>
        <w:t>방법을</w:t>
      </w:r>
      <w:r w:rsidRPr="003275E1">
        <w:rPr>
          <w:rFonts w:eastAsia="Gulim" w:cs="Arial"/>
          <w:lang w:eastAsia="ko-KR"/>
        </w:rPr>
        <w:t xml:space="preserve"> </w:t>
      </w:r>
      <w:r w:rsidRPr="003275E1">
        <w:rPr>
          <w:rFonts w:eastAsia="Gulim" w:cs="Arial"/>
          <w:lang w:eastAsia="ko-KR"/>
        </w:rPr>
        <w:t>모두</w:t>
      </w:r>
      <w:r w:rsidRPr="003275E1">
        <w:rPr>
          <w:rFonts w:eastAsia="Gulim" w:cs="Arial"/>
          <w:lang w:eastAsia="ko-KR"/>
        </w:rPr>
        <w:t xml:space="preserve"> </w:t>
      </w:r>
      <w:r w:rsidRPr="003275E1">
        <w:rPr>
          <w:rFonts w:eastAsia="Gulim" w:cs="Arial"/>
          <w:lang w:eastAsia="ko-KR"/>
        </w:rPr>
        <w:t>시행합니다</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다음에</w:t>
      </w:r>
      <w:r w:rsidRPr="003275E1">
        <w:rPr>
          <w:rFonts w:eastAsia="Gulim" w:cs="Arial"/>
          <w:lang w:eastAsia="ko-KR"/>
        </w:rPr>
        <w:t xml:space="preserve"> </w:t>
      </w:r>
      <w:r w:rsidRPr="003275E1">
        <w:rPr>
          <w:rFonts w:eastAsia="Gulim" w:cs="Arial"/>
          <w:lang w:eastAsia="ko-KR"/>
        </w:rPr>
        <w:t>동의합니다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보안책은</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데이터의</w:t>
      </w:r>
      <w:r w:rsidRPr="003275E1">
        <w:rPr>
          <w:rFonts w:eastAsia="Gulim" w:cs="Arial"/>
          <w:lang w:eastAsia="ko-KR"/>
        </w:rPr>
        <w:t xml:space="preserve"> </w:t>
      </w:r>
      <w:r w:rsidRPr="003275E1">
        <w:rPr>
          <w:rFonts w:eastAsia="Gulim" w:cs="Arial"/>
          <w:lang w:eastAsia="ko-KR"/>
        </w:rPr>
        <w:t>보안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처리와</w:t>
      </w:r>
      <w:r w:rsidRPr="003275E1">
        <w:rPr>
          <w:rFonts w:eastAsia="Gulim" w:cs="Arial"/>
          <w:lang w:eastAsia="ko-KR"/>
        </w:rPr>
        <w:t xml:space="preserve"> </w:t>
      </w:r>
      <w:r w:rsidRPr="003275E1">
        <w:rPr>
          <w:rFonts w:eastAsia="Gulim" w:cs="Arial"/>
          <w:lang w:eastAsia="ko-KR"/>
        </w:rPr>
        <w:t>관련한</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단독</w:t>
      </w:r>
      <w:r w:rsidRPr="003275E1">
        <w:rPr>
          <w:rFonts w:eastAsia="Gulim" w:cs="Arial"/>
          <w:lang w:eastAsia="ko-KR"/>
        </w:rPr>
        <w:t xml:space="preserve"> </w:t>
      </w:r>
      <w:r w:rsidRPr="003275E1">
        <w:rPr>
          <w:rFonts w:eastAsia="Gulim" w:cs="Arial"/>
          <w:lang w:eastAsia="ko-KR"/>
        </w:rPr>
        <w:t>책임입니다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방법은</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비공개</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기밀</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의무</w:t>
      </w:r>
      <w:r w:rsidRPr="003275E1">
        <w:rPr>
          <w:rFonts w:eastAsia="Gulim" w:cs="Arial"/>
          <w:lang w:eastAsia="ko-KR"/>
        </w:rPr>
        <w:t xml:space="preserve"> </w:t>
      </w:r>
      <w:r w:rsidRPr="003275E1">
        <w:rPr>
          <w:rFonts w:eastAsia="Gulim" w:cs="Arial"/>
          <w:lang w:eastAsia="ko-KR"/>
        </w:rPr>
        <w:t>조항을</w:t>
      </w:r>
      <w:r w:rsidRPr="003275E1">
        <w:rPr>
          <w:rFonts w:eastAsia="Gulim" w:cs="Arial"/>
          <w:lang w:eastAsia="ko-KR"/>
        </w:rPr>
        <w:t xml:space="preserve"> </w:t>
      </w:r>
      <w:r w:rsidRPr="003275E1">
        <w:rPr>
          <w:rFonts w:eastAsia="Gulim" w:cs="Arial"/>
          <w:lang w:eastAsia="ko-KR"/>
        </w:rPr>
        <w:t>대신합니다</w:t>
      </w:r>
      <w:r w:rsidRPr="003275E1">
        <w:rPr>
          <w:rFonts w:eastAsia="Gulim" w:cs="Arial"/>
          <w:lang w:eastAsia="ko-KR"/>
        </w:rPr>
        <w:t>.</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t>사용의</w:t>
      </w:r>
      <w:r w:rsidRPr="00CF7795">
        <w:rPr>
          <w:rFonts w:ascii="Arial" w:eastAsia="Gulim" w:hAnsi="Arial" w:cs="Arial"/>
          <w:b/>
          <w:bCs/>
          <w:lang w:eastAsia="ko-KR"/>
        </w:rPr>
        <w:t xml:space="preserve"> </w:t>
      </w:r>
      <w:r w:rsidRPr="00CF7795">
        <w:rPr>
          <w:rFonts w:ascii="Arial" w:eastAsia="Gulim" w:hAnsi="Arial" w:cs="Arial"/>
          <w:b/>
          <w:bCs/>
          <w:lang w:eastAsia="ko-KR"/>
        </w:rPr>
        <w:t>범위</w:t>
      </w:r>
      <w:r w:rsidRPr="00CF7795">
        <w:rPr>
          <w:rFonts w:ascii="Arial" w:eastAsia="Gulim" w:hAnsi="Arial" w:cs="Arial"/>
          <w:b/>
          <w:bCs/>
          <w:lang w:eastAsia="ko-KR"/>
        </w:rPr>
        <w:t>(</w:t>
      </w:r>
      <w:r w:rsidRPr="00CF7795">
        <w:rPr>
          <w:rFonts w:ascii="Arial" w:eastAsia="Gulim" w:hAnsi="Arial" w:cs="Arial"/>
          <w:b/>
          <w:bCs/>
          <w:lang w:eastAsia="ko-KR"/>
        </w:rPr>
        <w:t>준수</w:t>
      </w:r>
      <w:r w:rsidRPr="00CF7795">
        <w:rPr>
          <w:rFonts w:ascii="Arial" w:eastAsia="Gulim" w:hAnsi="Arial" w:cs="Arial"/>
          <w:b/>
          <w:bCs/>
          <w:lang w:eastAsia="ko-KR"/>
        </w:rPr>
        <w:t xml:space="preserve"> </w:t>
      </w:r>
      <w:r w:rsidRPr="00CF7795">
        <w:rPr>
          <w:rFonts w:ascii="Arial" w:eastAsia="Gulim" w:hAnsi="Arial" w:cs="Arial"/>
          <w:b/>
          <w:bCs/>
          <w:lang w:eastAsia="ko-KR"/>
        </w:rPr>
        <w:t>사항</w:t>
      </w:r>
      <w:r w:rsidRPr="00CF7795">
        <w:rPr>
          <w:rFonts w:ascii="Arial" w:eastAsia="Gulim" w:hAnsi="Arial" w:cs="Arial"/>
          <w:b/>
          <w:bCs/>
          <w:lang w:eastAsia="ko-KR"/>
        </w:rPr>
        <w:t>)</w:t>
      </w:r>
    </w:p>
    <w:p w:rsidR="00D05436" w:rsidRPr="003275E1" w:rsidRDefault="00D05436" w:rsidP="00D05436">
      <w:pPr>
        <w:pStyle w:val="PURBody-Indented"/>
        <w:rPr>
          <w:rFonts w:eastAsia="Gulim" w:cs="Arial"/>
          <w:lang w:eastAsia="ko-KR"/>
        </w:rPr>
      </w:pPr>
      <w:r w:rsidRPr="003275E1">
        <w:rPr>
          <w:rFonts w:eastAsia="Gulim" w:cs="Arial"/>
          <w:lang w:eastAsia="ko-KR"/>
        </w:rPr>
        <w:t>다음과</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행위는</w:t>
      </w:r>
      <w:r w:rsidRPr="003275E1">
        <w:rPr>
          <w:rFonts w:eastAsia="Gulim" w:cs="Arial"/>
          <w:lang w:eastAsia="ko-KR"/>
        </w:rPr>
        <w:t xml:space="preserve"> </w:t>
      </w:r>
      <w:r w:rsidRPr="003275E1">
        <w:rPr>
          <w:rFonts w:eastAsia="Gulim" w:cs="Arial"/>
          <w:lang w:eastAsia="ko-KR"/>
        </w:rPr>
        <w:t>허용되지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법률</w:t>
      </w:r>
      <w:r w:rsidRPr="003275E1">
        <w:rPr>
          <w:rFonts w:eastAsia="Gulim" w:cs="Arial"/>
          <w:lang w:eastAsia="ko-KR"/>
        </w:rPr>
        <w:t xml:space="preserve">, </w:t>
      </w:r>
      <w:r w:rsidRPr="003275E1">
        <w:rPr>
          <w:rFonts w:eastAsia="Gulim" w:cs="Arial"/>
          <w:lang w:eastAsia="ko-KR"/>
        </w:rPr>
        <w:t>규정</w:t>
      </w:r>
      <w:r w:rsidRPr="003275E1">
        <w:rPr>
          <w:rFonts w:eastAsia="Gulim" w:cs="Arial"/>
          <w:lang w:eastAsia="ko-KR"/>
        </w:rPr>
        <w:t xml:space="preserve">, </w:t>
      </w:r>
      <w:r w:rsidRPr="003275E1">
        <w:rPr>
          <w:rFonts w:eastAsia="Gulim" w:cs="Arial"/>
          <w:lang w:eastAsia="ko-KR"/>
        </w:rPr>
        <w:t>정부</w:t>
      </w:r>
      <w:r w:rsidRPr="003275E1">
        <w:rPr>
          <w:rFonts w:eastAsia="Gulim" w:cs="Arial"/>
          <w:lang w:eastAsia="ko-KR"/>
        </w:rPr>
        <w:t xml:space="preserve"> </w:t>
      </w:r>
      <w:r w:rsidRPr="003275E1">
        <w:rPr>
          <w:rFonts w:eastAsia="Gulim" w:cs="Arial"/>
          <w:lang w:eastAsia="ko-KR"/>
        </w:rPr>
        <w:t>명령</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관할지의</w:t>
      </w:r>
      <w:r w:rsidRPr="003275E1">
        <w:rPr>
          <w:rFonts w:eastAsia="Gulim" w:cs="Arial"/>
          <w:lang w:eastAsia="ko-KR"/>
        </w:rPr>
        <w:t xml:space="preserve"> </w:t>
      </w:r>
      <w:r w:rsidRPr="003275E1">
        <w:rPr>
          <w:rFonts w:eastAsia="Gulim" w:cs="Arial"/>
          <w:lang w:eastAsia="ko-KR"/>
        </w:rPr>
        <w:t>법령을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금지되었거나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사람의</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권리를</w:t>
      </w:r>
      <w:r w:rsidRPr="003275E1">
        <w:rPr>
          <w:rFonts w:eastAsia="Gulim" w:cs="Arial"/>
          <w:lang w:eastAsia="ko-KR"/>
        </w:rPr>
        <w:t xml:space="preserve"> </w:t>
      </w:r>
      <w:r w:rsidRPr="003275E1">
        <w:rPr>
          <w:rFonts w:eastAsia="Gulim" w:cs="Arial"/>
          <w:lang w:eastAsia="ko-KR"/>
        </w:rPr>
        <w:t>침해하는</w:t>
      </w:r>
      <w:r w:rsidRPr="003275E1">
        <w:rPr>
          <w:rFonts w:eastAsia="Gulim" w:cs="Arial"/>
          <w:lang w:eastAsia="ko-KR"/>
        </w:rPr>
        <w:t xml:space="preserve"> </w:t>
      </w:r>
      <w:r w:rsidRPr="003275E1">
        <w:rPr>
          <w:rFonts w:eastAsia="Gulim" w:cs="Arial"/>
          <w:lang w:eastAsia="ko-KR"/>
        </w:rPr>
        <w:t>방식으로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 xml:space="preserve"> </w:t>
      </w:r>
    </w:p>
    <w:p w:rsidR="00D05436" w:rsidRPr="003275E1" w:rsidRDefault="00D05436" w:rsidP="007C5CD0">
      <w:pPr>
        <w:pStyle w:val="PURBullet-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훼손하거나</w:t>
      </w:r>
      <w:r w:rsidRPr="003275E1">
        <w:rPr>
          <w:rFonts w:eastAsia="Gulim" w:cs="Arial"/>
          <w:lang w:eastAsia="ko-KR"/>
        </w:rPr>
        <w:t xml:space="preserve"> </w:t>
      </w:r>
      <w:r w:rsidRPr="003275E1">
        <w:rPr>
          <w:rFonts w:eastAsia="Gulim" w:cs="Arial"/>
          <w:lang w:eastAsia="ko-KR"/>
        </w:rPr>
        <w:t>다른</w:t>
      </w:r>
      <w:r w:rsidRPr="003275E1">
        <w:rPr>
          <w:rFonts w:eastAsia="Gulim" w:cs="Arial"/>
          <w:lang w:eastAsia="ko-KR"/>
        </w:rPr>
        <w:t xml:space="preserve"> </w:t>
      </w:r>
      <w:r w:rsidRPr="003275E1">
        <w:rPr>
          <w:rFonts w:eastAsia="Gulim" w:cs="Arial"/>
          <w:lang w:eastAsia="ko-KR"/>
        </w:rPr>
        <w:t>사람의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사용에</w:t>
      </w:r>
      <w:r w:rsidRPr="003275E1">
        <w:rPr>
          <w:rFonts w:eastAsia="Gulim" w:cs="Arial"/>
          <w:lang w:eastAsia="ko-KR"/>
        </w:rPr>
        <w:t xml:space="preserve"> </w:t>
      </w:r>
      <w:r w:rsidRPr="003275E1">
        <w:rPr>
          <w:rFonts w:eastAsia="Gulim" w:cs="Arial"/>
          <w:lang w:eastAsia="ko-KR"/>
        </w:rPr>
        <w:t>손상을</w:t>
      </w:r>
      <w:r w:rsidRPr="003275E1">
        <w:rPr>
          <w:rFonts w:eastAsia="Gulim" w:cs="Arial"/>
          <w:lang w:eastAsia="ko-KR"/>
        </w:rPr>
        <w:t xml:space="preserve"> </w:t>
      </w:r>
      <w:r w:rsidRPr="003275E1">
        <w:rPr>
          <w:rFonts w:eastAsia="Gulim" w:cs="Arial"/>
          <w:lang w:eastAsia="ko-KR"/>
        </w:rPr>
        <w:t>줄</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방식으로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행위</w:t>
      </w:r>
    </w:p>
    <w:p w:rsidR="00D05436" w:rsidRPr="003275E1" w:rsidRDefault="00D05436" w:rsidP="007C5CD0">
      <w:pPr>
        <w:pStyle w:val="PURBullet-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계정</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네트워크에</w:t>
      </w:r>
      <w:r w:rsidRPr="003275E1">
        <w:rPr>
          <w:rFonts w:eastAsia="Gulim" w:cs="Arial"/>
          <w:lang w:eastAsia="ko-KR"/>
        </w:rPr>
        <w:t xml:space="preserve"> </w:t>
      </w:r>
      <w:r w:rsidRPr="003275E1">
        <w:rPr>
          <w:rFonts w:eastAsia="Gulim" w:cs="Arial"/>
          <w:lang w:eastAsia="ko-KR"/>
        </w:rPr>
        <w:t>어떤</w:t>
      </w:r>
      <w:r w:rsidRPr="003275E1">
        <w:rPr>
          <w:rFonts w:eastAsia="Gulim" w:cs="Arial"/>
          <w:lang w:eastAsia="ko-KR"/>
        </w:rPr>
        <w:t xml:space="preserve"> </w:t>
      </w:r>
      <w:r w:rsidRPr="003275E1">
        <w:rPr>
          <w:rFonts w:eastAsia="Gulim" w:cs="Arial"/>
          <w:lang w:eastAsia="ko-KR"/>
        </w:rPr>
        <w:t>방식으로든</w:t>
      </w:r>
      <w:r w:rsidRPr="003275E1">
        <w:rPr>
          <w:rFonts w:eastAsia="Gulim" w:cs="Arial"/>
          <w:lang w:eastAsia="ko-KR"/>
        </w:rPr>
        <w:t xml:space="preserve"> </w:t>
      </w: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액세스를</w:t>
      </w:r>
      <w:r w:rsidRPr="003275E1">
        <w:rPr>
          <w:rFonts w:eastAsia="Gulim" w:cs="Arial"/>
          <w:lang w:eastAsia="ko-KR"/>
        </w:rPr>
        <w:t xml:space="preserve"> </w:t>
      </w:r>
      <w:r w:rsidRPr="003275E1">
        <w:rPr>
          <w:rFonts w:eastAsia="Gulim" w:cs="Arial"/>
          <w:lang w:eastAsia="ko-KR"/>
        </w:rPr>
        <w:t>시도하는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프로토콜</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메일</w:t>
      </w:r>
      <w:r w:rsidRPr="003275E1">
        <w:rPr>
          <w:rFonts w:eastAsia="Gulim" w:cs="Arial"/>
          <w:lang w:eastAsia="ko-KR"/>
        </w:rPr>
        <w:t xml:space="preserve"> </w:t>
      </w:r>
      <w:r w:rsidRPr="003275E1">
        <w:rPr>
          <w:rFonts w:eastAsia="Gulim" w:cs="Arial"/>
          <w:lang w:eastAsia="ko-KR"/>
        </w:rPr>
        <w:t>머리글</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위조하는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w:t>
      </w:r>
      <w:r w:rsidRPr="003275E1">
        <w:rPr>
          <w:rFonts w:eastAsia="Gulim" w:cs="Arial"/>
          <w:lang w:eastAsia="ko-KR"/>
        </w:rPr>
        <w:t>예</w:t>
      </w:r>
      <w:r w:rsidRPr="003275E1">
        <w:rPr>
          <w:rFonts w:eastAsia="Gulim" w:cs="Arial"/>
          <w:lang w:eastAsia="ko-KR"/>
        </w:rPr>
        <w:t>: "</w:t>
      </w:r>
      <w:r w:rsidRPr="003275E1">
        <w:rPr>
          <w:rFonts w:eastAsia="Gulim" w:cs="Arial"/>
          <w:lang w:eastAsia="ko-KR"/>
        </w:rPr>
        <w:t>스푸핑</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스팸</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요청하지</w:t>
      </w:r>
      <w:r w:rsidRPr="003275E1">
        <w:rPr>
          <w:rFonts w:eastAsia="Gulim" w:cs="Arial"/>
          <w:lang w:eastAsia="ko-KR"/>
        </w:rPr>
        <w:t xml:space="preserve"> </w:t>
      </w:r>
      <w:r w:rsidRPr="003275E1">
        <w:rPr>
          <w:rFonts w:eastAsia="Gulim" w:cs="Arial"/>
          <w:lang w:eastAsia="ko-KR"/>
        </w:rPr>
        <w:t>않은</w:t>
      </w:r>
      <w:r w:rsidRPr="003275E1">
        <w:rPr>
          <w:rFonts w:eastAsia="Gulim" w:cs="Arial"/>
          <w:lang w:eastAsia="ko-KR"/>
        </w:rPr>
        <w:t xml:space="preserve"> </w:t>
      </w:r>
      <w:r w:rsidRPr="003275E1">
        <w:rPr>
          <w:rFonts w:eastAsia="Gulim" w:cs="Arial"/>
          <w:lang w:eastAsia="ko-KR"/>
        </w:rPr>
        <w:t>대량</w:t>
      </w:r>
      <w:r w:rsidRPr="003275E1">
        <w:rPr>
          <w:rFonts w:eastAsia="Gulim" w:cs="Arial"/>
          <w:lang w:eastAsia="ko-KR"/>
        </w:rPr>
        <w:t xml:space="preserve"> </w:t>
      </w:r>
      <w:r w:rsidRPr="003275E1">
        <w:rPr>
          <w:rFonts w:eastAsia="Gulim" w:cs="Arial"/>
          <w:lang w:eastAsia="ko-KR"/>
        </w:rPr>
        <w:t>메시지</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상업적</w:t>
      </w:r>
      <w:r w:rsidRPr="003275E1">
        <w:rPr>
          <w:rFonts w:eastAsia="Gulim" w:cs="Arial"/>
          <w:lang w:eastAsia="ko-KR"/>
        </w:rPr>
        <w:t xml:space="preserve"> </w:t>
      </w:r>
      <w:r w:rsidRPr="003275E1">
        <w:rPr>
          <w:rFonts w:eastAsia="Gulim" w:cs="Arial"/>
          <w:lang w:eastAsia="ko-KR"/>
        </w:rPr>
        <w:t>메시지</w:t>
      </w:r>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발송하거나</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조건을</w:t>
      </w:r>
      <w:r w:rsidRPr="003275E1">
        <w:rPr>
          <w:rFonts w:eastAsia="Gulim" w:cs="Arial"/>
          <w:lang w:eastAsia="ko-KR"/>
        </w:rPr>
        <w:t xml:space="preserve"> </w:t>
      </w:r>
      <w:r w:rsidRPr="003275E1">
        <w:rPr>
          <w:rFonts w:eastAsia="Gulim" w:cs="Arial"/>
          <w:lang w:eastAsia="ko-KR"/>
        </w:rPr>
        <w:t>위반하는</w:t>
      </w:r>
      <w:r w:rsidRPr="003275E1">
        <w:rPr>
          <w:rFonts w:eastAsia="Gulim" w:cs="Arial"/>
          <w:lang w:eastAsia="ko-KR"/>
        </w:rPr>
        <w:t xml:space="preserve"> </w:t>
      </w:r>
      <w:r w:rsidRPr="003275E1">
        <w:rPr>
          <w:rFonts w:eastAsia="Gulim" w:cs="Arial"/>
          <w:lang w:eastAsia="ko-KR"/>
        </w:rPr>
        <w:t>제공물을</w:t>
      </w:r>
      <w:r w:rsidRPr="003275E1">
        <w:rPr>
          <w:rFonts w:eastAsia="Gulim" w:cs="Arial"/>
          <w:lang w:eastAsia="ko-KR"/>
        </w:rPr>
        <w:t xml:space="preserve"> </w:t>
      </w:r>
      <w:r w:rsidRPr="003275E1">
        <w:rPr>
          <w:rFonts w:eastAsia="Gulim" w:cs="Arial"/>
          <w:lang w:eastAsia="ko-KR"/>
        </w:rPr>
        <w:t>전달하는</w:t>
      </w:r>
      <w:r w:rsidRPr="003275E1">
        <w:rPr>
          <w:rFonts w:eastAsia="Gulim" w:cs="Arial"/>
          <w:lang w:eastAsia="ko-KR"/>
        </w:rPr>
        <w:t xml:space="preserve"> </w:t>
      </w:r>
      <w:r w:rsidRPr="003275E1">
        <w:rPr>
          <w:rFonts w:eastAsia="Gulim" w:cs="Arial"/>
          <w:lang w:eastAsia="ko-KR"/>
        </w:rPr>
        <w:t>행위</w:t>
      </w:r>
      <w:r w:rsidRPr="003275E1">
        <w:rPr>
          <w:rFonts w:eastAsia="Gulim" w:cs="Arial"/>
          <w:lang w:eastAsia="ko-KR"/>
        </w:rPr>
        <w:t>(</w:t>
      </w:r>
      <w:r w:rsidRPr="003275E1">
        <w:rPr>
          <w:rFonts w:eastAsia="Gulim" w:cs="Arial"/>
          <w:lang w:eastAsia="ko-KR"/>
        </w:rPr>
        <w:t>예</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거부</w:t>
      </w:r>
      <w:r w:rsidRPr="003275E1">
        <w:rPr>
          <w:rFonts w:eastAsia="Gulim" w:cs="Arial"/>
          <w:lang w:eastAsia="ko-KR"/>
        </w:rPr>
        <w:t xml:space="preserve"> </w:t>
      </w:r>
      <w:r w:rsidRPr="003275E1">
        <w:rPr>
          <w:rFonts w:eastAsia="Gulim" w:cs="Arial"/>
          <w:lang w:eastAsia="ko-KR"/>
        </w:rPr>
        <w:t>공격</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규정이나</w:t>
      </w:r>
      <w:r w:rsidRPr="003275E1">
        <w:rPr>
          <w:rFonts w:eastAsia="Gulim" w:cs="Arial"/>
          <w:lang w:eastAsia="ko-KR"/>
        </w:rPr>
        <w:t xml:space="preserve"> </w:t>
      </w:r>
      <w:r w:rsidRPr="003275E1">
        <w:rPr>
          <w:rFonts w:eastAsia="Gulim" w:cs="Arial"/>
          <w:lang w:eastAsia="ko-KR"/>
        </w:rPr>
        <w:t>법적</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서비스와</w:t>
      </w:r>
      <w:r w:rsidRPr="003275E1">
        <w:rPr>
          <w:rFonts w:eastAsia="Gulim" w:cs="Arial"/>
          <w:lang w:eastAsia="ko-KR"/>
        </w:rPr>
        <w:t xml:space="preserve"> </w:t>
      </w:r>
      <w:r w:rsidRPr="003275E1">
        <w:rPr>
          <w:rFonts w:eastAsia="Gulim" w:cs="Arial"/>
          <w:lang w:eastAsia="ko-KR"/>
        </w:rPr>
        <w:t>관련된</w:t>
      </w:r>
      <w:r w:rsidRPr="003275E1">
        <w:rPr>
          <w:rFonts w:eastAsia="Gulim" w:cs="Arial"/>
          <w:lang w:eastAsia="ko-KR"/>
        </w:rPr>
        <w:t xml:space="preserve"> </w:t>
      </w:r>
      <w:r w:rsidRPr="003275E1">
        <w:rPr>
          <w:rFonts w:eastAsia="Gulim" w:cs="Arial"/>
          <w:lang w:eastAsia="ko-KR"/>
        </w:rPr>
        <w:t>링크를</w:t>
      </w:r>
      <w:r w:rsidRPr="003275E1">
        <w:rPr>
          <w:rFonts w:eastAsia="Gulim" w:cs="Arial"/>
          <w:lang w:eastAsia="ko-KR"/>
        </w:rPr>
        <w:t xml:space="preserve"> </w:t>
      </w:r>
      <w:r w:rsidRPr="003275E1">
        <w:rPr>
          <w:rFonts w:eastAsia="Gulim" w:cs="Arial"/>
          <w:lang w:eastAsia="ko-KR"/>
        </w:rPr>
        <w:t>삭제</w:t>
      </w:r>
      <w:r w:rsidRPr="003275E1">
        <w:rPr>
          <w:rFonts w:eastAsia="Gulim" w:cs="Arial"/>
          <w:lang w:eastAsia="ko-KR"/>
        </w:rPr>
        <w:t xml:space="preserve">, </w:t>
      </w:r>
      <w:r w:rsidRPr="003275E1">
        <w:rPr>
          <w:rFonts w:eastAsia="Gulim" w:cs="Arial"/>
          <w:lang w:eastAsia="ko-KR"/>
        </w:rPr>
        <w:t>수정</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무단으로</w:t>
      </w:r>
      <w:r w:rsidRPr="003275E1">
        <w:rPr>
          <w:rFonts w:eastAsia="Gulim" w:cs="Arial"/>
          <w:lang w:eastAsia="ko-KR"/>
        </w:rPr>
        <w:t xml:space="preserve"> </w:t>
      </w:r>
      <w:r w:rsidRPr="003275E1">
        <w:rPr>
          <w:rFonts w:eastAsia="Gulim" w:cs="Arial"/>
          <w:lang w:eastAsia="ko-KR"/>
        </w:rPr>
        <w:t>변경하는</w:t>
      </w:r>
      <w:r w:rsidRPr="003275E1">
        <w:rPr>
          <w:rFonts w:eastAsia="Gulim" w:cs="Arial"/>
          <w:lang w:eastAsia="ko-KR"/>
        </w:rPr>
        <w:t xml:space="preserve"> </w:t>
      </w:r>
      <w:r w:rsidRPr="003275E1">
        <w:rPr>
          <w:rFonts w:eastAsia="Gulim" w:cs="Arial"/>
          <w:lang w:eastAsia="ko-KR"/>
        </w:rPr>
        <w:t>행위</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t>규정</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현지에서</w:t>
      </w:r>
      <w:r w:rsidRPr="003275E1">
        <w:rPr>
          <w:rFonts w:eastAsia="Gulim" w:cs="Arial"/>
          <w:lang w:eastAsia="ko-KR"/>
        </w:rPr>
        <w:t xml:space="preserve"> </w:t>
      </w:r>
      <w:r w:rsidRPr="003275E1">
        <w:rPr>
          <w:rFonts w:eastAsia="Gulim" w:cs="Arial"/>
          <w:lang w:eastAsia="ko-KR"/>
        </w:rPr>
        <w:t>운영되고</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사업체에</w:t>
      </w:r>
      <w:r w:rsidRPr="003275E1">
        <w:rPr>
          <w:rFonts w:eastAsia="Gulim" w:cs="Arial"/>
          <w:lang w:eastAsia="ko-KR"/>
        </w:rPr>
        <w:t xml:space="preserve"> </w:t>
      </w:r>
      <w:r w:rsidRPr="003275E1">
        <w:rPr>
          <w:rFonts w:eastAsia="Gulim" w:cs="Arial"/>
          <w:lang w:eastAsia="ko-KR"/>
        </w:rPr>
        <w:t>일반적으로</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규정이나</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사항으로</w:t>
      </w:r>
      <w:r w:rsidRPr="003275E1">
        <w:rPr>
          <w:rFonts w:eastAsia="Gulim" w:cs="Arial"/>
          <w:lang w:eastAsia="ko-KR"/>
        </w:rPr>
        <w:t xml:space="preserve"> Microsoft</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규제하거나</w:t>
      </w:r>
      <w:r w:rsidRPr="003275E1">
        <w:rPr>
          <w:rFonts w:eastAsia="Gulim" w:cs="Arial"/>
          <w:lang w:eastAsia="ko-KR"/>
        </w:rPr>
        <w:t>,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수정하지</w:t>
      </w:r>
      <w:r w:rsidRPr="003275E1">
        <w:rPr>
          <w:rFonts w:eastAsia="Gulim" w:cs="Arial"/>
          <w:lang w:eastAsia="ko-KR"/>
        </w:rPr>
        <w:t xml:space="preserve"> </w:t>
      </w:r>
      <w:r w:rsidRPr="003275E1">
        <w:rPr>
          <w:rFonts w:eastAsia="Gulim" w:cs="Arial"/>
          <w:lang w:eastAsia="ko-KR"/>
        </w:rPr>
        <w:t>않으면</w:t>
      </w:r>
      <w:r w:rsidRPr="003275E1">
        <w:rPr>
          <w:rFonts w:eastAsia="Gulim" w:cs="Arial"/>
          <w:lang w:eastAsia="ko-KR"/>
        </w:rPr>
        <w:t xml:space="preserve"> </w:t>
      </w:r>
      <w:r w:rsidRPr="003275E1">
        <w:rPr>
          <w:rFonts w:eastAsia="Gulim" w:cs="Arial"/>
          <w:lang w:eastAsia="ko-KR"/>
        </w:rPr>
        <w:t>계속</w:t>
      </w:r>
      <w:r w:rsidRPr="003275E1">
        <w:rPr>
          <w:rFonts w:eastAsia="Gulim" w:cs="Arial"/>
          <w:lang w:eastAsia="ko-KR"/>
        </w:rPr>
        <w:t xml:space="preserve"> </w:t>
      </w:r>
      <w:r w:rsidRPr="003275E1">
        <w:rPr>
          <w:rFonts w:eastAsia="Gulim" w:cs="Arial"/>
          <w:lang w:eastAsia="ko-KR"/>
        </w:rPr>
        <w:t>운영하기</w:t>
      </w:r>
      <w:r w:rsidRPr="003275E1">
        <w:rPr>
          <w:rFonts w:eastAsia="Gulim" w:cs="Arial"/>
          <w:lang w:eastAsia="ko-KR"/>
        </w:rPr>
        <w:t xml:space="preserve"> </w:t>
      </w:r>
      <w:r w:rsidRPr="003275E1">
        <w:rPr>
          <w:rFonts w:eastAsia="Gulim" w:cs="Arial"/>
          <w:lang w:eastAsia="ko-KR"/>
        </w:rPr>
        <w:t>어렵게</w:t>
      </w:r>
      <w:r w:rsidRPr="003275E1">
        <w:rPr>
          <w:rFonts w:eastAsia="Gulim" w:cs="Arial"/>
          <w:lang w:eastAsia="ko-KR"/>
        </w:rPr>
        <w:t xml:space="preserve"> </w:t>
      </w:r>
      <w:r w:rsidRPr="003275E1">
        <w:rPr>
          <w:rFonts w:eastAsia="Gulim" w:cs="Arial"/>
          <w:lang w:eastAsia="ko-KR"/>
        </w:rPr>
        <w:t>만드는</w:t>
      </w:r>
      <w:r w:rsidRPr="003275E1">
        <w:rPr>
          <w:rFonts w:eastAsia="Gulim" w:cs="Arial"/>
          <w:lang w:eastAsia="ko-KR"/>
        </w:rPr>
        <w:t xml:space="preserve"> </w:t>
      </w:r>
      <w:r w:rsidRPr="003275E1">
        <w:rPr>
          <w:rFonts w:eastAsia="Gulim" w:cs="Arial"/>
          <w:lang w:eastAsia="ko-KR"/>
        </w:rPr>
        <w:t>어려운</w:t>
      </w:r>
      <w:r w:rsidRPr="003275E1">
        <w:rPr>
          <w:rFonts w:eastAsia="Gulim" w:cs="Arial"/>
          <w:lang w:eastAsia="ko-KR"/>
        </w:rPr>
        <w:t xml:space="preserve"> </w:t>
      </w:r>
      <w:r w:rsidRPr="003275E1">
        <w:rPr>
          <w:rFonts w:eastAsia="Gulim" w:cs="Arial"/>
          <w:lang w:eastAsia="ko-KR"/>
        </w:rPr>
        <w:t>상황을</w:t>
      </w:r>
      <w:r w:rsidRPr="003275E1">
        <w:rPr>
          <w:rFonts w:eastAsia="Gulim" w:cs="Arial"/>
          <w:lang w:eastAsia="ko-KR"/>
        </w:rPr>
        <w:t xml:space="preserve"> </w:t>
      </w:r>
      <w:r w:rsidRPr="003275E1">
        <w:rPr>
          <w:rFonts w:eastAsia="Gulim" w:cs="Arial"/>
          <w:lang w:eastAsia="ko-KR"/>
        </w:rPr>
        <w:t>제시하거나</w:t>
      </w:r>
      <w:r w:rsidRPr="003275E1">
        <w:rPr>
          <w:rFonts w:eastAsia="Gulim" w:cs="Arial"/>
          <w:lang w:eastAsia="ko-KR"/>
        </w:rPr>
        <w:t>, 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사용권</w:t>
      </w:r>
      <w:r w:rsidRPr="003275E1">
        <w:rPr>
          <w:rFonts w:eastAsia="Gulim" w:cs="Arial"/>
          <w:lang w:eastAsia="ko-KR"/>
        </w:rPr>
        <w:t xml:space="preserve"> </w:t>
      </w:r>
      <w:r w:rsidRPr="003275E1">
        <w:rPr>
          <w:rFonts w:eastAsia="Gulim" w:cs="Arial"/>
          <w:lang w:eastAsia="ko-KR"/>
        </w:rPr>
        <w:t>설명서나</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서비스가</w:t>
      </w:r>
      <w:r w:rsidRPr="003275E1">
        <w:rPr>
          <w:rFonts w:eastAsia="Gulim" w:cs="Arial"/>
          <w:lang w:eastAsia="ko-KR"/>
        </w:rPr>
        <w:t xml:space="preserve"> </w:t>
      </w:r>
      <w:r w:rsidRPr="003275E1">
        <w:rPr>
          <w:rFonts w:eastAsia="Gulim" w:cs="Arial"/>
          <w:lang w:eastAsia="ko-KR"/>
        </w:rPr>
        <w:t>그러한</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사항이나</w:t>
      </w:r>
      <w:r w:rsidRPr="003275E1">
        <w:rPr>
          <w:rFonts w:eastAsia="Gulim" w:cs="Arial"/>
          <w:lang w:eastAsia="ko-KR"/>
        </w:rPr>
        <w:t xml:space="preserve"> </w:t>
      </w:r>
      <w:r w:rsidRPr="003275E1">
        <w:rPr>
          <w:rFonts w:eastAsia="Gulim" w:cs="Arial"/>
          <w:lang w:eastAsia="ko-KR"/>
        </w:rPr>
        <w:t>의무와</w:t>
      </w:r>
      <w:r w:rsidRPr="003275E1">
        <w:rPr>
          <w:rFonts w:eastAsia="Gulim" w:cs="Arial"/>
          <w:lang w:eastAsia="ko-KR"/>
        </w:rPr>
        <w:t xml:space="preserve"> </w:t>
      </w:r>
      <w:r w:rsidRPr="003275E1">
        <w:rPr>
          <w:rFonts w:eastAsia="Gulim" w:cs="Arial"/>
          <w:lang w:eastAsia="ko-KR"/>
        </w:rPr>
        <w:t>충돌할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있다고</w:t>
      </w:r>
      <w:r w:rsidRPr="003275E1">
        <w:rPr>
          <w:rFonts w:eastAsia="Gulim" w:cs="Arial"/>
          <w:lang w:eastAsia="ko-KR"/>
        </w:rPr>
        <w:t xml:space="preserve"> </w:t>
      </w:r>
      <w:r w:rsidRPr="003275E1">
        <w:rPr>
          <w:rFonts w:eastAsia="Gulim" w:cs="Arial"/>
          <w:lang w:eastAsia="ko-KR"/>
        </w:rPr>
        <w:t>판단하게</w:t>
      </w:r>
      <w:r w:rsidRPr="003275E1">
        <w:rPr>
          <w:rFonts w:eastAsia="Gulim" w:cs="Arial"/>
          <w:lang w:eastAsia="ko-KR"/>
        </w:rPr>
        <w:t xml:space="preserve"> </w:t>
      </w:r>
      <w:r w:rsidRPr="003275E1">
        <w:rPr>
          <w:rFonts w:eastAsia="Gulim" w:cs="Arial"/>
          <w:lang w:eastAsia="ko-KR"/>
        </w:rPr>
        <w:t>만드는</w:t>
      </w:r>
      <w:r w:rsidRPr="003275E1">
        <w:rPr>
          <w:rFonts w:eastAsia="Gulim" w:cs="Arial"/>
          <w:lang w:eastAsia="ko-KR"/>
        </w:rPr>
        <w:t xml:space="preserve"> </w:t>
      </w:r>
      <w:r w:rsidRPr="003275E1">
        <w:rPr>
          <w:rFonts w:eastAsia="Gulim" w:cs="Arial"/>
          <w:lang w:eastAsia="ko-KR"/>
        </w:rPr>
        <w:t>정부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사항이</w:t>
      </w:r>
      <w:r w:rsidRPr="003275E1">
        <w:rPr>
          <w:rFonts w:eastAsia="Gulim" w:cs="Arial"/>
          <w:lang w:eastAsia="ko-KR"/>
        </w:rPr>
        <w:t xml:space="preserve"> </w:t>
      </w:r>
      <w:r w:rsidRPr="003275E1">
        <w:rPr>
          <w:rFonts w:eastAsia="Gulim" w:cs="Arial"/>
          <w:lang w:eastAsia="ko-KR"/>
        </w:rPr>
        <w:t>현재</w:t>
      </w:r>
      <w:r w:rsidRPr="003275E1">
        <w:rPr>
          <w:rFonts w:eastAsia="Gulim" w:cs="Arial"/>
          <w:lang w:eastAsia="ko-KR"/>
        </w:rPr>
        <w:t xml:space="preserve"> </w:t>
      </w:r>
      <w:r w:rsidRPr="003275E1">
        <w:rPr>
          <w:rFonts w:eastAsia="Gulim" w:cs="Arial"/>
          <w:lang w:eastAsia="ko-KR"/>
        </w:rPr>
        <w:t>있거나</w:t>
      </w:r>
      <w:r w:rsidRPr="003275E1">
        <w:rPr>
          <w:rFonts w:eastAsia="Gulim" w:cs="Arial"/>
          <w:lang w:eastAsia="ko-KR"/>
        </w:rPr>
        <w:t xml:space="preserve"> </w:t>
      </w:r>
      <w:r w:rsidRPr="003275E1">
        <w:rPr>
          <w:rFonts w:eastAsia="Gulim" w:cs="Arial"/>
          <w:lang w:eastAsia="ko-KR"/>
        </w:rPr>
        <w:t>향후</w:t>
      </w:r>
      <w:r w:rsidRPr="003275E1">
        <w:rPr>
          <w:rFonts w:eastAsia="Gulim" w:cs="Arial"/>
          <w:lang w:eastAsia="ko-KR"/>
        </w:rPr>
        <w:t xml:space="preserve"> </w:t>
      </w:r>
      <w:r w:rsidRPr="003275E1">
        <w:rPr>
          <w:rFonts w:eastAsia="Gulim" w:cs="Arial"/>
          <w:lang w:eastAsia="ko-KR"/>
        </w:rPr>
        <w:t>생길</w:t>
      </w:r>
      <w:r w:rsidRPr="003275E1">
        <w:rPr>
          <w:rFonts w:eastAsia="Gulim" w:cs="Arial"/>
          <w:lang w:eastAsia="ko-KR"/>
        </w:rPr>
        <w:t xml:space="preserve"> </w:t>
      </w:r>
      <w:r w:rsidRPr="003275E1">
        <w:rPr>
          <w:rFonts w:eastAsia="Gulim" w:cs="Arial"/>
          <w:lang w:eastAsia="ko-KR"/>
        </w:rPr>
        <w:t>예정인</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국가에서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수정하거나</w:t>
      </w:r>
      <w:r w:rsidRPr="003275E1">
        <w:rPr>
          <w:rFonts w:eastAsia="Gulim" w:cs="Arial"/>
          <w:lang w:eastAsia="ko-KR"/>
        </w:rPr>
        <w:t xml:space="preserve"> </w:t>
      </w:r>
      <w:r w:rsidRPr="003275E1">
        <w:rPr>
          <w:rFonts w:eastAsia="Gulim" w:cs="Arial"/>
          <w:lang w:eastAsia="ko-KR"/>
        </w:rPr>
        <w:t>해지할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예를</w:t>
      </w:r>
      <w:r w:rsidRPr="003275E1">
        <w:rPr>
          <w:rFonts w:eastAsia="Gulim" w:cs="Arial"/>
          <w:lang w:eastAsia="ko-KR"/>
        </w:rPr>
        <w:t xml:space="preserve"> </w:t>
      </w:r>
      <w:r w:rsidRPr="003275E1">
        <w:rPr>
          <w:rFonts w:eastAsia="Gulim" w:cs="Arial"/>
          <w:lang w:eastAsia="ko-KR"/>
        </w:rPr>
        <w:t>들어</w:t>
      </w:r>
      <w:r w:rsidRPr="003275E1">
        <w:rPr>
          <w:rFonts w:eastAsia="Gulim" w:cs="Arial"/>
          <w:lang w:eastAsia="ko-KR"/>
        </w:rPr>
        <w:t>Microsoft</w:t>
      </w:r>
      <w:r w:rsidRPr="003275E1">
        <w:rPr>
          <w:rFonts w:eastAsia="Gulim" w:cs="Arial"/>
          <w:lang w:eastAsia="ko-KR"/>
        </w:rPr>
        <w:t>가</w:t>
      </w:r>
      <w:r w:rsidRPr="003275E1">
        <w:rPr>
          <w:rFonts w:eastAsia="Gulim" w:cs="Arial"/>
          <w:lang w:eastAsia="ko-KR"/>
        </w:rPr>
        <w:t xml:space="preserve"> </w:t>
      </w:r>
      <w:r w:rsidRPr="003275E1">
        <w:rPr>
          <w:rFonts w:eastAsia="Gulim" w:cs="Arial"/>
          <w:lang w:eastAsia="ko-KR"/>
        </w:rPr>
        <w:t>전화</w:t>
      </w:r>
      <w:r w:rsidRPr="003275E1">
        <w:rPr>
          <w:rFonts w:eastAsia="Gulim" w:cs="Arial"/>
          <w:lang w:eastAsia="ko-KR"/>
        </w:rPr>
        <w:t xml:space="preserve"> </w:t>
      </w:r>
      <w:r w:rsidRPr="003275E1">
        <w:rPr>
          <w:rFonts w:eastAsia="Gulim" w:cs="Arial"/>
          <w:lang w:eastAsia="ko-KR"/>
        </w:rPr>
        <w:t>통신</w:t>
      </w:r>
      <w:r w:rsidRPr="003275E1">
        <w:rPr>
          <w:rFonts w:eastAsia="Gulim" w:cs="Arial"/>
          <w:lang w:eastAsia="ko-KR"/>
        </w:rPr>
        <w:t xml:space="preserve"> </w:t>
      </w:r>
      <w:r w:rsidRPr="003275E1">
        <w:rPr>
          <w:rFonts w:eastAsia="Gulim" w:cs="Arial"/>
          <w:lang w:eastAsia="ko-KR"/>
        </w:rPr>
        <w:t>업체에</w:t>
      </w:r>
      <w:r w:rsidRPr="003275E1">
        <w:rPr>
          <w:rFonts w:eastAsia="Gulim" w:cs="Arial"/>
          <w:lang w:eastAsia="ko-KR"/>
        </w:rPr>
        <w:t xml:space="preserve"> </w:t>
      </w:r>
      <w:r w:rsidRPr="003275E1">
        <w:rPr>
          <w:rFonts w:eastAsia="Gulim" w:cs="Arial"/>
          <w:lang w:eastAsia="ko-KR"/>
        </w:rPr>
        <w:t>해당하는</w:t>
      </w:r>
      <w:r w:rsidRPr="003275E1">
        <w:rPr>
          <w:rFonts w:eastAsia="Gulim" w:cs="Arial"/>
          <w:lang w:eastAsia="ko-KR"/>
        </w:rPr>
        <w:t xml:space="preserve"> </w:t>
      </w:r>
      <w:r w:rsidRPr="003275E1">
        <w:rPr>
          <w:rFonts w:eastAsia="Gulim" w:cs="Arial"/>
          <w:lang w:eastAsia="ko-KR"/>
        </w:rPr>
        <w:t>규정의</w:t>
      </w:r>
      <w:r w:rsidRPr="003275E1">
        <w:rPr>
          <w:rFonts w:eastAsia="Gulim" w:cs="Arial"/>
          <w:lang w:eastAsia="ko-KR"/>
        </w:rPr>
        <w:t xml:space="preserve"> </w:t>
      </w:r>
      <w:r w:rsidRPr="003275E1">
        <w:rPr>
          <w:rFonts w:eastAsia="Gulim" w:cs="Arial"/>
          <w:lang w:eastAsia="ko-KR"/>
        </w:rPr>
        <w:t>적용을</w:t>
      </w:r>
      <w:r w:rsidRPr="003275E1">
        <w:rPr>
          <w:rFonts w:eastAsia="Gulim" w:cs="Arial"/>
          <w:lang w:eastAsia="ko-KR"/>
        </w:rPr>
        <w:t xml:space="preserve"> </w:t>
      </w:r>
      <w:r w:rsidRPr="003275E1">
        <w:rPr>
          <w:rFonts w:eastAsia="Gulim" w:cs="Arial"/>
          <w:lang w:eastAsia="ko-KR"/>
        </w:rPr>
        <w:t>받도록</w:t>
      </w:r>
      <w:r w:rsidRPr="003275E1">
        <w:rPr>
          <w:rFonts w:eastAsia="Gulim" w:cs="Arial"/>
          <w:lang w:eastAsia="ko-KR"/>
        </w:rPr>
        <w:t xml:space="preserve"> </w:t>
      </w:r>
      <w:r w:rsidRPr="003275E1">
        <w:rPr>
          <w:rFonts w:eastAsia="Gulim" w:cs="Arial"/>
          <w:lang w:eastAsia="ko-KR"/>
        </w:rPr>
        <w:t>만드는</w:t>
      </w:r>
      <w:r w:rsidRPr="003275E1">
        <w:rPr>
          <w:rFonts w:eastAsia="Gulim" w:cs="Arial"/>
          <w:lang w:eastAsia="ko-KR"/>
        </w:rPr>
        <w:t xml:space="preserve"> </w:t>
      </w:r>
      <w:r w:rsidRPr="003275E1">
        <w:rPr>
          <w:rFonts w:eastAsia="Gulim" w:cs="Arial"/>
          <w:lang w:eastAsia="ko-KR"/>
        </w:rPr>
        <w:t>정부</w:t>
      </w:r>
      <w:r w:rsidRPr="003275E1">
        <w:rPr>
          <w:rFonts w:eastAsia="Gulim" w:cs="Arial"/>
          <w:lang w:eastAsia="ko-KR"/>
        </w:rPr>
        <w:t xml:space="preserve"> </w:t>
      </w:r>
      <w:r w:rsidRPr="003275E1">
        <w:rPr>
          <w:rFonts w:eastAsia="Gulim" w:cs="Arial"/>
          <w:lang w:eastAsia="ko-KR"/>
        </w:rPr>
        <w:t>요구</w:t>
      </w:r>
      <w:r w:rsidRPr="003275E1">
        <w:rPr>
          <w:rFonts w:eastAsia="Gulim" w:cs="Arial"/>
          <w:lang w:eastAsia="ko-KR"/>
        </w:rPr>
        <w:t xml:space="preserve"> </w:t>
      </w:r>
      <w:r w:rsidRPr="003275E1">
        <w:rPr>
          <w:rFonts w:eastAsia="Gulim" w:cs="Arial"/>
          <w:lang w:eastAsia="ko-KR"/>
        </w:rPr>
        <w:t>사항과</w:t>
      </w:r>
      <w:r w:rsidRPr="003275E1">
        <w:rPr>
          <w:rFonts w:eastAsia="Gulim" w:cs="Arial"/>
          <w:lang w:eastAsia="ko-KR"/>
        </w:rPr>
        <w:t xml:space="preserve"> </w:t>
      </w:r>
      <w:r w:rsidRPr="003275E1">
        <w:rPr>
          <w:rFonts w:eastAsia="Gulim" w:cs="Arial"/>
          <w:lang w:eastAsia="ko-KR"/>
        </w:rPr>
        <w:t>관련하여</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수정하거나</w:t>
      </w:r>
      <w:r w:rsidRPr="003275E1">
        <w:rPr>
          <w:rFonts w:eastAsia="Gulim" w:cs="Arial"/>
          <w:lang w:eastAsia="ko-KR"/>
        </w:rPr>
        <w:t xml:space="preserve"> </w:t>
      </w:r>
      <w:r w:rsidRPr="003275E1">
        <w:rPr>
          <w:rFonts w:eastAsia="Gulim" w:cs="Arial"/>
          <w:lang w:eastAsia="ko-KR"/>
        </w:rPr>
        <w:t>중단할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t>평가</w:t>
      </w:r>
      <w:r w:rsidRPr="00CF7795">
        <w:rPr>
          <w:rFonts w:ascii="Arial" w:eastAsia="Gulim" w:hAnsi="Arial" w:cs="Arial"/>
          <w:b/>
          <w:bCs/>
          <w:lang w:eastAsia="ko-KR"/>
        </w:rPr>
        <w:t xml:space="preserve"> </w:t>
      </w:r>
      <w:r w:rsidRPr="00CF7795">
        <w:rPr>
          <w:rFonts w:ascii="Arial" w:eastAsia="Gulim" w:hAnsi="Arial" w:cs="Arial"/>
          <w:b/>
          <w:bCs/>
          <w:lang w:eastAsia="ko-KR"/>
        </w:rPr>
        <w:t>목적의</w:t>
      </w:r>
      <w:r w:rsidRPr="00CF7795">
        <w:rPr>
          <w:rFonts w:ascii="Arial" w:eastAsia="Gulim" w:hAnsi="Arial" w:cs="Arial"/>
          <w:b/>
          <w:bCs/>
          <w:lang w:eastAsia="ko-KR"/>
        </w:rPr>
        <w:t xml:space="preserve"> </w:t>
      </w:r>
      <w:r w:rsidRPr="00CF7795">
        <w:rPr>
          <w:rFonts w:ascii="Arial" w:eastAsia="Gulim" w:hAnsi="Arial" w:cs="Arial"/>
          <w:b/>
          <w:bCs/>
          <w:lang w:eastAsia="ko-KR"/>
        </w:rPr>
        <w:t>사용</w:t>
      </w:r>
    </w:p>
    <w:p w:rsidR="00D05436" w:rsidRPr="003275E1" w:rsidRDefault="00D05436" w:rsidP="00D05436">
      <w:pPr>
        <w:pStyle w:val="PURBody-Indented"/>
        <w:rPr>
          <w:rFonts w:eastAsia="Gulim" w:cs="Arial"/>
          <w:lang w:eastAsia="ko-KR"/>
        </w:rPr>
      </w:pPr>
      <w:r w:rsidRPr="003275E1">
        <w:rPr>
          <w:rFonts w:eastAsia="Gulim" w:cs="Arial"/>
          <w:lang w:eastAsia="ko-KR"/>
        </w:rPr>
        <w:t>’</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제품에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예외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 xml:space="preserve">’ </w:t>
      </w:r>
      <w:r w:rsidRPr="003275E1">
        <w:rPr>
          <w:rFonts w:eastAsia="Gulim" w:cs="Arial"/>
          <w:lang w:eastAsia="ko-KR"/>
        </w:rPr>
        <w:t>섹션에</w:t>
      </w:r>
      <w:r w:rsidRPr="003275E1">
        <w:rPr>
          <w:rFonts w:eastAsia="Gulim" w:cs="Arial"/>
          <w:lang w:eastAsia="ko-KR"/>
        </w:rPr>
        <w:t xml:space="preserve"> </w:t>
      </w:r>
      <w:r w:rsidRPr="003275E1">
        <w:rPr>
          <w:rFonts w:eastAsia="Gulim" w:cs="Arial"/>
          <w:lang w:eastAsia="ko-KR"/>
        </w:rPr>
        <w:t>허용된</w:t>
      </w:r>
      <w:r w:rsidRPr="003275E1">
        <w:rPr>
          <w:rFonts w:eastAsia="Gulim" w:cs="Arial"/>
          <w:lang w:eastAsia="ko-KR"/>
        </w:rPr>
        <w:t xml:space="preserve"> </w:t>
      </w:r>
      <w:r w:rsidRPr="003275E1">
        <w:rPr>
          <w:rFonts w:eastAsia="Gulim" w:cs="Arial"/>
          <w:lang w:eastAsia="ko-KR"/>
        </w:rPr>
        <w:t>경우를</w:t>
      </w:r>
      <w:r w:rsidRPr="003275E1">
        <w:rPr>
          <w:rFonts w:eastAsia="Gulim" w:cs="Arial"/>
          <w:lang w:eastAsia="ko-KR"/>
        </w:rPr>
        <w:t xml:space="preserve"> </w:t>
      </w:r>
      <w:r w:rsidRPr="003275E1">
        <w:rPr>
          <w:rFonts w:eastAsia="Gulim" w:cs="Arial"/>
          <w:lang w:eastAsia="ko-KR"/>
        </w:rPr>
        <w:t>제외하고</w:t>
      </w:r>
      <w:r w:rsidRPr="003275E1">
        <w:rPr>
          <w:rFonts w:eastAsia="Gulim" w:cs="Arial"/>
          <w:lang w:eastAsia="ko-KR"/>
        </w:rPr>
        <w:t xml:space="preserve"> </w:t>
      </w:r>
      <w:r w:rsidRPr="003275E1">
        <w:rPr>
          <w:rFonts w:eastAsia="Gulim" w:cs="Arial"/>
          <w:lang w:eastAsia="ko-KR"/>
        </w:rPr>
        <w:t>평가</w:t>
      </w:r>
      <w:r w:rsidRPr="003275E1">
        <w:rPr>
          <w:rFonts w:eastAsia="Gulim" w:cs="Arial"/>
          <w:lang w:eastAsia="ko-KR"/>
        </w:rPr>
        <w:t xml:space="preserve"> </w:t>
      </w:r>
      <w:r w:rsidRPr="003275E1">
        <w:rPr>
          <w:rFonts w:eastAsia="Gulim" w:cs="Arial"/>
          <w:lang w:eastAsia="ko-KR"/>
        </w:rPr>
        <w:t>목적으로</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사용하기</w:t>
      </w:r>
      <w:r w:rsidRPr="003275E1">
        <w:rPr>
          <w:rFonts w:eastAsia="Gulim" w:cs="Arial"/>
          <w:lang w:eastAsia="ko-KR"/>
        </w:rPr>
        <w:t xml:space="preserve"> </w:t>
      </w:r>
      <w:r w:rsidRPr="003275E1">
        <w:rPr>
          <w:rFonts w:eastAsia="Gulim" w:cs="Arial"/>
          <w:lang w:eastAsia="ko-KR"/>
        </w:rPr>
        <w:t>위해서는</w:t>
      </w:r>
      <w:r w:rsidRPr="003275E1">
        <w:rPr>
          <w:rFonts w:eastAsia="Gulim" w:cs="Arial"/>
          <w:lang w:eastAsia="ko-KR"/>
        </w:rPr>
        <w:t xml:space="preserve"> </w:t>
      </w:r>
      <w:r w:rsidRPr="003275E1">
        <w:rPr>
          <w:rFonts w:eastAsia="Gulim" w:cs="Arial"/>
          <w:lang w:eastAsia="ko-KR"/>
        </w:rPr>
        <w:t>라이선스를</w:t>
      </w:r>
      <w:r w:rsidRPr="003275E1">
        <w:rPr>
          <w:rFonts w:eastAsia="Gulim" w:cs="Arial"/>
          <w:lang w:eastAsia="ko-KR"/>
        </w:rPr>
        <w:t xml:space="preserve"> </w:t>
      </w:r>
      <w:r w:rsidRPr="003275E1">
        <w:rPr>
          <w:rFonts w:eastAsia="Gulim" w:cs="Arial"/>
          <w:lang w:eastAsia="ko-KR"/>
        </w:rPr>
        <w:t>취득해야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이는</w:t>
      </w:r>
      <w:r w:rsidRPr="003275E1">
        <w:rPr>
          <w:rFonts w:eastAsia="Gulim" w:cs="Arial"/>
          <w:lang w:eastAsia="ko-KR"/>
        </w:rPr>
        <w:t xml:space="preserve"> </w:t>
      </w:r>
      <w:r w:rsidRPr="003275E1">
        <w:rPr>
          <w:rFonts w:eastAsia="Gulim" w:cs="Arial"/>
          <w:lang w:eastAsia="ko-KR"/>
        </w:rPr>
        <w:t>귀하의</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제공업체</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계약의</w:t>
      </w:r>
      <w:r w:rsidRPr="003275E1">
        <w:rPr>
          <w:rFonts w:eastAsia="Gulim" w:cs="Arial"/>
          <w:lang w:eastAsia="ko-KR"/>
        </w:rPr>
        <w:t xml:space="preserve"> </w:t>
      </w:r>
      <w:r w:rsidRPr="003275E1">
        <w:rPr>
          <w:rFonts w:eastAsia="Gulim" w:cs="Arial"/>
          <w:lang w:eastAsia="ko-KR"/>
        </w:rPr>
        <w:t>내용과</w:t>
      </w:r>
      <w:r w:rsidRPr="003275E1">
        <w:rPr>
          <w:rFonts w:eastAsia="Gulim" w:cs="Arial"/>
          <w:lang w:eastAsia="ko-KR"/>
        </w:rPr>
        <w:t xml:space="preserve"> </w:t>
      </w:r>
      <w:r w:rsidRPr="003275E1">
        <w:rPr>
          <w:rFonts w:eastAsia="Gulim" w:cs="Arial"/>
          <w:lang w:eastAsia="ko-KR"/>
        </w:rPr>
        <w:t>일치하지</w:t>
      </w:r>
      <w:r w:rsidRPr="003275E1">
        <w:rPr>
          <w:rFonts w:eastAsia="Gulim" w:cs="Arial"/>
          <w:lang w:eastAsia="ko-KR"/>
        </w:rPr>
        <w:t xml:space="preserve"> </w:t>
      </w:r>
      <w:r w:rsidRPr="003275E1">
        <w:rPr>
          <w:rFonts w:eastAsia="Gulim" w:cs="Arial"/>
          <w:lang w:eastAsia="ko-KR"/>
        </w:rPr>
        <w:t>않는</w:t>
      </w:r>
      <w:r w:rsidRPr="003275E1">
        <w:rPr>
          <w:rFonts w:eastAsia="Gulim" w:cs="Arial"/>
          <w:lang w:eastAsia="ko-KR"/>
        </w:rPr>
        <w:t xml:space="preserve"> </w:t>
      </w:r>
      <w:r w:rsidRPr="003275E1">
        <w:rPr>
          <w:rFonts w:eastAsia="Gulim" w:cs="Arial"/>
          <w:lang w:eastAsia="ko-KR"/>
        </w:rPr>
        <w:t>부분이</w:t>
      </w:r>
      <w:r w:rsidRPr="003275E1">
        <w:rPr>
          <w:rFonts w:eastAsia="Gulim" w:cs="Arial"/>
          <w:lang w:eastAsia="ko-KR"/>
        </w:rPr>
        <w:t xml:space="preserve"> </w:t>
      </w:r>
      <w:r w:rsidRPr="003275E1">
        <w:rPr>
          <w:rFonts w:eastAsia="Gulim" w:cs="Arial"/>
          <w:lang w:eastAsia="ko-KR"/>
        </w:rPr>
        <w:t>있다고</w:t>
      </w:r>
      <w:r w:rsidRPr="003275E1">
        <w:rPr>
          <w:rFonts w:eastAsia="Gulim" w:cs="Arial"/>
          <w:lang w:eastAsia="ko-KR"/>
        </w:rPr>
        <w:t xml:space="preserve"> </w:t>
      </w:r>
      <w:r w:rsidRPr="003275E1">
        <w:rPr>
          <w:rFonts w:eastAsia="Gulim" w:cs="Arial"/>
          <w:lang w:eastAsia="ko-KR"/>
        </w:rPr>
        <w:t>하더라도</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t>전자적</w:t>
      </w:r>
      <w:r w:rsidRPr="00CF7795">
        <w:rPr>
          <w:rFonts w:ascii="Arial" w:eastAsia="Gulim" w:hAnsi="Arial" w:cs="Arial"/>
          <w:b/>
          <w:bCs/>
          <w:lang w:eastAsia="ko-KR"/>
        </w:rPr>
        <w:t xml:space="preserve"> </w:t>
      </w:r>
      <w:r w:rsidRPr="00CF7795">
        <w:rPr>
          <w:rFonts w:ascii="Arial" w:eastAsia="Gulim" w:hAnsi="Arial" w:cs="Arial"/>
          <w:b/>
          <w:bCs/>
          <w:lang w:eastAsia="ko-KR"/>
        </w:rPr>
        <w:t>통지</w:t>
      </w:r>
    </w:p>
    <w:p w:rsidR="00D05436" w:rsidRPr="003275E1" w:rsidRDefault="00D05436" w:rsidP="00D05436">
      <w:pPr>
        <w:pStyle w:val="PURBody-Indented"/>
        <w:rPr>
          <w:rFonts w:eastAsia="Gulim" w:cs="Arial"/>
          <w:lang w:eastAsia="ko-KR"/>
        </w:rPr>
      </w:pPr>
      <w:r w:rsidRPr="003275E1">
        <w:rPr>
          <w:rFonts w:eastAsia="Gulim" w:cs="Arial"/>
          <w:lang w:eastAsia="ko-KR"/>
        </w:rPr>
        <w:t>Microsoft</w:t>
      </w:r>
      <w:r w:rsidRPr="003275E1">
        <w:rPr>
          <w:rFonts w:eastAsia="Gulim" w:cs="Arial"/>
          <w:lang w:eastAsia="ko-KR"/>
        </w:rPr>
        <w:t>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정보를</w:t>
      </w:r>
      <w:r w:rsidRPr="003275E1">
        <w:rPr>
          <w:rFonts w:eastAsia="Gulim" w:cs="Arial"/>
          <w:lang w:eastAsia="ko-KR"/>
        </w:rPr>
        <w:t xml:space="preserve"> </w:t>
      </w:r>
      <w:r w:rsidRPr="003275E1">
        <w:rPr>
          <w:rFonts w:eastAsia="Gulim" w:cs="Arial"/>
          <w:lang w:eastAsia="ko-KR"/>
        </w:rPr>
        <w:t>전자적인</w:t>
      </w:r>
      <w:r w:rsidRPr="003275E1">
        <w:rPr>
          <w:rFonts w:eastAsia="Gulim" w:cs="Arial"/>
          <w:lang w:eastAsia="ko-KR"/>
        </w:rPr>
        <w:t xml:space="preserve"> </w:t>
      </w:r>
      <w:r w:rsidRPr="003275E1">
        <w:rPr>
          <w:rFonts w:eastAsia="Gulim" w:cs="Arial"/>
          <w:lang w:eastAsia="ko-KR"/>
        </w:rPr>
        <w:t>형태로</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정보는</w:t>
      </w:r>
      <w:r w:rsidRPr="003275E1">
        <w:rPr>
          <w:rFonts w:eastAsia="Gulim" w:cs="Arial"/>
          <w:lang w:eastAsia="ko-KR"/>
        </w:rPr>
        <w:t xml:space="preserve"> </w:t>
      </w:r>
      <w:r w:rsidRPr="003275E1">
        <w:rPr>
          <w:rFonts w:eastAsia="Gulim" w:cs="Arial"/>
          <w:lang w:eastAsia="ko-KR"/>
        </w:rPr>
        <w:t>귀하가</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등록할</w:t>
      </w:r>
      <w:r w:rsidRPr="003275E1">
        <w:rPr>
          <w:rFonts w:eastAsia="Gulim" w:cs="Arial"/>
          <w:lang w:eastAsia="ko-KR"/>
        </w:rPr>
        <w:t xml:space="preserve"> </w:t>
      </w:r>
      <w:r w:rsidRPr="003275E1">
        <w:rPr>
          <w:rFonts w:eastAsia="Gulim" w:cs="Arial"/>
          <w:lang w:eastAsia="ko-KR"/>
        </w:rPr>
        <w:t>때</w:t>
      </w:r>
      <w:r w:rsidRPr="003275E1">
        <w:rPr>
          <w:rFonts w:eastAsia="Gulim" w:cs="Arial"/>
          <w:lang w:eastAsia="ko-KR"/>
        </w:rPr>
        <w:t xml:space="preserve"> </w:t>
      </w:r>
      <w:r w:rsidRPr="003275E1">
        <w:rPr>
          <w:rFonts w:eastAsia="Gulim" w:cs="Arial"/>
          <w:lang w:eastAsia="ko-KR"/>
        </w:rPr>
        <w:t>제공한</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메일</w:t>
      </w:r>
      <w:r w:rsidRPr="003275E1">
        <w:rPr>
          <w:rFonts w:eastAsia="Gulim" w:cs="Arial"/>
          <w:lang w:eastAsia="ko-KR"/>
        </w:rPr>
        <w:t xml:space="preserve"> </w:t>
      </w:r>
      <w:r w:rsidRPr="003275E1">
        <w:rPr>
          <w:rFonts w:eastAsia="Gulim" w:cs="Arial"/>
          <w:lang w:eastAsia="ko-KR"/>
        </w:rPr>
        <w:t>주소</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Microsoft</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웹</w:t>
      </w:r>
      <w:r w:rsidRPr="003275E1">
        <w:rPr>
          <w:rFonts w:eastAsia="Gulim" w:cs="Arial"/>
          <w:lang w:eastAsia="ko-KR"/>
        </w:rPr>
        <w:t xml:space="preserve"> </w:t>
      </w:r>
      <w:r w:rsidRPr="003275E1">
        <w:rPr>
          <w:rFonts w:eastAsia="Gulim" w:cs="Arial"/>
          <w:lang w:eastAsia="ko-KR"/>
        </w:rPr>
        <w:t>사이트를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메일을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사항은</w:t>
      </w:r>
      <w:r w:rsidRPr="003275E1">
        <w:rPr>
          <w:rFonts w:eastAsia="Gulim" w:cs="Arial"/>
          <w:lang w:eastAsia="ko-KR"/>
        </w:rPr>
        <w:t xml:space="preserve"> </w:t>
      </w:r>
      <w:r w:rsidRPr="003275E1">
        <w:rPr>
          <w:rFonts w:eastAsia="Gulim" w:cs="Arial"/>
          <w:lang w:eastAsia="ko-KR"/>
        </w:rPr>
        <w:t>전송이</w:t>
      </w:r>
      <w:r w:rsidRPr="003275E1">
        <w:rPr>
          <w:rFonts w:eastAsia="Gulim" w:cs="Arial"/>
          <w:lang w:eastAsia="ko-KR"/>
        </w:rPr>
        <w:t xml:space="preserve"> </w:t>
      </w:r>
      <w:r w:rsidRPr="003275E1">
        <w:rPr>
          <w:rFonts w:eastAsia="Gulim" w:cs="Arial"/>
          <w:lang w:eastAsia="ko-KR"/>
        </w:rPr>
        <w:t>이루어진</w:t>
      </w:r>
      <w:r w:rsidRPr="003275E1">
        <w:rPr>
          <w:rFonts w:eastAsia="Gulim" w:cs="Arial"/>
          <w:lang w:eastAsia="ko-KR"/>
        </w:rPr>
        <w:t xml:space="preserve"> </w:t>
      </w:r>
      <w:r w:rsidRPr="003275E1">
        <w:rPr>
          <w:rFonts w:eastAsia="Gulim" w:cs="Arial"/>
          <w:lang w:eastAsia="ko-KR"/>
        </w:rPr>
        <w:t>날짜에</w:t>
      </w:r>
      <w:r w:rsidRPr="003275E1">
        <w:rPr>
          <w:rFonts w:eastAsia="Gulim" w:cs="Arial"/>
          <w:lang w:eastAsia="ko-KR"/>
        </w:rPr>
        <w:t xml:space="preserve"> </w:t>
      </w:r>
      <w:r w:rsidRPr="003275E1">
        <w:rPr>
          <w:rFonts w:eastAsia="Gulim" w:cs="Arial"/>
          <w:lang w:eastAsia="ko-KR"/>
        </w:rPr>
        <w:t>전달된</w:t>
      </w:r>
      <w:r w:rsidRPr="003275E1">
        <w:rPr>
          <w:rFonts w:eastAsia="Gulim" w:cs="Arial"/>
          <w:lang w:eastAsia="ko-KR"/>
        </w:rPr>
        <w:t xml:space="preserve"> </w:t>
      </w:r>
      <w:r w:rsidRPr="003275E1">
        <w:rPr>
          <w:rFonts w:eastAsia="Gulim" w:cs="Arial"/>
          <w:lang w:eastAsia="ko-KR"/>
        </w:rPr>
        <w:t>것으로</w:t>
      </w:r>
      <w:r w:rsidRPr="003275E1">
        <w:rPr>
          <w:rFonts w:eastAsia="Gulim" w:cs="Arial"/>
          <w:lang w:eastAsia="ko-KR"/>
        </w:rPr>
        <w:t xml:space="preserve"> </w:t>
      </w:r>
      <w:r w:rsidRPr="003275E1">
        <w:rPr>
          <w:rFonts w:eastAsia="Gulim" w:cs="Arial"/>
          <w:lang w:eastAsia="ko-KR"/>
        </w:rPr>
        <w:t>간주합니다</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한</w:t>
      </w:r>
      <w:r w:rsidRPr="003275E1">
        <w:rPr>
          <w:rFonts w:eastAsia="Gulim" w:cs="Arial"/>
          <w:lang w:eastAsia="ko-KR"/>
        </w:rPr>
        <w:t xml:space="preserve"> </w:t>
      </w:r>
      <w:r w:rsidRPr="003275E1">
        <w:rPr>
          <w:rFonts w:eastAsia="Gulim" w:cs="Arial"/>
          <w:lang w:eastAsia="ko-KR"/>
        </w:rPr>
        <w:t>귀하는</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받기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필요한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하드웨어를</w:t>
      </w:r>
      <w:r w:rsidRPr="003275E1">
        <w:rPr>
          <w:rFonts w:eastAsia="Gulim" w:cs="Arial"/>
          <w:lang w:eastAsia="ko-KR"/>
        </w:rPr>
        <w:t xml:space="preserve"> </w:t>
      </w:r>
      <w:r w:rsidRPr="003275E1">
        <w:rPr>
          <w:rFonts w:eastAsia="Gulim" w:cs="Arial"/>
          <w:lang w:eastAsia="ko-KR"/>
        </w:rPr>
        <w:t>보유해야</w:t>
      </w:r>
      <w:r w:rsidRPr="003275E1">
        <w:rPr>
          <w:rFonts w:eastAsia="Gulim" w:cs="Arial"/>
          <w:lang w:eastAsia="ko-KR"/>
        </w:rPr>
        <w:t xml:space="preserve"> </w:t>
      </w:r>
      <w:r w:rsidRPr="003275E1">
        <w:rPr>
          <w:rFonts w:eastAsia="Gulim" w:cs="Arial"/>
          <w:lang w:eastAsia="ko-KR"/>
        </w:rPr>
        <w:t>합니다</w:t>
      </w:r>
      <w:r w:rsidRPr="003275E1">
        <w:rPr>
          <w:rFonts w:eastAsia="Gulim" w:cs="Arial"/>
          <w:lang w:eastAsia="ko-KR"/>
        </w:rPr>
        <w:t xml:space="preserve">. </w:t>
      </w:r>
      <w:r w:rsidRPr="003275E1">
        <w:rPr>
          <w:rFonts w:eastAsia="Gulim" w:cs="Arial"/>
          <w:lang w:eastAsia="ko-KR"/>
        </w:rPr>
        <w:t>이러한</w:t>
      </w:r>
      <w:r w:rsidRPr="003275E1">
        <w:rPr>
          <w:rFonts w:eastAsia="Gulim" w:cs="Arial"/>
          <w:lang w:eastAsia="ko-KR"/>
        </w:rPr>
        <w:t xml:space="preserve"> </w:t>
      </w:r>
      <w:r w:rsidRPr="003275E1">
        <w:rPr>
          <w:rFonts w:eastAsia="Gulim" w:cs="Arial"/>
          <w:lang w:eastAsia="ko-KR"/>
        </w:rPr>
        <w:t>전자</w:t>
      </w:r>
      <w:r w:rsidRPr="003275E1">
        <w:rPr>
          <w:rFonts w:eastAsia="Gulim" w:cs="Arial"/>
          <w:lang w:eastAsia="ko-KR"/>
        </w:rPr>
        <w:t xml:space="preserve">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사항을</w:t>
      </w:r>
      <w:r w:rsidRPr="003275E1">
        <w:rPr>
          <w:rFonts w:eastAsia="Gulim" w:cs="Arial"/>
          <w:lang w:eastAsia="ko-KR"/>
        </w:rPr>
        <w:t xml:space="preserve"> </w:t>
      </w:r>
      <w:r w:rsidRPr="003275E1">
        <w:rPr>
          <w:rFonts w:eastAsia="Gulim" w:cs="Arial"/>
          <w:lang w:eastAsia="ko-KR"/>
        </w:rPr>
        <w:t>전송</w:t>
      </w:r>
      <w:r w:rsidRPr="003275E1">
        <w:rPr>
          <w:rFonts w:eastAsia="Gulim" w:cs="Arial"/>
          <w:lang w:eastAsia="ko-KR"/>
        </w:rPr>
        <w:t xml:space="preserve"> </w:t>
      </w:r>
      <w:r w:rsidRPr="003275E1">
        <w:rPr>
          <w:rFonts w:eastAsia="Gulim" w:cs="Arial"/>
          <w:lang w:eastAsia="ko-KR"/>
        </w:rPr>
        <w:t>받지</w:t>
      </w:r>
      <w:r w:rsidRPr="003275E1">
        <w:rPr>
          <w:rFonts w:eastAsia="Gulim" w:cs="Arial"/>
          <w:lang w:eastAsia="ko-KR"/>
        </w:rPr>
        <w:t xml:space="preserve"> </w:t>
      </w:r>
      <w:r w:rsidRPr="003275E1">
        <w:rPr>
          <w:rFonts w:eastAsia="Gulim" w:cs="Arial"/>
          <w:lang w:eastAsia="ko-KR"/>
        </w:rPr>
        <w:t>않기를</w:t>
      </w:r>
      <w:r w:rsidRPr="003275E1">
        <w:rPr>
          <w:rFonts w:eastAsia="Gulim" w:cs="Arial"/>
          <w:lang w:eastAsia="ko-KR"/>
        </w:rPr>
        <w:t xml:space="preserve"> </w:t>
      </w:r>
      <w:r w:rsidRPr="003275E1">
        <w:rPr>
          <w:rFonts w:eastAsia="Gulim" w:cs="Arial"/>
          <w:lang w:eastAsia="ko-KR"/>
        </w:rPr>
        <w:t>원하는</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없습니다</w:t>
      </w:r>
      <w:r w:rsidRPr="003275E1">
        <w:rPr>
          <w:rFonts w:eastAsia="Gulim" w:cs="Arial"/>
          <w:lang w:eastAsia="ko-KR"/>
        </w:rPr>
        <w:t>.</w:t>
      </w:r>
    </w:p>
    <w:p w:rsidR="00D05436" w:rsidRPr="003275E1" w:rsidRDefault="00D05436" w:rsidP="00D05436">
      <w:pPr>
        <w:pStyle w:val="PURHeading2"/>
        <w:rPr>
          <w:rFonts w:ascii="Arial" w:eastAsia="Gulim" w:hAnsi="Arial" w:cs="Arial"/>
          <w:lang w:eastAsia="ko-KR"/>
        </w:rPr>
      </w:pPr>
      <w:r w:rsidRPr="003275E1">
        <w:rPr>
          <w:rStyle w:val="Strong"/>
          <w:rFonts w:ascii="Arial" w:eastAsia="Gulim" w:hAnsi="Arial" w:cs="Arial"/>
          <w:bCs w:val="0"/>
          <w:lang w:eastAsia="ko-KR"/>
        </w:rPr>
        <w:t>제한적</w:t>
      </w:r>
      <w:r w:rsidRPr="003275E1">
        <w:rPr>
          <w:rStyle w:val="Strong"/>
          <w:rFonts w:ascii="Arial" w:eastAsia="Gulim" w:hAnsi="Arial" w:cs="Arial"/>
          <w:bCs w:val="0"/>
          <w:lang w:eastAsia="ko-KR"/>
        </w:rPr>
        <w:t xml:space="preserve"> </w:t>
      </w:r>
      <w:r w:rsidRPr="003275E1">
        <w:rPr>
          <w:rStyle w:val="Strong"/>
          <w:rFonts w:ascii="Arial" w:eastAsia="Gulim" w:hAnsi="Arial" w:cs="Arial"/>
          <w:bCs w:val="0"/>
          <w:lang w:eastAsia="ko-KR"/>
        </w:rPr>
        <w:t>보증</w:t>
      </w:r>
    </w:p>
    <w:p w:rsidR="00D05436" w:rsidRPr="003275E1" w:rsidRDefault="00D05436" w:rsidP="00D05436">
      <w:pPr>
        <w:pStyle w:val="PURBody-Indented"/>
        <w:rPr>
          <w:rFonts w:eastAsia="Gulim" w:cs="Arial"/>
          <w:lang w:eastAsia="ko-KR"/>
        </w:rPr>
      </w:pP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계약에</w:t>
      </w:r>
      <w:r w:rsidRPr="003275E1">
        <w:rPr>
          <w:rFonts w:eastAsia="Gulim" w:cs="Arial"/>
          <w:lang w:eastAsia="ko-KR"/>
        </w:rPr>
        <w:t xml:space="preserve"> </w:t>
      </w:r>
      <w:r w:rsidRPr="003275E1">
        <w:rPr>
          <w:rFonts w:eastAsia="Gulim" w:cs="Arial"/>
          <w:lang w:eastAsia="ko-KR"/>
        </w:rPr>
        <w:t>상반되는</w:t>
      </w:r>
      <w:r w:rsidRPr="003275E1">
        <w:rPr>
          <w:rFonts w:eastAsia="Gulim" w:cs="Arial"/>
          <w:lang w:eastAsia="ko-KR"/>
        </w:rPr>
        <w:t xml:space="preserve"> </w:t>
      </w:r>
      <w:r w:rsidRPr="003275E1">
        <w:rPr>
          <w:rFonts w:eastAsia="Gulim" w:cs="Arial"/>
          <w:lang w:eastAsia="ko-KR"/>
        </w:rPr>
        <w:t>내용이</w:t>
      </w:r>
      <w:r w:rsidRPr="003275E1">
        <w:rPr>
          <w:rFonts w:eastAsia="Gulim" w:cs="Arial"/>
          <w:lang w:eastAsia="ko-KR"/>
        </w:rPr>
        <w:t xml:space="preserve"> </w:t>
      </w:r>
      <w:r w:rsidRPr="003275E1">
        <w:rPr>
          <w:rFonts w:eastAsia="Gulim" w:cs="Arial"/>
          <w:lang w:eastAsia="ko-KR"/>
        </w:rPr>
        <w:t>있더라도</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액세스의</w:t>
      </w:r>
      <w:r w:rsidRPr="003275E1">
        <w:rPr>
          <w:rFonts w:eastAsia="Gulim" w:cs="Arial"/>
          <w:lang w:eastAsia="ko-KR"/>
        </w:rPr>
        <w:t xml:space="preserve"> </w:t>
      </w:r>
      <w:r w:rsidRPr="003275E1">
        <w:rPr>
          <w:rFonts w:eastAsia="Gulim" w:cs="Arial"/>
          <w:lang w:eastAsia="ko-KR"/>
        </w:rPr>
        <w:t>중단이나</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방해</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SLA(Service Level Agreement)</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명시된</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성능</w:t>
      </w:r>
      <w:r w:rsidRPr="003275E1">
        <w:rPr>
          <w:rFonts w:eastAsia="Gulim" w:cs="Arial"/>
          <w:lang w:eastAsia="ko-KR"/>
        </w:rPr>
        <w:t xml:space="preserve"> </w:t>
      </w:r>
      <w:r w:rsidRPr="003275E1">
        <w:rPr>
          <w:rFonts w:eastAsia="Gulim" w:cs="Arial"/>
          <w:lang w:eastAsia="ko-KR"/>
        </w:rPr>
        <w:t>측정</w:t>
      </w:r>
      <w:r w:rsidRPr="003275E1">
        <w:rPr>
          <w:rFonts w:eastAsia="Gulim" w:cs="Arial"/>
          <w:lang w:eastAsia="ko-KR"/>
        </w:rPr>
        <w:t xml:space="preserve"> </w:t>
      </w:r>
      <w:r w:rsidRPr="003275E1">
        <w:rPr>
          <w:rFonts w:eastAsia="Gulim" w:cs="Arial"/>
          <w:lang w:eastAsia="ko-KR"/>
        </w:rPr>
        <w:t>방법에</w:t>
      </w:r>
      <w:r w:rsidRPr="003275E1">
        <w:rPr>
          <w:rFonts w:eastAsia="Gulim" w:cs="Arial"/>
          <w:lang w:eastAsia="ko-KR"/>
        </w:rPr>
        <w:t xml:space="preserve"> </w:t>
      </w:r>
      <w:r w:rsidRPr="003275E1">
        <w:rPr>
          <w:rFonts w:eastAsia="Gulim" w:cs="Arial"/>
          <w:lang w:eastAsia="ko-KR"/>
        </w:rPr>
        <w:t>대해서는</w:t>
      </w:r>
      <w:r w:rsidRPr="003275E1">
        <w:rPr>
          <w:rFonts w:eastAsia="Gulim" w:cs="Arial"/>
          <w:lang w:eastAsia="ko-KR"/>
        </w:rPr>
        <w:t xml:space="preserve"> </w:t>
      </w:r>
      <w:r w:rsidRPr="003275E1">
        <w:rPr>
          <w:rFonts w:eastAsia="Gulim" w:cs="Arial"/>
          <w:lang w:eastAsia="ko-KR"/>
        </w:rPr>
        <w:t>제한적</w:t>
      </w:r>
      <w:r w:rsidRPr="003275E1">
        <w:rPr>
          <w:rFonts w:eastAsia="Gulim" w:cs="Arial"/>
          <w:lang w:eastAsia="ko-KR"/>
        </w:rPr>
        <w:t xml:space="preserve"> </w:t>
      </w:r>
      <w:r w:rsidRPr="003275E1">
        <w:rPr>
          <w:rFonts w:eastAsia="Gulim" w:cs="Arial"/>
          <w:lang w:eastAsia="ko-KR"/>
        </w:rPr>
        <w:t>보증이</w:t>
      </w:r>
      <w:r w:rsidRPr="003275E1">
        <w:rPr>
          <w:rFonts w:eastAsia="Gulim" w:cs="Arial"/>
          <w:lang w:eastAsia="ko-KR"/>
        </w:rPr>
        <w:t xml:space="preserve"> </w:t>
      </w:r>
      <w:r w:rsidRPr="003275E1">
        <w:rPr>
          <w:rFonts w:eastAsia="Gulim" w:cs="Arial"/>
          <w:lang w:eastAsia="ko-KR"/>
        </w:rPr>
        <w:t>적용되지</w:t>
      </w:r>
      <w:r w:rsidRPr="003275E1">
        <w:rPr>
          <w:rFonts w:eastAsia="Gulim" w:cs="Arial"/>
          <w:lang w:eastAsia="ko-KR"/>
        </w:rPr>
        <w:t xml:space="preserve"> </w:t>
      </w:r>
      <w:r w:rsidRPr="003275E1">
        <w:rPr>
          <w:rFonts w:eastAsia="Gulim" w:cs="Arial"/>
          <w:lang w:eastAsia="ko-KR"/>
        </w:rPr>
        <w:t>않습니다</w:t>
      </w:r>
      <w:r w:rsidRPr="003275E1">
        <w:rPr>
          <w:rFonts w:eastAsia="Gulim" w:cs="Arial"/>
          <w:lang w:eastAsia="ko-KR"/>
        </w:rPr>
        <w:t>.</w:t>
      </w:r>
    </w:p>
    <w:p w:rsidR="00D05436" w:rsidRPr="00CF7795" w:rsidRDefault="00D05436" w:rsidP="00D05436">
      <w:pPr>
        <w:pStyle w:val="PURHeading2"/>
        <w:rPr>
          <w:rFonts w:ascii="Arial" w:eastAsia="Gulim" w:hAnsi="Arial" w:cs="Arial"/>
          <w:b/>
          <w:bCs/>
          <w:lang w:eastAsia="ko-KR"/>
        </w:rPr>
      </w:pPr>
      <w:r w:rsidRPr="00CF7795">
        <w:rPr>
          <w:rFonts w:ascii="Arial" w:eastAsia="Gulim" w:hAnsi="Arial" w:cs="Arial"/>
          <w:b/>
          <w:bCs/>
          <w:lang w:eastAsia="ko-KR"/>
        </w:rPr>
        <w:t>제품</w:t>
      </w:r>
      <w:r w:rsidRPr="00CF7795">
        <w:rPr>
          <w:rFonts w:ascii="Arial" w:eastAsia="Gulim" w:hAnsi="Arial" w:cs="Arial"/>
          <w:b/>
          <w:bCs/>
          <w:lang w:eastAsia="ko-KR"/>
        </w:rPr>
        <w:t xml:space="preserve"> </w:t>
      </w:r>
      <w:r w:rsidRPr="00CF7795">
        <w:rPr>
          <w:rFonts w:ascii="Arial" w:eastAsia="Gulim" w:hAnsi="Arial" w:cs="Arial"/>
          <w:b/>
          <w:bCs/>
          <w:lang w:eastAsia="ko-KR"/>
        </w:rPr>
        <w:t>가용성</w:t>
      </w:r>
    </w:p>
    <w:p w:rsidR="00D05436" w:rsidRPr="003275E1" w:rsidRDefault="00D05436" w:rsidP="00D05436">
      <w:pPr>
        <w:pStyle w:val="PURBody-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제품을</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없는</w:t>
      </w:r>
      <w:r w:rsidRPr="003275E1">
        <w:rPr>
          <w:rFonts w:eastAsia="Gulim" w:cs="Arial"/>
          <w:lang w:eastAsia="ko-KR"/>
        </w:rPr>
        <w:t xml:space="preserve"> </w:t>
      </w:r>
      <w:r w:rsidRPr="003275E1">
        <w:rPr>
          <w:rFonts w:eastAsia="Gulim" w:cs="Arial"/>
          <w:lang w:eastAsia="ko-KR"/>
        </w:rPr>
        <w:t>지역도</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0245B9" w:rsidRDefault="003B5CF1" w:rsidP="000245B9">
      <w:pPr>
        <w:pStyle w:val="PURBreadcrumb"/>
        <w:rPr>
          <w:rStyle w:val="Hyperlink"/>
          <w:rFonts w:eastAsia="Gulim" w:cs="Arial"/>
          <w:sz w:val="16"/>
          <w:szCs w:val="16"/>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p w:rsidR="00C04D47" w:rsidRPr="003275E1" w:rsidRDefault="00C04D47" w:rsidP="00C04D47">
      <w:pPr>
        <w:pStyle w:val="PURBreadcrumb"/>
        <w:keepNext w:val="0"/>
        <w:rPr>
          <w:rFonts w:eastAsia="Gulim" w:cs="Arial"/>
          <w:lang w:eastAsia="ko-KR"/>
        </w:rPr>
      </w:pPr>
    </w:p>
    <w:p w:rsidR="00D05436" w:rsidRPr="003275E1" w:rsidRDefault="00830DCA" w:rsidP="00D05436">
      <w:pPr>
        <w:pStyle w:val="PURHeading1"/>
        <w:rPr>
          <w:rFonts w:eastAsia="Gulim" w:cs="Arial"/>
          <w:lang w:eastAsia="ko-KR"/>
        </w:rPr>
      </w:pP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p>
    <w:p w:rsidR="00D05436" w:rsidRPr="003275E1" w:rsidRDefault="00963AE0" w:rsidP="00087F39">
      <w:pPr>
        <w:pStyle w:val="PURProductName"/>
        <w:rPr>
          <w:rFonts w:eastAsia="Gulim" w:cs="Arial"/>
          <w:lang w:eastAsia="ko-KR"/>
        </w:rPr>
      </w:pPr>
      <w:bookmarkStart w:id="700" w:name="_Toc286933216"/>
      <w:bookmarkStart w:id="701" w:name="_Toc287431942"/>
      <w:bookmarkStart w:id="702" w:name="_Toc299519175"/>
      <w:bookmarkStart w:id="703" w:name="_Toc299525039"/>
      <w:bookmarkStart w:id="704" w:name="_Toc299531607"/>
      <w:bookmarkStart w:id="705" w:name="_Toc299531931"/>
      <w:bookmarkStart w:id="706" w:name="_Toc299957214"/>
      <w:bookmarkStart w:id="707" w:name="_Toc346536891"/>
      <w:bookmarkStart w:id="708" w:name="_Toc339280355"/>
      <w:bookmarkStart w:id="709" w:name="_Toc339280547"/>
      <w:bookmarkStart w:id="710" w:name="_Toc370118464"/>
      <w:bookmarkStart w:id="711" w:name="_Toc370124861"/>
      <w:bookmarkStart w:id="712" w:name="_Toc370125209"/>
      <w:bookmarkStart w:id="713" w:name="_Toc363552830"/>
      <w:bookmarkStart w:id="714" w:name="_Toc363552898"/>
      <w:bookmarkStart w:id="715" w:name="_Toc372067959"/>
      <w:bookmarkStart w:id="716" w:name="_Toc372068173"/>
      <w:r w:rsidRPr="003275E1">
        <w:rPr>
          <w:rFonts w:eastAsia="Gulim" w:cs="Arial"/>
          <w:szCs w:val="18"/>
          <w:lang w:eastAsia="ko-KR"/>
        </w:rPr>
        <w:t>System Center Endpoint Protection</w:t>
      </w:r>
      <w:bookmarkEnd w:id="700"/>
      <w:bookmarkEnd w:id="701"/>
      <w:bookmarkEnd w:id="702"/>
      <w:bookmarkEnd w:id="703"/>
      <w:bookmarkEnd w:id="704"/>
      <w:bookmarkEnd w:id="705"/>
      <w:bookmarkEnd w:id="706"/>
      <w:bookmarkEnd w:id="707"/>
      <w:bookmarkEnd w:id="708"/>
      <w:bookmarkEnd w:id="709"/>
      <w:bookmarkEnd w:id="710"/>
      <w:bookmarkEnd w:id="711"/>
      <w:bookmarkEnd w:id="712"/>
      <w:bookmarkEnd w:id="713"/>
      <w:bookmarkEnd w:id="714"/>
      <w:bookmarkEnd w:id="715"/>
      <w:bookmarkEnd w:id="716"/>
      <w:r w:rsidRPr="003275E1">
        <w:rPr>
          <w:rFonts w:eastAsia="Gulim" w:cs="Arial"/>
        </w:rPr>
        <w:fldChar w:fldCharType="begin"/>
      </w:r>
      <w:r w:rsidRPr="003275E1">
        <w:rPr>
          <w:rFonts w:eastAsia="Gulim" w:cs="Arial"/>
          <w:lang w:eastAsia="ko-KR"/>
        </w:rPr>
        <w:instrText>XE "System Center Endpoint Protection"</w:instrText>
      </w:r>
      <w:r w:rsidRPr="003275E1">
        <w:rPr>
          <w:rFonts w:eastAsia="Gulim" w:cs="Arial"/>
        </w:rPr>
        <w:fldChar w:fldCharType="end"/>
      </w:r>
    </w:p>
    <w:p w:rsidR="00D05436" w:rsidRPr="003275E1" w:rsidRDefault="00D05436" w:rsidP="00D05436">
      <w:pPr>
        <w:pStyle w:val="PURLicenseTerm"/>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시</w:t>
      </w:r>
      <w:r w:rsidRPr="003275E1">
        <w:rPr>
          <w:rFonts w:eastAsia="Gulim" w:cs="Arial"/>
          <w:lang w:eastAsia="ko-KR"/>
        </w:rPr>
        <w:t xml:space="preserve"> </w:t>
      </w:r>
      <w:r w:rsidRPr="003275E1">
        <w:rPr>
          <w:rFonts w:eastAsia="Gulim" w:cs="Arial"/>
          <w:lang w:eastAsia="ko-KR"/>
        </w:rPr>
        <w:t>적용되는</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r w:rsidRPr="003275E1">
        <w:rPr>
          <w:rFonts w:eastAsia="Gulim" w:cs="Arial"/>
          <w:lang w:eastAsia="ko-KR"/>
        </w:rPr>
        <w:t>공통</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모델의</w:t>
      </w:r>
      <w:r w:rsidRPr="003275E1">
        <w:rPr>
          <w:rFonts w:eastAsia="Gulim" w:cs="Arial"/>
          <w:lang w:eastAsia="ko-KR"/>
        </w:rPr>
        <w:t xml:space="preserve"> </w:t>
      </w:r>
      <w:r w:rsidRPr="003275E1">
        <w:rPr>
          <w:rFonts w:eastAsia="Gulim" w:cs="Arial"/>
          <w:lang w:eastAsia="ko-KR"/>
        </w:rPr>
        <w:t>일반</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다음의</w:t>
      </w:r>
      <w:r w:rsidRPr="003275E1">
        <w:rPr>
          <w:rFonts w:eastAsia="Gulim" w:cs="Arial"/>
          <w:lang w:eastAsia="ko-KR"/>
        </w:rPr>
        <w:t xml:space="preserve"> </w:t>
      </w:r>
      <w:r w:rsidRPr="003275E1">
        <w:rPr>
          <w:rFonts w:eastAsia="Gulim" w:cs="Arial"/>
          <w:lang w:eastAsia="ko-KR"/>
        </w:rPr>
        <w:t>제품별</w:t>
      </w:r>
      <w:r w:rsidRPr="003275E1">
        <w:rPr>
          <w:rFonts w:eastAsia="Gulim" w:cs="Arial"/>
          <w:lang w:eastAsia="ko-KR"/>
        </w:rPr>
        <w:t xml:space="preserve"> </w:t>
      </w:r>
      <w:r w:rsidRPr="003275E1">
        <w:rPr>
          <w:rFonts w:eastAsia="Gulim" w:cs="Arial"/>
          <w:lang w:eastAsia="ko-KR"/>
        </w:rPr>
        <w:t>라이선스</w:t>
      </w:r>
      <w:r w:rsidRPr="003275E1">
        <w:rPr>
          <w:rFonts w:eastAsia="Gulim" w:cs="Arial"/>
          <w:lang w:eastAsia="ko-KR"/>
        </w:rPr>
        <w:t xml:space="preserve"> </w:t>
      </w:r>
      <w:r w:rsidRPr="003275E1">
        <w:rPr>
          <w:rFonts w:eastAsia="Gulim" w:cs="Arial"/>
          <w:lang w:eastAsia="ko-KR"/>
        </w:rPr>
        <w:t>조건입니다</w:t>
      </w:r>
      <w:r w:rsidRPr="003275E1">
        <w:rPr>
          <w:rFonts w:eastAsia="Gulim" w:cs="Arial"/>
          <w:lang w:eastAsia="ko-KR"/>
        </w:rPr>
        <w:t>.</w:t>
      </w:r>
    </w:p>
    <w:tbl>
      <w:tblPr>
        <w:tblW w:w="4954" w:type="pct"/>
        <w:tblInd w:w="114" w:type="dxa"/>
        <w:tbl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insideH w:val="single" w:sz="4" w:space="0" w:color="BFBFBF" w:themeColor="background1" w:themeShade="BF"/>
          <w:insideV w:val="single" w:sz="4" w:space="0" w:color="BFBFBF" w:themeColor="background1" w:themeShade="BF"/>
        </w:tblBorders>
        <w:tblCellMar>
          <w:top w:w="58" w:type="dxa"/>
          <w:left w:w="115" w:type="dxa"/>
          <w:bottom w:w="58" w:type="dxa"/>
          <w:right w:w="115" w:type="dxa"/>
        </w:tblCellMar>
        <w:tblLook w:val="04A0" w:firstRow="1" w:lastRow="0" w:firstColumn="1" w:lastColumn="0" w:noHBand="0" w:noVBand="1"/>
      </w:tblPr>
      <w:tblGrid>
        <w:gridCol w:w="5350"/>
        <w:gridCol w:w="5351"/>
      </w:tblGrid>
      <w:tr w:rsidR="00D05436" w:rsidRPr="003275E1" w:rsidTr="0046632E">
        <w:tc>
          <w:tcPr>
            <w:tcW w:w="2477" w:type="pct"/>
            <w:tcBorders>
              <w:top w:val="dotted" w:sz="4" w:space="0" w:color="98BEE1" w:themeColor="accent1" w:themeShade="E6"/>
              <w:left w:val="nil"/>
              <w:bottom w:val="dotted" w:sz="4" w:space="0" w:color="98BEE1" w:themeColor="accent1" w:themeShade="E6"/>
              <w:right w:val="nil"/>
            </w:tcBorders>
          </w:tcPr>
          <w:p w:rsidR="00D05436" w:rsidRPr="00DE7A89" w:rsidRDefault="00D05436" w:rsidP="0046632E">
            <w:pPr>
              <w:pStyle w:val="PURLMSH"/>
              <w:rPr>
                <w:rFonts w:eastAsia="Gulim" w:cs="Arial"/>
                <w:lang w:eastAsia="ko-KR"/>
              </w:rPr>
            </w:pPr>
            <w:r w:rsidRPr="00DE7A89">
              <w:rPr>
                <w:rFonts w:eastAsia="Gulim" w:cs="Arial"/>
                <w:lang w:eastAsia="ko-KR"/>
              </w:rPr>
              <w:t>개인정보취급방침</w:t>
            </w:r>
            <w:r w:rsidRPr="00DE7A89">
              <w:rPr>
                <w:rFonts w:eastAsia="Gulim" w:cs="Arial"/>
                <w:lang w:eastAsia="ko-KR"/>
              </w:rPr>
              <w:t xml:space="preserve">: </w:t>
            </w:r>
            <w:r w:rsidRPr="00DE7A89">
              <w:rPr>
                <w:rFonts w:eastAsia="Gulim" w:cs="Arial"/>
                <w:b/>
                <w:lang w:eastAsia="ko-KR"/>
              </w:rPr>
              <w:t>있음</w:t>
            </w:r>
            <w:r w:rsidRPr="00DE7A89">
              <w:rPr>
                <w:rFonts w:eastAsia="Gulim" w:cs="Arial"/>
                <w:i/>
                <w:lang w:eastAsia="ko-KR"/>
              </w:rPr>
              <w:t>(</w:t>
            </w:r>
            <w:hyperlink r:id="rId140" w:history="1">
              <w:r w:rsidRPr="00DE7A89">
                <w:rPr>
                  <w:rStyle w:val="Hyperlink"/>
                  <w:rFonts w:eastAsia="Gulim" w:cs="Arial"/>
                  <w:i/>
                  <w:lang w:eastAsia="ko-KR"/>
                </w:rPr>
                <w:t>http://go.microsoft.com/fwlink/?LinkID=223678</w:t>
              </w:r>
            </w:hyperlink>
            <w:r w:rsidRPr="00DE7A89">
              <w:rPr>
                <w:rFonts w:eastAsia="Gulim" w:cs="Arial"/>
                <w:i/>
                <w:lang w:eastAsia="ko-KR"/>
              </w:rPr>
              <w:t xml:space="preserve"> </w:t>
            </w:r>
            <w:r w:rsidRPr="00DE7A89">
              <w:rPr>
                <w:rFonts w:eastAsia="Gulim" w:cs="Arial"/>
                <w:i/>
                <w:lang w:eastAsia="ko-KR"/>
              </w:rPr>
              <w:t>참조</w:t>
            </w:r>
            <w:r w:rsidRPr="00DE7A89">
              <w:rPr>
                <w:rFonts w:eastAsia="Gulim" w:cs="Arial"/>
                <w:i/>
                <w:lang w:eastAsia="ko-KR"/>
              </w:rPr>
              <w:t>)</w:t>
            </w:r>
          </w:p>
        </w:tc>
        <w:tc>
          <w:tcPr>
            <w:tcW w:w="2523" w:type="pct"/>
            <w:tcBorders>
              <w:top w:val="dotted" w:sz="4" w:space="0" w:color="98BEE1" w:themeColor="accent1" w:themeShade="E6"/>
              <w:left w:val="nil"/>
              <w:bottom w:val="dotted" w:sz="4" w:space="0" w:color="98BEE1" w:themeColor="accent1" w:themeShade="E6"/>
              <w:right w:val="nil"/>
            </w:tcBorders>
          </w:tcPr>
          <w:p w:rsidR="00D05436" w:rsidRPr="00DE7A89" w:rsidRDefault="00D05436" w:rsidP="0046632E">
            <w:pPr>
              <w:pStyle w:val="PURLMSH"/>
              <w:rPr>
                <w:rFonts w:eastAsia="Gulim" w:cs="Arial"/>
              </w:rPr>
            </w:pPr>
            <w:r w:rsidRPr="00DE7A89">
              <w:rPr>
                <w:rFonts w:eastAsia="Gulim" w:cs="Arial"/>
              </w:rPr>
              <w:t>보안</w:t>
            </w:r>
            <w:r w:rsidRPr="00DE7A89">
              <w:rPr>
                <w:rFonts w:eastAsia="Gulim" w:cs="Arial"/>
              </w:rPr>
              <w:t xml:space="preserve"> </w:t>
            </w:r>
            <w:r w:rsidRPr="00DE7A89">
              <w:rPr>
                <w:rFonts w:eastAsia="Gulim" w:cs="Arial"/>
              </w:rPr>
              <w:t>개요</w:t>
            </w:r>
            <w:r w:rsidRPr="00DE7A89">
              <w:rPr>
                <w:rFonts w:eastAsia="Gulim" w:cs="Arial"/>
              </w:rPr>
              <w:t xml:space="preserve">: </w:t>
            </w:r>
            <w:r w:rsidRPr="00DE7A89">
              <w:rPr>
                <w:rFonts w:eastAsia="Gulim" w:cs="Arial"/>
                <w:b/>
              </w:rPr>
              <w:t>없음</w:t>
            </w:r>
          </w:p>
        </w:tc>
      </w:tr>
      <w:tr w:rsidR="00D05436" w:rsidRPr="003275E1" w:rsidTr="0046632E">
        <w:tc>
          <w:tcPr>
            <w:tcW w:w="5000" w:type="pct"/>
            <w:gridSpan w:val="2"/>
            <w:tcBorders>
              <w:top w:val="nil"/>
              <w:left w:val="nil"/>
              <w:bottom w:val="nil"/>
              <w:right w:val="nil"/>
            </w:tcBorders>
            <w:shd w:val="clear" w:color="auto" w:fill="B9D3EB" w:themeFill="accent1"/>
            <w:vAlign w:val="center"/>
          </w:tcPr>
          <w:p w:rsidR="00D05436" w:rsidRPr="003275E1" w:rsidRDefault="00F245C6" w:rsidP="000F6C7A">
            <w:pPr>
              <w:pStyle w:val="PURTableHeaderWhite"/>
              <w:spacing w:after="0" w:line="240" w:lineRule="auto"/>
              <w:rPr>
                <w:rFonts w:eastAsia="Gulim" w:cs="Arial"/>
                <w:i w:val="0"/>
                <w:color w:val="404040" w:themeColor="text1" w:themeTint="BF"/>
                <w:lang w:eastAsia="ko-KR"/>
              </w:rPr>
            </w:pPr>
            <w:r w:rsidRPr="003275E1">
              <w:rPr>
                <w:rFonts w:eastAsia="Gulim" w:cs="Arial"/>
                <w:i w:val="0"/>
                <w:color w:val="404040" w:themeColor="text1" w:themeTint="BF"/>
                <w:lang w:eastAsia="ko-KR"/>
              </w:rPr>
              <w:t>구독자</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액세스</w:t>
            </w:r>
            <w:r w:rsidRPr="003275E1">
              <w:rPr>
                <w:rFonts w:eastAsia="Gulim" w:cs="Arial"/>
                <w:i w:val="0"/>
                <w:color w:val="404040" w:themeColor="text1" w:themeTint="BF"/>
                <w:lang w:eastAsia="ko-KR"/>
              </w:rPr>
              <w:t xml:space="preserve"> </w:t>
            </w:r>
            <w:r w:rsidRPr="003275E1">
              <w:rPr>
                <w:rFonts w:eastAsia="Gulim" w:cs="Arial"/>
                <w:i w:val="0"/>
                <w:color w:val="404040" w:themeColor="text1" w:themeTint="BF"/>
                <w:lang w:eastAsia="ko-KR"/>
              </w:rPr>
              <w:t>라이선스</w:t>
            </w:r>
            <w:r w:rsidRPr="003275E1">
              <w:rPr>
                <w:rFonts w:eastAsia="Gulim" w:cs="Arial"/>
                <w:i w:val="0"/>
                <w:color w:val="404040" w:themeColor="text1" w:themeTint="BF"/>
                <w:lang w:eastAsia="ko-KR"/>
              </w:rPr>
              <w:t>(SAL)</w:t>
            </w:r>
          </w:p>
        </w:tc>
      </w:tr>
      <w:tr w:rsidR="00D05436" w:rsidRPr="003275E1" w:rsidTr="0046632E">
        <w:tc>
          <w:tcPr>
            <w:tcW w:w="2500" w:type="pct"/>
            <w:tcBorders>
              <w:top w:val="nil"/>
              <w:left w:val="nil"/>
              <w:bottom w:val="dotted" w:sz="4" w:space="0" w:color="98BEE1" w:themeColor="accent1" w:themeShade="E6"/>
              <w:right w:val="nil"/>
            </w:tcBorders>
            <w:shd w:val="clear" w:color="auto" w:fill="auto"/>
          </w:tcPr>
          <w:p w:rsidR="00087F39" w:rsidRPr="003275E1" w:rsidRDefault="00087F39" w:rsidP="00087F39">
            <w:pPr>
              <w:pStyle w:val="PURBody"/>
              <w:rPr>
                <w:rFonts w:eastAsia="Gulim" w:cs="Arial"/>
              </w:rPr>
            </w:pPr>
            <w:r w:rsidRPr="003275E1">
              <w:rPr>
                <w:rStyle w:val="Strong"/>
                <w:rFonts w:eastAsia="Gulim" w:cs="Arial"/>
                <w:i/>
              </w:rPr>
              <w:t>자세한</w:t>
            </w:r>
            <w:r w:rsidRPr="003275E1">
              <w:rPr>
                <w:rStyle w:val="Strong"/>
                <w:rFonts w:eastAsia="Gulim" w:cs="Arial"/>
                <w:i/>
              </w:rPr>
              <w:t xml:space="preserve"> </w:t>
            </w:r>
            <w:r w:rsidRPr="003275E1">
              <w:rPr>
                <w:rStyle w:val="Strong"/>
                <w:rFonts w:eastAsia="Gulim" w:cs="Arial"/>
                <w:i/>
              </w:rPr>
              <w:t>내용</w:t>
            </w:r>
            <w:r w:rsidRPr="003275E1">
              <w:rPr>
                <w:rStyle w:val="Strong"/>
                <w:rFonts w:eastAsia="Gulim" w:cs="Arial"/>
                <w:i/>
              </w:rPr>
              <w:t>:</w:t>
            </w:r>
          </w:p>
          <w:p w:rsidR="00D05436" w:rsidRPr="003275E1" w:rsidRDefault="00087F39" w:rsidP="003B5A77">
            <w:pPr>
              <w:pStyle w:val="PURBody"/>
              <w:numPr>
                <w:ilvl w:val="0"/>
                <w:numId w:val="19"/>
              </w:numPr>
              <w:rPr>
                <w:rStyle w:val="Strong"/>
                <w:rFonts w:eastAsia="Gulim" w:cs="Arial"/>
                <w:lang w:eastAsia="ko-KR"/>
              </w:rPr>
            </w:pPr>
            <w:r w:rsidRPr="003275E1">
              <w:rPr>
                <w:rFonts w:eastAsia="Gulim" w:cs="Arial"/>
                <w:szCs w:val="18"/>
                <w:lang w:eastAsia="ko-KR"/>
              </w:rPr>
              <w:t>온라인</w:t>
            </w:r>
            <w:r w:rsidRPr="003275E1">
              <w:rPr>
                <w:rFonts w:eastAsia="Gulim" w:cs="Arial"/>
                <w:szCs w:val="18"/>
                <w:lang w:eastAsia="ko-KR"/>
              </w:rPr>
              <w:t xml:space="preserve"> </w:t>
            </w:r>
            <w:r w:rsidRPr="003275E1">
              <w:rPr>
                <w:rFonts w:eastAsia="Gulim" w:cs="Arial"/>
                <w:szCs w:val="18"/>
                <w:lang w:eastAsia="ko-KR"/>
              </w:rPr>
              <w:t>서비스</w:t>
            </w:r>
            <w:r w:rsidRPr="003275E1">
              <w:rPr>
                <w:rFonts w:eastAsia="Gulim" w:cs="Arial"/>
                <w:szCs w:val="18"/>
                <w:lang w:eastAsia="ko-KR"/>
              </w:rPr>
              <w:t xml:space="preserve"> </w:t>
            </w:r>
            <w:r w:rsidRPr="003275E1">
              <w:rPr>
                <w:rFonts w:eastAsia="Gulim" w:cs="Arial"/>
                <w:szCs w:val="18"/>
                <w:lang w:eastAsia="ko-KR"/>
              </w:rPr>
              <w:t>또는</w:t>
            </w:r>
            <w:r w:rsidRPr="003275E1">
              <w:rPr>
                <w:rFonts w:eastAsia="Gulim" w:cs="Arial"/>
                <w:szCs w:val="18"/>
                <w:lang w:eastAsia="ko-KR"/>
              </w:rPr>
              <w:t xml:space="preserve"> </w:t>
            </w:r>
            <w:r w:rsidRPr="003275E1">
              <w:rPr>
                <w:rFonts w:eastAsia="Gulim" w:cs="Arial"/>
                <w:szCs w:val="18"/>
                <w:lang w:eastAsia="ko-KR"/>
              </w:rPr>
              <w:t>관련</w:t>
            </w:r>
            <w:r w:rsidRPr="003275E1">
              <w:rPr>
                <w:rFonts w:eastAsia="Gulim" w:cs="Arial"/>
                <w:szCs w:val="18"/>
                <w:lang w:eastAsia="ko-KR"/>
              </w:rPr>
              <w:t xml:space="preserve"> </w:t>
            </w:r>
            <w:r w:rsidRPr="003275E1">
              <w:rPr>
                <w:rFonts w:eastAsia="Gulim" w:cs="Arial"/>
                <w:szCs w:val="18"/>
                <w:lang w:eastAsia="ko-KR"/>
              </w:rPr>
              <w:t>소프트웨어에</w:t>
            </w:r>
            <w:r w:rsidRPr="003275E1">
              <w:rPr>
                <w:rFonts w:eastAsia="Gulim" w:cs="Arial"/>
                <w:szCs w:val="18"/>
                <w:lang w:eastAsia="ko-KR"/>
              </w:rPr>
              <w:t xml:space="preserve"> </w:t>
            </w:r>
            <w:r w:rsidRPr="003275E1">
              <w:rPr>
                <w:rFonts w:eastAsia="Gulim" w:cs="Arial"/>
                <w:szCs w:val="18"/>
                <w:lang w:eastAsia="ko-KR"/>
              </w:rPr>
              <w:t>액세스하는</w:t>
            </w:r>
            <w:r w:rsidRPr="003275E1">
              <w:rPr>
                <w:rFonts w:eastAsia="Gulim" w:cs="Arial"/>
                <w:szCs w:val="18"/>
                <w:lang w:eastAsia="ko-KR"/>
              </w:rPr>
              <w:t xml:space="preserve"> </w:t>
            </w:r>
            <w:r w:rsidRPr="003275E1">
              <w:rPr>
                <w:rFonts w:eastAsia="Gulim" w:cs="Arial"/>
                <w:szCs w:val="18"/>
                <w:lang w:eastAsia="ko-KR"/>
              </w:rPr>
              <w:t>각</w:t>
            </w:r>
            <w:r w:rsidRPr="003275E1">
              <w:rPr>
                <w:rFonts w:eastAsia="Gulim" w:cs="Arial"/>
                <w:szCs w:val="18"/>
                <w:lang w:eastAsia="ko-KR"/>
              </w:rPr>
              <w:t xml:space="preserve"> </w:t>
            </w:r>
            <w:r w:rsidRPr="003275E1">
              <w:rPr>
                <w:rFonts w:eastAsia="Gulim" w:cs="Arial"/>
                <w:szCs w:val="18"/>
                <w:lang w:eastAsia="ko-KR"/>
              </w:rPr>
              <w:t>사용자</w:t>
            </w:r>
          </w:p>
        </w:tc>
        <w:tc>
          <w:tcPr>
            <w:tcW w:w="2500" w:type="pct"/>
            <w:tcBorders>
              <w:top w:val="nil"/>
              <w:left w:val="nil"/>
              <w:bottom w:val="dotted" w:sz="4" w:space="0" w:color="98BEE1" w:themeColor="accent1" w:themeShade="E6"/>
              <w:right w:val="nil"/>
            </w:tcBorders>
            <w:shd w:val="clear" w:color="auto" w:fill="auto"/>
          </w:tcPr>
          <w:p w:rsidR="004F3F70" w:rsidRPr="003275E1" w:rsidRDefault="00BB41EF" w:rsidP="004F3F70">
            <w:pPr>
              <w:pStyle w:val="PURBody"/>
              <w:rPr>
                <w:rFonts w:eastAsia="Gulim" w:cs="Arial"/>
              </w:rPr>
            </w:pPr>
            <w:r w:rsidRPr="003275E1">
              <w:rPr>
                <w:rStyle w:val="Strong"/>
                <w:rFonts w:eastAsia="Gulim" w:cs="Arial"/>
              </w:rPr>
              <w:t>다음이</w:t>
            </w:r>
            <w:r w:rsidRPr="003275E1">
              <w:rPr>
                <w:rStyle w:val="Strong"/>
                <w:rFonts w:eastAsia="Gulim" w:cs="Arial"/>
              </w:rPr>
              <w:t xml:space="preserve"> </w:t>
            </w:r>
            <w:r w:rsidRPr="003275E1">
              <w:rPr>
                <w:rStyle w:val="Strong"/>
                <w:rFonts w:eastAsia="Gulim" w:cs="Arial"/>
              </w:rPr>
              <w:t>필요합니다</w:t>
            </w:r>
            <w:r w:rsidRPr="003275E1">
              <w:rPr>
                <w:rStyle w:val="Strong"/>
                <w:rFonts w:eastAsia="Gulim" w:cs="Arial"/>
              </w:rPr>
              <w:t>.</w:t>
            </w:r>
          </w:p>
          <w:p w:rsidR="00D05436" w:rsidRPr="003275E1" w:rsidRDefault="008957ED" w:rsidP="003B5A77">
            <w:pPr>
              <w:pStyle w:val="PURBullet"/>
              <w:numPr>
                <w:ilvl w:val="0"/>
                <w:numId w:val="18"/>
              </w:numPr>
              <w:rPr>
                <w:rFonts w:eastAsia="Gulim" w:cs="Arial"/>
              </w:rPr>
            </w:pPr>
            <w:r w:rsidRPr="003275E1">
              <w:rPr>
                <w:rFonts w:eastAsia="Gulim" w:cs="Arial"/>
              </w:rPr>
              <w:t xml:space="preserve">System Center Endpoint Protection </w:t>
            </w:r>
            <w:r w:rsidRPr="003275E1">
              <w:rPr>
                <w:rFonts w:eastAsia="Gulim" w:cs="Arial"/>
              </w:rPr>
              <w:t>사용자</w:t>
            </w:r>
            <w:r w:rsidRPr="003275E1">
              <w:rPr>
                <w:rFonts w:eastAsia="Gulim" w:cs="Arial"/>
              </w:rPr>
              <w:t xml:space="preserve"> SAL</w:t>
            </w:r>
          </w:p>
        </w:tc>
      </w:tr>
      <w:tr w:rsidR="00D05436" w:rsidRPr="003275E1" w:rsidTr="0046632E">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087F39" w:rsidRPr="003275E1" w:rsidRDefault="00087F39" w:rsidP="00087F39">
            <w:pPr>
              <w:pStyle w:val="PURBody"/>
              <w:rPr>
                <w:rFonts w:eastAsia="Gulim" w:cs="Arial"/>
              </w:rPr>
            </w:pPr>
            <w:r w:rsidRPr="003275E1">
              <w:rPr>
                <w:rStyle w:val="Strong"/>
                <w:rFonts w:eastAsia="Gulim" w:cs="Arial"/>
                <w:i/>
                <w:color w:val="auto"/>
              </w:rPr>
              <w:t>자세한</w:t>
            </w:r>
            <w:r w:rsidRPr="003275E1">
              <w:rPr>
                <w:rStyle w:val="Strong"/>
                <w:rFonts w:eastAsia="Gulim" w:cs="Arial"/>
                <w:i/>
                <w:color w:val="auto"/>
              </w:rPr>
              <w:t xml:space="preserve"> </w:t>
            </w:r>
            <w:r w:rsidRPr="003275E1">
              <w:rPr>
                <w:rStyle w:val="Strong"/>
                <w:rFonts w:eastAsia="Gulim" w:cs="Arial"/>
                <w:i/>
                <w:color w:val="auto"/>
              </w:rPr>
              <w:t>내용</w:t>
            </w:r>
            <w:r w:rsidRPr="003275E1">
              <w:rPr>
                <w:rStyle w:val="Strong"/>
                <w:rFonts w:eastAsia="Gulim" w:cs="Arial"/>
                <w:i/>
                <w:color w:val="auto"/>
              </w:rPr>
              <w:t>:</w:t>
            </w:r>
          </w:p>
          <w:p w:rsidR="00D05436" w:rsidRPr="003275E1" w:rsidRDefault="00087F39" w:rsidP="003B5A77">
            <w:pPr>
              <w:pStyle w:val="PURBody"/>
              <w:numPr>
                <w:ilvl w:val="0"/>
                <w:numId w:val="18"/>
              </w:numPr>
              <w:rPr>
                <w:rStyle w:val="Strong"/>
                <w:rFonts w:eastAsia="Gulim" w:cs="Arial"/>
                <w:color w:val="auto"/>
                <w:lang w:eastAsia="ko-KR"/>
              </w:rPr>
            </w:pPr>
            <w:r w:rsidRPr="003275E1">
              <w:rPr>
                <w:rFonts w:eastAsia="Gulim" w:cs="Arial"/>
                <w:color w:val="auto"/>
                <w:szCs w:val="18"/>
                <w:lang w:eastAsia="ko-KR"/>
              </w:rPr>
              <w:t>온라인</w:t>
            </w:r>
            <w:r w:rsidRPr="003275E1">
              <w:rPr>
                <w:rFonts w:eastAsia="Gulim" w:cs="Arial"/>
                <w:color w:val="auto"/>
                <w:szCs w:val="18"/>
                <w:lang w:eastAsia="ko-KR"/>
              </w:rPr>
              <w:t xml:space="preserve"> </w:t>
            </w:r>
            <w:r w:rsidRPr="003275E1">
              <w:rPr>
                <w:rFonts w:eastAsia="Gulim" w:cs="Arial"/>
                <w:color w:val="auto"/>
                <w:szCs w:val="18"/>
                <w:lang w:eastAsia="ko-KR"/>
              </w:rPr>
              <w:t>서비스</w:t>
            </w:r>
            <w:r w:rsidRPr="003275E1">
              <w:rPr>
                <w:rFonts w:eastAsia="Gulim" w:cs="Arial"/>
                <w:color w:val="auto"/>
                <w:szCs w:val="18"/>
                <w:lang w:eastAsia="ko-KR"/>
              </w:rPr>
              <w:t xml:space="preserve"> </w:t>
            </w:r>
            <w:r w:rsidRPr="003275E1">
              <w:rPr>
                <w:rFonts w:eastAsia="Gulim" w:cs="Arial"/>
                <w:color w:val="auto"/>
                <w:szCs w:val="18"/>
                <w:lang w:eastAsia="ko-KR"/>
              </w:rPr>
              <w:t>또는</w:t>
            </w:r>
            <w:r w:rsidRPr="003275E1">
              <w:rPr>
                <w:rFonts w:eastAsia="Gulim" w:cs="Arial"/>
                <w:color w:val="auto"/>
                <w:szCs w:val="18"/>
                <w:lang w:eastAsia="ko-KR"/>
              </w:rPr>
              <w:t xml:space="preserve"> </w:t>
            </w:r>
            <w:r w:rsidRPr="003275E1">
              <w:rPr>
                <w:rFonts w:eastAsia="Gulim" w:cs="Arial"/>
                <w:color w:val="auto"/>
                <w:szCs w:val="18"/>
                <w:lang w:eastAsia="ko-KR"/>
              </w:rPr>
              <w:t>관련</w:t>
            </w:r>
            <w:r w:rsidRPr="003275E1">
              <w:rPr>
                <w:rFonts w:eastAsia="Gulim" w:cs="Arial"/>
                <w:color w:val="auto"/>
                <w:szCs w:val="18"/>
                <w:lang w:eastAsia="ko-KR"/>
              </w:rPr>
              <w:t xml:space="preserve"> </w:t>
            </w:r>
            <w:r w:rsidRPr="003275E1">
              <w:rPr>
                <w:rFonts w:eastAsia="Gulim" w:cs="Arial"/>
                <w:color w:val="auto"/>
                <w:szCs w:val="18"/>
                <w:lang w:eastAsia="ko-KR"/>
              </w:rPr>
              <w:t>소프트웨어에</w:t>
            </w:r>
            <w:r w:rsidRPr="003275E1">
              <w:rPr>
                <w:rFonts w:eastAsia="Gulim" w:cs="Arial"/>
                <w:color w:val="auto"/>
                <w:szCs w:val="18"/>
                <w:lang w:eastAsia="ko-KR"/>
              </w:rPr>
              <w:t xml:space="preserve"> </w:t>
            </w:r>
            <w:r w:rsidRPr="003275E1">
              <w:rPr>
                <w:rFonts w:eastAsia="Gulim" w:cs="Arial"/>
                <w:color w:val="auto"/>
                <w:szCs w:val="18"/>
                <w:lang w:eastAsia="ko-KR"/>
              </w:rPr>
              <w:t>액세스하는</w:t>
            </w:r>
            <w:r w:rsidRPr="003275E1">
              <w:rPr>
                <w:rFonts w:eastAsia="Gulim" w:cs="Arial"/>
                <w:color w:val="auto"/>
                <w:szCs w:val="18"/>
                <w:lang w:eastAsia="ko-KR"/>
              </w:rPr>
              <w:t xml:space="preserve"> </w:t>
            </w:r>
            <w:r w:rsidRPr="003275E1">
              <w:rPr>
                <w:rFonts w:eastAsia="Gulim" w:cs="Arial"/>
                <w:color w:val="auto"/>
                <w:szCs w:val="18"/>
                <w:lang w:eastAsia="ko-KR"/>
              </w:rPr>
              <w:t>각</w:t>
            </w:r>
            <w:r w:rsidRPr="003275E1">
              <w:rPr>
                <w:rFonts w:eastAsia="Gulim" w:cs="Arial"/>
                <w:color w:val="auto"/>
                <w:szCs w:val="18"/>
                <w:lang w:eastAsia="ko-KR"/>
              </w:rPr>
              <w:t xml:space="preserve"> </w:t>
            </w:r>
            <w:r w:rsidRPr="003275E1">
              <w:rPr>
                <w:rFonts w:eastAsia="Gulim" w:cs="Arial"/>
                <w:color w:val="auto"/>
                <w:szCs w:val="18"/>
                <w:lang w:eastAsia="ko-KR"/>
              </w:rPr>
              <w:t>장치</w:t>
            </w:r>
            <w:r w:rsidRPr="003275E1">
              <w:rPr>
                <w:rFonts w:eastAsia="Gulim" w:cs="Arial"/>
                <w:color w:val="auto"/>
                <w:szCs w:val="18"/>
                <w:vertAlign w:val="superscript"/>
                <w:lang w:eastAsia="ko-KR"/>
              </w:rPr>
              <w:t>1</w:t>
            </w:r>
          </w:p>
        </w:tc>
        <w:tc>
          <w:tcPr>
            <w:tcW w:w="2500" w:type="pct"/>
            <w:tcBorders>
              <w:top w:val="dotted" w:sz="4" w:space="0" w:color="98BEE1" w:themeColor="accent1" w:themeShade="E6"/>
              <w:left w:val="nil"/>
              <w:bottom w:val="dotted" w:sz="4" w:space="0" w:color="98BEE1" w:themeColor="accent1" w:themeShade="E6"/>
              <w:right w:val="nil"/>
            </w:tcBorders>
            <w:shd w:val="clear" w:color="auto" w:fill="auto"/>
          </w:tcPr>
          <w:p w:rsidR="004F3F70" w:rsidRPr="003275E1" w:rsidRDefault="00BB41EF" w:rsidP="004F3F70">
            <w:pPr>
              <w:pStyle w:val="PURBody"/>
              <w:rPr>
                <w:rFonts w:eastAsia="Gulim" w:cs="Arial"/>
              </w:rPr>
            </w:pPr>
            <w:r w:rsidRPr="003275E1">
              <w:rPr>
                <w:rStyle w:val="Strong"/>
                <w:rFonts w:eastAsia="Gulim" w:cs="Arial"/>
                <w:color w:val="auto"/>
              </w:rPr>
              <w:t>다음이</w:t>
            </w:r>
            <w:r w:rsidRPr="003275E1">
              <w:rPr>
                <w:rStyle w:val="Strong"/>
                <w:rFonts w:eastAsia="Gulim" w:cs="Arial"/>
                <w:color w:val="auto"/>
              </w:rPr>
              <w:t xml:space="preserve"> </w:t>
            </w:r>
            <w:r w:rsidRPr="003275E1">
              <w:rPr>
                <w:rStyle w:val="Strong"/>
                <w:rFonts w:eastAsia="Gulim" w:cs="Arial"/>
                <w:color w:val="auto"/>
              </w:rPr>
              <w:t>필요합니다</w:t>
            </w:r>
            <w:r w:rsidRPr="003275E1">
              <w:rPr>
                <w:rStyle w:val="Strong"/>
                <w:rFonts w:eastAsia="Gulim" w:cs="Arial"/>
                <w:color w:val="auto"/>
              </w:rPr>
              <w:t>.</w:t>
            </w:r>
          </w:p>
          <w:p w:rsidR="00D05436" w:rsidRPr="00DC44EF" w:rsidRDefault="008957ED" w:rsidP="003B5A77">
            <w:pPr>
              <w:pStyle w:val="PURBullet"/>
              <w:numPr>
                <w:ilvl w:val="0"/>
                <w:numId w:val="18"/>
              </w:numPr>
              <w:rPr>
                <w:rFonts w:eastAsia="Gulim" w:cs="Arial"/>
                <w:lang w:val="fr-FR"/>
              </w:rPr>
            </w:pPr>
            <w:r w:rsidRPr="00DC44EF">
              <w:rPr>
                <w:rFonts w:eastAsia="Gulim" w:cs="Arial"/>
                <w:lang w:val="fr-FR"/>
              </w:rPr>
              <w:t>System</w:t>
            </w:r>
            <w:r w:rsidRPr="00DC44EF">
              <w:rPr>
                <w:rFonts w:eastAsia="Gulim" w:cs="Arial"/>
                <w:color w:val="auto"/>
                <w:lang w:val="fr-FR"/>
              </w:rPr>
              <w:t xml:space="preserve"> Center Endpoint Protection Device SAL</w:t>
            </w:r>
          </w:p>
          <w:p w:rsidR="00963AE0" w:rsidRPr="003275E1" w:rsidRDefault="00963AE0" w:rsidP="00DE591B">
            <w:pPr>
              <w:pStyle w:val="PURBody"/>
              <w:spacing w:line="240" w:lineRule="exact"/>
              <w:rPr>
                <w:rFonts w:eastAsia="Gulim" w:cs="Arial"/>
                <w:color w:val="auto"/>
                <w:lang w:eastAsia="ko-KR"/>
              </w:rPr>
            </w:pPr>
            <w:r w:rsidRPr="003275E1">
              <w:rPr>
                <w:rFonts w:eastAsia="Gulim" w:cs="Arial"/>
                <w:color w:val="auto"/>
                <w:vertAlign w:val="superscript"/>
                <w:lang w:eastAsia="ko-KR"/>
              </w:rPr>
              <w:t>1</w:t>
            </w:r>
            <w:r w:rsidRPr="003275E1">
              <w:rPr>
                <w:rFonts w:eastAsia="Gulim" w:cs="Arial"/>
                <w:color w:val="auto"/>
                <w:lang w:eastAsia="ko-KR"/>
              </w:rPr>
              <w:t>이</w:t>
            </w:r>
            <w:r w:rsidRPr="003275E1">
              <w:rPr>
                <w:rFonts w:eastAsia="Gulim" w:cs="Arial"/>
                <w:color w:val="auto"/>
                <w:lang w:eastAsia="ko-KR"/>
              </w:rPr>
              <w:t xml:space="preserve"> </w:t>
            </w:r>
            <w:r w:rsidRPr="003275E1">
              <w:rPr>
                <w:rFonts w:eastAsia="Gulim" w:cs="Arial"/>
                <w:color w:val="auto"/>
                <w:lang w:eastAsia="ko-KR"/>
              </w:rPr>
              <w:t>요구</w:t>
            </w:r>
            <w:r w:rsidRPr="003275E1">
              <w:rPr>
                <w:rFonts w:eastAsia="Gulim" w:cs="Arial"/>
                <w:color w:val="auto"/>
                <w:lang w:eastAsia="ko-KR"/>
              </w:rPr>
              <w:t xml:space="preserve"> </w:t>
            </w:r>
            <w:r w:rsidRPr="003275E1">
              <w:rPr>
                <w:rFonts w:eastAsia="Gulim" w:cs="Arial"/>
                <w:color w:val="auto"/>
                <w:lang w:eastAsia="ko-KR"/>
              </w:rPr>
              <w:t>사항에서</w:t>
            </w:r>
            <w:r w:rsidRPr="003275E1">
              <w:rPr>
                <w:rFonts w:eastAsia="Gulim" w:cs="Arial"/>
                <w:color w:val="auto"/>
                <w:lang w:eastAsia="ko-KR"/>
              </w:rPr>
              <w:t xml:space="preserve"> "</w:t>
            </w:r>
            <w:r w:rsidRPr="003275E1">
              <w:rPr>
                <w:rFonts w:eastAsia="Gulim" w:cs="Arial"/>
                <w:color w:val="auto"/>
                <w:lang w:eastAsia="ko-KR"/>
              </w:rPr>
              <w:t>장치</w:t>
            </w:r>
            <w:r w:rsidRPr="003275E1">
              <w:rPr>
                <w:rFonts w:eastAsia="Gulim" w:cs="Arial"/>
                <w:color w:val="auto"/>
                <w:lang w:eastAsia="ko-KR"/>
              </w:rPr>
              <w:t>"</w:t>
            </w:r>
            <w:r w:rsidRPr="003275E1">
              <w:rPr>
                <w:rFonts w:eastAsia="Gulim" w:cs="Arial"/>
                <w:color w:val="auto"/>
                <w:lang w:eastAsia="ko-KR"/>
              </w:rPr>
              <w:t>는</w:t>
            </w:r>
            <w:r w:rsidRPr="003275E1">
              <w:rPr>
                <w:rFonts w:eastAsia="Gulim" w:cs="Arial"/>
                <w:color w:val="auto"/>
                <w:lang w:eastAsia="ko-KR"/>
              </w:rPr>
              <w:t xml:space="preserve"> </w:t>
            </w:r>
            <w:r w:rsidRPr="003275E1">
              <w:rPr>
                <w:rFonts w:eastAsia="Gulim" w:cs="Arial"/>
                <w:color w:val="auto"/>
                <w:lang w:eastAsia="ko-KR"/>
              </w:rPr>
              <w:t>데스크톱</w:t>
            </w:r>
            <w:r w:rsidRPr="003275E1">
              <w:rPr>
                <w:rFonts w:eastAsia="Gulim" w:cs="Arial"/>
                <w:color w:val="auto"/>
                <w:lang w:eastAsia="ko-KR"/>
              </w:rPr>
              <w:t xml:space="preserve"> </w:t>
            </w:r>
            <w:r w:rsidRPr="003275E1">
              <w:rPr>
                <w:rFonts w:eastAsia="Gulim" w:cs="Arial"/>
                <w:color w:val="auto"/>
                <w:lang w:eastAsia="ko-KR"/>
              </w:rPr>
              <w:t>운영</w:t>
            </w:r>
            <w:r w:rsidRPr="003275E1">
              <w:rPr>
                <w:rFonts w:eastAsia="Gulim" w:cs="Arial"/>
                <w:color w:val="auto"/>
                <w:lang w:eastAsia="ko-KR"/>
              </w:rPr>
              <w:t xml:space="preserve"> </w:t>
            </w:r>
            <w:r w:rsidRPr="003275E1">
              <w:rPr>
                <w:rFonts w:eastAsia="Gulim" w:cs="Arial"/>
                <w:color w:val="auto"/>
                <w:lang w:eastAsia="ko-KR"/>
              </w:rPr>
              <w:t>체제를</w:t>
            </w:r>
            <w:r w:rsidRPr="003275E1">
              <w:rPr>
                <w:rFonts w:eastAsia="Gulim" w:cs="Arial"/>
                <w:color w:val="auto"/>
                <w:lang w:eastAsia="ko-KR"/>
              </w:rPr>
              <w:t xml:space="preserve"> </w:t>
            </w:r>
            <w:r w:rsidRPr="003275E1">
              <w:rPr>
                <w:rFonts w:eastAsia="Gulim" w:cs="Arial"/>
                <w:color w:val="auto"/>
                <w:lang w:eastAsia="ko-KR"/>
              </w:rPr>
              <w:t>실행하는</w:t>
            </w:r>
            <w:r w:rsidRPr="003275E1">
              <w:rPr>
                <w:rFonts w:eastAsia="Gulim" w:cs="Arial"/>
                <w:color w:val="auto"/>
                <w:lang w:eastAsia="ko-KR"/>
              </w:rPr>
              <w:t xml:space="preserve"> </w:t>
            </w:r>
            <w:r w:rsidRPr="003275E1">
              <w:rPr>
                <w:rFonts w:eastAsia="Gulim" w:cs="Arial"/>
                <w:color w:val="auto"/>
                <w:lang w:eastAsia="ko-KR"/>
              </w:rPr>
              <w:t>장치입니다</w:t>
            </w:r>
            <w:r w:rsidRPr="003275E1">
              <w:rPr>
                <w:rFonts w:eastAsia="Gulim" w:cs="Arial"/>
                <w:color w:val="auto"/>
                <w:lang w:eastAsia="ko-KR"/>
              </w:rPr>
              <w:t xml:space="preserve">. </w:t>
            </w:r>
            <w:r w:rsidRPr="003275E1">
              <w:rPr>
                <w:rFonts w:eastAsia="Gulim" w:cs="Arial"/>
                <w:color w:val="auto"/>
                <w:lang w:eastAsia="ko-KR"/>
              </w:rPr>
              <w:t>서버</w:t>
            </w:r>
            <w:r w:rsidRPr="003275E1">
              <w:rPr>
                <w:rFonts w:eastAsia="Gulim" w:cs="Arial"/>
                <w:color w:val="auto"/>
                <w:lang w:eastAsia="ko-KR"/>
              </w:rPr>
              <w:t xml:space="preserve"> </w:t>
            </w:r>
            <w:r w:rsidRPr="003275E1">
              <w:rPr>
                <w:rFonts w:eastAsia="Gulim" w:cs="Arial"/>
                <w:color w:val="auto"/>
                <w:lang w:eastAsia="ko-KR"/>
              </w:rPr>
              <w:t>운영</w:t>
            </w:r>
            <w:r w:rsidRPr="003275E1">
              <w:rPr>
                <w:rFonts w:eastAsia="Gulim" w:cs="Arial"/>
                <w:color w:val="auto"/>
                <w:lang w:eastAsia="ko-KR"/>
              </w:rPr>
              <w:t xml:space="preserve"> </w:t>
            </w:r>
            <w:r w:rsidRPr="003275E1">
              <w:rPr>
                <w:rFonts w:eastAsia="Gulim" w:cs="Arial"/>
                <w:color w:val="auto"/>
                <w:lang w:eastAsia="ko-KR"/>
              </w:rPr>
              <w:t>체제를</w:t>
            </w:r>
            <w:r w:rsidRPr="003275E1">
              <w:rPr>
                <w:rFonts w:eastAsia="Gulim" w:cs="Arial"/>
                <w:color w:val="auto"/>
                <w:lang w:eastAsia="ko-KR"/>
              </w:rPr>
              <w:t xml:space="preserve"> </w:t>
            </w:r>
            <w:r w:rsidRPr="003275E1">
              <w:rPr>
                <w:rFonts w:eastAsia="Gulim" w:cs="Arial"/>
                <w:color w:val="auto"/>
                <w:lang w:eastAsia="ko-KR"/>
              </w:rPr>
              <w:t>실행하는</w:t>
            </w:r>
            <w:r w:rsidRPr="003275E1">
              <w:rPr>
                <w:rFonts w:eastAsia="Gulim" w:cs="Arial"/>
                <w:color w:val="auto"/>
                <w:lang w:eastAsia="ko-KR"/>
              </w:rPr>
              <w:t xml:space="preserve"> </w:t>
            </w:r>
            <w:r w:rsidRPr="003275E1">
              <w:rPr>
                <w:rFonts w:eastAsia="Gulim" w:cs="Arial"/>
                <w:color w:val="auto"/>
                <w:lang w:eastAsia="ko-KR"/>
              </w:rPr>
              <w:t>장치에</w:t>
            </w:r>
            <w:r w:rsidRPr="003275E1">
              <w:rPr>
                <w:rFonts w:eastAsia="Gulim" w:cs="Arial"/>
                <w:color w:val="auto"/>
                <w:lang w:eastAsia="ko-KR"/>
              </w:rPr>
              <w:t xml:space="preserve"> </w:t>
            </w:r>
            <w:r w:rsidRPr="003275E1">
              <w:rPr>
                <w:rFonts w:eastAsia="Gulim" w:cs="Arial"/>
                <w:color w:val="auto"/>
                <w:lang w:eastAsia="ko-KR"/>
              </w:rPr>
              <w:t>대한</w:t>
            </w:r>
            <w:r w:rsidRPr="003275E1">
              <w:rPr>
                <w:rFonts w:eastAsia="Gulim" w:cs="Arial"/>
                <w:color w:val="auto"/>
                <w:lang w:eastAsia="ko-KR"/>
              </w:rPr>
              <w:t xml:space="preserve"> </w:t>
            </w:r>
            <w:r w:rsidRPr="003275E1">
              <w:rPr>
                <w:rFonts w:eastAsia="Gulim" w:cs="Arial"/>
                <w:color w:val="auto"/>
                <w:lang w:eastAsia="ko-KR"/>
              </w:rPr>
              <w:t>온라인</w:t>
            </w:r>
            <w:r w:rsidRPr="003275E1">
              <w:rPr>
                <w:rFonts w:eastAsia="Gulim" w:cs="Arial"/>
                <w:color w:val="auto"/>
                <w:lang w:eastAsia="ko-KR"/>
              </w:rPr>
              <w:t xml:space="preserve"> </w:t>
            </w:r>
            <w:r w:rsidRPr="003275E1">
              <w:rPr>
                <w:rFonts w:eastAsia="Gulim" w:cs="Arial"/>
                <w:color w:val="auto"/>
                <w:lang w:eastAsia="ko-KR"/>
              </w:rPr>
              <w:t>서비스에</w:t>
            </w:r>
            <w:r w:rsidRPr="003275E1">
              <w:rPr>
                <w:rFonts w:eastAsia="Gulim" w:cs="Arial"/>
                <w:color w:val="auto"/>
                <w:lang w:eastAsia="ko-KR"/>
              </w:rPr>
              <w:t xml:space="preserve"> </w:t>
            </w:r>
            <w:r w:rsidRPr="003275E1">
              <w:rPr>
                <w:rFonts w:eastAsia="Gulim" w:cs="Arial"/>
                <w:color w:val="auto"/>
                <w:lang w:eastAsia="ko-KR"/>
              </w:rPr>
              <w:t>액세스할</w:t>
            </w:r>
            <w:r w:rsidRPr="003275E1">
              <w:rPr>
                <w:rFonts w:eastAsia="Gulim" w:cs="Arial"/>
                <w:color w:val="auto"/>
                <w:lang w:eastAsia="ko-KR"/>
              </w:rPr>
              <w:t xml:space="preserve"> </w:t>
            </w:r>
            <w:r w:rsidRPr="003275E1">
              <w:rPr>
                <w:rFonts w:eastAsia="Gulim" w:cs="Arial"/>
                <w:color w:val="auto"/>
                <w:lang w:eastAsia="ko-KR"/>
              </w:rPr>
              <w:t>수</w:t>
            </w:r>
            <w:r w:rsidRPr="003275E1">
              <w:rPr>
                <w:rFonts w:eastAsia="Gulim" w:cs="Arial"/>
                <w:color w:val="auto"/>
                <w:lang w:eastAsia="ko-KR"/>
              </w:rPr>
              <w:t xml:space="preserve"> </w:t>
            </w:r>
            <w:r w:rsidRPr="003275E1">
              <w:rPr>
                <w:rFonts w:eastAsia="Gulim" w:cs="Arial"/>
                <w:color w:val="auto"/>
                <w:lang w:eastAsia="ko-KR"/>
              </w:rPr>
              <w:t>있는</w:t>
            </w:r>
            <w:r w:rsidRPr="003275E1">
              <w:rPr>
                <w:rFonts w:eastAsia="Gulim" w:cs="Arial"/>
                <w:color w:val="auto"/>
                <w:lang w:eastAsia="ko-KR"/>
              </w:rPr>
              <w:t xml:space="preserve"> </w:t>
            </w:r>
            <w:r w:rsidRPr="003275E1">
              <w:rPr>
                <w:rFonts w:eastAsia="Gulim" w:cs="Arial"/>
                <w:color w:val="auto"/>
                <w:lang w:eastAsia="ko-KR"/>
              </w:rPr>
              <w:t>권리를</w:t>
            </w:r>
            <w:r w:rsidRPr="003275E1">
              <w:rPr>
                <w:rFonts w:eastAsia="Gulim" w:cs="Arial"/>
                <w:color w:val="auto"/>
                <w:lang w:eastAsia="ko-KR"/>
              </w:rPr>
              <w:t xml:space="preserve"> </w:t>
            </w:r>
            <w:r w:rsidRPr="003275E1">
              <w:rPr>
                <w:rFonts w:eastAsia="Gulim" w:cs="Arial"/>
                <w:color w:val="auto"/>
                <w:lang w:eastAsia="ko-KR"/>
              </w:rPr>
              <w:t>부여하려면</w:t>
            </w:r>
            <w:r w:rsidRPr="003275E1">
              <w:rPr>
                <w:rFonts w:eastAsia="Gulim" w:cs="Arial"/>
                <w:color w:val="auto"/>
                <w:lang w:eastAsia="ko-KR"/>
              </w:rPr>
              <w:t xml:space="preserve"> System Center 2012 Datacenter </w:t>
            </w:r>
            <w:r w:rsidRPr="003275E1">
              <w:rPr>
                <w:rFonts w:eastAsia="Gulim" w:cs="Arial"/>
                <w:color w:val="auto"/>
                <w:lang w:eastAsia="ko-KR"/>
              </w:rPr>
              <w:t>및</w:t>
            </w:r>
            <w:r w:rsidRPr="003275E1">
              <w:rPr>
                <w:rFonts w:eastAsia="Gulim" w:cs="Arial"/>
                <w:color w:val="auto"/>
                <w:lang w:eastAsia="ko-KR"/>
              </w:rPr>
              <w:t>/</w:t>
            </w:r>
            <w:r w:rsidRPr="003275E1">
              <w:rPr>
                <w:rFonts w:eastAsia="Gulim" w:cs="Arial"/>
                <w:color w:val="auto"/>
                <w:lang w:eastAsia="ko-KR"/>
              </w:rPr>
              <w:t>또는</w:t>
            </w:r>
            <w:r w:rsidRPr="003275E1">
              <w:rPr>
                <w:rFonts w:eastAsia="Gulim" w:cs="Arial"/>
                <w:color w:val="auto"/>
                <w:lang w:eastAsia="ko-KR"/>
              </w:rPr>
              <w:t xml:space="preserve"> System Center 2012 Standard </w:t>
            </w:r>
            <w:r w:rsidRPr="003275E1">
              <w:rPr>
                <w:rFonts w:eastAsia="Gulim" w:cs="Arial"/>
                <w:color w:val="auto"/>
                <w:lang w:eastAsia="ko-KR"/>
              </w:rPr>
              <w:t>제품에</w:t>
            </w:r>
            <w:r w:rsidRPr="003275E1">
              <w:rPr>
                <w:rFonts w:eastAsia="Gulim" w:cs="Arial"/>
                <w:color w:val="auto"/>
                <w:lang w:eastAsia="ko-KR"/>
              </w:rPr>
              <w:t xml:space="preserve"> </w:t>
            </w:r>
            <w:r w:rsidRPr="003275E1">
              <w:rPr>
                <w:rFonts w:eastAsia="Gulim" w:cs="Arial"/>
                <w:color w:val="auto"/>
                <w:lang w:eastAsia="ko-KR"/>
              </w:rPr>
              <w:t>대한</w:t>
            </w:r>
            <w:r w:rsidRPr="003275E1">
              <w:rPr>
                <w:rFonts w:eastAsia="Gulim" w:cs="Arial"/>
                <w:color w:val="auto"/>
                <w:lang w:eastAsia="ko-KR"/>
              </w:rPr>
              <w:t xml:space="preserve"> </w:t>
            </w:r>
            <w:r w:rsidRPr="003275E1">
              <w:rPr>
                <w:rFonts w:eastAsia="Gulim" w:cs="Arial"/>
                <w:color w:val="auto"/>
                <w:lang w:eastAsia="ko-KR"/>
              </w:rPr>
              <w:t>조건을</w:t>
            </w:r>
            <w:r w:rsidRPr="003275E1">
              <w:rPr>
                <w:rFonts w:eastAsia="Gulim" w:cs="Arial"/>
                <w:color w:val="auto"/>
                <w:lang w:eastAsia="ko-KR"/>
              </w:rPr>
              <w:t xml:space="preserve"> </w:t>
            </w:r>
            <w:r w:rsidRPr="003275E1">
              <w:rPr>
                <w:rFonts w:eastAsia="Gulim" w:cs="Arial"/>
                <w:color w:val="auto"/>
                <w:lang w:eastAsia="ko-KR"/>
              </w:rPr>
              <w:t>참조하십시오</w:t>
            </w:r>
            <w:r w:rsidRPr="003275E1">
              <w:rPr>
                <w:rFonts w:eastAsia="Gulim" w:cs="Arial"/>
                <w:color w:val="auto"/>
                <w:lang w:eastAsia="ko-KR"/>
              </w:rPr>
              <w:t>.</w:t>
            </w:r>
          </w:p>
        </w:tc>
      </w:tr>
    </w:tbl>
    <w:p w:rsidR="00D05436" w:rsidRPr="003275E1" w:rsidRDefault="00D05436" w:rsidP="0085206E">
      <w:pPr>
        <w:pStyle w:val="PURADDITIONALTERMSHEADERMB"/>
        <w:rPr>
          <w:rFonts w:eastAsia="Gulim" w:cs="Arial"/>
          <w:lang w:eastAsia="ko-KR"/>
        </w:rPr>
      </w:pPr>
      <w:bookmarkStart w:id="717" w:name="_Toc286933217"/>
      <w:bookmarkStart w:id="718" w:name="_Toc287431943"/>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조항</w:t>
      </w:r>
      <w:r w:rsidRPr="003275E1">
        <w:rPr>
          <w:rFonts w:eastAsia="Gulim" w:cs="Arial"/>
          <w:lang w:eastAsia="ko-KR"/>
        </w:rPr>
        <w:t>:</w:t>
      </w:r>
    </w:p>
    <w:p w:rsidR="00D05436" w:rsidRPr="003275E1" w:rsidRDefault="00D05436" w:rsidP="00D05436">
      <w:pPr>
        <w:pStyle w:val="PURBlueStrong"/>
        <w:rPr>
          <w:rFonts w:eastAsia="Gulim" w:cs="Arial"/>
          <w:lang w:eastAsia="ko-KR"/>
        </w:rPr>
      </w:pPr>
      <w:r w:rsidRPr="003275E1">
        <w:rPr>
          <w:rFonts w:eastAsia="Gulim" w:cs="Arial"/>
          <w:lang w:eastAsia="ko-KR"/>
        </w:rPr>
        <w:t>갱신을</w:t>
      </w:r>
      <w:r w:rsidRPr="003275E1">
        <w:rPr>
          <w:rFonts w:eastAsia="Gulim" w:cs="Arial"/>
          <w:lang w:eastAsia="ko-KR"/>
        </w:rPr>
        <w:t xml:space="preserve"> </w:t>
      </w:r>
      <w:r w:rsidRPr="003275E1">
        <w:rPr>
          <w:rFonts w:eastAsia="Gulim" w:cs="Arial"/>
          <w:lang w:eastAsia="ko-KR"/>
        </w:rPr>
        <w:t>통한</w:t>
      </w:r>
      <w:r w:rsidRPr="003275E1">
        <w:rPr>
          <w:rFonts w:eastAsia="Gulim" w:cs="Arial"/>
          <w:lang w:eastAsia="ko-KR"/>
        </w:rPr>
        <w:t xml:space="preserve"> </w:t>
      </w:r>
      <w:r w:rsidRPr="003275E1">
        <w:rPr>
          <w:rFonts w:eastAsia="Gulim" w:cs="Arial"/>
          <w:lang w:eastAsia="ko-KR"/>
        </w:rPr>
        <w:t>사용</w:t>
      </w:r>
    </w:p>
    <w:p w:rsidR="00D05436" w:rsidRPr="003275E1" w:rsidRDefault="00440145" w:rsidP="00D05436">
      <w:pPr>
        <w:pStyle w:val="PURBody-Indented"/>
        <w:rPr>
          <w:rFonts w:eastAsia="Gulim" w:cs="Arial"/>
          <w:lang w:eastAsia="ko-KR"/>
        </w:rPr>
      </w:pPr>
      <w:r w:rsidRPr="003275E1">
        <w:rPr>
          <w:rFonts w:eastAsia="Gulim" w:cs="Arial"/>
          <w:lang w:eastAsia="ko-KR"/>
        </w:rPr>
        <w:t>무단</w:t>
      </w:r>
      <w:r w:rsidRPr="003275E1">
        <w:rPr>
          <w:rFonts w:eastAsia="Gulim" w:cs="Arial"/>
          <w:lang w:eastAsia="ko-KR"/>
        </w:rPr>
        <w:t xml:space="preserve"> </w:t>
      </w:r>
      <w:r w:rsidRPr="003275E1">
        <w:rPr>
          <w:rFonts w:eastAsia="Gulim" w:cs="Arial"/>
          <w:lang w:eastAsia="ko-KR"/>
        </w:rPr>
        <w:t>사용을</w:t>
      </w:r>
      <w:r w:rsidRPr="003275E1">
        <w:rPr>
          <w:rFonts w:eastAsia="Gulim" w:cs="Arial"/>
          <w:lang w:eastAsia="ko-KR"/>
        </w:rPr>
        <w:t xml:space="preserve"> </w:t>
      </w:r>
      <w:r w:rsidRPr="003275E1">
        <w:rPr>
          <w:rFonts w:eastAsia="Gulim" w:cs="Arial"/>
          <w:lang w:eastAsia="ko-KR"/>
        </w:rPr>
        <w:t>방지하기</w:t>
      </w:r>
      <w:r w:rsidRPr="003275E1">
        <w:rPr>
          <w:rFonts w:eastAsia="Gulim" w:cs="Arial"/>
          <w:lang w:eastAsia="ko-KR"/>
        </w:rPr>
        <w:t xml:space="preserve"> </w:t>
      </w:r>
      <w:r w:rsidRPr="003275E1">
        <w:rPr>
          <w:rFonts w:eastAsia="Gulim" w:cs="Arial"/>
          <w:lang w:eastAsia="ko-KR"/>
        </w:rPr>
        <w:t>위해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처음</w:t>
      </w:r>
      <w:r w:rsidRPr="003275E1">
        <w:rPr>
          <w:rFonts w:eastAsia="Gulim" w:cs="Arial"/>
          <w:lang w:eastAsia="ko-KR"/>
        </w:rPr>
        <w:t xml:space="preserve"> </w:t>
      </w:r>
      <w:r w:rsidRPr="003275E1">
        <w:rPr>
          <w:rFonts w:eastAsia="Gulim" w:cs="Arial"/>
          <w:lang w:eastAsia="ko-KR"/>
        </w:rPr>
        <w:t>사용한</w:t>
      </w:r>
      <w:r w:rsidRPr="003275E1">
        <w:rPr>
          <w:rFonts w:eastAsia="Gulim" w:cs="Arial"/>
          <w:lang w:eastAsia="ko-KR"/>
        </w:rPr>
        <w:t xml:space="preserve"> </w:t>
      </w:r>
      <w:r w:rsidRPr="003275E1">
        <w:rPr>
          <w:rFonts w:eastAsia="Gulim" w:cs="Arial"/>
          <w:lang w:eastAsia="ko-KR"/>
        </w:rPr>
        <w:t>후</w:t>
      </w:r>
      <w:r w:rsidRPr="003275E1">
        <w:rPr>
          <w:rFonts w:eastAsia="Gulim" w:cs="Arial"/>
          <w:lang w:eastAsia="ko-KR"/>
        </w:rPr>
        <w:t xml:space="preserve"> 3</w:t>
      </w:r>
      <w:r w:rsidRPr="003275E1">
        <w:rPr>
          <w:rFonts w:eastAsia="Gulim" w:cs="Arial"/>
          <w:lang w:eastAsia="ko-KR"/>
        </w:rPr>
        <w:t>년이</w:t>
      </w:r>
      <w:r w:rsidRPr="003275E1">
        <w:rPr>
          <w:rFonts w:eastAsia="Gulim" w:cs="Arial"/>
          <w:lang w:eastAsia="ko-KR"/>
        </w:rPr>
        <w:t xml:space="preserve"> </w:t>
      </w:r>
      <w:r w:rsidRPr="003275E1">
        <w:rPr>
          <w:rFonts w:eastAsia="Gulim" w:cs="Arial"/>
          <w:lang w:eastAsia="ko-KR"/>
        </w:rPr>
        <w:t>지나면</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서비스의</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기능들은</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없게</w:t>
      </w:r>
      <w:r w:rsidRPr="003275E1">
        <w:rPr>
          <w:rFonts w:eastAsia="Gulim" w:cs="Arial"/>
          <w:lang w:eastAsia="ko-KR"/>
        </w:rPr>
        <w:t xml:space="preserve"> </w:t>
      </w:r>
      <w:r w:rsidRPr="003275E1">
        <w:rPr>
          <w:rFonts w:eastAsia="Gulim" w:cs="Arial"/>
          <w:lang w:eastAsia="ko-KR"/>
        </w:rPr>
        <w:t>됩니다</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사용권을</w:t>
      </w:r>
      <w:r w:rsidRPr="003275E1">
        <w:rPr>
          <w:rFonts w:eastAsia="Gulim" w:cs="Arial"/>
          <w:lang w:eastAsia="ko-KR"/>
        </w:rPr>
        <w:t xml:space="preserve"> </w:t>
      </w:r>
      <w:r w:rsidRPr="003275E1">
        <w:rPr>
          <w:rFonts w:eastAsia="Gulim" w:cs="Arial"/>
          <w:lang w:eastAsia="ko-KR"/>
        </w:rPr>
        <w:t>갱신하면</w:t>
      </w:r>
      <w:r w:rsidRPr="003275E1">
        <w:rPr>
          <w:rFonts w:eastAsia="Gulim" w:cs="Arial"/>
          <w:lang w:eastAsia="ko-KR"/>
        </w:rPr>
        <w:t xml:space="preserve"> </w:t>
      </w:r>
      <w:r w:rsidRPr="003275E1">
        <w:rPr>
          <w:rFonts w:eastAsia="Gulim" w:cs="Arial"/>
          <w:lang w:eastAsia="ko-KR"/>
        </w:rPr>
        <w:t>기한을</w:t>
      </w:r>
      <w:r w:rsidRPr="003275E1">
        <w:rPr>
          <w:rFonts w:eastAsia="Gulim" w:cs="Arial"/>
          <w:lang w:eastAsia="ko-KR"/>
        </w:rPr>
        <w:t xml:space="preserve"> </w:t>
      </w:r>
      <w:r w:rsidRPr="003275E1">
        <w:rPr>
          <w:rFonts w:eastAsia="Gulim" w:cs="Arial"/>
          <w:lang w:eastAsia="ko-KR"/>
        </w:rPr>
        <w:t>연장할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p>
    <w:p w:rsidR="00D05436" w:rsidRPr="003275E1" w:rsidRDefault="00D05436" w:rsidP="00D05436">
      <w:pPr>
        <w:pStyle w:val="PURBlueStrong"/>
        <w:rPr>
          <w:rFonts w:eastAsia="Gulim" w:cs="Arial"/>
          <w:lang w:eastAsia="ko-KR"/>
        </w:rPr>
      </w:pPr>
      <w:r w:rsidRPr="003275E1">
        <w:rPr>
          <w:rFonts w:eastAsia="Gulim" w:cs="Arial"/>
          <w:lang w:eastAsia="ko-KR"/>
        </w:rPr>
        <w:t>스캔</w:t>
      </w:r>
      <w:r w:rsidRPr="003275E1">
        <w:rPr>
          <w:rFonts w:eastAsia="Gulim" w:cs="Arial"/>
          <w:lang w:eastAsia="ko-KR"/>
        </w:rPr>
        <w:t xml:space="preserve"> </w:t>
      </w:r>
      <w:r w:rsidRPr="003275E1">
        <w:rPr>
          <w:rFonts w:eastAsia="Gulim" w:cs="Arial"/>
          <w:lang w:eastAsia="ko-KR"/>
        </w:rPr>
        <w:t>엔진의</w:t>
      </w:r>
      <w:r w:rsidRPr="003275E1">
        <w:rPr>
          <w:rFonts w:eastAsia="Gulim" w:cs="Arial"/>
          <w:lang w:eastAsia="ko-KR"/>
        </w:rPr>
        <w:t xml:space="preserve"> </w:t>
      </w:r>
      <w:r w:rsidRPr="003275E1">
        <w:rPr>
          <w:rFonts w:eastAsia="Gulim" w:cs="Arial"/>
          <w:lang w:eastAsia="ko-KR"/>
        </w:rPr>
        <w:t>대체</w:t>
      </w:r>
    </w:p>
    <w:p w:rsidR="00D05436" w:rsidRPr="003275E1" w:rsidRDefault="00D05436" w:rsidP="00D05436">
      <w:pPr>
        <w:pStyle w:val="PURBody-Indented"/>
        <w:rPr>
          <w:rFonts w:eastAsia="Gulim" w:cs="Arial"/>
          <w:lang w:eastAsia="ko-KR"/>
        </w:rPr>
      </w:pP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서비스에서</w:t>
      </w:r>
      <w:r w:rsidRPr="003275E1">
        <w:rPr>
          <w:rFonts w:eastAsia="Gulim" w:cs="Arial"/>
          <w:lang w:eastAsia="ko-KR"/>
        </w:rPr>
        <w:t xml:space="preserve"> </w:t>
      </w:r>
      <w:r w:rsidRPr="003275E1">
        <w:rPr>
          <w:rFonts w:eastAsia="Gulim" w:cs="Arial"/>
          <w:lang w:eastAsia="ko-KR"/>
        </w:rPr>
        <w:t>다음</w:t>
      </w:r>
      <w:r w:rsidRPr="003275E1">
        <w:rPr>
          <w:rFonts w:eastAsia="Gulim" w:cs="Arial"/>
          <w:lang w:eastAsia="ko-KR"/>
        </w:rPr>
        <w:t xml:space="preserve"> </w:t>
      </w:r>
      <w:r w:rsidRPr="003275E1">
        <w:rPr>
          <w:rFonts w:eastAsia="Gulim" w:cs="Arial"/>
          <w:lang w:eastAsia="ko-KR"/>
        </w:rPr>
        <w:t>기능은</w:t>
      </w:r>
      <w:r w:rsidRPr="003275E1">
        <w:rPr>
          <w:rFonts w:eastAsia="Gulim" w:cs="Arial"/>
          <w:lang w:eastAsia="ko-KR"/>
        </w:rPr>
        <w:t xml:space="preserve"> </w:t>
      </w:r>
      <w:r w:rsidRPr="003275E1">
        <w:rPr>
          <w:rFonts w:eastAsia="Gulim" w:cs="Arial"/>
          <w:lang w:eastAsia="ko-KR"/>
        </w:rPr>
        <w:t>그에</w:t>
      </w:r>
      <w:r w:rsidRPr="003275E1">
        <w:rPr>
          <w:rFonts w:eastAsia="Gulim" w:cs="Arial"/>
          <w:lang w:eastAsia="ko-KR"/>
        </w:rPr>
        <w:t xml:space="preserve"> </w:t>
      </w:r>
      <w:r w:rsidRPr="003275E1">
        <w:rPr>
          <w:rFonts w:eastAsia="Gulim" w:cs="Arial"/>
          <w:lang w:eastAsia="ko-KR"/>
        </w:rPr>
        <w:t>준하는</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파일로</w:t>
      </w:r>
      <w:r w:rsidRPr="003275E1">
        <w:rPr>
          <w:rFonts w:eastAsia="Gulim" w:cs="Arial"/>
          <w:lang w:eastAsia="ko-KR"/>
        </w:rPr>
        <w:t xml:space="preserve"> </w:t>
      </w:r>
      <w:r w:rsidRPr="003275E1">
        <w:rPr>
          <w:rFonts w:eastAsia="Gulim" w:cs="Arial"/>
          <w:lang w:eastAsia="ko-KR"/>
        </w:rPr>
        <w:t>대체될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275E1" w:rsidRDefault="00D05436" w:rsidP="007C5CD0">
      <w:pPr>
        <w:pStyle w:val="PURBullet-Indented"/>
        <w:rPr>
          <w:rFonts w:eastAsia="Gulim" w:cs="Arial"/>
          <w:lang w:eastAsia="ko-KR"/>
        </w:rPr>
      </w:pPr>
      <w:r w:rsidRPr="003275E1">
        <w:rPr>
          <w:rFonts w:eastAsia="Gulim" w:cs="Arial"/>
          <w:lang w:eastAsia="ko-KR"/>
        </w:rPr>
        <w:t>바이러스</w:t>
      </w:r>
      <w:r w:rsidRPr="003275E1">
        <w:rPr>
          <w:rFonts w:eastAsia="Gulim" w:cs="Arial"/>
          <w:lang w:eastAsia="ko-KR"/>
        </w:rPr>
        <w:t xml:space="preserve"> </w:t>
      </w:r>
      <w:r w:rsidRPr="003275E1">
        <w:rPr>
          <w:rFonts w:eastAsia="Gulim" w:cs="Arial"/>
          <w:lang w:eastAsia="ko-KR"/>
        </w:rPr>
        <w:t>백신</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스팸</w:t>
      </w:r>
      <w:r w:rsidRPr="003275E1">
        <w:rPr>
          <w:rFonts w:eastAsia="Gulim" w:cs="Arial"/>
          <w:lang w:eastAsia="ko-KR"/>
        </w:rPr>
        <w:t xml:space="preserve"> </w:t>
      </w:r>
      <w:r w:rsidRPr="003275E1">
        <w:rPr>
          <w:rFonts w:eastAsia="Gulim" w:cs="Arial"/>
          <w:lang w:eastAsia="ko-KR"/>
        </w:rPr>
        <w:t>메일</w:t>
      </w:r>
      <w:r w:rsidRPr="003275E1">
        <w:rPr>
          <w:rFonts w:eastAsia="Gulim" w:cs="Arial"/>
          <w:lang w:eastAsia="ko-KR"/>
        </w:rPr>
        <w:t xml:space="preserve"> </w:t>
      </w:r>
      <w:r w:rsidRPr="003275E1">
        <w:rPr>
          <w:rFonts w:eastAsia="Gulim" w:cs="Arial"/>
          <w:lang w:eastAsia="ko-KR"/>
        </w:rPr>
        <w:t>규제</w:t>
      </w:r>
      <w:r w:rsidRPr="003275E1">
        <w:rPr>
          <w:rFonts w:eastAsia="Gulim" w:cs="Arial"/>
          <w:lang w:eastAsia="ko-KR"/>
        </w:rPr>
        <w:t xml:space="preserve"> </w:t>
      </w:r>
      <w:r w:rsidRPr="003275E1">
        <w:rPr>
          <w:rFonts w:eastAsia="Gulim" w:cs="Arial"/>
          <w:lang w:eastAsia="ko-KR"/>
        </w:rPr>
        <w:t>소프트웨어</w:t>
      </w:r>
    </w:p>
    <w:p w:rsidR="00D05436" w:rsidRPr="003275E1" w:rsidRDefault="00D05436" w:rsidP="007C5CD0">
      <w:pPr>
        <w:pStyle w:val="PURBullet-Indented"/>
        <w:rPr>
          <w:rFonts w:eastAsia="Gulim" w:cs="Arial"/>
          <w:lang w:eastAsia="ko-KR"/>
        </w:rPr>
      </w:pPr>
      <w:r w:rsidRPr="003275E1">
        <w:rPr>
          <w:rFonts w:eastAsia="Gulim" w:cs="Arial"/>
          <w:lang w:eastAsia="ko-KR"/>
        </w:rPr>
        <w:t>서명</w:t>
      </w:r>
      <w:r w:rsidRPr="003275E1">
        <w:rPr>
          <w:rFonts w:eastAsia="Gulim" w:cs="Arial"/>
          <w:lang w:eastAsia="ko-KR"/>
        </w:rPr>
        <w:t xml:space="preserve"> </w:t>
      </w:r>
      <w:r w:rsidRPr="003275E1">
        <w:rPr>
          <w:rFonts w:eastAsia="Gulim" w:cs="Arial"/>
          <w:lang w:eastAsia="ko-KR"/>
        </w:rPr>
        <w:t>파일</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내용</w:t>
      </w:r>
      <w:r w:rsidRPr="003275E1">
        <w:rPr>
          <w:rFonts w:eastAsia="Gulim" w:cs="Arial"/>
          <w:lang w:eastAsia="ko-KR"/>
        </w:rPr>
        <w:t xml:space="preserve"> </w:t>
      </w:r>
      <w:r w:rsidRPr="003275E1">
        <w:rPr>
          <w:rFonts w:eastAsia="Gulim" w:cs="Arial"/>
          <w:lang w:eastAsia="ko-KR"/>
        </w:rPr>
        <w:t>필터링</w:t>
      </w:r>
      <w:r w:rsidRPr="003275E1">
        <w:rPr>
          <w:rFonts w:eastAsia="Gulim" w:cs="Arial"/>
          <w:lang w:eastAsia="ko-KR"/>
        </w:rPr>
        <w:t xml:space="preserve"> </w:t>
      </w: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파일</w:t>
      </w:r>
    </w:p>
    <w:p w:rsidR="00D05436" w:rsidRPr="003275E1" w:rsidRDefault="00D05436" w:rsidP="00D05436">
      <w:pPr>
        <w:pStyle w:val="PURBlueStrong"/>
        <w:rPr>
          <w:rFonts w:eastAsia="Gulim" w:cs="Arial"/>
          <w:lang w:eastAsia="ko-KR"/>
        </w:rPr>
      </w:pP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p>
    <w:p w:rsidR="00D05436" w:rsidRPr="003275E1" w:rsidRDefault="00D05436" w:rsidP="00D05436">
      <w:pPr>
        <w:pStyle w:val="PURBody-Indented"/>
        <w:rPr>
          <w:rFonts w:eastAsia="Gulim" w:cs="Arial"/>
          <w:lang w:eastAsia="ko-KR"/>
        </w:rPr>
      </w:pP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SAL</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취득할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w:t>
      </w:r>
    </w:p>
    <w:p w:rsidR="00D05436" w:rsidRPr="003275E1" w:rsidRDefault="00D05436" w:rsidP="00D05436">
      <w:pPr>
        <w:pStyle w:val="PURBlueStrong"/>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인스턴스</w:t>
      </w:r>
      <w:r w:rsidRPr="003275E1">
        <w:rPr>
          <w:rFonts w:eastAsia="Gulim" w:cs="Arial"/>
          <w:lang w:eastAsia="ko-KR"/>
        </w:rPr>
        <w:t xml:space="preserve"> </w:t>
      </w:r>
      <w:r w:rsidRPr="003275E1">
        <w:rPr>
          <w:rFonts w:eastAsia="Gulim" w:cs="Arial"/>
          <w:lang w:eastAsia="ko-KR"/>
        </w:rPr>
        <w:t>실행</w:t>
      </w:r>
    </w:p>
    <w:p w:rsidR="00D05436" w:rsidRPr="003275E1" w:rsidRDefault="00D05436" w:rsidP="00D05436">
      <w:pPr>
        <w:pStyle w:val="PURBody-Indented"/>
        <w:rPr>
          <w:rFonts w:eastAsia="Gulim" w:cs="Arial"/>
          <w:lang w:eastAsia="ko-KR"/>
        </w:rPr>
      </w:pPr>
      <w:r w:rsidRPr="003275E1">
        <w:rPr>
          <w:rFonts w:eastAsia="Gulim" w:cs="Arial"/>
          <w:lang w:eastAsia="ko-KR"/>
        </w:rPr>
        <w:t>장치</w:t>
      </w:r>
      <w:r w:rsidRPr="003275E1">
        <w:rPr>
          <w:rFonts w:eastAsia="Gulim" w:cs="Arial"/>
          <w:lang w:eastAsia="ko-KR"/>
        </w:rPr>
        <w:t xml:space="preserve"> </w:t>
      </w:r>
      <w:r w:rsidRPr="003275E1">
        <w:rPr>
          <w:rFonts w:eastAsia="Gulim" w:cs="Arial"/>
          <w:lang w:eastAsia="ko-KR"/>
        </w:rPr>
        <w:t>수에</w:t>
      </w:r>
      <w:r w:rsidRPr="003275E1">
        <w:rPr>
          <w:rFonts w:eastAsia="Gulim" w:cs="Arial"/>
          <w:lang w:eastAsia="ko-KR"/>
        </w:rPr>
        <w:t xml:space="preserve"> </w:t>
      </w:r>
      <w:r w:rsidRPr="003275E1">
        <w:rPr>
          <w:rFonts w:eastAsia="Gulim" w:cs="Arial"/>
          <w:lang w:eastAsia="ko-KR"/>
        </w:rPr>
        <w:t>관계없이</w:t>
      </w:r>
      <w:r w:rsidRPr="003275E1">
        <w:rPr>
          <w:rFonts w:eastAsia="Gulim" w:cs="Arial"/>
          <w:lang w:eastAsia="ko-KR"/>
        </w:rPr>
        <w:t xml:space="preserve"> </w:t>
      </w:r>
      <w:r w:rsidRPr="003275E1">
        <w:rPr>
          <w:rFonts w:eastAsia="Gulim" w:cs="Arial"/>
          <w:lang w:eastAsia="ko-KR"/>
        </w:rPr>
        <w:t>물리적</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가상</w:t>
      </w:r>
      <w:r w:rsidRPr="003275E1">
        <w:rPr>
          <w:rFonts w:eastAsia="Gulim" w:cs="Arial"/>
          <w:lang w:eastAsia="ko-KR"/>
        </w:rPr>
        <w:t xml:space="preserve"> </w:t>
      </w:r>
      <w:r w:rsidRPr="003275E1">
        <w:rPr>
          <w:rFonts w:eastAsia="Gulim" w:cs="Arial"/>
          <w:lang w:eastAsia="ko-KR"/>
        </w:rPr>
        <w:t>운영</w:t>
      </w:r>
      <w:r w:rsidRPr="003275E1">
        <w:rPr>
          <w:rFonts w:eastAsia="Gulim" w:cs="Arial"/>
          <w:lang w:eastAsia="ko-KR"/>
        </w:rPr>
        <w:t xml:space="preserve"> </w:t>
      </w:r>
      <w:r w:rsidRPr="003275E1">
        <w:rPr>
          <w:rFonts w:eastAsia="Gulim" w:cs="Arial"/>
          <w:lang w:eastAsia="ko-KR"/>
        </w:rPr>
        <w:t>체제</w:t>
      </w:r>
      <w:r w:rsidRPr="003275E1">
        <w:rPr>
          <w:rFonts w:eastAsia="Gulim" w:cs="Arial"/>
          <w:lang w:eastAsia="ko-KR"/>
        </w:rPr>
        <w:t xml:space="preserve"> </w:t>
      </w:r>
      <w:r w:rsidRPr="003275E1">
        <w:rPr>
          <w:rFonts w:eastAsia="Gulim" w:cs="Arial"/>
          <w:lang w:eastAsia="ko-KR"/>
        </w:rPr>
        <w:t>환경</w:t>
      </w:r>
      <w:r w:rsidRPr="003275E1">
        <w:rPr>
          <w:rFonts w:eastAsia="Gulim" w:cs="Arial"/>
          <w:lang w:eastAsia="ko-KR"/>
        </w:rPr>
        <w:t>(</w:t>
      </w:r>
      <w:r w:rsidRPr="003275E1">
        <w:rPr>
          <w:rFonts w:eastAsia="Gulim" w:cs="Arial"/>
          <w:lang w:eastAsia="ko-KR"/>
        </w:rPr>
        <w:t>또는</w:t>
      </w:r>
      <w:r w:rsidRPr="003275E1">
        <w:rPr>
          <w:rFonts w:eastAsia="Gulim" w:cs="Arial"/>
          <w:lang w:eastAsia="ko-KR"/>
        </w:rPr>
        <w:t xml:space="preserve"> OSE)</w:t>
      </w:r>
      <w:r w:rsidRPr="003275E1">
        <w:rPr>
          <w:rFonts w:eastAsia="Gulim" w:cs="Arial"/>
          <w:lang w:eastAsia="ko-KR"/>
        </w:rPr>
        <w:t>에서</w:t>
      </w:r>
      <w:r w:rsidRPr="003275E1">
        <w:rPr>
          <w:rFonts w:eastAsia="Gulim" w:cs="Arial"/>
          <w:lang w:eastAsia="ko-KR"/>
        </w:rPr>
        <w:t xml:space="preserve"> </w:t>
      </w:r>
      <w:hyperlink w:anchor="Appendix1" w:history="1">
        <w:r w:rsidRPr="003275E1">
          <w:rPr>
            <w:rStyle w:val="Hyperlink"/>
            <w:rFonts w:eastAsia="Gulim" w:cs="Arial"/>
            <w:lang w:eastAsia="ko-KR"/>
          </w:rPr>
          <w:t>부록</w:t>
        </w:r>
        <w:r w:rsidRPr="003275E1">
          <w:rPr>
            <w:rStyle w:val="Hyperlink"/>
            <w:rFonts w:eastAsia="Gulim" w:cs="Arial"/>
            <w:lang w:eastAsia="ko-KR"/>
          </w:rPr>
          <w:t xml:space="preserve"> 1</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나열된</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소프트웨어의</w:t>
      </w:r>
      <w:r w:rsidRPr="003275E1">
        <w:rPr>
          <w:rFonts w:eastAsia="Gulim" w:cs="Arial"/>
          <w:lang w:eastAsia="ko-KR"/>
        </w:rPr>
        <w:t xml:space="preserve"> </w:t>
      </w:r>
      <w:r w:rsidRPr="003275E1">
        <w:rPr>
          <w:rFonts w:eastAsia="Gulim" w:cs="Arial"/>
          <w:lang w:eastAsia="ko-KR"/>
        </w:rPr>
        <w:t>인스턴스를</w:t>
      </w:r>
      <w:r w:rsidRPr="003275E1">
        <w:rPr>
          <w:rFonts w:eastAsia="Gulim" w:cs="Arial"/>
          <w:lang w:eastAsia="ko-KR"/>
        </w:rPr>
        <w:t xml:space="preserve"> </w:t>
      </w:r>
      <w:r w:rsidRPr="003275E1">
        <w:rPr>
          <w:rFonts w:eastAsia="Gulim" w:cs="Arial"/>
          <w:lang w:eastAsia="ko-KR"/>
        </w:rPr>
        <w:t>수량</w:t>
      </w:r>
      <w:r w:rsidRPr="003275E1">
        <w:rPr>
          <w:rFonts w:eastAsia="Gulim" w:cs="Arial"/>
          <w:lang w:eastAsia="ko-KR"/>
        </w:rPr>
        <w:t xml:space="preserve"> </w:t>
      </w:r>
      <w:r w:rsidRPr="003275E1">
        <w:rPr>
          <w:rFonts w:eastAsia="Gulim" w:cs="Arial"/>
          <w:lang w:eastAsia="ko-KR"/>
        </w:rPr>
        <w:t>제한</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실행하거나</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소프트웨어는</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간접적으로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서비스를</w:t>
      </w:r>
      <w:r w:rsidRPr="003275E1">
        <w:rPr>
          <w:rFonts w:eastAsia="Gulim" w:cs="Arial"/>
          <w:lang w:eastAsia="ko-KR"/>
        </w:rPr>
        <w:t xml:space="preserve"> </w:t>
      </w:r>
      <w:r w:rsidRPr="003275E1">
        <w:rPr>
          <w:rFonts w:eastAsia="Gulim" w:cs="Arial"/>
          <w:lang w:eastAsia="ko-KR"/>
        </w:rPr>
        <w:t>함께</w:t>
      </w:r>
      <w:r w:rsidRPr="003275E1">
        <w:rPr>
          <w:rFonts w:eastAsia="Gulim" w:cs="Arial"/>
          <w:lang w:eastAsia="ko-KR"/>
        </w:rPr>
        <w:t xml:space="preserve"> </w:t>
      </w:r>
      <w:r w:rsidRPr="003275E1">
        <w:rPr>
          <w:rFonts w:eastAsia="Gulim" w:cs="Arial"/>
          <w:lang w:eastAsia="ko-KR"/>
        </w:rPr>
        <w:t>사용하는</w:t>
      </w:r>
      <w:r w:rsidRPr="003275E1">
        <w:rPr>
          <w:rFonts w:eastAsia="Gulim" w:cs="Arial"/>
          <w:lang w:eastAsia="ko-KR"/>
        </w:rPr>
        <w:t xml:space="preserve"> </w:t>
      </w:r>
      <w:r w:rsidRPr="003275E1">
        <w:rPr>
          <w:rFonts w:eastAsia="Gulim" w:cs="Arial"/>
          <w:lang w:eastAsia="ko-KR"/>
        </w:rPr>
        <w:t>경우에만</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가능합니다</w:t>
      </w:r>
      <w:r w:rsidRPr="003275E1">
        <w:rPr>
          <w:rFonts w:eastAsia="Gulim" w:cs="Arial"/>
          <w:lang w:eastAsia="ko-KR"/>
        </w:rPr>
        <w:t xml:space="preserve">. </w:t>
      </w:r>
    </w:p>
    <w:p w:rsidR="0047191F" w:rsidRPr="003275E1" w:rsidRDefault="003B5CF1" w:rsidP="0047191F">
      <w:pPr>
        <w:pStyle w:val="PURBreadcrumb"/>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bookmarkEnd w:id="717"/>
    <w:bookmarkEnd w:id="718"/>
    <w:p w:rsidR="00D548C0" w:rsidRPr="003275E1" w:rsidRDefault="00D548C0" w:rsidP="00C4367D">
      <w:pPr>
        <w:pStyle w:val="PURSectionHeading"/>
        <w:rPr>
          <w:rFonts w:eastAsia="Gulim" w:cs="Arial"/>
          <w:lang w:eastAsia="ko-KR"/>
        </w:rPr>
        <w:sectPr w:rsidR="00D548C0" w:rsidRPr="003275E1" w:rsidSect="008354E4">
          <w:type w:val="continuous"/>
          <w:pgSz w:w="12240" w:h="15840" w:code="1"/>
          <w:pgMar w:top="1166" w:right="720" w:bottom="720" w:left="720" w:header="432" w:footer="288" w:gutter="0"/>
          <w:cols w:space="360"/>
          <w:docGrid w:linePitch="360"/>
        </w:sectPr>
      </w:pPr>
    </w:p>
    <w:p w:rsidR="00EF67CC" w:rsidRPr="003275E1" w:rsidRDefault="00EF67CC" w:rsidP="00EF67CC">
      <w:pPr>
        <w:pStyle w:val="PURSectionHeading"/>
        <w:rPr>
          <w:rFonts w:eastAsia="Gulim" w:cs="Arial"/>
          <w:lang w:eastAsia="ko-KR"/>
        </w:rPr>
      </w:pPr>
      <w:bookmarkStart w:id="719" w:name="_Toc299519182"/>
      <w:bookmarkStart w:id="720" w:name="_Toc299525046"/>
      <w:bookmarkStart w:id="721" w:name="_Toc299531614"/>
      <w:bookmarkStart w:id="722" w:name="_Toc299531938"/>
      <w:bookmarkStart w:id="723" w:name="_Toc299957221"/>
      <w:bookmarkStart w:id="724" w:name="_Toc346536894"/>
      <w:bookmarkStart w:id="725" w:name="_Toc339280358"/>
      <w:bookmarkStart w:id="726" w:name="_Toc363552831"/>
      <w:bookmarkStart w:id="727" w:name="_Toc372067960"/>
      <w:bookmarkStart w:id="728" w:name="Appendix1"/>
      <w:bookmarkEnd w:id="699"/>
      <w:r w:rsidRPr="003275E1">
        <w:rPr>
          <w:rFonts w:eastAsia="Gulim" w:cs="Arial"/>
          <w:lang w:eastAsia="ko-KR"/>
        </w:rPr>
        <w:lastRenderedPageBreak/>
        <w:t>부록</w:t>
      </w:r>
      <w:r w:rsidRPr="003275E1">
        <w:rPr>
          <w:rFonts w:eastAsia="Gulim" w:cs="Arial"/>
          <w:lang w:eastAsia="ko-KR"/>
        </w:rPr>
        <w:t xml:space="preserve"> 1: </w:t>
      </w:r>
      <w:r w:rsidRPr="003275E1">
        <w:rPr>
          <w:rFonts w:eastAsia="Gulim" w:cs="Arial"/>
          <w:lang w:eastAsia="ko-KR"/>
        </w:rPr>
        <w:t>클라이언트</w:t>
      </w:r>
      <w:r w:rsidRPr="003275E1">
        <w:rPr>
          <w:rFonts w:eastAsia="Gulim" w:cs="Arial"/>
          <w:lang w:eastAsia="ko-KR"/>
        </w:rPr>
        <w:t>/</w:t>
      </w: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w:t>
      </w:r>
      <w:bookmarkEnd w:id="719"/>
      <w:bookmarkEnd w:id="720"/>
      <w:bookmarkEnd w:id="721"/>
      <w:bookmarkEnd w:id="722"/>
      <w:bookmarkEnd w:id="723"/>
      <w:bookmarkEnd w:id="724"/>
      <w:bookmarkEnd w:id="725"/>
      <w:bookmarkEnd w:id="726"/>
      <w:bookmarkEnd w:id="727"/>
    </w:p>
    <w:tbl>
      <w:tblPr>
        <w:tblW w:w="10800" w:type="dxa"/>
        <w:tblInd w:w="115" w:type="dxa"/>
        <w:tblBorders>
          <w:insideH w:val="dotted" w:sz="4" w:space="0" w:color="98BEE1" w:themeColor="accent1" w:themeShade="E6"/>
        </w:tblBorders>
        <w:tblLayout w:type="fixed"/>
        <w:tblCellMar>
          <w:top w:w="43" w:type="dxa"/>
          <w:left w:w="115" w:type="dxa"/>
          <w:right w:w="115" w:type="dxa"/>
        </w:tblCellMar>
        <w:tblLook w:val="01E0" w:firstRow="1" w:lastRow="1" w:firstColumn="1" w:lastColumn="1" w:noHBand="0" w:noVBand="0"/>
      </w:tblPr>
      <w:tblGrid>
        <w:gridCol w:w="5400"/>
        <w:gridCol w:w="5400"/>
      </w:tblGrid>
      <w:tr w:rsidR="00EF67CC" w:rsidRPr="003275E1" w:rsidTr="00050078">
        <w:trPr>
          <w:cantSplit/>
          <w:tblHeader/>
        </w:trPr>
        <w:tc>
          <w:tcPr>
            <w:tcW w:w="5400" w:type="dxa"/>
            <w:tcBorders>
              <w:top w:val="nil"/>
              <w:bottom w:val="nil"/>
            </w:tcBorders>
            <w:shd w:val="clear" w:color="auto" w:fill="B9D3EB" w:themeFill="accent1"/>
            <w:tcMar>
              <w:top w:w="43" w:type="dxa"/>
              <w:left w:w="115" w:type="dxa"/>
              <w:bottom w:w="43" w:type="dxa"/>
              <w:right w:w="115" w:type="dxa"/>
            </w:tcMar>
          </w:tcPr>
          <w:p w:rsidR="00EF67CC" w:rsidRPr="003275E1" w:rsidRDefault="00EF67CC" w:rsidP="00050078">
            <w:pPr>
              <w:pStyle w:val="PURTableHeaderWhite"/>
              <w:spacing w:after="0" w:line="240" w:lineRule="auto"/>
              <w:rPr>
                <w:rFonts w:eastAsia="Gulim" w:cs="Arial"/>
                <w:i w:val="0"/>
                <w:caps/>
                <w:color w:val="404040" w:themeColor="text1" w:themeTint="BF"/>
              </w:rPr>
            </w:pPr>
            <w:r w:rsidRPr="003275E1">
              <w:rPr>
                <w:rFonts w:eastAsia="Gulim" w:cs="Arial"/>
                <w:i w:val="0"/>
                <w:caps/>
                <w:color w:val="404040" w:themeColor="text1" w:themeTint="BF"/>
              </w:rPr>
              <w:t>제품</w:t>
            </w:r>
          </w:p>
        </w:tc>
        <w:tc>
          <w:tcPr>
            <w:tcW w:w="5400" w:type="dxa"/>
            <w:tcBorders>
              <w:top w:val="nil"/>
              <w:bottom w:val="nil"/>
            </w:tcBorders>
            <w:shd w:val="clear" w:color="auto" w:fill="B9D3EB" w:themeFill="accent1"/>
            <w:tcMar>
              <w:top w:w="43" w:type="dxa"/>
              <w:left w:w="115" w:type="dxa"/>
              <w:bottom w:w="43" w:type="dxa"/>
              <w:right w:w="115" w:type="dxa"/>
            </w:tcMar>
          </w:tcPr>
          <w:p w:rsidR="00EF67CC" w:rsidRPr="003275E1" w:rsidRDefault="00EF67CC" w:rsidP="00050078">
            <w:pPr>
              <w:pStyle w:val="PURTableHeaderWhite"/>
              <w:spacing w:after="0" w:line="240" w:lineRule="auto"/>
              <w:rPr>
                <w:rFonts w:eastAsia="Gulim" w:cs="Arial"/>
                <w:i w:val="0"/>
                <w:caps/>
                <w:color w:val="404040" w:themeColor="text1" w:themeTint="BF"/>
                <w:lang w:eastAsia="ko-KR"/>
              </w:rPr>
            </w:pPr>
            <w:r w:rsidRPr="003275E1">
              <w:rPr>
                <w:rFonts w:eastAsia="Gulim" w:cs="Arial"/>
                <w:i w:val="0"/>
                <w:caps/>
                <w:color w:val="404040" w:themeColor="text1" w:themeTint="BF"/>
                <w:lang w:eastAsia="ko-KR"/>
              </w:rPr>
              <w:t>클라이언트</w:t>
            </w:r>
            <w:r w:rsidRPr="003275E1">
              <w:rPr>
                <w:rFonts w:eastAsia="Gulim" w:cs="Arial"/>
                <w:i w:val="0"/>
                <w:caps/>
                <w:color w:val="404040" w:themeColor="text1" w:themeTint="BF"/>
                <w:lang w:eastAsia="ko-KR"/>
              </w:rPr>
              <w:t xml:space="preserve"> </w:t>
            </w:r>
            <w:r w:rsidRPr="003275E1">
              <w:rPr>
                <w:rFonts w:eastAsia="Gulim" w:cs="Arial"/>
                <w:i w:val="0"/>
                <w:caps/>
                <w:color w:val="404040" w:themeColor="text1" w:themeTint="BF"/>
                <w:lang w:eastAsia="ko-KR"/>
              </w:rPr>
              <w:t>소프트웨어</w:t>
            </w:r>
            <w:r w:rsidRPr="003275E1">
              <w:rPr>
                <w:rFonts w:eastAsia="Gulim" w:cs="Arial"/>
                <w:i w:val="0"/>
                <w:caps/>
                <w:color w:val="404040" w:themeColor="text1" w:themeTint="BF"/>
                <w:lang w:eastAsia="ko-KR"/>
              </w:rPr>
              <w:t xml:space="preserve"> </w:t>
            </w:r>
            <w:r w:rsidRPr="003275E1">
              <w:rPr>
                <w:rFonts w:eastAsia="Gulim" w:cs="Arial"/>
                <w:i w:val="0"/>
                <w:caps/>
                <w:color w:val="404040" w:themeColor="text1" w:themeTint="BF"/>
                <w:lang w:eastAsia="ko-KR"/>
              </w:rPr>
              <w:t>목록</w:t>
            </w:r>
          </w:p>
        </w:tc>
      </w:tr>
      <w:tr w:rsidR="00E964A3" w:rsidRPr="003275E1" w:rsidTr="00050078">
        <w:tc>
          <w:tcPr>
            <w:tcW w:w="10800" w:type="dxa"/>
            <w:gridSpan w:val="2"/>
            <w:tcBorders>
              <w:top w:val="nil"/>
            </w:tcBorders>
            <w:shd w:val="clear" w:color="auto" w:fill="FFFFFF"/>
            <w:tcMar>
              <w:top w:w="43" w:type="dxa"/>
              <w:left w:w="115" w:type="dxa"/>
              <w:bottom w:w="43" w:type="dxa"/>
              <w:right w:w="115" w:type="dxa"/>
            </w:tcMar>
          </w:tcPr>
          <w:p w:rsidR="00E964A3" w:rsidRPr="003275E1" w:rsidRDefault="00E964A3" w:rsidP="00E964A3">
            <w:pPr>
              <w:pStyle w:val="PURTableHeaderBlue"/>
              <w:rPr>
                <w:rFonts w:eastAsia="Gulim" w:cs="Arial"/>
              </w:rPr>
            </w:pPr>
            <w:r w:rsidRPr="003275E1">
              <w:rPr>
                <w:rFonts w:eastAsia="Gulim" w:cs="Arial"/>
              </w:rPr>
              <w:t>BizTalk Server RFID 2010</w:t>
            </w:r>
          </w:p>
        </w:tc>
      </w:tr>
      <w:tr w:rsidR="00E964A3" w:rsidRPr="003275E1" w:rsidTr="00050078">
        <w:tc>
          <w:tcPr>
            <w:tcW w:w="10800" w:type="dxa"/>
            <w:gridSpan w:val="2"/>
            <w:tcBorders>
              <w:top w:val="nil"/>
            </w:tcBorders>
            <w:shd w:val="clear" w:color="auto" w:fill="FFFFFF"/>
            <w:tcMar>
              <w:top w:w="43" w:type="dxa"/>
              <w:left w:w="115" w:type="dxa"/>
              <w:bottom w:w="43" w:type="dxa"/>
              <w:right w:w="115" w:type="dxa"/>
            </w:tcMar>
          </w:tcPr>
          <w:p w:rsidR="00E964A3" w:rsidRPr="003275E1" w:rsidRDefault="00E964A3" w:rsidP="00E964A3">
            <w:pPr>
              <w:pStyle w:val="PURBullet-Indented"/>
              <w:rPr>
                <w:rFonts w:eastAsia="Gulim" w:cs="Arial"/>
              </w:rPr>
            </w:pPr>
            <w:r w:rsidRPr="003275E1">
              <w:rPr>
                <w:rFonts w:eastAsia="Gulim" w:cs="Arial"/>
              </w:rPr>
              <w:t xml:space="preserve">RFID Client </w:t>
            </w:r>
            <w:r w:rsidRPr="003275E1">
              <w:rPr>
                <w:rFonts w:eastAsia="Gulim" w:cs="Arial"/>
              </w:rPr>
              <w:t>및</w:t>
            </w:r>
            <w:r w:rsidRPr="003275E1">
              <w:rPr>
                <w:rFonts w:eastAsia="Gulim" w:cs="Arial"/>
              </w:rPr>
              <w:t xml:space="preserve"> Tools</w:t>
            </w:r>
          </w:p>
          <w:p w:rsidR="00E964A3" w:rsidRPr="003275E1" w:rsidRDefault="00E964A3" w:rsidP="00E964A3">
            <w:pPr>
              <w:pStyle w:val="PURBullet-Indented"/>
              <w:rPr>
                <w:rFonts w:eastAsia="Gulim" w:cs="Arial"/>
              </w:rPr>
            </w:pPr>
            <w:r w:rsidRPr="003275E1">
              <w:rPr>
                <w:rFonts w:eastAsia="Gulim" w:cs="Arial"/>
              </w:rPr>
              <w:t>RFID SDK</w:t>
            </w:r>
          </w:p>
          <w:p w:rsidR="00E964A3" w:rsidRPr="003275E1" w:rsidRDefault="00E964A3" w:rsidP="00E964A3">
            <w:pPr>
              <w:pStyle w:val="PURBullet-Indented"/>
              <w:rPr>
                <w:rFonts w:eastAsia="Gulim" w:cs="Arial"/>
              </w:rPr>
            </w:pPr>
            <w:r w:rsidRPr="003275E1">
              <w:rPr>
                <w:rFonts w:eastAsia="Gulim" w:cs="Arial"/>
              </w:rPr>
              <w:t>RFID Mobile</w:t>
            </w:r>
          </w:p>
        </w:tc>
      </w:tr>
      <w:tr w:rsidR="009549A1" w:rsidRPr="003275E1" w:rsidTr="00050078">
        <w:tc>
          <w:tcPr>
            <w:tcW w:w="10800" w:type="dxa"/>
            <w:gridSpan w:val="2"/>
            <w:tcBorders>
              <w:top w:val="nil"/>
            </w:tcBorders>
            <w:shd w:val="clear" w:color="auto" w:fill="FFFFFF"/>
            <w:tcMar>
              <w:top w:w="43" w:type="dxa"/>
              <w:left w:w="115" w:type="dxa"/>
              <w:bottom w:w="43" w:type="dxa"/>
              <w:right w:w="115" w:type="dxa"/>
            </w:tcMar>
          </w:tcPr>
          <w:p w:rsidR="009549A1" w:rsidRPr="003275E1" w:rsidRDefault="009549A1" w:rsidP="00050078">
            <w:pPr>
              <w:pStyle w:val="PURTableHeaderBlue"/>
              <w:rPr>
                <w:rFonts w:eastAsia="Gulim" w:cs="Arial"/>
              </w:rPr>
            </w:pPr>
            <w:r w:rsidRPr="003275E1">
              <w:rPr>
                <w:rFonts w:eastAsia="Gulim" w:cs="Arial"/>
              </w:rPr>
              <w:t xml:space="preserve">BizTalk Server 2010 Branch, Standard </w:t>
            </w:r>
            <w:r w:rsidRPr="003275E1">
              <w:rPr>
                <w:rFonts w:eastAsia="Gulim" w:cs="Arial"/>
              </w:rPr>
              <w:t>및</w:t>
            </w:r>
            <w:r w:rsidRPr="003275E1">
              <w:rPr>
                <w:rFonts w:eastAsia="Gulim" w:cs="Arial"/>
              </w:rPr>
              <w:t xml:space="preserve"> Enterprise Edition</w:t>
            </w:r>
          </w:p>
        </w:tc>
      </w:tr>
      <w:tr w:rsidR="009549A1" w:rsidRPr="003275E1" w:rsidTr="00050078">
        <w:tc>
          <w:tcPr>
            <w:tcW w:w="5400" w:type="dxa"/>
            <w:tcBorders>
              <w:top w:val="nil"/>
            </w:tcBorders>
            <w:shd w:val="clear" w:color="auto" w:fill="FFFFFF"/>
            <w:tcMar>
              <w:top w:w="43" w:type="dxa"/>
              <w:left w:w="115" w:type="dxa"/>
              <w:bottom w:w="43" w:type="dxa"/>
              <w:right w:w="115" w:type="dxa"/>
            </w:tcMar>
          </w:tcPr>
          <w:p w:rsidR="009549A1" w:rsidRPr="003275E1" w:rsidRDefault="009549A1" w:rsidP="00D33C91">
            <w:pPr>
              <w:pStyle w:val="PURBullet-Indented"/>
              <w:rPr>
                <w:rFonts w:eastAsia="Gulim" w:cs="Arial"/>
              </w:rPr>
            </w:pPr>
            <w:r w:rsidRPr="003275E1">
              <w:rPr>
                <w:rFonts w:eastAsia="Gulim" w:cs="Arial"/>
              </w:rPr>
              <w:t>BizTalk Server 2010(</w:t>
            </w:r>
            <w:r w:rsidRPr="003275E1">
              <w:rPr>
                <w:rFonts w:eastAsia="Gulim" w:cs="Arial"/>
              </w:rPr>
              <w:t>모든</w:t>
            </w:r>
            <w:r w:rsidRPr="003275E1">
              <w:rPr>
                <w:rFonts w:eastAsia="Gulim" w:cs="Arial"/>
              </w:rPr>
              <w:t xml:space="preserve"> </w:t>
            </w:r>
            <w:r w:rsidRPr="003275E1">
              <w:rPr>
                <w:rFonts w:eastAsia="Gulim" w:cs="Arial"/>
              </w:rPr>
              <w:t>버전</w:t>
            </w:r>
            <w:r w:rsidRPr="003275E1">
              <w:rPr>
                <w:rFonts w:eastAsia="Gulim" w:cs="Arial"/>
              </w:rPr>
              <w:t>):</w:t>
            </w:r>
          </w:p>
          <w:p w:rsidR="009549A1" w:rsidRPr="003275E1" w:rsidRDefault="009549A1" w:rsidP="00D33C91">
            <w:pPr>
              <w:pStyle w:val="PURBullet-Indented"/>
              <w:rPr>
                <w:rFonts w:eastAsia="Gulim" w:cs="Arial"/>
              </w:rPr>
            </w:pPr>
            <w:r w:rsidRPr="003275E1">
              <w:rPr>
                <w:rFonts w:eastAsia="Gulim" w:cs="Arial"/>
              </w:rPr>
              <w:t>관리</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모니터링</w:t>
            </w:r>
            <w:r w:rsidRPr="003275E1">
              <w:rPr>
                <w:rFonts w:eastAsia="Gulim" w:cs="Arial"/>
              </w:rPr>
              <w:t xml:space="preserve"> </w:t>
            </w:r>
            <w:r w:rsidRPr="003275E1">
              <w:rPr>
                <w:rFonts w:eastAsia="Gulim" w:cs="Arial"/>
              </w:rPr>
              <w:t>도구</w:t>
            </w:r>
          </w:p>
          <w:p w:rsidR="009549A1" w:rsidRPr="003275E1" w:rsidRDefault="009549A1" w:rsidP="00D33C91">
            <w:pPr>
              <w:pStyle w:val="PURBullet-Indented"/>
              <w:rPr>
                <w:rFonts w:eastAsia="Gulim" w:cs="Arial"/>
                <w:lang w:eastAsia="ko-KR"/>
              </w:rPr>
            </w:pPr>
            <w:r w:rsidRPr="003275E1">
              <w:rPr>
                <w:rFonts w:eastAsia="Gulim" w:cs="Arial"/>
                <w:lang w:eastAsia="ko-KR"/>
              </w:rPr>
              <w:t xml:space="preserve">BizTalk Server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스키마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템플릿</w:t>
            </w:r>
          </w:p>
          <w:p w:rsidR="009549A1" w:rsidRPr="003275E1" w:rsidRDefault="009549A1" w:rsidP="00D33C91">
            <w:pPr>
              <w:pStyle w:val="PURBullet-Indented"/>
              <w:rPr>
                <w:rFonts w:eastAsia="Gulim" w:cs="Arial"/>
              </w:rPr>
            </w:pPr>
            <w:r w:rsidRPr="003275E1">
              <w:rPr>
                <w:rFonts w:eastAsia="Gulim" w:cs="Arial"/>
              </w:rPr>
              <w:t>개발</w:t>
            </w:r>
            <w:r w:rsidRPr="003275E1">
              <w:rPr>
                <w:rFonts w:eastAsia="Gulim" w:cs="Arial"/>
              </w:rPr>
              <w:t xml:space="preserve"> </w:t>
            </w:r>
            <w:r w:rsidRPr="003275E1">
              <w:rPr>
                <w:rFonts w:eastAsia="Gulim" w:cs="Arial"/>
              </w:rPr>
              <w:t>도구</w:t>
            </w:r>
          </w:p>
          <w:p w:rsidR="009549A1" w:rsidRPr="003275E1" w:rsidRDefault="009549A1" w:rsidP="00D33C91">
            <w:pPr>
              <w:pStyle w:val="PURBullet-Indented"/>
              <w:rPr>
                <w:rFonts w:eastAsia="Gulim" w:cs="Arial"/>
              </w:rPr>
            </w:pPr>
            <w:r w:rsidRPr="003275E1">
              <w:rPr>
                <w:rFonts w:eastAsia="Gulim" w:cs="Arial"/>
              </w:rPr>
              <w:t>마스터</w:t>
            </w:r>
            <w:r w:rsidRPr="003275E1">
              <w:rPr>
                <w:rFonts w:eastAsia="Gulim" w:cs="Arial"/>
              </w:rPr>
              <w:t xml:space="preserve"> </w:t>
            </w:r>
            <w:r w:rsidRPr="003275E1">
              <w:rPr>
                <w:rFonts w:eastAsia="Gulim" w:cs="Arial"/>
              </w:rPr>
              <w:t>보안</w:t>
            </w:r>
            <w:r w:rsidRPr="003275E1">
              <w:rPr>
                <w:rFonts w:eastAsia="Gulim" w:cs="Arial"/>
              </w:rPr>
              <w:t xml:space="preserve"> </w:t>
            </w:r>
            <w:r w:rsidRPr="003275E1">
              <w:rPr>
                <w:rFonts w:eastAsia="Gulim" w:cs="Arial"/>
              </w:rPr>
              <w:t>서버</w:t>
            </w:r>
            <w:r w:rsidRPr="003275E1">
              <w:rPr>
                <w:rFonts w:eastAsia="Gulim" w:cs="Arial"/>
              </w:rPr>
              <w:t>/Enterprise Single Sign-On</w:t>
            </w:r>
          </w:p>
          <w:p w:rsidR="009549A1" w:rsidRPr="003275E1" w:rsidRDefault="009549A1" w:rsidP="00D33C91">
            <w:pPr>
              <w:pStyle w:val="PURBullet-Indented"/>
              <w:rPr>
                <w:rFonts w:eastAsia="Gulim" w:cs="Arial"/>
              </w:rPr>
            </w:pPr>
            <w:r w:rsidRPr="003275E1">
              <w:rPr>
                <w:rFonts w:eastAsia="Gulim" w:cs="Arial"/>
              </w:rPr>
              <w:t>소프트웨어</w:t>
            </w:r>
            <w:r w:rsidRPr="003275E1">
              <w:rPr>
                <w:rFonts w:eastAsia="Gulim" w:cs="Arial"/>
              </w:rPr>
              <w:t xml:space="preserve"> </w:t>
            </w:r>
            <w:r w:rsidRPr="003275E1">
              <w:rPr>
                <w:rFonts w:eastAsia="Gulim" w:cs="Arial"/>
              </w:rPr>
              <w:t>개발</w:t>
            </w:r>
            <w:r w:rsidRPr="003275E1">
              <w:rPr>
                <w:rFonts w:eastAsia="Gulim" w:cs="Arial"/>
              </w:rPr>
              <w:t xml:space="preserve"> </w:t>
            </w:r>
            <w:r w:rsidRPr="003275E1">
              <w:rPr>
                <w:rFonts w:eastAsia="Gulim" w:cs="Arial"/>
              </w:rPr>
              <w:t>키트</w:t>
            </w:r>
          </w:p>
          <w:p w:rsidR="009549A1" w:rsidRPr="003275E1" w:rsidRDefault="009549A1" w:rsidP="00D33C91">
            <w:pPr>
              <w:pStyle w:val="PURBullet-Indented"/>
              <w:rPr>
                <w:rFonts w:eastAsia="Gulim" w:cs="Arial"/>
              </w:rPr>
            </w:pPr>
            <w:r w:rsidRPr="003275E1">
              <w:rPr>
                <w:rFonts w:eastAsia="Gulim" w:cs="Arial"/>
              </w:rPr>
              <w:t>MQHelper.dll</w:t>
            </w:r>
          </w:p>
          <w:p w:rsidR="009549A1" w:rsidRPr="003275E1" w:rsidRDefault="009549A1" w:rsidP="00D33C91">
            <w:pPr>
              <w:pStyle w:val="PURBullet-Indented"/>
              <w:rPr>
                <w:rFonts w:eastAsia="Gulim" w:cs="Arial"/>
              </w:rPr>
            </w:pPr>
            <w:r w:rsidRPr="003275E1">
              <w:rPr>
                <w:rFonts w:eastAsia="Gulim" w:cs="Arial"/>
              </w:rPr>
              <w:t xml:space="preserve">Business Activity Monitoring("BAM") Event API, </w:t>
            </w:r>
            <w:r w:rsidRPr="003275E1">
              <w:rPr>
                <w:rFonts w:eastAsia="Gulim" w:cs="Arial"/>
              </w:rPr>
              <w:t>인터셉터</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도구</w:t>
            </w:r>
          </w:p>
          <w:p w:rsidR="009549A1" w:rsidRPr="003275E1" w:rsidRDefault="009549A1" w:rsidP="00D33C91">
            <w:pPr>
              <w:pStyle w:val="PURBullet-Indented"/>
              <w:rPr>
                <w:rFonts w:eastAsia="Gulim" w:cs="Arial"/>
              </w:rPr>
            </w:pPr>
            <w:r w:rsidRPr="003275E1">
              <w:rPr>
                <w:rFonts w:eastAsia="Gulim" w:cs="Arial"/>
              </w:rPr>
              <w:t>SQL Notification Services</w:t>
            </w:r>
            <w:r w:rsidRPr="003275E1">
              <w:rPr>
                <w:rFonts w:eastAsia="Gulim" w:cs="Arial"/>
              </w:rPr>
              <w:t>용</w:t>
            </w:r>
            <w:r w:rsidRPr="003275E1">
              <w:rPr>
                <w:rFonts w:eastAsia="Gulim" w:cs="Arial"/>
              </w:rPr>
              <w:t xml:space="preserve"> BAM Alert</w:t>
            </w:r>
          </w:p>
          <w:p w:rsidR="009549A1" w:rsidRPr="003275E1" w:rsidRDefault="009549A1" w:rsidP="00D33C91">
            <w:pPr>
              <w:pStyle w:val="PURBullet-Indented"/>
              <w:rPr>
                <w:rFonts w:eastAsia="Gulim" w:cs="Arial"/>
              </w:rPr>
            </w:pPr>
            <w:r w:rsidRPr="003275E1">
              <w:rPr>
                <w:rFonts w:eastAsia="Gulim" w:cs="Arial"/>
              </w:rPr>
              <w:t xml:space="preserve">BAM </w:t>
            </w:r>
            <w:r w:rsidRPr="003275E1">
              <w:rPr>
                <w:rFonts w:eastAsia="Gulim" w:cs="Arial"/>
              </w:rPr>
              <w:t>클라이언트</w:t>
            </w:r>
          </w:p>
          <w:p w:rsidR="009549A1" w:rsidRPr="003275E1" w:rsidRDefault="009549A1" w:rsidP="00D33C91">
            <w:pPr>
              <w:pStyle w:val="PURBullet-Indented"/>
              <w:rPr>
                <w:rFonts w:eastAsia="Gulim" w:cs="Arial"/>
              </w:rPr>
            </w:pPr>
            <w:r w:rsidRPr="003275E1">
              <w:rPr>
                <w:rFonts w:eastAsia="Gulim" w:cs="Arial"/>
              </w:rPr>
              <w:t xml:space="preserve">Windows SharePoint Services </w:t>
            </w:r>
            <w:r w:rsidRPr="003275E1">
              <w:rPr>
                <w:rFonts w:eastAsia="Gulim" w:cs="Arial"/>
              </w:rPr>
              <w:t>어댑터</w:t>
            </w:r>
            <w:r w:rsidRPr="003275E1">
              <w:rPr>
                <w:rFonts w:eastAsia="Gulim" w:cs="Arial"/>
              </w:rPr>
              <w:t xml:space="preserve"> </w:t>
            </w:r>
            <w:r w:rsidRPr="003275E1">
              <w:rPr>
                <w:rFonts w:eastAsia="Gulim" w:cs="Arial"/>
              </w:rPr>
              <w:t>웹</w:t>
            </w:r>
            <w:r w:rsidRPr="003275E1">
              <w:rPr>
                <w:rFonts w:eastAsia="Gulim" w:cs="Arial"/>
              </w:rPr>
              <w:t xml:space="preserve"> </w:t>
            </w:r>
            <w:r w:rsidRPr="003275E1">
              <w:rPr>
                <w:rFonts w:eastAsia="Gulim" w:cs="Arial"/>
              </w:rPr>
              <w:t>서비스</w:t>
            </w:r>
          </w:p>
          <w:p w:rsidR="009549A1" w:rsidRPr="003275E1" w:rsidRDefault="009549A1" w:rsidP="00D33C91">
            <w:pPr>
              <w:pStyle w:val="PURBullet-Indented"/>
              <w:rPr>
                <w:rFonts w:eastAsia="Gulim" w:cs="Arial"/>
              </w:rPr>
            </w:pPr>
            <w:r w:rsidRPr="003275E1">
              <w:rPr>
                <w:rFonts w:eastAsia="Gulim" w:cs="Arial"/>
              </w:rPr>
              <w:t xml:space="preserve">Windows Communication Foundation </w:t>
            </w:r>
            <w:r w:rsidRPr="003275E1">
              <w:rPr>
                <w:rFonts w:eastAsia="Gulim" w:cs="Arial"/>
              </w:rPr>
              <w:t>어댑터</w:t>
            </w:r>
          </w:p>
          <w:p w:rsidR="009549A1" w:rsidRPr="003275E1" w:rsidRDefault="009549A1" w:rsidP="00D33C91">
            <w:pPr>
              <w:pStyle w:val="PURBullet-Indented"/>
              <w:rPr>
                <w:rFonts w:eastAsia="Gulim" w:cs="Arial"/>
              </w:rPr>
            </w:pPr>
            <w:r w:rsidRPr="003275E1">
              <w:rPr>
                <w:rFonts w:eastAsia="Gulim" w:cs="Arial"/>
              </w:rPr>
              <w:t xml:space="preserve">SOAP </w:t>
            </w:r>
            <w:r w:rsidRPr="003275E1">
              <w:rPr>
                <w:rFonts w:eastAsia="Gulim" w:cs="Arial"/>
              </w:rPr>
              <w:t>수신</w:t>
            </w:r>
            <w:r w:rsidRPr="003275E1">
              <w:rPr>
                <w:rFonts w:eastAsia="Gulim" w:cs="Arial"/>
              </w:rPr>
              <w:t xml:space="preserve"> </w:t>
            </w:r>
            <w:r w:rsidRPr="003275E1">
              <w:rPr>
                <w:rFonts w:eastAsia="Gulim" w:cs="Arial"/>
              </w:rPr>
              <w:t>어댑터</w:t>
            </w:r>
          </w:p>
        </w:tc>
        <w:tc>
          <w:tcPr>
            <w:tcW w:w="5400" w:type="dxa"/>
            <w:tcBorders>
              <w:top w:val="nil"/>
            </w:tcBorders>
            <w:shd w:val="clear" w:color="auto" w:fill="FFFFFF"/>
          </w:tcPr>
          <w:p w:rsidR="009549A1" w:rsidRPr="003275E1" w:rsidRDefault="003D33E5" w:rsidP="00D33C91">
            <w:pPr>
              <w:pStyle w:val="PURBullet-Indented"/>
              <w:rPr>
                <w:rFonts w:eastAsia="Gulim" w:cs="Arial"/>
              </w:rPr>
            </w:pPr>
            <w:r w:rsidRPr="003275E1">
              <w:rPr>
                <w:rFonts w:eastAsia="Gulim" w:cs="Arial"/>
              </w:rPr>
              <w:t xml:space="preserve">HTTP </w:t>
            </w:r>
            <w:r w:rsidRPr="003275E1">
              <w:rPr>
                <w:rFonts w:eastAsia="Gulim" w:cs="Arial"/>
              </w:rPr>
              <w:t>수신</w:t>
            </w:r>
            <w:r w:rsidRPr="003275E1">
              <w:rPr>
                <w:rFonts w:eastAsia="Gulim" w:cs="Arial"/>
              </w:rPr>
              <w:t xml:space="preserve"> </w:t>
            </w:r>
            <w:r w:rsidRPr="003275E1">
              <w:rPr>
                <w:rFonts w:eastAsia="Gulim" w:cs="Arial"/>
              </w:rPr>
              <w:t>어댑터</w:t>
            </w:r>
          </w:p>
          <w:p w:rsidR="009549A1" w:rsidRPr="003275E1" w:rsidRDefault="009549A1" w:rsidP="00D33C91">
            <w:pPr>
              <w:pStyle w:val="PURBullet-Indented"/>
              <w:rPr>
                <w:rFonts w:eastAsia="Gulim" w:cs="Arial"/>
              </w:rPr>
            </w:pPr>
            <w:r w:rsidRPr="003275E1">
              <w:rPr>
                <w:rFonts w:eastAsia="Gulim" w:cs="Arial"/>
              </w:rPr>
              <w:t>ADOMD.NET</w:t>
            </w:r>
          </w:p>
          <w:p w:rsidR="009549A1" w:rsidRPr="003275E1" w:rsidRDefault="009549A1" w:rsidP="00D33C91">
            <w:pPr>
              <w:pStyle w:val="PURBullet-Indented"/>
              <w:rPr>
                <w:rFonts w:eastAsia="Gulim" w:cs="Arial"/>
              </w:rPr>
            </w:pPr>
            <w:r w:rsidRPr="003275E1">
              <w:rPr>
                <w:rFonts w:eastAsia="Gulim" w:cs="Arial"/>
              </w:rPr>
              <w:t>MSXML</w:t>
            </w:r>
          </w:p>
          <w:p w:rsidR="009549A1" w:rsidRPr="003275E1" w:rsidRDefault="009549A1" w:rsidP="00D33C91">
            <w:pPr>
              <w:pStyle w:val="PURBullet-Indented"/>
              <w:rPr>
                <w:rFonts w:eastAsia="Gulim" w:cs="Arial"/>
              </w:rPr>
            </w:pPr>
            <w:r w:rsidRPr="003275E1">
              <w:rPr>
                <w:rFonts w:eastAsia="Gulim" w:cs="Arial"/>
              </w:rPr>
              <w:t>SQLXML</w:t>
            </w:r>
          </w:p>
          <w:p w:rsidR="009549A1" w:rsidRPr="003275E1" w:rsidRDefault="009549A1" w:rsidP="00D33C91">
            <w:pPr>
              <w:pStyle w:val="PURBullet-Indented"/>
              <w:rPr>
                <w:rFonts w:eastAsia="Gulim" w:cs="Arial"/>
              </w:rPr>
            </w:pPr>
            <w:r w:rsidRPr="003275E1">
              <w:rPr>
                <w:rFonts w:eastAsia="Gulim" w:cs="Arial"/>
              </w:rPr>
              <w:t>UDDI</w:t>
            </w:r>
          </w:p>
          <w:p w:rsidR="009549A1" w:rsidRPr="003275E1" w:rsidRDefault="009549A1" w:rsidP="00D33C91">
            <w:pPr>
              <w:pStyle w:val="PURBullet-Indented"/>
              <w:rPr>
                <w:rFonts w:eastAsia="Gulim" w:cs="Arial"/>
              </w:rPr>
            </w:pPr>
            <w:r w:rsidRPr="003275E1">
              <w:rPr>
                <w:rFonts w:eastAsia="Gulim" w:cs="Arial"/>
              </w:rPr>
              <w:t>비즈니스</w:t>
            </w:r>
            <w:r w:rsidRPr="003275E1">
              <w:rPr>
                <w:rFonts w:eastAsia="Gulim" w:cs="Arial"/>
              </w:rPr>
              <w:t xml:space="preserve"> </w:t>
            </w:r>
            <w:r w:rsidRPr="003275E1">
              <w:rPr>
                <w:rFonts w:eastAsia="Gulim" w:cs="Arial"/>
              </w:rPr>
              <w:t>규칙</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9549A1" w:rsidRPr="003275E1" w:rsidRDefault="009549A1" w:rsidP="00D33C91">
            <w:pPr>
              <w:pStyle w:val="PURBullet-Indented"/>
              <w:rPr>
                <w:rFonts w:eastAsia="Gulim" w:cs="Arial"/>
              </w:rPr>
            </w:pPr>
            <w:r w:rsidRPr="003275E1">
              <w:rPr>
                <w:rFonts w:eastAsia="Gulim" w:cs="Arial"/>
              </w:rPr>
              <w:t>MQSeries Agent</w:t>
            </w:r>
          </w:p>
          <w:p w:rsidR="009549A1" w:rsidRPr="003275E1" w:rsidRDefault="009549A1" w:rsidP="00D33C91">
            <w:pPr>
              <w:pStyle w:val="PURBullet-Indented"/>
              <w:rPr>
                <w:rFonts w:eastAsia="Gulim" w:cs="Arial"/>
              </w:rPr>
            </w:pPr>
            <w:r w:rsidRPr="003275E1">
              <w:rPr>
                <w:rFonts w:eastAsia="Gulim" w:cs="Arial"/>
              </w:rPr>
              <w:t xml:space="preserve">BizTalk RFID Client </w:t>
            </w:r>
            <w:r w:rsidRPr="003275E1">
              <w:rPr>
                <w:rFonts w:eastAsia="Gulim" w:cs="Arial"/>
              </w:rPr>
              <w:t>및</w:t>
            </w:r>
            <w:r w:rsidRPr="003275E1">
              <w:rPr>
                <w:rFonts w:eastAsia="Gulim" w:cs="Arial"/>
              </w:rPr>
              <w:t xml:space="preserve"> Tools</w:t>
            </w:r>
          </w:p>
          <w:p w:rsidR="009549A1" w:rsidRPr="003275E1" w:rsidRDefault="009549A1" w:rsidP="00D33C91">
            <w:pPr>
              <w:pStyle w:val="PURBullet-Indented"/>
              <w:rPr>
                <w:rFonts w:eastAsia="Gulim" w:cs="Arial"/>
              </w:rPr>
            </w:pPr>
            <w:r w:rsidRPr="003275E1">
              <w:rPr>
                <w:rFonts w:eastAsia="Gulim" w:cs="Arial"/>
              </w:rPr>
              <w:t>BizTalk RFID SDK</w:t>
            </w:r>
          </w:p>
          <w:p w:rsidR="009549A1" w:rsidRPr="003275E1" w:rsidRDefault="009549A1" w:rsidP="00D33C91">
            <w:pPr>
              <w:pStyle w:val="PURBullet-Indented"/>
              <w:rPr>
                <w:rFonts w:eastAsia="Gulim" w:cs="Arial"/>
              </w:rPr>
            </w:pPr>
            <w:r w:rsidRPr="003275E1">
              <w:rPr>
                <w:rFonts w:eastAsia="Gulim" w:cs="Arial"/>
              </w:rPr>
              <w:t>BizTalk RFID Mobile</w:t>
            </w:r>
          </w:p>
          <w:p w:rsidR="009549A1" w:rsidRPr="003275E1" w:rsidRDefault="009549A1" w:rsidP="00D33C91">
            <w:pPr>
              <w:pStyle w:val="PURBullet-Indented"/>
              <w:rPr>
                <w:rFonts w:eastAsia="Gulim" w:cs="Arial"/>
              </w:rPr>
            </w:pPr>
            <w:r w:rsidRPr="003275E1">
              <w:rPr>
                <w:rFonts w:eastAsia="Gulim" w:cs="Arial"/>
              </w:rPr>
              <w:t>BizTalk Server 2010 Branch Edition</w:t>
            </w:r>
            <w:r w:rsidRPr="003275E1">
              <w:rPr>
                <w:rFonts w:eastAsia="Gulim" w:cs="Arial"/>
              </w:rPr>
              <w:t>만</w:t>
            </w:r>
            <w:r w:rsidRPr="003275E1">
              <w:rPr>
                <w:rFonts w:eastAsia="Gulim" w:cs="Arial"/>
              </w:rPr>
              <w:t xml:space="preserve"> </w:t>
            </w:r>
            <w:r w:rsidRPr="003275E1">
              <w:rPr>
                <w:rFonts w:eastAsia="Gulim" w:cs="Arial"/>
              </w:rPr>
              <w:t>해당</w:t>
            </w:r>
            <w:r w:rsidRPr="003275E1">
              <w:rPr>
                <w:rFonts w:eastAsia="Gulim" w:cs="Arial"/>
              </w:rPr>
              <w:t>:</w:t>
            </w:r>
          </w:p>
          <w:p w:rsidR="009549A1" w:rsidRPr="003275E1" w:rsidRDefault="009549A1" w:rsidP="00D33C91">
            <w:pPr>
              <w:pStyle w:val="PURBullet-Indented"/>
              <w:rPr>
                <w:rFonts w:eastAsia="Gulim" w:cs="Arial"/>
                <w:lang w:val="en-IN"/>
              </w:rPr>
            </w:pPr>
            <w:r w:rsidRPr="003275E1">
              <w:rPr>
                <w:rFonts w:eastAsia="Gulim" w:cs="Arial"/>
              </w:rPr>
              <w:t>BizTalk Adapter for SQL Server</w:t>
            </w:r>
          </w:p>
        </w:tc>
      </w:tr>
      <w:tr w:rsidR="00280B5A" w:rsidRPr="003275E1" w:rsidTr="00280B5A">
        <w:tc>
          <w:tcPr>
            <w:tcW w:w="10800" w:type="dxa"/>
            <w:gridSpan w:val="2"/>
            <w:tcBorders>
              <w:top w:val="nil"/>
            </w:tcBorders>
            <w:shd w:val="clear" w:color="auto" w:fill="FFFFFF"/>
            <w:tcMar>
              <w:top w:w="43" w:type="dxa"/>
              <w:left w:w="115" w:type="dxa"/>
              <w:bottom w:w="43" w:type="dxa"/>
              <w:right w:w="115" w:type="dxa"/>
            </w:tcMar>
          </w:tcPr>
          <w:p w:rsidR="00280B5A" w:rsidRPr="003275E1" w:rsidRDefault="00280B5A" w:rsidP="00280B5A">
            <w:pPr>
              <w:pStyle w:val="PURTableHeaderBlue"/>
              <w:rPr>
                <w:rFonts w:eastAsia="Gulim" w:cs="Arial"/>
              </w:rPr>
            </w:pPr>
            <w:r w:rsidRPr="003275E1">
              <w:rPr>
                <w:rFonts w:eastAsia="Gulim" w:cs="Arial"/>
              </w:rPr>
              <w:t xml:space="preserve">BizTalk Server 2013 Branch, Standard </w:t>
            </w:r>
            <w:r w:rsidRPr="003275E1">
              <w:rPr>
                <w:rFonts w:eastAsia="Gulim" w:cs="Arial"/>
              </w:rPr>
              <w:t>및</w:t>
            </w:r>
            <w:r w:rsidRPr="003275E1">
              <w:rPr>
                <w:rFonts w:eastAsia="Gulim" w:cs="Arial"/>
              </w:rPr>
              <w:t xml:space="preserve"> Enterprise Edition</w:t>
            </w:r>
          </w:p>
        </w:tc>
      </w:tr>
      <w:tr w:rsidR="00280B5A" w:rsidRPr="003275E1" w:rsidTr="00280B5A">
        <w:tc>
          <w:tcPr>
            <w:tcW w:w="5400" w:type="dxa"/>
            <w:tcBorders>
              <w:top w:val="nil"/>
            </w:tcBorders>
            <w:shd w:val="clear" w:color="auto" w:fill="auto"/>
            <w:tcMar>
              <w:top w:w="43" w:type="dxa"/>
              <w:left w:w="115" w:type="dxa"/>
              <w:bottom w:w="43" w:type="dxa"/>
              <w:right w:w="115" w:type="dxa"/>
            </w:tcMar>
          </w:tcPr>
          <w:p w:rsidR="00280B5A" w:rsidRPr="003275E1" w:rsidRDefault="00280B5A" w:rsidP="00280B5A">
            <w:pPr>
              <w:pStyle w:val="PURBullet"/>
              <w:rPr>
                <w:rFonts w:eastAsia="Gulim" w:cs="Arial"/>
              </w:rPr>
            </w:pPr>
            <w:r w:rsidRPr="003275E1">
              <w:rPr>
                <w:rFonts w:eastAsia="Gulim" w:cs="Arial"/>
              </w:rPr>
              <w:t>관리</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모니터링</w:t>
            </w:r>
            <w:r w:rsidRPr="003275E1">
              <w:rPr>
                <w:rFonts w:eastAsia="Gulim" w:cs="Arial"/>
              </w:rPr>
              <w:t xml:space="preserve"> </w:t>
            </w:r>
            <w:r w:rsidRPr="003275E1">
              <w:rPr>
                <w:rFonts w:eastAsia="Gulim" w:cs="Arial"/>
              </w:rPr>
              <w:t>도구</w:t>
            </w:r>
          </w:p>
          <w:p w:rsidR="00280B5A" w:rsidRPr="003275E1" w:rsidRDefault="00280B5A" w:rsidP="00280B5A">
            <w:pPr>
              <w:pStyle w:val="PURBullet"/>
              <w:rPr>
                <w:rFonts w:eastAsia="Gulim" w:cs="Arial"/>
              </w:rPr>
            </w:pPr>
            <w:r w:rsidRPr="003275E1">
              <w:rPr>
                <w:rFonts w:eastAsia="Gulim" w:cs="Arial"/>
              </w:rPr>
              <w:t>개발</w:t>
            </w:r>
            <w:r w:rsidRPr="003275E1">
              <w:rPr>
                <w:rFonts w:eastAsia="Gulim" w:cs="Arial"/>
              </w:rPr>
              <w:t xml:space="preserve"> </w:t>
            </w:r>
            <w:r w:rsidRPr="003275E1">
              <w:rPr>
                <w:rFonts w:eastAsia="Gulim" w:cs="Arial"/>
              </w:rPr>
              <w:t>도구</w:t>
            </w:r>
          </w:p>
          <w:p w:rsidR="00280B5A" w:rsidRPr="003275E1" w:rsidRDefault="00280B5A" w:rsidP="00280B5A">
            <w:pPr>
              <w:pStyle w:val="PURBullet"/>
              <w:rPr>
                <w:rFonts w:eastAsia="Gulim" w:cs="Arial"/>
              </w:rPr>
            </w:pPr>
            <w:r w:rsidRPr="003275E1">
              <w:rPr>
                <w:rFonts w:eastAsia="Gulim" w:cs="Arial"/>
              </w:rPr>
              <w:t>소프트웨어</w:t>
            </w:r>
            <w:r w:rsidRPr="003275E1">
              <w:rPr>
                <w:rFonts w:eastAsia="Gulim" w:cs="Arial"/>
              </w:rPr>
              <w:t xml:space="preserve"> </w:t>
            </w:r>
            <w:r w:rsidRPr="003275E1">
              <w:rPr>
                <w:rFonts w:eastAsia="Gulim" w:cs="Arial"/>
              </w:rPr>
              <w:t>개발</w:t>
            </w:r>
            <w:r w:rsidRPr="003275E1">
              <w:rPr>
                <w:rFonts w:eastAsia="Gulim" w:cs="Arial"/>
              </w:rPr>
              <w:t xml:space="preserve"> </w:t>
            </w:r>
            <w:r w:rsidRPr="003275E1">
              <w:rPr>
                <w:rFonts w:eastAsia="Gulim" w:cs="Arial"/>
              </w:rPr>
              <w:t>키트</w:t>
            </w:r>
          </w:p>
          <w:p w:rsidR="00280B5A" w:rsidRPr="003275E1" w:rsidRDefault="00280B5A" w:rsidP="00280B5A">
            <w:pPr>
              <w:pStyle w:val="PURBullet"/>
              <w:rPr>
                <w:rFonts w:eastAsia="Gulim" w:cs="Arial"/>
              </w:rPr>
            </w:pPr>
            <w:r w:rsidRPr="003275E1">
              <w:rPr>
                <w:rFonts w:eastAsia="Gulim" w:cs="Arial"/>
              </w:rPr>
              <w:t xml:space="preserve">HTTP </w:t>
            </w:r>
            <w:r w:rsidRPr="003275E1">
              <w:rPr>
                <w:rFonts w:eastAsia="Gulim" w:cs="Arial"/>
              </w:rPr>
              <w:t>수신</w:t>
            </w:r>
            <w:r w:rsidRPr="003275E1">
              <w:rPr>
                <w:rFonts w:eastAsia="Gulim" w:cs="Arial"/>
              </w:rPr>
              <w:t xml:space="preserve"> </w:t>
            </w:r>
            <w:r w:rsidRPr="003275E1">
              <w:rPr>
                <w:rFonts w:eastAsia="Gulim" w:cs="Arial"/>
              </w:rPr>
              <w:t>어댑터</w:t>
            </w:r>
          </w:p>
          <w:p w:rsidR="00280B5A" w:rsidRPr="003275E1" w:rsidRDefault="00280B5A" w:rsidP="00280B5A">
            <w:pPr>
              <w:pStyle w:val="PURBullet"/>
              <w:rPr>
                <w:rFonts w:eastAsia="Gulim" w:cs="Arial"/>
              </w:rPr>
            </w:pPr>
            <w:r w:rsidRPr="003275E1">
              <w:rPr>
                <w:rFonts w:eastAsia="Gulim" w:cs="Arial"/>
              </w:rPr>
              <w:t xml:space="preserve">SOAP </w:t>
            </w:r>
            <w:r w:rsidRPr="003275E1">
              <w:rPr>
                <w:rFonts w:eastAsia="Gulim" w:cs="Arial"/>
              </w:rPr>
              <w:t>수신</w:t>
            </w:r>
            <w:r w:rsidRPr="003275E1">
              <w:rPr>
                <w:rFonts w:eastAsia="Gulim" w:cs="Arial"/>
              </w:rPr>
              <w:t xml:space="preserve"> </w:t>
            </w:r>
            <w:r w:rsidRPr="003275E1">
              <w:rPr>
                <w:rFonts w:eastAsia="Gulim" w:cs="Arial"/>
              </w:rPr>
              <w:t>어댑터</w:t>
            </w:r>
          </w:p>
          <w:p w:rsidR="00280B5A" w:rsidRPr="003275E1" w:rsidRDefault="00280B5A" w:rsidP="00280B5A">
            <w:pPr>
              <w:pStyle w:val="PURBullet"/>
              <w:rPr>
                <w:rFonts w:eastAsia="Gulim" w:cs="Arial"/>
              </w:rPr>
            </w:pPr>
            <w:r w:rsidRPr="003275E1">
              <w:rPr>
                <w:rFonts w:eastAsia="Gulim" w:cs="Arial"/>
              </w:rPr>
              <w:t xml:space="preserve">Windows SharePoint Services </w:t>
            </w:r>
            <w:r w:rsidRPr="003275E1">
              <w:rPr>
                <w:rFonts w:eastAsia="Gulim" w:cs="Arial"/>
              </w:rPr>
              <w:t>어댑터</w:t>
            </w:r>
            <w:r w:rsidRPr="003275E1">
              <w:rPr>
                <w:rFonts w:eastAsia="Gulim" w:cs="Arial"/>
              </w:rPr>
              <w:t xml:space="preserve"> </w:t>
            </w:r>
            <w:r w:rsidRPr="003275E1">
              <w:rPr>
                <w:rFonts w:eastAsia="Gulim" w:cs="Arial"/>
              </w:rPr>
              <w:t>웹</w:t>
            </w:r>
            <w:r w:rsidRPr="003275E1">
              <w:rPr>
                <w:rFonts w:eastAsia="Gulim" w:cs="Arial"/>
              </w:rPr>
              <w:t xml:space="preserve"> </w:t>
            </w:r>
            <w:r w:rsidRPr="003275E1">
              <w:rPr>
                <w:rFonts w:eastAsia="Gulim" w:cs="Arial"/>
              </w:rPr>
              <w:t>서비스</w:t>
            </w:r>
          </w:p>
          <w:p w:rsidR="00280B5A" w:rsidRPr="003275E1" w:rsidRDefault="00280B5A" w:rsidP="00280B5A">
            <w:pPr>
              <w:pStyle w:val="PURBullet"/>
              <w:rPr>
                <w:rFonts w:eastAsia="Gulim" w:cs="Arial"/>
              </w:rPr>
            </w:pPr>
            <w:r w:rsidRPr="003275E1">
              <w:rPr>
                <w:rFonts w:eastAsia="Gulim" w:cs="Arial"/>
              </w:rPr>
              <w:t xml:space="preserve">Windows Communication Foundation </w:t>
            </w:r>
            <w:r w:rsidRPr="003275E1">
              <w:rPr>
                <w:rFonts w:eastAsia="Gulim" w:cs="Arial"/>
              </w:rPr>
              <w:t>어댑터</w:t>
            </w:r>
          </w:p>
          <w:p w:rsidR="00280B5A" w:rsidRPr="003275E1" w:rsidRDefault="00280B5A" w:rsidP="00280B5A">
            <w:pPr>
              <w:pStyle w:val="PURBullet"/>
              <w:rPr>
                <w:rFonts w:eastAsia="Gulim" w:cs="Arial"/>
              </w:rPr>
            </w:pPr>
            <w:r w:rsidRPr="003275E1">
              <w:rPr>
                <w:rFonts w:eastAsia="Gulim" w:cs="Arial"/>
              </w:rPr>
              <w:t xml:space="preserve">Business Activity Monitoring("BAM") Event API, </w:t>
            </w:r>
            <w:r w:rsidRPr="003275E1">
              <w:rPr>
                <w:rFonts w:eastAsia="Gulim" w:cs="Arial"/>
              </w:rPr>
              <w:t>인터셉터</w:t>
            </w:r>
            <w:r w:rsidRPr="003275E1">
              <w:rPr>
                <w:rFonts w:eastAsia="Gulim" w:cs="Arial"/>
              </w:rPr>
              <w:t xml:space="preserve"> </w:t>
            </w:r>
            <w:r w:rsidRPr="003275E1">
              <w:rPr>
                <w:rFonts w:eastAsia="Gulim" w:cs="Arial"/>
              </w:rPr>
              <w:t>및</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도구</w:t>
            </w:r>
          </w:p>
          <w:p w:rsidR="00280B5A" w:rsidRPr="003275E1" w:rsidRDefault="00280B5A" w:rsidP="00280B5A">
            <w:pPr>
              <w:pStyle w:val="PURBullet"/>
              <w:rPr>
                <w:rFonts w:eastAsia="Gulim" w:cs="Arial"/>
              </w:rPr>
            </w:pPr>
            <w:r w:rsidRPr="003275E1">
              <w:rPr>
                <w:rFonts w:eastAsia="Gulim" w:cs="Arial"/>
              </w:rPr>
              <w:t>SQL Notification Services</w:t>
            </w:r>
            <w:r w:rsidRPr="003275E1">
              <w:rPr>
                <w:rFonts w:eastAsia="Gulim" w:cs="Arial"/>
              </w:rPr>
              <w:t>용</w:t>
            </w:r>
            <w:r w:rsidRPr="003275E1">
              <w:rPr>
                <w:rFonts w:eastAsia="Gulim" w:cs="Arial"/>
              </w:rPr>
              <w:t xml:space="preserve"> BAM </w:t>
            </w:r>
            <w:r w:rsidRPr="003275E1">
              <w:rPr>
                <w:rFonts w:eastAsia="Gulim" w:cs="Arial"/>
              </w:rPr>
              <w:t>경고</w:t>
            </w:r>
            <w:r w:rsidRPr="003275E1">
              <w:rPr>
                <w:rFonts w:eastAsia="Gulim" w:cs="Arial"/>
              </w:rPr>
              <w:t xml:space="preserve"> </w:t>
            </w:r>
            <w:r w:rsidRPr="003275E1">
              <w:rPr>
                <w:rFonts w:eastAsia="Gulim" w:cs="Arial"/>
              </w:rPr>
              <w:t>공급자</w:t>
            </w:r>
          </w:p>
          <w:p w:rsidR="00280B5A" w:rsidRPr="003275E1" w:rsidRDefault="00280B5A" w:rsidP="00280B5A">
            <w:pPr>
              <w:pStyle w:val="PURBullet"/>
              <w:rPr>
                <w:rFonts w:eastAsia="Gulim" w:cs="Arial"/>
              </w:rPr>
            </w:pPr>
            <w:r w:rsidRPr="003275E1">
              <w:rPr>
                <w:rFonts w:eastAsia="Gulim" w:cs="Arial"/>
              </w:rPr>
              <w:t xml:space="preserve">BAM </w:t>
            </w:r>
            <w:r w:rsidRPr="003275E1">
              <w:rPr>
                <w:rFonts w:eastAsia="Gulim" w:cs="Arial"/>
              </w:rPr>
              <w:t>클라이언트</w:t>
            </w:r>
          </w:p>
        </w:tc>
        <w:tc>
          <w:tcPr>
            <w:tcW w:w="5400" w:type="dxa"/>
            <w:tcBorders>
              <w:top w:val="nil"/>
            </w:tcBorders>
            <w:shd w:val="clear" w:color="auto" w:fill="auto"/>
          </w:tcPr>
          <w:p w:rsidR="00280B5A" w:rsidRPr="003275E1" w:rsidRDefault="00280B5A" w:rsidP="00280B5A">
            <w:pPr>
              <w:pStyle w:val="PURBullet"/>
              <w:rPr>
                <w:rFonts w:eastAsia="Gulim" w:cs="Arial"/>
                <w:lang w:eastAsia="ko-KR"/>
              </w:rPr>
            </w:pPr>
            <w:r w:rsidRPr="003275E1">
              <w:rPr>
                <w:rFonts w:eastAsia="Gulim" w:cs="Arial"/>
                <w:lang w:eastAsia="ko-KR"/>
              </w:rPr>
              <w:t xml:space="preserve">BizTalk Server </w:t>
            </w:r>
            <w:r w:rsidRPr="003275E1">
              <w:rPr>
                <w:rFonts w:eastAsia="Gulim" w:cs="Arial"/>
                <w:lang w:eastAsia="ko-KR"/>
              </w:rPr>
              <w:t>관련</w:t>
            </w:r>
            <w:r w:rsidRPr="003275E1">
              <w:rPr>
                <w:rFonts w:eastAsia="Gulim" w:cs="Arial"/>
                <w:lang w:eastAsia="ko-KR"/>
              </w:rPr>
              <w:t xml:space="preserve"> </w:t>
            </w:r>
            <w:r w:rsidRPr="003275E1">
              <w:rPr>
                <w:rFonts w:eastAsia="Gulim" w:cs="Arial"/>
                <w:lang w:eastAsia="ko-KR"/>
              </w:rPr>
              <w:t>스키마</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템플릿</w:t>
            </w:r>
          </w:p>
          <w:p w:rsidR="00280B5A" w:rsidRPr="003275E1" w:rsidRDefault="00280B5A" w:rsidP="00280B5A">
            <w:pPr>
              <w:pStyle w:val="PURBullet"/>
              <w:rPr>
                <w:rFonts w:eastAsia="Gulim" w:cs="Arial"/>
              </w:rPr>
            </w:pPr>
            <w:r w:rsidRPr="003275E1">
              <w:rPr>
                <w:rFonts w:eastAsia="Gulim" w:cs="Arial"/>
              </w:rPr>
              <w:t>비즈니스</w:t>
            </w:r>
            <w:r w:rsidRPr="003275E1">
              <w:rPr>
                <w:rFonts w:eastAsia="Gulim" w:cs="Arial"/>
              </w:rPr>
              <w:t xml:space="preserve"> </w:t>
            </w:r>
            <w:r w:rsidRPr="003275E1">
              <w:rPr>
                <w:rFonts w:eastAsia="Gulim" w:cs="Arial"/>
              </w:rPr>
              <w:t>활동</w:t>
            </w:r>
            <w:r w:rsidRPr="003275E1">
              <w:rPr>
                <w:rFonts w:eastAsia="Gulim" w:cs="Arial"/>
              </w:rPr>
              <w:t xml:space="preserve"> </w:t>
            </w:r>
            <w:r w:rsidRPr="003275E1">
              <w:rPr>
                <w:rFonts w:eastAsia="Gulim" w:cs="Arial"/>
              </w:rPr>
              <w:t>서비스</w:t>
            </w:r>
          </w:p>
          <w:p w:rsidR="00280B5A" w:rsidRPr="003275E1" w:rsidRDefault="00280B5A" w:rsidP="00280B5A">
            <w:pPr>
              <w:pStyle w:val="PURBullet"/>
              <w:rPr>
                <w:rFonts w:eastAsia="Gulim" w:cs="Arial"/>
              </w:rPr>
            </w:pPr>
            <w:r w:rsidRPr="003275E1">
              <w:rPr>
                <w:rFonts w:eastAsia="Gulim" w:cs="Arial"/>
              </w:rPr>
              <w:t>마스터</w:t>
            </w:r>
            <w:r w:rsidRPr="003275E1">
              <w:rPr>
                <w:rFonts w:eastAsia="Gulim" w:cs="Arial"/>
              </w:rPr>
              <w:t xml:space="preserve"> </w:t>
            </w:r>
            <w:r w:rsidRPr="003275E1">
              <w:rPr>
                <w:rFonts w:eastAsia="Gulim" w:cs="Arial"/>
              </w:rPr>
              <w:t>보안</w:t>
            </w:r>
            <w:r w:rsidRPr="003275E1">
              <w:rPr>
                <w:rFonts w:eastAsia="Gulim" w:cs="Arial"/>
              </w:rPr>
              <w:t xml:space="preserve"> </w:t>
            </w:r>
            <w:r w:rsidRPr="003275E1">
              <w:rPr>
                <w:rFonts w:eastAsia="Gulim" w:cs="Arial"/>
              </w:rPr>
              <w:t>서버</w:t>
            </w:r>
            <w:r w:rsidRPr="003275E1">
              <w:rPr>
                <w:rFonts w:eastAsia="Gulim" w:cs="Arial"/>
              </w:rPr>
              <w:t>/Enterprise Single Sign-On</w:t>
            </w:r>
          </w:p>
          <w:p w:rsidR="00280B5A" w:rsidRPr="003275E1" w:rsidRDefault="00280B5A" w:rsidP="00280B5A">
            <w:pPr>
              <w:pStyle w:val="PURBullet"/>
              <w:rPr>
                <w:rFonts w:eastAsia="Gulim" w:cs="Arial"/>
              </w:rPr>
            </w:pPr>
            <w:r w:rsidRPr="003275E1">
              <w:rPr>
                <w:rFonts w:eastAsia="Gulim" w:cs="Arial"/>
              </w:rPr>
              <w:t>MQHelper.dll</w:t>
            </w:r>
          </w:p>
          <w:p w:rsidR="00280B5A" w:rsidRPr="003275E1" w:rsidRDefault="00280B5A" w:rsidP="00280B5A">
            <w:pPr>
              <w:pStyle w:val="PURBullet"/>
              <w:rPr>
                <w:rFonts w:eastAsia="Gulim" w:cs="Arial"/>
              </w:rPr>
            </w:pPr>
            <w:r w:rsidRPr="003275E1">
              <w:rPr>
                <w:rFonts w:eastAsia="Gulim" w:cs="Arial"/>
              </w:rPr>
              <w:t>ADOMD.NET</w:t>
            </w:r>
          </w:p>
          <w:p w:rsidR="00280B5A" w:rsidRPr="003275E1" w:rsidRDefault="00280B5A" w:rsidP="00280B5A">
            <w:pPr>
              <w:pStyle w:val="PURBullet"/>
              <w:rPr>
                <w:rFonts w:eastAsia="Gulim" w:cs="Arial"/>
              </w:rPr>
            </w:pPr>
            <w:r w:rsidRPr="003275E1">
              <w:rPr>
                <w:rFonts w:eastAsia="Gulim" w:cs="Arial"/>
              </w:rPr>
              <w:t>MSXML</w:t>
            </w:r>
          </w:p>
          <w:p w:rsidR="00280B5A" w:rsidRPr="003275E1" w:rsidRDefault="00280B5A" w:rsidP="00280B5A">
            <w:pPr>
              <w:pStyle w:val="PURBullet"/>
              <w:rPr>
                <w:rFonts w:eastAsia="Gulim" w:cs="Arial"/>
              </w:rPr>
            </w:pPr>
            <w:r w:rsidRPr="003275E1">
              <w:rPr>
                <w:rFonts w:eastAsia="Gulim" w:cs="Arial"/>
              </w:rPr>
              <w:t>SQLXML</w:t>
            </w:r>
          </w:p>
          <w:p w:rsidR="00280B5A" w:rsidRPr="003275E1" w:rsidRDefault="00280B5A" w:rsidP="00280B5A">
            <w:pPr>
              <w:pStyle w:val="PURBullet"/>
              <w:rPr>
                <w:rFonts w:eastAsia="Gulim" w:cs="Arial"/>
              </w:rPr>
            </w:pPr>
            <w:r w:rsidRPr="003275E1">
              <w:rPr>
                <w:rFonts w:eastAsia="Gulim" w:cs="Arial"/>
              </w:rPr>
              <w:t>비즈니스</w:t>
            </w:r>
            <w:r w:rsidRPr="003275E1">
              <w:rPr>
                <w:rFonts w:eastAsia="Gulim" w:cs="Arial"/>
              </w:rPr>
              <w:t xml:space="preserve"> </w:t>
            </w:r>
            <w:r w:rsidRPr="003275E1">
              <w:rPr>
                <w:rFonts w:eastAsia="Gulim" w:cs="Arial"/>
              </w:rPr>
              <w:t>규칙</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280B5A" w:rsidRPr="003275E1" w:rsidRDefault="00280B5A" w:rsidP="00280B5A">
            <w:pPr>
              <w:pStyle w:val="PURBullet"/>
              <w:rPr>
                <w:rFonts w:eastAsia="Gulim" w:cs="Arial"/>
              </w:rPr>
            </w:pPr>
            <w:r w:rsidRPr="003275E1">
              <w:rPr>
                <w:rFonts w:eastAsia="Gulim" w:cs="Arial"/>
              </w:rPr>
              <w:t>MQSeries Agent</w:t>
            </w:r>
          </w:p>
          <w:p w:rsidR="00280B5A" w:rsidRPr="003275E1" w:rsidRDefault="00280B5A" w:rsidP="00280B5A">
            <w:pPr>
              <w:pStyle w:val="PURBullet"/>
              <w:rPr>
                <w:rFonts w:eastAsia="Gulim" w:cs="Arial"/>
              </w:rPr>
            </w:pPr>
            <w:r w:rsidRPr="003275E1">
              <w:rPr>
                <w:rFonts w:eastAsia="Gulim" w:cs="Arial"/>
              </w:rPr>
              <w:t>UDDI</w:t>
            </w:r>
          </w:p>
        </w:tc>
      </w:tr>
      <w:tr w:rsidR="009549A1" w:rsidRPr="003275E1" w:rsidTr="00050078">
        <w:tc>
          <w:tcPr>
            <w:tcW w:w="10800" w:type="dxa"/>
            <w:gridSpan w:val="2"/>
            <w:shd w:val="clear" w:color="auto" w:fill="FFFFFF"/>
            <w:tcMar>
              <w:top w:w="43" w:type="dxa"/>
              <w:left w:w="115" w:type="dxa"/>
              <w:bottom w:w="43" w:type="dxa"/>
              <w:right w:w="115" w:type="dxa"/>
            </w:tcMar>
          </w:tcPr>
          <w:p w:rsidR="009549A1" w:rsidRPr="003275E1" w:rsidRDefault="009549A1" w:rsidP="00F44E81">
            <w:pPr>
              <w:pStyle w:val="PURTableHeaderBlue"/>
              <w:rPr>
                <w:rFonts w:eastAsia="Gulim" w:cs="Arial"/>
              </w:rPr>
            </w:pPr>
            <w:r w:rsidRPr="003275E1">
              <w:rPr>
                <w:rFonts w:eastAsia="Gulim" w:cs="Arial"/>
              </w:rPr>
              <w:t xml:space="preserve">Exchange Server 2013 Standard </w:t>
            </w:r>
            <w:r w:rsidRPr="003275E1">
              <w:rPr>
                <w:rFonts w:eastAsia="Gulim" w:cs="Arial"/>
              </w:rPr>
              <w:t>및</w:t>
            </w:r>
            <w:r w:rsidRPr="003275E1">
              <w:rPr>
                <w:rFonts w:eastAsia="Gulim" w:cs="Arial"/>
              </w:rPr>
              <w:t xml:space="preserve"> Enterprise</w:t>
            </w:r>
          </w:p>
        </w:tc>
      </w:tr>
      <w:tr w:rsidR="009549A1" w:rsidRPr="003275E1" w:rsidTr="00050078">
        <w:tc>
          <w:tcPr>
            <w:tcW w:w="10800" w:type="dxa"/>
            <w:gridSpan w:val="2"/>
            <w:shd w:val="clear" w:color="auto" w:fill="FFFFFF"/>
            <w:tcMar>
              <w:top w:w="43" w:type="dxa"/>
              <w:left w:w="115" w:type="dxa"/>
              <w:bottom w:w="43" w:type="dxa"/>
              <w:right w:w="115" w:type="dxa"/>
            </w:tcMar>
          </w:tcPr>
          <w:p w:rsidR="009549A1" w:rsidRPr="003275E1" w:rsidRDefault="003D33E5" w:rsidP="00C44B38">
            <w:pPr>
              <w:pStyle w:val="PURBullet-Indented"/>
              <w:rPr>
                <w:rFonts w:eastAsia="Gulim" w:cs="Arial"/>
                <w:lang w:eastAsia="ko-KR"/>
              </w:rPr>
            </w:pPr>
            <w:r w:rsidRPr="003275E1">
              <w:rPr>
                <w:rFonts w:eastAsia="Gulim" w:cs="Arial"/>
                <w:lang w:eastAsia="ko-KR"/>
              </w:rPr>
              <w:t xml:space="preserve">Exchange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도구</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050078">
            <w:pPr>
              <w:pStyle w:val="PURTableHeaderBlue"/>
              <w:rPr>
                <w:rFonts w:eastAsia="Gulim" w:cs="Arial"/>
              </w:rPr>
            </w:pPr>
            <w:r w:rsidRPr="003275E1">
              <w:rPr>
                <w:rFonts w:eastAsia="Gulim" w:cs="Arial"/>
              </w:rPr>
              <w:t>Forefront Identity Manager 2010 R2</w:t>
            </w:r>
          </w:p>
        </w:tc>
      </w:tr>
      <w:tr w:rsidR="00050078" w:rsidRPr="003275E1" w:rsidTr="00050078">
        <w:tc>
          <w:tcPr>
            <w:tcW w:w="5400" w:type="dxa"/>
            <w:shd w:val="clear" w:color="auto" w:fill="FFFFFF"/>
            <w:tcMar>
              <w:top w:w="43" w:type="dxa"/>
              <w:left w:w="115" w:type="dxa"/>
              <w:bottom w:w="43" w:type="dxa"/>
              <w:right w:w="115" w:type="dxa"/>
            </w:tcMar>
          </w:tcPr>
          <w:p w:rsidR="00050078" w:rsidRPr="003275E1" w:rsidRDefault="00050078" w:rsidP="00531887">
            <w:pPr>
              <w:pStyle w:val="PURBullet-Indented"/>
              <w:rPr>
                <w:rFonts w:eastAsia="Gulim" w:cs="Arial"/>
              </w:rPr>
            </w:pPr>
            <w:r w:rsidRPr="003275E1">
              <w:rPr>
                <w:rFonts w:eastAsia="Gulim" w:cs="Arial"/>
              </w:rPr>
              <w:t>Change Microsoft Password Notification Service</w:t>
            </w:r>
          </w:p>
          <w:p w:rsidR="00531887" w:rsidRPr="003275E1" w:rsidRDefault="00531887" w:rsidP="00531887">
            <w:pPr>
              <w:pStyle w:val="PURBullet-Indented"/>
              <w:rPr>
                <w:rFonts w:eastAsia="Gulim" w:cs="Arial"/>
              </w:rPr>
            </w:pPr>
            <w:r w:rsidRPr="003275E1">
              <w:rPr>
                <w:rFonts w:eastAsia="Gulim" w:cs="Arial"/>
              </w:rPr>
              <w:t>Microsoft BHOLD Suite</w:t>
            </w:r>
          </w:p>
          <w:p w:rsidR="00050078" w:rsidRPr="003275E1" w:rsidRDefault="00050078" w:rsidP="00531887">
            <w:pPr>
              <w:pStyle w:val="PURBullet-Indented"/>
              <w:rPr>
                <w:rFonts w:eastAsia="Gulim" w:cs="Arial"/>
              </w:rPr>
            </w:pPr>
            <w:r w:rsidRPr="003275E1">
              <w:rPr>
                <w:rFonts w:eastAsia="Gulim" w:cs="Arial"/>
              </w:rPr>
              <w:t>FIM Certificate Management Client</w:t>
            </w:r>
          </w:p>
        </w:tc>
        <w:tc>
          <w:tcPr>
            <w:tcW w:w="5400" w:type="dxa"/>
            <w:shd w:val="clear" w:color="auto" w:fill="FFFFFF"/>
          </w:tcPr>
          <w:p w:rsidR="00050078" w:rsidRPr="003275E1" w:rsidRDefault="00050078" w:rsidP="00531887">
            <w:pPr>
              <w:pStyle w:val="PURBullet-Indented"/>
              <w:rPr>
                <w:rFonts w:eastAsia="Gulim" w:cs="Arial"/>
              </w:rPr>
            </w:pPr>
            <w:r w:rsidRPr="003275E1">
              <w:rPr>
                <w:rFonts w:eastAsia="Gulim" w:cs="Arial"/>
              </w:rPr>
              <w:t>FIM Certificate Management Bulk Issuance Client</w:t>
            </w:r>
          </w:p>
          <w:p w:rsidR="00531887" w:rsidRPr="003275E1" w:rsidRDefault="00531887" w:rsidP="00531887">
            <w:pPr>
              <w:pStyle w:val="PURBullet-Indented"/>
              <w:rPr>
                <w:rFonts w:eastAsia="Gulim" w:cs="Arial"/>
              </w:rPr>
            </w:pPr>
            <w:r w:rsidRPr="003275E1">
              <w:rPr>
                <w:rFonts w:eastAsia="Gulim" w:cs="Arial"/>
              </w:rPr>
              <w:t>System Center Service Manager 2010</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F44E81">
            <w:pPr>
              <w:pStyle w:val="PURTableHeaderBlue"/>
              <w:rPr>
                <w:rFonts w:eastAsia="Gulim" w:cs="Arial"/>
              </w:rPr>
            </w:pPr>
            <w:r w:rsidRPr="003275E1">
              <w:rPr>
                <w:rFonts w:eastAsia="Gulim" w:cs="Arial"/>
              </w:rPr>
              <w:t xml:space="preserve">Lync Server 2013 Standard </w:t>
            </w:r>
            <w:r w:rsidRPr="003275E1">
              <w:rPr>
                <w:rFonts w:eastAsia="Gulim" w:cs="Arial"/>
              </w:rPr>
              <w:t>및</w:t>
            </w:r>
            <w:r w:rsidRPr="003275E1">
              <w:rPr>
                <w:rFonts w:eastAsia="Gulim" w:cs="Arial"/>
              </w:rPr>
              <w:t xml:space="preserve"> Enterprise</w:t>
            </w:r>
          </w:p>
        </w:tc>
      </w:tr>
      <w:tr w:rsidR="00050078" w:rsidRPr="003275E1" w:rsidTr="00050078">
        <w:tc>
          <w:tcPr>
            <w:tcW w:w="5400" w:type="dxa"/>
            <w:shd w:val="clear" w:color="auto" w:fill="FFFFFF"/>
            <w:tcMar>
              <w:top w:w="43" w:type="dxa"/>
              <w:left w:w="115" w:type="dxa"/>
              <w:bottom w:w="43" w:type="dxa"/>
              <w:right w:w="115" w:type="dxa"/>
            </w:tcMar>
          </w:tcPr>
          <w:p w:rsidR="00050078" w:rsidRPr="003275E1" w:rsidRDefault="00050078" w:rsidP="00531887">
            <w:pPr>
              <w:pStyle w:val="PURBullet-Indented"/>
              <w:rPr>
                <w:rFonts w:eastAsia="Gulim" w:cs="Arial"/>
                <w:lang w:eastAsia="ko-KR"/>
              </w:rPr>
            </w:pPr>
            <w:r w:rsidRPr="003275E1">
              <w:rPr>
                <w:rFonts w:eastAsia="Gulim" w:cs="Arial"/>
                <w:lang w:eastAsia="ko-KR"/>
              </w:rPr>
              <w:t xml:space="preserve">Lync Web App 2013 </w:t>
            </w:r>
            <w:r w:rsidRPr="003275E1">
              <w:rPr>
                <w:rFonts w:eastAsia="Gulim" w:cs="Arial"/>
                <w:lang w:eastAsia="ko-KR"/>
              </w:rPr>
              <w:t>플러그</w:t>
            </w:r>
            <w:r w:rsidRPr="003275E1">
              <w:rPr>
                <w:rFonts w:eastAsia="Gulim" w:cs="Arial"/>
                <w:lang w:eastAsia="ko-KR"/>
              </w:rPr>
              <w:t xml:space="preserve"> </w:t>
            </w:r>
            <w:r w:rsidRPr="003275E1">
              <w:rPr>
                <w:rFonts w:eastAsia="Gulim" w:cs="Arial"/>
                <w:lang w:eastAsia="ko-KR"/>
              </w:rPr>
              <w:t>인</w:t>
            </w:r>
          </w:p>
          <w:p w:rsidR="00050078" w:rsidRPr="003275E1" w:rsidRDefault="00050078" w:rsidP="00531887">
            <w:pPr>
              <w:pStyle w:val="PURBullet-Indented"/>
              <w:rPr>
                <w:rFonts w:eastAsia="Gulim" w:cs="Arial"/>
              </w:rPr>
            </w:pPr>
            <w:r w:rsidRPr="003275E1">
              <w:rPr>
                <w:rFonts w:eastAsia="Gulim" w:cs="Arial"/>
              </w:rPr>
              <w:t>Topology Builder</w:t>
            </w:r>
          </w:p>
          <w:p w:rsidR="00050078" w:rsidRPr="003275E1" w:rsidRDefault="00050078" w:rsidP="00531887">
            <w:pPr>
              <w:pStyle w:val="PURBullet-Indented"/>
              <w:rPr>
                <w:rFonts w:eastAsia="Gulim" w:cs="Arial"/>
              </w:rPr>
            </w:pPr>
            <w:r w:rsidRPr="003275E1">
              <w:rPr>
                <w:rFonts w:eastAsia="Gulim" w:cs="Arial"/>
              </w:rPr>
              <w:t>관리</w:t>
            </w:r>
            <w:r w:rsidRPr="003275E1">
              <w:rPr>
                <w:rFonts w:eastAsia="Gulim" w:cs="Arial"/>
              </w:rPr>
              <w:t xml:space="preserve"> </w:t>
            </w:r>
            <w:r w:rsidRPr="003275E1">
              <w:rPr>
                <w:rFonts w:eastAsia="Gulim" w:cs="Arial"/>
              </w:rPr>
              <w:t>도구</w:t>
            </w:r>
          </w:p>
        </w:tc>
        <w:tc>
          <w:tcPr>
            <w:tcW w:w="5400" w:type="dxa"/>
            <w:shd w:val="clear" w:color="auto" w:fill="FFFFFF"/>
          </w:tcPr>
          <w:p w:rsidR="00050078" w:rsidRPr="003275E1" w:rsidRDefault="00050078" w:rsidP="00531887">
            <w:pPr>
              <w:pStyle w:val="PURBullet-Indented"/>
              <w:rPr>
                <w:rFonts w:eastAsia="Gulim" w:cs="Arial"/>
              </w:rPr>
            </w:pPr>
            <w:r w:rsidRPr="003275E1">
              <w:rPr>
                <w:rFonts w:eastAsia="Gulim" w:cs="Arial"/>
              </w:rPr>
              <w:t xml:space="preserve">PowerShell </w:t>
            </w:r>
            <w:r w:rsidRPr="003275E1">
              <w:rPr>
                <w:rFonts w:eastAsia="Gulim" w:cs="Arial"/>
              </w:rPr>
              <w:t>스냅인</w:t>
            </w:r>
          </w:p>
          <w:p w:rsidR="00050078" w:rsidRPr="003275E1" w:rsidRDefault="00050078" w:rsidP="00531887">
            <w:pPr>
              <w:pStyle w:val="PURBullet-Indented"/>
              <w:rPr>
                <w:rFonts w:eastAsia="Gulim" w:cs="Arial"/>
                <w:lang w:eastAsia="ko-KR"/>
              </w:rPr>
            </w:pPr>
            <w:r w:rsidRPr="003275E1">
              <w:rPr>
                <w:rFonts w:eastAsia="Gulim" w:cs="Arial"/>
                <w:lang w:eastAsia="ko-KR"/>
              </w:rPr>
              <w:t xml:space="preserve">Lync 2013 </w:t>
            </w:r>
            <w:r w:rsidRPr="003275E1">
              <w:rPr>
                <w:rFonts w:eastAsia="Gulim" w:cs="Arial"/>
                <w:lang w:eastAsia="ko-KR"/>
              </w:rPr>
              <w:t>그룹</w:t>
            </w:r>
            <w:r w:rsidRPr="003275E1">
              <w:rPr>
                <w:rFonts w:eastAsia="Gulim" w:cs="Arial"/>
                <w:lang w:eastAsia="ko-KR"/>
              </w:rPr>
              <w:t xml:space="preserve"> </w:t>
            </w:r>
            <w:r w:rsidRPr="003275E1">
              <w:rPr>
                <w:rFonts w:eastAsia="Gulim" w:cs="Arial"/>
                <w:lang w:eastAsia="ko-KR"/>
              </w:rPr>
              <w:t>채팅</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도구</w:t>
            </w:r>
          </w:p>
          <w:p w:rsidR="00050078" w:rsidRPr="003275E1" w:rsidRDefault="00050078" w:rsidP="00E72296">
            <w:pPr>
              <w:pStyle w:val="PURBullet-Indented"/>
              <w:rPr>
                <w:rFonts w:eastAsia="Gulim" w:cs="Arial"/>
              </w:rPr>
            </w:pPr>
            <w:r w:rsidRPr="003275E1">
              <w:rPr>
                <w:rFonts w:eastAsia="Gulim" w:cs="Arial"/>
              </w:rPr>
              <w:t>Lync Server 2013 Attendant</w:t>
            </w:r>
          </w:p>
          <w:p w:rsidR="007331A1" w:rsidRPr="003275E1" w:rsidRDefault="007331A1" w:rsidP="00E72296">
            <w:pPr>
              <w:pStyle w:val="PURBullet-Indented"/>
              <w:rPr>
                <w:rFonts w:eastAsia="Gulim" w:cs="Arial"/>
              </w:rPr>
            </w:pPr>
            <w:r w:rsidRPr="003275E1">
              <w:rPr>
                <w:rFonts w:eastAsia="Gulim" w:cs="Arial"/>
              </w:rPr>
              <w:t>Lync Server 2013 Hoster Pack</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050078">
            <w:pPr>
              <w:pStyle w:val="PURTableHeaderBlue"/>
              <w:rPr>
                <w:rFonts w:eastAsia="Gulim" w:cs="Arial"/>
              </w:rPr>
            </w:pPr>
            <w:r w:rsidRPr="003275E1">
              <w:rPr>
                <w:rFonts w:eastAsia="Gulim" w:cs="Arial"/>
              </w:rPr>
              <w:t>Microsoft Dynamics AX 2012 R2</w:t>
            </w:r>
          </w:p>
        </w:tc>
      </w:tr>
      <w:tr w:rsidR="00050078" w:rsidRPr="003275E1" w:rsidTr="00050078">
        <w:tc>
          <w:tcPr>
            <w:tcW w:w="5400" w:type="dxa"/>
            <w:shd w:val="clear" w:color="auto" w:fill="FFFFFF"/>
            <w:tcMar>
              <w:top w:w="43" w:type="dxa"/>
              <w:left w:w="115" w:type="dxa"/>
              <w:bottom w:w="43" w:type="dxa"/>
              <w:right w:w="115" w:type="dxa"/>
            </w:tcMar>
          </w:tcPr>
          <w:p w:rsidR="00050078" w:rsidRPr="003275E1" w:rsidRDefault="00050078" w:rsidP="00531887">
            <w:pPr>
              <w:pStyle w:val="PURBullet-Indented"/>
              <w:rPr>
                <w:rFonts w:eastAsia="Gulim" w:cs="Arial"/>
              </w:rPr>
            </w:pPr>
            <w:r w:rsidRPr="003275E1">
              <w:rPr>
                <w:rFonts w:eastAsia="Gulim" w:cs="Arial"/>
              </w:rPr>
              <w:t>Microsoft Dynamics AX 2012 R2 Windows Rich Client Software</w:t>
            </w:r>
          </w:p>
          <w:p w:rsidR="00050078" w:rsidRPr="003275E1" w:rsidRDefault="00050078" w:rsidP="00531887">
            <w:pPr>
              <w:pStyle w:val="PURBullet-Indented"/>
              <w:rPr>
                <w:rFonts w:eastAsia="Gulim" w:cs="Arial"/>
              </w:rPr>
            </w:pPr>
            <w:r w:rsidRPr="003275E1">
              <w:rPr>
                <w:rFonts w:eastAsia="Gulim" w:cs="Arial"/>
              </w:rPr>
              <w:lastRenderedPageBreak/>
              <w:t>Management Reporter Designer Client Software for Microsoft Dynamics AX 2012 R2</w:t>
            </w:r>
          </w:p>
        </w:tc>
        <w:tc>
          <w:tcPr>
            <w:tcW w:w="5400" w:type="dxa"/>
            <w:shd w:val="clear" w:color="auto" w:fill="FFFFFF"/>
          </w:tcPr>
          <w:p w:rsidR="00050078" w:rsidRPr="003275E1" w:rsidRDefault="00050078" w:rsidP="00A50403">
            <w:pPr>
              <w:pStyle w:val="PURBullet-Indented"/>
              <w:numPr>
                <w:ilvl w:val="0"/>
                <w:numId w:val="0"/>
              </w:numPr>
              <w:ind w:left="270"/>
              <w:rPr>
                <w:rFonts w:eastAsia="Gulim" w:cs="Arial"/>
              </w:rPr>
            </w:pP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050078">
            <w:pPr>
              <w:pStyle w:val="PURTableHeaderBlue"/>
              <w:rPr>
                <w:rFonts w:eastAsia="Gulim" w:cs="Arial"/>
              </w:rPr>
            </w:pPr>
            <w:r w:rsidRPr="003275E1">
              <w:rPr>
                <w:rFonts w:eastAsia="Gulim" w:cs="Arial"/>
              </w:rPr>
              <w:lastRenderedPageBreak/>
              <w:t>Microsoft Dynamics C5 2012</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A50403">
            <w:pPr>
              <w:pStyle w:val="PURBullet-Indented"/>
              <w:rPr>
                <w:rFonts w:eastAsia="Gulim" w:cs="Arial"/>
                <w:szCs w:val="19"/>
              </w:rPr>
            </w:pPr>
            <w:r w:rsidRPr="003275E1">
              <w:rPr>
                <w:rFonts w:eastAsia="Gulim" w:cs="Arial"/>
              </w:rPr>
              <w:t>Microsoft Dynamics C5 2012 Windows Rich Client Software</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3C634F">
            <w:pPr>
              <w:pStyle w:val="PURTableHeaderBlue"/>
              <w:rPr>
                <w:rFonts w:eastAsia="Gulim" w:cs="Arial"/>
              </w:rPr>
            </w:pPr>
            <w:r w:rsidRPr="003275E1">
              <w:rPr>
                <w:rFonts w:eastAsia="Gulim" w:cs="Arial"/>
              </w:rPr>
              <w:t>Microsoft Dynamics CRM 2013 Service Provider</w:t>
            </w:r>
          </w:p>
        </w:tc>
      </w:tr>
      <w:tr w:rsidR="00663B83" w:rsidRPr="00DC44EF" w:rsidTr="00050078">
        <w:tc>
          <w:tcPr>
            <w:tcW w:w="5400" w:type="dxa"/>
            <w:shd w:val="clear" w:color="auto" w:fill="FFFFFF"/>
            <w:tcMar>
              <w:top w:w="43" w:type="dxa"/>
              <w:left w:w="115" w:type="dxa"/>
              <w:bottom w:w="43" w:type="dxa"/>
              <w:right w:w="115" w:type="dxa"/>
            </w:tcMar>
          </w:tcPr>
          <w:p w:rsidR="00663B83" w:rsidRPr="003275E1" w:rsidRDefault="00663B83" w:rsidP="00C04D47">
            <w:pPr>
              <w:pStyle w:val="PURBullet-Indented"/>
              <w:rPr>
                <w:rFonts w:eastAsia="Gulim" w:cs="Arial"/>
              </w:rPr>
            </w:pPr>
            <w:r w:rsidRPr="003275E1">
              <w:rPr>
                <w:rFonts w:eastAsia="Gulim" w:cs="Arial"/>
              </w:rPr>
              <w:t>Microsoft Dynamics CRM 2013 for Microsoft Office</w:t>
            </w:r>
            <w:r w:rsidR="00C04D47">
              <w:rPr>
                <w:rFonts w:eastAsia="Gulim" w:cs="Arial"/>
              </w:rPr>
              <w:t> </w:t>
            </w:r>
            <w:r w:rsidRPr="003275E1">
              <w:rPr>
                <w:rFonts w:eastAsia="Gulim" w:cs="Arial"/>
              </w:rPr>
              <w:t>Outlook</w:t>
            </w:r>
          </w:p>
          <w:p w:rsidR="00663B83" w:rsidRPr="003275E1" w:rsidRDefault="00663B83" w:rsidP="00531887">
            <w:pPr>
              <w:pStyle w:val="PURBullet-Indented"/>
              <w:rPr>
                <w:rFonts w:eastAsia="Gulim" w:cs="Arial"/>
              </w:rPr>
            </w:pPr>
            <w:r w:rsidRPr="003275E1">
              <w:rPr>
                <w:rFonts w:eastAsia="Gulim" w:cs="Arial"/>
              </w:rPr>
              <w:t xml:space="preserve">Microsoft E-Mail Router </w:t>
            </w:r>
            <w:r w:rsidRPr="003275E1">
              <w:rPr>
                <w:rFonts w:eastAsia="Gulim" w:cs="Arial"/>
              </w:rPr>
              <w:t>및</w:t>
            </w:r>
            <w:r w:rsidRPr="003275E1">
              <w:rPr>
                <w:rFonts w:eastAsia="Gulim" w:cs="Arial"/>
              </w:rPr>
              <w:t xml:space="preserve"> Rule Deployment Wizard for Microsoft Dynamics CRM 2013</w:t>
            </w:r>
          </w:p>
          <w:p w:rsidR="00663B83" w:rsidRPr="003275E1" w:rsidRDefault="00663B83" w:rsidP="003C634F">
            <w:pPr>
              <w:pStyle w:val="PURBullet-Indented"/>
              <w:rPr>
                <w:rFonts w:eastAsia="Gulim" w:cs="Arial"/>
              </w:rPr>
            </w:pPr>
            <w:r w:rsidRPr="003275E1">
              <w:rPr>
                <w:rFonts w:eastAsia="Gulim" w:cs="Arial"/>
              </w:rPr>
              <w:t>Microsoft Dynamics CRM Reporting Extensions for Microsoft Dynamics CRM 2013</w:t>
            </w:r>
          </w:p>
          <w:p w:rsidR="003C634F" w:rsidRPr="003275E1" w:rsidRDefault="003C634F" w:rsidP="003C634F">
            <w:pPr>
              <w:pStyle w:val="PURBullet-Indented"/>
              <w:rPr>
                <w:rFonts w:eastAsia="Gulim" w:cs="Arial"/>
              </w:rPr>
            </w:pPr>
            <w:r w:rsidRPr="003275E1">
              <w:rPr>
                <w:rFonts w:eastAsia="Gulim" w:cs="Arial"/>
              </w:rPr>
              <w:t>Marketing Pilot Connector for Microsoft Dynamics CRM</w:t>
            </w:r>
          </w:p>
          <w:p w:rsidR="003C634F" w:rsidRPr="003275E1" w:rsidRDefault="003C634F" w:rsidP="003C634F">
            <w:pPr>
              <w:pStyle w:val="PURBullet-Indented"/>
              <w:rPr>
                <w:rFonts w:eastAsia="Gulim" w:cs="Arial"/>
              </w:rPr>
            </w:pPr>
            <w:r w:rsidRPr="003275E1">
              <w:rPr>
                <w:rFonts w:eastAsia="Gulim" w:cs="Arial"/>
              </w:rPr>
              <w:t>Microsoft Dynamics CRM for supported devices</w:t>
            </w:r>
          </w:p>
        </w:tc>
        <w:tc>
          <w:tcPr>
            <w:tcW w:w="5400" w:type="dxa"/>
            <w:shd w:val="clear" w:color="auto" w:fill="FFFFFF"/>
          </w:tcPr>
          <w:p w:rsidR="00663B83" w:rsidRPr="003275E1" w:rsidRDefault="00663B83" w:rsidP="00C04D47">
            <w:pPr>
              <w:pStyle w:val="PURBullet-Indented"/>
              <w:rPr>
                <w:rFonts w:eastAsia="Gulim" w:cs="Arial"/>
              </w:rPr>
            </w:pPr>
            <w:r w:rsidRPr="003275E1">
              <w:rPr>
                <w:rFonts w:eastAsia="Gulim" w:cs="Arial"/>
              </w:rPr>
              <w:t>Microsoft SharePoint Grid for Microsoft Dynamics</w:t>
            </w:r>
            <w:r w:rsidR="00C04D47">
              <w:rPr>
                <w:rFonts w:eastAsia="Gulim" w:cs="Arial"/>
              </w:rPr>
              <w:t> </w:t>
            </w:r>
            <w:r w:rsidRPr="003275E1">
              <w:rPr>
                <w:rFonts w:eastAsia="Gulim" w:cs="Arial"/>
              </w:rPr>
              <w:t>CRM</w:t>
            </w:r>
            <w:r w:rsidR="00C04D47">
              <w:rPr>
                <w:rFonts w:eastAsia="Gulim" w:cs="Arial"/>
              </w:rPr>
              <w:t> </w:t>
            </w:r>
            <w:r w:rsidRPr="003275E1">
              <w:rPr>
                <w:rFonts w:eastAsia="Gulim" w:cs="Arial"/>
              </w:rPr>
              <w:t>2013</w:t>
            </w:r>
          </w:p>
          <w:p w:rsidR="00663B83" w:rsidRPr="003275E1" w:rsidRDefault="00663B83" w:rsidP="00531887">
            <w:pPr>
              <w:pStyle w:val="PURBullet-Indented"/>
              <w:rPr>
                <w:rFonts w:eastAsia="Gulim" w:cs="Arial"/>
              </w:rPr>
            </w:pPr>
            <w:r w:rsidRPr="003275E1">
              <w:rPr>
                <w:rFonts w:eastAsia="Gulim" w:cs="Arial"/>
              </w:rPr>
              <w:t>Microsoft Dynamics CRM 2013 Report Authoring Extensions</w:t>
            </w:r>
          </w:p>
          <w:p w:rsidR="00663B83" w:rsidRPr="003275E1" w:rsidRDefault="00663B83" w:rsidP="00531887">
            <w:pPr>
              <w:pStyle w:val="PURBullet-Indented"/>
              <w:rPr>
                <w:rFonts w:eastAsia="Gulim" w:cs="Arial"/>
              </w:rPr>
            </w:pPr>
            <w:r w:rsidRPr="003275E1">
              <w:rPr>
                <w:rFonts w:eastAsia="Gulim" w:cs="Arial"/>
              </w:rPr>
              <w:t>Microsoft Dynamics CRM 2013 Best Practices Analyzer</w:t>
            </w:r>
          </w:p>
          <w:p w:rsidR="00663B83" w:rsidRPr="003275E1" w:rsidRDefault="00663B83" w:rsidP="003C634F">
            <w:pPr>
              <w:pStyle w:val="PURBullet-Indented"/>
              <w:rPr>
                <w:rFonts w:eastAsia="Gulim" w:cs="Arial"/>
                <w:lang w:val="pt-PT"/>
              </w:rPr>
            </w:pPr>
            <w:r w:rsidRPr="00C6093D">
              <w:rPr>
                <w:rFonts w:eastAsia="Gulim" w:cs="Arial"/>
                <w:lang w:val="pt-BR"/>
              </w:rPr>
              <w:t>Microsoft Dynamics CRM 2013 Multilingual User Interface(MUI)</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B82C66">
            <w:pPr>
              <w:pStyle w:val="PURTableHeaderBlue"/>
              <w:rPr>
                <w:rFonts w:eastAsia="Gulim" w:cs="Arial"/>
              </w:rPr>
            </w:pPr>
            <w:r w:rsidRPr="003275E1">
              <w:rPr>
                <w:rFonts w:eastAsia="Gulim" w:cs="Arial"/>
              </w:rPr>
              <w:t>Microsoft Dynamics GP 2013</w:t>
            </w:r>
          </w:p>
        </w:tc>
      </w:tr>
      <w:tr w:rsidR="00663B83" w:rsidRPr="000E7C68" w:rsidTr="00050078">
        <w:tc>
          <w:tcPr>
            <w:tcW w:w="10800" w:type="dxa"/>
            <w:gridSpan w:val="2"/>
            <w:shd w:val="clear" w:color="auto" w:fill="FFFFFF"/>
            <w:tcMar>
              <w:top w:w="43" w:type="dxa"/>
              <w:left w:w="115" w:type="dxa"/>
              <w:bottom w:w="43" w:type="dxa"/>
              <w:right w:w="115" w:type="dxa"/>
            </w:tcMar>
          </w:tcPr>
          <w:p w:rsidR="00663B83" w:rsidRPr="003275E1" w:rsidRDefault="00663B83" w:rsidP="00531887">
            <w:pPr>
              <w:pStyle w:val="PURBullet-Indented"/>
              <w:rPr>
                <w:rFonts w:eastAsia="Gulim" w:cs="Arial"/>
              </w:rPr>
            </w:pPr>
            <w:r w:rsidRPr="003275E1">
              <w:rPr>
                <w:rFonts w:eastAsia="Gulim" w:cs="Arial"/>
              </w:rPr>
              <w:t>Microsoft Dynamics GP 2013 Windows Rich Client Software</w:t>
            </w:r>
          </w:p>
          <w:p w:rsidR="00663B83" w:rsidRPr="003275E1" w:rsidRDefault="00663B83" w:rsidP="00531887">
            <w:pPr>
              <w:pStyle w:val="PURBullet-Indented"/>
              <w:rPr>
                <w:rFonts w:eastAsia="Gulim" w:cs="Arial"/>
              </w:rPr>
            </w:pPr>
            <w:r w:rsidRPr="003275E1">
              <w:rPr>
                <w:rFonts w:eastAsia="Gulim" w:cs="Arial"/>
              </w:rPr>
              <w:t>Management Reporter Designer Client Software for Microsoft Dynamics GP 2013</w:t>
            </w:r>
          </w:p>
          <w:p w:rsidR="00663B83" w:rsidRPr="00DC44EF" w:rsidRDefault="00B82C66" w:rsidP="00531887">
            <w:pPr>
              <w:pStyle w:val="PURBullet-Indented"/>
              <w:rPr>
                <w:rFonts w:eastAsia="Gulim" w:cs="Arial"/>
              </w:rPr>
            </w:pPr>
            <w:r w:rsidRPr="00DC44EF">
              <w:rPr>
                <w:rFonts w:eastAsia="Gulim" w:cs="Arial"/>
              </w:rPr>
              <w:t xml:space="preserve">Microsoft Dynamics GP 2013 Web Client </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B82C66">
            <w:pPr>
              <w:pStyle w:val="PURTableHeaderBlue"/>
              <w:rPr>
                <w:rFonts w:eastAsia="Gulim" w:cs="Arial"/>
              </w:rPr>
            </w:pPr>
            <w:r w:rsidRPr="003275E1">
              <w:rPr>
                <w:rFonts w:eastAsia="Gulim" w:cs="Arial"/>
              </w:rPr>
              <w:t>Microsoft Dynamics NAV 2013 R2</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531887">
            <w:pPr>
              <w:pStyle w:val="PURBullet-Indented"/>
              <w:rPr>
                <w:rFonts w:eastAsia="Gulim" w:cs="Arial"/>
              </w:rPr>
            </w:pPr>
            <w:r w:rsidRPr="003275E1">
              <w:rPr>
                <w:rFonts w:eastAsia="Gulim" w:cs="Arial"/>
              </w:rPr>
              <w:t>Microsoft Dynamics NAV 2013 R2 Windows Rich Client Software.</w:t>
            </w:r>
          </w:p>
          <w:p w:rsidR="00663B83" w:rsidRPr="003275E1" w:rsidRDefault="00B82C66" w:rsidP="00531887">
            <w:pPr>
              <w:pStyle w:val="PURBullet-Indented"/>
              <w:rPr>
                <w:rFonts w:eastAsia="Gulim" w:cs="Arial"/>
              </w:rPr>
            </w:pPr>
            <w:r w:rsidRPr="003275E1">
              <w:rPr>
                <w:rFonts w:eastAsia="Gulim" w:cs="Arial"/>
              </w:rPr>
              <w:t>Microsoft Dynamics NAV 2013 R2 Web Client</w:t>
            </w:r>
          </w:p>
          <w:p w:rsidR="00B82C66" w:rsidRPr="003275E1" w:rsidRDefault="00B82C66" w:rsidP="00B82C66">
            <w:pPr>
              <w:pStyle w:val="PURBullet-Indented"/>
              <w:rPr>
                <w:rFonts w:eastAsia="Gulim" w:cs="Arial"/>
              </w:rPr>
            </w:pPr>
            <w:r w:rsidRPr="003275E1">
              <w:rPr>
                <w:rFonts w:eastAsia="Gulim" w:cs="Arial"/>
              </w:rPr>
              <w:t>Microsoft Dynamics NAV 2013 R2 SharePoint Client</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050078">
            <w:pPr>
              <w:pStyle w:val="PURTableHeaderBlue"/>
              <w:rPr>
                <w:rFonts w:eastAsia="Gulim" w:cs="Arial"/>
              </w:rPr>
            </w:pPr>
            <w:r w:rsidRPr="003275E1">
              <w:rPr>
                <w:rFonts w:eastAsia="Gulim" w:cs="Arial"/>
              </w:rPr>
              <w:t>Microsoft Dynamics SL 2011</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531887">
            <w:pPr>
              <w:pStyle w:val="PURBullet-Indented"/>
              <w:rPr>
                <w:rFonts w:eastAsia="Gulim" w:cs="Arial"/>
              </w:rPr>
            </w:pPr>
            <w:r w:rsidRPr="003275E1">
              <w:rPr>
                <w:rFonts w:eastAsia="Gulim" w:cs="Arial"/>
              </w:rPr>
              <w:t>Microsoft Dynamics SL 2011 Windows Rich Client Software.</w:t>
            </w:r>
          </w:p>
          <w:p w:rsidR="00663B83" w:rsidRPr="003275E1" w:rsidRDefault="00663B83" w:rsidP="00531887">
            <w:pPr>
              <w:pStyle w:val="PURBullet-Indented"/>
              <w:rPr>
                <w:rFonts w:eastAsia="Gulim" w:cs="Arial"/>
              </w:rPr>
            </w:pPr>
            <w:r w:rsidRPr="003275E1">
              <w:rPr>
                <w:rFonts w:eastAsia="Gulim" w:cs="Arial"/>
              </w:rPr>
              <w:t>Management Reporter Designer Client Software for Microsoft SL 2011</w:t>
            </w:r>
          </w:p>
          <w:p w:rsidR="00663B83" w:rsidRPr="003275E1" w:rsidRDefault="00663B83" w:rsidP="00531887">
            <w:pPr>
              <w:pStyle w:val="PURBullet-Indented"/>
              <w:rPr>
                <w:rFonts w:eastAsia="Gulim" w:cs="Arial"/>
              </w:rPr>
            </w:pPr>
            <w:r w:rsidRPr="003275E1">
              <w:rPr>
                <w:rFonts w:eastAsia="Gulim" w:cs="Arial"/>
              </w:rPr>
              <w:t>Microsoft Dynamics SL 2011 Connector for Dynamics CRM 2011</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F44E81">
            <w:pPr>
              <w:pStyle w:val="PURTableHeaderBlue"/>
              <w:rPr>
                <w:rFonts w:eastAsia="Gulim" w:cs="Arial"/>
              </w:rPr>
            </w:pPr>
            <w:r w:rsidRPr="003275E1">
              <w:rPr>
                <w:rFonts w:eastAsia="Gulim" w:cs="Arial"/>
              </w:rPr>
              <w:t>Project Server 2013</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531887">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(SDK)</w:t>
            </w:r>
          </w:p>
        </w:tc>
      </w:tr>
      <w:tr w:rsidR="00663B83" w:rsidRPr="003275E1" w:rsidTr="00050078">
        <w:tc>
          <w:tcPr>
            <w:tcW w:w="10800" w:type="dxa"/>
            <w:gridSpan w:val="2"/>
            <w:shd w:val="clear" w:color="auto" w:fill="FFFFFF"/>
            <w:tcMar>
              <w:top w:w="43" w:type="dxa"/>
              <w:left w:w="115" w:type="dxa"/>
              <w:bottom w:w="43" w:type="dxa"/>
              <w:right w:w="115" w:type="dxa"/>
            </w:tcMar>
          </w:tcPr>
          <w:p w:rsidR="00663B83" w:rsidRPr="003275E1" w:rsidRDefault="00663B83" w:rsidP="00F44E81">
            <w:pPr>
              <w:pStyle w:val="PURTableHeaderBlue"/>
              <w:rPr>
                <w:rFonts w:eastAsia="Gulim" w:cs="Arial"/>
              </w:rPr>
            </w:pPr>
            <w:r w:rsidRPr="003275E1">
              <w:rPr>
                <w:rFonts w:eastAsia="Gulim" w:cs="Arial"/>
              </w:rPr>
              <w:t>SharePoint Server 2013</w:t>
            </w:r>
          </w:p>
        </w:tc>
      </w:tr>
      <w:tr w:rsidR="00663B83" w:rsidRPr="003275E1" w:rsidTr="00050078">
        <w:tc>
          <w:tcPr>
            <w:tcW w:w="10800" w:type="dxa"/>
            <w:gridSpan w:val="2"/>
            <w:shd w:val="clear" w:color="auto" w:fill="FFFFFF"/>
            <w:tcMar>
              <w:top w:w="43" w:type="dxa"/>
              <w:left w:w="115" w:type="dxa"/>
              <w:bottom w:w="43" w:type="dxa"/>
              <w:right w:w="115" w:type="dxa"/>
            </w:tcMar>
          </w:tcPr>
          <w:p w:rsidR="005079C2" w:rsidRPr="003275E1" w:rsidRDefault="00663B83" w:rsidP="00531887">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(SDK)</w:t>
            </w:r>
          </w:p>
        </w:tc>
      </w:tr>
      <w:tr w:rsidR="005079C2" w:rsidRPr="003275E1" w:rsidTr="00050078">
        <w:tc>
          <w:tcPr>
            <w:tcW w:w="10800" w:type="dxa"/>
            <w:gridSpan w:val="2"/>
            <w:shd w:val="clear" w:color="auto" w:fill="FFFFFF"/>
            <w:tcMar>
              <w:top w:w="43" w:type="dxa"/>
              <w:left w:w="115" w:type="dxa"/>
              <w:bottom w:w="43" w:type="dxa"/>
              <w:right w:w="115" w:type="dxa"/>
            </w:tcMar>
          </w:tcPr>
          <w:p w:rsidR="005079C2" w:rsidRPr="003275E1" w:rsidRDefault="005079C2" w:rsidP="00F44E81">
            <w:pPr>
              <w:pStyle w:val="PURTableHeaderBlue"/>
              <w:rPr>
                <w:rFonts w:eastAsia="Gulim" w:cs="Arial"/>
              </w:rPr>
            </w:pPr>
            <w:r w:rsidRPr="003275E1">
              <w:rPr>
                <w:rFonts w:eastAsia="Gulim" w:cs="Arial"/>
              </w:rPr>
              <w:t xml:space="preserve">SharePoint 2013 </w:t>
            </w:r>
            <w:r w:rsidRPr="003275E1">
              <w:rPr>
                <w:rFonts w:eastAsia="Gulim" w:cs="Arial"/>
              </w:rPr>
              <w:t>호스팅</w:t>
            </w:r>
          </w:p>
        </w:tc>
      </w:tr>
      <w:tr w:rsidR="005079C2" w:rsidRPr="003275E1" w:rsidTr="00050078">
        <w:tc>
          <w:tcPr>
            <w:tcW w:w="10800" w:type="dxa"/>
            <w:gridSpan w:val="2"/>
            <w:shd w:val="clear" w:color="auto" w:fill="FFFFFF"/>
            <w:tcMar>
              <w:top w:w="43" w:type="dxa"/>
              <w:left w:w="115" w:type="dxa"/>
              <w:bottom w:w="43" w:type="dxa"/>
              <w:right w:w="115" w:type="dxa"/>
            </w:tcMar>
          </w:tcPr>
          <w:p w:rsidR="005079C2" w:rsidRPr="003275E1" w:rsidRDefault="005079C2" w:rsidP="00C44B38">
            <w:pPr>
              <w:pStyle w:val="PURBullet-Indented"/>
              <w:rPr>
                <w:rFonts w:eastAsia="Gulim" w:cs="Arial"/>
                <w:lang w:eastAsia="ko-KR"/>
              </w:rPr>
            </w:pP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개발</w:t>
            </w:r>
            <w:r w:rsidRPr="003275E1">
              <w:rPr>
                <w:rFonts w:eastAsia="Gulim" w:cs="Arial"/>
                <w:lang w:eastAsia="ko-KR"/>
              </w:rPr>
              <w:t xml:space="preserve"> </w:t>
            </w:r>
            <w:r w:rsidRPr="003275E1">
              <w:rPr>
                <w:rFonts w:eastAsia="Gulim" w:cs="Arial"/>
                <w:lang w:eastAsia="ko-KR"/>
              </w:rPr>
              <w:t>키트</w:t>
            </w:r>
            <w:r w:rsidRPr="003275E1">
              <w:rPr>
                <w:rFonts w:eastAsia="Gulim" w:cs="Arial"/>
                <w:lang w:eastAsia="ko-KR"/>
              </w:rPr>
              <w:t>(SDK)</w:t>
            </w:r>
          </w:p>
        </w:tc>
      </w:tr>
      <w:tr w:rsidR="000F2535" w:rsidRPr="003275E1" w:rsidTr="000F2535">
        <w:tc>
          <w:tcPr>
            <w:tcW w:w="10800" w:type="dxa"/>
            <w:gridSpan w:val="2"/>
            <w:shd w:val="clear" w:color="auto" w:fill="FFFFFF"/>
            <w:tcMar>
              <w:top w:w="43" w:type="dxa"/>
              <w:left w:w="115" w:type="dxa"/>
              <w:bottom w:w="43" w:type="dxa"/>
              <w:right w:w="115" w:type="dxa"/>
            </w:tcMar>
          </w:tcPr>
          <w:p w:rsidR="000F2535" w:rsidRPr="003275E1" w:rsidRDefault="000F2535" w:rsidP="000F2535">
            <w:pPr>
              <w:pStyle w:val="PURTableHeaderBlue"/>
              <w:rPr>
                <w:rFonts w:eastAsia="Gulim" w:cs="Arial"/>
              </w:rPr>
            </w:pPr>
            <w:r w:rsidRPr="003275E1">
              <w:rPr>
                <w:rFonts w:eastAsia="Gulim" w:cs="Arial"/>
              </w:rPr>
              <w:t xml:space="preserve">SQL Server 2012 Standard, Enterprise, Web </w:t>
            </w:r>
            <w:r w:rsidRPr="003275E1">
              <w:rPr>
                <w:rFonts w:eastAsia="Gulim" w:cs="Arial"/>
              </w:rPr>
              <w:t>및</w:t>
            </w:r>
            <w:r w:rsidRPr="003275E1">
              <w:rPr>
                <w:rFonts w:eastAsia="Gulim" w:cs="Arial"/>
              </w:rPr>
              <w:t xml:space="preserve"> Business Intelligence</w:t>
            </w:r>
          </w:p>
        </w:tc>
      </w:tr>
      <w:tr w:rsidR="000F2535" w:rsidRPr="003275E1" w:rsidTr="000F2535">
        <w:tc>
          <w:tcPr>
            <w:tcW w:w="5400" w:type="dxa"/>
            <w:shd w:val="clear" w:color="auto" w:fill="FFFFFF"/>
            <w:tcMar>
              <w:top w:w="43" w:type="dxa"/>
              <w:left w:w="115" w:type="dxa"/>
              <w:bottom w:w="43" w:type="dxa"/>
              <w:right w:w="115" w:type="dxa"/>
            </w:tcMar>
          </w:tcPr>
          <w:p w:rsidR="007E5B60" w:rsidRPr="003275E1" w:rsidRDefault="007E5B60" w:rsidP="00531887">
            <w:pPr>
              <w:pStyle w:val="PURBullet-Indented"/>
              <w:rPr>
                <w:rFonts w:eastAsia="Gulim" w:cs="Arial"/>
              </w:rPr>
            </w:pPr>
            <w:r w:rsidRPr="003275E1">
              <w:rPr>
                <w:rFonts w:eastAsia="Gulim" w:cs="Arial"/>
              </w:rPr>
              <w:t>Business Intelligence Development Studio</w:t>
            </w:r>
          </w:p>
          <w:p w:rsidR="007E5B60" w:rsidRPr="003275E1" w:rsidRDefault="007E5B60" w:rsidP="00531887">
            <w:pPr>
              <w:pStyle w:val="PURBullet-Indented"/>
              <w:rPr>
                <w:rFonts w:eastAsia="Gulim" w:cs="Arial"/>
                <w:lang w:eastAsia="ko-KR"/>
              </w:rPr>
            </w:pP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도구</w:t>
            </w:r>
            <w:r w:rsidRPr="003275E1">
              <w:rPr>
                <w:rFonts w:eastAsia="Gulim" w:cs="Arial"/>
                <w:lang w:eastAsia="ko-KR"/>
              </w:rPr>
              <w:t xml:space="preserve"> </w:t>
            </w: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버전과의</w:t>
            </w:r>
            <w:r w:rsidRPr="003275E1">
              <w:rPr>
                <w:rFonts w:eastAsia="Gulim" w:cs="Arial"/>
                <w:lang w:eastAsia="ko-KR"/>
              </w:rPr>
              <w:t xml:space="preserve"> </w:t>
            </w:r>
            <w:r w:rsidRPr="003275E1">
              <w:rPr>
                <w:rFonts w:eastAsia="Gulim" w:cs="Arial"/>
                <w:lang w:eastAsia="ko-KR"/>
              </w:rPr>
              <w:t>호환성</w:t>
            </w:r>
          </w:p>
          <w:p w:rsidR="007E5B60" w:rsidRPr="003275E1" w:rsidRDefault="007E5B60" w:rsidP="00531887">
            <w:pPr>
              <w:pStyle w:val="PURBullet-Indented"/>
              <w:rPr>
                <w:rFonts w:eastAsia="Gulim" w:cs="Arial"/>
              </w:rPr>
            </w:pPr>
            <w:r w:rsidRPr="003275E1">
              <w:rPr>
                <w:rFonts w:eastAsia="Gulim" w:cs="Arial"/>
              </w:rPr>
              <w:t>클라이언트</w:t>
            </w:r>
            <w:r w:rsidRPr="003275E1">
              <w:rPr>
                <w:rFonts w:eastAsia="Gulim" w:cs="Arial"/>
              </w:rPr>
              <w:t xml:space="preserve"> </w:t>
            </w:r>
            <w:r w:rsidRPr="003275E1">
              <w:rPr>
                <w:rFonts w:eastAsia="Gulim" w:cs="Arial"/>
              </w:rPr>
              <w:t>도구</w:t>
            </w:r>
            <w:r w:rsidRPr="003275E1">
              <w:rPr>
                <w:rFonts w:eastAsia="Gulim" w:cs="Arial"/>
              </w:rPr>
              <w:t xml:space="preserve"> </w:t>
            </w:r>
            <w:r w:rsidRPr="003275E1">
              <w:rPr>
                <w:rFonts w:eastAsia="Gulim" w:cs="Arial"/>
              </w:rPr>
              <w:t>연결성</w:t>
            </w:r>
          </w:p>
          <w:p w:rsidR="007E5B60" w:rsidRPr="003275E1" w:rsidRDefault="003D33E5" w:rsidP="00531887">
            <w:pPr>
              <w:pStyle w:val="PURBullet-Indented"/>
              <w:rPr>
                <w:rFonts w:eastAsia="Gulim" w:cs="Arial"/>
              </w:rPr>
            </w:pPr>
            <w:r w:rsidRPr="003275E1">
              <w:rPr>
                <w:rFonts w:eastAsia="Gulim" w:cs="Arial"/>
              </w:rPr>
              <w:t>클라이언트</w:t>
            </w:r>
            <w:r w:rsidRPr="003275E1">
              <w:rPr>
                <w:rFonts w:eastAsia="Gulim" w:cs="Arial"/>
              </w:rPr>
              <w:t xml:space="preserve"> </w:t>
            </w:r>
            <w:r w:rsidRPr="003275E1">
              <w:rPr>
                <w:rFonts w:eastAsia="Gulim" w:cs="Arial"/>
              </w:rPr>
              <w:t>도구</w:t>
            </w:r>
            <w:r w:rsidRPr="003275E1">
              <w:rPr>
                <w:rFonts w:eastAsia="Gulim" w:cs="Arial"/>
              </w:rPr>
              <w:t xml:space="preserve"> SDK</w:t>
            </w:r>
          </w:p>
          <w:p w:rsidR="007E5B60" w:rsidRPr="003275E1" w:rsidRDefault="007E5B60" w:rsidP="00531887">
            <w:pPr>
              <w:pStyle w:val="PURBullet-Indented"/>
              <w:rPr>
                <w:rFonts w:eastAsia="Gulim" w:cs="Arial"/>
              </w:rPr>
            </w:pPr>
            <w:r w:rsidRPr="003275E1">
              <w:rPr>
                <w:rFonts w:eastAsia="Gulim" w:cs="Arial"/>
              </w:rPr>
              <w:t>Data Quality Client</w:t>
            </w:r>
          </w:p>
          <w:p w:rsidR="000F2535" w:rsidRPr="003275E1" w:rsidRDefault="007E5B60" w:rsidP="001D69C8">
            <w:pPr>
              <w:pStyle w:val="PURBullet-Indented"/>
              <w:rPr>
                <w:rFonts w:eastAsia="Gulim" w:cs="Arial"/>
              </w:rPr>
            </w:pPr>
            <w:r w:rsidRPr="003275E1">
              <w:rPr>
                <w:rFonts w:eastAsia="Gulim" w:cs="Arial"/>
              </w:rPr>
              <w:t>Distributed Replay Client</w:t>
            </w:r>
          </w:p>
        </w:tc>
        <w:tc>
          <w:tcPr>
            <w:tcW w:w="5400" w:type="dxa"/>
            <w:shd w:val="clear" w:color="auto" w:fill="FFFFFF"/>
          </w:tcPr>
          <w:p w:rsidR="007E5B60" w:rsidRPr="003275E1" w:rsidRDefault="007E5B60" w:rsidP="00531887">
            <w:pPr>
              <w:pStyle w:val="PURBullet-Indented"/>
              <w:rPr>
                <w:rFonts w:eastAsia="Gulim" w:cs="Arial"/>
              </w:rPr>
            </w:pPr>
            <w:r w:rsidRPr="003275E1">
              <w:rPr>
                <w:rFonts w:eastAsia="Gulim" w:cs="Arial"/>
              </w:rPr>
              <w:t>관리</w:t>
            </w:r>
            <w:r w:rsidRPr="003275E1">
              <w:rPr>
                <w:rFonts w:eastAsia="Gulim" w:cs="Arial"/>
              </w:rPr>
              <w:t xml:space="preserve"> </w:t>
            </w:r>
            <w:r w:rsidRPr="003275E1">
              <w:rPr>
                <w:rFonts w:eastAsia="Gulim" w:cs="Arial"/>
              </w:rPr>
              <w:t>도구</w:t>
            </w:r>
            <w:r w:rsidRPr="003275E1">
              <w:rPr>
                <w:rFonts w:eastAsia="Gulim" w:cs="Arial"/>
              </w:rPr>
              <w:t xml:space="preserve"> – </w:t>
            </w:r>
            <w:r w:rsidRPr="003275E1">
              <w:rPr>
                <w:rFonts w:eastAsia="Gulim" w:cs="Arial"/>
              </w:rPr>
              <w:t>기본</w:t>
            </w:r>
          </w:p>
          <w:p w:rsidR="007E5B60" w:rsidRPr="003275E1" w:rsidRDefault="007E5B60" w:rsidP="00531887">
            <w:pPr>
              <w:pStyle w:val="PURBullet-Indented"/>
              <w:rPr>
                <w:rFonts w:eastAsia="Gulim" w:cs="Arial"/>
              </w:rPr>
            </w:pPr>
            <w:r w:rsidRPr="003275E1">
              <w:rPr>
                <w:rFonts w:eastAsia="Gulim" w:cs="Arial"/>
              </w:rPr>
              <w:t>관리</w:t>
            </w:r>
            <w:r w:rsidRPr="003275E1">
              <w:rPr>
                <w:rFonts w:eastAsia="Gulim" w:cs="Arial"/>
              </w:rPr>
              <w:t xml:space="preserve"> </w:t>
            </w:r>
            <w:r w:rsidRPr="003275E1">
              <w:rPr>
                <w:rFonts w:eastAsia="Gulim" w:cs="Arial"/>
              </w:rPr>
              <w:t>도구</w:t>
            </w:r>
            <w:r w:rsidRPr="003275E1">
              <w:rPr>
                <w:rFonts w:eastAsia="Gulim" w:cs="Arial"/>
              </w:rPr>
              <w:t xml:space="preserve"> – </w:t>
            </w:r>
            <w:r w:rsidRPr="003275E1">
              <w:rPr>
                <w:rFonts w:eastAsia="Gulim" w:cs="Arial"/>
              </w:rPr>
              <w:t>전체</w:t>
            </w:r>
          </w:p>
          <w:p w:rsidR="007E5B60" w:rsidRPr="003275E1" w:rsidRDefault="007E5B60" w:rsidP="00531887">
            <w:pPr>
              <w:pStyle w:val="PURBullet-Indented"/>
              <w:rPr>
                <w:rFonts w:eastAsia="Gulim" w:cs="Arial"/>
              </w:rPr>
            </w:pPr>
            <w:r w:rsidRPr="003275E1">
              <w:rPr>
                <w:rFonts w:eastAsia="Gulim" w:cs="Arial"/>
              </w:rPr>
              <w:t xml:space="preserve">SharePoint </w:t>
            </w:r>
            <w:r w:rsidRPr="003275E1">
              <w:rPr>
                <w:rFonts w:eastAsia="Gulim" w:cs="Arial"/>
              </w:rPr>
              <w:t>제품용</w:t>
            </w:r>
            <w:r w:rsidRPr="003275E1">
              <w:rPr>
                <w:rFonts w:eastAsia="Gulim" w:cs="Arial"/>
              </w:rPr>
              <w:t xml:space="preserve"> Reporting Services </w:t>
            </w:r>
            <w:r w:rsidRPr="003275E1">
              <w:rPr>
                <w:rFonts w:eastAsia="Gulim" w:cs="Arial"/>
              </w:rPr>
              <w:t>추가</w:t>
            </w:r>
            <w:r w:rsidRPr="003275E1">
              <w:rPr>
                <w:rFonts w:eastAsia="Gulim" w:cs="Arial"/>
              </w:rPr>
              <w:t xml:space="preserve"> </w:t>
            </w:r>
            <w:r w:rsidRPr="003275E1">
              <w:rPr>
                <w:rFonts w:eastAsia="Gulim" w:cs="Arial"/>
              </w:rPr>
              <w:t>기능</w:t>
            </w:r>
          </w:p>
          <w:p w:rsidR="007E5B60" w:rsidRPr="003275E1" w:rsidRDefault="003D33E5" w:rsidP="00531887">
            <w:pPr>
              <w:pStyle w:val="PURBullet-Indented"/>
              <w:rPr>
                <w:rFonts w:eastAsia="Gulim" w:cs="Arial"/>
              </w:rPr>
            </w:pPr>
            <w:r w:rsidRPr="003275E1">
              <w:rPr>
                <w:rFonts w:eastAsia="Gulim" w:cs="Arial"/>
              </w:rPr>
              <w:t>Sync Framework</w:t>
            </w:r>
          </w:p>
          <w:p w:rsidR="007E5B60" w:rsidRPr="003275E1" w:rsidRDefault="007E5B60" w:rsidP="00531887">
            <w:pPr>
              <w:pStyle w:val="PURBullet-Indented"/>
              <w:rPr>
                <w:rFonts w:eastAsia="Gulim" w:cs="Arial"/>
                <w:lang w:eastAsia="ko-KR"/>
              </w:rPr>
            </w:pPr>
            <w:r w:rsidRPr="003275E1">
              <w:rPr>
                <w:rFonts w:eastAsia="Gulim" w:cs="Arial"/>
                <w:lang w:eastAsia="ko-KR"/>
              </w:rPr>
              <w:t xml:space="preserve">SQL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연결성</w:t>
            </w:r>
            <w:r w:rsidRPr="003275E1">
              <w:rPr>
                <w:rFonts w:eastAsia="Gulim" w:cs="Arial"/>
                <w:lang w:eastAsia="ko-KR"/>
              </w:rPr>
              <w:t xml:space="preserve"> SDK</w:t>
            </w:r>
          </w:p>
          <w:p w:rsidR="007331A1" w:rsidRPr="003275E1" w:rsidRDefault="007E5B60" w:rsidP="007331A1">
            <w:pPr>
              <w:pStyle w:val="PURBullet-Indented"/>
              <w:rPr>
                <w:rFonts w:eastAsia="Gulim" w:cs="Arial"/>
                <w:lang w:eastAsia="ko-KR"/>
              </w:rPr>
            </w:pPr>
            <w:r w:rsidRPr="003275E1">
              <w:rPr>
                <w:rFonts w:eastAsia="Gulim" w:cs="Arial"/>
                <w:lang w:eastAsia="ko-KR"/>
              </w:rPr>
              <w:t xml:space="preserve">SQL Server 2012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설명서</w:t>
            </w:r>
          </w:p>
        </w:tc>
      </w:tr>
      <w:tr w:rsidR="007331A1" w:rsidRPr="00DC44EF" w:rsidTr="00C245A7">
        <w:tc>
          <w:tcPr>
            <w:tcW w:w="10800" w:type="dxa"/>
            <w:gridSpan w:val="2"/>
            <w:shd w:val="clear" w:color="auto" w:fill="FFFFFF"/>
            <w:tcMar>
              <w:top w:w="43" w:type="dxa"/>
              <w:left w:w="115" w:type="dxa"/>
              <w:bottom w:w="43" w:type="dxa"/>
              <w:right w:w="115" w:type="dxa"/>
            </w:tcMar>
          </w:tcPr>
          <w:p w:rsidR="007331A1" w:rsidRPr="003275E1" w:rsidRDefault="007331A1" w:rsidP="00C245A7">
            <w:pPr>
              <w:pStyle w:val="PURTableHeaderBlue"/>
              <w:rPr>
                <w:rFonts w:eastAsia="Gulim" w:cs="Arial"/>
                <w:lang w:val="fr-FR"/>
              </w:rPr>
            </w:pPr>
            <w:r w:rsidRPr="00C6093D">
              <w:rPr>
                <w:rFonts w:eastAsia="Gulim" w:cs="Arial"/>
                <w:lang w:val="fr-FR"/>
              </w:rPr>
              <w:t>System Center 2012 R2 Client Management Suite</w:t>
            </w:r>
          </w:p>
        </w:tc>
      </w:tr>
      <w:tr w:rsidR="007331A1" w:rsidRPr="003275E1" w:rsidTr="00C245A7">
        <w:tc>
          <w:tcPr>
            <w:tcW w:w="5400" w:type="dxa"/>
            <w:shd w:val="clear" w:color="auto" w:fill="FFFFFF"/>
            <w:tcMar>
              <w:top w:w="43" w:type="dxa"/>
              <w:left w:w="115" w:type="dxa"/>
              <w:bottom w:w="43" w:type="dxa"/>
              <w:right w:w="115" w:type="dxa"/>
            </w:tcMar>
          </w:tcPr>
          <w:p w:rsidR="007331A1" w:rsidRPr="003275E1" w:rsidRDefault="007331A1" w:rsidP="007331A1">
            <w:pPr>
              <w:pStyle w:val="PURBullet"/>
              <w:rPr>
                <w:rFonts w:eastAsia="Gulim" w:cs="Arial"/>
              </w:rPr>
            </w:pPr>
            <w:r w:rsidRPr="003275E1">
              <w:rPr>
                <w:rFonts w:eastAsia="Gulim" w:cs="Arial"/>
              </w:rPr>
              <w:t>Configuration Manager Client</w:t>
            </w:r>
          </w:p>
          <w:p w:rsidR="007331A1" w:rsidRPr="003275E1" w:rsidRDefault="007331A1" w:rsidP="007331A1">
            <w:pPr>
              <w:pStyle w:val="PURBullet"/>
              <w:rPr>
                <w:rFonts w:eastAsia="Gulim" w:cs="Arial"/>
              </w:rPr>
            </w:pPr>
            <w:r w:rsidRPr="003275E1">
              <w:rPr>
                <w:rFonts w:eastAsia="Gulim" w:cs="Arial"/>
              </w:rPr>
              <w:t xml:space="preserve">Device Management Point </w:t>
            </w:r>
          </w:p>
          <w:p w:rsidR="007331A1" w:rsidRPr="003275E1" w:rsidRDefault="007331A1" w:rsidP="007331A1">
            <w:pPr>
              <w:pStyle w:val="PURBullet"/>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지정</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게시</w:t>
            </w:r>
            <w:r w:rsidRPr="003275E1">
              <w:rPr>
                <w:rFonts w:eastAsia="Gulim" w:cs="Arial"/>
                <w:lang w:eastAsia="ko-KR"/>
              </w:rPr>
              <w:t xml:space="preserve"> </w:t>
            </w:r>
            <w:r w:rsidRPr="003275E1">
              <w:rPr>
                <w:rFonts w:eastAsia="Gulim" w:cs="Arial"/>
                <w:lang w:eastAsia="ko-KR"/>
              </w:rPr>
              <w:t>도구</w:t>
            </w:r>
          </w:p>
          <w:p w:rsidR="007331A1" w:rsidRPr="003275E1" w:rsidRDefault="007331A1" w:rsidP="007331A1">
            <w:pPr>
              <w:pStyle w:val="PURBullet"/>
              <w:rPr>
                <w:rFonts w:eastAsia="Gulim" w:cs="Arial"/>
              </w:rPr>
            </w:pPr>
            <w:r w:rsidRPr="003275E1">
              <w:rPr>
                <w:rFonts w:eastAsia="Gulim" w:cs="Arial"/>
              </w:rPr>
              <w:t>배포</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lastRenderedPageBreak/>
              <w:t>Fallback Status Point</w:t>
            </w:r>
          </w:p>
          <w:p w:rsidR="007331A1" w:rsidRPr="003275E1" w:rsidRDefault="007331A1" w:rsidP="007331A1">
            <w:pPr>
              <w:pStyle w:val="PURBullet"/>
              <w:rPr>
                <w:rFonts w:eastAsia="Gulim" w:cs="Arial"/>
              </w:rPr>
            </w:pPr>
            <w:r w:rsidRPr="003275E1">
              <w:rPr>
                <w:rFonts w:eastAsia="Gulim" w:cs="Arial"/>
              </w:rPr>
              <w:t>Inventory Tool for Microsoft Updates</w:t>
            </w:r>
          </w:p>
          <w:p w:rsidR="007331A1" w:rsidRPr="003275E1" w:rsidRDefault="007331A1" w:rsidP="007331A1">
            <w:pPr>
              <w:pStyle w:val="PURBullet"/>
              <w:rPr>
                <w:rFonts w:eastAsia="Gulim" w:cs="Arial"/>
              </w:rPr>
            </w:pPr>
            <w:r w:rsidRPr="003275E1">
              <w:rPr>
                <w:rFonts w:eastAsia="Gulim" w:cs="Arial"/>
              </w:rPr>
              <w:t>PXE Service Point</w:t>
            </w:r>
          </w:p>
          <w:p w:rsidR="007331A1" w:rsidRPr="003275E1" w:rsidRDefault="007331A1" w:rsidP="007331A1">
            <w:pPr>
              <w:pStyle w:val="PURBullet"/>
              <w:rPr>
                <w:rFonts w:eastAsia="Gulim" w:cs="Arial"/>
              </w:rPr>
            </w:pPr>
            <w:r w:rsidRPr="003275E1">
              <w:rPr>
                <w:rFonts w:eastAsia="Gulim" w:cs="Arial"/>
              </w:rPr>
              <w:t xml:space="preserve">Audit Collection Services </w:t>
            </w:r>
            <w:r w:rsidRPr="003275E1">
              <w:rPr>
                <w:rFonts w:eastAsia="Gulim" w:cs="Arial"/>
              </w:rPr>
              <w:t>소프트웨어</w:t>
            </w:r>
          </w:p>
          <w:p w:rsidR="007331A1" w:rsidRPr="003275E1" w:rsidRDefault="007331A1" w:rsidP="007331A1">
            <w:pPr>
              <w:pStyle w:val="PURBullet"/>
              <w:rPr>
                <w:rFonts w:eastAsia="Gulim" w:cs="Arial"/>
              </w:rPr>
            </w:pPr>
            <w:r w:rsidRPr="003275E1">
              <w:rPr>
                <w:rFonts w:eastAsia="Gulim" w:cs="Arial"/>
              </w:rPr>
              <w:t>Power Shell</w:t>
            </w:r>
          </w:p>
          <w:p w:rsidR="007331A1" w:rsidRPr="003275E1" w:rsidRDefault="007331A1" w:rsidP="007331A1">
            <w:pPr>
              <w:pStyle w:val="PURBullet"/>
              <w:rPr>
                <w:rFonts w:eastAsia="Gulim" w:cs="Arial"/>
              </w:rPr>
            </w:pPr>
            <w:r w:rsidRPr="003275E1">
              <w:rPr>
                <w:rFonts w:eastAsia="Gulim" w:cs="Arial"/>
              </w:rPr>
              <w:t>Business Intelligence Development Studio</w:t>
            </w:r>
          </w:p>
          <w:p w:rsidR="007331A1" w:rsidRPr="003275E1" w:rsidRDefault="007331A1" w:rsidP="007331A1">
            <w:pPr>
              <w:pStyle w:val="PURBullet"/>
              <w:rPr>
                <w:rFonts w:eastAsia="Gulim" w:cs="Arial"/>
              </w:rPr>
            </w:pPr>
            <w:r w:rsidRPr="003275E1">
              <w:rPr>
                <w:rFonts w:eastAsia="Gulim" w:cs="Arial"/>
              </w:rPr>
              <w:t>레거시</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7331A1" w:rsidRPr="003275E1" w:rsidRDefault="007331A1" w:rsidP="007331A1">
            <w:pPr>
              <w:pStyle w:val="PURBullet"/>
              <w:rPr>
                <w:rFonts w:eastAsia="Gulim" w:cs="Arial"/>
                <w:lang w:eastAsia="ko-KR"/>
              </w:rPr>
            </w:pPr>
            <w:r w:rsidRPr="003275E1">
              <w:rPr>
                <w:rFonts w:eastAsia="Gulim" w:cs="Arial"/>
                <w:lang w:eastAsia="ko-KR"/>
              </w:rPr>
              <w:t>알림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7331A1" w:rsidRPr="003275E1" w:rsidRDefault="007331A1" w:rsidP="007331A1">
            <w:pPr>
              <w:pStyle w:val="PURBullet"/>
              <w:rPr>
                <w:rFonts w:eastAsia="Gulim" w:cs="Arial"/>
              </w:rPr>
            </w:pPr>
            <w:r w:rsidRPr="003275E1">
              <w:rPr>
                <w:rFonts w:eastAsia="Gulim" w:cs="Arial"/>
              </w:rPr>
              <w:t xml:space="preserve">Reporting Services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소프트웨어</w:t>
            </w:r>
            <w:r w:rsidRPr="003275E1">
              <w:rPr>
                <w:rFonts w:eastAsia="Gulim" w:cs="Arial"/>
              </w:rPr>
              <w:t xml:space="preserve"> </w:t>
            </w:r>
            <w:r w:rsidRPr="003275E1">
              <w:rPr>
                <w:rFonts w:eastAsia="Gulim" w:cs="Arial"/>
              </w:rPr>
              <w:t>개발</w:t>
            </w:r>
            <w:r w:rsidRPr="003275E1">
              <w:rPr>
                <w:rFonts w:eastAsia="Gulim" w:cs="Arial"/>
              </w:rPr>
              <w:t xml:space="preserve"> </w:t>
            </w:r>
            <w:r w:rsidRPr="003275E1">
              <w:rPr>
                <w:rFonts w:eastAsia="Gulim" w:cs="Arial"/>
              </w:rPr>
              <w:t>키트</w:t>
            </w:r>
          </w:p>
          <w:p w:rsidR="007331A1" w:rsidRPr="003275E1" w:rsidRDefault="007331A1" w:rsidP="007331A1">
            <w:pPr>
              <w:pStyle w:val="PURBullet"/>
              <w:rPr>
                <w:rFonts w:eastAsia="Gulim" w:cs="Arial"/>
                <w:lang w:eastAsia="ko-KR"/>
              </w:rPr>
            </w:pPr>
            <w:r w:rsidRPr="003275E1">
              <w:rPr>
                <w:rFonts w:eastAsia="Gulim" w:cs="Arial"/>
                <w:lang w:eastAsia="ko-KR"/>
              </w:rPr>
              <w:t xml:space="preserve">SQL Server 2008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설명서</w:t>
            </w:r>
          </w:p>
          <w:p w:rsidR="007331A1" w:rsidRPr="003275E1" w:rsidRDefault="007331A1" w:rsidP="007331A1">
            <w:pPr>
              <w:pStyle w:val="PURBullet"/>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웨어하우스</w:t>
            </w:r>
            <w:r w:rsidRPr="003275E1">
              <w:rPr>
                <w:rFonts w:eastAsia="Gulim" w:cs="Arial"/>
                <w:lang w:eastAsia="ko-KR"/>
              </w:rPr>
              <w:t xml:space="preserve"> </w:t>
            </w:r>
            <w:r w:rsidRPr="003275E1">
              <w:rPr>
                <w:rFonts w:eastAsia="Gulim" w:cs="Arial"/>
                <w:lang w:eastAsia="ko-KR"/>
              </w:rPr>
              <w:t>관리</w:t>
            </w:r>
            <w:r w:rsidRPr="003275E1">
              <w:rPr>
                <w:rFonts w:eastAsia="Gulim" w:cs="Arial"/>
                <w:lang w:eastAsia="ko-KR"/>
              </w:rPr>
              <w:t xml:space="preserve"> </w:t>
            </w:r>
            <w:r w:rsidRPr="003275E1">
              <w:rPr>
                <w:rFonts w:eastAsia="Gulim" w:cs="Arial"/>
                <w:lang w:eastAsia="ko-KR"/>
              </w:rPr>
              <w:t>서버</w:t>
            </w:r>
          </w:p>
          <w:p w:rsidR="007331A1" w:rsidRPr="003275E1" w:rsidRDefault="007331A1" w:rsidP="007331A1">
            <w:pPr>
              <w:pStyle w:val="PURBullet"/>
              <w:rPr>
                <w:rFonts w:eastAsia="Gulim" w:cs="Arial"/>
              </w:rPr>
            </w:pPr>
            <w:r w:rsidRPr="003275E1">
              <w:rPr>
                <w:rFonts w:eastAsia="Gulim" w:cs="Arial"/>
              </w:rPr>
              <w:t xml:space="preserve">Service Manager </w:t>
            </w:r>
            <w:r w:rsidRPr="003275E1">
              <w:rPr>
                <w:rFonts w:eastAsia="Gulim" w:cs="Arial"/>
              </w:rPr>
              <w:t>콘솔</w:t>
            </w:r>
          </w:p>
          <w:p w:rsidR="007331A1" w:rsidRPr="003275E1" w:rsidRDefault="007331A1" w:rsidP="007331A1">
            <w:pPr>
              <w:pStyle w:val="PURBullet"/>
              <w:rPr>
                <w:rFonts w:eastAsia="Gulim" w:cs="Arial"/>
              </w:rPr>
            </w:pPr>
            <w:r w:rsidRPr="003275E1">
              <w:rPr>
                <w:rFonts w:eastAsia="Gulim" w:cs="Arial"/>
              </w:rPr>
              <w:t xml:space="preserve">Avicode Incident Snapshot </w:t>
            </w:r>
            <w:r w:rsidRPr="003275E1">
              <w:rPr>
                <w:rFonts w:eastAsia="Gulim" w:cs="Arial"/>
              </w:rPr>
              <w:t>유틸리티</w:t>
            </w:r>
          </w:p>
          <w:p w:rsidR="007331A1" w:rsidRPr="003275E1" w:rsidRDefault="007331A1" w:rsidP="007331A1">
            <w:pPr>
              <w:pStyle w:val="PURBullet"/>
              <w:rPr>
                <w:rFonts w:eastAsia="Gulim" w:cs="Arial"/>
              </w:rPr>
            </w:pPr>
            <w:r w:rsidRPr="003275E1">
              <w:rPr>
                <w:rFonts w:eastAsia="Gulim" w:cs="Arial"/>
              </w:rPr>
              <w:t>AVIcode Intercept Agent</w:t>
            </w:r>
          </w:p>
          <w:p w:rsidR="007331A1" w:rsidRPr="003275E1" w:rsidRDefault="007331A1" w:rsidP="007331A1">
            <w:pPr>
              <w:pStyle w:val="PURBullet"/>
              <w:rPr>
                <w:rFonts w:eastAsia="Gulim" w:cs="Arial"/>
              </w:rPr>
            </w:pPr>
            <w:r w:rsidRPr="003275E1">
              <w:rPr>
                <w:rFonts w:eastAsia="Gulim" w:cs="Arial"/>
              </w:rPr>
              <w:t xml:space="preserve">AVIcode Intercept Visual Studio </w:t>
            </w:r>
            <w:r w:rsidRPr="003275E1">
              <w:rPr>
                <w:rFonts w:eastAsia="Gulim" w:cs="Arial"/>
              </w:rPr>
              <w:t>플러그</w:t>
            </w:r>
            <w:r w:rsidRPr="003275E1">
              <w:rPr>
                <w:rFonts w:eastAsia="Gulim" w:cs="Arial"/>
              </w:rPr>
              <w:t xml:space="preserve"> </w:t>
            </w:r>
            <w:r w:rsidRPr="003275E1">
              <w:rPr>
                <w:rFonts w:eastAsia="Gulim" w:cs="Arial"/>
              </w:rPr>
              <w:t>인</w:t>
            </w:r>
          </w:p>
          <w:p w:rsidR="007331A1" w:rsidRPr="003275E1" w:rsidRDefault="007331A1" w:rsidP="007331A1">
            <w:pPr>
              <w:pStyle w:val="PURBullet"/>
              <w:rPr>
                <w:rFonts w:eastAsia="Gulim" w:cs="Arial"/>
              </w:rPr>
            </w:pPr>
            <w:r w:rsidRPr="003275E1">
              <w:rPr>
                <w:rFonts w:eastAsia="Gulim" w:cs="Arial"/>
              </w:rPr>
              <w:t>AVIcode SharePoint Application Cartridge</w:t>
            </w:r>
          </w:p>
          <w:p w:rsidR="007331A1" w:rsidRPr="003275E1" w:rsidRDefault="007331A1" w:rsidP="007331A1">
            <w:pPr>
              <w:pStyle w:val="PURBullet"/>
              <w:rPr>
                <w:rFonts w:eastAsia="Gulim" w:cs="Arial"/>
              </w:rPr>
            </w:pPr>
            <w:r w:rsidRPr="003275E1">
              <w:rPr>
                <w:rFonts w:eastAsia="Gulim" w:cs="Arial"/>
              </w:rPr>
              <w:t>AVIcode Advisor 5.7</w:t>
            </w:r>
          </w:p>
          <w:p w:rsidR="007331A1" w:rsidRPr="00C04D47" w:rsidRDefault="007331A1" w:rsidP="007331A1">
            <w:pPr>
              <w:pStyle w:val="PURBullet"/>
              <w:rPr>
                <w:rFonts w:eastAsia="Gulim" w:cs="Arial"/>
                <w:spacing w:val="-2"/>
              </w:rPr>
            </w:pPr>
            <w:r w:rsidRPr="00C04D47">
              <w:rPr>
                <w:rFonts w:eastAsia="Gulim" w:cs="Arial"/>
                <w:spacing w:val="-2"/>
              </w:rPr>
              <w:t>Operations Manager 2007</w:t>
            </w:r>
            <w:r w:rsidRPr="00C04D47">
              <w:rPr>
                <w:rFonts w:eastAsia="Gulim" w:cs="Arial"/>
                <w:spacing w:val="-2"/>
              </w:rPr>
              <w:t>용</w:t>
            </w:r>
            <w:r w:rsidRPr="00C04D47">
              <w:rPr>
                <w:rFonts w:eastAsia="Gulim" w:cs="Arial"/>
                <w:spacing w:val="-2"/>
              </w:rPr>
              <w:t xml:space="preserve"> AVIcode Intercept uX </w:t>
            </w:r>
            <w:r w:rsidRPr="00C04D47">
              <w:rPr>
                <w:rFonts w:eastAsia="Gulim" w:cs="Arial"/>
                <w:spacing w:val="-2"/>
              </w:rPr>
              <w:t>관리</w:t>
            </w:r>
            <w:r w:rsidRPr="00C04D47">
              <w:rPr>
                <w:rFonts w:eastAsia="Gulim" w:cs="Arial"/>
                <w:spacing w:val="-2"/>
              </w:rPr>
              <w:t xml:space="preserve"> </w:t>
            </w:r>
            <w:r w:rsidRPr="00C04D47">
              <w:rPr>
                <w:rFonts w:eastAsia="Gulim" w:cs="Arial"/>
                <w:spacing w:val="-2"/>
              </w:rPr>
              <w:t>팩</w:t>
            </w:r>
          </w:p>
          <w:p w:rsidR="007331A1" w:rsidRPr="003275E1" w:rsidRDefault="007331A1" w:rsidP="007331A1">
            <w:pPr>
              <w:pStyle w:val="PURBullet"/>
              <w:rPr>
                <w:rFonts w:eastAsia="Gulim" w:cs="Arial"/>
              </w:rPr>
            </w:pPr>
            <w:r w:rsidRPr="003275E1">
              <w:rPr>
                <w:rFonts w:eastAsia="Gulim" w:cs="Arial"/>
              </w:rPr>
              <w:t>Operations Manager 2007</w:t>
            </w:r>
            <w:r w:rsidRPr="003275E1">
              <w:rPr>
                <w:rFonts w:eastAsia="Gulim" w:cs="Arial"/>
              </w:rPr>
              <w:t>용</w:t>
            </w:r>
            <w:r w:rsidRPr="003275E1">
              <w:rPr>
                <w:rFonts w:eastAsia="Gulim" w:cs="Arial"/>
              </w:rPr>
              <w:t xml:space="preserve"> AVIcode SharePoint </w:t>
            </w:r>
            <w:r w:rsidRPr="003275E1">
              <w:rPr>
                <w:rFonts w:eastAsia="Gulim" w:cs="Arial"/>
              </w:rPr>
              <w:t>응용</w:t>
            </w:r>
            <w:r w:rsidRPr="003275E1">
              <w:rPr>
                <w:rFonts w:eastAsia="Gulim" w:cs="Arial"/>
              </w:rPr>
              <w:t xml:space="preserve"> </w:t>
            </w:r>
            <w:r w:rsidRPr="003275E1">
              <w:rPr>
                <w:rFonts w:eastAsia="Gulim" w:cs="Arial"/>
              </w:rPr>
              <w:t>프로그램</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팩</w:t>
            </w:r>
          </w:p>
          <w:p w:rsidR="007331A1" w:rsidRPr="003275E1" w:rsidRDefault="007331A1" w:rsidP="007331A1">
            <w:pPr>
              <w:pStyle w:val="PURBullet"/>
              <w:rPr>
                <w:rFonts w:eastAsia="Gulim" w:cs="Arial"/>
              </w:rPr>
            </w:pPr>
            <w:r w:rsidRPr="003275E1">
              <w:rPr>
                <w:rFonts w:eastAsia="Gulim" w:cs="Arial"/>
              </w:rPr>
              <w:t>빠른</w:t>
            </w:r>
            <w:r w:rsidRPr="003275E1">
              <w:rPr>
                <w:rFonts w:eastAsia="Gulim" w:cs="Arial"/>
              </w:rPr>
              <w:t xml:space="preserve"> </w:t>
            </w:r>
            <w:r w:rsidRPr="003275E1">
              <w:rPr>
                <w:rFonts w:eastAsia="Gulim" w:cs="Arial"/>
              </w:rPr>
              <w:t>통합</w:t>
            </w:r>
            <w:r w:rsidRPr="003275E1">
              <w:rPr>
                <w:rFonts w:eastAsia="Gulim" w:cs="Arial"/>
              </w:rPr>
              <w:t xml:space="preserve"> </w:t>
            </w:r>
            <w:r w:rsidRPr="003275E1">
              <w:rPr>
                <w:rFonts w:eastAsia="Gulim" w:cs="Arial"/>
              </w:rPr>
              <w:t>키트</w:t>
            </w:r>
          </w:p>
          <w:p w:rsidR="007331A1" w:rsidRPr="003275E1" w:rsidRDefault="007331A1" w:rsidP="007331A1">
            <w:pPr>
              <w:pStyle w:val="PURBullet"/>
              <w:rPr>
                <w:rFonts w:eastAsia="Gulim" w:cs="Arial"/>
              </w:rPr>
            </w:pPr>
            <w:r w:rsidRPr="003275E1">
              <w:rPr>
                <w:rFonts w:eastAsia="Gulim" w:cs="Arial"/>
              </w:rPr>
              <w:t>Opalis Integration Server 6.2.2 SP1</w:t>
            </w:r>
          </w:p>
          <w:p w:rsidR="007331A1" w:rsidRPr="003275E1" w:rsidRDefault="007331A1" w:rsidP="007331A1">
            <w:pPr>
              <w:pStyle w:val="PURBullet"/>
              <w:rPr>
                <w:rFonts w:eastAsia="Gulim" w:cs="Arial"/>
              </w:rPr>
            </w:pPr>
            <w:r w:rsidRPr="003275E1">
              <w:rPr>
                <w:rFonts w:eastAsia="Gulim" w:cs="Arial"/>
              </w:rPr>
              <w:t xml:space="preserve">Data Protection Manager </w:t>
            </w:r>
            <w:r w:rsidRPr="003275E1">
              <w:rPr>
                <w:rFonts w:eastAsia="Gulim" w:cs="Arial"/>
              </w:rPr>
              <w:t>원격</w:t>
            </w:r>
            <w:r w:rsidRPr="003275E1">
              <w:rPr>
                <w:rFonts w:eastAsia="Gulim" w:cs="Arial"/>
              </w:rPr>
              <w:t xml:space="preserve"> </w:t>
            </w:r>
            <w:r w:rsidRPr="003275E1">
              <w:rPr>
                <w:rFonts w:eastAsia="Gulim" w:cs="Arial"/>
              </w:rPr>
              <w:t>명령줄</w:t>
            </w:r>
          </w:p>
        </w:tc>
        <w:tc>
          <w:tcPr>
            <w:tcW w:w="5400" w:type="dxa"/>
            <w:shd w:val="clear" w:color="auto" w:fill="FFFFFF"/>
          </w:tcPr>
          <w:p w:rsidR="007331A1" w:rsidRPr="003275E1" w:rsidRDefault="007331A1" w:rsidP="007331A1">
            <w:pPr>
              <w:pStyle w:val="PURBullet"/>
              <w:rPr>
                <w:rFonts w:eastAsia="Gulim" w:cs="Arial"/>
              </w:rPr>
            </w:pPr>
            <w:r w:rsidRPr="003275E1">
              <w:rPr>
                <w:rFonts w:eastAsia="Gulim" w:cs="Arial"/>
              </w:rPr>
              <w:lastRenderedPageBreak/>
              <w:t>관리</w:t>
            </w:r>
            <w:r w:rsidRPr="003275E1">
              <w:rPr>
                <w:rFonts w:eastAsia="Gulim" w:cs="Arial"/>
              </w:rPr>
              <w:t xml:space="preserve"> </w:t>
            </w:r>
            <w:r w:rsidRPr="003275E1">
              <w:rPr>
                <w:rFonts w:eastAsia="Gulim" w:cs="Arial"/>
              </w:rPr>
              <w:t>지점</w:t>
            </w:r>
            <w:r w:rsidRPr="003275E1">
              <w:rPr>
                <w:rFonts w:eastAsia="Gulim" w:cs="Arial"/>
              </w:rPr>
              <w:t xml:space="preserve"> </w:t>
            </w:r>
          </w:p>
          <w:p w:rsidR="007331A1" w:rsidRPr="003275E1" w:rsidRDefault="007331A1" w:rsidP="007331A1">
            <w:pPr>
              <w:pStyle w:val="PURBullet"/>
              <w:rPr>
                <w:rFonts w:eastAsia="Gulim" w:cs="Arial"/>
              </w:rPr>
            </w:pPr>
            <w:r w:rsidRPr="003275E1">
              <w:rPr>
                <w:rFonts w:eastAsia="Gulim" w:cs="Arial"/>
              </w:rPr>
              <w:t>보고</w:t>
            </w:r>
            <w:r w:rsidRPr="003275E1">
              <w:rPr>
                <w:rFonts w:eastAsia="Gulim" w:cs="Arial"/>
              </w:rPr>
              <w:t xml:space="preserve"> </w:t>
            </w:r>
            <w:r w:rsidRPr="003275E1">
              <w:rPr>
                <w:rFonts w:eastAsia="Gulim" w:cs="Arial"/>
              </w:rPr>
              <w:t>지점</w:t>
            </w:r>
            <w:r w:rsidRPr="003275E1">
              <w:rPr>
                <w:rFonts w:eastAsia="Gulim" w:cs="Arial"/>
              </w:rPr>
              <w:t xml:space="preserve"> </w:t>
            </w:r>
          </w:p>
          <w:p w:rsidR="007331A1" w:rsidRPr="003275E1" w:rsidRDefault="007331A1" w:rsidP="007331A1">
            <w:pPr>
              <w:pStyle w:val="PURBullet"/>
              <w:rPr>
                <w:rFonts w:eastAsia="Gulim" w:cs="Arial"/>
              </w:rPr>
            </w:pPr>
            <w:r w:rsidRPr="003275E1">
              <w:rPr>
                <w:rFonts w:eastAsia="Gulim" w:cs="Arial"/>
              </w:rPr>
              <w:t>보조</w:t>
            </w:r>
            <w:r w:rsidRPr="003275E1">
              <w:rPr>
                <w:rFonts w:eastAsia="Gulim" w:cs="Arial"/>
              </w:rPr>
              <w:t xml:space="preserve"> </w:t>
            </w:r>
            <w:r w:rsidRPr="003275E1">
              <w:rPr>
                <w:rFonts w:eastAsia="Gulim" w:cs="Arial"/>
              </w:rPr>
              <w:t>사이트</w:t>
            </w:r>
            <w:r w:rsidRPr="003275E1">
              <w:rPr>
                <w:rFonts w:eastAsia="Gulim" w:cs="Arial"/>
              </w:rPr>
              <w:t xml:space="preserve"> </w:t>
            </w:r>
            <w:r w:rsidRPr="003275E1">
              <w:rPr>
                <w:rFonts w:eastAsia="Gulim" w:cs="Arial"/>
              </w:rPr>
              <w:t>서버</w:t>
            </w:r>
          </w:p>
          <w:p w:rsidR="007331A1" w:rsidRPr="003275E1" w:rsidRDefault="007331A1" w:rsidP="007331A1">
            <w:pPr>
              <w:pStyle w:val="PURBullet"/>
              <w:rPr>
                <w:rFonts w:eastAsia="Gulim" w:cs="Arial"/>
              </w:rPr>
            </w:pPr>
            <w:r w:rsidRPr="003275E1">
              <w:rPr>
                <w:rFonts w:eastAsia="Gulim" w:cs="Arial"/>
              </w:rPr>
              <w:t>서버</w:t>
            </w:r>
            <w:r w:rsidRPr="003275E1">
              <w:rPr>
                <w:rFonts w:eastAsia="Gulim" w:cs="Arial"/>
              </w:rPr>
              <w:t xml:space="preserve"> </w:t>
            </w:r>
            <w:r w:rsidRPr="003275E1">
              <w:rPr>
                <w:rFonts w:eastAsia="Gulim" w:cs="Arial"/>
              </w:rPr>
              <w:t>검색</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lastRenderedPageBreak/>
              <w:t>Software Update Point</w:t>
            </w:r>
          </w:p>
          <w:p w:rsidR="007331A1" w:rsidRPr="003275E1" w:rsidRDefault="007331A1" w:rsidP="007331A1">
            <w:pPr>
              <w:pStyle w:val="PURBullet"/>
              <w:rPr>
                <w:rFonts w:eastAsia="Gulim" w:cs="Arial"/>
              </w:rPr>
            </w:pPr>
            <w:r w:rsidRPr="003275E1">
              <w:rPr>
                <w:rFonts w:eastAsia="Gulim" w:cs="Arial"/>
              </w:rPr>
              <w:t>State Migration Point</w:t>
            </w:r>
          </w:p>
          <w:p w:rsidR="007331A1" w:rsidRPr="003275E1" w:rsidRDefault="007331A1" w:rsidP="007331A1">
            <w:pPr>
              <w:pStyle w:val="PURBullet"/>
              <w:rPr>
                <w:rFonts w:eastAsia="Gulim" w:cs="Arial"/>
              </w:rPr>
            </w:pPr>
            <w:r w:rsidRPr="003275E1">
              <w:rPr>
                <w:rFonts w:eastAsia="Gulim" w:cs="Arial"/>
              </w:rPr>
              <w:t>System Health Validator Point</w:t>
            </w:r>
          </w:p>
          <w:p w:rsidR="007331A1" w:rsidRPr="003275E1" w:rsidRDefault="007331A1" w:rsidP="007331A1">
            <w:pPr>
              <w:pStyle w:val="PURBullet"/>
              <w:rPr>
                <w:rFonts w:eastAsia="Gulim" w:cs="Arial"/>
              </w:rPr>
            </w:pPr>
            <w:r w:rsidRPr="003275E1">
              <w:rPr>
                <w:rFonts w:eastAsia="Gulim" w:cs="Arial"/>
              </w:rPr>
              <w:t>Out of Band Service Point</w:t>
            </w:r>
          </w:p>
          <w:p w:rsidR="007331A1" w:rsidRPr="003275E1" w:rsidRDefault="007331A1" w:rsidP="007331A1">
            <w:pPr>
              <w:pStyle w:val="PURBullet"/>
              <w:rPr>
                <w:rFonts w:eastAsia="Gulim" w:cs="Arial"/>
              </w:rPr>
            </w:pPr>
            <w:r w:rsidRPr="003275E1">
              <w:rPr>
                <w:rFonts w:eastAsia="Gulim" w:cs="Arial"/>
              </w:rPr>
              <w:t>커넥터</w:t>
            </w:r>
            <w:r w:rsidRPr="003275E1">
              <w:rPr>
                <w:rFonts w:eastAsia="Gulim" w:cs="Arial"/>
              </w:rPr>
              <w:t xml:space="preserve"> </w:t>
            </w:r>
            <w:r w:rsidRPr="003275E1">
              <w:rPr>
                <w:rFonts w:eastAsia="Gulim" w:cs="Arial"/>
              </w:rPr>
              <w:t>프레임워크</w:t>
            </w:r>
          </w:p>
          <w:p w:rsidR="007331A1" w:rsidRPr="003275E1" w:rsidRDefault="007331A1" w:rsidP="007331A1">
            <w:pPr>
              <w:pStyle w:val="PURBullet"/>
              <w:rPr>
                <w:rFonts w:eastAsia="Gulim" w:cs="Arial"/>
              </w:rPr>
            </w:pPr>
            <w:r w:rsidRPr="003275E1">
              <w:rPr>
                <w:rFonts w:eastAsia="Gulim" w:cs="Arial"/>
              </w:rPr>
              <w:t xml:space="preserve">Analysis Services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연결</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7331A1" w:rsidRPr="003275E1" w:rsidRDefault="007331A1" w:rsidP="007331A1">
            <w:pPr>
              <w:pStyle w:val="PURBullet"/>
              <w:rPr>
                <w:rFonts w:eastAsia="Gulim" w:cs="Arial"/>
              </w:rPr>
            </w:pPr>
            <w:r w:rsidRPr="003275E1">
              <w:rPr>
                <w:rFonts w:eastAsia="Gulim" w:cs="Arial"/>
              </w:rPr>
              <w:t>관리</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 xml:space="preserve">Reporting Services </w:t>
            </w:r>
            <w:r w:rsidRPr="003275E1">
              <w:rPr>
                <w:rFonts w:eastAsia="Gulim" w:cs="Arial"/>
              </w:rPr>
              <w:t>보고</w:t>
            </w:r>
            <w:r w:rsidRPr="003275E1">
              <w:rPr>
                <w:rFonts w:eastAsia="Gulim" w:cs="Arial"/>
              </w:rPr>
              <w:t xml:space="preserve"> </w:t>
            </w:r>
            <w:r w:rsidRPr="003275E1">
              <w:rPr>
                <w:rFonts w:eastAsia="Gulim" w:cs="Arial"/>
              </w:rPr>
              <w:t>관리자</w:t>
            </w:r>
          </w:p>
          <w:p w:rsidR="007331A1" w:rsidRPr="003275E1" w:rsidRDefault="007331A1" w:rsidP="007331A1">
            <w:pPr>
              <w:pStyle w:val="PURBullet"/>
              <w:rPr>
                <w:rFonts w:eastAsia="Gulim" w:cs="Arial"/>
              </w:rPr>
            </w:pPr>
            <w:r w:rsidRPr="003275E1">
              <w:rPr>
                <w:rFonts w:eastAsia="Gulim" w:cs="Arial"/>
              </w:rPr>
              <w:t xml:space="preserve">SQL Server 2008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lang w:eastAsia="ko-KR"/>
              </w:rPr>
            </w:pPr>
            <w:r w:rsidRPr="003275E1">
              <w:rPr>
                <w:rFonts w:eastAsia="Gulim" w:cs="Arial"/>
                <w:lang w:eastAsia="ko-KR"/>
              </w:rPr>
              <w:t xml:space="preserve">SQLXML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기능</w:t>
            </w:r>
          </w:p>
          <w:p w:rsidR="007331A1" w:rsidRPr="003275E1" w:rsidRDefault="007331A1" w:rsidP="007331A1">
            <w:pPr>
              <w:pStyle w:val="PURBullet"/>
              <w:rPr>
                <w:rFonts w:eastAsia="Gulim" w:cs="Arial"/>
              </w:rPr>
            </w:pPr>
            <w:r w:rsidRPr="003275E1">
              <w:rPr>
                <w:rFonts w:eastAsia="Gulim" w:cs="Arial"/>
              </w:rPr>
              <w:t xml:space="preserve">SQL Server Mobile </w:t>
            </w:r>
            <w:r w:rsidRPr="003275E1">
              <w:rPr>
                <w:rFonts w:eastAsia="Gulim" w:cs="Arial"/>
              </w:rPr>
              <w:t>서버</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웨어하우스</w:t>
            </w:r>
            <w:r w:rsidRPr="003275E1">
              <w:rPr>
                <w:rFonts w:eastAsia="Gulim" w:cs="Arial"/>
                <w:lang w:eastAsia="ko-KR"/>
              </w:rPr>
              <w:t xml:space="preserve"> </w:t>
            </w:r>
            <w:r w:rsidRPr="003275E1">
              <w:rPr>
                <w:rFonts w:eastAsia="Gulim" w:cs="Arial"/>
                <w:lang w:eastAsia="ko-KR"/>
              </w:rPr>
              <w:t>데이터베이스</w:t>
            </w:r>
          </w:p>
          <w:p w:rsidR="007331A1" w:rsidRPr="003275E1" w:rsidRDefault="007331A1" w:rsidP="007331A1">
            <w:pPr>
              <w:pStyle w:val="PURBullet"/>
              <w:rPr>
                <w:rFonts w:eastAsia="Gulim" w:cs="Arial"/>
              </w:rPr>
            </w:pPr>
            <w:r w:rsidRPr="003275E1">
              <w:rPr>
                <w:rFonts w:eastAsia="Gulim" w:cs="Arial"/>
              </w:rPr>
              <w:t>셀프</w:t>
            </w:r>
            <w:r w:rsidRPr="003275E1">
              <w:rPr>
                <w:rFonts w:eastAsia="Gulim" w:cs="Arial"/>
              </w:rPr>
              <w:t xml:space="preserve"> </w:t>
            </w:r>
            <w:r w:rsidRPr="003275E1">
              <w:rPr>
                <w:rFonts w:eastAsia="Gulim" w:cs="Arial"/>
              </w:rPr>
              <w:t>서비스</w:t>
            </w:r>
            <w:r w:rsidRPr="003275E1">
              <w:rPr>
                <w:rFonts w:eastAsia="Gulim" w:cs="Arial"/>
              </w:rPr>
              <w:t xml:space="preserve"> </w:t>
            </w:r>
            <w:r w:rsidRPr="003275E1">
              <w:rPr>
                <w:rFonts w:eastAsia="Gulim" w:cs="Arial"/>
              </w:rPr>
              <w:t>포털</w:t>
            </w:r>
          </w:p>
          <w:p w:rsidR="007331A1" w:rsidRPr="003275E1" w:rsidRDefault="007331A1" w:rsidP="007331A1">
            <w:pPr>
              <w:pStyle w:val="PURBullet"/>
              <w:rPr>
                <w:rFonts w:eastAsia="Gulim" w:cs="Arial"/>
              </w:rPr>
            </w:pPr>
            <w:r w:rsidRPr="003275E1">
              <w:rPr>
                <w:rFonts w:eastAsia="Gulim" w:cs="Arial"/>
              </w:rPr>
              <w:t xml:space="preserve">AVIcode Incident Upload </w:t>
            </w:r>
            <w:r w:rsidRPr="003275E1">
              <w:rPr>
                <w:rFonts w:eastAsia="Gulim" w:cs="Arial"/>
              </w:rPr>
              <w:t>유틸리티</w:t>
            </w:r>
          </w:p>
          <w:p w:rsidR="007331A1" w:rsidRPr="003275E1" w:rsidRDefault="007331A1" w:rsidP="007331A1">
            <w:pPr>
              <w:pStyle w:val="PURBullet"/>
              <w:rPr>
                <w:rFonts w:eastAsia="Gulim" w:cs="Arial"/>
              </w:rPr>
            </w:pPr>
            <w:r w:rsidRPr="003275E1">
              <w:rPr>
                <w:rFonts w:eastAsia="Gulim" w:cs="Arial"/>
              </w:rPr>
              <w:t>AVIcode Intercept SE-Viewer</w:t>
            </w:r>
          </w:p>
          <w:p w:rsidR="007331A1" w:rsidRPr="003275E1" w:rsidRDefault="007331A1" w:rsidP="007331A1">
            <w:pPr>
              <w:pStyle w:val="PURBullet"/>
              <w:rPr>
                <w:rFonts w:eastAsia="Gulim" w:cs="Arial"/>
              </w:rPr>
            </w:pPr>
            <w:r w:rsidRPr="003275E1">
              <w:rPr>
                <w:rFonts w:eastAsia="Gulim" w:cs="Arial"/>
              </w:rPr>
              <w:t>AVIcode BizTalk Application Cartridge</w:t>
            </w:r>
          </w:p>
          <w:p w:rsidR="007331A1" w:rsidRPr="003275E1" w:rsidRDefault="007331A1" w:rsidP="007331A1">
            <w:pPr>
              <w:pStyle w:val="PURBullet"/>
              <w:rPr>
                <w:rFonts w:eastAsia="Gulim" w:cs="Arial"/>
              </w:rPr>
            </w:pPr>
            <w:r w:rsidRPr="003275E1">
              <w:rPr>
                <w:rFonts w:eastAsia="Gulim" w:cs="Arial"/>
              </w:rPr>
              <w:t>AVIcode Reporting Services Cartridge</w:t>
            </w:r>
          </w:p>
          <w:p w:rsidR="007331A1" w:rsidRPr="003275E1" w:rsidRDefault="007331A1" w:rsidP="007331A1">
            <w:pPr>
              <w:pStyle w:val="PURBullet"/>
              <w:rPr>
                <w:rFonts w:eastAsia="Gulim" w:cs="Arial"/>
              </w:rPr>
            </w:pPr>
            <w:r w:rsidRPr="003275E1">
              <w:rPr>
                <w:rFonts w:eastAsia="Gulim" w:cs="Arial"/>
              </w:rPr>
              <w:t>Operations Manager 2007</w:t>
            </w:r>
            <w:r w:rsidRPr="003275E1">
              <w:rPr>
                <w:rFonts w:eastAsia="Gulim" w:cs="Arial"/>
              </w:rPr>
              <w:t>용</w:t>
            </w:r>
            <w:r w:rsidRPr="003275E1">
              <w:rPr>
                <w:rFonts w:eastAsia="Gulim" w:cs="Arial"/>
              </w:rPr>
              <w:t xml:space="preserve"> AVIcode .NET Enterprise </w:t>
            </w:r>
            <w:r w:rsidRPr="003275E1">
              <w:rPr>
                <w:rFonts w:eastAsia="Gulim" w:cs="Arial"/>
              </w:rPr>
              <w:t>관리</w:t>
            </w:r>
            <w:r w:rsidRPr="003275E1">
              <w:rPr>
                <w:rFonts w:eastAsia="Gulim" w:cs="Arial"/>
              </w:rPr>
              <w:t xml:space="preserve"> </w:t>
            </w:r>
            <w:r w:rsidRPr="003275E1">
              <w:rPr>
                <w:rFonts w:eastAsia="Gulim" w:cs="Arial"/>
              </w:rPr>
              <w:t>팩</w:t>
            </w:r>
            <w:r w:rsidRPr="003275E1">
              <w:rPr>
                <w:rFonts w:eastAsia="Gulim" w:cs="Arial"/>
              </w:rPr>
              <w:t xml:space="preserve"> 5.7</w:t>
            </w:r>
          </w:p>
          <w:p w:rsidR="007331A1" w:rsidRPr="003275E1" w:rsidRDefault="007331A1" w:rsidP="007331A1">
            <w:pPr>
              <w:pStyle w:val="PURBullet"/>
              <w:rPr>
                <w:rFonts w:eastAsia="Gulim" w:cs="Arial"/>
              </w:rPr>
            </w:pPr>
            <w:r w:rsidRPr="003275E1">
              <w:rPr>
                <w:rFonts w:eastAsia="Gulim" w:cs="Arial"/>
              </w:rPr>
              <w:t>Operations Manager 2007</w:t>
            </w:r>
            <w:r w:rsidRPr="003275E1">
              <w:rPr>
                <w:rFonts w:eastAsia="Gulim" w:cs="Arial"/>
              </w:rPr>
              <w:t>용</w:t>
            </w:r>
            <w:r w:rsidRPr="003275E1">
              <w:rPr>
                <w:rFonts w:eastAsia="Gulim" w:cs="Arial"/>
              </w:rPr>
              <w:t xml:space="preserve"> AVIcode BizTalk </w:t>
            </w:r>
            <w:r w:rsidRPr="003275E1">
              <w:rPr>
                <w:rFonts w:eastAsia="Gulim" w:cs="Arial"/>
              </w:rPr>
              <w:t>응용</w:t>
            </w:r>
            <w:r w:rsidRPr="003275E1">
              <w:rPr>
                <w:rFonts w:eastAsia="Gulim" w:cs="Arial"/>
              </w:rPr>
              <w:t xml:space="preserve"> </w:t>
            </w:r>
            <w:r w:rsidRPr="003275E1">
              <w:rPr>
                <w:rFonts w:eastAsia="Gulim" w:cs="Arial"/>
              </w:rPr>
              <w:t>프로그램</w:t>
            </w:r>
            <w:r w:rsidRPr="003275E1">
              <w:rPr>
                <w:rFonts w:eastAsia="Gulim" w:cs="Arial"/>
              </w:rPr>
              <w:t xml:space="preserve"> </w:t>
            </w:r>
            <w:r w:rsidRPr="003275E1">
              <w:rPr>
                <w:rFonts w:eastAsia="Gulim" w:cs="Arial"/>
              </w:rPr>
              <w:t>관리</w:t>
            </w:r>
            <w:r w:rsidRPr="003275E1">
              <w:rPr>
                <w:rFonts w:eastAsia="Gulim" w:cs="Arial"/>
              </w:rPr>
              <w:t xml:space="preserve"> </w:t>
            </w:r>
            <w:r w:rsidRPr="003275E1">
              <w:rPr>
                <w:rFonts w:eastAsia="Gulim" w:cs="Arial"/>
              </w:rPr>
              <w:t>팩</w:t>
            </w:r>
          </w:p>
          <w:p w:rsidR="007331A1" w:rsidRPr="003275E1" w:rsidRDefault="007331A1" w:rsidP="007331A1">
            <w:pPr>
              <w:pStyle w:val="PURBullet"/>
              <w:rPr>
                <w:rFonts w:eastAsia="Gulim" w:cs="Arial"/>
              </w:rPr>
            </w:pPr>
            <w:r w:rsidRPr="003275E1">
              <w:rPr>
                <w:rFonts w:eastAsia="Gulim" w:cs="Arial"/>
              </w:rPr>
              <w:t>Operations Manager 2007</w:t>
            </w:r>
            <w:r w:rsidRPr="003275E1">
              <w:rPr>
                <w:rFonts w:eastAsia="Gulim" w:cs="Arial"/>
              </w:rPr>
              <w:t>용</w:t>
            </w:r>
            <w:r w:rsidRPr="003275E1">
              <w:rPr>
                <w:rFonts w:eastAsia="Gulim" w:cs="Arial"/>
              </w:rPr>
              <w:t xml:space="preserve"> AVIcode Reporting Services </w:t>
            </w:r>
            <w:r w:rsidRPr="003275E1">
              <w:rPr>
                <w:rFonts w:eastAsia="Gulim" w:cs="Arial"/>
              </w:rPr>
              <w:t>관리</w:t>
            </w:r>
            <w:r w:rsidRPr="003275E1">
              <w:rPr>
                <w:rFonts w:eastAsia="Gulim" w:cs="Arial"/>
              </w:rPr>
              <w:t xml:space="preserve"> </w:t>
            </w:r>
            <w:r w:rsidRPr="003275E1">
              <w:rPr>
                <w:rFonts w:eastAsia="Gulim" w:cs="Arial"/>
              </w:rPr>
              <w:t>팩</w:t>
            </w:r>
            <w:r w:rsidRPr="003275E1">
              <w:rPr>
                <w:rFonts w:eastAsia="Gulim" w:cs="Arial"/>
              </w:rPr>
              <w:t>Opalis Integration Server</w:t>
            </w:r>
          </w:p>
          <w:p w:rsidR="007331A1" w:rsidRPr="003275E1" w:rsidRDefault="007331A1" w:rsidP="007331A1">
            <w:pPr>
              <w:pStyle w:val="PURBullet"/>
              <w:rPr>
                <w:rFonts w:eastAsia="Gulim" w:cs="Arial"/>
              </w:rPr>
            </w:pPr>
            <w:r w:rsidRPr="003275E1">
              <w:rPr>
                <w:rFonts w:eastAsia="Gulim" w:cs="Arial"/>
              </w:rPr>
              <w:t>Opalis Operator Console Installer</w:t>
            </w:r>
          </w:p>
          <w:p w:rsidR="007331A1" w:rsidRPr="003275E1" w:rsidRDefault="007331A1" w:rsidP="007331A1">
            <w:pPr>
              <w:pStyle w:val="PURBullet"/>
              <w:rPr>
                <w:rFonts w:eastAsia="Gulim" w:cs="Arial"/>
              </w:rPr>
            </w:pPr>
            <w:r w:rsidRPr="003275E1">
              <w:rPr>
                <w:rFonts w:eastAsia="Gulim" w:cs="Arial"/>
              </w:rPr>
              <w:t>Data Protection Manager 2010 Agent</w:t>
            </w:r>
          </w:p>
        </w:tc>
      </w:tr>
      <w:tr w:rsidR="007331A1" w:rsidRPr="003275E1" w:rsidTr="00C245A7">
        <w:tc>
          <w:tcPr>
            <w:tcW w:w="10800" w:type="dxa"/>
            <w:gridSpan w:val="2"/>
            <w:shd w:val="clear" w:color="auto" w:fill="FFFFFF"/>
            <w:tcMar>
              <w:top w:w="43" w:type="dxa"/>
              <w:left w:w="115" w:type="dxa"/>
              <w:bottom w:w="43" w:type="dxa"/>
              <w:right w:w="115" w:type="dxa"/>
            </w:tcMar>
          </w:tcPr>
          <w:p w:rsidR="007331A1" w:rsidRPr="003275E1" w:rsidRDefault="007331A1" w:rsidP="00C245A7">
            <w:pPr>
              <w:pStyle w:val="PURTableHeaderBlue"/>
              <w:rPr>
                <w:rFonts w:eastAsia="Gulim" w:cs="Arial"/>
              </w:rPr>
            </w:pPr>
            <w:r w:rsidRPr="003275E1">
              <w:rPr>
                <w:rFonts w:eastAsia="Gulim" w:cs="Arial"/>
              </w:rPr>
              <w:lastRenderedPageBreak/>
              <w:t>System Center 2012 R2 Configuration Manager</w:t>
            </w:r>
          </w:p>
        </w:tc>
      </w:tr>
      <w:tr w:rsidR="007331A1" w:rsidRPr="003275E1" w:rsidTr="00C245A7">
        <w:tc>
          <w:tcPr>
            <w:tcW w:w="5400" w:type="dxa"/>
            <w:shd w:val="clear" w:color="auto" w:fill="FFFFFF"/>
            <w:tcMar>
              <w:top w:w="43" w:type="dxa"/>
              <w:left w:w="115" w:type="dxa"/>
              <w:bottom w:w="43" w:type="dxa"/>
              <w:right w:w="115" w:type="dxa"/>
            </w:tcMar>
          </w:tcPr>
          <w:p w:rsidR="007331A1" w:rsidRPr="003275E1" w:rsidRDefault="007331A1" w:rsidP="007331A1">
            <w:pPr>
              <w:pStyle w:val="PURBullet"/>
              <w:rPr>
                <w:rFonts w:eastAsia="Gulim" w:cs="Arial"/>
              </w:rPr>
            </w:pPr>
            <w:r w:rsidRPr="003275E1">
              <w:rPr>
                <w:rFonts w:eastAsia="Gulim" w:cs="Arial"/>
              </w:rPr>
              <w:t>Configuration Manager Client</w:t>
            </w:r>
          </w:p>
          <w:p w:rsidR="007331A1" w:rsidRPr="003275E1" w:rsidRDefault="007331A1" w:rsidP="007331A1">
            <w:pPr>
              <w:pStyle w:val="PURBullet"/>
              <w:rPr>
                <w:rFonts w:eastAsia="Gulim" w:cs="Arial"/>
              </w:rPr>
            </w:pPr>
            <w:r w:rsidRPr="003275E1">
              <w:rPr>
                <w:rFonts w:eastAsia="Gulim" w:cs="Arial"/>
              </w:rPr>
              <w:t>Device Management Point</w:t>
            </w:r>
          </w:p>
          <w:p w:rsidR="007331A1" w:rsidRPr="003275E1" w:rsidRDefault="007331A1" w:rsidP="007331A1">
            <w:pPr>
              <w:pStyle w:val="PURBullet"/>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지정</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게시</w:t>
            </w:r>
            <w:r w:rsidRPr="003275E1">
              <w:rPr>
                <w:rFonts w:eastAsia="Gulim" w:cs="Arial"/>
                <w:lang w:eastAsia="ko-KR"/>
              </w:rPr>
              <w:t xml:space="preserve"> </w:t>
            </w:r>
            <w:r w:rsidRPr="003275E1">
              <w:rPr>
                <w:rFonts w:eastAsia="Gulim" w:cs="Arial"/>
                <w:lang w:eastAsia="ko-KR"/>
              </w:rPr>
              <w:t>도구</w:t>
            </w:r>
          </w:p>
          <w:p w:rsidR="007331A1" w:rsidRPr="003275E1" w:rsidRDefault="007331A1" w:rsidP="007331A1">
            <w:pPr>
              <w:pStyle w:val="PURBullet"/>
              <w:rPr>
                <w:rFonts w:eastAsia="Gulim" w:cs="Arial"/>
              </w:rPr>
            </w:pPr>
            <w:r w:rsidRPr="003275E1">
              <w:rPr>
                <w:rFonts w:eastAsia="Gulim" w:cs="Arial"/>
              </w:rPr>
              <w:t>배포</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t>Fallback Status Point</w:t>
            </w:r>
          </w:p>
          <w:p w:rsidR="007331A1" w:rsidRPr="003275E1" w:rsidRDefault="007331A1" w:rsidP="007331A1">
            <w:pPr>
              <w:pStyle w:val="PURBullet"/>
              <w:rPr>
                <w:rFonts w:eastAsia="Gulim" w:cs="Arial"/>
              </w:rPr>
            </w:pPr>
            <w:r w:rsidRPr="003275E1">
              <w:rPr>
                <w:rFonts w:eastAsia="Gulim" w:cs="Arial"/>
              </w:rPr>
              <w:t>Inventory Tool for Microsoft Updates</w:t>
            </w:r>
          </w:p>
          <w:p w:rsidR="007331A1" w:rsidRPr="003275E1" w:rsidRDefault="007331A1" w:rsidP="007331A1">
            <w:pPr>
              <w:pStyle w:val="PURBullet"/>
              <w:rPr>
                <w:rFonts w:eastAsia="Gulim" w:cs="Arial"/>
              </w:rPr>
            </w:pPr>
            <w:r w:rsidRPr="003275E1">
              <w:rPr>
                <w:rFonts w:eastAsia="Gulim" w:cs="Arial"/>
              </w:rPr>
              <w:t>PXE Service Point</w:t>
            </w:r>
          </w:p>
          <w:p w:rsidR="007331A1" w:rsidRPr="003275E1" w:rsidRDefault="007331A1" w:rsidP="007331A1">
            <w:pPr>
              <w:pStyle w:val="PURBullet"/>
              <w:rPr>
                <w:rFonts w:eastAsia="Gulim" w:cs="Arial"/>
              </w:rPr>
            </w:pPr>
            <w:r w:rsidRPr="003275E1">
              <w:rPr>
                <w:rFonts w:eastAsia="Gulim" w:cs="Arial"/>
              </w:rPr>
              <w:t>관리</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t>Virtual Machine Manager Agent</w:t>
            </w:r>
          </w:p>
          <w:p w:rsidR="007331A1" w:rsidRPr="003275E1" w:rsidRDefault="007331A1" w:rsidP="007331A1">
            <w:pPr>
              <w:pStyle w:val="PURBullet"/>
              <w:rPr>
                <w:rFonts w:eastAsia="Gulim" w:cs="Arial"/>
              </w:rPr>
            </w:pPr>
            <w:r w:rsidRPr="003275E1">
              <w:rPr>
                <w:rFonts w:eastAsia="Gulim" w:cs="Arial"/>
              </w:rPr>
              <w:t>관리자</w:t>
            </w:r>
            <w:r w:rsidRPr="003275E1">
              <w:rPr>
                <w:rFonts w:eastAsia="Gulim" w:cs="Arial"/>
              </w:rPr>
              <w:t xml:space="preserve"> </w:t>
            </w:r>
            <w:r w:rsidRPr="003275E1">
              <w:rPr>
                <w:rFonts w:eastAsia="Gulim" w:cs="Arial"/>
              </w:rPr>
              <w:t>콘솔</w:t>
            </w:r>
          </w:p>
          <w:p w:rsidR="007331A1" w:rsidRPr="003275E1" w:rsidRDefault="007331A1" w:rsidP="007331A1">
            <w:pPr>
              <w:pStyle w:val="PURBullet"/>
              <w:rPr>
                <w:rFonts w:eastAsia="Gulim" w:cs="Arial"/>
              </w:rPr>
            </w:pPr>
            <w:r w:rsidRPr="003275E1">
              <w:rPr>
                <w:rFonts w:eastAsia="Gulim" w:cs="Arial"/>
              </w:rPr>
              <w:t>VMRC Client</w:t>
            </w:r>
          </w:p>
          <w:p w:rsidR="007331A1" w:rsidRPr="003275E1" w:rsidRDefault="007331A1" w:rsidP="007331A1">
            <w:pPr>
              <w:pStyle w:val="PURBullet"/>
              <w:rPr>
                <w:rFonts w:eastAsia="Gulim" w:cs="Arial"/>
              </w:rPr>
            </w:pPr>
            <w:r w:rsidRPr="003275E1">
              <w:rPr>
                <w:rFonts w:eastAsia="Gulim" w:cs="Arial"/>
              </w:rPr>
              <w:t xml:space="preserve">Audit Collection Services </w:t>
            </w:r>
            <w:r w:rsidRPr="003275E1">
              <w:rPr>
                <w:rFonts w:eastAsia="Gulim" w:cs="Arial"/>
              </w:rPr>
              <w:t>소프트웨어</w:t>
            </w:r>
          </w:p>
          <w:p w:rsidR="007331A1" w:rsidRPr="003275E1" w:rsidRDefault="007331A1" w:rsidP="007331A1">
            <w:pPr>
              <w:pStyle w:val="PURBullet"/>
              <w:rPr>
                <w:rFonts w:eastAsia="Gulim" w:cs="Arial"/>
              </w:rPr>
            </w:pPr>
            <w:r w:rsidRPr="003275E1">
              <w:rPr>
                <w:rFonts w:eastAsia="Gulim" w:cs="Arial"/>
              </w:rPr>
              <w:t>Power Shell</w:t>
            </w:r>
          </w:p>
          <w:p w:rsidR="007331A1" w:rsidRPr="003275E1" w:rsidRDefault="007331A1" w:rsidP="007331A1">
            <w:pPr>
              <w:pStyle w:val="PURBullet"/>
              <w:rPr>
                <w:rFonts w:eastAsia="Gulim" w:cs="Arial"/>
              </w:rPr>
            </w:pPr>
            <w:r w:rsidRPr="003275E1">
              <w:rPr>
                <w:rFonts w:eastAsia="Gulim" w:cs="Arial"/>
              </w:rPr>
              <w:t>Business Intelligence Development Studio</w:t>
            </w:r>
          </w:p>
          <w:p w:rsidR="007331A1" w:rsidRPr="003275E1" w:rsidRDefault="007331A1" w:rsidP="007331A1">
            <w:pPr>
              <w:pStyle w:val="PURBullet"/>
              <w:rPr>
                <w:rFonts w:eastAsia="Gulim" w:cs="Arial"/>
              </w:rPr>
            </w:pPr>
            <w:r w:rsidRPr="003275E1">
              <w:rPr>
                <w:rFonts w:eastAsia="Gulim" w:cs="Arial"/>
              </w:rPr>
              <w:t>레거시</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7331A1" w:rsidRPr="003275E1" w:rsidRDefault="007331A1" w:rsidP="007331A1">
            <w:pPr>
              <w:pStyle w:val="PURBullet"/>
              <w:rPr>
                <w:rFonts w:eastAsia="Gulim" w:cs="Arial"/>
                <w:lang w:eastAsia="ko-KR"/>
              </w:rPr>
            </w:pPr>
            <w:r w:rsidRPr="003275E1">
              <w:rPr>
                <w:rFonts w:eastAsia="Gulim" w:cs="Arial"/>
                <w:lang w:eastAsia="ko-KR"/>
              </w:rPr>
              <w:t>알림</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구성</w:t>
            </w:r>
            <w:r w:rsidRPr="003275E1">
              <w:rPr>
                <w:rFonts w:eastAsia="Gulim" w:cs="Arial"/>
                <w:lang w:eastAsia="ko-KR"/>
              </w:rPr>
              <w:t xml:space="preserve"> </w:t>
            </w:r>
            <w:r w:rsidRPr="003275E1">
              <w:rPr>
                <w:rFonts w:eastAsia="Gulim" w:cs="Arial"/>
                <w:lang w:eastAsia="ko-KR"/>
              </w:rPr>
              <w:t>요소</w:t>
            </w:r>
          </w:p>
          <w:p w:rsidR="007331A1" w:rsidRPr="003275E1" w:rsidRDefault="007331A1" w:rsidP="007331A1">
            <w:pPr>
              <w:pStyle w:val="PURBullet"/>
              <w:rPr>
                <w:rFonts w:eastAsia="Gulim" w:cs="Arial"/>
              </w:rPr>
            </w:pPr>
            <w:r w:rsidRPr="003275E1">
              <w:rPr>
                <w:rFonts w:eastAsia="Gulim" w:cs="Arial"/>
              </w:rPr>
              <w:t xml:space="preserve">Reporting Services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소프트웨어</w:t>
            </w:r>
            <w:r w:rsidRPr="003275E1">
              <w:rPr>
                <w:rFonts w:eastAsia="Gulim" w:cs="Arial"/>
              </w:rPr>
              <w:t xml:space="preserve"> </w:t>
            </w:r>
            <w:r w:rsidRPr="003275E1">
              <w:rPr>
                <w:rFonts w:eastAsia="Gulim" w:cs="Arial"/>
              </w:rPr>
              <w:t>개발</w:t>
            </w:r>
            <w:r w:rsidRPr="003275E1">
              <w:rPr>
                <w:rFonts w:eastAsia="Gulim" w:cs="Arial"/>
              </w:rPr>
              <w:t xml:space="preserve"> </w:t>
            </w:r>
            <w:r w:rsidRPr="003275E1">
              <w:rPr>
                <w:rFonts w:eastAsia="Gulim" w:cs="Arial"/>
              </w:rPr>
              <w:t>키트</w:t>
            </w:r>
          </w:p>
          <w:p w:rsidR="007331A1" w:rsidRPr="003275E1" w:rsidRDefault="007331A1" w:rsidP="007331A1">
            <w:pPr>
              <w:pStyle w:val="PURBullet"/>
              <w:rPr>
                <w:rFonts w:eastAsia="Gulim" w:cs="Arial"/>
                <w:lang w:eastAsia="ko-KR"/>
              </w:rPr>
            </w:pPr>
            <w:r w:rsidRPr="003275E1">
              <w:rPr>
                <w:rFonts w:eastAsia="Gulim" w:cs="Arial"/>
                <w:lang w:eastAsia="ko-KR"/>
              </w:rPr>
              <w:t xml:space="preserve">SQL Server 2008 </w:t>
            </w:r>
            <w:r w:rsidRPr="003275E1">
              <w:rPr>
                <w:rFonts w:eastAsia="Gulim" w:cs="Arial"/>
                <w:lang w:eastAsia="ko-KR"/>
              </w:rPr>
              <w:t>온라인</w:t>
            </w:r>
            <w:r w:rsidRPr="003275E1">
              <w:rPr>
                <w:rFonts w:eastAsia="Gulim" w:cs="Arial"/>
                <w:lang w:eastAsia="ko-KR"/>
              </w:rPr>
              <w:t xml:space="preserve"> </w:t>
            </w:r>
            <w:r w:rsidRPr="003275E1">
              <w:rPr>
                <w:rFonts w:eastAsia="Gulim" w:cs="Arial"/>
                <w:lang w:eastAsia="ko-KR"/>
              </w:rPr>
              <w:t>설명서</w:t>
            </w:r>
          </w:p>
        </w:tc>
        <w:tc>
          <w:tcPr>
            <w:tcW w:w="5400" w:type="dxa"/>
            <w:shd w:val="clear" w:color="auto" w:fill="FFFFFF"/>
          </w:tcPr>
          <w:p w:rsidR="007331A1" w:rsidRPr="003275E1" w:rsidRDefault="007331A1" w:rsidP="007331A1">
            <w:pPr>
              <w:pStyle w:val="PURBullet"/>
              <w:rPr>
                <w:rFonts w:eastAsia="Gulim" w:cs="Arial"/>
              </w:rPr>
            </w:pPr>
            <w:r w:rsidRPr="003275E1">
              <w:rPr>
                <w:rFonts w:eastAsia="Gulim" w:cs="Arial"/>
              </w:rPr>
              <w:t>보고</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t>보조</w:t>
            </w:r>
            <w:r w:rsidRPr="003275E1">
              <w:rPr>
                <w:rFonts w:eastAsia="Gulim" w:cs="Arial"/>
              </w:rPr>
              <w:t xml:space="preserve"> </w:t>
            </w:r>
            <w:r w:rsidRPr="003275E1">
              <w:rPr>
                <w:rFonts w:eastAsia="Gulim" w:cs="Arial"/>
              </w:rPr>
              <w:t>사이트</w:t>
            </w:r>
            <w:r w:rsidRPr="003275E1">
              <w:rPr>
                <w:rFonts w:eastAsia="Gulim" w:cs="Arial"/>
              </w:rPr>
              <w:t xml:space="preserve"> </w:t>
            </w:r>
            <w:r w:rsidRPr="003275E1">
              <w:rPr>
                <w:rFonts w:eastAsia="Gulim" w:cs="Arial"/>
              </w:rPr>
              <w:t>서버</w:t>
            </w:r>
          </w:p>
          <w:p w:rsidR="007331A1" w:rsidRPr="003275E1" w:rsidRDefault="007331A1" w:rsidP="007331A1">
            <w:pPr>
              <w:pStyle w:val="PURBullet"/>
              <w:rPr>
                <w:rFonts w:eastAsia="Gulim" w:cs="Arial"/>
              </w:rPr>
            </w:pPr>
            <w:r w:rsidRPr="003275E1">
              <w:rPr>
                <w:rFonts w:eastAsia="Gulim" w:cs="Arial"/>
              </w:rPr>
              <w:t>서버</w:t>
            </w:r>
            <w:r w:rsidRPr="003275E1">
              <w:rPr>
                <w:rFonts w:eastAsia="Gulim" w:cs="Arial"/>
              </w:rPr>
              <w:t xml:space="preserve"> </w:t>
            </w:r>
            <w:r w:rsidRPr="003275E1">
              <w:rPr>
                <w:rFonts w:eastAsia="Gulim" w:cs="Arial"/>
              </w:rPr>
              <w:t>검색</w:t>
            </w:r>
            <w:r w:rsidRPr="003275E1">
              <w:rPr>
                <w:rFonts w:eastAsia="Gulim" w:cs="Arial"/>
              </w:rPr>
              <w:t xml:space="preserve"> </w:t>
            </w:r>
            <w:r w:rsidRPr="003275E1">
              <w:rPr>
                <w:rFonts w:eastAsia="Gulim" w:cs="Arial"/>
              </w:rPr>
              <w:t>지점</w:t>
            </w:r>
          </w:p>
          <w:p w:rsidR="007331A1" w:rsidRPr="003275E1" w:rsidRDefault="007331A1" w:rsidP="007331A1">
            <w:pPr>
              <w:pStyle w:val="PURBullet"/>
              <w:rPr>
                <w:rFonts w:eastAsia="Gulim" w:cs="Arial"/>
              </w:rPr>
            </w:pPr>
            <w:r w:rsidRPr="003275E1">
              <w:rPr>
                <w:rFonts w:eastAsia="Gulim" w:cs="Arial"/>
              </w:rPr>
              <w:t>Software Update Point</w:t>
            </w:r>
          </w:p>
          <w:p w:rsidR="007331A1" w:rsidRPr="003275E1" w:rsidRDefault="007331A1" w:rsidP="007331A1">
            <w:pPr>
              <w:pStyle w:val="PURBullet"/>
              <w:rPr>
                <w:rFonts w:eastAsia="Gulim" w:cs="Arial"/>
              </w:rPr>
            </w:pPr>
            <w:r w:rsidRPr="003275E1">
              <w:rPr>
                <w:rFonts w:eastAsia="Gulim" w:cs="Arial"/>
              </w:rPr>
              <w:t>State Migration Point</w:t>
            </w:r>
          </w:p>
          <w:p w:rsidR="007331A1" w:rsidRPr="003275E1" w:rsidRDefault="007331A1" w:rsidP="007331A1">
            <w:pPr>
              <w:pStyle w:val="PURBullet"/>
              <w:rPr>
                <w:rFonts w:eastAsia="Gulim" w:cs="Arial"/>
              </w:rPr>
            </w:pPr>
            <w:r w:rsidRPr="003275E1">
              <w:rPr>
                <w:rFonts w:eastAsia="Gulim" w:cs="Arial"/>
              </w:rPr>
              <w:t>System Health Validator Point</w:t>
            </w:r>
          </w:p>
          <w:p w:rsidR="007331A1" w:rsidRPr="003275E1" w:rsidRDefault="007331A1" w:rsidP="007331A1">
            <w:pPr>
              <w:pStyle w:val="PURBullet"/>
              <w:rPr>
                <w:rFonts w:eastAsia="Gulim" w:cs="Arial"/>
              </w:rPr>
            </w:pPr>
            <w:r w:rsidRPr="003275E1">
              <w:rPr>
                <w:rFonts w:eastAsia="Gulim" w:cs="Arial"/>
              </w:rPr>
              <w:t>Out of Band Service Point</w:t>
            </w:r>
          </w:p>
          <w:p w:rsidR="007331A1" w:rsidRPr="003275E1" w:rsidRDefault="007331A1" w:rsidP="007331A1">
            <w:pPr>
              <w:pStyle w:val="PURBullet"/>
              <w:rPr>
                <w:rFonts w:eastAsia="Gulim" w:cs="Arial"/>
              </w:rPr>
            </w:pPr>
            <w:r w:rsidRPr="003275E1">
              <w:rPr>
                <w:rFonts w:eastAsia="Gulim" w:cs="Arial"/>
              </w:rPr>
              <w:t>Physical to Virtual Agent</w:t>
            </w:r>
          </w:p>
          <w:p w:rsidR="007331A1" w:rsidRPr="003275E1" w:rsidRDefault="007331A1" w:rsidP="007331A1">
            <w:pPr>
              <w:pStyle w:val="PURBullet"/>
              <w:rPr>
                <w:rFonts w:eastAsia="Gulim" w:cs="Arial"/>
              </w:rPr>
            </w:pPr>
            <w:r w:rsidRPr="003275E1">
              <w:rPr>
                <w:rFonts w:eastAsia="Gulim" w:cs="Arial"/>
              </w:rPr>
              <w:t>Virtual Machine Manager Self Service Portal</w:t>
            </w:r>
          </w:p>
          <w:p w:rsidR="007331A1" w:rsidRPr="003275E1" w:rsidRDefault="007331A1" w:rsidP="007331A1">
            <w:pPr>
              <w:pStyle w:val="PURBullet"/>
              <w:rPr>
                <w:rFonts w:eastAsia="Gulim" w:cs="Arial"/>
                <w:lang w:eastAsia="ko-KR"/>
              </w:rPr>
            </w:pPr>
            <w:r w:rsidRPr="003275E1">
              <w:rPr>
                <w:rFonts w:eastAsia="Gulim" w:cs="Arial"/>
                <w:lang w:eastAsia="ko-KR"/>
              </w:rPr>
              <w:t>서버</w:t>
            </w:r>
            <w:r w:rsidRPr="003275E1">
              <w:rPr>
                <w:rFonts w:eastAsia="Gulim" w:cs="Arial"/>
                <w:lang w:eastAsia="ko-KR"/>
              </w:rPr>
              <w:t xml:space="preserve"> </w:t>
            </w:r>
            <w:r w:rsidRPr="003275E1">
              <w:rPr>
                <w:rFonts w:eastAsia="Gulim" w:cs="Arial"/>
                <w:lang w:eastAsia="ko-KR"/>
              </w:rPr>
              <w:t>응용</w:t>
            </w:r>
            <w:r w:rsidRPr="003275E1">
              <w:rPr>
                <w:rFonts w:eastAsia="Gulim" w:cs="Arial"/>
                <w:lang w:eastAsia="ko-KR"/>
              </w:rPr>
              <w:t xml:space="preserve"> </w:t>
            </w:r>
            <w:r w:rsidRPr="003275E1">
              <w:rPr>
                <w:rFonts w:eastAsia="Gulim" w:cs="Arial"/>
                <w:lang w:eastAsia="ko-KR"/>
              </w:rPr>
              <w:t>프로그램</w:t>
            </w:r>
            <w:r w:rsidRPr="003275E1">
              <w:rPr>
                <w:rFonts w:eastAsia="Gulim" w:cs="Arial"/>
                <w:lang w:eastAsia="ko-KR"/>
              </w:rPr>
              <w:t xml:space="preserve"> </w:t>
            </w:r>
            <w:r w:rsidRPr="003275E1">
              <w:rPr>
                <w:rFonts w:eastAsia="Gulim" w:cs="Arial"/>
                <w:lang w:eastAsia="ko-KR"/>
              </w:rPr>
              <w:t>가상화</w:t>
            </w:r>
          </w:p>
          <w:p w:rsidR="007331A1" w:rsidRPr="003275E1" w:rsidRDefault="007331A1" w:rsidP="007331A1">
            <w:pPr>
              <w:pStyle w:val="PURBullet"/>
              <w:rPr>
                <w:rFonts w:eastAsia="Gulim" w:cs="Arial"/>
              </w:rPr>
            </w:pPr>
            <w:r w:rsidRPr="003275E1">
              <w:rPr>
                <w:rFonts w:eastAsia="Gulim" w:cs="Arial"/>
              </w:rPr>
              <w:t>커넥터</w:t>
            </w:r>
            <w:r w:rsidRPr="003275E1">
              <w:rPr>
                <w:rFonts w:eastAsia="Gulim" w:cs="Arial"/>
              </w:rPr>
              <w:t xml:space="preserve"> </w:t>
            </w:r>
            <w:r w:rsidRPr="003275E1">
              <w:rPr>
                <w:rFonts w:eastAsia="Gulim" w:cs="Arial"/>
              </w:rPr>
              <w:t>프레임워크</w:t>
            </w:r>
          </w:p>
          <w:p w:rsidR="007331A1" w:rsidRPr="003275E1" w:rsidRDefault="007331A1" w:rsidP="007331A1">
            <w:pPr>
              <w:pStyle w:val="PURBullet"/>
              <w:rPr>
                <w:rFonts w:eastAsia="Gulim" w:cs="Arial"/>
              </w:rPr>
            </w:pPr>
            <w:r w:rsidRPr="003275E1">
              <w:rPr>
                <w:rFonts w:eastAsia="Gulim" w:cs="Arial"/>
              </w:rPr>
              <w:t xml:space="preserve">Analysis Services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연결</w:t>
            </w:r>
            <w:r w:rsidRPr="003275E1">
              <w:rPr>
                <w:rFonts w:eastAsia="Gulim" w:cs="Arial"/>
              </w:rPr>
              <w:t xml:space="preserve"> </w:t>
            </w:r>
            <w:r w:rsidRPr="003275E1">
              <w:rPr>
                <w:rFonts w:eastAsia="Gulim" w:cs="Arial"/>
              </w:rPr>
              <w:t>구성</w:t>
            </w:r>
            <w:r w:rsidRPr="003275E1">
              <w:rPr>
                <w:rFonts w:eastAsia="Gulim" w:cs="Arial"/>
              </w:rPr>
              <w:t xml:space="preserve"> </w:t>
            </w:r>
            <w:r w:rsidRPr="003275E1">
              <w:rPr>
                <w:rFonts w:eastAsia="Gulim" w:cs="Arial"/>
              </w:rPr>
              <w:t>요소</w:t>
            </w:r>
          </w:p>
          <w:p w:rsidR="007331A1" w:rsidRPr="003275E1" w:rsidRDefault="007331A1" w:rsidP="007331A1">
            <w:pPr>
              <w:pStyle w:val="PURBullet"/>
              <w:rPr>
                <w:rFonts w:eastAsia="Gulim" w:cs="Arial"/>
              </w:rPr>
            </w:pPr>
            <w:r w:rsidRPr="003275E1">
              <w:rPr>
                <w:rFonts w:eastAsia="Gulim" w:cs="Arial"/>
              </w:rPr>
              <w:t>관리</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rPr>
            </w:pPr>
            <w:r w:rsidRPr="003275E1">
              <w:rPr>
                <w:rFonts w:eastAsia="Gulim" w:cs="Arial"/>
              </w:rPr>
              <w:t xml:space="preserve">Reporting Services </w:t>
            </w:r>
            <w:r w:rsidRPr="003275E1">
              <w:rPr>
                <w:rFonts w:eastAsia="Gulim" w:cs="Arial"/>
              </w:rPr>
              <w:t>보고</w:t>
            </w:r>
            <w:r w:rsidRPr="003275E1">
              <w:rPr>
                <w:rFonts w:eastAsia="Gulim" w:cs="Arial"/>
              </w:rPr>
              <w:t xml:space="preserve"> </w:t>
            </w:r>
            <w:r w:rsidRPr="003275E1">
              <w:rPr>
                <w:rFonts w:eastAsia="Gulim" w:cs="Arial"/>
              </w:rPr>
              <w:t>관리자</w:t>
            </w:r>
          </w:p>
          <w:p w:rsidR="007331A1" w:rsidRPr="003275E1" w:rsidRDefault="007331A1" w:rsidP="007331A1">
            <w:pPr>
              <w:pStyle w:val="PURBullet"/>
              <w:rPr>
                <w:rFonts w:eastAsia="Gulim" w:cs="Arial"/>
              </w:rPr>
            </w:pPr>
            <w:r w:rsidRPr="003275E1">
              <w:rPr>
                <w:rFonts w:eastAsia="Gulim" w:cs="Arial"/>
              </w:rPr>
              <w:t xml:space="preserve">SQL Server 2008 </w:t>
            </w:r>
            <w:r w:rsidRPr="003275E1">
              <w:rPr>
                <w:rFonts w:eastAsia="Gulim" w:cs="Arial"/>
              </w:rPr>
              <w:t>공유</w:t>
            </w:r>
            <w:r w:rsidRPr="003275E1">
              <w:rPr>
                <w:rFonts w:eastAsia="Gulim" w:cs="Arial"/>
              </w:rPr>
              <w:t xml:space="preserve"> </w:t>
            </w:r>
            <w:r w:rsidRPr="003275E1">
              <w:rPr>
                <w:rFonts w:eastAsia="Gulim" w:cs="Arial"/>
              </w:rPr>
              <w:t>도구</w:t>
            </w:r>
          </w:p>
          <w:p w:rsidR="007331A1" w:rsidRPr="003275E1" w:rsidRDefault="007331A1" w:rsidP="007331A1">
            <w:pPr>
              <w:pStyle w:val="PURBullet"/>
              <w:rPr>
                <w:rFonts w:eastAsia="Gulim" w:cs="Arial"/>
                <w:lang w:eastAsia="ko-KR"/>
              </w:rPr>
            </w:pPr>
            <w:r w:rsidRPr="003275E1">
              <w:rPr>
                <w:rFonts w:eastAsia="Gulim" w:cs="Arial"/>
                <w:lang w:eastAsia="ko-KR"/>
              </w:rPr>
              <w:t xml:space="preserve">SQLXML </w:t>
            </w:r>
            <w:r w:rsidRPr="003275E1">
              <w:rPr>
                <w:rFonts w:eastAsia="Gulim" w:cs="Arial"/>
                <w:lang w:eastAsia="ko-KR"/>
              </w:rPr>
              <w:t>클라이언트</w:t>
            </w:r>
            <w:r w:rsidRPr="003275E1">
              <w:rPr>
                <w:rFonts w:eastAsia="Gulim" w:cs="Arial"/>
                <w:lang w:eastAsia="ko-KR"/>
              </w:rPr>
              <w:t xml:space="preserve"> </w:t>
            </w:r>
            <w:r w:rsidRPr="003275E1">
              <w:rPr>
                <w:rFonts w:eastAsia="Gulim" w:cs="Arial"/>
                <w:lang w:eastAsia="ko-KR"/>
              </w:rPr>
              <w:t>기능</w:t>
            </w:r>
          </w:p>
          <w:p w:rsidR="007331A1" w:rsidRPr="003275E1" w:rsidRDefault="007331A1" w:rsidP="007331A1">
            <w:pPr>
              <w:pStyle w:val="PURBullet"/>
              <w:rPr>
                <w:rFonts w:eastAsia="Gulim" w:cs="Arial"/>
              </w:rPr>
            </w:pPr>
            <w:r w:rsidRPr="003275E1">
              <w:rPr>
                <w:rFonts w:eastAsia="Gulim" w:cs="Arial"/>
              </w:rPr>
              <w:t xml:space="preserve">SQL Server Mobile </w:t>
            </w:r>
            <w:r w:rsidRPr="003275E1">
              <w:rPr>
                <w:rFonts w:eastAsia="Gulim" w:cs="Arial"/>
              </w:rPr>
              <w:t>서버</w:t>
            </w:r>
            <w:r w:rsidRPr="003275E1">
              <w:rPr>
                <w:rFonts w:eastAsia="Gulim" w:cs="Arial"/>
              </w:rPr>
              <w:t xml:space="preserve"> </w:t>
            </w:r>
            <w:r w:rsidRPr="003275E1">
              <w:rPr>
                <w:rFonts w:eastAsia="Gulim" w:cs="Arial"/>
              </w:rPr>
              <w:t>도구</w:t>
            </w:r>
          </w:p>
          <w:p w:rsidR="007331A1" w:rsidRPr="003275E1" w:rsidRDefault="007331A1" w:rsidP="007331A1">
            <w:pPr>
              <w:pStyle w:val="PURBody"/>
              <w:rPr>
                <w:rFonts w:eastAsia="Gulim" w:cs="Arial"/>
              </w:rPr>
            </w:pPr>
          </w:p>
        </w:tc>
      </w:tr>
      <w:tr w:rsidR="00C37510" w:rsidRPr="003275E1" w:rsidTr="00050078">
        <w:tc>
          <w:tcPr>
            <w:tcW w:w="10800" w:type="dxa"/>
            <w:gridSpan w:val="2"/>
            <w:shd w:val="clear" w:color="auto" w:fill="FFFFFF"/>
            <w:tcMar>
              <w:top w:w="43" w:type="dxa"/>
              <w:left w:w="115" w:type="dxa"/>
              <w:bottom w:w="43" w:type="dxa"/>
              <w:right w:w="115" w:type="dxa"/>
            </w:tcMar>
          </w:tcPr>
          <w:p w:rsidR="00C37510" w:rsidRPr="003275E1" w:rsidRDefault="00C37510" w:rsidP="002A701A">
            <w:pPr>
              <w:pStyle w:val="PURTableHeaderBlue"/>
              <w:rPr>
                <w:rFonts w:eastAsia="Gulim" w:cs="Arial"/>
              </w:rPr>
            </w:pPr>
            <w:r w:rsidRPr="003275E1">
              <w:rPr>
                <w:rFonts w:eastAsia="Gulim" w:cs="Arial"/>
              </w:rPr>
              <w:t>Visual Studio Team Foundation Server 2013 with SQL Server 2012 Technology</w:t>
            </w:r>
          </w:p>
        </w:tc>
      </w:tr>
      <w:tr w:rsidR="00050078" w:rsidRPr="003275E1" w:rsidTr="00050078">
        <w:tc>
          <w:tcPr>
            <w:tcW w:w="5400" w:type="dxa"/>
            <w:shd w:val="clear" w:color="auto" w:fill="FFFFFF"/>
            <w:tcMar>
              <w:top w:w="43" w:type="dxa"/>
              <w:left w:w="115" w:type="dxa"/>
              <w:bottom w:w="43" w:type="dxa"/>
              <w:right w:w="115" w:type="dxa"/>
            </w:tcMar>
          </w:tcPr>
          <w:p w:rsidR="00050078" w:rsidRPr="003275E1" w:rsidRDefault="00050078" w:rsidP="00C44B38">
            <w:pPr>
              <w:pStyle w:val="PURBullet-Indented"/>
              <w:rPr>
                <w:rFonts w:eastAsia="Gulim" w:cs="Arial"/>
              </w:rPr>
            </w:pPr>
            <w:r w:rsidRPr="003275E1">
              <w:rPr>
                <w:rFonts w:eastAsia="Gulim" w:cs="Arial"/>
              </w:rPr>
              <w:t>Team Explorer for Visual Studio 2013</w:t>
            </w:r>
          </w:p>
          <w:p w:rsidR="00050078" w:rsidRPr="003275E1" w:rsidRDefault="009C1993" w:rsidP="00C44B38">
            <w:pPr>
              <w:pStyle w:val="PURBullet-Indented"/>
              <w:rPr>
                <w:rFonts w:eastAsia="Gulim" w:cs="Arial"/>
              </w:rPr>
            </w:pPr>
            <w:r w:rsidRPr="003275E1">
              <w:rPr>
                <w:rFonts w:eastAsia="Gulim" w:cs="Arial"/>
              </w:rPr>
              <w:t>Visual Studio Team Foundation Build Services</w:t>
            </w:r>
          </w:p>
        </w:tc>
        <w:tc>
          <w:tcPr>
            <w:tcW w:w="5400" w:type="dxa"/>
            <w:shd w:val="clear" w:color="auto" w:fill="FFFFFF"/>
          </w:tcPr>
          <w:p w:rsidR="009C1993" w:rsidRPr="003275E1" w:rsidRDefault="009C1993" w:rsidP="00C44B38">
            <w:pPr>
              <w:pStyle w:val="PURBullet-Indented"/>
              <w:rPr>
                <w:rFonts w:eastAsia="Gulim" w:cs="Arial"/>
              </w:rPr>
            </w:pPr>
            <w:r w:rsidRPr="003275E1">
              <w:rPr>
                <w:rFonts w:eastAsia="Gulim" w:cs="Arial"/>
              </w:rPr>
              <w:t>Visual Studio Team Foundation Server SharePoint Extensions</w:t>
            </w:r>
          </w:p>
          <w:p w:rsidR="00050078" w:rsidRPr="003275E1" w:rsidRDefault="009C1993" w:rsidP="00C44B38">
            <w:pPr>
              <w:pStyle w:val="PURBullet-Indented"/>
              <w:rPr>
                <w:rFonts w:eastAsia="Gulim" w:cs="Arial"/>
              </w:rPr>
            </w:pPr>
            <w:r w:rsidRPr="003275E1">
              <w:rPr>
                <w:rFonts w:eastAsia="Gulim" w:cs="Arial"/>
              </w:rPr>
              <w:t>Visual Studio Team Foundation Server Project Server Extensions</w:t>
            </w:r>
          </w:p>
        </w:tc>
      </w:tr>
      <w:tr w:rsidR="00050078" w:rsidRPr="003275E1" w:rsidTr="00050078">
        <w:tc>
          <w:tcPr>
            <w:tcW w:w="10800" w:type="dxa"/>
            <w:gridSpan w:val="2"/>
            <w:shd w:val="clear" w:color="auto" w:fill="FFFFFF"/>
            <w:tcMar>
              <w:top w:w="43" w:type="dxa"/>
              <w:left w:w="115" w:type="dxa"/>
              <w:bottom w:w="43" w:type="dxa"/>
              <w:right w:w="115" w:type="dxa"/>
            </w:tcMar>
          </w:tcPr>
          <w:p w:rsidR="00050078" w:rsidRPr="003275E1" w:rsidRDefault="00050078" w:rsidP="00CC4461">
            <w:pPr>
              <w:pStyle w:val="PURTableHeaderBlue"/>
              <w:rPr>
                <w:rFonts w:eastAsia="Gulim" w:cs="Arial"/>
              </w:rPr>
            </w:pPr>
            <w:r w:rsidRPr="003275E1">
              <w:rPr>
                <w:rFonts w:eastAsia="Gulim" w:cs="Arial"/>
              </w:rPr>
              <w:lastRenderedPageBreak/>
              <w:t xml:space="preserve">Windows Server 2012 R2 Standard, Datacenter </w:t>
            </w:r>
            <w:r w:rsidRPr="003275E1">
              <w:rPr>
                <w:rFonts w:eastAsia="Gulim" w:cs="Arial"/>
              </w:rPr>
              <w:t>및</w:t>
            </w:r>
            <w:r w:rsidRPr="003275E1">
              <w:rPr>
                <w:rFonts w:eastAsia="Gulim" w:cs="Arial"/>
              </w:rPr>
              <w:t xml:space="preserve"> Cloud Platform Guest</w:t>
            </w:r>
          </w:p>
        </w:tc>
      </w:tr>
      <w:tr w:rsidR="00E9574D" w:rsidRPr="003275E1" w:rsidTr="00050078">
        <w:tc>
          <w:tcPr>
            <w:tcW w:w="5400" w:type="dxa"/>
            <w:shd w:val="clear" w:color="auto" w:fill="FFFFFF"/>
            <w:tcMar>
              <w:top w:w="43" w:type="dxa"/>
              <w:left w:w="115" w:type="dxa"/>
              <w:bottom w:w="43" w:type="dxa"/>
              <w:right w:w="115" w:type="dxa"/>
            </w:tcMar>
          </w:tcPr>
          <w:p w:rsidR="00E9574D" w:rsidRPr="003275E1" w:rsidRDefault="00E9574D" w:rsidP="00E9574D">
            <w:pPr>
              <w:pStyle w:val="PURBullet"/>
              <w:rPr>
                <w:rFonts w:eastAsia="Gulim" w:cs="Arial"/>
                <w:lang w:eastAsia="ko-KR"/>
              </w:rPr>
            </w:pPr>
            <w:r w:rsidRPr="003275E1">
              <w:rPr>
                <w:rFonts w:eastAsia="Gulim" w:cs="Arial"/>
                <w:lang w:eastAsia="ko-KR"/>
              </w:rPr>
              <w:t>추가</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목록은</w:t>
            </w:r>
            <w:r w:rsidRPr="003275E1">
              <w:rPr>
                <w:rFonts w:eastAsia="Gulim" w:cs="Arial"/>
                <w:lang w:eastAsia="ko-KR"/>
              </w:rPr>
              <w:t xml:space="preserve"> </w:t>
            </w:r>
            <w:hyperlink r:id="rId141" w:history="1">
              <w:r w:rsidRPr="003275E1">
                <w:rPr>
                  <w:rStyle w:val="Hyperlink"/>
                  <w:rFonts w:eastAsia="Gulim" w:cs="Arial"/>
                  <w:lang w:eastAsia="ko-KR"/>
                </w:rPr>
                <w:t>http://go.microsoft.com/fwlink/?LinkId=290987</w:t>
              </w:r>
            </w:hyperlink>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E9574D" w:rsidRPr="003275E1" w:rsidRDefault="00E9574D" w:rsidP="00E9574D">
            <w:pPr>
              <w:pStyle w:val="PURBullet"/>
              <w:numPr>
                <w:ilvl w:val="0"/>
                <w:numId w:val="0"/>
              </w:numPr>
              <w:ind w:left="270"/>
              <w:rPr>
                <w:rFonts w:eastAsia="Gulim" w:cs="Arial"/>
                <w:szCs w:val="18"/>
                <w:lang w:eastAsia="ko-KR"/>
              </w:rPr>
            </w:pPr>
          </w:p>
        </w:tc>
        <w:tc>
          <w:tcPr>
            <w:tcW w:w="5400" w:type="dxa"/>
            <w:shd w:val="clear" w:color="auto" w:fill="FFFFFF"/>
            <w:tcMar>
              <w:top w:w="43" w:type="dxa"/>
              <w:left w:w="115" w:type="dxa"/>
              <w:bottom w:w="43" w:type="dxa"/>
              <w:right w:w="115" w:type="dxa"/>
            </w:tcMar>
          </w:tcPr>
          <w:p w:rsidR="00E9574D" w:rsidRPr="003275E1" w:rsidRDefault="00E9574D" w:rsidP="00E9574D">
            <w:pPr>
              <w:pStyle w:val="PURBullet-Indented"/>
              <w:numPr>
                <w:ilvl w:val="0"/>
                <w:numId w:val="0"/>
              </w:numPr>
              <w:ind w:left="486" w:hanging="216"/>
              <w:rPr>
                <w:rFonts w:eastAsia="Gulim" w:cs="Arial"/>
                <w:szCs w:val="18"/>
                <w:lang w:eastAsia="ko-KR"/>
              </w:rPr>
            </w:pPr>
          </w:p>
        </w:tc>
      </w:tr>
      <w:tr w:rsidR="00804D4F" w:rsidRPr="003275E1" w:rsidTr="00E9574D">
        <w:trPr>
          <w:trHeight w:val="262"/>
        </w:trPr>
        <w:tc>
          <w:tcPr>
            <w:tcW w:w="10800" w:type="dxa"/>
            <w:gridSpan w:val="2"/>
            <w:tcBorders>
              <w:bottom w:val="dotted" w:sz="4" w:space="0" w:color="98BEE1" w:themeColor="accent1" w:themeShade="E6"/>
            </w:tcBorders>
            <w:shd w:val="clear" w:color="auto" w:fill="FFFFFF"/>
            <w:tcMar>
              <w:top w:w="43" w:type="dxa"/>
              <w:left w:w="115" w:type="dxa"/>
              <w:bottom w:w="43" w:type="dxa"/>
              <w:right w:w="115" w:type="dxa"/>
            </w:tcMar>
          </w:tcPr>
          <w:p w:rsidR="00804D4F" w:rsidRPr="003275E1" w:rsidRDefault="00804D4F" w:rsidP="00DE591B">
            <w:pPr>
              <w:pStyle w:val="PURTableHeaderBlue"/>
              <w:rPr>
                <w:rFonts w:eastAsia="Gulim" w:cs="Arial"/>
              </w:rPr>
            </w:pPr>
            <w:r w:rsidRPr="003275E1">
              <w:rPr>
                <w:rFonts w:eastAsia="Gulim" w:cs="Arial"/>
              </w:rPr>
              <w:t>Windows Server 2012 R2 Essentials</w:t>
            </w:r>
          </w:p>
        </w:tc>
      </w:tr>
      <w:tr w:rsidR="00804D4F" w:rsidRPr="003275E1" w:rsidTr="000D5951">
        <w:tc>
          <w:tcPr>
            <w:tcW w:w="5400" w:type="dxa"/>
            <w:shd w:val="clear" w:color="auto" w:fill="FFFFFF"/>
            <w:tcMar>
              <w:top w:w="43" w:type="dxa"/>
              <w:left w:w="115" w:type="dxa"/>
              <w:bottom w:w="43" w:type="dxa"/>
              <w:right w:w="115" w:type="dxa"/>
            </w:tcMar>
          </w:tcPr>
          <w:p w:rsidR="00804D4F" w:rsidRPr="003275E1" w:rsidRDefault="00804D4F" w:rsidP="000D5951">
            <w:pPr>
              <w:pStyle w:val="PURBullet-Indented"/>
              <w:rPr>
                <w:rFonts w:eastAsia="Gulim" w:cs="Arial"/>
                <w:szCs w:val="18"/>
                <w:lang w:eastAsia="ko-KR"/>
              </w:rPr>
            </w:pPr>
            <w:r w:rsidRPr="003275E1">
              <w:rPr>
                <w:rFonts w:eastAsia="Gulim" w:cs="Arial"/>
                <w:szCs w:val="18"/>
                <w:lang w:eastAsia="ko-KR"/>
              </w:rPr>
              <w:t>추가</w:t>
            </w:r>
            <w:r w:rsidRPr="003275E1">
              <w:rPr>
                <w:rFonts w:eastAsia="Gulim" w:cs="Arial"/>
                <w:szCs w:val="18"/>
                <w:lang w:eastAsia="ko-KR"/>
              </w:rPr>
              <w:t xml:space="preserve"> </w:t>
            </w:r>
            <w:r w:rsidRPr="003275E1">
              <w:rPr>
                <w:rFonts w:eastAsia="Gulim" w:cs="Arial"/>
                <w:szCs w:val="18"/>
                <w:lang w:eastAsia="ko-KR"/>
              </w:rPr>
              <w:t>소프트웨어</w:t>
            </w:r>
            <w:r w:rsidRPr="003275E1">
              <w:rPr>
                <w:rFonts w:eastAsia="Gulim" w:cs="Arial"/>
                <w:szCs w:val="18"/>
                <w:lang w:eastAsia="ko-KR"/>
              </w:rPr>
              <w:t xml:space="preserve"> </w:t>
            </w:r>
            <w:r w:rsidRPr="003275E1">
              <w:rPr>
                <w:rFonts w:eastAsia="Gulim" w:cs="Arial"/>
                <w:szCs w:val="18"/>
                <w:lang w:eastAsia="ko-KR"/>
              </w:rPr>
              <w:t>목록은</w:t>
            </w:r>
            <w:r w:rsidRPr="003275E1">
              <w:rPr>
                <w:rFonts w:eastAsia="Gulim" w:cs="Arial"/>
                <w:szCs w:val="18"/>
                <w:lang w:eastAsia="ko-KR"/>
              </w:rPr>
              <w:t xml:space="preserve"> </w:t>
            </w:r>
            <w:r w:rsidRPr="003275E1">
              <w:rPr>
                <w:rFonts w:eastAsia="Gulim" w:cs="Arial"/>
                <w:color w:val="00467F"/>
                <w:u w:val="single"/>
                <w:lang w:eastAsia="ko-KR"/>
              </w:rPr>
              <w:t>http://go.microsoft.com/fwlink/?LinkId=290989</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tc>
        <w:tc>
          <w:tcPr>
            <w:tcW w:w="5400" w:type="dxa"/>
            <w:shd w:val="clear" w:color="auto" w:fill="FFFFFF"/>
            <w:tcMar>
              <w:top w:w="43" w:type="dxa"/>
              <w:left w:w="115" w:type="dxa"/>
              <w:bottom w:w="43" w:type="dxa"/>
              <w:right w:w="115" w:type="dxa"/>
            </w:tcMar>
          </w:tcPr>
          <w:p w:rsidR="00804D4F" w:rsidRPr="003275E1" w:rsidRDefault="00804D4F" w:rsidP="00E9574D">
            <w:pPr>
              <w:pStyle w:val="PURBullet-Indented"/>
              <w:numPr>
                <w:ilvl w:val="0"/>
                <w:numId w:val="0"/>
              </w:numPr>
              <w:ind w:left="486"/>
              <w:rPr>
                <w:rFonts w:eastAsia="Gulim" w:cs="Arial"/>
                <w:szCs w:val="18"/>
                <w:lang w:eastAsia="ko-KR"/>
              </w:rPr>
            </w:pPr>
          </w:p>
        </w:tc>
      </w:tr>
    </w:tbl>
    <w:p w:rsidR="00EF67CC" w:rsidRPr="003275E1" w:rsidRDefault="00EF67CC" w:rsidP="00984DEA">
      <w:pPr>
        <w:pStyle w:val="PURBody"/>
        <w:rPr>
          <w:rFonts w:eastAsia="Gulim" w:cs="Arial"/>
          <w:lang w:eastAsia="ko-KR"/>
        </w:rPr>
        <w:sectPr w:rsidR="00EF67CC" w:rsidRPr="003275E1" w:rsidSect="008354E4">
          <w:footerReference w:type="default" r:id="rId142"/>
          <w:pgSz w:w="12240" w:h="15840" w:code="1"/>
          <w:pgMar w:top="1166" w:right="720" w:bottom="720" w:left="720" w:header="432" w:footer="288" w:gutter="0"/>
          <w:cols w:space="360"/>
          <w:docGrid w:linePitch="360"/>
        </w:sectPr>
      </w:pPr>
    </w:p>
    <w:p w:rsidR="00DB4E8F" w:rsidRPr="003275E1" w:rsidRDefault="003B5CF1" w:rsidP="00A748AB">
      <w:pPr>
        <w:pStyle w:val="PURBody"/>
        <w:jc w:val="right"/>
        <w:rPr>
          <w:rFonts w:eastAsia="Gulim" w:cs="Arial"/>
          <w:lang w:eastAsia="ko-KR"/>
        </w:rPr>
      </w:pPr>
      <w:hyperlink w:anchor="TOC" w:history="1">
        <w:r w:rsidR="00BD6247" w:rsidRPr="00033BFC">
          <w:rPr>
            <w:rStyle w:val="Hyperlink"/>
            <w:rFonts w:eastAsia="Gulim" w:cs="Arial"/>
            <w:sz w:val="16"/>
            <w:szCs w:val="16"/>
            <w:lang w:eastAsia="ko-KR"/>
          </w:rPr>
          <w:t>목차</w:t>
        </w:r>
      </w:hyperlink>
      <w:r w:rsidR="00BD6247" w:rsidRPr="00033BFC">
        <w:rPr>
          <w:rFonts w:eastAsia="Gulim" w:cs="Arial"/>
          <w:sz w:val="16"/>
          <w:szCs w:val="16"/>
          <w:lang w:eastAsia="ko-KR"/>
        </w:rPr>
        <w:t xml:space="preserve"> / </w:t>
      </w:r>
      <w:hyperlink w:anchor="UniversalTerms" w:history="1">
        <w:r w:rsidR="00BD6247" w:rsidRPr="00033BFC">
          <w:rPr>
            <w:rStyle w:val="Hyperlink"/>
            <w:rFonts w:eastAsia="Gulim" w:cs="Arial"/>
            <w:sz w:val="16"/>
            <w:szCs w:val="16"/>
            <w:lang w:eastAsia="ko-KR"/>
          </w:rPr>
          <w:t>공통</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라이선스</w:t>
        </w:r>
        <w:r w:rsidR="00BD6247" w:rsidRPr="00033BFC">
          <w:rPr>
            <w:rStyle w:val="Hyperlink"/>
            <w:rFonts w:eastAsia="Gulim" w:cs="Arial"/>
            <w:sz w:val="16"/>
            <w:szCs w:val="16"/>
            <w:lang w:eastAsia="ko-KR"/>
          </w:rPr>
          <w:t xml:space="preserve"> </w:t>
        </w:r>
        <w:r w:rsidR="00BD6247" w:rsidRPr="00033BFC">
          <w:rPr>
            <w:rStyle w:val="Hyperlink"/>
            <w:rFonts w:eastAsia="Gulim" w:cs="Arial"/>
            <w:sz w:val="16"/>
            <w:szCs w:val="16"/>
            <w:lang w:eastAsia="ko-KR"/>
          </w:rPr>
          <w:t>조건</w:t>
        </w:r>
      </w:hyperlink>
    </w:p>
    <w:bookmarkEnd w:id="728"/>
    <w:p w:rsidR="00AE3B6A" w:rsidRPr="003275E1" w:rsidRDefault="00AE3B6A" w:rsidP="00984DEA">
      <w:pPr>
        <w:pStyle w:val="PURBody"/>
        <w:rPr>
          <w:rFonts w:eastAsia="Gulim" w:cs="Arial"/>
          <w:lang w:eastAsia="ko-KR"/>
        </w:rPr>
      </w:pPr>
      <w:r w:rsidRPr="003275E1">
        <w:rPr>
          <w:rFonts w:eastAsia="Gulim" w:cs="Arial"/>
          <w:lang w:eastAsia="ko-KR"/>
        </w:rPr>
        <w:br w:type="page"/>
      </w:r>
    </w:p>
    <w:p w:rsidR="001C183A" w:rsidRPr="003275E1" w:rsidRDefault="00043C1F" w:rsidP="00AE3B6A">
      <w:pPr>
        <w:pStyle w:val="PURSectionHeading"/>
        <w:rPr>
          <w:rFonts w:eastAsia="Gulim" w:cs="Arial"/>
          <w:lang w:eastAsia="ko-KR"/>
        </w:rPr>
      </w:pPr>
      <w:bookmarkStart w:id="729" w:name="_Toc299519183"/>
      <w:bookmarkStart w:id="730" w:name="_Toc299525047"/>
      <w:bookmarkStart w:id="731" w:name="_Toc299531615"/>
      <w:bookmarkStart w:id="732" w:name="_Toc299531939"/>
      <w:bookmarkStart w:id="733" w:name="_Toc299957222"/>
      <w:bookmarkStart w:id="734" w:name="_Toc346536895"/>
      <w:bookmarkStart w:id="735" w:name="_Toc339280359"/>
      <w:bookmarkStart w:id="736" w:name="_Toc363552832"/>
      <w:bookmarkStart w:id="737" w:name="_Toc372067961"/>
      <w:bookmarkStart w:id="738" w:name="Appendix2"/>
      <w:r w:rsidRPr="003275E1">
        <w:rPr>
          <w:rFonts w:eastAsia="Gulim" w:cs="Arial"/>
          <w:lang w:eastAsia="ko-KR"/>
        </w:rPr>
        <w:lastRenderedPageBreak/>
        <w:t>부록</w:t>
      </w:r>
      <w:r w:rsidRPr="003275E1">
        <w:rPr>
          <w:rFonts w:eastAsia="Gulim" w:cs="Arial"/>
          <w:lang w:eastAsia="ko-KR"/>
        </w:rPr>
        <w:t xml:space="preserve"> 2: </w:t>
      </w:r>
      <w:r w:rsidRPr="003275E1">
        <w:rPr>
          <w:rFonts w:eastAsia="Gulim" w:cs="Arial"/>
          <w:lang w:eastAsia="ko-KR"/>
        </w:rPr>
        <w:t>고지</w:t>
      </w:r>
      <w:r w:rsidRPr="003275E1">
        <w:rPr>
          <w:rFonts w:eastAsia="Gulim" w:cs="Arial"/>
          <w:lang w:eastAsia="ko-KR"/>
        </w:rPr>
        <w:t xml:space="preserve"> </w:t>
      </w:r>
      <w:r w:rsidRPr="003275E1">
        <w:rPr>
          <w:rFonts w:eastAsia="Gulim" w:cs="Arial"/>
          <w:lang w:eastAsia="ko-KR"/>
        </w:rPr>
        <w:t>사항</w:t>
      </w:r>
      <w:bookmarkEnd w:id="729"/>
      <w:bookmarkEnd w:id="730"/>
      <w:bookmarkEnd w:id="731"/>
      <w:bookmarkEnd w:id="732"/>
      <w:bookmarkEnd w:id="733"/>
      <w:bookmarkEnd w:id="734"/>
      <w:bookmarkEnd w:id="735"/>
      <w:bookmarkEnd w:id="736"/>
      <w:bookmarkEnd w:id="737"/>
    </w:p>
    <w:p w:rsidR="00231FAC" w:rsidRPr="003275E1" w:rsidRDefault="00231FAC" w:rsidP="00231FAC">
      <w:pPr>
        <w:pStyle w:val="PURHeading1"/>
        <w:rPr>
          <w:rFonts w:eastAsia="Gulim" w:cs="Arial"/>
          <w:lang w:eastAsia="ko-KR"/>
        </w:rPr>
      </w:pPr>
      <w:bookmarkStart w:id="739" w:name="_Toc299957223"/>
      <w:r w:rsidRPr="003275E1">
        <w:rPr>
          <w:rFonts w:eastAsia="Gulim" w:cs="Arial"/>
          <w:lang w:eastAsia="ko-KR"/>
        </w:rPr>
        <w:t>Bing Maps</w:t>
      </w:r>
    </w:p>
    <w:p w:rsidR="00231FAC" w:rsidRPr="003275E1" w:rsidRDefault="00231FAC" w:rsidP="00231FAC">
      <w:pPr>
        <w:pStyle w:val="PURBody-Indented"/>
        <w:rPr>
          <w:rFonts w:eastAsia="Gulim" w:cs="Arial"/>
          <w:lang w:eastAsia="ko-KR"/>
        </w:rPr>
      </w:pPr>
      <w:r w:rsidRPr="003275E1">
        <w:rPr>
          <w:rFonts w:eastAsia="Gulim" w:cs="Arial"/>
          <w:lang w:eastAsia="ko-KR"/>
        </w:rPr>
        <w:t>본</w:t>
      </w:r>
      <w:r w:rsidRPr="003275E1">
        <w:rPr>
          <w:rFonts w:eastAsia="Gulim" w:cs="Arial"/>
          <w:lang w:eastAsia="ko-KR"/>
        </w:rPr>
        <w:t xml:space="preserve"> </w:t>
      </w:r>
      <w:r w:rsidRPr="003275E1">
        <w:rPr>
          <w:rFonts w:eastAsia="Gulim" w:cs="Arial"/>
          <w:lang w:eastAsia="ko-KR"/>
        </w:rPr>
        <w:t>소프트웨어에는</w:t>
      </w:r>
      <w:r w:rsidRPr="003275E1">
        <w:rPr>
          <w:rFonts w:eastAsia="Gulim" w:cs="Arial"/>
          <w:lang w:eastAsia="ko-KR"/>
        </w:rPr>
        <w:t xml:space="preserve"> Bing Maps</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사용이</w:t>
      </w:r>
      <w:r w:rsidRPr="003275E1">
        <w:rPr>
          <w:rFonts w:eastAsia="Gulim" w:cs="Arial"/>
          <w:lang w:eastAsia="ko-KR"/>
        </w:rPr>
        <w:t xml:space="preserve"> </w:t>
      </w:r>
      <w:r w:rsidRPr="003275E1">
        <w:rPr>
          <w:rFonts w:eastAsia="Gulim" w:cs="Arial"/>
          <w:lang w:eastAsia="ko-KR"/>
        </w:rPr>
        <w:t>포함됩니다</w:t>
      </w:r>
      <w:r w:rsidRPr="003275E1">
        <w:rPr>
          <w:rFonts w:eastAsia="Gulim" w:cs="Arial"/>
          <w:lang w:eastAsia="ko-KR"/>
        </w:rPr>
        <w:t xml:space="preserve">. </w:t>
      </w:r>
      <w:r w:rsidRPr="003275E1">
        <w:rPr>
          <w:rFonts w:eastAsia="Gulim" w:cs="Arial"/>
          <w:lang w:eastAsia="ko-KR"/>
        </w:rPr>
        <w:t>지오</w:t>
      </w:r>
      <w:r w:rsidRPr="003275E1">
        <w:rPr>
          <w:rFonts w:eastAsia="Gulim" w:cs="Arial"/>
          <w:lang w:eastAsia="ko-KR"/>
        </w:rPr>
        <w:t xml:space="preserve"> </w:t>
      </w:r>
      <w:r w:rsidRPr="003275E1">
        <w:rPr>
          <w:rFonts w:eastAsia="Gulim" w:cs="Arial"/>
          <w:lang w:eastAsia="ko-KR"/>
        </w:rPr>
        <w:t>코드</w:t>
      </w:r>
      <w:r w:rsidRPr="003275E1">
        <w:rPr>
          <w:rFonts w:eastAsia="Gulim" w:cs="Arial"/>
          <w:lang w:eastAsia="ko-KR"/>
        </w:rPr>
        <w:t xml:space="preserve"> </w:t>
      </w:r>
      <w:r w:rsidRPr="003275E1">
        <w:rPr>
          <w:rFonts w:eastAsia="Gulim" w:cs="Arial"/>
          <w:lang w:eastAsia="ko-KR"/>
        </w:rPr>
        <w:t>등</w:t>
      </w:r>
      <w:r w:rsidRPr="003275E1">
        <w:rPr>
          <w:rFonts w:eastAsia="Gulim" w:cs="Arial"/>
          <w:lang w:eastAsia="ko-KR"/>
        </w:rPr>
        <w:t xml:space="preserve"> Bing Maps</w:t>
      </w:r>
      <w:r w:rsidRPr="003275E1">
        <w:rPr>
          <w:rFonts w:eastAsia="Gulim" w:cs="Arial"/>
          <w:lang w:eastAsia="ko-KR"/>
        </w:rPr>
        <w:t>를</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어떠한</w:t>
      </w:r>
      <w:r w:rsidRPr="003275E1">
        <w:rPr>
          <w:rFonts w:eastAsia="Gulim" w:cs="Arial"/>
          <w:lang w:eastAsia="ko-KR"/>
        </w:rPr>
        <w:t xml:space="preserve"> </w:t>
      </w:r>
      <w:r w:rsidRPr="003275E1">
        <w:rPr>
          <w:rFonts w:eastAsia="Gulim" w:cs="Arial"/>
          <w:lang w:eastAsia="ko-KR"/>
        </w:rPr>
        <w:t>콘텐츠도</w:t>
      </w:r>
      <w:r w:rsidRPr="003275E1">
        <w:rPr>
          <w:rFonts w:eastAsia="Gulim" w:cs="Arial"/>
          <w:lang w:eastAsia="ko-KR"/>
        </w:rPr>
        <w:t xml:space="preserve"> </w:t>
      </w:r>
      <w:r w:rsidRPr="003275E1">
        <w:rPr>
          <w:rFonts w:eastAsia="Gulim" w:cs="Arial"/>
          <w:lang w:eastAsia="ko-KR"/>
        </w:rPr>
        <w:t>콘텐츠가</w:t>
      </w:r>
      <w:r w:rsidRPr="003275E1">
        <w:rPr>
          <w:rFonts w:eastAsia="Gulim" w:cs="Arial"/>
          <w:lang w:eastAsia="ko-KR"/>
        </w:rPr>
        <w:t xml:space="preserve"> </w:t>
      </w:r>
      <w:r w:rsidRPr="003275E1">
        <w:rPr>
          <w:rFonts w:eastAsia="Gulim" w:cs="Arial"/>
          <w:lang w:eastAsia="ko-KR"/>
        </w:rPr>
        <w:t>제공되는</w:t>
      </w:r>
      <w:r w:rsidRPr="003275E1">
        <w:rPr>
          <w:rFonts w:eastAsia="Gulim" w:cs="Arial"/>
          <w:lang w:eastAsia="ko-KR"/>
        </w:rPr>
        <w:t xml:space="preserve"> </w:t>
      </w:r>
      <w:r w:rsidRPr="003275E1">
        <w:rPr>
          <w:rFonts w:eastAsia="Gulim" w:cs="Arial"/>
          <w:lang w:eastAsia="ko-KR"/>
        </w:rPr>
        <w:t>제품</w:t>
      </w:r>
      <w:r w:rsidRPr="003275E1">
        <w:rPr>
          <w:rFonts w:eastAsia="Gulim" w:cs="Arial"/>
          <w:lang w:eastAsia="ko-KR"/>
        </w:rPr>
        <w:t xml:space="preserve"> </w:t>
      </w:r>
      <w:r w:rsidRPr="003275E1">
        <w:rPr>
          <w:rFonts w:eastAsia="Gulim" w:cs="Arial"/>
          <w:lang w:eastAsia="ko-KR"/>
        </w:rPr>
        <w:t>내에서만</w:t>
      </w:r>
      <w:r w:rsidRPr="003275E1">
        <w:rPr>
          <w:rFonts w:eastAsia="Gulim" w:cs="Arial"/>
          <w:lang w:eastAsia="ko-KR"/>
        </w:rPr>
        <w:t xml:space="preserve"> </w:t>
      </w:r>
      <w:r w:rsidRPr="003275E1">
        <w:rPr>
          <w:rFonts w:eastAsia="Gulim" w:cs="Arial"/>
          <w:lang w:eastAsia="ko-KR"/>
        </w:rPr>
        <w:t>사용할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Bing </w:t>
      </w:r>
      <w:r w:rsidRPr="003275E1">
        <w:rPr>
          <w:rFonts w:eastAsia="Gulim" w:cs="Arial"/>
          <w:lang w:eastAsia="ko-KR"/>
        </w:rPr>
        <w:t>지도를</w:t>
      </w:r>
      <w:r w:rsidRPr="003275E1">
        <w:rPr>
          <w:rFonts w:eastAsia="Gulim" w:cs="Arial"/>
          <w:lang w:eastAsia="ko-KR"/>
        </w:rPr>
        <w:t xml:space="preserve"> </w:t>
      </w:r>
      <w:r w:rsidRPr="003275E1">
        <w:rPr>
          <w:rFonts w:eastAsia="Gulim" w:cs="Arial"/>
          <w:lang w:eastAsia="ko-KR"/>
        </w:rPr>
        <w:t>사용하면</w:t>
      </w:r>
      <w:r w:rsidRPr="003275E1">
        <w:rPr>
          <w:rFonts w:eastAsia="Gulim" w:cs="Arial"/>
          <w:lang w:eastAsia="ko-KR"/>
        </w:rPr>
        <w:t xml:space="preserve"> </w:t>
      </w:r>
      <w:hyperlink r:id="rId143" w:history="1">
        <w:r w:rsidRPr="003275E1">
          <w:rPr>
            <w:rStyle w:val="Hyperlink"/>
            <w:rFonts w:eastAsia="Gulim" w:cs="Arial"/>
            <w:lang w:eastAsia="ko-KR"/>
          </w:rPr>
          <w:t>http://go.microsoft.com/?linkid=9710837</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Bing </w:t>
      </w:r>
      <w:r w:rsidRPr="003275E1">
        <w:rPr>
          <w:rFonts w:eastAsia="Gulim" w:cs="Arial"/>
          <w:lang w:eastAsia="ko-KR"/>
        </w:rPr>
        <w:t>지도</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약관과</w:t>
      </w:r>
      <w:r w:rsidRPr="003275E1">
        <w:rPr>
          <w:rFonts w:eastAsia="Gulim" w:cs="Arial"/>
          <w:lang w:eastAsia="ko-KR"/>
        </w:rPr>
        <w:t xml:space="preserve"> </w:t>
      </w:r>
      <w:hyperlink r:id="rId144" w:history="1">
        <w:r w:rsidRPr="003275E1">
          <w:rPr>
            <w:rStyle w:val="Hyperlink"/>
            <w:rFonts w:eastAsia="Gulim" w:cs="Arial"/>
            <w:lang w:eastAsia="ko-KR"/>
          </w:rPr>
          <w:t>http://go.microsoft.com/fwlink/?LinkID=248686</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Bing </w:t>
      </w:r>
      <w:r w:rsidRPr="003275E1">
        <w:rPr>
          <w:rFonts w:eastAsia="Gulim" w:cs="Arial"/>
          <w:lang w:eastAsia="ko-KR"/>
        </w:rPr>
        <w:t>개인</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취급</w:t>
      </w:r>
      <w:r w:rsidRPr="003275E1">
        <w:rPr>
          <w:rFonts w:eastAsia="Gulim" w:cs="Arial"/>
          <w:lang w:eastAsia="ko-KR"/>
        </w:rPr>
        <w:t xml:space="preserve"> </w:t>
      </w:r>
      <w:r w:rsidRPr="003275E1">
        <w:rPr>
          <w:rFonts w:eastAsia="Gulim" w:cs="Arial"/>
          <w:lang w:eastAsia="ko-KR"/>
        </w:rPr>
        <w:t>방침이</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p w:rsidR="002A701A" w:rsidRPr="003275E1" w:rsidRDefault="00377F92" w:rsidP="002A701A">
      <w:pPr>
        <w:pStyle w:val="PURHeading1"/>
        <w:rPr>
          <w:rFonts w:eastAsia="Gulim" w:cs="Arial"/>
          <w:lang w:eastAsia="ko-KR"/>
        </w:rPr>
      </w:pPr>
      <w:r w:rsidRPr="003275E1">
        <w:rPr>
          <w:rFonts w:eastAsia="Gulim" w:cs="Arial"/>
          <w:lang w:eastAsia="ko-KR"/>
        </w:rPr>
        <w:t>위치</w:t>
      </w:r>
      <w:r w:rsidRPr="003275E1">
        <w:rPr>
          <w:rFonts w:eastAsia="Gulim" w:cs="Arial"/>
          <w:lang w:eastAsia="ko-KR"/>
        </w:rPr>
        <w:t xml:space="preserve"> </w:t>
      </w:r>
      <w:r w:rsidRPr="003275E1">
        <w:rPr>
          <w:rFonts w:eastAsia="Gulim" w:cs="Arial"/>
          <w:lang w:eastAsia="ko-KR"/>
        </w:rPr>
        <w:t>프레임워크</w:t>
      </w:r>
    </w:p>
    <w:p w:rsidR="002A701A" w:rsidRPr="003275E1" w:rsidRDefault="002A701A" w:rsidP="00377F92">
      <w:pPr>
        <w:pStyle w:val="PURBullet-Indented"/>
        <w:numPr>
          <w:ilvl w:val="0"/>
          <w:numId w:val="0"/>
        </w:numPr>
        <w:spacing w:line="240" w:lineRule="auto"/>
        <w:ind w:left="288"/>
        <w:rPr>
          <w:rFonts w:eastAsia="Gulim" w:cs="Arial"/>
          <w:lang w:eastAsia="ko-KR"/>
        </w:rPr>
      </w:pPr>
      <w:r w:rsidRPr="003275E1">
        <w:rPr>
          <w:rFonts w:eastAsia="Gulim" w:cs="Arial"/>
          <w:bCs/>
          <w:lang w:eastAsia="ko-KR"/>
        </w:rPr>
        <w:t>이</w:t>
      </w:r>
      <w:r w:rsidRPr="003275E1">
        <w:rPr>
          <w:rFonts w:eastAsia="Gulim" w:cs="Arial"/>
          <w:bCs/>
          <w:lang w:eastAsia="ko-KR"/>
        </w:rPr>
        <w:t xml:space="preserve"> </w:t>
      </w:r>
      <w:r w:rsidRPr="003275E1">
        <w:rPr>
          <w:rFonts w:eastAsia="Gulim" w:cs="Arial"/>
          <w:bCs/>
          <w:lang w:eastAsia="ko-KR"/>
        </w:rPr>
        <w:t>소프트웨어에는</w:t>
      </w:r>
      <w:r w:rsidRPr="003275E1">
        <w:rPr>
          <w:rFonts w:eastAsia="Gulim" w:cs="Arial"/>
          <w:bCs/>
          <w:lang w:eastAsia="ko-KR"/>
        </w:rPr>
        <w:t xml:space="preserve"> </w:t>
      </w:r>
      <w:r w:rsidRPr="003275E1">
        <w:rPr>
          <w:rFonts w:eastAsia="Gulim" w:cs="Arial"/>
          <w:bCs/>
          <w:lang w:eastAsia="ko-KR"/>
        </w:rPr>
        <w:t>프로그램에서</w:t>
      </w:r>
      <w:r w:rsidRPr="003275E1">
        <w:rPr>
          <w:rFonts w:eastAsia="Gulim" w:cs="Arial"/>
          <w:bCs/>
          <w:lang w:eastAsia="ko-KR"/>
        </w:rPr>
        <w:t xml:space="preserve"> </w:t>
      </w:r>
      <w:r w:rsidRPr="003275E1">
        <w:rPr>
          <w:rFonts w:eastAsia="Gulim" w:cs="Arial"/>
          <w:bCs/>
          <w:lang w:eastAsia="ko-KR"/>
        </w:rPr>
        <w:t>위치</w:t>
      </w:r>
      <w:r w:rsidRPr="003275E1">
        <w:rPr>
          <w:rFonts w:eastAsia="Gulim" w:cs="Arial"/>
          <w:bCs/>
          <w:lang w:eastAsia="ko-KR"/>
        </w:rPr>
        <w:t xml:space="preserve"> </w:t>
      </w:r>
      <w:r w:rsidRPr="003275E1">
        <w:rPr>
          <w:rFonts w:eastAsia="Gulim" w:cs="Arial"/>
          <w:bCs/>
          <w:lang w:eastAsia="ko-KR"/>
        </w:rPr>
        <w:t>서비스를</w:t>
      </w:r>
      <w:r w:rsidRPr="003275E1">
        <w:rPr>
          <w:rFonts w:eastAsia="Gulim" w:cs="Arial"/>
          <w:bCs/>
          <w:lang w:eastAsia="ko-KR"/>
        </w:rPr>
        <w:t xml:space="preserve"> </w:t>
      </w:r>
      <w:r w:rsidRPr="003275E1">
        <w:rPr>
          <w:rFonts w:eastAsia="Gulim" w:cs="Arial"/>
          <w:bCs/>
          <w:lang w:eastAsia="ko-KR"/>
        </w:rPr>
        <w:t>지원할</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있게</w:t>
      </w:r>
      <w:r w:rsidRPr="003275E1">
        <w:rPr>
          <w:rFonts w:eastAsia="Gulim" w:cs="Arial"/>
          <w:bCs/>
          <w:lang w:eastAsia="ko-KR"/>
        </w:rPr>
        <w:t xml:space="preserve"> </w:t>
      </w:r>
      <w:r w:rsidRPr="003275E1">
        <w:rPr>
          <w:rFonts w:eastAsia="Gulim" w:cs="Arial"/>
          <w:bCs/>
          <w:lang w:eastAsia="ko-KR"/>
        </w:rPr>
        <w:t>해주는</w:t>
      </w:r>
      <w:r w:rsidRPr="003275E1">
        <w:rPr>
          <w:rFonts w:eastAsia="Gulim" w:cs="Arial"/>
          <w:bCs/>
          <w:lang w:eastAsia="ko-KR"/>
        </w:rPr>
        <w:t xml:space="preserve"> </w:t>
      </w:r>
      <w:r w:rsidRPr="003275E1">
        <w:rPr>
          <w:rFonts w:eastAsia="Gulim" w:cs="Arial"/>
          <w:bCs/>
          <w:lang w:eastAsia="ko-KR"/>
        </w:rPr>
        <w:t>위치</w:t>
      </w:r>
      <w:r w:rsidRPr="003275E1">
        <w:rPr>
          <w:rFonts w:eastAsia="Gulim" w:cs="Arial"/>
          <w:bCs/>
          <w:lang w:eastAsia="ko-KR"/>
        </w:rPr>
        <w:t xml:space="preserve"> </w:t>
      </w:r>
      <w:r w:rsidRPr="003275E1">
        <w:rPr>
          <w:rFonts w:eastAsia="Gulim" w:cs="Arial"/>
          <w:bCs/>
          <w:lang w:eastAsia="ko-KR"/>
        </w:rPr>
        <w:t>프레임워크</w:t>
      </w:r>
      <w:r w:rsidRPr="003275E1">
        <w:rPr>
          <w:rFonts w:eastAsia="Gulim" w:cs="Arial"/>
          <w:bCs/>
          <w:lang w:eastAsia="ko-KR"/>
        </w:rPr>
        <w:t xml:space="preserve"> </w:t>
      </w:r>
      <w:r w:rsidRPr="003275E1">
        <w:rPr>
          <w:rFonts w:eastAsia="Gulim" w:cs="Arial"/>
          <w:bCs/>
          <w:lang w:eastAsia="ko-KR"/>
        </w:rPr>
        <w:t>구성</w:t>
      </w:r>
      <w:r w:rsidRPr="003275E1">
        <w:rPr>
          <w:rFonts w:eastAsia="Gulim" w:cs="Arial"/>
          <w:bCs/>
          <w:lang w:eastAsia="ko-KR"/>
        </w:rPr>
        <w:t xml:space="preserve"> </w:t>
      </w:r>
      <w:r w:rsidRPr="003275E1">
        <w:rPr>
          <w:rFonts w:eastAsia="Gulim" w:cs="Arial"/>
          <w:bCs/>
          <w:lang w:eastAsia="ko-KR"/>
        </w:rPr>
        <w:t>요소가</w:t>
      </w:r>
      <w:r w:rsidRPr="003275E1">
        <w:rPr>
          <w:rFonts w:eastAsia="Gulim" w:cs="Arial"/>
          <w:bCs/>
          <w:lang w:eastAsia="ko-KR"/>
        </w:rPr>
        <w:t xml:space="preserve"> </w:t>
      </w:r>
      <w:r w:rsidRPr="003275E1">
        <w:rPr>
          <w:rFonts w:eastAsia="Gulim" w:cs="Arial"/>
          <w:bCs/>
          <w:lang w:eastAsia="ko-KR"/>
        </w:rPr>
        <w:t>포함되어</w:t>
      </w:r>
      <w:r w:rsidRPr="003275E1">
        <w:rPr>
          <w:rFonts w:eastAsia="Gulim" w:cs="Arial"/>
          <w:bCs/>
          <w:lang w:eastAsia="ko-KR"/>
        </w:rPr>
        <w:t xml:space="preserve"> </w:t>
      </w:r>
      <w:r w:rsidRPr="003275E1">
        <w:rPr>
          <w:rFonts w:eastAsia="Gulim" w:cs="Arial"/>
          <w:bCs/>
          <w:lang w:eastAsia="ko-KR"/>
        </w:rPr>
        <w:t>있을</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있습니다</w:t>
      </w:r>
      <w:r w:rsidRPr="003275E1">
        <w:rPr>
          <w:rFonts w:eastAsia="Gulim" w:cs="Arial"/>
          <w:bCs/>
          <w:lang w:eastAsia="ko-KR"/>
        </w:rPr>
        <w:t xml:space="preserve">. </w:t>
      </w:r>
      <w:r w:rsidRPr="003275E1">
        <w:rPr>
          <w:rFonts w:eastAsia="Gulim" w:cs="Arial"/>
          <w:bCs/>
          <w:lang w:eastAsia="ko-KR"/>
        </w:rPr>
        <w:t>위치</w:t>
      </w:r>
      <w:r w:rsidRPr="003275E1">
        <w:rPr>
          <w:rFonts w:eastAsia="Gulim" w:cs="Arial"/>
          <w:bCs/>
          <w:lang w:eastAsia="ko-KR"/>
        </w:rPr>
        <w:t xml:space="preserve"> </w:t>
      </w:r>
      <w:r w:rsidRPr="003275E1">
        <w:rPr>
          <w:rFonts w:eastAsia="Gulim" w:cs="Arial"/>
          <w:bCs/>
          <w:lang w:eastAsia="ko-KR"/>
        </w:rPr>
        <w:t>프레임워크</w:t>
      </w:r>
      <w:r w:rsidRPr="003275E1">
        <w:rPr>
          <w:rFonts w:eastAsia="Gulim" w:cs="Arial"/>
          <w:bCs/>
          <w:lang w:eastAsia="ko-KR"/>
        </w:rPr>
        <w:t xml:space="preserve"> </w:t>
      </w:r>
      <w:r w:rsidRPr="003275E1">
        <w:rPr>
          <w:rFonts w:eastAsia="Gulim" w:cs="Arial"/>
          <w:bCs/>
          <w:lang w:eastAsia="ko-KR"/>
        </w:rPr>
        <w:t>구성</w:t>
      </w:r>
      <w:r w:rsidRPr="003275E1">
        <w:rPr>
          <w:rFonts w:eastAsia="Gulim" w:cs="Arial"/>
          <w:bCs/>
          <w:lang w:eastAsia="ko-KR"/>
        </w:rPr>
        <w:t xml:space="preserve"> </w:t>
      </w:r>
      <w:r w:rsidRPr="003275E1">
        <w:rPr>
          <w:rFonts w:eastAsia="Gulim" w:cs="Arial"/>
          <w:bCs/>
          <w:lang w:eastAsia="ko-KR"/>
        </w:rPr>
        <w:t>요소</w:t>
      </w:r>
      <w:r w:rsidRPr="003275E1">
        <w:rPr>
          <w:rFonts w:eastAsia="Gulim" w:cs="Arial"/>
          <w:bCs/>
          <w:lang w:eastAsia="ko-KR"/>
        </w:rPr>
        <w:t xml:space="preserve"> </w:t>
      </w:r>
      <w:r w:rsidRPr="003275E1">
        <w:rPr>
          <w:rFonts w:eastAsia="Gulim" w:cs="Arial"/>
          <w:bCs/>
          <w:lang w:eastAsia="ko-KR"/>
        </w:rPr>
        <w:t>또는</w:t>
      </w:r>
      <w:r w:rsidRPr="003275E1">
        <w:rPr>
          <w:rFonts w:eastAsia="Gulim" w:cs="Arial"/>
          <w:bCs/>
          <w:lang w:eastAsia="ko-KR"/>
        </w:rPr>
        <w:t xml:space="preserve"> </w:t>
      </w:r>
      <w:r w:rsidRPr="003275E1">
        <w:rPr>
          <w:rFonts w:eastAsia="Gulim" w:cs="Arial"/>
          <w:bCs/>
          <w:lang w:eastAsia="ko-KR"/>
        </w:rPr>
        <w:t>나머지</w:t>
      </w:r>
      <w:r w:rsidRPr="003275E1">
        <w:rPr>
          <w:rFonts w:eastAsia="Gulim" w:cs="Arial"/>
          <w:bCs/>
          <w:lang w:eastAsia="ko-KR"/>
        </w:rPr>
        <w:t xml:space="preserve"> </w:t>
      </w:r>
      <w:r w:rsidRPr="003275E1">
        <w:rPr>
          <w:rFonts w:eastAsia="Gulim" w:cs="Arial"/>
          <w:bCs/>
          <w:lang w:eastAsia="ko-KR"/>
        </w:rPr>
        <w:t>소프트웨어</w:t>
      </w:r>
      <w:r w:rsidRPr="003275E1">
        <w:rPr>
          <w:rFonts w:eastAsia="Gulim" w:cs="Arial"/>
          <w:bCs/>
          <w:lang w:eastAsia="ko-KR"/>
        </w:rPr>
        <w:t xml:space="preserve"> </w:t>
      </w:r>
      <w:r w:rsidRPr="003275E1">
        <w:rPr>
          <w:rFonts w:eastAsia="Gulim" w:cs="Arial"/>
          <w:bCs/>
          <w:lang w:eastAsia="ko-KR"/>
        </w:rPr>
        <w:t>구성</w:t>
      </w:r>
      <w:r w:rsidRPr="003275E1">
        <w:rPr>
          <w:rFonts w:eastAsia="Gulim" w:cs="Arial"/>
          <w:bCs/>
          <w:lang w:eastAsia="ko-KR"/>
        </w:rPr>
        <w:t xml:space="preserve"> </w:t>
      </w:r>
      <w:r w:rsidRPr="003275E1">
        <w:rPr>
          <w:rFonts w:eastAsia="Gulim" w:cs="Arial"/>
          <w:bCs/>
          <w:lang w:eastAsia="ko-KR"/>
        </w:rPr>
        <w:t>요소를</w:t>
      </w:r>
      <w:r w:rsidRPr="003275E1">
        <w:rPr>
          <w:rFonts w:eastAsia="Gulim" w:cs="Arial"/>
          <w:bCs/>
          <w:lang w:eastAsia="ko-KR"/>
        </w:rPr>
        <w:t xml:space="preserve"> </w:t>
      </w:r>
      <w:r w:rsidRPr="003275E1">
        <w:rPr>
          <w:rFonts w:eastAsia="Gulim" w:cs="Arial"/>
          <w:bCs/>
          <w:lang w:eastAsia="ko-KR"/>
        </w:rPr>
        <w:t>사용할</w:t>
      </w:r>
      <w:r w:rsidRPr="003275E1">
        <w:rPr>
          <w:rFonts w:eastAsia="Gulim" w:cs="Arial"/>
          <w:bCs/>
          <w:lang w:eastAsia="ko-KR"/>
        </w:rPr>
        <w:t xml:space="preserve"> </w:t>
      </w:r>
      <w:r w:rsidRPr="003275E1">
        <w:rPr>
          <w:rFonts w:eastAsia="Gulim" w:cs="Arial"/>
          <w:bCs/>
          <w:lang w:eastAsia="ko-KR"/>
        </w:rPr>
        <w:t>때는</w:t>
      </w:r>
      <w:r w:rsidRPr="003275E1">
        <w:rPr>
          <w:rFonts w:eastAsia="Gulim" w:cs="Arial"/>
          <w:bCs/>
          <w:lang w:eastAsia="ko-KR"/>
        </w:rPr>
        <w:t xml:space="preserve"> </w:t>
      </w:r>
      <w:r w:rsidRPr="003275E1">
        <w:rPr>
          <w:rFonts w:eastAsia="Gulim" w:cs="Arial"/>
          <w:bCs/>
          <w:lang w:eastAsia="ko-KR"/>
        </w:rPr>
        <w:t>본</w:t>
      </w:r>
      <w:r w:rsidRPr="003275E1">
        <w:rPr>
          <w:rFonts w:eastAsia="Gulim" w:cs="Arial"/>
          <w:bCs/>
          <w:lang w:eastAsia="ko-KR"/>
        </w:rPr>
        <w:t xml:space="preserve"> </w:t>
      </w:r>
      <w:r w:rsidRPr="003275E1">
        <w:rPr>
          <w:rFonts w:eastAsia="Gulim" w:cs="Arial"/>
          <w:bCs/>
          <w:lang w:eastAsia="ko-KR"/>
        </w:rPr>
        <w:t>계약의</w:t>
      </w:r>
      <w:r w:rsidRPr="003275E1">
        <w:rPr>
          <w:rFonts w:eastAsia="Gulim" w:cs="Arial"/>
          <w:bCs/>
          <w:lang w:eastAsia="ko-KR"/>
        </w:rPr>
        <w:t xml:space="preserve"> </w:t>
      </w:r>
      <w:r w:rsidRPr="003275E1">
        <w:rPr>
          <w:rFonts w:eastAsia="Gulim" w:cs="Arial"/>
          <w:bCs/>
          <w:lang w:eastAsia="ko-KR"/>
        </w:rPr>
        <w:t>기타</w:t>
      </w:r>
      <w:r w:rsidRPr="003275E1">
        <w:rPr>
          <w:rFonts w:eastAsia="Gulim" w:cs="Arial"/>
          <w:bCs/>
          <w:lang w:eastAsia="ko-KR"/>
        </w:rPr>
        <w:t xml:space="preserve"> </w:t>
      </w:r>
      <w:r w:rsidRPr="003275E1">
        <w:rPr>
          <w:rFonts w:eastAsia="Gulim" w:cs="Arial"/>
          <w:bCs/>
          <w:lang w:eastAsia="ko-KR"/>
        </w:rPr>
        <w:t>제한</w:t>
      </w:r>
      <w:r w:rsidRPr="003275E1">
        <w:rPr>
          <w:rFonts w:eastAsia="Gulim" w:cs="Arial"/>
          <w:bCs/>
          <w:lang w:eastAsia="ko-KR"/>
        </w:rPr>
        <w:t xml:space="preserve"> </w:t>
      </w:r>
      <w:r w:rsidRPr="003275E1">
        <w:rPr>
          <w:rFonts w:eastAsia="Gulim" w:cs="Arial"/>
          <w:bCs/>
          <w:lang w:eastAsia="ko-KR"/>
        </w:rPr>
        <w:t>사항</w:t>
      </w:r>
      <w:r w:rsidRPr="003275E1">
        <w:rPr>
          <w:rFonts w:eastAsia="Gulim" w:cs="Arial"/>
          <w:bCs/>
          <w:lang w:eastAsia="ko-KR"/>
        </w:rPr>
        <w:t xml:space="preserve"> </w:t>
      </w:r>
      <w:r w:rsidRPr="003275E1">
        <w:rPr>
          <w:rFonts w:eastAsia="Gulim" w:cs="Arial"/>
          <w:bCs/>
          <w:lang w:eastAsia="ko-KR"/>
        </w:rPr>
        <w:t>외에</w:t>
      </w:r>
      <w:r w:rsidRPr="003275E1">
        <w:rPr>
          <w:rFonts w:eastAsia="Gulim" w:cs="Arial"/>
          <w:bCs/>
          <w:lang w:eastAsia="ko-KR"/>
        </w:rPr>
        <w:t xml:space="preserve"> </w:t>
      </w:r>
      <w:r w:rsidRPr="003275E1">
        <w:rPr>
          <w:rFonts w:eastAsia="Gulim" w:cs="Arial"/>
          <w:bCs/>
          <w:lang w:eastAsia="ko-KR"/>
        </w:rPr>
        <w:t>모든</w:t>
      </w:r>
      <w:r w:rsidRPr="003275E1">
        <w:rPr>
          <w:rFonts w:eastAsia="Gulim" w:cs="Arial"/>
          <w:bCs/>
          <w:lang w:eastAsia="ko-KR"/>
        </w:rPr>
        <w:t xml:space="preserve"> </w:t>
      </w:r>
      <w:r w:rsidRPr="003275E1">
        <w:rPr>
          <w:rFonts w:eastAsia="Gulim" w:cs="Arial"/>
          <w:bCs/>
          <w:lang w:eastAsia="ko-KR"/>
        </w:rPr>
        <w:t>관련</w:t>
      </w:r>
      <w:r w:rsidRPr="003275E1">
        <w:rPr>
          <w:rFonts w:eastAsia="Gulim" w:cs="Arial"/>
          <w:bCs/>
          <w:lang w:eastAsia="ko-KR"/>
        </w:rPr>
        <w:t xml:space="preserve"> </w:t>
      </w:r>
      <w:r w:rsidRPr="003275E1">
        <w:rPr>
          <w:rFonts w:eastAsia="Gulim" w:cs="Arial"/>
          <w:bCs/>
          <w:lang w:eastAsia="ko-KR"/>
        </w:rPr>
        <w:t>현지</w:t>
      </w:r>
      <w:r w:rsidRPr="003275E1">
        <w:rPr>
          <w:rFonts w:eastAsia="Gulim" w:cs="Arial"/>
          <w:bCs/>
          <w:lang w:eastAsia="ko-KR"/>
        </w:rPr>
        <w:t xml:space="preserve"> </w:t>
      </w:r>
      <w:r w:rsidRPr="003275E1">
        <w:rPr>
          <w:rFonts w:eastAsia="Gulim" w:cs="Arial"/>
          <w:bCs/>
          <w:lang w:eastAsia="ko-KR"/>
        </w:rPr>
        <w:t>법률</w:t>
      </w:r>
      <w:r w:rsidRPr="003275E1">
        <w:rPr>
          <w:rFonts w:eastAsia="Gulim" w:cs="Arial"/>
          <w:bCs/>
          <w:lang w:eastAsia="ko-KR"/>
        </w:rPr>
        <w:t xml:space="preserve"> </w:t>
      </w:r>
      <w:r w:rsidRPr="003275E1">
        <w:rPr>
          <w:rFonts w:eastAsia="Gulim" w:cs="Arial"/>
          <w:bCs/>
          <w:lang w:eastAsia="ko-KR"/>
        </w:rPr>
        <w:t>및</w:t>
      </w:r>
      <w:r w:rsidRPr="003275E1">
        <w:rPr>
          <w:rFonts w:eastAsia="Gulim" w:cs="Arial"/>
          <w:bCs/>
          <w:lang w:eastAsia="ko-KR"/>
        </w:rPr>
        <w:t xml:space="preserve"> </w:t>
      </w:r>
      <w:r w:rsidRPr="003275E1">
        <w:rPr>
          <w:rFonts w:eastAsia="Gulim" w:cs="Arial"/>
          <w:bCs/>
          <w:lang w:eastAsia="ko-KR"/>
        </w:rPr>
        <w:t>규정도</w:t>
      </w:r>
      <w:r w:rsidRPr="003275E1">
        <w:rPr>
          <w:rFonts w:eastAsia="Gulim" w:cs="Arial"/>
          <w:bCs/>
          <w:lang w:eastAsia="ko-KR"/>
        </w:rPr>
        <w:t xml:space="preserve"> </w:t>
      </w:r>
      <w:r w:rsidRPr="003275E1">
        <w:rPr>
          <w:rFonts w:eastAsia="Gulim" w:cs="Arial"/>
          <w:bCs/>
          <w:lang w:eastAsia="ko-KR"/>
        </w:rPr>
        <w:t>준수해야</w:t>
      </w:r>
      <w:r w:rsidRPr="003275E1">
        <w:rPr>
          <w:rFonts w:eastAsia="Gulim" w:cs="Arial"/>
          <w:bCs/>
          <w:lang w:eastAsia="ko-KR"/>
        </w:rPr>
        <w:t xml:space="preserve"> </w:t>
      </w:r>
      <w:r w:rsidRPr="003275E1">
        <w:rPr>
          <w:rFonts w:eastAsia="Gulim" w:cs="Arial"/>
          <w:bCs/>
          <w:lang w:eastAsia="ko-KR"/>
        </w:rPr>
        <w:t>합니다</w:t>
      </w:r>
      <w:r w:rsidRPr="003275E1">
        <w:rPr>
          <w:rFonts w:eastAsia="Gulim" w:cs="Arial"/>
          <w:bCs/>
          <w:lang w:eastAsia="ko-KR"/>
        </w:rPr>
        <w:t>.</w:t>
      </w:r>
    </w:p>
    <w:p w:rsidR="002A701A" w:rsidRPr="003275E1" w:rsidRDefault="002A701A" w:rsidP="002A701A">
      <w:pPr>
        <w:pStyle w:val="PURHeading1"/>
        <w:rPr>
          <w:rFonts w:eastAsia="Gulim" w:cs="Arial"/>
          <w:lang w:eastAsia="ko-KR"/>
        </w:rPr>
      </w:pPr>
      <w:r w:rsidRPr="003275E1">
        <w:rPr>
          <w:rFonts w:eastAsia="Gulim" w:cs="Arial"/>
          <w:lang w:eastAsia="ko-KR"/>
        </w:rPr>
        <w:t>매핑</w:t>
      </w:r>
      <w:r w:rsidRPr="003275E1">
        <w:rPr>
          <w:rFonts w:eastAsia="Gulim" w:cs="Arial"/>
          <w:lang w:eastAsia="ko-KR"/>
        </w:rPr>
        <w:t xml:space="preserve"> API</w:t>
      </w:r>
    </w:p>
    <w:p w:rsidR="002A701A" w:rsidRPr="003275E1" w:rsidRDefault="002A701A" w:rsidP="00377F92">
      <w:pPr>
        <w:pStyle w:val="PURBullet-Indented"/>
        <w:numPr>
          <w:ilvl w:val="0"/>
          <w:numId w:val="0"/>
        </w:numPr>
        <w:spacing w:line="240" w:lineRule="auto"/>
        <w:ind w:left="288"/>
        <w:rPr>
          <w:rFonts w:eastAsia="Gulim" w:cs="Arial"/>
          <w:lang w:eastAsia="ko-KR"/>
        </w:rPr>
      </w:pPr>
      <w:r w:rsidRPr="003275E1">
        <w:rPr>
          <w:rFonts w:eastAsia="Gulim" w:cs="Arial"/>
          <w:bCs/>
          <w:lang w:eastAsia="ko-KR"/>
        </w:rPr>
        <w:t>이</w:t>
      </w:r>
      <w:r w:rsidRPr="003275E1">
        <w:rPr>
          <w:rFonts w:eastAsia="Gulim" w:cs="Arial"/>
          <w:bCs/>
          <w:lang w:eastAsia="ko-KR"/>
        </w:rPr>
        <w:t xml:space="preserve"> </w:t>
      </w:r>
      <w:r w:rsidRPr="003275E1">
        <w:rPr>
          <w:rFonts w:eastAsia="Gulim" w:cs="Arial"/>
          <w:bCs/>
          <w:lang w:eastAsia="ko-KR"/>
        </w:rPr>
        <w:t>소프트웨어에는</w:t>
      </w:r>
      <w:r w:rsidRPr="003275E1">
        <w:rPr>
          <w:rFonts w:eastAsia="Gulim" w:cs="Arial"/>
          <w:bCs/>
          <w:lang w:eastAsia="ko-KR"/>
        </w:rPr>
        <w:t xml:space="preserve"> </w:t>
      </w:r>
      <w:r w:rsidRPr="003275E1">
        <w:rPr>
          <w:rFonts w:eastAsia="Gulim" w:cs="Arial"/>
          <w:bCs/>
          <w:lang w:eastAsia="ko-KR"/>
        </w:rPr>
        <w:t>지도와</w:t>
      </w:r>
      <w:r w:rsidRPr="003275E1">
        <w:rPr>
          <w:rFonts w:eastAsia="Gulim" w:cs="Arial"/>
          <w:bCs/>
          <w:lang w:eastAsia="ko-KR"/>
        </w:rPr>
        <w:t xml:space="preserve"> Bing</w:t>
      </w:r>
      <w:r w:rsidRPr="003275E1">
        <w:rPr>
          <w:rFonts w:eastAsia="Gulim" w:cs="Arial"/>
          <w:bCs/>
          <w:lang w:eastAsia="ko-KR"/>
        </w:rPr>
        <w:t>을</w:t>
      </w:r>
      <w:r w:rsidRPr="003275E1">
        <w:rPr>
          <w:rFonts w:eastAsia="Gulim" w:cs="Arial"/>
          <w:bCs/>
          <w:lang w:eastAsia="ko-KR"/>
        </w:rPr>
        <w:t xml:space="preserve"> </w:t>
      </w:r>
      <w:r w:rsidRPr="003275E1">
        <w:rPr>
          <w:rFonts w:eastAsia="Gulim" w:cs="Arial"/>
          <w:bCs/>
          <w:lang w:eastAsia="ko-KR"/>
        </w:rPr>
        <w:t>통해</w:t>
      </w:r>
      <w:r w:rsidRPr="003275E1">
        <w:rPr>
          <w:rFonts w:eastAsia="Gulim" w:cs="Arial"/>
          <w:bCs/>
          <w:lang w:eastAsia="ko-KR"/>
        </w:rPr>
        <w:t xml:space="preserve"> </w:t>
      </w:r>
      <w:r w:rsidRPr="003275E1">
        <w:rPr>
          <w:rFonts w:eastAsia="Gulim" w:cs="Arial"/>
          <w:bCs/>
          <w:lang w:eastAsia="ko-KR"/>
        </w:rPr>
        <w:t>제공되지</w:t>
      </w:r>
      <w:r w:rsidRPr="003275E1">
        <w:rPr>
          <w:rFonts w:eastAsia="Gulim" w:cs="Arial"/>
          <w:bCs/>
          <w:lang w:eastAsia="ko-KR"/>
        </w:rPr>
        <w:t xml:space="preserve"> </w:t>
      </w:r>
      <w:r w:rsidRPr="003275E1">
        <w:rPr>
          <w:rFonts w:eastAsia="Gulim" w:cs="Arial"/>
          <w:bCs/>
          <w:lang w:eastAsia="ko-KR"/>
        </w:rPr>
        <w:t>않는</w:t>
      </w:r>
      <w:r w:rsidRPr="003275E1">
        <w:rPr>
          <w:rFonts w:eastAsia="Gulim" w:cs="Arial"/>
          <w:bCs/>
          <w:lang w:eastAsia="ko-KR"/>
        </w:rPr>
        <w:t xml:space="preserve"> </w:t>
      </w:r>
      <w:r w:rsidRPr="003275E1">
        <w:rPr>
          <w:rFonts w:eastAsia="Gulim" w:cs="Arial"/>
          <w:bCs/>
          <w:lang w:eastAsia="ko-KR"/>
        </w:rPr>
        <w:t>기타</w:t>
      </w:r>
      <w:r w:rsidRPr="003275E1">
        <w:rPr>
          <w:rFonts w:eastAsia="Gulim" w:cs="Arial"/>
          <w:bCs/>
          <w:lang w:eastAsia="ko-KR"/>
        </w:rPr>
        <w:t xml:space="preserve"> </w:t>
      </w:r>
      <w:r w:rsidRPr="003275E1">
        <w:rPr>
          <w:rFonts w:eastAsia="Gulim" w:cs="Arial"/>
          <w:bCs/>
          <w:lang w:eastAsia="ko-KR"/>
        </w:rPr>
        <w:t>관련</w:t>
      </w:r>
      <w:r w:rsidRPr="003275E1">
        <w:rPr>
          <w:rFonts w:eastAsia="Gulim" w:cs="Arial"/>
          <w:bCs/>
          <w:lang w:eastAsia="ko-KR"/>
        </w:rPr>
        <w:t xml:space="preserve"> </w:t>
      </w:r>
      <w:r w:rsidRPr="003275E1">
        <w:rPr>
          <w:rFonts w:eastAsia="Gulim" w:cs="Arial"/>
          <w:bCs/>
          <w:lang w:eastAsia="ko-KR"/>
        </w:rPr>
        <w:t>매핑</w:t>
      </w:r>
      <w:r w:rsidRPr="003275E1">
        <w:rPr>
          <w:rFonts w:eastAsia="Gulim" w:cs="Arial"/>
          <w:bCs/>
          <w:lang w:eastAsia="ko-KR"/>
        </w:rPr>
        <w:t xml:space="preserve"> </w:t>
      </w:r>
      <w:r w:rsidRPr="003275E1">
        <w:rPr>
          <w:rFonts w:eastAsia="Gulim" w:cs="Arial"/>
          <w:bCs/>
          <w:lang w:eastAsia="ko-KR"/>
        </w:rPr>
        <w:t>기능</w:t>
      </w:r>
      <w:r w:rsidRPr="003275E1">
        <w:rPr>
          <w:rFonts w:eastAsia="Gulim" w:cs="Arial"/>
          <w:bCs/>
          <w:lang w:eastAsia="ko-KR"/>
        </w:rPr>
        <w:t xml:space="preserve"> </w:t>
      </w:r>
      <w:r w:rsidRPr="003275E1">
        <w:rPr>
          <w:rFonts w:eastAsia="Gulim" w:cs="Arial"/>
          <w:bCs/>
          <w:lang w:eastAsia="ko-KR"/>
        </w:rPr>
        <w:t>및</w:t>
      </w:r>
      <w:r w:rsidRPr="003275E1">
        <w:rPr>
          <w:rFonts w:eastAsia="Gulim" w:cs="Arial"/>
          <w:bCs/>
          <w:lang w:eastAsia="ko-KR"/>
        </w:rPr>
        <w:t xml:space="preserve"> </w:t>
      </w:r>
      <w:r w:rsidRPr="003275E1">
        <w:rPr>
          <w:rFonts w:eastAsia="Gulim" w:cs="Arial"/>
          <w:bCs/>
          <w:lang w:eastAsia="ko-KR"/>
        </w:rPr>
        <w:t>서비스를</w:t>
      </w:r>
      <w:r w:rsidRPr="003275E1">
        <w:rPr>
          <w:rFonts w:eastAsia="Gulim" w:cs="Arial"/>
          <w:bCs/>
          <w:lang w:eastAsia="ko-KR"/>
        </w:rPr>
        <w:t xml:space="preserve"> </w:t>
      </w:r>
      <w:r w:rsidRPr="003275E1">
        <w:rPr>
          <w:rFonts w:eastAsia="Gulim" w:cs="Arial"/>
          <w:bCs/>
          <w:lang w:eastAsia="ko-KR"/>
        </w:rPr>
        <w:t>제공하는</w:t>
      </w:r>
      <w:r w:rsidRPr="003275E1">
        <w:rPr>
          <w:rFonts w:eastAsia="Gulim" w:cs="Arial"/>
          <w:bCs/>
          <w:lang w:eastAsia="ko-KR"/>
        </w:rPr>
        <w:t xml:space="preserve"> </w:t>
      </w:r>
      <w:r w:rsidRPr="003275E1">
        <w:rPr>
          <w:rFonts w:eastAsia="Gulim" w:cs="Arial"/>
          <w:bCs/>
          <w:lang w:eastAsia="ko-KR"/>
        </w:rPr>
        <w:t>응용</w:t>
      </w:r>
      <w:r w:rsidRPr="003275E1">
        <w:rPr>
          <w:rFonts w:eastAsia="Gulim" w:cs="Arial"/>
          <w:bCs/>
          <w:lang w:eastAsia="ko-KR"/>
        </w:rPr>
        <w:t xml:space="preserve"> </w:t>
      </w:r>
      <w:r w:rsidRPr="003275E1">
        <w:rPr>
          <w:rFonts w:eastAsia="Gulim" w:cs="Arial"/>
          <w:bCs/>
          <w:lang w:eastAsia="ko-KR"/>
        </w:rPr>
        <w:t>프로그램</w:t>
      </w:r>
      <w:r w:rsidRPr="003275E1">
        <w:rPr>
          <w:rFonts w:eastAsia="Gulim" w:cs="Arial"/>
          <w:bCs/>
          <w:lang w:eastAsia="ko-KR"/>
        </w:rPr>
        <w:t xml:space="preserve"> </w:t>
      </w:r>
      <w:r w:rsidRPr="003275E1">
        <w:rPr>
          <w:rFonts w:eastAsia="Gulim" w:cs="Arial"/>
          <w:bCs/>
          <w:lang w:eastAsia="ko-KR"/>
        </w:rPr>
        <w:t>프로그래밍</w:t>
      </w:r>
      <w:r w:rsidRPr="003275E1">
        <w:rPr>
          <w:rFonts w:eastAsia="Gulim" w:cs="Arial"/>
          <w:bCs/>
          <w:lang w:eastAsia="ko-KR"/>
        </w:rPr>
        <w:t xml:space="preserve"> </w:t>
      </w:r>
      <w:r w:rsidRPr="003275E1">
        <w:rPr>
          <w:rFonts w:eastAsia="Gulim" w:cs="Arial"/>
          <w:bCs/>
          <w:lang w:eastAsia="ko-KR"/>
        </w:rPr>
        <w:t>인터페이스</w:t>
      </w:r>
      <w:r w:rsidRPr="003275E1">
        <w:rPr>
          <w:rFonts w:eastAsia="Gulim" w:cs="Arial"/>
          <w:bCs/>
          <w:lang w:eastAsia="ko-KR"/>
        </w:rPr>
        <w:t>("</w:t>
      </w:r>
      <w:r w:rsidRPr="003275E1">
        <w:rPr>
          <w:rFonts w:eastAsia="Gulim" w:cs="Arial"/>
          <w:bCs/>
          <w:lang w:eastAsia="ko-KR"/>
        </w:rPr>
        <w:t>추가</w:t>
      </w:r>
      <w:r w:rsidRPr="003275E1">
        <w:rPr>
          <w:rFonts w:eastAsia="Gulim" w:cs="Arial"/>
          <w:bCs/>
          <w:lang w:eastAsia="ko-KR"/>
        </w:rPr>
        <w:t xml:space="preserve"> </w:t>
      </w:r>
      <w:r w:rsidRPr="003275E1">
        <w:rPr>
          <w:rFonts w:eastAsia="Gulim" w:cs="Arial"/>
          <w:bCs/>
          <w:lang w:eastAsia="ko-KR"/>
        </w:rPr>
        <w:t>매핑</w:t>
      </w:r>
      <w:r w:rsidRPr="003275E1">
        <w:rPr>
          <w:rFonts w:eastAsia="Gulim" w:cs="Arial"/>
          <w:bCs/>
          <w:lang w:eastAsia="ko-KR"/>
        </w:rPr>
        <w:t xml:space="preserve"> API")</w:t>
      </w:r>
      <w:r w:rsidRPr="003275E1">
        <w:rPr>
          <w:rFonts w:eastAsia="Gulim" w:cs="Arial"/>
          <w:bCs/>
          <w:lang w:eastAsia="ko-KR"/>
        </w:rPr>
        <w:t>가</w:t>
      </w:r>
      <w:r w:rsidRPr="003275E1">
        <w:rPr>
          <w:rFonts w:eastAsia="Gulim" w:cs="Arial"/>
          <w:bCs/>
          <w:lang w:eastAsia="ko-KR"/>
        </w:rPr>
        <w:t xml:space="preserve"> </w:t>
      </w:r>
      <w:r w:rsidRPr="003275E1">
        <w:rPr>
          <w:rFonts w:eastAsia="Gulim" w:cs="Arial"/>
          <w:bCs/>
          <w:lang w:eastAsia="ko-KR"/>
        </w:rPr>
        <w:t>포함되어</w:t>
      </w:r>
      <w:r w:rsidRPr="003275E1">
        <w:rPr>
          <w:rFonts w:eastAsia="Gulim" w:cs="Arial"/>
          <w:bCs/>
          <w:lang w:eastAsia="ko-KR"/>
        </w:rPr>
        <w:t xml:space="preserve"> </w:t>
      </w:r>
      <w:r w:rsidRPr="003275E1">
        <w:rPr>
          <w:rFonts w:eastAsia="Gulim" w:cs="Arial"/>
          <w:bCs/>
          <w:lang w:eastAsia="ko-KR"/>
        </w:rPr>
        <w:t>있을</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있습니다</w:t>
      </w:r>
      <w:r w:rsidRPr="003275E1">
        <w:rPr>
          <w:rFonts w:eastAsia="Gulim" w:cs="Arial"/>
          <w:bCs/>
          <w:lang w:eastAsia="ko-KR"/>
        </w:rPr>
        <w:t xml:space="preserve">. </w:t>
      </w:r>
      <w:r w:rsidRPr="003275E1">
        <w:rPr>
          <w:rFonts w:eastAsia="Gulim" w:cs="Arial"/>
          <w:bCs/>
          <w:lang w:eastAsia="ko-KR"/>
        </w:rPr>
        <w:t>이러한</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w:t>
      </w:r>
      <w:r w:rsidRPr="003275E1">
        <w:rPr>
          <w:rFonts w:eastAsia="Gulim" w:cs="Arial"/>
          <w:bCs/>
          <w:lang w:eastAsia="ko-KR"/>
        </w:rPr>
        <w:t>매핑</w:t>
      </w:r>
      <w:r w:rsidRPr="003275E1">
        <w:rPr>
          <w:rFonts w:eastAsia="Gulim" w:cs="Arial"/>
          <w:bCs/>
          <w:lang w:eastAsia="ko-KR"/>
        </w:rPr>
        <w:t xml:space="preserve"> API</w:t>
      </w:r>
      <w:r w:rsidRPr="003275E1">
        <w:rPr>
          <w:rFonts w:eastAsia="Gulim" w:cs="Arial"/>
          <w:bCs/>
          <w:lang w:eastAsia="ko-KR"/>
        </w:rPr>
        <w:t>에는</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w:t>
      </w:r>
      <w:r w:rsidRPr="003275E1">
        <w:rPr>
          <w:rFonts w:eastAsia="Gulim" w:cs="Arial"/>
          <w:bCs/>
          <w:lang w:eastAsia="ko-KR"/>
        </w:rPr>
        <w:t>조건이</w:t>
      </w:r>
      <w:r w:rsidRPr="003275E1">
        <w:rPr>
          <w:rFonts w:eastAsia="Gulim" w:cs="Arial"/>
          <w:bCs/>
          <w:lang w:eastAsia="ko-KR"/>
        </w:rPr>
        <w:t xml:space="preserve"> </w:t>
      </w:r>
      <w:r w:rsidRPr="003275E1">
        <w:rPr>
          <w:rFonts w:eastAsia="Gulim" w:cs="Arial"/>
          <w:bCs/>
          <w:lang w:eastAsia="ko-KR"/>
        </w:rPr>
        <w:t>적용되며</w:t>
      </w:r>
      <w:r w:rsidRPr="003275E1">
        <w:rPr>
          <w:rFonts w:eastAsia="Gulim" w:cs="Arial"/>
          <w:bCs/>
          <w:lang w:eastAsia="ko-KR"/>
        </w:rPr>
        <w:t xml:space="preserve">, </w:t>
      </w:r>
      <w:r w:rsidRPr="003275E1">
        <w:rPr>
          <w:rFonts w:eastAsia="Gulim" w:cs="Arial"/>
          <w:bCs/>
          <w:lang w:eastAsia="ko-KR"/>
        </w:rPr>
        <w:t>그러한</w:t>
      </w:r>
      <w:r w:rsidRPr="003275E1">
        <w:rPr>
          <w:rFonts w:eastAsia="Gulim" w:cs="Arial"/>
          <w:bCs/>
          <w:lang w:eastAsia="ko-KR"/>
        </w:rPr>
        <w:t xml:space="preserve"> API</w:t>
      </w:r>
      <w:r w:rsidRPr="003275E1">
        <w:rPr>
          <w:rFonts w:eastAsia="Gulim" w:cs="Arial"/>
          <w:bCs/>
          <w:lang w:eastAsia="ko-KR"/>
        </w:rPr>
        <w:t>의</w:t>
      </w:r>
      <w:r w:rsidRPr="003275E1">
        <w:rPr>
          <w:rFonts w:eastAsia="Gulim" w:cs="Arial"/>
          <w:bCs/>
          <w:lang w:eastAsia="ko-KR"/>
        </w:rPr>
        <w:t xml:space="preserve"> </w:t>
      </w:r>
      <w:r w:rsidRPr="003275E1">
        <w:rPr>
          <w:rFonts w:eastAsia="Gulim" w:cs="Arial"/>
          <w:bCs/>
          <w:lang w:eastAsia="ko-KR"/>
        </w:rPr>
        <w:t>사용량에</w:t>
      </w:r>
      <w:r w:rsidRPr="003275E1">
        <w:rPr>
          <w:rFonts w:eastAsia="Gulim" w:cs="Arial"/>
          <w:bCs/>
          <w:lang w:eastAsia="ko-KR"/>
        </w:rPr>
        <w:t xml:space="preserve"> </w:t>
      </w:r>
      <w:r w:rsidRPr="003275E1">
        <w:rPr>
          <w:rFonts w:eastAsia="Gulim" w:cs="Arial"/>
          <w:bCs/>
          <w:lang w:eastAsia="ko-KR"/>
        </w:rPr>
        <w:t>따라</w:t>
      </w:r>
      <w:r w:rsidRPr="003275E1">
        <w:rPr>
          <w:rFonts w:eastAsia="Gulim" w:cs="Arial"/>
          <w:bCs/>
          <w:lang w:eastAsia="ko-KR"/>
        </w:rPr>
        <w:t xml:space="preserve"> Microsoft </w:t>
      </w:r>
      <w:r w:rsidRPr="003275E1">
        <w:rPr>
          <w:rFonts w:eastAsia="Gulim" w:cs="Arial"/>
          <w:bCs/>
          <w:lang w:eastAsia="ko-KR"/>
        </w:rPr>
        <w:t>및</w:t>
      </w:r>
      <w:r w:rsidRPr="003275E1">
        <w:rPr>
          <w:rFonts w:eastAsia="Gulim" w:cs="Arial"/>
          <w:bCs/>
          <w:lang w:eastAsia="ko-KR"/>
        </w:rPr>
        <w:t>/</w:t>
      </w:r>
      <w:r w:rsidRPr="003275E1">
        <w:rPr>
          <w:rFonts w:eastAsia="Gulim" w:cs="Arial"/>
          <w:bCs/>
          <w:lang w:eastAsia="ko-KR"/>
        </w:rPr>
        <w:t>또는</w:t>
      </w:r>
      <w:r w:rsidRPr="003275E1">
        <w:rPr>
          <w:rFonts w:eastAsia="Gulim" w:cs="Arial"/>
          <w:bCs/>
          <w:lang w:eastAsia="ko-KR"/>
        </w:rPr>
        <w:t xml:space="preserve"> </w:t>
      </w:r>
      <w:r w:rsidRPr="003275E1">
        <w:rPr>
          <w:rFonts w:eastAsia="Gulim" w:cs="Arial"/>
          <w:bCs/>
          <w:lang w:eastAsia="ko-KR"/>
        </w:rPr>
        <w:t>제</w:t>
      </w:r>
      <w:r w:rsidRPr="003275E1">
        <w:rPr>
          <w:rFonts w:eastAsia="Gulim" w:cs="Arial"/>
          <w:bCs/>
          <w:lang w:eastAsia="ko-KR"/>
        </w:rPr>
        <w:t>3</w:t>
      </w:r>
      <w:r w:rsidRPr="003275E1">
        <w:rPr>
          <w:rFonts w:eastAsia="Gulim" w:cs="Arial"/>
          <w:bCs/>
          <w:lang w:eastAsia="ko-KR"/>
        </w:rPr>
        <w:t>자</w:t>
      </w:r>
      <w:r w:rsidRPr="003275E1">
        <w:rPr>
          <w:rFonts w:eastAsia="Gulim" w:cs="Arial"/>
          <w:bCs/>
          <w:lang w:eastAsia="ko-KR"/>
        </w:rPr>
        <w:t xml:space="preserve"> </w:t>
      </w:r>
      <w:r w:rsidRPr="003275E1">
        <w:rPr>
          <w:rFonts w:eastAsia="Gulim" w:cs="Arial"/>
          <w:bCs/>
          <w:lang w:eastAsia="ko-KR"/>
        </w:rPr>
        <w:t>제공업체에</w:t>
      </w:r>
      <w:r w:rsidRPr="003275E1">
        <w:rPr>
          <w:rFonts w:eastAsia="Gulim" w:cs="Arial"/>
          <w:bCs/>
          <w:lang w:eastAsia="ko-KR"/>
        </w:rPr>
        <w:t xml:space="preserve"> </w:t>
      </w:r>
      <w:r w:rsidRPr="003275E1">
        <w:rPr>
          <w:rFonts w:eastAsia="Gulim" w:cs="Arial"/>
          <w:bCs/>
          <w:lang w:eastAsia="ko-KR"/>
        </w:rPr>
        <w:t>요금을</w:t>
      </w:r>
      <w:r w:rsidRPr="003275E1">
        <w:rPr>
          <w:rFonts w:eastAsia="Gulim" w:cs="Arial"/>
          <w:bCs/>
          <w:lang w:eastAsia="ko-KR"/>
        </w:rPr>
        <w:t xml:space="preserve"> </w:t>
      </w:r>
      <w:r w:rsidRPr="003275E1">
        <w:rPr>
          <w:rFonts w:eastAsia="Gulim" w:cs="Arial"/>
          <w:bCs/>
          <w:lang w:eastAsia="ko-KR"/>
        </w:rPr>
        <w:t>지불해야</w:t>
      </w:r>
      <w:r w:rsidRPr="003275E1">
        <w:rPr>
          <w:rFonts w:eastAsia="Gulim" w:cs="Arial"/>
          <w:bCs/>
          <w:lang w:eastAsia="ko-KR"/>
        </w:rPr>
        <w:t xml:space="preserve"> </w:t>
      </w:r>
      <w:r w:rsidRPr="003275E1">
        <w:rPr>
          <w:rFonts w:eastAsia="Gulim" w:cs="Arial"/>
          <w:bCs/>
          <w:lang w:eastAsia="ko-KR"/>
        </w:rPr>
        <w:t>할</w:t>
      </w:r>
      <w:r w:rsidRPr="003275E1">
        <w:rPr>
          <w:rFonts w:eastAsia="Gulim" w:cs="Arial"/>
          <w:bCs/>
          <w:lang w:eastAsia="ko-KR"/>
        </w:rPr>
        <w:t xml:space="preserve"> </w:t>
      </w:r>
      <w:r w:rsidRPr="003275E1">
        <w:rPr>
          <w:rFonts w:eastAsia="Gulim" w:cs="Arial"/>
          <w:bCs/>
          <w:lang w:eastAsia="ko-KR"/>
        </w:rPr>
        <w:t>수</w:t>
      </w:r>
      <w:r w:rsidRPr="003275E1">
        <w:rPr>
          <w:rFonts w:eastAsia="Gulim" w:cs="Arial"/>
          <w:bCs/>
          <w:lang w:eastAsia="ko-KR"/>
        </w:rPr>
        <w:t xml:space="preserve"> </w:t>
      </w:r>
      <w:r w:rsidRPr="003275E1">
        <w:rPr>
          <w:rFonts w:eastAsia="Gulim" w:cs="Arial"/>
          <w:bCs/>
          <w:lang w:eastAsia="ko-KR"/>
        </w:rPr>
        <w:t>있습니다</w:t>
      </w:r>
      <w:r w:rsidRPr="003275E1">
        <w:rPr>
          <w:rFonts w:eastAsia="Gulim" w:cs="Arial"/>
          <w:bCs/>
          <w:lang w:eastAsia="ko-KR"/>
        </w:rPr>
        <w:t xml:space="preserve">. </w:t>
      </w:r>
      <w:r w:rsidRPr="003275E1">
        <w:rPr>
          <w:rFonts w:eastAsia="Gulim" w:cs="Arial"/>
          <w:bCs/>
          <w:lang w:eastAsia="ko-KR"/>
        </w:rPr>
        <w:t>이러한</w:t>
      </w:r>
      <w:r w:rsidRPr="003275E1">
        <w:rPr>
          <w:rFonts w:eastAsia="Gulim" w:cs="Arial"/>
          <w:bCs/>
          <w:lang w:eastAsia="ko-KR"/>
        </w:rPr>
        <w:t xml:space="preserve"> </w:t>
      </w:r>
      <w:r w:rsidRPr="003275E1">
        <w:rPr>
          <w:rFonts w:eastAsia="Gulim" w:cs="Arial"/>
          <w:bCs/>
          <w:lang w:eastAsia="ko-KR"/>
        </w:rPr>
        <w:t>조건은</w:t>
      </w:r>
      <w:r w:rsidRPr="003275E1">
        <w:rPr>
          <w:rFonts w:eastAsia="Gulim" w:cs="Arial"/>
          <w:bCs/>
          <w:lang w:eastAsia="ko-KR"/>
        </w:rPr>
        <w:t xml:space="preserve"> </w:t>
      </w:r>
      <w:r w:rsidRPr="003275E1">
        <w:rPr>
          <w:rFonts w:eastAsia="Gulim" w:cs="Arial"/>
          <w:bCs/>
          <w:lang w:eastAsia="ko-KR"/>
        </w:rPr>
        <w:t>그러한</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w:t>
      </w:r>
      <w:r w:rsidRPr="003275E1">
        <w:rPr>
          <w:rFonts w:eastAsia="Gulim" w:cs="Arial"/>
          <w:bCs/>
          <w:lang w:eastAsia="ko-KR"/>
        </w:rPr>
        <w:t>매핑</w:t>
      </w:r>
      <w:r w:rsidRPr="003275E1">
        <w:rPr>
          <w:rFonts w:eastAsia="Gulim" w:cs="Arial"/>
          <w:bCs/>
          <w:lang w:eastAsia="ko-KR"/>
        </w:rPr>
        <w:t xml:space="preserve"> API</w:t>
      </w:r>
      <w:r w:rsidRPr="003275E1">
        <w:rPr>
          <w:rFonts w:eastAsia="Gulim" w:cs="Arial"/>
          <w:bCs/>
          <w:lang w:eastAsia="ko-KR"/>
        </w:rPr>
        <w:t>를</w:t>
      </w:r>
      <w:r w:rsidRPr="003275E1">
        <w:rPr>
          <w:rFonts w:eastAsia="Gulim" w:cs="Arial"/>
          <w:bCs/>
          <w:lang w:eastAsia="ko-KR"/>
        </w:rPr>
        <w:t xml:space="preserve"> </w:t>
      </w:r>
      <w:r w:rsidRPr="003275E1">
        <w:rPr>
          <w:rFonts w:eastAsia="Gulim" w:cs="Arial"/>
          <w:bCs/>
          <w:lang w:eastAsia="ko-KR"/>
        </w:rPr>
        <w:t>사용하기</w:t>
      </w:r>
      <w:r w:rsidRPr="003275E1">
        <w:rPr>
          <w:rFonts w:eastAsia="Gulim" w:cs="Arial"/>
          <w:bCs/>
          <w:lang w:eastAsia="ko-KR"/>
        </w:rPr>
        <w:t xml:space="preserve"> </w:t>
      </w:r>
      <w:r w:rsidRPr="003275E1">
        <w:rPr>
          <w:rFonts w:eastAsia="Gulim" w:cs="Arial"/>
          <w:bCs/>
          <w:lang w:eastAsia="ko-KR"/>
        </w:rPr>
        <w:t>위해</w:t>
      </w:r>
      <w:r w:rsidRPr="003275E1">
        <w:rPr>
          <w:rFonts w:eastAsia="Gulim" w:cs="Arial"/>
          <w:bCs/>
          <w:lang w:eastAsia="ko-KR"/>
        </w:rPr>
        <w:t xml:space="preserve"> </w:t>
      </w:r>
      <w:r w:rsidRPr="003275E1">
        <w:rPr>
          <w:rFonts w:eastAsia="Gulim" w:cs="Arial"/>
          <w:bCs/>
          <w:lang w:eastAsia="ko-KR"/>
        </w:rPr>
        <w:t>필요한</w:t>
      </w:r>
      <w:r w:rsidRPr="003275E1">
        <w:rPr>
          <w:rFonts w:eastAsia="Gulim" w:cs="Arial"/>
          <w:bCs/>
          <w:lang w:eastAsia="ko-KR"/>
        </w:rPr>
        <w:t xml:space="preserve"> </w:t>
      </w:r>
      <w:r w:rsidRPr="003275E1">
        <w:rPr>
          <w:rFonts w:eastAsia="Gulim" w:cs="Arial"/>
          <w:bCs/>
          <w:lang w:eastAsia="ko-KR"/>
        </w:rPr>
        <w:t>라이선스</w:t>
      </w:r>
      <w:r w:rsidRPr="003275E1">
        <w:rPr>
          <w:rFonts w:eastAsia="Gulim" w:cs="Arial"/>
          <w:bCs/>
          <w:lang w:eastAsia="ko-KR"/>
        </w:rPr>
        <w:t xml:space="preserve"> </w:t>
      </w:r>
      <w:r w:rsidRPr="003275E1">
        <w:rPr>
          <w:rFonts w:eastAsia="Gulim" w:cs="Arial"/>
          <w:bCs/>
          <w:lang w:eastAsia="ko-KR"/>
        </w:rPr>
        <w:t>키를</w:t>
      </w:r>
      <w:r w:rsidRPr="003275E1">
        <w:rPr>
          <w:rFonts w:eastAsia="Gulim" w:cs="Arial"/>
          <w:bCs/>
          <w:lang w:eastAsia="ko-KR"/>
        </w:rPr>
        <w:t xml:space="preserve"> </w:t>
      </w:r>
      <w:r w:rsidRPr="003275E1">
        <w:rPr>
          <w:rFonts w:eastAsia="Gulim" w:cs="Arial"/>
          <w:bCs/>
          <w:lang w:eastAsia="ko-KR"/>
        </w:rPr>
        <w:t>취득할</w:t>
      </w:r>
      <w:r w:rsidRPr="003275E1">
        <w:rPr>
          <w:rFonts w:eastAsia="Gulim" w:cs="Arial"/>
          <w:bCs/>
          <w:lang w:eastAsia="ko-KR"/>
        </w:rPr>
        <w:t xml:space="preserve"> </w:t>
      </w:r>
      <w:r w:rsidRPr="003275E1">
        <w:rPr>
          <w:rFonts w:eastAsia="Gulim" w:cs="Arial"/>
          <w:bCs/>
          <w:lang w:eastAsia="ko-KR"/>
        </w:rPr>
        <w:t>때나</w:t>
      </w:r>
      <w:r w:rsidRPr="003275E1">
        <w:rPr>
          <w:rFonts w:eastAsia="Gulim" w:cs="Arial"/>
          <w:bCs/>
          <w:lang w:eastAsia="ko-KR"/>
        </w:rPr>
        <w:t xml:space="preserve"> </w:t>
      </w:r>
      <w:r w:rsidRPr="003275E1">
        <w:rPr>
          <w:rFonts w:eastAsia="Gulim" w:cs="Arial"/>
          <w:bCs/>
          <w:lang w:eastAsia="ko-KR"/>
        </w:rPr>
        <w:t>그러한</w:t>
      </w:r>
      <w:r w:rsidRPr="003275E1">
        <w:rPr>
          <w:rFonts w:eastAsia="Gulim" w:cs="Arial"/>
          <w:bCs/>
          <w:lang w:eastAsia="ko-KR"/>
        </w:rPr>
        <w:t xml:space="preserve"> </w:t>
      </w:r>
      <w:r w:rsidRPr="003275E1">
        <w:rPr>
          <w:rFonts w:eastAsia="Gulim" w:cs="Arial"/>
          <w:bCs/>
          <w:lang w:eastAsia="ko-KR"/>
        </w:rPr>
        <w:t>추가</w:t>
      </w:r>
      <w:r w:rsidRPr="003275E1">
        <w:rPr>
          <w:rFonts w:eastAsia="Gulim" w:cs="Arial"/>
          <w:bCs/>
          <w:lang w:eastAsia="ko-KR"/>
        </w:rPr>
        <w:t xml:space="preserve"> </w:t>
      </w:r>
      <w:r w:rsidRPr="003275E1">
        <w:rPr>
          <w:rFonts w:eastAsia="Gulim" w:cs="Arial"/>
          <w:bCs/>
          <w:lang w:eastAsia="ko-KR"/>
        </w:rPr>
        <w:t>매핑</w:t>
      </w:r>
      <w:r w:rsidRPr="003275E1">
        <w:rPr>
          <w:rFonts w:eastAsia="Gulim" w:cs="Arial"/>
          <w:bCs/>
          <w:lang w:eastAsia="ko-KR"/>
        </w:rPr>
        <w:t xml:space="preserve"> API </w:t>
      </w:r>
      <w:r w:rsidRPr="003275E1">
        <w:rPr>
          <w:rFonts w:eastAsia="Gulim" w:cs="Arial"/>
          <w:bCs/>
          <w:lang w:eastAsia="ko-KR"/>
        </w:rPr>
        <w:t>사용과</w:t>
      </w:r>
      <w:r w:rsidRPr="003275E1">
        <w:rPr>
          <w:rFonts w:eastAsia="Gulim" w:cs="Arial"/>
          <w:bCs/>
          <w:lang w:eastAsia="ko-KR"/>
        </w:rPr>
        <w:t xml:space="preserve"> </w:t>
      </w:r>
      <w:r w:rsidRPr="003275E1">
        <w:rPr>
          <w:rFonts w:eastAsia="Gulim" w:cs="Arial"/>
          <w:bCs/>
          <w:lang w:eastAsia="ko-KR"/>
        </w:rPr>
        <w:t>관련된</w:t>
      </w:r>
      <w:r w:rsidRPr="003275E1">
        <w:rPr>
          <w:rFonts w:eastAsia="Gulim" w:cs="Arial"/>
          <w:bCs/>
          <w:lang w:eastAsia="ko-KR"/>
        </w:rPr>
        <w:t xml:space="preserve"> </w:t>
      </w:r>
      <w:r w:rsidRPr="003275E1">
        <w:rPr>
          <w:rFonts w:eastAsia="Gulim" w:cs="Arial"/>
          <w:bCs/>
          <w:lang w:eastAsia="ko-KR"/>
        </w:rPr>
        <w:t>설명서를</w:t>
      </w:r>
      <w:r w:rsidRPr="003275E1">
        <w:rPr>
          <w:rFonts w:eastAsia="Gulim" w:cs="Arial"/>
          <w:bCs/>
          <w:lang w:eastAsia="ko-KR"/>
        </w:rPr>
        <w:t xml:space="preserve"> </w:t>
      </w:r>
      <w:r w:rsidRPr="003275E1">
        <w:rPr>
          <w:rFonts w:eastAsia="Gulim" w:cs="Arial"/>
          <w:bCs/>
          <w:lang w:eastAsia="ko-KR"/>
        </w:rPr>
        <w:t>검토하거나</w:t>
      </w:r>
      <w:r w:rsidRPr="003275E1">
        <w:rPr>
          <w:rFonts w:eastAsia="Gulim" w:cs="Arial"/>
          <w:bCs/>
          <w:lang w:eastAsia="ko-KR"/>
        </w:rPr>
        <w:t xml:space="preserve"> </w:t>
      </w:r>
      <w:r w:rsidRPr="003275E1">
        <w:rPr>
          <w:rFonts w:eastAsia="Gulim" w:cs="Arial"/>
          <w:bCs/>
          <w:lang w:eastAsia="ko-KR"/>
        </w:rPr>
        <w:t>받을</w:t>
      </w:r>
      <w:r w:rsidRPr="003275E1">
        <w:rPr>
          <w:rFonts w:eastAsia="Gulim" w:cs="Arial"/>
          <w:bCs/>
          <w:lang w:eastAsia="ko-KR"/>
        </w:rPr>
        <w:t xml:space="preserve"> </w:t>
      </w:r>
      <w:r w:rsidRPr="003275E1">
        <w:rPr>
          <w:rFonts w:eastAsia="Gulim" w:cs="Arial"/>
          <w:bCs/>
          <w:lang w:eastAsia="ko-KR"/>
        </w:rPr>
        <w:t>때</w:t>
      </w:r>
      <w:r w:rsidRPr="003275E1">
        <w:rPr>
          <w:rFonts w:eastAsia="Gulim" w:cs="Arial"/>
          <w:bCs/>
          <w:lang w:eastAsia="ko-KR"/>
        </w:rPr>
        <w:t xml:space="preserve"> </w:t>
      </w:r>
      <w:r w:rsidRPr="003275E1">
        <w:rPr>
          <w:rFonts w:eastAsia="Gulim" w:cs="Arial"/>
          <w:bCs/>
          <w:lang w:eastAsia="ko-KR"/>
        </w:rPr>
        <w:t>제공됩니다</w:t>
      </w:r>
      <w:r w:rsidRPr="003275E1">
        <w:rPr>
          <w:rFonts w:eastAsia="Gulim" w:cs="Arial"/>
          <w:bCs/>
          <w:lang w:eastAsia="ko-KR"/>
        </w:rPr>
        <w:t>.</w:t>
      </w:r>
    </w:p>
    <w:p w:rsidR="002A701A" w:rsidRPr="003275E1" w:rsidRDefault="002A701A" w:rsidP="002A701A">
      <w:pPr>
        <w:pStyle w:val="PURHeading1"/>
        <w:rPr>
          <w:rFonts w:eastAsia="Gulim" w:cs="Arial"/>
          <w:lang w:eastAsia="ko-KR"/>
        </w:rPr>
      </w:pPr>
      <w:r w:rsidRPr="003275E1">
        <w:rPr>
          <w:rFonts w:eastAsia="Gulim" w:cs="Arial"/>
          <w:lang w:eastAsia="ko-KR"/>
        </w:rPr>
        <w:t>Visual Studio</w:t>
      </w:r>
      <w:r w:rsidRPr="003275E1">
        <w:rPr>
          <w:rFonts w:eastAsia="Gulim" w:cs="Arial"/>
          <w:lang w:eastAsia="ko-KR"/>
        </w:rPr>
        <w:t>의</w:t>
      </w:r>
      <w:r w:rsidRPr="003275E1">
        <w:rPr>
          <w:rFonts w:eastAsia="Gulim" w:cs="Arial"/>
          <w:lang w:eastAsia="ko-KR"/>
        </w:rPr>
        <w:t xml:space="preserve"> Microsoft </w:t>
      </w:r>
      <w:r w:rsidRPr="003275E1">
        <w:rPr>
          <w:rFonts w:eastAsia="Gulim" w:cs="Arial"/>
          <w:lang w:eastAsia="ko-KR"/>
        </w:rPr>
        <w:t>계정</w:t>
      </w:r>
    </w:p>
    <w:p w:rsidR="002A701A" w:rsidRPr="003275E1" w:rsidRDefault="002A701A" w:rsidP="002A701A">
      <w:pPr>
        <w:pStyle w:val="PURBody-Indented"/>
        <w:rPr>
          <w:rFonts w:eastAsia="Gulim" w:cs="Arial"/>
          <w:lang w:eastAsia="ko-KR"/>
        </w:rPr>
      </w:pPr>
      <w:r w:rsidRPr="003275E1">
        <w:rPr>
          <w:rFonts w:eastAsia="Gulim" w:cs="Arial"/>
          <w:lang w:eastAsia="ko-KR"/>
        </w:rPr>
        <w:t xml:space="preserve">Windows 8, </w:t>
      </w:r>
      <w:r w:rsidRPr="003275E1">
        <w:rPr>
          <w:rFonts w:eastAsia="Gulim" w:cs="Arial"/>
          <w:lang w:eastAsia="ko-KR"/>
        </w:rPr>
        <w:t>로그인</w:t>
      </w:r>
      <w:r w:rsidRPr="003275E1">
        <w:rPr>
          <w:rFonts w:eastAsia="Gulim" w:cs="Arial"/>
          <w:lang w:eastAsia="ko-KR"/>
        </w:rPr>
        <w:t xml:space="preserve"> </w:t>
      </w:r>
      <w:r w:rsidRPr="003275E1">
        <w:rPr>
          <w:rFonts w:eastAsia="Gulim" w:cs="Arial"/>
          <w:lang w:eastAsia="ko-KR"/>
        </w:rPr>
        <w:t>도우미가</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Windows 7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소프트웨어에</w:t>
      </w:r>
      <w:r w:rsidRPr="003275E1">
        <w:rPr>
          <w:rFonts w:eastAsia="Gulim" w:cs="Arial"/>
          <w:lang w:eastAsia="ko-KR"/>
        </w:rPr>
        <w:t xml:space="preserve"> Microsoft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직접</w:t>
      </w:r>
      <w:r w:rsidRPr="003275E1">
        <w:rPr>
          <w:rFonts w:eastAsia="Gulim" w:cs="Arial"/>
          <w:lang w:eastAsia="ko-KR"/>
        </w:rPr>
        <w:t xml:space="preserve"> </w:t>
      </w:r>
      <w:r w:rsidRPr="003275E1">
        <w:rPr>
          <w:rFonts w:eastAsia="Gulim" w:cs="Arial"/>
          <w:lang w:eastAsia="ko-KR"/>
        </w:rPr>
        <w:t>제공할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있는</w:t>
      </w:r>
      <w:r w:rsidRPr="003275E1">
        <w:rPr>
          <w:rFonts w:eastAsia="Gulim" w:cs="Arial"/>
          <w:lang w:eastAsia="ko-KR"/>
        </w:rPr>
        <w:t xml:space="preserve"> </w:t>
      </w:r>
      <w:r w:rsidRPr="003275E1">
        <w:rPr>
          <w:rFonts w:eastAsia="Gulim" w:cs="Arial"/>
          <w:lang w:eastAsia="ko-KR"/>
        </w:rPr>
        <w:t>모든</w:t>
      </w:r>
      <w:r w:rsidRPr="003275E1">
        <w:rPr>
          <w:rFonts w:eastAsia="Gulim" w:cs="Arial"/>
          <w:lang w:eastAsia="ko-KR"/>
        </w:rPr>
        <w:t xml:space="preserve"> </w:t>
      </w:r>
      <w:r w:rsidRPr="003275E1">
        <w:rPr>
          <w:rFonts w:eastAsia="Gulim" w:cs="Arial"/>
          <w:lang w:eastAsia="ko-KR"/>
        </w:rPr>
        <w:t>기타</w:t>
      </w:r>
      <w:r w:rsidRPr="003275E1">
        <w:rPr>
          <w:rFonts w:eastAsia="Gulim" w:cs="Arial"/>
          <w:lang w:eastAsia="ko-KR"/>
        </w:rPr>
        <w:t xml:space="preserve"> Windows </w:t>
      </w:r>
      <w:r w:rsidRPr="003275E1">
        <w:rPr>
          <w:rFonts w:eastAsia="Gulim" w:cs="Arial"/>
          <w:lang w:eastAsia="ko-KR"/>
        </w:rPr>
        <w:t>버전을</w:t>
      </w:r>
      <w:r w:rsidRPr="003275E1">
        <w:rPr>
          <w:rFonts w:eastAsia="Gulim" w:cs="Arial"/>
          <w:lang w:eastAsia="ko-KR"/>
        </w:rPr>
        <w:t xml:space="preserve"> </w:t>
      </w:r>
      <w:r w:rsidRPr="003275E1">
        <w:rPr>
          <w:rFonts w:eastAsia="Gulim" w:cs="Arial"/>
          <w:lang w:eastAsia="ko-KR"/>
        </w:rPr>
        <w:t>실행하며</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Windows </w:t>
      </w:r>
      <w:r w:rsidRPr="003275E1">
        <w:rPr>
          <w:rFonts w:eastAsia="Gulim" w:cs="Arial"/>
          <w:lang w:eastAsia="ko-KR"/>
        </w:rPr>
        <w:t>버전에서</w:t>
      </w:r>
      <w:r w:rsidRPr="003275E1">
        <w:rPr>
          <w:rFonts w:eastAsia="Gulim" w:cs="Arial"/>
          <w:lang w:eastAsia="ko-KR"/>
        </w:rPr>
        <w:t xml:space="preserve"> Microsoft </w:t>
      </w:r>
      <w:r w:rsidRPr="003275E1">
        <w:rPr>
          <w:rFonts w:eastAsia="Gulim" w:cs="Arial"/>
          <w:lang w:eastAsia="ko-KR"/>
        </w:rPr>
        <w:t>계정에</w:t>
      </w:r>
      <w:r w:rsidRPr="003275E1">
        <w:rPr>
          <w:rFonts w:eastAsia="Gulim" w:cs="Arial"/>
          <w:lang w:eastAsia="ko-KR"/>
        </w:rPr>
        <w:t xml:space="preserve"> </w:t>
      </w:r>
      <w:r w:rsidRPr="003275E1">
        <w:rPr>
          <w:rFonts w:eastAsia="Gulim" w:cs="Arial"/>
          <w:lang w:eastAsia="ko-KR"/>
        </w:rPr>
        <w:t>로그인된</w:t>
      </w:r>
      <w:r w:rsidRPr="003275E1">
        <w:rPr>
          <w:rFonts w:eastAsia="Gulim" w:cs="Arial"/>
          <w:lang w:eastAsia="ko-KR"/>
        </w:rPr>
        <w:t xml:space="preserve"> </w:t>
      </w:r>
      <w:r w:rsidRPr="003275E1">
        <w:rPr>
          <w:rFonts w:eastAsia="Gulim" w:cs="Arial"/>
          <w:lang w:eastAsia="ko-KR"/>
        </w:rPr>
        <w:t>경우</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Microsoft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사용하여</w:t>
      </w:r>
      <w:r w:rsidRPr="003275E1">
        <w:rPr>
          <w:rFonts w:eastAsia="Gulim" w:cs="Arial"/>
          <w:lang w:eastAsia="ko-KR"/>
        </w:rPr>
        <w:t xml:space="preserve"> </w:t>
      </w:r>
      <w:r w:rsidRPr="003275E1">
        <w:rPr>
          <w:rFonts w:eastAsia="Gulim" w:cs="Arial"/>
          <w:lang w:eastAsia="ko-KR"/>
        </w:rPr>
        <w:t>해당</w:t>
      </w:r>
      <w:r w:rsidRPr="003275E1">
        <w:rPr>
          <w:rFonts w:eastAsia="Gulim" w:cs="Arial"/>
          <w:lang w:eastAsia="ko-KR"/>
        </w:rPr>
        <w:t xml:space="preserve"> </w:t>
      </w:r>
      <w:r w:rsidRPr="003275E1">
        <w:rPr>
          <w:rFonts w:eastAsia="Gulim" w:cs="Arial"/>
          <w:lang w:eastAsia="ko-KR"/>
        </w:rPr>
        <w:t>소프트웨어와</w:t>
      </w:r>
      <w:r w:rsidRPr="003275E1">
        <w:rPr>
          <w:rFonts w:eastAsia="Gulim" w:cs="Arial"/>
          <w:lang w:eastAsia="ko-KR"/>
        </w:rPr>
        <w:t xml:space="preserve"> </w:t>
      </w:r>
      <w:r w:rsidRPr="003275E1">
        <w:rPr>
          <w:rFonts w:eastAsia="Gulim" w:cs="Arial"/>
          <w:lang w:eastAsia="ko-KR"/>
        </w:rPr>
        <w:t>이</w:t>
      </w:r>
      <w:r w:rsidRPr="003275E1">
        <w:rPr>
          <w:rFonts w:eastAsia="Gulim" w:cs="Arial"/>
          <w:lang w:eastAsia="ko-KR"/>
        </w:rPr>
        <w:t xml:space="preserve"> </w:t>
      </w:r>
      <w:r w:rsidRPr="003275E1">
        <w:rPr>
          <w:rFonts w:eastAsia="Gulim" w:cs="Arial"/>
          <w:lang w:eastAsia="ko-KR"/>
        </w:rPr>
        <w:t>소프트웨어가</w:t>
      </w:r>
      <w:r w:rsidRPr="003275E1">
        <w:rPr>
          <w:rFonts w:eastAsia="Gulim" w:cs="Arial"/>
          <w:lang w:eastAsia="ko-KR"/>
        </w:rPr>
        <w:t xml:space="preserve"> </w:t>
      </w:r>
      <w:r w:rsidRPr="003275E1">
        <w:rPr>
          <w:rFonts w:eastAsia="Gulim" w:cs="Arial"/>
          <w:lang w:eastAsia="ko-KR"/>
        </w:rPr>
        <w:t>액세스하는</w:t>
      </w:r>
      <w:r w:rsidRPr="003275E1">
        <w:rPr>
          <w:rFonts w:eastAsia="Gulim" w:cs="Arial"/>
          <w:lang w:eastAsia="ko-KR"/>
        </w:rPr>
        <w:t xml:space="preserve"> VisualStudio.com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자동으로</w:t>
      </w:r>
      <w:r w:rsidRPr="003275E1">
        <w:rPr>
          <w:rFonts w:eastAsia="Gulim" w:cs="Arial"/>
          <w:lang w:eastAsia="ko-KR"/>
        </w:rPr>
        <w:t xml:space="preserve"> </w:t>
      </w:r>
      <w:r w:rsidRPr="003275E1">
        <w:rPr>
          <w:rFonts w:eastAsia="Gulim" w:cs="Arial"/>
          <w:lang w:eastAsia="ko-KR"/>
        </w:rPr>
        <w:t>로그인될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이로</w:t>
      </w:r>
      <w:r w:rsidRPr="003275E1">
        <w:rPr>
          <w:rFonts w:eastAsia="Gulim" w:cs="Arial"/>
          <w:lang w:eastAsia="ko-KR"/>
        </w:rPr>
        <w:t xml:space="preserve"> </w:t>
      </w:r>
      <w:r w:rsidRPr="003275E1">
        <w:rPr>
          <w:rFonts w:eastAsia="Gulim" w:cs="Arial"/>
          <w:lang w:eastAsia="ko-KR"/>
        </w:rPr>
        <w:t>인해</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시작할</w:t>
      </w:r>
      <w:r w:rsidRPr="003275E1">
        <w:rPr>
          <w:rFonts w:eastAsia="Gulim" w:cs="Arial"/>
          <w:lang w:eastAsia="ko-KR"/>
        </w:rPr>
        <w:t xml:space="preserve"> </w:t>
      </w:r>
      <w:r w:rsidRPr="003275E1">
        <w:rPr>
          <w:rFonts w:eastAsia="Gulim" w:cs="Arial"/>
          <w:lang w:eastAsia="ko-KR"/>
        </w:rPr>
        <w:t>때마다</w:t>
      </w:r>
      <w:r w:rsidRPr="003275E1">
        <w:rPr>
          <w:rFonts w:eastAsia="Gulim" w:cs="Arial"/>
          <w:lang w:eastAsia="ko-KR"/>
        </w:rPr>
        <w:t xml:space="preserve"> Microsoft </w:t>
      </w:r>
      <w:r w:rsidRPr="003275E1">
        <w:rPr>
          <w:rFonts w:eastAsia="Gulim" w:cs="Arial"/>
          <w:lang w:eastAsia="ko-KR"/>
        </w:rPr>
        <w:t>계정</w:t>
      </w:r>
      <w:r w:rsidRPr="003275E1">
        <w:rPr>
          <w:rFonts w:eastAsia="Gulim" w:cs="Arial"/>
          <w:lang w:eastAsia="ko-KR"/>
        </w:rPr>
        <w:t xml:space="preserve"> </w:t>
      </w:r>
      <w:r w:rsidRPr="003275E1">
        <w:rPr>
          <w:rFonts w:eastAsia="Gulim" w:cs="Arial"/>
          <w:lang w:eastAsia="ko-KR"/>
        </w:rPr>
        <w:t>자격</w:t>
      </w:r>
      <w:r w:rsidRPr="003275E1">
        <w:rPr>
          <w:rFonts w:eastAsia="Gulim" w:cs="Arial"/>
          <w:lang w:eastAsia="ko-KR"/>
        </w:rPr>
        <w:t xml:space="preserve"> </w:t>
      </w:r>
      <w:r w:rsidRPr="003275E1">
        <w:rPr>
          <w:rFonts w:eastAsia="Gulim" w:cs="Arial"/>
          <w:lang w:eastAsia="ko-KR"/>
        </w:rPr>
        <w:t>증명을</w:t>
      </w:r>
      <w:r w:rsidRPr="003275E1">
        <w:rPr>
          <w:rFonts w:eastAsia="Gulim" w:cs="Arial"/>
          <w:lang w:eastAsia="ko-KR"/>
        </w:rPr>
        <w:t xml:space="preserve"> </w:t>
      </w:r>
      <w:r w:rsidRPr="003275E1">
        <w:rPr>
          <w:rFonts w:eastAsia="Gulim" w:cs="Arial"/>
          <w:lang w:eastAsia="ko-KR"/>
        </w:rPr>
        <w:t>다시</w:t>
      </w:r>
      <w:r w:rsidRPr="003275E1">
        <w:rPr>
          <w:rFonts w:eastAsia="Gulim" w:cs="Arial"/>
          <w:lang w:eastAsia="ko-KR"/>
        </w:rPr>
        <w:t xml:space="preserve"> </w:t>
      </w:r>
      <w:r w:rsidRPr="003275E1">
        <w:rPr>
          <w:rFonts w:eastAsia="Gulim" w:cs="Arial"/>
          <w:lang w:eastAsia="ko-KR"/>
        </w:rPr>
        <w:t>입력하지</w:t>
      </w:r>
      <w:r w:rsidRPr="003275E1">
        <w:rPr>
          <w:rFonts w:eastAsia="Gulim" w:cs="Arial"/>
          <w:lang w:eastAsia="ko-KR"/>
        </w:rPr>
        <w:t xml:space="preserve"> </w:t>
      </w:r>
      <w:r w:rsidRPr="003275E1">
        <w:rPr>
          <w:rFonts w:eastAsia="Gulim" w:cs="Arial"/>
          <w:lang w:eastAsia="ko-KR"/>
        </w:rPr>
        <w:t>않아도</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내에서</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액세스하고</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설정을</w:t>
      </w:r>
      <w:r w:rsidRPr="003275E1">
        <w:rPr>
          <w:rFonts w:eastAsia="Gulim" w:cs="Arial"/>
          <w:lang w:eastAsia="ko-KR"/>
        </w:rPr>
        <w:t xml:space="preserve"> </w:t>
      </w:r>
      <w:r w:rsidRPr="003275E1">
        <w:rPr>
          <w:rFonts w:eastAsia="Gulim" w:cs="Arial"/>
          <w:lang w:eastAsia="ko-KR"/>
        </w:rPr>
        <w:t>살펴볼</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Microsoft </w:t>
      </w:r>
      <w:r w:rsidRPr="003275E1">
        <w:rPr>
          <w:rFonts w:eastAsia="Gulim" w:cs="Arial"/>
          <w:lang w:eastAsia="ko-KR"/>
        </w:rPr>
        <w:t>계정을</w:t>
      </w:r>
      <w:r w:rsidRPr="003275E1">
        <w:rPr>
          <w:rFonts w:eastAsia="Gulim" w:cs="Arial"/>
          <w:lang w:eastAsia="ko-KR"/>
        </w:rPr>
        <w:t xml:space="preserve"> </w:t>
      </w:r>
      <w:r w:rsidRPr="003275E1">
        <w:rPr>
          <w:rFonts w:eastAsia="Gulim" w:cs="Arial"/>
          <w:lang w:eastAsia="ko-KR"/>
        </w:rPr>
        <w:t>사용한</w:t>
      </w:r>
      <w:r w:rsidRPr="003275E1">
        <w:rPr>
          <w:rFonts w:eastAsia="Gulim" w:cs="Arial"/>
          <w:lang w:eastAsia="ko-KR"/>
        </w:rPr>
        <w:t xml:space="preserve"> </w:t>
      </w:r>
      <w:r w:rsidRPr="003275E1">
        <w:rPr>
          <w:rFonts w:eastAsia="Gulim" w:cs="Arial"/>
          <w:lang w:eastAsia="ko-KR"/>
        </w:rPr>
        <w:t>소프트웨어</w:t>
      </w:r>
      <w:r w:rsidRPr="003275E1">
        <w:rPr>
          <w:rFonts w:eastAsia="Gulim" w:cs="Arial"/>
          <w:lang w:eastAsia="ko-KR"/>
        </w:rPr>
        <w:t xml:space="preserve"> </w:t>
      </w:r>
      <w:r w:rsidRPr="003275E1">
        <w:rPr>
          <w:rFonts w:eastAsia="Gulim" w:cs="Arial"/>
          <w:lang w:eastAsia="ko-KR"/>
        </w:rPr>
        <w:t>로그인</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안에서</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가능한</w:t>
      </w:r>
      <w:r w:rsidRPr="003275E1">
        <w:rPr>
          <w:rFonts w:eastAsia="Gulim" w:cs="Arial"/>
          <w:lang w:eastAsia="ko-KR"/>
        </w:rPr>
        <w:t xml:space="preserve"> </w:t>
      </w:r>
      <w:r w:rsidRPr="003275E1">
        <w:rPr>
          <w:rFonts w:eastAsia="Gulim" w:cs="Arial"/>
          <w:lang w:eastAsia="ko-KR"/>
        </w:rPr>
        <w:t>서비스에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자세한</w:t>
      </w:r>
      <w:r w:rsidRPr="003275E1">
        <w:rPr>
          <w:rFonts w:eastAsia="Gulim" w:cs="Arial"/>
          <w:lang w:eastAsia="ko-KR"/>
        </w:rPr>
        <w:t xml:space="preserve"> </w:t>
      </w:r>
      <w:r w:rsidRPr="003275E1">
        <w:rPr>
          <w:rFonts w:eastAsia="Gulim" w:cs="Arial"/>
          <w:lang w:eastAsia="ko-KR"/>
        </w:rPr>
        <w:t>내용은</w:t>
      </w:r>
      <w:r w:rsidRPr="003275E1">
        <w:rPr>
          <w:rFonts w:eastAsia="Gulim" w:cs="Arial"/>
          <w:lang w:eastAsia="ko-KR"/>
        </w:rPr>
        <w:t xml:space="preserve"> </w:t>
      </w:r>
      <w:r w:rsidRPr="003275E1">
        <w:rPr>
          <w:rFonts w:eastAsia="Gulim" w:cs="Arial"/>
          <w:lang w:eastAsia="ko-KR"/>
        </w:rPr>
        <w:t>개인정보취급방침</w:t>
      </w:r>
      <w:r w:rsidRPr="003275E1">
        <w:rPr>
          <w:rFonts w:eastAsia="Gulim" w:cs="Arial"/>
          <w:lang w:eastAsia="ko-KR"/>
        </w:rPr>
        <w:t>(</w:t>
      </w:r>
      <w:hyperlink r:id="rId145" w:history="1">
        <w:r w:rsidRPr="003275E1">
          <w:rPr>
            <w:rStyle w:val="Hyperlink"/>
            <w:rFonts w:eastAsia="Gulim" w:cs="Arial"/>
            <w:lang w:eastAsia="ko-KR"/>
          </w:rPr>
          <w:t>http://go.microsoft.com/fwlink/?LinkId=286720</w:t>
        </w:r>
      </w:hyperlink>
      <w:r w:rsidRPr="003275E1">
        <w:rPr>
          <w:rFonts w:eastAsia="Gulim" w:cs="Arial"/>
          <w:lang w:eastAsia="ko-KR"/>
        </w:rPr>
        <w:t>)</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참조하십시오</w:t>
      </w:r>
      <w:r w:rsidRPr="003275E1">
        <w:rPr>
          <w:rFonts w:eastAsia="Gulim" w:cs="Arial"/>
          <w:lang w:eastAsia="ko-KR"/>
        </w:rPr>
        <w:t>.</w:t>
      </w:r>
    </w:p>
    <w:p w:rsidR="007A0107" w:rsidRPr="003275E1" w:rsidRDefault="007A0107" w:rsidP="007A0107">
      <w:pPr>
        <w:pStyle w:val="PURHeading1"/>
        <w:rPr>
          <w:rFonts w:eastAsia="Gulim" w:cs="Arial"/>
          <w:lang w:eastAsia="ko-KR"/>
        </w:rPr>
      </w:pPr>
      <w:r w:rsidRPr="003275E1">
        <w:rPr>
          <w:rFonts w:eastAsia="Gulim" w:cs="Arial"/>
          <w:lang w:eastAsia="ko-KR"/>
        </w:rPr>
        <w:t>이전</w:t>
      </w:r>
      <w:r w:rsidRPr="003275E1">
        <w:rPr>
          <w:rFonts w:eastAsia="Gulim" w:cs="Arial"/>
          <w:lang w:eastAsia="ko-KR"/>
        </w:rPr>
        <w:t xml:space="preserve"> </w:t>
      </w:r>
      <w:r w:rsidRPr="003275E1">
        <w:rPr>
          <w:rFonts w:eastAsia="Gulim" w:cs="Arial"/>
          <w:lang w:eastAsia="ko-KR"/>
        </w:rPr>
        <w:t>버전의</w:t>
      </w:r>
      <w:r w:rsidRPr="003275E1">
        <w:rPr>
          <w:rFonts w:eastAsia="Gulim" w:cs="Arial"/>
          <w:lang w:eastAsia="ko-KR"/>
        </w:rPr>
        <w:t xml:space="preserve"> SQL Server</w:t>
      </w:r>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자동</w:t>
      </w:r>
      <w:r w:rsidRPr="003275E1">
        <w:rPr>
          <w:rFonts w:eastAsia="Gulim" w:cs="Arial"/>
          <w:lang w:eastAsia="ko-KR"/>
        </w:rPr>
        <w:t xml:space="preserve"> </w:t>
      </w:r>
      <w:r w:rsidRPr="003275E1">
        <w:rPr>
          <w:rFonts w:eastAsia="Gulim" w:cs="Arial"/>
          <w:lang w:eastAsia="ko-KR"/>
        </w:rPr>
        <w:t>업데이트</w:t>
      </w:r>
      <w:r w:rsidRPr="003275E1">
        <w:rPr>
          <w:rFonts w:eastAsia="Gulim" w:cs="Arial"/>
          <w:lang w:eastAsia="ko-KR"/>
        </w:rPr>
        <w:t xml:space="preserve"> </w:t>
      </w:r>
      <w:r w:rsidRPr="003275E1">
        <w:rPr>
          <w:rFonts w:eastAsia="Gulim" w:cs="Arial"/>
          <w:lang w:eastAsia="ko-KR"/>
        </w:rPr>
        <w:t>통지</w:t>
      </w:r>
    </w:p>
    <w:p w:rsidR="00231FAC" w:rsidRPr="00B435D1" w:rsidRDefault="007A0107" w:rsidP="00231FAC">
      <w:pPr>
        <w:ind w:left="270"/>
        <w:rPr>
          <w:rFonts w:eastAsia="Gulim" w:cs="Arial"/>
          <w:color w:val="404040"/>
          <w:lang w:eastAsia="ko-KR"/>
        </w:rPr>
      </w:pPr>
      <w:r w:rsidRPr="00B435D1">
        <w:rPr>
          <w:rFonts w:eastAsia="Gulim" w:cs="Arial"/>
          <w:color w:val="404040"/>
          <w:sz w:val="18"/>
          <w:szCs w:val="18"/>
          <w:lang w:eastAsia="ko-KR"/>
        </w:rPr>
        <w:t>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소프트웨어가</w:t>
      </w:r>
      <w:r w:rsidRPr="00B435D1">
        <w:rPr>
          <w:rFonts w:eastAsia="Gulim" w:cs="Arial"/>
          <w:color w:val="404040"/>
          <w:sz w:val="18"/>
          <w:szCs w:val="18"/>
          <w:lang w:eastAsia="ko-KR"/>
        </w:rPr>
        <w:t xml:space="preserve"> SQL Server 2012 </w:t>
      </w:r>
      <w:r w:rsidRPr="00B435D1">
        <w:rPr>
          <w:rFonts w:eastAsia="Gulim" w:cs="Arial"/>
          <w:color w:val="404040"/>
          <w:sz w:val="18"/>
          <w:szCs w:val="18"/>
          <w:lang w:eastAsia="ko-KR"/>
        </w:rPr>
        <w:t>이전의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모든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지원되는</w:t>
      </w:r>
      <w:r w:rsidRPr="00B435D1">
        <w:rPr>
          <w:rFonts w:eastAsia="Gulim" w:cs="Arial"/>
          <w:color w:val="404040"/>
          <w:sz w:val="18"/>
          <w:szCs w:val="18"/>
          <w:lang w:eastAsia="ko-KR"/>
        </w:rPr>
        <w:t xml:space="preserve"> SQL Server </w:t>
      </w:r>
      <w:r w:rsidRPr="00B435D1">
        <w:rPr>
          <w:rFonts w:eastAsia="Gulim" w:cs="Arial"/>
          <w:color w:val="404040"/>
          <w:sz w:val="18"/>
          <w:szCs w:val="18"/>
          <w:lang w:eastAsia="ko-KR"/>
        </w:rPr>
        <w:t>버전을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실행하는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장치나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서버에</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설치된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경우</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소프트웨어의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파일로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해당</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버전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내의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특정</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파일이나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자동</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업데이트되고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바뀝니다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해제할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없습니다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이러한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파일을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제거하면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소프트웨어에서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오류가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발생하고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원본</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파일을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복구하지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못할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있습니다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이러한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버전을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실행</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중인</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서버나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장치에</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소프트웨어를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설치하면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해당</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서버나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장치에서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실행</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중인</w:t>
      </w:r>
      <w:r w:rsidRPr="00B435D1">
        <w:rPr>
          <w:rFonts w:eastAsia="Gulim" w:cs="Arial"/>
          <w:color w:val="404040"/>
          <w:sz w:val="18"/>
          <w:szCs w:val="18"/>
          <w:lang w:eastAsia="ko-KR"/>
        </w:rPr>
        <w:t xml:space="preserve"> SQL Server(</w:t>
      </w:r>
      <w:r w:rsidRPr="00B435D1">
        <w:rPr>
          <w:rFonts w:eastAsia="Gulim" w:cs="Arial"/>
          <w:color w:val="404040"/>
          <w:sz w:val="18"/>
          <w:szCs w:val="18"/>
          <w:lang w:eastAsia="ko-KR"/>
        </w:rPr>
        <w:t>구성</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요소</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포함</w:t>
      </w:r>
      <w:r w:rsidRPr="00B435D1">
        <w:rPr>
          <w:rFonts w:eastAsia="Gulim" w:cs="Arial"/>
          <w:color w:val="404040"/>
          <w:sz w:val="18"/>
          <w:szCs w:val="18"/>
          <w:lang w:eastAsia="ko-KR"/>
        </w:rPr>
        <w:t>)</w:t>
      </w:r>
      <w:r w:rsidRPr="00B435D1">
        <w:rPr>
          <w:rFonts w:eastAsia="Gulim" w:cs="Arial"/>
          <w:color w:val="404040"/>
          <w:sz w:val="18"/>
          <w:szCs w:val="18"/>
          <w:lang w:eastAsia="ko-KR"/>
        </w:rPr>
        <w:t>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이러한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모든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버전과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사본에서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업데이트에</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동의하게</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됩니다</w:t>
      </w:r>
      <w:r w:rsidRPr="00B435D1">
        <w:rPr>
          <w:rFonts w:eastAsia="Gulim" w:cs="Arial"/>
          <w:color w:val="404040"/>
          <w:sz w:val="18"/>
          <w:szCs w:val="18"/>
          <w:lang w:eastAsia="ko-KR"/>
        </w:rPr>
        <w:t>.</w:t>
      </w:r>
    </w:p>
    <w:p w:rsidR="00B0332A" w:rsidRPr="003275E1" w:rsidRDefault="00B0332A" w:rsidP="00DB4E8F">
      <w:pPr>
        <w:pStyle w:val="PURHeading1"/>
        <w:rPr>
          <w:rFonts w:eastAsia="Gulim" w:cs="Arial"/>
          <w:lang w:eastAsia="ko-KR"/>
        </w:rPr>
      </w:pPr>
      <w:r w:rsidRPr="003275E1">
        <w:rPr>
          <w:rFonts w:eastAsia="Gulim" w:cs="Arial"/>
          <w:lang w:eastAsia="ko-KR"/>
        </w:rPr>
        <w:t>데이터</w:t>
      </w:r>
      <w:r w:rsidRPr="003275E1">
        <w:rPr>
          <w:rFonts w:eastAsia="Gulim" w:cs="Arial"/>
          <w:lang w:eastAsia="ko-KR"/>
        </w:rPr>
        <w:t xml:space="preserve"> </w:t>
      </w:r>
      <w:r w:rsidRPr="003275E1">
        <w:rPr>
          <w:rFonts w:eastAsia="Gulim" w:cs="Arial"/>
          <w:lang w:eastAsia="ko-KR"/>
        </w:rPr>
        <w:t>전송</w:t>
      </w:r>
      <w:r w:rsidRPr="003275E1">
        <w:rPr>
          <w:rFonts w:eastAsia="Gulim" w:cs="Arial"/>
          <w:lang w:eastAsia="ko-KR"/>
        </w:rPr>
        <w:t xml:space="preserve"> </w:t>
      </w:r>
      <w:r w:rsidRPr="003275E1">
        <w:rPr>
          <w:rFonts w:eastAsia="Gulim" w:cs="Arial"/>
          <w:lang w:eastAsia="ko-KR"/>
        </w:rPr>
        <w:t>통지</w:t>
      </w:r>
    </w:p>
    <w:p w:rsidR="00B0332A" w:rsidRPr="00B435D1" w:rsidRDefault="00B0332A" w:rsidP="00C04D47">
      <w:pPr>
        <w:ind w:left="270"/>
        <w:rPr>
          <w:rFonts w:eastAsia="Gulim" w:cs="Arial"/>
          <w:color w:val="404040"/>
          <w:sz w:val="18"/>
          <w:szCs w:val="18"/>
          <w:lang w:eastAsia="ko-KR"/>
        </w:rPr>
      </w:pPr>
      <w:r w:rsidRPr="00B435D1">
        <w:rPr>
          <w:rFonts w:eastAsia="Gulim" w:cs="Arial"/>
          <w:color w:val="404040"/>
          <w:sz w:val="18"/>
          <w:szCs w:val="18"/>
          <w:lang w:eastAsia="ko-KR"/>
        </w:rPr>
        <w:t>제품에는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인터넷을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통해</w:t>
      </w:r>
      <w:r w:rsidRPr="00B435D1">
        <w:rPr>
          <w:rFonts w:eastAsia="Gulim" w:cs="Arial"/>
          <w:color w:val="404040"/>
          <w:sz w:val="18"/>
          <w:szCs w:val="18"/>
          <w:lang w:eastAsia="ko-KR"/>
        </w:rPr>
        <w:t xml:space="preserve"> Microsoft </w:t>
      </w:r>
      <w:r w:rsidRPr="00B435D1">
        <w:rPr>
          <w:rFonts w:eastAsia="Gulim" w:cs="Arial"/>
          <w:color w:val="404040"/>
          <w:sz w:val="18"/>
          <w:szCs w:val="18"/>
          <w:lang w:eastAsia="ko-KR"/>
        </w:rPr>
        <w:t>또는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서비스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제공업체의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컴퓨터</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시스템과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연결되는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소프트웨어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가지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이상</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포함되어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있습니다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이러한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기능은</w:t>
      </w:r>
      <w:hyperlink r:id="rId146" w:history="1">
        <w:r w:rsidR="00C04D47" w:rsidRPr="00EF6CAA">
          <w:rPr>
            <w:rFonts w:eastAsia="Arial" w:cs="Times New Roman"/>
            <w:color w:val="00467F"/>
            <w:sz w:val="18"/>
            <w:szCs w:val="18"/>
            <w:u w:val="single"/>
            <w:lang w:eastAsia="ko-KR"/>
          </w:rPr>
          <w:t>http://microsoft.com/licensing/contracts</w:t>
        </w:r>
      </w:hyperlink>
      <w:r w:rsidRPr="00B435D1">
        <w:rPr>
          <w:rFonts w:eastAsia="Gulim" w:cs="Arial"/>
          <w:color w:val="404040"/>
          <w:sz w:val="18"/>
          <w:szCs w:val="18"/>
          <w:lang w:eastAsia="ko-KR"/>
        </w:rPr>
        <w:t>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데이터</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전송</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통지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설명서에</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명시되어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있습니다</w:t>
      </w:r>
      <w:r w:rsidRPr="00B435D1">
        <w:rPr>
          <w:rFonts w:eastAsia="Gulim" w:cs="Arial"/>
          <w:color w:val="404040"/>
          <w:sz w:val="18"/>
          <w:szCs w:val="18"/>
          <w:lang w:eastAsia="ko-KR"/>
        </w:rPr>
        <w:t>. Microsoft</w:t>
      </w:r>
      <w:r w:rsidRPr="00B435D1">
        <w:rPr>
          <w:rFonts w:eastAsia="Gulim" w:cs="Arial"/>
          <w:color w:val="404040"/>
          <w:sz w:val="18"/>
          <w:szCs w:val="18"/>
          <w:lang w:eastAsia="ko-KR"/>
        </w:rPr>
        <w:t>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이러한</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통해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제품과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함께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서비스를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제공합니다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기능이</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연결될</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때</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항상</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별도의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통지가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제공되지는</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않습니다</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경우에</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따라</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기능을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해제하거나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사용하지</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않을</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수</w:t>
      </w:r>
      <w:r w:rsidRPr="00B435D1">
        <w:rPr>
          <w:rFonts w:eastAsia="Gulim" w:cs="Arial"/>
          <w:color w:val="404040"/>
          <w:sz w:val="18"/>
          <w:szCs w:val="18"/>
          <w:lang w:eastAsia="ko-KR"/>
        </w:rPr>
        <w:t xml:space="preserve"> </w:t>
      </w:r>
      <w:r w:rsidRPr="00B435D1">
        <w:rPr>
          <w:rFonts w:eastAsia="Gulim" w:cs="Arial"/>
          <w:color w:val="404040"/>
          <w:sz w:val="18"/>
          <w:szCs w:val="18"/>
          <w:lang w:eastAsia="ko-KR"/>
        </w:rPr>
        <w:t>있습니다</w:t>
      </w:r>
      <w:r w:rsidRPr="00B435D1">
        <w:rPr>
          <w:rFonts w:eastAsia="Gulim" w:cs="Arial"/>
          <w:color w:val="404040"/>
          <w:sz w:val="18"/>
          <w:szCs w:val="18"/>
          <w:lang w:eastAsia="ko-KR"/>
        </w:rPr>
        <w:t>.</w:t>
      </w:r>
    </w:p>
    <w:p w:rsidR="00B0332A" w:rsidRPr="003275E1" w:rsidRDefault="00B0332A" w:rsidP="00B0332A">
      <w:pPr>
        <w:keepNext/>
        <w:keepLines/>
        <w:spacing w:line="240" w:lineRule="exact"/>
        <w:rPr>
          <w:rFonts w:eastAsia="Gulim" w:cs="Arial"/>
          <w:lang w:eastAsia="ko-KR"/>
        </w:rPr>
      </w:pPr>
      <w:r w:rsidRPr="003275E1">
        <w:rPr>
          <w:rFonts w:eastAsia="Gulim" w:cs="Arial"/>
          <w:color w:val="404040" w:themeColor="text1" w:themeTint="BF"/>
          <w:lang w:eastAsia="ko-KR"/>
        </w:rPr>
        <w:t>컴퓨터</w:t>
      </w:r>
      <w:r w:rsidRPr="003275E1">
        <w:rPr>
          <w:rFonts w:eastAsia="Gulim" w:cs="Arial"/>
          <w:color w:val="404040" w:themeColor="text1" w:themeTint="BF"/>
          <w:lang w:eastAsia="ko-KR"/>
        </w:rPr>
        <w:t xml:space="preserve"> </w:t>
      </w:r>
      <w:r w:rsidRPr="003275E1">
        <w:rPr>
          <w:rFonts w:eastAsia="Gulim" w:cs="Arial"/>
          <w:color w:val="404040" w:themeColor="text1" w:themeTint="BF"/>
          <w:lang w:eastAsia="ko-KR"/>
        </w:rPr>
        <w:t>정보</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기능은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귀하가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사용하고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인터넷</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프로토콜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주소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운영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체제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종류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브라우저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이름과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버전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설치한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장치의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언어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코드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등의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컴퓨터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해당</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시스템에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전송하는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인터넷</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프로토콜을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사용합니다</w:t>
      </w:r>
      <w:r w:rsidRPr="003275E1">
        <w:rPr>
          <w:rFonts w:eastAsia="Gulim" w:cs="Arial"/>
          <w:color w:val="404040"/>
          <w:sz w:val="18"/>
          <w:szCs w:val="18"/>
          <w:lang w:eastAsia="ko-KR"/>
        </w:rPr>
        <w:t>.</w:t>
      </w:r>
    </w:p>
    <w:p w:rsidR="00B0332A" w:rsidRPr="003275E1" w:rsidRDefault="00B0332A" w:rsidP="00B0332A">
      <w:pPr>
        <w:keepNext/>
        <w:keepLines/>
        <w:spacing w:line="240" w:lineRule="exact"/>
        <w:rPr>
          <w:rFonts w:eastAsia="Gulim" w:cs="Arial"/>
          <w:lang w:eastAsia="ko-KR"/>
        </w:rPr>
      </w:pPr>
      <w:r w:rsidRPr="003275E1">
        <w:rPr>
          <w:rFonts w:eastAsia="Gulim" w:cs="Arial"/>
          <w:color w:val="404040" w:themeColor="text1" w:themeTint="BF"/>
          <w:lang w:eastAsia="ko-KR"/>
        </w:rPr>
        <w:t>정보의</w:t>
      </w:r>
      <w:r w:rsidRPr="003275E1">
        <w:rPr>
          <w:rFonts w:eastAsia="Gulim" w:cs="Arial"/>
          <w:color w:val="404040" w:themeColor="text1" w:themeTint="BF"/>
          <w:lang w:eastAsia="ko-KR"/>
        </w:rPr>
        <w:t xml:space="preserve"> </w:t>
      </w:r>
      <w:r w:rsidRPr="003275E1">
        <w:rPr>
          <w:rFonts w:eastAsia="Gulim" w:cs="Arial"/>
          <w:color w:val="404040" w:themeColor="text1" w:themeTint="BF"/>
          <w:lang w:eastAsia="ko-KR"/>
        </w:rPr>
        <w:t>사용</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Microsoft</w:t>
      </w:r>
      <w:r w:rsidRPr="003275E1">
        <w:rPr>
          <w:rFonts w:eastAsia="Gulim" w:cs="Arial"/>
          <w:color w:val="404040"/>
          <w:sz w:val="18"/>
          <w:szCs w:val="18"/>
          <w:lang w:eastAsia="ko-KR"/>
        </w:rPr>
        <w:t>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귀하의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신원을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식별하거나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귀하에게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연락할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목적으로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사용하지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않습니다</w:t>
      </w:r>
      <w:r w:rsidRPr="003275E1">
        <w:rPr>
          <w:rFonts w:eastAsia="Gulim" w:cs="Arial"/>
          <w:color w:val="404040"/>
          <w:sz w:val="18"/>
          <w:szCs w:val="18"/>
          <w:lang w:eastAsia="ko-KR"/>
        </w:rPr>
        <w:t>. Microsoft</w:t>
      </w:r>
      <w:r w:rsidRPr="003275E1">
        <w:rPr>
          <w:rFonts w:eastAsia="Gulim" w:cs="Arial"/>
          <w:color w:val="404040"/>
          <w:sz w:val="18"/>
          <w:szCs w:val="18"/>
          <w:lang w:eastAsia="ko-KR"/>
        </w:rPr>
        <w:t>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귀하가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서비스를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제공하기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위해서만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사용합니다</w:t>
      </w:r>
      <w:r w:rsidRPr="003275E1">
        <w:rPr>
          <w:rFonts w:eastAsia="Gulim" w:cs="Arial"/>
          <w:color w:val="404040"/>
          <w:sz w:val="18"/>
          <w:szCs w:val="18"/>
          <w:lang w:eastAsia="ko-KR"/>
        </w:rPr>
        <w:t>. Microsoft</w:t>
      </w:r>
      <w:r w:rsidRPr="003275E1">
        <w:rPr>
          <w:rFonts w:eastAsia="Gulim" w:cs="Arial"/>
          <w:color w:val="404040"/>
          <w:sz w:val="18"/>
          <w:szCs w:val="18"/>
          <w:lang w:eastAsia="ko-KR"/>
        </w:rPr>
        <w:t>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서비스를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향상시키기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위해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컴퓨터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바로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가기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검색</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제안</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오류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보고서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맬웨어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보고서</w:t>
      </w:r>
      <w:r w:rsidRPr="003275E1">
        <w:rPr>
          <w:rFonts w:eastAsia="Gulim" w:cs="Arial"/>
          <w:color w:val="404040"/>
          <w:sz w:val="18"/>
          <w:szCs w:val="18"/>
          <w:lang w:eastAsia="ko-KR"/>
        </w:rPr>
        <w:t xml:space="preserve">, URL </w:t>
      </w:r>
      <w:r w:rsidRPr="003275E1">
        <w:rPr>
          <w:rFonts w:eastAsia="Gulim" w:cs="Arial"/>
          <w:color w:val="404040"/>
          <w:sz w:val="18"/>
          <w:szCs w:val="18"/>
          <w:lang w:eastAsia="ko-KR"/>
        </w:rPr>
        <w:t>필터링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보고서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등을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있습니다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또한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하드웨어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lastRenderedPageBreak/>
        <w:t>소프트웨어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공급업체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등</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w:t>
      </w:r>
      <w:r w:rsidRPr="003275E1">
        <w:rPr>
          <w:rFonts w:eastAsia="Gulim" w:cs="Arial"/>
          <w:color w:val="404040"/>
          <w:sz w:val="18"/>
          <w:szCs w:val="18"/>
          <w:lang w:eastAsia="ko-KR"/>
        </w:rPr>
        <w:t>3</w:t>
      </w:r>
      <w:r w:rsidRPr="003275E1">
        <w:rPr>
          <w:rFonts w:eastAsia="Gulim" w:cs="Arial"/>
          <w:color w:val="404040"/>
          <w:sz w:val="18"/>
          <w:szCs w:val="18"/>
          <w:lang w:eastAsia="ko-KR"/>
        </w:rPr>
        <w:t>자와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공유할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있습니다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w:t>
      </w:r>
      <w:r w:rsidRPr="003275E1">
        <w:rPr>
          <w:rFonts w:eastAsia="Gulim" w:cs="Arial"/>
          <w:color w:val="404040"/>
          <w:sz w:val="18"/>
          <w:szCs w:val="18"/>
          <w:lang w:eastAsia="ko-KR"/>
        </w:rPr>
        <w:t>3</w:t>
      </w:r>
      <w:r w:rsidRPr="003275E1">
        <w:rPr>
          <w:rFonts w:eastAsia="Gulim" w:cs="Arial"/>
          <w:color w:val="404040"/>
          <w:sz w:val="18"/>
          <w:szCs w:val="18"/>
          <w:lang w:eastAsia="ko-KR"/>
        </w:rPr>
        <w:t>자는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제품과</w:t>
      </w:r>
      <w:r w:rsidRPr="003275E1">
        <w:rPr>
          <w:rFonts w:eastAsia="Gulim" w:cs="Arial"/>
          <w:color w:val="404040"/>
          <w:sz w:val="18"/>
          <w:szCs w:val="18"/>
          <w:lang w:eastAsia="ko-KR"/>
        </w:rPr>
        <w:t xml:space="preserve"> Microsoft </w:t>
      </w:r>
      <w:r w:rsidRPr="003275E1">
        <w:rPr>
          <w:rFonts w:eastAsia="Gulim" w:cs="Arial"/>
          <w:color w:val="404040"/>
          <w:sz w:val="18"/>
          <w:szCs w:val="18"/>
          <w:lang w:eastAsia="ko-KR"/>
        </w:rPr>
        <w:t>소프트웨어가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함께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실행되는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결과를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향상시키기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위해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이러한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있습니다</w:t>
      </w:r>
      <w:r w:rsidRPr="003275E1">
        <w:rPr>
          <w:rFonts w:eastAsia="Gulim" w:cs="Arial"/>
          <w:color w:val="404040"/>
          <w:sz w:val="18"/>
          <w:szCs w:val="18"/>
          <w:lang w:eastAsia="ko-KR"/>
        </w:rPr>
        <w:t>.</w:t>
      </w:r>
    </w:p>
    <w:p w:rsidR="00B0332A" w:rsidRPr="003275E1" w:rsidRDefault="00B0332A" w:rsidP="00B0332A">
      <w:pPr>
        <w:keepNext/>
        <w:keepLines/>
        <w:spacing w:line="240" w:lineRule="exact"/>
        <w:rPr>
          <w:rFonts w:eastAsia="Gulim" w:cs="Arial"/>
          <w:lang w:eastAsia="ko-KR"/>
        </w:rPr>
      </w:pPr>
      <w:r w:rsidRPr="003275E1">
        <w:rPr>
          <w:rFonts w:eastAsia="Gulim" w:cs="Arial"/>
          <w:color w:val="404040" w:themeColor="text1" w:themeTint="BF"/>
          <w:lang w:eastAsia="ko-KR"/>
        </w:rPr>
        <w:t>데이터</w:t>
      </w:r>
      <w:r w:rsidRPr="003275E1">
        <w:rPr>
          <w:rFonts w:eastAsia="Gulim" w:cs="Arial"/>
          <w:color w:val="404040" w:themeColor="text1" w:themeTint="BF"/>
          <w:lang w:eastAsia="ko-KR"/>
        </w:rPr>
        <w:t xml:space="preserve"> </w:t>
      </w:r>
      <w:r w:rsidRPr="003275E1">
        <w:rPr>
          <w:rFonts w:eastAsia="Gulim" w:cs="Arial"/>
          <w:color w:val="404040" w:themeColor="text1" w:themeTint="BF"/>
          <w:lang w:eastAsia="ko-KR"/>
        </w:rPr>
        <w:t>전송에</w:t>
      </w:r>
      <w:r w:rsidRPr="003275E1">
        <w:rPr>
          <w:rFonts w:eastAsia="Gulim" w:cs="Arial"/>
          <w:color w:val="404040" w:themeColor="text1" w:themeTint="BF"/>
          <w:lang w:eastAsia="ko-KR"/>
        </w:rPr>
        <w:t xml:space="preserve"> </w:t>
      </w:r>
      <w:r w:rsidRPr="003275E1">
        <w:rPr>
          <w:rFonts w:eastAsia="Gulim" w:cs="Arial"/>
          <w:color w:val="404040" w:themeColor="text1" w:themeTint="BF"/>
          <w:lang w:eastAsia="ko-KR"/>
        </w:rPr>
        <w:t>대한</w:t>
      </w:r>
      <w:r w:rsidRPr="003275E1">
        <w:rPr>
          <w:rFonts w:eastAsia="Gulim" w:cs="Arial"/>
          <w:color w:val="404040" w:themeColor="text1" w:themeTint="BF"/>
          <w:lang w:eastAsia="ko-KR"/>
        </w:rPr>
        <w:t xml:space="preserve"> </w:t>
      </w:r>
      <w:r w:rsidRPr="003275E1">
        <w:rPr>
          <w:rFonts w:eastAsia="Gulim" w:cs="Arial"/>
          <w:color w:val="404040" w:themeColor="text1" w:themeTint="BF"/>
          <w:lang w:eastAsia="ko-KR"/>
        </w:rPr>
        <w:t>동의</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귀하는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이러한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기능을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사용함과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동시에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귀하가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사용하고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인터넷</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프로토콜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주소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운영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체제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종류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브라우저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이름과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버전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실행되는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장치의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언어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코드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등과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같은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컴퓨터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전송에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동의하게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됩니다</w:t>
      </w:r>
      <w:r w:rsidRPr="003275E1">
        <w:rPr>
          <w:rFonts w:eastAsia="Gulim" w:cs="Arial"/>
          <w:color w:val="404040"/>
          <w:sz w:val="18"/>
          <w:szCs w:val="18"/>
          <w:lang w:eastAsia="ko-KR"/>
        </w:rPr>
        <w:t>.</w:t>
      </w:r>
    </w:p>
    <w:p w:rsidR="00B0332A" w:rsidRPr="00C04D47" w:rsidRDefault="00B0332A" w:rsidP="00DB4E8F">
      <w:pPr>
        <w:pStyle w:val="PURHeading1"/>
        <w:rPr>
          <w:rFonts w:eastAsia="Gulim" w:cs="Arial"/>
          <w:spacing w:val="-4"/>
          <w:lang w:eastAsia="ko-KR"/>
        </w:rPr>
      </w:pPr>
      <w:r w:rsidRPr="00C04D47">
        <w:rPr>
          <w:rFonts w:eastAsia="Gulim" w:cs="Arial"/>
          <w:spacing w:val="-4"/>
          <w:lang w:eastAsia="ko-KR"/>
        </w:rPr>
        <w:t xml:space="preserve">H.264/AVC VISUAL </w:t>
      </w:r>
      <w:r w:rsidRPr="00C04D47">
        <w:rPr>
          <w:rFonts w:eastAsia="Gulim" w:cs="Arial"/>
          <w:spacing w:val="-4"/>
          <w:lang w:eastAsia="ko-KR"/>
        </w:rPr>
        <w:t>표준</w:t>
      </w:r>
      <w:r w:rsidRPr="00C04D47">
        <w:rPr>
          <w:rFonts w:eastAsia="Gulim" w:cs="Arial"/>
          <w:spacing w:val="-4"/>
          <w:lang w:eastAsia="ko-KR"/>
        </w:rPr>
        <w:t xml:space="preserve">, VC-1 </w:t>
      </w:r>
      <w:r w:rsidRPr="00C04D47">
        <w:rPr>
          <w:rFonts w:eastAsia="Gulim" w:cs="Arial"/>
          <w:spacing w:val="-4"/>
          <w:lang w:eastAsia="ko-KR"/>
        </w:rPr>
        <w:t>비디오</w:t>
      </w:r>
      <w:r w:rsidRPr="00C04D47">
        <w:rPr>
          <w:rFonts w:eastAsia="Gulim" w:cs="Arial"/>
          <w:spacing w:val="-4"/>
          <w:lang w:eastAsia="ko-KR"/>
        </w:rPr>
        <w:t xml:space="preserve"> </w:t>
      </w:r>
      <w:r w:rsidRPr="00C04D47">
        <w:rPr>
          <w:rFonts w:eastAsia="Gulim" w:cs="Arial"/>
          <w:spacing w:val="-4"/>
          <w:lang w:eastAsia="ko-KR"/>
        </w:rPr>
        <w:t>표준</w:t>
      </w:r>
      <w:r w:rsidRPr="00C04D47">
        <w:rPr>
          <w:rFonts w:eastAsia="Gulim" w:cs="Arial"/>
          <w:spacing w:val="-4"/>
          <w:lang w:eastAsia="ko-KR"/>
        </w:rPr>
        <w:t xml:space="preserve">, MPEG-4 VISUAL </w:t>
      </w:r>
      <w:r w:rsidRPr="00C04D47">
        <w:rPr>
          <w:rFonts w:eastAsia="Gulim" w:cs="Arial"/>
          <w:spacing w:val="-4"/>
          <w:lang w:eastAsia="ko-KR"/>
        </w:rPr>
        <w:t>표준</w:t>
      </w:r>
      <w:r w:rsidRPr="00C04D47">
        <w:rPr>
          <w:rFonts w:eastAsia="Gulim" w:cs="Arial"/>
          <w:spacing w:val="-4"/>
          <w:lang w:eastAsia="ko-KR"/>
        </w:rPr>
        <w:t xml:space="preserve"> </w:t>
      </w:r>
      <w:r w:rsidRPr="00C04D47">
        <w:rPr>
          <w:rFonts w:eastAsia="Gulim" w:cs="Arial"/>
          <w:spacing w:val="-4"/>
          <w:lang w:eastAsia="ko-KR"/>
        </w:rPr>
        <w:t>및</w:t>
      </w:r>
      <w:r w:rsidRPr="00C04D47">
        <w:rPr>
          <w:rFonts w:eastAsia="Gulim" w:cs="Arial"/>
          <w:spacing w:val="-4"/>
          <w:lang w:eastAsia="ko-KR"/>
        </w:rPr>
        <w:t xml:space="preserve"> MPEG-2 </w:t>
      </w:r>
      <w:r w:rsidRPr="00C04D47">
        <w:rPr>
          <w:rFonts w:eastAsia="Gulim" w:cs="Arial"/>
          <w:spacing w:val="-4"/>
          <w:lang w:eastAsia="ko-KR"/>
        </w:rPr>
        <w:t>비디오</w:t>
      </w:r>
      <w:r w:rsidRPr="00C04D47">
        <w:rPr>
          <w:rFonts w:eastAsia="Gulim" w:cs="Arial"/>
          <w:spacing w:val="-4"/>
          <w:lang w:eastAsia="ko-KR"/>
        </w:rPr>
        <w:t xml:space="preserve"> </w:t>
      </w:r>
      <w:r w:rsidRPr="00C04D47">
        <w:rPr>
          <w:rFonts w:eastAsia="Gulim" w:cs="Arial"/>
          <w:spacing w:val="-4"/>
          <w:lang w:eastAsia="ko-KR"/>
        </w:rPr>
        <w:t>표준에</w:t>
      </w:r>
      <w:r w:rsidRPr="00C04D47">
        <w:rPr>
          <w:rFonts w:eastAsia="Gulim" w:cs="Arial"/>
          <w:spacing w:val="-4"/>
          <w:lang w:eastAsia="ko-KR"/>
        </w:rPr>
        <w:t xml:space="preserve"> </w:t>
      </w:r>
      <w:r w:rsidRPr="00C04D47">
        <w:rPr>
          <w:rFonts w:eastAsia="Gulim" w:cs="Arial"/>
          <w:spacing w:val="-4"/>
          <w:lang w:eastAsia="ko-KR"/>
        </w:rPr>
        <w:t>대한</w:t>
      </w:r>
      <w:r w:rsidRPr="00C04D47">
        <w:rPr>
          <w:rFonts w:eastAsia="Gulim" w:cs="Arial"/>
          <w:spacing w:val="-4"/>
          <w:lang w:eastAsia="ko-KR"/>
        </w:rPr>
        <w:t xml:space="preserve"> </w:t>
      </w:r>
      <w:r w:rsidRPr="00C04D47">
        <w:rPr>
          <w:rFonts w:eastAsia="Gulim" w:cs="Arial"/>
          <w:spacing w:val="-4"/>
          <w:lang w:eastAsia="ko-KR"/>
        </w:rPr>
        <w:t>통지</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소프트웨어에는</w:t>
      </w:r>
      <w:r w:rsidRPr="003275E1">
        <w:rPr>
          <w:rFonts w:eastAsia="Gulim" w:cs="Arial"/>
          <w:color w:val="404040"/>
          <w:sz w:val="18"/>
          <w:szCs w:val="18"/>
          <w:lang w:eastAsia="ko-KR"/>
        </w:rPr>
        <w:t xml:space="preserve"> H.264/AVC, VC-1, MPEG-4 Part 2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MPEG-2 </w:t>
      </w:r>
      <w:r w:rsidRPr="003275E1">
        <w:rPr>
          <w:rFonts w:eastAsia="Gulim" w:cs="Arial"/>
          <w:color w:val="404040"/>
          <w:sz w:val="18"/>
          <w:szCs w:val="18"/>
          <w:lang w:eastAsia="ko-KR"/>
        </w:rPr>
        <w:t>영상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압축</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기술이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포함되어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있습니다</w:t>
      </w:r>
      <w:r w:rsidRPr="003275E1">
        <w:rPr>
          <w:rFonts w:eastAsia="Gulim" w:cs="Arial"/>
          <w:color w:val="404040"/>
          <w:sz w:val="18"/>
          <w:szCs w:val="18"/>
          <w:lang w:eastAsia="ko-KR"/>
        </w:rPr>
        <w:t>. MPEG LA, L.L.C.</w:t>
      </w:r>
      <w:r w:rsidRPr="003275E1">
        <w:rPr>
          <w:rFonts w:eastAsia="Gulim" w:cs="Arial"/>
          <w:color w:val="404040"/>
          <w:sz w:val="18"/>
          <w:szCs w:val="18"/>
          <w:lang w:eastAsia="ko-KR"/>
        </w:rPr>
        <w:t>에서는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다음과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같은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고지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사항을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표시하도록</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요구합니다</w:t>
      </w:r>
      <w:r w:rsidRPr="003275E1">
        <w:rPr>
          <w:rFonts w:eastAsia="Gulim" w:cs="Arial"/>
          <w:color w:val="404040"/>
          <w:sz w:val="18"/>
          <w:szCs w:val="18"/>
          <w:lang w:eastAsia="ko-KR"/>
        </w:rPr>
        <w:t>.</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본</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제품은</w:t>
      </w:r>
      <w:r w:rsidRPr="003275E1">
        <w:rPr>
          <w:rFonts w:eastAsia="Gulim" w:cs="Arial"/>
          <w:color w:val="404040"/>
          <w:sz w:val="18"/>
          <w:szCs w:val="18"/>
          <w:lang w:eastAsia="ko-KR"/>
        </w:rPr>
        <w:t xml:space="preserve"> AVC, VC-1, MPEG-4 PART 2 VISUAL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MPEG-2 </w:t>
      </w:r>
      <w:r w:rsidRPr="003275E1">
        <w:rPr>
          <w:rFonts w:eastAsia="Gulim" w:cs="Arial"/>
          <w:color w:val="404040"/>
          <w:sz w:val="18"/>
          <w:szCs w:val="18"/>
          <w:lang w:eastAsia="ko-KR"/>
        </w:rPr>
        <w:t>비디오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특허</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포트폴리오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라이선스에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의거하여</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소비자의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개인적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상업적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대해</w:t>
      </w:r>
      <w:r w:rsidRPr="003275E1">
        <w:rPr>
          <w:rFonts w:eastAsia="Gulim" w:cs="Arial"/>
          <w:color w:val="404040"/>
          <w:sz w:val="18"/>
          <w:szCs w:val="18"/>
          <w:lang w:eastAsia="ko-KR"/>
        </w:rPr>
        <w:t xml:space="preserve"> (i) </w:t>
      </w:r>
      <w:r w:rsidRPr="003275E1">
        <w:rPr>
          <w:rFonts w:eastAsia="Gulim" w:cs="Arial"/>
          <w:color w:val="404040"/>
          <w:sz w:val="18"/>
          <w:szCs w:val="18"/>
          <w:lang w:eastAsia="ko-KR"/>
        </w:rPr>
        <w:t>위에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명시된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표준</w:t>
      </w:r>
      <w:r w:rsidRPr="003275E1">
        <w:rPr>
          <w:rFonts w:eastAsia="Gulim" w:cs="Arial"/>
          <w:color w:val="404040"/>
          <w:sz w:val="18"/>
          <w:szCs w:val="18"/>
          <w:lang w:eastAsia="ko-KR"/>
        </w:rPr>
        <w:t>("</w:t>
      </w:r>
      <w:r w:rsidRPr="003275E1">
        <w:rPr>
          <w:rFonts w:eastAsia="Gulim" w:cs="Arial"/>
          <w:color w:val="404040"/>
          <w:sz w:val="18"/>
          <w:szCs w:val="18"/>
          <w:lang w:eastAsia="ko-KR"/>
        </w:rPr>
        <w:t>비디오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표준</w:t>
      </w:r>
      <w:r w:rsidRPr="003275E1">
        <w:rPr>
          <w:rFonts w:eastAsia="Gulim" w:cs="Arial"/>
          <w:color w:val="404040"/>
          <w:sz w:val="18"/>
          <w:szCs w:val="18"/>
          <w:lang w:eastAsia="ko-KR"/>
        </w:rPr>
        <w:t>")</w:t>
      </w:r>
      <w:r w:rsidRPr="003275E1">
        <w:rPr>
          <w:rFonts w:eastAsia="Gulim" w:cs="Arial"/>
          <w:color w:val="404040"/>
          <w:sz w:val="18"/>
          <w:szCs w:val="18"/>
          <w:lang w:eastAsia="ko-KR"/>
        </w:rPr>
        <w:t>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따른</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비디오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인코딩</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w:t>
      </w:r>
      <w:r w:rsidRPr="003275E1">
        <w:rPr>
          <w:rFonts w:eastAsia="Gulim" w:cs="Arial"/>
          <w:color w:val="404040"/>
          <w:sz w:val="18"/>
          <w:szCs w:val="18"/>
          <w:lang w:eastAsia="ko-KR"/>
        </w:rPr>
        <w:t>또는</w:t>
      </w:r>
      <w:r w:rsidRPr="003275E1">
        <w:rPr>
          <w:rFonts w:eastAsia="Gulim" w:cs="Arial"/>
          <w:color w:val="404040"/>
          <w:sz w:val="18"/>
          <w:szCs w:val="18"/>
          <w:lang w:eastAsia="ko-KR"/>
        </w:rPr>
        <w:t xml:space="preserve"> (ii) </w:t>
      </w:r>
      <w:r w:rsidRPr="003275E1">
        <w:rPr>
          <w:rFonts w:eastAsia="Gulim" w:cs="Arial"/>
          <w:color w:val="404040"/>
          <w:sz w:val="18"/>
          <w:szCs w:val="18"/>
          <w:lang w:eastAsia="ko-KR"/>
        </w:rPr>
        <w:t>개인적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및</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비상업적</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활동에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관여하는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소비자가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인코딩했거나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그러한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비디오를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제공할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라이선스가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허여된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비디오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공급자로부터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취득한</w:t>
      </w:r>
      <w:r w:rsidRPr="003275E1">
        <w:rPr>
          <w:rFonts w:eastAsia="Gulim" w:cs="Arial"/>
          <w:color w:val="404040"/>
          <w:sz w:val="18"/>
          <w:szCs w:val="18"/>
          <w:lang w:eastAsia="ko-KR"/>
        </w:rPr>
        <w:t xml:space="preserve"> AVC, VC-1, MPEG-4 PART 2 </w:t>
      </w:r>
      <w:r w:rsidRPr="003275E1">
        <w:rPr>
          <w:rFonts w:eastAsia="Gulim" w:cs="Arial"/>
          <w:color w:val="404040"/>
          <w:sz w:val="18"/>
          <w:szCs w:val="18"/>
          <w:lang w:eastAsia="ko-KR"/>
        </w:rPr>
        <w:t>또는</w:t>
      </w:r>
      <w:r w:rsidRPr="003275E1">
        <w:rPr>
          <w:rFonts w:eastAsia="Gulim" w:cs="Arial"/>
          <w:color w:val="404040"/>
          <w:sz w:val="18"/>
          <w:szCs w:val="18"/>
          <w:lang w:eastAsia="ko-KR"/>
        </w:rPr>
        <w:t xml:space="preserve"> MPEG-2 </w:t>
      </w:r>
      <w:r w:rsidRPr="003275E1">
        <w:rPr>
          <w:rFonts w:eastAsia="Gulim" w:cs="Arial"/>
          <w:color w:val="404040"/>
          <w:sz w:val="18"/>
          <w:szCs w:val="18"/>
          <w:lang w:eastAsia="ko-KR"/>
        </w:rPr>
        <w:t>비디오의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디코딩을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라이선스가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허여됩니다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기타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다른</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용도로는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라이선스가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허여되지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않으며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묵시적으로도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허용되지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않습니다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추가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정보는</w:t>
      </w:r>
      <w:r w:rsidRPr="003275E1">
        <w:rPr>
          <w:rFonts w:eastAsia="Gulim" w:cs="Arial"/>
          <w:color w:val="404040"/>
          <w:sz w:val="18"/>
          <w:szCs w:val="18"/>
          <w:lang w:eastAsia="ko-KR"/>
        </w:rPr>
        <w:t xml:space="preserve"> MPEG LA, L.L.C.</w:t>
      </w:r>
      <w:r w:rsidRPr="003275E1">
        <w:rPr>
          <w:rFonts w:eastAsia="Gulim" w:cs="Arial"/>
          <w:color w:val="404040"/>
          <w:sz w:val="18"/>
          <w:szCs w:val="18"/>
          <w:lang w:eastAsia="ko-KR"/>
        </w:rPr>
        <w:t>에서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얻을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있습니다</w:t>
      </w:r>
      <w:r w:rsidRPr="003275E1">
        <w:rPr>
          <w:rFonts w:eastAsia="Gulim" w:cs="Arial"/>
          <w:color w:val="404040"/>
          <w:sz w:val="18"/>
          <w:szCs w:val="18"/>
          <w:lang w:eastAsia="ko-KR"/>
        </w:rPr>
        <w:t xml:space="preserve">. </w:t>
      </w:r>
      <w:hyperlink r:id="rId147" w:history="1">
        <w:r w:rsidRPr="003275E1">
          <w:rPr>
            <w:rStyle w:val="Hyperlink"/>
            <w:rFonts w:eastAsia="Gulim" w:cs="Arial"/>
            <w:sz w:val="18"/>
            <w:szCs w:val="18"/>
            <w:lang w:eastAsia="ko-KR"/>
          </w:rPr>
          <w:t>http://www.mpegla.com/index1.cfm</w:t>
        </w:r>
      </w:hyperlink>
      <w:r w:rsidRPr="003275E1">
        <w:rPr>
          <w:rFonts w:eastAsia="Gulim" w:cs="Arial"/>
          <w:color w:val="404040"/>
          <w:sz w:val="18"/>
          <w:szCs w:val="18"/>
          <w:lang w:eastAsia="ko-KR"/>
        </w:rPr>
        <w:t>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참조하십시오</w:t>
      </w:r>
      <w:r w:rsidRPr="003275E1">
        <w:rPr>
          <w:rFonts w:eastAsia="Gulim" w:cs="Arial"/>
          <w:color w:val="404040"/>
          <w:sz w:val="18"/>
          <w:szCs w:val="18"/>
          <w:lang w:eastAsia="ko-KR"/>
        </w:rPr>
        <w:t>.</w:t>
      </w:r>
    </w:p>
    <w:p w:rsidR="00B0332A" w:rsidRPr="003275E1" w:rsidRDefault="00B0332A" w:rsidP="00B0332A">
      <w:pPr>
        <w:ind w:left="270"/>
        <w:rPr>
          <w:rFonts w:eastAsia="Gulim" w:cs="Arial"/>
          <w:lang w:eastAsia="ko-KR"/>
        </w:rPr>
      </w:pPr>
      <w:r w:rsidRPr="003275E1">
        <w:rPr>
          <w:rFonts w:eastAsia="Gulim" w:cs="Arial"/>
          <w:color w:val="404040"/>
          <w:sz w:val="18"/>
          <w:szCs w:val="18"/>
          <w:lang w:eastAsia="ko-KR"/>
        </w:rPr>
        <w:t>즉</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이</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통지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사항은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소프트웨어를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업무용으로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개인적으로만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일반적인</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사용에</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대해서는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제한하거나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금지하지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않습니다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단</w:t>
      </w:r>
      <w:r w:rsidRPr="003275E1">
        <w:rPr>
          <w:rFonts w:eastAsia="Gulim" w:cs="Arial"/>
          <w:color w:val="404040"/>
          <w:sz w:val="18"/>
          <w:szCs w:val="18"/>
          <w:lang w:eastAsia="ko-KR"/>
        </w:rPr>
        <w:t xml:space="preserve">, (i) </w:t>
      </w:r>
      <w:r w:rsidRPr="003275E1">
        <w:rPr>
          <w:rFonts w:eastAsia="Gulim" w:cs="Arial"/>
          <w:color w:val="404040"/>
          <w:sz w:val="18"/>
          <w:szCs w:val="18"/>
          <w:lang w:eastAsia="ko-KR"/>
        </w:rPr>
        <w:t>소프트웨어를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제</w:t>
      </w:r>
      <w:r w:rsidRPr="003275E1">
        <w:rPr>
          <w:rFonts w:eastAsia="Gulim" w:cs="Arial"/>
          <w:color w:val="404040"/>
          <w:sz w:val="18"/>
          <w:szCs w:val="18"/>
          <w:lang w:eastAsia="ko-KR"/>
        </w:rPr>
        <w:t>3</w:t>
      </w:r>
      <w:r w:rsidRPr="003275E1">
        <w:rPr>
          <w:rFonts w:eastAsia="Gulim" w:cs="Arial"/>
          <w:color w:val="404040"/>
          <w:sz w:val="18"/>
          <w:szCs w:val="18"/>
          <w:lang w:eastAsia="ko-KR"/>
        </w:rPr>
        <w:t>자에게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재배포하는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경우</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또는</w:t>
      </w:r>
      <w:r w:rsidRPr="003275E1">
        <w:rPr>
          <w:rFonts w:eastAsia="Gulim" w:cs="Arial"/>
          <w:color w:val="404040"/>
          <w:sz w:val="18"/>
          <w:szCs w:val="18"/>
          <w:lang w:eastAsia="ko-KR"/>
        </w:rPr>
        <w:t xml:space="preserve"> (ii) </w:t>
      </w:r>
      <w:r w:rsidRPr="003275E1">
        <w:rPr>
          <w:rFonts w:eastAsia="Gulim" w:cs="Arial"/>
          <w:color w:val="404040"/>
          <w:sz w:val="18"/>
          <w:szCs w:val="18"/>
          <w:lang w:eastAsia="ko-KR"/>
        </w:rPr>
        <w:t>제</w:t>
      </w:r>
      <w:r w:rsidRPr="003275E1">
        <w:rPr>
          <w:rFonts w:eastAsia="Gulim" w:cs="Arial"/>
          <w:color w:val="404040"/>
          <w:sz w:val="18"/>
          <w:szCs w:val="18"/>
          <w:lang w:eastAsia="ko-KR"/>
        </w:rPr>
        <w:t>3</w:t>
      </w:r>
      <w:r w:rsidRPr="003275E1">
        <w:rPr>
          <w:rFonts w:eastAsia="Gulim" w:cs="Arial"/>
          <w:color w:val="404040"/>
          <w:sz w:val="18"/>
          <w:szCs w:val="18"/>
          <w:lang w:eastAsia="ko-KR"/>
        </w:rPr>
        <w:t>자에게</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배포할</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목적으로</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비디오</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표준</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호환</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기술을</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사용하여</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콘텐츠를</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생성하는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경우는</w:t>
      </w:r>
      <w:r w:rsidRPr="003275E1">
        <w:rPr>
          <w:rFonts w:eastAsia="Gulim" w:cs="Arial"/>
          <w:color w:val="404040"/>
          <w:sz w:val="18"/>
          <w:szCs w:val="18"/>
          <w:lang w:eastAsia="ko-KR"/>
        </w:rPr>
        <w:t xml:space="preserve"> </w:t>
      </w:r>
      <w:r w:rsidRPr="003275E1">
        <w:rPr>
          <w:rFonts w:eastAsia="Gulim" w:cs="Arial"/>
          <w:color w:val="404040"/>
          <w:sz w:val="18"/>
          <w:szCs w:val="18"/>
          <w:lang w:eastAsia="ko-KR"/>
        </w:rPr>
        <w:t>예외입니다</w:t>
      </w:r>
      <w:r w:rsidRPr="003275E1">
        <w:rPr>
          <w:rFonts w:eastAsia="Gulim" w:cs="Arial"/>
          <w:color w:val="404040"/>
          <w:sz w:val="18"/>
          <w:szCs w:val="18"/>
          <w:lang w:eastAsia="ko-KR"/>
        </w:rPr>
        <w:t>.</w:t>
      </w:r>
    </w:p>
    <w:p w:rsidR="00B0332A" w:rsidRPr="003275E1" w:rsidRDefault="00B0332A" w:rsidP="00DB4E8F">
      <w:pPr>
        <w:pStyle w:val="PURHeading1"/>
        <w:rPr>
          <w:rFonts w:eastAsia="Gulim" w:cs="Arial"/>
          <w:lang w:eastAsia="ko-KR"/>
        </w:rPr>
      </w:pP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동의</w:t>
      </w:r>
      <w:r w:rsidRPr="003275E1">
        <w:rPr>
          <w:rFonts w:eastAsia="Gulim" w:cs="Arial"/>
          <w:lang w:eastAsia="ko-KR"/>
        </w:rPr>
        <w:t xml:space="preserve"> </w:t>
      </w:r>
      <w:r w:rsidRPr="003275E1">
        <w:rPr>
          <w:rFonts w:eastAsia="Gulim" w:cs="Arial"/>
          <w:lang w:eastAsia="ko-KR"/>
        </w:rPr>
        <w:t>없이</w:t>
      </w:r>
      <w:r w:rsidRPr="003275E1">
        <w:rPr>
          <w:rFonts w:eastAsia="Gulim" w:cs="Arial"/>
          <w:lang w:eastAsia="ko-KR"/>
        </w:rPr>
        <w:t xml:space="preserve"> </w:t>
      </w:r>
      <w:r w:rsidRPr="003275E1">
        <w:rPr>
          <w:rFonts w:eastAsia="Gulim" w:cs="Arial"/>
          <w:lang w:eastAsia="ko-KR"/>
        </w:rPr>
        <w:t>설치된</w:t>
      </w:r>
      <w:r w:rsidRPr="003275E1">
        <w:rPr>
          <w:rFonts w:eastAsia="Gulim" w:cs="Arial"/>
          <w:lang w:eastAsia="ko-KR"/>
        </w:rPr>
        <w:t xml:space="preserve"> </w:t>
      </w:r>
      <w:r w:rsidRPr="003275E1">
        <w:rPr>
          <w:rFonts w:eastAsia="Gulim" w:cs="Arial"/>
          <w:lang w:eastAsia="ko-KR"/>
        </w:rPr>
        <w:t>소프트웨어</w:t>
      </w:r>
    </w:p>
    <w:p w:rsidR="00B0332A" w:rsidRPr="003275E1" w:rsidRDefault="00B0332A" w:rsidP="00B0332A">
      <w:pPr>
        <w:ind w:left="270"/>
        <w:rPr>
          <w:rFonts w:eastAsia="Gulim" w:cs="Arial"/>
          <w:lang w:eastAsia="ko-KR"/>
        </w:rPr>
      </w:pPr>
      <w:r w:rsidRPr="003275E1">
        <w:rPr>
          <w:rFonts w:eastAsia="Gulim" w:cs="Arial"/>
          <w:color w:val="404040" w:themeColor="text1" w:themeTint="BF"/>
          <w:sz w:val="18"/>
          <w:lang w:eastAsia="ko-KR"/>
        </w:rPr>
        <w:t>컴퓨터를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켜면</w:t>
      </w:r>
      <w:r w:rsidRPr="003275E1">
        <w:rPr>
          <w:rFonts w:eastAsia="Gulim" w:cs="Arial"/>
          <w:color w:val="404040" w:themeColor="text1" w:themeTint="BF"/>
          <w:sz w:val="18"/>
          <w:lang w:eastAsia="ko-KR"/>
        </w:rPr>
        <w:t xml:space="preserve"> Windows Defender</w:t>
      </w:r>
      <w:r w:rsidRPr="003275E1">
        <w:rPr>
          <w:rFonts w:eastAsia="Gulim" w:cs="Arial"/>
          <w:color w:val="404040" w:themeColor="text1" w:themeTint="BF"/>
          <w:sz w:val="18"/>
          <w:lang w:eastAsia="ko-KR"/>
        </w:rPr>
        <w:t>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귀하의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컴퓨터에서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스파이웨어</w:t>
      </w:r>
      <w:r w:rsidRPr="003275E1">
        <w:rPr>
          <w:rFonts w:eastAsia="Gulim" w:cs="Arial"/>
          <w:color w:val="404040" w:themeColor="text1" w:themeTint="BF"/>
          <w:sz w:val="18"/>
          <w:lang w:eastAsia="ko-KR"/>
        </w:rPr>
        <w:t>", "</w:t>
      </w:r>
      <w:r w:rsidRPr="003275E1">
        <w:rPr>
          <w:rFonts w:eastAsia="Gulim" w:cs="Arial"/>
          <w:color w:val="404040" w:themeColor="text1" w:themeTint="BF"/>
          <w:sz w:val="18"/>
          <w:lang w:eastAsia="ko-KR"/>
        </w:rPr>
        <w:t>애드웨어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기타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잠재적으로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원치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않는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검색합니다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없이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설치된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발견되면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소프트웨어에서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무시할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것인지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불능으로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만들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것인지</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격리할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것인지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제거할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것인지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묻습니다</w:t>
      </w:r>
      <w:r w:rsidRPr="003275E1">
        <w:rPr>
          <w:rFonts w:eastAsia="Gulim" w:cs="Arial"/>
          <w:color w:val="404040" w:themeColor="text1" w:themeTint="BF"/>
          <w:sz w:val="18"/>
          <w:lang w:eastAsia="ko-KR"/>
        </w:rPr>
        <w:t>. "</w:t>
      </w:r>
      <w:r w:rsidRPr="003275E1">
        <w:rPr>
          <w:rFonts w:eastAsia="Gulim" w:cs="Arial"/>
          <w:color w:val="404040" w:themeColor="text1" w:themeTint="BF"/>
          <w:sz w:val="18"/>
          <w:lang w:eastAsia="ko-KR"/>
        </w:rPr>
        <w:t>높음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심각함</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수준의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없이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설치된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검색된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경우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이는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기본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설정을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변경하지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않는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검사</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후에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자동</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제거됩니다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없이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설치된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제거하거나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불능으로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만드는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경우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시스템의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다른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작동이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중단되거나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컴퓨터에서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다른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라이선스를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위반하게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있습니다</w:t>
      </w:r>
      <w:r w:rsidRPr="003275E1">
        <w:rPr>
          <w:rFonts w:eastAsia="Gulim" w:cs="Arial"/>
          <w:color w:val="404040" w:themeColor="text1" w:themeTint="BF"/>
          <w:sz w:val="18"/>
          <w:lang w:eastAsia="ko-KR"/>
        </w:rPr>
        <w:t>.</w:t>
      </w:r>
    </w:p>
    <w:p w:rsidR="00B0332A" w:rsidRPr="003275E1" w:rsidRDefault="00B0332A" w:rsidP="00B0332A">
      <w:pPr>
        <w:ind w:left="270"/>
        <w:rPr>
          <w:rFonts w:eastAsia="Gulim" w:cs="Arial"/>
          <w:lang w:eastAsia="ko-KR"/>
        </w:rPr>
      </w:pPr>
      <w:r w:rsidRPr="003275E1">
        <w:rPr>
          <w:rFonts w:eastAsia="Gulim" w:cs="Arial"/>
          <w:color w:val="404040" w:themeColor="text1" w:themeTint="BF"/>
          <w:sz w:val="18"/>
          <w:lang w:eastAsia="ko-KR"/>
        </w:rPr>
        <w:t>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경우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없이</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설치된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아닌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다른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소프트웨어까지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제거되거나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사용하지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못하게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있습니다</w:t>
      </w:r>
      <w:r w:rsidRPr="003275E1">
        <w:rPr>
          <w:rFonts w:eastAsia="Gulim" w:cs="Arial"/>
          <w:color w:val="404040" w:themeColor="text1" w:themeTint="BF"/>
          <w:sz w:val="18"/>
          <w:lang w:eastAsia="ko-KR"/>
        </w:rPr>
        <w:t>.</w:t>
      </w:r>
    </w:p>
    <w:p w:rsidR="00B0332A" w:rsidRPr="003275E1" w:rsidRDefault="00B0332A" w:rsidP="00B0332A">
      <w:pPr>
        <w:keepNext/>
        <w:keepLines/>
        <w:pBdr>
          <w:bottom w:val="single" w:sz="8" w:space="1" w:color="00467F" w:themeColor="text2"/>
        </w:pBdr>
        <w:spacing w:before="240" w:after="240" w:line="240" w:lineRule="exact"/>
        <w:rPr>
          <w:rFonts w:eastAsia="Gulim" w:cs="Arial"/>
          <w:lang w:eastAsia="ko-KR"/>
        </w:rPr>
      </w:pPr>
      <w:r w:rsidRPr="003275E1">
        <w:rPr>
          <w:rFonts w:eastAsia="Gulim" w:cs="Arial"/>
          <w:smallCaps/>
          <w:color w:val="00467F" w:themeColor="text2"/>
          <w:sz w:val="24"/>
          <w:szCs w:val="24"/>
          <w:lang w:eastAsia="ko-KR"/>
        </w:rPr>
        <w:t>녹음</w:t>
      </w:r>
      <w:r w:rsidRPr="003275E1">
        <w:rPr>
          <w:rFonts w:eastAsia="Gulim" w:cs="Arial"/>
          <w:smallCaps/>
          <w:color w:val="00467F" w:themeColor="text2"/>
          <w:sz w:val="24"/>
          <w:szCs w:val="24"/>
          <w:lang w:eastAsia="ko-KR"/>
        </w:rPr>
        <w:t xml:space="preserve"> </w:t>
      </w:r>
      <w:r w:rsidRPr="003275E1">
        <w:rPr>
          <w:rFonts w:eastAsia="Gulim" w:cs="Arial"/>
          <w:smallCaps/>
          <w:color w:val="00467F" w:themeColor="text2"/>
          <w:sz w:val="24"/>
          <w:szCs w:val="24"/>
          <w:lang w:eastAsia="ko-KR"/>
        </w:rPr>
        <w:t>통지</w:t>
      </w:r>
    </w:p>
    <w:p w:rsidR="00B0332A" w:rsidRPr="003275E1" w:rsidRDefault="00B0332A" w:rsidP="00B0332A">
      <w:pPr>
        <w:ind w:left="270"/>
        <w:rPr>
          <w:rFonts w:eastAsia="Gulim" w:cs="Arial"/>
          <w:lang w:eastAsia="ko-KR"/>
        </w:rPr>
      </w:pPr>
      <w:r w:rsidRPr="003275E1">
        <w:rPr>
          <w:rFonts w:eastAsia="Gulim" w:cs="Arial"/>
          <w:color w:val="404040" w:themeColor="text1" w:themeTint="BF"/>
          <w:sz w:val="18"/>
          <w:lang w:eastAsia="ko-KR"/>
        </w:rPr>
        <w:t>일부</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관할지의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법에서는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대화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내용</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제한적</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수집</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자료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저장소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개인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식별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정보를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수신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모니터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녹음하기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전에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당사자에게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통지하거나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당사자의</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얻도록</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규정하고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있습니다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귀하는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모든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관련</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법률을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준수할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온라인</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서비스</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및</w:t>
      </w:r>
      <w:r w:rsidRPr="003275E1">
        <w:rPr>
          <w:rFonts w:eastAsia="Gulim" w:cs="Arial"/>
          <w:color w:val="404040" w:themeColor="text1" w:themeTint="BF"/>
          <w:sz w:val="18"/>
          <w:lang w:eastAsia="ko-KR"/>
        </w:rPr>
        <w:t>/</w:t>
      </w:r>
      <w:r w:rsidRPr="003275E1">
        <w:rPr>
          <w:rFonts w:eastAsia="Gulim" w:cs="Arial"/>
          <w:color w:val="404040" w:themeColor="text1" w:themeTint="BF"/>
          <w:sz w:val="18"/>
          <w:lang w:eastAsia="ko-KR"/>
        </w:rPr>
        <w:t>또는</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녹음</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기능을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사용하기</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전에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필요한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모든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동의를</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얻고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필요한</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부분을</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모두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공개할</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것에</w:t>
      </w:r>
      <w:r w:rsidRPr="003275E1">
        <w:rPr>
          <w:rFonts w:eastAsia="Gulim" w:cs="Arial"/>
          <w:color w:val="404040" w:themeColor="text1" w:themeTint="BF"/>
          <w:sz w:val="18"/>
          <w:lang w:eastAsia="ko-KR"/>
        </w:rPr>
        <w:t xml:space="preserve"> </w:t>
      </w:r>
      <w:r w:rsidRPr="003275E1">
        <w:rPr>
          <w:rFonts w:eastAsia="Gulim" w:cs="Arial"/>
          <w:color w:val="404040" w:themeColor="text1" w:themeTint="BF"/>
          <w:sz w:val="18"/>
          <w:lang w:eastAsia="ko-KR"/>
        </w:rPr>
        <w:t>동의합니다</w:t>
      </w:r>
      <w:r w:rsidRPr="003275E1">
        <w:rPr>
          <w:rFonts w:eastAsia="Gulim" w:cs="Arial"/>
          <w:color w:val="404040" w:themeColor="text1" w:themeTint="BF"/>
          <w:sz w:val="18"/>
          <w:lang w:eastAsia="ko-KR"/>
        </w:rPr>
        <w:t>.</w:t>
      </w:r>
    </w:p>
    <w:p w:rsidR="00EB5933" w:rsidRPr="003275E1" w:rsidRDefault="00EB5933" w:rsidP="00EB5933">
      <w:pPr>
        <w:pStyle w:val="PURHeading1"/>
        <w:rPr>
          <w:rFonts w:eastAsia="Gulim" w:cs="Arial"/>
          <w:lang w:eastAsia="ko-KR"/>
        </w:rPr>
      </w:pPr>
      <w:r w:rsidRPr="003275E1">
        <w:rPr>
          <w:rFonts w:eastAsia="Gulim" w:cs="Arial"/>
          <w:lang w:eastAsia="ko-KR"/>
        </w:rPr>
        <w:t>Yammer</w:t>
      </w:r>
    </w:p>
    <w:p w:rsidR="00EB5933" w:rsidRPr="003275E1" w:rsidRDefault="00EB5933" w:rsidP="00EB5933">
      <w:pPr>
        <w:pStyle w:val="PURBody-Indented"/>
        <w:rPr>
          <w:rFonts w:eastAsia="Gulim" w:cs="Arial"/>
          <w:lang w:eastAsia="ko-KR"/>
        </w:rPr>
      </w:pPr>
      <w:r w:rsidRPr="003275E1">
        <w:rPr>
          <w:rFonts w:eastAsia="Gulim" w:cs="Arial"/>
          <w:lang w:eastAsia="ko-KR"/>
        </w:rPr>
        <w:t>Microsoft Dynamics CRM</w:t>
      </w:r>
      <w:r w:rsidRPr="003275E1">
        <w:rPr>
          <w:rFonts w:eastAsia="Gulim" w:cs="Arial"/>
          <w:lang w:eastAsia="ko-KR"/>
        </w:rPr>
        <w:t>을</w:t>
      </w:r>
      <w:r w:rsidRPr="003275E1">
        <w:rPr>
          <w:rFonts w:eastAsia="Gulim" w:cs="Arial"/>
          <w:lang w:eastAsia="ko-KR"/>
        </w:rPr>
        <w:t xml:space="preserve"> Yammer</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연결하는</w:t>
      </w:r>
      <w:r w:rsidRPr="003275E1">
        <w:rPr>
          <w:rFonts w:eastAsia="Gulim" w:cs="Arial"/>
          <w:lang w:eastAsia="ko-KR"/>
        </w:rPr>
        <w:t xml:space="preserve"> </w:t>
      </w:r>
      <w:r w:rsidRPr="003275E1">
        <w:rPr>
          <w:rFonts w:eastAsia="Gulim" w:cs="Arial"/>
          <w:lang w:eastAsia="ko-KR"/>
        </w:rPr>
        <w:t>소프트웨어를</w:t>
      </w:r>
      <w:r w:rsidRPr="003275E1">
        <w:rPr>
          <w:rFonts w:eastAsia="Gulim" w:cs="Arial"/>
          <w:lang w:eastAsia="ko-KR"/>
        </w:rPr>
        <w:t xml:space="preserve"> </w:t>
      </w:r>
      <w:r w:rsidRPr="003275E1">
        <w:rPr>
          <w:rFonts w:eastAsia="Gulim" w:cs="Arial"/>
          <w:lang w:eastAsia="ko-KR"/>
        </w:rPr>
        <w:t>사용하면</w:t>
      </w:r>
      <w:r w:rsidRPr="003275E1">
        <w:rPr>
          <w:rFonts w:eastAsia="Gulim" w:cs="Arial"/>
          <w:lang w:eastAsia="ko-KR"/>
        </w:rPr>
        <w:t xml:space="preserve"> </w:t>
      </w:r>
      <w:r w:rsidRPr="003275E1">
        <w:rPr>
          <w:rFonts w:eastAsia="Gulim" w:cs="Arial"/>
          <w:lang w:eastAsia="ko-KR"/>
        </w:rPr>
        <w:t>두</w:t>
      </w:r>
      <w:r w:rsidRPr="003275E1">
        <w:rPr>
          <w:rFonts w:eastAsia="Gulim" w:cs="Arial"/>
          <w:lang w:eastAsia="ko-KR"/>
        </w:rPr>
        <w:t xml:space="preserve"> </w:t>
      </w:r>
      <w:r w:rsidRPr="003275E1">
        <w:rPr>
          <w:rFonts w:eastAsia="Gulim" w:cs="Arial"/>
          <w:lang w:eastAsia="ko-KR"/>
        </w:rPr>
        <w:t>서비스</w:t>
      </w:r>
      <w:r w:rsidRPr="003275E1">
        <w:rPr>
          <w:rFonts w:eastAsia="Gulim" w:cs="Arial"/>
          <w:lang w:eastAsia="ko-KR"/>
        </w:rPr>
        <w:t xml:space="preserve"> </w:t>
      </w:r>
      <w:r w:rsidRPr="003275E1">
        <w:rPr>
          <w:rFonts w:eastAsia="Gulim" w:cs="Arial"/>
          <w:lang w:eastAsia="ko-KR"/>
        </w:rPr>
        <w:t>간에</w:t>
      </w:r>
      <w:r w:rsidRPr="003275E1">
        <w:rPr>
          <w:rFonts w:eastAsia="Gulim" w:cs="Arial"/>
          <w:lang w:eastAsia="ko-KR"/>
        </w:rPr>
        <w:t xml:space="preserve"> </w:t>
      </w:r>
      <w:r w:rsidRPr="003275E1">
        <w:rPr>
          <w:rFonts w:eastAsia="Gulim" w:cs="Arial"/>
          <w:lang w:eastAsia="ko-KR"/>
        </w:rPr>
        <w:t>특정</w:t>
      </w:r>
      <w:r w:rsidRPr="003275E1">
        <w:rPr>
          <w:rFonts w:eastAsia="Gulim" w:cs="Arial"/>
          <w:lang w:eastAsia="ko-KR"/>
        </w:rPr>
        <w:t xml:space="preserve"> </w:t>
      </w:r>
      <w:r w:rsidRPr="003275E1">
        <w:rPr>
          <w:rFonts w:eastAsia="Gulim" w:cs="Arial"/>
          <w:lang w:eastAsia="ko-KR"/>
        </w:rPr>
        <w:t>데이터를</w:t>
      </w:r>
      <w:r w:rsidRPr="003275E1">
        <w:rPr>
          <w:rFonts w:eastAsia="Gulim" w:cs="Arial"/>
          <w:lang w:eastAsia="ko-KR"/>
        </w:rPr>
        <w:t xml:space="preserve"> </w:t>
      </w:r>
      <w:r w:rsidRPr="003275E1">
        <w:rPr>
          <w:rFonts w:eastAsia="Gulim" w:cs="Arial"/>
          <w:lang w:eastAsia="ko-KR"/>
        </w:rPr>
        <w:t>공유할</w:t>
      </w:r>
      <w:r w:rsidRPr="003275E1">
        <w:rPr>
          <w:rFonts w:eastAsia="Gulim" w:cs="Arial"/>
          <w:lang w:eastAsia="ko-KR"/>
        </w:rPr>
        <w:t xml:space="preserve"> </w:t>
      </w:r>
      <w:r w:rsidRPr="003275E1">
        <w:rPr>
          <w:rFonts w:eastAsia="Gulim" w:cs="Arial"/>
          <w:lang w:eastAsia="ko-KR"/>
        </w:rPr>
        <w:t>수</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xml:space="preserve">. </w:t>
      </w:r>
      <w:r w:rsidRPr="003275E1">
        <w:rPr>
          <w:rFonts w:eastAsia="Gulim" w:cs="Arial"/>
          <w:lang w:eastAsia="ko-KR"/>
        </w:rPr>
        <w:t>귀하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w:t>
      </w:r>
      <w:r w:rsidRPr="003275E1">
        <w:rPr>
          <w:rFonts w:eastAsia="Gulim" w:cs="Arial"/>
          <w:lang w:eastAsia="ko-KR"/>
        </w:rPr>
        <w:t xml:space="preserve"> </w:t>
      </w:r>
      <w:r w:rsidRPr="003275E1">
        <w:rPr>
          <w:rFonts w:eastAsia="Gulim" w:cs="Arial"/>
          <w:lang w:eastAsia="ko-KR"/>
        </w:rPr>
        <w:t>쪽에서</w:t>
      </w:r>
      <w:r w:rsidRPr="003275E1">
        <w:rPr>
          <w:rFonts w:eastAsia="Gulim" w:cs="Arial"/>
          <w:lang w:eastAsia="ko-KR"/>
        </w:rPr>
        <w:t xml:space="preserve"> (i) </w:t>
      </w:r>
      <w:r w:rsidRPr="003275E1">
        <w:rPr>
          <w:rFonts w:eastAsia="Gulim" w:cs="Arial"/>
          <w:lang w:eastAsia="ko-KR"/>
        </w:rPr>
        <w:t>게시물</w:t>
      </w:r>
      <w:r w:rsidRPr="003275E1">
        <w:rPr>
          <w:rFonts w:eastAsia="Gulim" w:cs="Arial"/>
          <w:lang w:eastAsia="ko-KR"/>
        </w:rPr>
        <w:t xml:space="preserve">, (ii) CRM </w:t>
      </w:r>
      <w:r w:rsidRPr="003275E1">
        <w:rPr>
          <w:rFonts w:eastAsia="Gulim" w:cs="Arial"/>
          <w:lang w:eastAsia="ko-KR"/>
        </w:rPr>
        <w:t>레코드에</w:t>
      </w:r>
      <w:r w:rsidRPr="003275E1">
        <w:rPr>
          <w:rFonts w:eastAsia="Gulim" w:cs="Arial"/>
          <w:lang w:eastAsia="ko-KR"/>
        </w:rPr>
        <w:t xml:space="preserve"> </w:t>
      </w:r>
      <w:r w:rsidRPr="003275E1">
        <w:rPr>
          <w:rFonts w:eastAsia="Gulim" w:cs="Arial"/>
          <w:lang w:eastAsia="ko-KR"/>
        </w:rPr>
        <w:t>대한</w:t>
      </w:r>
      <w:r w:rsidRPr="003275E1">
        <w:rPr>
          <w:rFonts w:eastAsia="Gulim" w:cs="Arial"/>
          <w:lang w:eastAsia="ko-KR"/>
        </w:rPr>
        <w:t xml:space="preserve"> </w:t>
      </w:r>
      <w:r w:rsidRPr="003275E1">
        <w:rPr>
          <w:rFonts w:eastAsia="Gulim" w:cs="Arial"/>
          <w:lang w:eastAsia="ko-KR"/>
        </w:rPr>
        <w:t>링크</w:t>
      </w:r>
      <w:r w:rsidRPr="003275E1">
        <w:rPr>
          <w:rFonts w:eastAsia="Gulim" w:cs="Arial"/>
          <w:lang w:eastAsia="ko-KR"/>
        </w:rPr>
        <w:t xml:space="preserve">, (iii) CRM </w:t>
      </w:r>
      <w:r w:rsidRPr="003275E1">
        <w:rPr>
          <w:rFonts w:eastAsia="Gulim" w:cs="Arial"/>
          <w:lang w:eastAsia="ko-KR"/>
        </w:rPr>
        <w:t>레코드의</w:t>
      </w:r>
      <w:r w:rsidRPr="003275E1">
        <w:rPr>
          <w:rFonts w:eastAsia="Gulim" w:cs="Arial"/>
          <w:lang w:eastAsia="ko-KR"/>
        </w:rPr>
        <w:t xml:space="preserve"> </w:t>
      </w:r>
      <w:r w:rsidRPr="003275E1">
        <w:rPr>
          <w:rFonts w:eastAsia="Gulim" w:cs="Arial"/>
          <w:lang w:eastAsia="ko-KR"/>
        </w:rPr>
        <w:t>설명</w:t>
      </w:r>
      <w:r w:rsidRPr="003275E1">
        <w:rPr>
          <w:rFonts w:eastAsia="Gulim" w:cs="Arial"/>
          <w:lang w:eastAsia="ko-KR"/>
        </w:rPr>
        <w:t xml:space="preserve"> </w:t>
      </w:r>
      <w:r w:rsidRPr="003275E1">
        <w:rPr>
          <w:rFonts w:eastAsia="Gulim" w:cs="Arial"/>
          <w:lang w:eastAsia="ko-KR"/>
        </w:rPr>
        <w:t>필드에</w:t>
      </w:r>
      <w:r w:rsidRPr="003275E1">
        <w:rPr>
          <w:rFonts w:eastAsia="Gulim" w:cs="Arial"/>
          <w:lang w:eastAsia="ko-KR"/>
        </w:rPr>
        <w:t xml:space="preserve"> </w:t>
      </w:r>
      <w:r w:rsidRPr="003275E1">
        <w:rPr>
          <w:rFonts w:eastAsia="Gulim" w:cs="Arial"/>
          <w:lang w:eastAsia="ko-KR"/>
        </w:rPr>
        <w:t>포함된</w:t>
      </w:r>
      <w:r w:rsidRPr="003275E1">
        <w:rPr>
          <w:rFonts w:eastAsia="Gulim" w:cs="Arial"/>
          <w:lang w:eastAsia="ko-KR"/>
        </w:rPr>
        <w:t xml:space="preserve"> </w:t>
      </w:r>
      <w:r w:rsidRPr="003275E1">
        <w:rPr>
          <w:rFonts w:eastAsia="Gulim" w:cs="Arial"/>
          <w:lang w:eastAsia="ko-KR"/>
        </w:rPr>
        <w:t>정보</w:t>
      </w:r>
      <w:r w:rsidRPr="003275E1">
        <w:rPr>
          <w:rFonts w:eastAsia="Gulim" w:cs="Arial"/>
          <w:lang w:eastAsia="ko-KR"/>
        </w:rPr>
        <w:t xml:space="preserve"> </w:t>
      </w:r>
      <w:r w:rsidRPr="003275E1">
        <w:rPr>
          <w:rFonts w:eastAsia="Gulim" w:cs="Arial"/>
          <w:lang w:eastAsia="ko-KR"/>
        </w:rPr>
        <w:t>및</w:t>
      </w:r>
      <w:r w:rsidRPr="003275E1">
        <w:rPr>
          <w:rFonts w:eastAsia="Gulim" w:cs="Arial"/>
          <w:lang w:eastAsia="ko-KR"/>
        </w:rPr>
        <w:t xml:space="preserve"> (iv) </w:t>
      </w:r>
      <w:r w:rsidRPr="003275E1">
        <w:rPr>
          <w:rFonts w:eastAsia="Gulim" w:cs="Arial"/>
          <w:lang w:eastAsia="ko-KR"/>
        </w:rPr>
        <w:t>귀하</w:t>
      </w:r>
      <w:r w:rsidRPr="003275E1">
        <w:rPr>
          <w:rFonts w:eastAsia="Gulim" w:cs="Arial"/>
          <w:lang w:eastAsia="ko-KR"/>
        </w:rPr>
        <w:t xml:space="preserve"> </w:t>
      </w:r>
      <w:r w:rsidRPr="003275E1">
        <w:rPr>
          <w:rFonts w:eastAsia="Gulim" w:cs="Arial"/>
          <w:lang w:eastAsia="ko-KR"/>
        </w:rPr>
        <w:t>또는</w:t>
      </w:r>
      <w:r w:rsidRPr="003275E1">
        <w:rPr>
          <w:rFonts w:eastAsia="Gulim" w:cs="Arial"/>
          <w:lang w:eastAsia="ko-KR"/>
        </w:rPr>
        <w:t xml:space="preserve"> </w:t>
      </w:r>
      <w:r w:rsidRPr="003275E1">
        <w:rPr>
          <w:rFonts w:eastAsia="Gulim" w:cs="Arial"/>
          <w:lang w:eastAsia="ko-KR"/>
        </w:rPr>
        <w:t>최종</w:t>
      </w:r>
      <w:r w:rsidRPr="003275E1">
        <w:rPr>
          <w:rFonts w:eastAsia="Gulim" w:cs="Arial"/>
          <w:lang w:eastAsia="ko-KR"/>
        </w:rPr>
        <w:t xml:space="preserve"> </w:t>
      </w:r>
      <w:r w:rsidRPr="003275E1">
        <w:rPr>
          <w:rFonts w:eastAsia="Gulim" w:cs="Arial"/>
          <w:lang w:eastAsia="ko-KR"/>
        </w:rPr>
        <w:t>사용자가</w:t>
      </w:r>
      <w:r w:rsidRPr="003275E1">
        <w:rPr>
          <w:rFonts w:eastAsia="Gulim" w:cs="Arial"/>
          <w:lang w:eastAsia="ko-KR"/>
        </w:rPr>
        <w:t xml:space="preserve"> Yammer</w:t>
      </w:r>
      <w:r w:rsidRPr="003275E1">
        <w:rPr>
          <w:rFonts w:eastAsia="Gulim" w:cs="Arial"/>
          <w:lang w:eastAsia="ko-KR"/>
        </w:rPr>
        <w:t>와</w:t>
      </w:r>
      <w:r w:rsidRPr="003275E1">
        <w:rPr>
          <w:rFonts w:eastAsia="Gulim" w:cs="Arial"/>
          <w:lang w:eastAsia="ko-KR"/>
        </w:rPr>
        <w:t xml:space="preserve"> </w:t>
      </w:r>
      <w:r w:rsidRPr="003275E1">
        <w:rPr>
          <w:rFonts w:eastAsia="Gulim" w:cs="Arial"/>
          <w:lang w:eastAsia="ko-KR"/>
        </w:rPr>
        <w:t>공유하는</w:t>
      </w:r>
      <w:r w:rsidRPr="003275E1">
        <w:rPr>
          <w:rFonts w:eastAsia="Gulim" w:cs="Arial"/>
          <w:lang w:eastAsia="ko-KR"/>
        </w:rPr>
        <w:t xml:space="preserve"> </w:t>
      </w:r>
      <w:r w:rsidRPr="003275E1">
        <w:rPr>
          <w:rFonts w:eastAsia="Gulim" w:cs="Arial"/>
          <w:lang w:eastAsia="ko-KR"/>
        </w:rPr>
        <w:t>그</w:t>
      </w:r>
      <w:r w:rsidRPr="003275E1">
        <w:rPr>
          <w:rFonts w:eastAsia="Gulim" w:cs="Arial"/>
          <w:lang w:eastAsia="ko-KR"/>
        </w:rPr>
        <w:t xml:space="preserve"> </w:t>
      </w:r>
      <w:r w:rsidRPr="003275E1">
        <w:rPr>
          <w:rFonts w:eastAsia="Gulim" w:cs="Arial"/>
          <w:lang w:eastAsia="ko-KR"/>
        </w:rPr>
        <w:t>밖의</w:t>
      </w:r>
      <w:r w:rsidRPr="003275E1">
        <w:rPr>
          <w:rFonts w:eastAsia="Gulim" w:cs="Arial"/>
          <w:lang w:eastAsia="ko-KR"/>
        </w:rPr>
        <w:t xml:space="preserve"> </w:t>
      </w:r>
      <w:r w:rsidRPr="003275E1">
        <w:rPr>
          <w:rFonts w:eastAsia="Gulim" w:cs="Arial"/>
          <w:lang w:eastAsia="ko-KR"/>
        </w:rPr>
        <w:t>활동이나</w:t>
      </w:r>
      <w:r w:rsidRPr="003275E1">
        <w:rPr>
          <w:rFonts w:eastAsia="Gulim" w:cs="Arial"/>
          <w:lang w:eastAsia="ko-KR"/>
        </w:rPr>
        <w:t xml:space="preserve"> </w:t>
      </w:r>
      <w:r w:rsidRPr="003275E1">
        <w:rPr>
          <w:rFonts w:eastAsia="Gulim" w:cs="Arial"/>
          <w:lang w:eastAsia="ko-KR"/>
        </w:rPr>
        <w:t>콘텐츠와</w:t>
      </w:r>
      <w:r w:rsidRPr="003275E1">
        <w:rPr>
          <w:rFonts w:eastAsia="Gulim" w:cs="Arial"/>
          <w:lang w:eastAsia="ko-KR"/>
        </w:rPr>
        <w:t xml:space="preserve"> </w:t>
      </w:r>
      <w:r w:rsidRPr="003275E1">
        <w:rPr>
          <w:rFonts w:eastAsia="Gulim" w:cs="Arial"/>
          <w:lang w:eastAsia="ko-KR"/>
        </w:rPr>
        <w:t>같은</w:t>
      </w:r>
      <w:r w:rsidRPr="003275E1">
        <w:rPr>
          <w:rFonts w:eastAsia="Gulim" w:cs="Arial"/>
          <w:lang w:eastAsia="ko-KR"/>
        </w:rPr>
        <w:t xml:space="preserve"> </w:t>
      </w:r>
      <w:r w:rsidRPr="003275E1">
        <w:rPr>
          <w:rFonts w:eastAsia="Gulim" w:cs="Arial"/>
          <w:lang w:eastAsia="ko-KR"/>
        </w:rPr>
        <w:t>데이터가</w:t>
      </w:r>
      <w:r w:rsidRPr="003275E1">
        <w:rPr>
          <w:rFonts w:eastAsia="Gulim" w:cs="Arial"/>
          <w:lang w:eastAsia="ko-KR"/>
        </w:rPr>
        <w:t xml:space="preserve"> Microsoft Dynamics CRM</w:t>
      </w:r>
      <w:r w:rsidRPr="003275E1">
        <w:rPr>
          <w:rFonts w:eastAsia="Gulim" w:cs="Arial"/>
          <w:lang w:eastAsia="ko-KR"/>
        </w:rPr>
        <w:t>을</w:t>
      </w:r>
      <w:r w:rsidRPr="003275E1">
        <w:rPr>
          <w:rFonts w:eastAsia="Gulim" w:cs="Arial"/>
          <w:lang w:eastAsia="ko-KR"/>
        </w:rPr>
        <w:t xml:space="preserve"> </w:t>
      </w:r>
      <w:r w:rsidRPr="003275E1">
        <w:rPr>
          <w:rFonts w:eastAsia="Gulim" w:cs="Arial"/>
          <w:lang w:eastAsia="ko-KR"/>
        </w:rPr>
        <w:t>통해</w:t>
      </w:r>
      <w:r w:rsidRPr="003275E1">
        <w:rPr>
          <w:rFonts w:eastAsia="Gulim" w:cs="Arial"/>
          <w:lang w:eastAsia="ko-KR"/>
        </w:rPr>
        <w:t xml:space="preserve"> Yammer</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전송됩니다</w:t>
      </w:r>
      <w:r w:rsidRPr="003275E1">
        <w:rPr>
          <w:rFonts w:eastAsia="Gulim" w:cs="Arial"/>
          <w:lang w:eastAsia="ko-KR"/>
        </w:rPr>
        <w:t>. Yammer</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사용</w:t>
      </w:r>
      <w:r w:rsidRPr="003275E1">
        <w:rPr>
          <w:rFonts w:eastAsia="Gulim" w:cs="Arial"/>
          <w:lang w:eastAsia="ko-KR"/>
        </w:rPr>
        <w:t xml:space="preserve"> </w:t>
      </w:r>
      <w:r w:rsidRPr="003275E1">
        <w:rPr>
          <w:rFonts w:eastAsia="Gulim" w:cs="Arial"/>
          <w:lang w:eastAsia="ko-KR"/>
        </w:rPr>
        <w:t>조건은</w:t>
      </w:r>
      <w:r w:rsidRPr="003275E1">
        <w:rPr>
          <w:rFonts w:eastAsia="Gulim" w:cs="Arial"/>
          <w:lang w:eastAsia="ko-KR"/>
        </w:rPr>
        <w:t xml:space="preserve"> </w:t>
      </w:r>
      <w:hyperlink r:id="rId148">
        <w:r w:rsidRPr="003275E1">
          <w:rPr>
            <w:rFonts w:eastAsia="Gulim" w:cs="Arial"/>
            <w:color w:val="00467F"/>
            <w:u w:val="single"/>
            <w:lang w:eastAsia="ko-KR"/>
          </w:rPr>
          <w:t>https://www.yammer.com/about/terms/</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있습니다</w:t>
      </w:r>
      <w:r w:rsidRPr="003275E1">
        <w:rPr>
          <w:rFonts w:eastAsia="Gulim" w:cs="Arial"/>
          <w:lang w:eastAsia="ko-KR"/>
        </w:rPr>
        <w:t>. Yammer</w:t>
      </w:r>
      <w:r w:rsidRPr="003275E1">
        <w:rPr>
          <w:rFonts w:eastAsia="Gulim" w:cs="Arial"/>
          <w:lang w:eastAsia="ko-KR"/>
        </w:rPr>
        <w:t>의</w:t>
      </w:r>
      <w:r w:rsidRPr="003275E1">
        <w:rPr>
          <w:rFonts w:eastAsia="Gulim" w:cs="Arial"/>
          <w:lang w:eastAsia="ko-KR"/>
        </w:rPr>
        <w:t xml:space="preserve"> </w:t>
      </w:r>
      <w:r w:rsidRPr="003275E1">
        <w:rPr>
          <w:rFonts w:eastAsia="Gulim" w:cs="Arial"/>
          <w:lang w:eastAsia="ko-KR"/>
        </w:rPr>
        <w:t>개인정보취급방침은</w:t>
      </w:r>
      <w:r w:rsidRPr="003275E1">
        <w:rPr>
          <w:rFonts w:eastAsia="Gulim" w:cs="Arial"/>
          <w:lang w:eastAsia="ko-KR"/>
        </w:rPr>
        <w:t xml:space="preserve"> </w:t>
      </w:r>
      <w:hyperlink r:id="rId149">
        <w:r w:rsidRPr="003275E1">
          <w:rPr>
            <w:rFonts w:eastAsia="Gulim" w:cs="Arial"/>
            <w:color w:val="00467F"/>
            <w:u w:val="single"/>
            <w:lang w:eastAsia="ko-KR"/>
          </w:rPr>
          <w:t>https://www.yammer.com/about/privacy/</w:t>
        </w:r>
      </w:hyperlink>
      <w:r w:rsidRPr="003275E1">
        <w:rPr>
          <w:rFonts w:eastAsia="Gulim" w:cs="Arial"/>
          <w:lang w:eastAsia="ko-KR"/>
        </w:rPr>
        <w:t>에</w:t>
      </w:r>
      <w:r w:rsidRPr="003275E1">
        <w:rPr>
          <w:rFonts w:eastAsia="Gulim" w:cs="Arial"/>
          <w:lang w:eastAsia="ko-KR"/>
        </w:rPr>
        <w:t xml:space="preserve"> </w:t>
      </w:r>
      <w:r w:rsidRPr="003275E1">
        <w:rPr>
          <w:rFonts w:eastAsia="Gulim" w:cs="Arial"/>
          <w:lang w:eastAsia="ko-KR"/>
        </w:rPr>
        <w:t>있으며</w:t>
      </w:r>
      <w:r w:rsidRPr="003275E1">
        <w:rPr>
          <w:rFonts w:eastAsia="Gulim" w:cs="Arial"/>
          <w:lang w:eastAsia="ko-KR"/>
        </w:rPr>
        <w:t>, Yammer</w:t>
      </w:r>
      <w:r w:rsidRPr="003275E1">
        <w:rPr>
          <w:rFonts w:eastAsia="Gulim" w:cs="Arial"/>
          <w:lang w:eastAsia="ko-KR"/>
        </w:rPr>
        <w:t>로</w:t>
      </w:r>
      <w:r w:rsidRPr="003275E1">
        <w:rPr>
          <w:rFonts w:eastAsia="Gulim" w:cs="Arial"/>
          <w:lang w:eastAsia="ko-KR"/>
        </w:rPr>
        <w:t xml:space="preserve"> </w:t>
      </w:r>
      <w:r w:rsidRPr="003275E1">
        <w:rPr>
          <w:rFonts w:eastAsia="Gulim" w:cs="Arial"/>
          <w:lang w:eastAsia="ko-KR"/>
        </w:rPr>
        <w:t>보내는</w:t>
      </w:r>
      <w:r w:rsidRPr="003275E1">
        <w:rPr>
          <w:rFonts w:eastAsia="Gulim" w:cs="Arial"/>
          <w:lang w:eastAsia="ko-KR"/>
        </w:rPr>
        <w:t xml:space="preserve"> </w:t>
      </w:r>
      <w:r w:rsidRPr="003275E1">
        <w:rPr>
          <w:rFonts w:eastAsia="Gulim" w:cs="Arial"/>
          <w:lang w:eastAsia="ko-KR"/>
        </w:rPr>
        <w:t>고객</w:t>
      </w:r>
      <w:r w:rsidRPr="003275E1">
        <w:rPr>
          <w:rFonts w:eastAsia="Gulim" w:cs="Arial"/>
          <w:lang w:eastAsia="ko-KR"/>
        </w:rPr>
        <w:t xml:space="preserve"> </w:t>
      </w:r>
      <w:r w:rsidRPr="003275E1">
        <w:rPr>
          <w:rFonts w:eastAsia="Gulim" w:cs="Arial"/>
          <w:lang w:eastAsia="ko-KR"/>
        </w:rPr>
        <w:t>데이터에</w:t>
      </w:r>
      <w:r w:rsidRPr="003275E1">
        <w:rPr>
          <w:rFonts w:eastAsia="Gulim" w:cs="Arial"/>
          <w:lang w:eastAsia="ko-KR"/>
        </w:rPr>
        <w:t xml:space="preserve"> </w:t>
      </w:r>
      <w:r w:rsidRPr="003275E1">
        <w:rPr>
          <w:rFonts w:eastAsia="Gulim" w:cs="Arial"/>
          <w:lang w:eastAsia="ko-KR"/>
        </w:rPr>
        <w:t>적용됩니다</w:t>
      </w:r>
      <w:r w:rsidRPr="003275E1">
        <w:rPr>
          <w:rFonts w:eastAsia="Gulim" w:cs="Arial"/>
          <w:lang w:eastAsia="ko-KR"/>
        </w:rPr>
        <w:t>.</w:t>
      </w:r>
    </w:p>
    <w:bookmarkEnd w:id="739"/>
    <w:p w:rsidR="00DB4E8F" w:rsidRPr="003275E1" w:rsidRDefault="00D45760" w:rsidP="00DB4E8F">
      <w:pPr>
        <w:pStyle w:val="PURBody"/>
        <w:jc w:val="right"/>
        <w:rPr>
          <w:rFonts w:eastAsia="Gulim" w:cs="Arial"/>
          <w:lang w:eastAsia="ko-KR"/>
        </w:rPr>
      </w:pPr>
      <w:r w:rsidRPr="00033BFC">
        <w:fldChar w:fldCharType="begin"/>
      </w:r>
      <w:r w:rsidRPr="00033BFC">
        <w:rPr>
          <w:rFonts w:eastAsia="Gulim" w:cs="Arial"/>
          <w:sz w:val="16"/>
          <w:szCs w:val="16"/>
          <w:lang w:eastAsia="ko-KR"/>
        </w:rPr>
        <w:instrText xml:space="preserve"> HYPERLINK \l "TOC" </w:instrText>
      </w:r>
      <w:r w:rsidRPr="00033BFC">
        <w:fldChar w:fldCharType="separate"/>
      </w:r>
      <w:r w:rsidRPr="00033BFC">
        <w:rPr>
          <w:rStyle w:val="Hyperlink"/>
          <w:rFonts w:eastAsia="Gulim" w:cs="Arial"/>
          <w:sz w:val="16"/>
          <w:szCs w:val="16"/>
          <w:lang w:eastAsia="ko-KR"/>
        </w:rPr>
        <w:t>목차</w:t>
      </w:r>
      <w:r w:rsidRPr="00033BFC">
        <w:rPr>
          <w:rStyle w:val="Hyperlink"/>
          <w:rFonts w:eastAsia="Gulim" w:cs="Arial"/>
          <w:sz w:val="16"/>
          <w:szCs w:val="16"/>
          <w:lang w:eastAsia="ko-KR"/>
        </w:rPr>
        <w:fldChar w:fldCharType="end"/>
      </w:r>
      <w:r w:rsidRPr="00033BFC">
        <w:rPr>
          <w:rFonts w:eastAsia="Gulim" w:cs="Arial"/>
          <w:sz w:val="16"/>
          <w:szCs w:val="16"/>
          <w:lang w:eastAsia="ko-KR"/>
        </w:rPr>
        <w:t xml:space="preserve"> / </w:t>
      </w:r>
      <w:hyperlink w:anchor="UniversalTerms" w:history="1">
        <w:r w:rsidRPr="00033BFC">
          <w:rPr>
            <w:rStyle w:val="Hyperlink"/>
            <w:rFonts w:eastAsia="Gulim" w:cs="Arial"/>
            <w:sz w:val="16"/>
            <w:szCs w:val="16"/>
            <w:lang w:eastAsia="ko-KR"/>
          </w:rPr>
          <w:t>공통</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라이선스</w:t>
        </w:r>
        <w:r w:rsidRPr="00033BFC">
          <w:rPr>
            <w:rStyle w:val="Hyperlink"/>
            <w:rFonts w:eastAsia="Gulim" w:cs="Arial"/>
            <w:sz w:val="16"/>
            <w:szCs w:val="16"/>
            <w:lang w:eastAsia="ko-KR"/>
          </w:rPr>
          <w:t xml:space="preserve"> </w:t>
        </w:r>
        <w:r w:rsidRPr="00033BFC">
          <w:rPr>
            <w:rStyle w:val="Hyperlink"/>
            <w:rFonts w:eastAsia="Gulim" w:cs="Arial"/>
            <w:sz w:val="16"/>
            <w:szCs w:val="16"/>
            <w:lang w:eastAsia="ko-KR"/>
          </w:rPr>
          <w:t>조건</w:t>
        </w:r>
      </w:hyperlink>
    </w:p>
    <w:bookmarkEnd w:id="738"/>
    <w:p w:rsidR="005C3F2E" w:rsidRPr="003275E1" w:rsidRDefault="00AF3DD9" w:rsidP="00057196">
      <w:pPr>
        <w:spacing w:line="240" w:lineRule="exact"/>
        <w:rPr>
          <w:rFonts w:eastAsia="Gulim" w:cs="Arial"/>
          <w:lang w:eastAsia="ko-KR"/>
        </w:rPr>
        <w:sectPr w:rsidR="005C3F2E" w:rsidRPr="003275E1" w:rsidSect="008354E4">
          <w:footerReference w:type="default" r:id="rId150"/>
          <w:type w:val="continuous"/>
          <w:pgSz w:w="12240" w:h="15840" w:code="1"/>
          <w:pgMar w:top="1166" w:right="720" w:bottom="720" w:left="720" w:header="432" w:footer="288" w:gutter="0"/>
          <w:cols w:space="360"/>
          <w:docGrid w:linePitch="360"/>
        </w:sectPr>
      </w:pPr>
      <w:r w:rsidRPr="003275E1">
        <w:rPr>
          <w:rFonts w:eastAsia="Gulim" w:cs="Arial"/>
          <w:lang w:eastAsia="ko-KR"/>
        </w:rPr>
        <w:br w:type="page"/>
      </w:r>
    </w:p>
    <w:p w:rsidR="00AE3B6A" w:rsidRPr="003275E1" w:rsidRDefault="00AE3B6A" w:rsidP="00AE3B6A">
      <w:pPr>
        <w:pStyle w:val="PURSectionHeading"/>
        <w:rPr>
          <w:rFonts w:eastAsia="Gulim" w:cs="Arial"/>
          <w:lang w:eastAsia="ko-KR"/>
        </w:rPr>
      </w:pPr>
      <w:bookmarkStart w:id="740" w:name="_Toc299519184"/>
      <w:bookmarkStart w:id="741" w:name="_Toc299525048"/>
      <w:bookmarkStart w:id="742" w:name="_Toc299531616"/>
      <w:bookmarkStart w:id="743" w:name="_Toc299531940"/>
      <w:bookmarkStart w:id="744" w:name="_Toc299957231"/>
      <w:bookmarkStart w:id="745" w:name="_Toc346536896"/>
      <w:bookmarkStart w:id="746" w:name="_Toc339280360"/>
      <w:bookmarkStart w:id="747" w:name="_Toc363552833"/>
      <w:bookmarkStart w:id="748" w:name="_Toc372067962"/>
      <w:bookmarkStart w:id="749" w:name="Index"/>
      <w:bookmarkEnd w:id="6"/>
      <w:r w:rsidRPr="003275E1">
        <w:rPr>
          <w:rFonts w:eastAsia="Gulim" w:cs="Arial"/>
          <w:lang w:eastAsia="ko-KR"/>
        </w:rPr>
        <w:lastRenderedPageBreak/>
        <w:t>제품</w:t>
      </w:r>
      <w:r w:rsidRPr="003275E1">
        <w:rPr>
          <w:rFonts w:eastAsia="Gulim" w:cs="Arial"/>
          <w:lang w:eastAsia="ko-KR"/>
        </w:rPr>
        <w:t xml:space="preserve"> </w:t>
      </w:r>
      <w:r w:rsidRPr="003275E1">
        <w:rPr>
          <w:rFonts w:eastAsia="Gulim" w:cs="Arial"/>
          <w:lang w:eastAsia="ko-KR"/>
        </w:rPr>
        <w:t>색인</w:t>
      </w:r>
      <w:bookmarkEnd w:id="740"/>
      <w:bookmarkEnd w:id="741"/>
      <w:bookmarkEnd w:id="742"/>
      <w:bookmarkEnd w:id="743"/>
      <w:bookmarkEnd w:id="744"/>
      <w:bookmarkEnd w:id="745"/>
      <w:bookmarkEnd w:id="746"/>
      <w:bookmarkEnd w:id="747"/>
      <w:bookmarkEnd w:id="748"/>
    </w:p>
    <w:p w:rsidR="004B4FEF" w:rsidRDefault="008E1101" w:rsidP="00AE3B6A">
      <w:pPr>
        <w:pStyle w:val="PURSectionHeading"/>
        <w:rPr>
          <w:rFonts w:eastAsia="Gulim" w:cs="Arial"/>
          <w:noProof/>
        </w:rPr>
        <w:sectPr w:rsidR="004B4FEF" w:rsidSect="004B4FEF">
          <w:footerReference w:type="default" r:id="rId151"/>
          <w:type w:val="continuous"/>
          <w:pgSz w:w="12240" w:h="15840" w:code="1"/>
          <w:pgMar w:top="1166" w:right="720" w:bottom="720" w:left="720" w:header="432" w:footer="288" w:gutter="0"/>
          <w:cols w:num="2" w:space="360"/>
          <w:docGrid w:linePitch="360"/>
        </w:sectPr>
      </w:pPr>
      <w:r w:rsidRPr="003275E1">
        <w:rPr>
          <w:rFonts w:eastAsia="Gulim" w:cs="Arial"/>
        </w:rPr>
        <w:lastRenderedPageBreak/>
        <w:fldChar w:fldCharType="begin"/>
      </w:r>
      <w:r w:rsidR="00AE3B6A" w:rsidRPr="003275E1">
        <w:rPr>
          <w:rFonts w:eastAsia="Gulim" w:cs="Arial"/>
        </w:rPr>
        <w:instrText xml:space="preserve"> INDEX \c "2" \z "1033" </w:instrText>
      </w:r>
      <w:r w:rsidRPr="003275E1">
        <w:rPr>
          <w:rFonts w:eastAsia="Gulim" w:cs="Arial"/>
        </w:rPr>
        <w:fldChar w:fldCharType="separate"/>
      </w:r>
    </w:p>
    <w:p w:rsidR="004B4FEF" w:rsidRDefault="004B4FEF">
      <w:pPr>
        <w:pStyle w:val="Index1"/>
        <w:rPr>
          <w:noProof/>
        </w:rPr>
      </w:pPr>
      <w:r w:rsidRPr="002778AE">
        <w:rPr>
          <w:rFonts w:eastAsia="Gulim" w:cs="Arial"/>
          <w:noProof/>
          <w:lang w:eastAsia="ko-KR"/>
        </w:rPr>
        <w:lastRenderedPageBreak/>
        <w:t>BizTalk RFID 2010</w:t>
      </w:r>
      <w:r>
        <w:rPr>
          <w:noProof/>
        </w:rPr>
        <w:t>, 12</w:t>
      </w:r>
    </w:p>
    <w:p w:rsidR="004B4FEF" w:rsidRDefault="004B4FEF">
      <w:pPr>
        <w:pStyle w:val="Index1"/>
        <w:rPr>
          <w:noProof/>
        </w:rPr>
      </w:pPr>
      <w:r w:rsidRPr="002778AE">
        <w:rPr>
          <w:rFonts w:eastAsia="Gulim" w:cs="Arial"/>
          <w:noProof/>
          <w:lang w:eastAsia="ko-KR"/>
        </w:rPr>
        <w:t>BizTalk Server 2010 Branch Edition</w:t>
      </w:r>
      <w:r>
        <w:rPr>
          <w:noProof/>
        </w:rPr>
        <w:t>, 12</w:t>
      </w:r>
    </w:p>
    <w:p w:rsidR="004B4FEF" w:rsidRDefault="004B4FEF">
      <w:pPr>
        <w:pStyle w:val="Index1"/>
        <w:rPr>
          <w:noProof/>
        </w:rPr>
      </w:pPr>
      <w:r w:rsidRPr="002778AE">
        <w:rPr>
          <w:rFonts w:eastAsia="Gulim" w:cs="Arial"/>
          <w:noProof/>
          <w:lang w:eastAsia="ko-KR"/>
        </w:rPr>
        <w:t>BizTalk Server 2010 Enterprise Edition</w:t>
      </w:r>
      <w:r>
        <w:rPr>
          <w:noProof/>
        </w:rPr>
        <w:t>, 13</w:t>
      </w:r>
    </w:p>
    <w:p w:rsidR="004B4FEF" w:rsidRDefault="004B4FEF">
      <w:pPr>
        <w:pStyle w:val="Index1"/>
        <w:rPr>
          <w:noProof/>
        </w:rPr>
      </w:pPr>
      <w:r w:rsidRPr="002778AE">
        <w:rPr>
          <w:rFonts w:eastAsia="Gulim" w:cs="Arial"/>
          <w:noProof/>
          <w:lang w:eastAsia="ko-KR"/>
        </w:rPr>
        <w:t>BizTalk Server 2010 Standard Edition</w:t>
      </w:r>
      <w:r>
        <w:rPr>
          <w:noProof/>
        </w:rPr>
        <w:t>, 13</w:t>
      </w:r>
    </w:p>
    <w:p w:rsidR="004B4FEF" w:rsidRDefault="004B4FEF">
      <w:pPr>
        <w:pStyle w:val="Index1"/>
        <w:rPr>
          <w:noProof/>
        </w:rPr>
      </w:pPr>
      <w:r w:rsidRPr="002778AE">
        <w:rPr>
          <w:rFonts w:eastAsia="Gulim" w:cs="Arial"/>
          <w:noProof/>
          <w:lang w:eastAsia="ko-KR"/>
        </w:rPr>
        <w:t>BizTalk Server 2013 Branch</w:t>
      </w:r>
      <w:r>
        <w:rPr>
          <w:noProof/>
        </w:rPr>
        <w:t>, 26</w:t>
      </w:r>
    </w:p>
    <w:p w:rsidR="004B4FEF" w:rsidRDefault="004B4FEF">
      <w:pPr>
        <w:pStyle w:val="Index1"/>
        <w:rPr>
          <w:noProof/>
        </w:rPr>
      </w:pPr>
      <w:r w:rsidRPr="002778AE">
        <w:rPr>
          <w:rFonts w:eastAsia="Gulim" w:cs="Arial"/>
          <w:noProof/>
          <w:lang w:eastAsia="ko-KR"/>
        </w:rPr>
        <w:t>BizTalk Server 2013 Enterprise</w:t>
      </w:r>
      <w:r>
        <w:rPr>
          <w:noProof/>
        </w:rPr>
        <w:t>, 25</w:t>
      </w:r>
    </w:p>
    <w:p w:rsidR="004B4FEF" w:rsidRDefault="004B4FEF">
      <w:pPr>
        <w:pStyle w:val="Index1"/>
        <w:rPr>
          <w:noProof/>
        </w:rPr>
      </w:pPr>
      <w:r w:rsidRPr="002778AE">
        <w:rPr>
          <w:rFonts w:eastAsia="Gulim" w:cs="Arial"/>
          <w:noProof/>
          <w:lang w:eastAsia="ko-KR"/>
        </w:rPr>
        <w:t>BizTalk Server 2013 Standard</w:t>
      </w:r>
      <w:r>
        <w:rPr>
          <w:noProof/>
        </w:rPr>
        <w:t>, 26</w:t>
      </w:r>
    </w:p>
    <w:p w:rsidR="004B4FEF" w:rsidRDefault="004B4FEF">
      <w:pPr>
        <w:pStyle w:val="Index1"/>
        <w:rPr>
          <w:noProof/>
        </w:rPr>
      </w:pPr>
      <w:r w:rsidRPr="002778AE">
        <w:rPr>
          <w:rFonts w:eastAsia="Gulim" w:cs="Arial"/>
          <w:noProof/>
          <w:lang w:eastAsia="ko-KR"/>
        </w:rPr>
        <w:t>Cloud Platform Guest</w:t>
      </w:r>
      <w:r>
        <w:rPr>
          <w:noProof/>
        </w:rPr>
        <w:t>, 59</w:t>
      </w:r>
    </w:p>
    <w:p w:rsidR="004B4FEF" w:rsidRDefault="004B4FEF">
      <w:pPr>
        <w:pStyle w:val="Index1"/>
        <w:rPr>
          <w:noProof/>
        </w:rPr>
      </w:pPr>
      <w:r w:rsidRPr="002778AE">
        <w:rPr>
          <w:rFonts w:eastAsia="Gulim" w:cs="Arial"/>
          <w:noProof/>
          <w:lang w:val="fr-FR" w:eastAsia="ko-KR"/>
        </w:rPr>
        <w:t>Core Infrastructure Server Suite Datacenter</w:t>
      </w:r>
      <w:r>
        <w:rPr>
          <w:noProof/>
        </w:rPr>
        <w:t>, 13</w:t>
      </w:r>
    </w:p>
    <w:p w:rsidR="004B4FEF" w:rsidRDefault="004B4FEF">
      <w:pPr>
        <w:pStyle w:val="Index1"/>
        <w:rPr>
          <w:noProof/>
        </w:rPr>
      </w:pPr>
      <w:r w:rsidRPr="002778AE">
        <w:rPr>
          <w:rFonts w:eastAsia="Gulim" w:cs="Arial"/>
          <w:noProof/>
          <w:lang w:val="fr-FR" w:eastAsia="ko-KR"/>
        </w:rPr>
        <w:t>Core Infrastructure Server Suite Standard</w:t>
      </w:r>
      <w:r>
        <w:rPr>
          <w:noProof/>
        </w:rPr>
        <w:t>, 14</w:t>
      </w:r>
    </w:p>
    <w:p w:rsidR="004B4FEF" w:rsidRDefault="004B4FEF">
      <w:pPr>
        <w:pStyle w:val="Index1"/>
        <w:rPr>
          <w:noProof/>
        </w:rPr>
      </w:pPr>
      <w:r w:rsidRPr="002778AE">
        <w:rPr>
          <w:rFonts w:eastAsia="Gulim" w:cs="Arial"/>
          <w:noProof/>
          <w:lang w:eastAsia="ko-KR"/>
        </w:rPr>
        <w:t xml:space="preserve">Exchange Server 2013 Standard </w:t>
      </w:r>
      <w:r w:rsidRPr="002778AE">
        <w:rPr>
          <w:rFonts w:eastAsia="Gulim" w:cs="Arial" w:hint="eastAsia"/>
          <w:noProof/>
          <w:lang w:eastAsia="ko-KR"/>
        </w:rPr>
        <w:t>및</w:t>
      </w:r>
      <w:r w:rsidRPr="002778AE">
        <w:rPr>
          <w:rFonts w:eastAsia="Gulim" w:cs="Arial"/>
          <w:noProof/>
          <w:lang w:eastAsia="ko-KR"/>
        </w:rPr>
        <w:t xml:space="preserve"> Enterprise</w:t>
      </w:r>
      <w:r>
        <w:rPr>
          <w:noProof/>
        </w:rPr>
        <w:t>, 33</w:t>
      </w:r>
    </w:p>
    <w:p w:rsidR="004B4FEF" w:rsidRDefault="004B4FEF">
      <w:pPr>
        <w:pStyle w:val="Index1"/>
        <w:rPr>
          <w:noProof/>
        </w:rPr>
      </w:pPr>
      <w:r w:rsidRPr="002778AE">
        <w:rPr>
          <w:rFonts w:eastAsia="Gulim" w:cs="Arial"/>
          <w:noProof/>
          <w:lang w:eastAsia="ko-KR"/>
        </w:rPr>
        <w:t>Forefront Identity Manager 2010 R2</w:t>
      </w:r>
      <w:r>
        <w:rPr>
          <w:noProof/>
        </w:rPr>
        <w:t>, 34</w:t>
      </w:r>
    </w:p>
    <w:p w:rsidR="004B4FEF" w:rsidRDefault="004B4FEF">
      <w:pPr>
        <w:pStyle w:val="Index1"/>
        <w:rPr>
          <w:noProof/>
        </w:rPr>
      </w:pPr>
      <w:r w:rsidRPr="002778AE">
        <w:rPr>
          <w:rFonts w:eastAsia="Gulim" w:cs="Arial"/>
          <w:noProof/>
        </w:rPr>
        <w:t>Forefront Unified Access Gateway 2010</w:t>
      </w:r>
      <w:r>
        <w:rPr>
          <w:noProof/>
        </w:rPr>
        <w:t>, 35</w:t>
      </w:r>
    </w:p>
    <w:p w:rsidR="004B4FEF" w:rsidRDefault="004B4FEF">
      <w:pPr>
        <w:pStyle w:val="Index1"/>
        <w:rPr>
          <w:noProof/>
        </w:rPr>
      </w:pPr>
      <w:r w:rsidRPr="002778AE">
        <w:rPr>
          <w:rFonts w:eastAsia="Gulim" w:cs="Arial"/>
          <w:noProof/>
          <w:lang w:eastAsia="ko-KR"/>
        </w:rPr>
        <w:t>Lync Server 2013</w:t>
      </w:r>
      <w:r>
        <w:rPr>
          <w:noProof/>
        </w:rPr>
        <w:t>, 35</w:t>
      </w:r>
    </w:p>
    <w:p w:rsidR="004B4FEF" w:rsidRDefault="004B4FEF">
      <w:pPr>
        <w:pStyle w:val="Index1"/>
        <w:rPr>
          <w:noProof/>
        </w:rPr>
      </w:pPr>
      <w:r w:rsidRPr="002778AE">
        <w:rPr>
          <w:rFonts w:eastAsia="Gulim" w:cs="Arial"/>
          <w:noProof/>
          <w:lang w:eastAsia="ko-KR"/>
        </w:rPr>
        <w:t>Microsoft Application Virtualization for Remote Desktop Services</w:t>
      </w:r>
      <w:r>
        <w:rPr>
          <w:noProof/>
        </w:rPr>
        <w:t>, 37</w:t>
      </w:r>
    </w:p>
    <w:p w:rsidR="004B4FEF" w:rsidRDefault="004B4FEF">
      <w:pPr>
        <w:pStyle w:val="Index1"/>
        <w:rPr>
          <w:noProof/>
        </w:rPr>
      </w:pPr>
      <w:r w:rsidRPr="002778AE">
        <w:rPr>
          <w:rFonts w:eastAsia="Gulim" w:cs="Arial"/>
          <w:noProof/>
          <w:lang w:eastAsia="ko-KR"/>
        </w:rPr>
        <w:t>Microsoft Application Virtualization Hosting for Desktops</w:t>
      </w:r>
      <w:r>
        <w:rPr>
          <w:noProof/>
        </w:rPr>
        <w:t>, 37</w:t>
      </w:r>
    </w:p>
    <w:p w:rsidR="004B4FEF" w:rsidRDefault="004B4FEF">
      <w:pPr>
        <w:pStyle w:val="Index1"/>
        <w:rPr>
          <w:noProof/>
        </w:rPr>
      </w:pPr>
      <w:r w:rsidRPr="002778AE">
        <w:rPr>
          <w:rFonts w:eastAsia="Gulim" w:cs="Arial"/>
          <w:noProof/>
          <w:lang w:eastAsia="ko-KR"/>
        </w:rPr>
        <w:t>Microsoft Dynamics AX 2012 R2</w:t>
      </w:r>
      <w:r>
        <w:rPr>
          <w:noProof/>
        </w:rPr>
        <w:t>, 38</w:t>
      </w:r>
    </w:p>
    <w:p w:rsidR="004B4FEF" w:rsidRDefault="004B4FEF">
      <w:pPr>
        <w:pStyle w:val="Index1"/>
        <w:rPr>
          <w:noProof/>
        </w:rPr>
      </w:pPr>
      <w:r w:rsidRPr="002778AE">
        <w:rPr>
          <w:rFonts w:eastAsia="Gulim" w:cs="Arial"/>
          <w:noProof/>
          <w:lang w:eastAsia="ko-KR"/>
        </w:rPr>
        <w:t>Microsoft Dynamics C5 2012</w:t>
      </w:r>
      <w:r>
        <w:rPr>
          <w:noProof/>
        </w:rPr>
        <w:t>, 15, 39</w:t>
      </w:r>
    </w:p>
    <w:p w:rsidR="004B4FEF" w:rsidRDefault="004B4FEF">
      <w:pPr>
        <w:pStyle w:val="Index1"/>
        <w:rPr>
          <w:noProof/>
        </w:rPr>
      </w:pPr>
      <w:r w:rsidRPr="002778AE">
        <w:rPr>
          <w:rFonts w:eastAsia="Gulim" w:cs="Arial"/>
          <w:noProof/>
          <w:lang w:eastAsia="ko-KR"/>
        </w:rPr>
        <w:t>Microsoft Dynamics CRM 2013 Service Provider</w:t>
      </w:r>
      <w:r>
        <w:rPr>
          <w:noProof/>
        </w:rPr>
        <w:t>, 40</w:t>
      </w:r>
    </w:p>
    <w:p w:rsidR="004B4FEF" w:rsidRDefault="004B4FEF">
      <w:pPr>
        <w:pStyle w:val="Index1"/>
        <w:rPr>
          <w:noProof/>
        </w:rPr>
      </w:pPr>
      <w:r w:rsidRPr="002778AE">
        <w:rPr>
          <w:rFonts w:eastAsia="Gulim" w:cs="Arial"/>
          <w:noProof/>
          <w:lang w:eastAsia="ko-KR"/>
        </w:rPr>
        <w:t>Microsoft Dynamics GP 2013</w:t>
      </w:r>
      <w:r>
        <w:rPr>
          <w:noProof/>
        </w:rPr>
        <w:t>, 16, 40</w:t>
      </w:r>
    </w:p>
    <w:p w:rsidR="004B4FEF" w:rsidRDefault="004B4FEF">
      <w:pPr>
        <w:pStyle w:val="Index1"/>
        <w:rPr>
          <w:noProof/>
        </w:rPr>
      </w:pPr>
      <w:r w:rsidRPr="002778AE">
        <w:rPr>
          <w:rFonts w:eastAsia="Gulim" w:cs="Arial"/>
          <w:noProof/>
          <w:lang w:eastAsia="ko-KR"/>
        </w:rPr>
        <w:t>Microsoft Dynamics NAV 2013 R2</w:t>
      </w:r>
      <w:r>
        <w:rPr>
          <w:noProof/>
        </w:rPr>
        <w:t>, 16, 41</w:t>
      </w:r>
    </w:p>
    <w:p w:rsidR="004B4FEF" w:rsidRDefault="004B4FEF">
      <w:pPr>
        <w:pStyle w:val="Index1"/>
        <w:rPr>
          <w:noProof/>
        </w:rPr>
      </w:pPr>
      <w:r w:rsidRPr="002778AE">
        <w:rPr>
          <w:rFonts w:eastAsia="Gulim" w:cs="Arial"/>
          <w:noProof/>
          <w:lang w:eastAsia="ko-KR"/>
        </w:rPr>
        <w:t>Microsoft Dynamics SL 2011</w:t>
      </w:r>
      <w:r>
        <w:rPr>
          <w:noProof/>
        </w:rPr>
        <w:t>, 17, 42</w:t>
      </w:r>
    </w:p>
    <w:p w:rsidR="004B4FEF" w:rsidRDefault="004B4FEF">
      <w:pPr>
        <w:pStyle w:val="Index1"/>
        <w:rPr>
          <w:noProof/>
        </w:rPr>
      </w:pPr>
      <w:r w:rsidRPr="002778AE">
        <w:rPr>
          <w:rFonts w:eastAsia="Gulim" w:cs="Arial"/>
          <w:noProof/>
          <w:lang w:eastAsia="ko-KR"/>
        </w:rPr>
        <w:t>Microsoft User Experience Virtualization Hosting for Desktops v2.0</w:t>
      </w:r>
      <w:r>
        <w:rPr>
          <w:noProof/>
        </w:rPr>
        <w:t>, 43</w:t>
      </w:r>
    </w:p>
    <w:p w:rsidR="004B4FEF" w:rsidRDefault="004B4FEF">
      <w:pPr>
        <w:pStyle w:val="Index1"/>
        <w:rPr>
          <w:noProof/>
        </w:rPr>
      </w:pPr>
      <w:r w:rsidRPr="002778AE">
        <w:rPr>
          <w:rFonts w:eastAsia="Gulim" w:cs="Arial"/>
          <w:noProof/>
        </w:rPr>
        <w:t>Office Professional Plus 2013</w:t>
      </w:r>
      <w:r>
        <w:rPr>
          <w:noProof/>
        </w:rPr>
        <w:t>, 44</w:t>
      </w:r>
    </w:p>
    <w:p w:rsidR="004B4FEF" w:rsidRDefault="004B4FEF">
      <w:pPr>
        <w:pStyle w:val="Index1"/>
        <w:rPr>
          <w:noProof/>
        </w:rPr>
      </w:pPr>
      <w:r w:rsidRPr="002778AE">
        <w:rPr>
          <w:rFonts w:eastAsia="Gulim" w:cs="Arial"/>
          <w:noProof/>
          <w:lang w:eastAsia="ko-KR"/>
        </w:rPr>
        <w:t>Office Standard 2013</w:t>
      </w:r>
      <w:r>
        <w:rPr>
          <w:noProof/>
        </w:rPr>
        <w:t>, 44</w:t>
      </w:r>
    </w:p>
    <w:p w:rsidR="004B4FEF" w:rsidRDefault="004B4FEF">
      <w:pPr>
        <w:pStyle w:val="Index1"/>
        <w:rPr>
          <w:noProof/>
        </w:rPr>
      </w:pPr>
      <w:r w:rsidRPr="002778AE">
        <w:rPr>
          <w:rFonts w:eastAsia="Gulim" w:cs="Arial"/>
          <w:noProof/>
          <w:lang w:eastAsia="ko-KR"/>
        </w:rPr>
        <w:t xml:space="preserve">Office </w:t>
      </w:r>
      <w:r w:rsidRPr="002778AE">
        <w:rPr>
          <w:rFonts w:eastAsia="Gulim" w:cs="Arial" w:hint="eastAsia"/>
          <w:noProof/>
          <w:lang w:eastAsia="ko-KR"/>
        </w:rPr>
        <w:t>복수</w:t>
      </w:r>
      <w:r w:rsidRPr="002778AE">
        <w:rPr>
          <w:rFonts w:eastAsia="Gulim" w:cs="Arial"/>
          <w:noProof/>
          <w:lang w:eastAsia="ko-KR"/>
        </w:rPr>
        <w:t xml:space="preserve"> </w:t>
      </w:r>
      <w:r w:rsidRPr="002778AE">
        <w:rPr>
          <w:rFonts w:eastAsia="Gulim" w:cs="Arial" w:hint="eastAsia"/>
          <w:noProof/>
          <w:lang w:eastAsia="ko-KR"/>
        </w:rPr>
        <w:t>언어</w:t>
      </w:r>
      <w:r w:rsidRPr="002778AE">
        <w:rPr>
          <w:rFonts w:eastAsia="Gulim" w:cs="Arial"/>
          <w:noProof/>
          <w:lang w:eastAsia="ko-KR"/>
        </w:rPr>
        <w:t xml:space="preserve"> </w:t>
      </w:r>
      <w:r w:rsidRPr="002778AE">
        <w:rPr>
          <w:rFonts w:eastAsia="Gulim" w:cs="Arial" w:hint="eastAsia"/>
          <w:noProof/>
          <w:lang w:eastAsia="ko-KR"/>
        </w:rPr>
        <w:t>팩</w:t>
      </w:r>
      <w:r w:rsidRPr="002778AE">
        <w:rPr>
          <w:rFonts w:eastAsia="Gulim" w:cs="Arial"/>
          <w:noProof/>
          <w:lang w:eastAsia="ko-KR"/>
        </w:rPr>
        <w:t xml:space="preserve"> 2013</w:t>
      </w:r>
      <w:r>
        <w:rPr>
          <w:noProof/>
        </w:rPr>
        <w:t>, 43</w:t>
      </w:r>
    </w:p>
    <w:p w:rsidR="004B4FEF" w:rsidRDefault="004B4FEF">
      <w:pPr>
        <w:pStyle w:val="Index1"/>
        <w:rPr>
          <w:noProof/>
        </w:rPr>
      </w:pPr>
      <w:r w:rsidRPr="002778AE">
        <w:rPr>
          <w:rFonts w:eastAsia="Gulim" w:cs="Arial"/>
          <w:noProof/>
          <w:lang w:eastAsia="ko-KR"/>
        </w:rPr>
        <w:t>Project 2013 Professional</w:t>
      </w:r>
      <w:r>
        <w:rPr>
          <w:noProof/>
        </w:rPr>
        <w:t>, 45</w:t>
      </w:r>
    </w:p>
    <w:p w:rsidR="004B4FEF" w:rsidRDefault="004B4FEF">
      <w:pPr>
        <w:pStyle w:val="Index1"/>
        <w:rPr>
          <w:noProof/>
        </w:rPr>
      </w:pPr>
      <w:r w:rsidRPr="002778AE">
        <w:rPr>
          <w:rFonts w:eastAsia="Gulim" w:cs="Arial"/>
          <w:noProof/>
        </w:rPr>
        <w:t>Project 2013 Standard</w:t>
      </w:r>
      <w:r>
        <w:rPr>
          <w:noProof/>
        </w:rPr>
        <w:t>, 45</w:t>
      </w:r>
    </w:p>
    <w:p w:rsidR="004B4FEF" w:rsidRDefault="004B4FEF">
      <w:pPr>
        <w:pStyle w:val="Index1"/>
        <w:rPr>
          <w:noProof/>
        </w:rPr>
      </w:pPr>
      <w:r w:rsidRPr="002778AE">
        <w:rPr>
          <w:rFonts w:eastAsia="Gulim" w:cs="Arial"/>
          <w:noProof/>
        </w:rPr>
        <w:t>Project Server 2013</w:t>
      </w:r>
      <w:r>
        <w:rPr>
          <w:noProof/>
        </w:rPr>
        <w:t>, 46</w:t>
      </w:r>
    </w:p>
    <w:p w:rsidR="004B4FEF" w:rsidRDefault="004B4FEF">
      <w:pPr>
        <w:pStyle w:val="Index1"/>
        <w:rPr>
          <w:noProof/>
        </w:rPr>
      </w:pPr>
      <w:r w:rsidRPr="002778AE">
        <w:rPr>
          <w:rFonts w:eastAsia="Gulim" w:cs="Arial"/>
          <w:noProof/>
          <w:lang w:eastAsia="ko-KR"/>
        </w:rPr>
        <w:lastRenderedPageBreak/>
        <w:t>Provisioning System</w:t>
      </w:r>
      <w:r>
        <w:rPr>
          <w:noProof/>
        </w:rPr>
        <w:t>, 17</w:t>
      </w:r>
    </w:p>
    <w:p w:rsidR="004B4FEF" w:rsidRDefault="004B4FEF">
      <w:pPr>
        <w:pStyle w:val="Index1"/>
        <w:rPr>
          <w:noProof/>
        </w:rPr>
      </w:pPr>
      <w:r w:rsidRPr="002778AE">
        <w:rPr>
          <w:rFonts w:eastAsia="Gulim" w:cs="Arial"/>
          <w:noProof/>
          <w:lang w:eastAsia="ko-KR"/>
        </w:rPr>
        <w:t xml:space="preserve">SharePoint 2013 </w:t>
      </w:r>
      <w:r w:rsidRPr="002778AE">
        <w:rPr>
          <w:rFonts w:eastAsia="Gulim" w:cs="Arial" w:hint="eastAsia"/>
          <w:noProof/>
          <w:lang w:eastAsia="ko-KR"/>
        </w:rPr>
        <w:t>호스팅</w:t>
      </w:r>
      <w:r>
        <w:rPr>
          <w:noProof/>
        </w:rPr>
        <w:t>, 18</w:t>
      </w:r>
    </w:p>
    <w:p w:rsidR="004B4FEF" w:rsidRDefault="004B4FEF">
      <w:pPr>
        <w:pStyle w:val="Index1"/>
        <w:rPr>
          <w:noProof/>
        </w:rPr>
      </w:pPr>
      <w:r w:rsidRPr="002778AE">
        <w:rPr>
          <w:rFonts w:eastAsia="Gulim" w:cs="Arial"/>
          <w:noProof/>
        </w:rPr>
        <w:t>SharePoint Server 2013</w:t>
      </w:r>
      <w:r>
        <w:rPr>
          <w:noProof/>
        </w:rPr>
        <w:t>, 46</w:t>
      </w:r>
    </w:p>
    <w:p w:rsidR="004B4FEF" w:rsidRDefault="004B4FEF">
      <w:pPr>
        <w:pStyle w:val="Index1"/>
        <w:rPr>
          <w:noProof/>
        </w:rPr>
      </w:pPr>
      <w:r w:rsidRPr="002778AE">
        <w:rPr>
          <w:rFonts w:eastAsia="Gulim" w:cs="Arial"/>
          <w:noProof/>
          <w:lang w:eastAsia="ko-KR"/>
        </w:rPr>
        <w:t>SQL Server 2012 Business Intelligence</w:t>
      </w:r>
      <w:r>
        <w:rPr>
          <w:noProof/>
        </w:rPr>
        <w:t>, 47</w:t>
      </w:r>
    </w:p>
    <w:p w:rsidR="004B4FEF" w:rsidRDefault="004B4FEF">
      <w:pPr>
        <w:pStyle w:val="Index1"/>
        <w:rPr>
          <w:noProof/>
        </w:rPr>
      </w:pPr>
      <w:r w:rsidRPr="002778AE">
        <w:rPr>
          <w:rFonts w:eastAsia="Gulim" w:cs="Arial"/>
          <w:noProof/>
          <w:lang w:eastAsia="ko-KR"/>
        </w:rPr>
        <w:t>SQL Server 2012 Enterprise</w:t>
      </w:r>
      <w:r>
        <w:rPr>
          <w:noProof/>
        </w:rPr>
        <w:t>, 27</w:t>
      </w:r>
    </w:p>
    <w:p w:rsidR="004B4FEF" w:rsidRDefault="004B4FEF">
      <w:pPr>
        <w:pStyle w:val="Index1"/>
        <w:rPr>
          <w:noProof/>
        </w:rPr>
      </w:pPr>
      <w:r w:rsidRPr="002778AE">
        <w:rPr>
          <w:rFonts w:eastAsia="Gulim" w:cs="Arial"/>
          <w:noProof/>
          <w:lang w:eastAsia="ko-KR"/>
        </w:rPr>
        <w:t>SQL Server 2012 Standard</w:t>
      </w:r>
      <w:r>
        <w:rPr>
          <w:noProof/>
        </w:rPr>
        <w:t>, 27, 47</w:t>
      </w:r>
    </w:p>
    <w:p w:rsidR="004B4FEF" w:rsidRDefault="004B4FEF">
      <w:pPr>
        <w:pStyle w:val="Index1"/>
        <w:rPr>
          <w:noProof/>
        </w:rPr>
      </w:pPr>
      <w:r w:rsidRPr="002778AE">
        <w:rPr>
          <w:rFonts w:eastAsia="Gulim" w:cs="Arial"/>
          <w:noProof/>
          <w:lang w:eastAsia="ko-KR"/>
        </w:rPr>
        <w:t>SQL Server 2012 Web</w:t>
      </w:r>
      <w:r>
        <w:rPr>
          <w:noProof/>
        </w:rPr>
        <w:t>, 28</w:t>
      </w:r>
    </w:p>
    <w:p w:rsidR="004B4FEF" w:rsidRDefault="004B4FEF">
      <w:pPr>
        <w:pStyle w:val="Index1"/>
        <w:rPr>
          <w:noProof/>
        </w:rPr>
      </w:pPr>
      <w:r w:rsidRPr="002778AE">
        <w:rPr>
          <w:rFonts w:eastAsia="Gulim" w:cs="Arial"/>
          <w:noProof/>
          <w:lang w:eastAsia="ko-KR"/>
        </w:rPr>
        <w:t>System Center 2012 R2 Client Management Suite</w:t>
      </w:r>
      <w:r>
        <w:rPr>
          <w:noProof/>
        </w:rPr>
        <w:t>, 47</w:t>
      </w:r>
    </w:p>
    <w:p w:rsidR="004B4FEF" w:rsidRDefault="004B4FEF">
      <w:pPr>
        <w:pStyle w:val="Index1"/>
        <w:rPr>
          <w:noProof/>
        </w:rPr>
      </w:pPr>
      <w:r w:rsidRPr="002778AE">
        <w:rPr>
          <w:rFonts w:eastAsia="Gulim" w:cs="Arial"/>
          <w:noProof/>
        </w:rPr>
        <w:t>System Center 2012 R2 Configuration Manager</w:t>
      </w:r>
      <w:r>
        <w:rPr>
          <w:noProof/>
        </w:rPr>
        <w:t>, 48</w:t>
      </w:r>
    </w:p>
    <w:p w:rsidR="004B4FEF" w:rsidRDefault="004B4FEF">
      <w:pPr>
        <w:pStyle w:val="Index1"/>
        <w:rPr>
          <w:noProof/>
        </w:rPr>
      </w:pPr>
      <w:r w:rsidRPr="002778AE">
        <w:rPr>
          <w:rFonts w:eastAsia="Gulim" w:cs="Arial"/>
          <w:noProof/>
          <w:lang w:eastAsia="ko-KR"/>
        </w:rPr>
        <w:t>System Center 2012 R2 Datacenter</w:t>
      </w:r>
      <w:r>
        <w:rPr>
          <w:noProof/>
        </w:rPr>
        <w:t>, 18</w:t>
      </w:r>
    </w:p>
    <w:p w:rsidR="004B4FEF" w:rsidRDefault="004B4FEF">
      <w:pPr>
        <w:pStyle w:val="Index1"/>
        <w:rPr>
          <w:noProof/>
        </w:rPr>
      </w:pPr>
      <w:r w:rsidRPr="002778AE">
        <w:rPr>
          <w:rFonts w:eastAsia="Gulim" w:cs="Arial"/>
          <w:noProof/>
          <w:lang w:eastAsia="ko-KR"/>
        </w:rPr>
        <w:t>System Center 2012 R2 Standard</w:t>
      </w:r>
      <w:r>
        <w:rPr>
          <w:noProof/>
        </w:rPr>
        <w:t>, 19</w:t>
      </w:r>
    </w:p>
    <w:p w:rsidR="004B4FEF" w:rsidRDefault="004B4FEF">
      <w:pPr>
        <w:pStyle w:val="Index1"/>
        <w:rPr>
          <w:noProof/>
        </w:rPr>
      </w:pPr>
      <w:r w:rsidRPr="002778AE">
        <w:rPr>
          <w:rFonts w:eastAsia="Gulim" w:cs="Arial"/>
          <w:noProof/>
          <w:lang w:eastAsia="ko-KR"/>
        </w:rPr>
        <w:t>System Center Endpoint Protection</w:t>
      </w:r>
      <w:r>
        <w:rPr>
          <w:noProof/>
        </w:rPr>
        <w:t>, 64</w:t>
      </w:r>
    </w:p>
    <w:p w:rsidR="004B4FEF" w:rsidRDefault="004B4FEF">
      <w:pPr>
        <w:pStyle w:val="Index1"/>
        <w:rPr>
          <w:noProof/>
        </w:rPr>
      </w:pPr>
      <w:r w:rsidRPr="002778AE">
        <w:rPr>
          <w:rFonts w:eastAsia="Gulim" w:cs="Arial"/>
          <w:noProof/>
        </w:rPr>
        <w:t>Visio 2013 Professional</w:t>
      </w:r>
      <w:r>
        <w:rPr>
          <w:noProof/>
        </w:rPr>
        <w:t>, 48</w:t>
      </w:r>
    </w:p>
    <w:p w:rsidR="004B4FEF" w:rsidRDefault="004B4FEF">
      <w:pPr>
        <w:pStyle w:val="Index1"/>
        <w:rPr>
          <w:noProof/>
        </w:rPr>
      </w:pPr>
      <w:r w:rsidRPr="002778AE">
        <w:rPr>
          <w:rFonts w:eastAsia="Gulim" w:cs="Arial"/>
          <w:noProof/>
        </w:rPr>
        <w:t>Visio 2013 Standard</w:t>
      </w:r>
      <w:r>
        <w:rPr>
          <w:noProof/>
        </w:rPr>
        <w:t>, 48</w:t>
      </w:r>
    </w:p>
    <w:p w:rsidR="004B4FEF" w:rsidRDefault="004B4FEF">
      <w:pPr>
        <w:pStyle w:val="Index1"/>
        <w:rPr>
          <w:noProof/>
        </w:rPr>
      </w:pPr>
      <w:r w:rsidRPr="002778AE">
        <w:rPr>
          <w:rFonts w:eastAsia="Gulim" w:cs="Arial"/>
          <w:noProof/>
        </w:rPr>
        <w:t>Visual Studio Premium 2013</w:t>
      </w:r>
      <w:r>
        <w:rPr>
          <w:noProof/>
        </w:rPr>
        <w:t>, 49</w:t>
      </w:r>
    </w:p>
    <w:p w:rsidR="004B4FEF" w:rsidRDefault="004B4FEF">
      <w:pPr>
        <w:pStyle w:val="Index1"/>
        <w:rPr>
          <w:noProof/>
        </w:rPr>
      </w:pPr>
      <w:r w:rsidRPr="002778AE">
        <w:rPr>
          <w:rFonts w:eastAsia="Gulim" w:cs="Arial"/>
          <w:noProof/>
          <w:lang w:eastAsia="ko-KR"/>
        </w:rPr>
        <w:t>Visual Studio Professional 2013</w:t>
      </w:r>
      <w:r>
        <w:rPr>
          <w:noProof/>
        </w:rPr>
        <w:t>, 50</w:t>
      </w:r>
    </w:p>
    <w:p w:rsidR="004B4FEF" w:rsidRDefault="004B4FEF">
      <w:pPr>
        <w:pStyle w:val="Index1"/>
        <w:rPr>
          <w:noProof/>
        </w:rPr>
      </w:pPr>
      <w:r w:rsidRPr="002778AE">
        <w:rPr>
          <w:rFonts w:eastAsia="Gulim" w:cs="Arial"/>
          <w:noProof/>
          <w:lang w:eastAsia="ko-KR"/>
        </w:rPr>
        <w:t>Visual Studio Team Foundation Server 2013 with SQL Server 2012 Technology</w:t>
      </w:r>
      <w:r>
        <w:rPr>
          <w:noProof/>
        </w:rPr>
        <w:t>, 54</w:t>
      </w:r>
    </w:p>
    <w:p w:rsidR="004B4FEF" w:rsidRDefault="004B4FEF">
      <w:pPr>
        <w:pStyle w:val="Index1"/>
        <w:rPr>
          <w:noProof/>
        </w:rPr>
      </w:pPr>
      <w:r w:rsidRPr="002778AE">
        <w:rPr>
          <w:rFonts w:eastAsia="Gulim" w:cs="Arial"/>
          <w:noProof/>
          <w:lang w:eastAsia="ko-KR"/>
        </w:rPr>
        <w:t>Visual Studio Test Professional 2013</w:t>
      </w:r>
      <w:r>
        <w:rPr>
          <w:noProof/>
        </w:rPr>
        <w:t>, 55</w:t>
      </w:r>
    </w:p>
    <w:p w:rsidR="004B4FEF" w:rsidRDefault="004B4FEF">
      <w:pPr>
        <w:pStyle w:val="Index1"/>
        <w:rPr>
          <w:noProof/>
        </w:rPr>
      </w:pPr>
      <w:r w:rsidRPr="002778AE">
        <w:rPr>
          <w:rFonts w:eastAsia="Gulim" w:cs="Arial"/>
          <w:noProof/>
          <w:lang w:eastAsia="ko-KR"/>
        </w:rPr>
        <w:t>Visual Studio Ultimate 2013</w:t>
      </w:r>
      <w:r>
        <w:rPr>
          <w:noProof/>
        </w:rPr>
        <w:t>, 52</w:t>
      </w:r>
    </w:p>
    <w:p w:rsidR="004B4FEF" w:rsidRDefault="004B4FEF">
      <w:pPr>
        <w:pStyle w:val="Index1"/>
        <w:rPr>
          <w:noProof/>
        </w:rPr>
      </w:pPr>
      <w:r w:rsidRPr="002778AE">
        <w:rPr>
          <w:rFonts w:eastAsia="Gulim" w:cs="Arial"/>
          <w:noProof/>
          <w:lang w:eastAsia="ko-KR"/>
        </w:rPr>
        <w:t>Windows Server 2012 R2 Active Directory Rights Management Services</w:t>
      </w:r>
      <w:r>
        <w:rPr>
          <w:noProof/>
        </w:rPr>
        <w:t>, 56</w:t>
      </w:r>
    </w:p>
    <w:p w:rsidR="004B4FEF" w:rsidRDefault="004B4FEF">
      <w:pPr>
        <w:pStyle w:val="Index1"/>
        <w:rPr>
          <w:noProof/>
        </w:rPr>
      </w:pPr>
      <w:r w:rsidRPr="002778AE">
        <w:rPr>
          <w:rFonts w:eastAsia="Gulim" w:cs="Arial"/>
          <w:noProof/>
          <w:lang w:eastAsia="ko-KR"/>
        </w:rPr>
        <w:t>Windows Server 2012 R2 Datacenter</w:t>
      </w:r>
      <w:r>
        <w:rPr>
          <w:noProof/>
        </w:rPr>
        <w:t>, 20</w:t>
      </w:r>
    </w:p>
    <w:p w:rsidR="004B4FEF" w:rsidRDefault="004B4FEF">
      <w:pPr>
        <w:pStyle w:val="Index1"/>
        <w:rPr>
          <w:noProof/>
        </w:rPr>
      </w:pPr>
      <w:r w:rsidRPr="002778AE">
        <w:rPr>
          <w:rFonts w:eastAsia="Gulim" w:cs="Arial"/>
          <w:noProof/>
          <w:lang w:eastAsia="ko-KR"/>
        </w:rPr>
        <w:t>Windows Server 2012 R2 Essentials</w:t>
      </w:r>
      <w:r>
        <w:rPr>
          <w:noProof/>
        </w:rPr>
        <w:t>, 22</w:t>
      </w:r>
    </w:p>
    <w:p w:rsidR="004B4FEF" w:rsidRDefault="004B4FEF">
      <w:pPr>
        <w:pStyle w:val="Index1"/>
        <w:rPr>
          <w:noProof/>
        </w:rPr>
      </w:pPr>
      <w:r w:rsidRPr="002778AE">
        <w:rPr>
          <w:rFonts w:eastAsia="Gulim" w:cs="Arial"/>
          <w:noProof/>
          <w:lang w:eastAsia="ko-KR"/>
        </w:rPr>
        <w:t>Windows Server 2012 R2 Standard</w:t>
      </w:r>
      <w:r>
        <w:rPr>
          <w:noProof/>
        </w:rPr>
        <w:t>, 21</w:t>
      </w:r>
    </w:p>
    <w:p w:rsidR="004B4FEF" w:rsidRDefault="004B4FEF">
      <w:pPr>
        <w:pStyle w:val="Index1"/>
        <w:rPr>
          <w:noProof/>
        </w:rPr>
      </w:pPr>
      <w:r w:rsidRPr="002778AE">
        <w:rPr>
          <w:rFonts w:eastAsia="Gulim" w:cs="Arial"/>
          <w:noProof/>
          <w:lang w:eastAsia="ko-KR"/>
        </w:rPr>
        <w:t xml:space="preserve">Windows Server 2012 R2 </w:t>
      </w:r>
      <w:r w:rsidRPr="002778AE">
        <w:rPr>
          <w:rFonts w:eastAsia="Gulim" w:cs="Arial" w:hint="eastAsia"/>
          <w:noProof/>
          <w:lang w:eastAsia="ko-KR"/>
        </w:rPr>
        <w:t>원격</w:t>
      </w:r>
      <w:r w:rsidRPr="002778AE">
        <w:rPr>
          <w:rFonts w:eastAsia="Gulim" w:cs="Arial"/>
          <w:noProof/>
          <w:lang w:eastAsia="ko-KR"/>
        </w:rPr>
        <w:t xml:space="preserve"> </w:t>
      </w:r>
      <w:r w:rsidRPr="002778AE">
        <w:rPr>
          <w:rFonts w:eastAsia="Gulim" w:cs="Arial" w:hint="eastAsia"/>
          <w:noProof/>
          <w:lang w:eastAsia="ko-KR"/>
        </w:rPr>
        <w:t>데스크톱</w:t>
      </w:r>
      <w:r w:rsidRPr="002778AE">
        <w:rPr>
          <w:rFonts w:eastAsia="Gulim" w:cs="Arial"/>
          <w:noProof/>
          <w:lang w:eastAsia="ko-KR"/>
        </w:rPr>
        <w:t xml:space="preserve"> </w:t>
      </w:r>
      <w:r w:rsidRPr="002778AE">
        <w:rPr>
          <w:rFonts w:eastAsia="Gulim" w:cs="Arial" w:hint="eastAsia"/>
          <w:noProof/>
          <w:lang w:eastAsia="ko-KR"/>
        </w:rPr>
        <w:t>서비스</w:t>
      </w:r>
      <w:r>
        <w:rPr>
          <w:noProof/>
        </w:rPr>
        <w:t>, 57</w:t>
      </w:r>
    </w:p>
    <w:p w:rsidR="004B4FEF" w:rsidRDefault="004B4FEF">
      <w:pPr>
        <w:pStyle w:val="Index1"/>
        <w:rPr>
          <w:noProof/>
        </w:rPr>
      </w:pPr>
      <w:r w:rsidRPr="002778AE">
        <w:rPr>
          <w:rFonts w:eastAsia="Gulim" w:cs="Arial" w:hint="eastAsia"/>
          <w:noProof/>
          <w:lang w:eastAsia="ko-KR"/>
        </w:rPr>
        <w:t>생산성</w:t>
      </w:r>
      <w:r w:rsidRPr="002778AE">
        <w:rPr>
          <w:rFonts w:eastAsia="Gulim" w:cs="Arial"/>
          <w:noProof/>
          <w:lang w:eastAsia="ko-KR"/>
        </w:rPr>
        <w:t xml:space="preserve"> </w:t>
      </w:r>
      <w:r w:rsidRPr="002778AE">
        <w:rPr>
          <w:rFonts w:eastAsia="Gulim" w:cs="Arial" w:hint="eastAsia"/>
          <w:noProof/>
          <w:lang w:eastAsia="ko-KR"/>
        </w:rPr>
        <w:t>제품군</w:t>
      </w:r>
      <w:r>
        <w:rPr>
          <w:noProof/>
        </w:rPr>
        <w:t>, 45</w:t>
      </w:r>
    </w:p>
    <w:p w:rsidR="004B4FEF" w:rsidRDefault="004B4FEF">
      <w:pPr>
        <w:pStyle w:val="Index1"/>
        <w:rPr>
          <w:noProof/>
        </w:rPr>
      </w:pPr>
      <w:r w:rsidRPr="002778AE">
        <w:rPr>
          <w:rFonts w:eastAsia="Gulim" w:cs="Arial" w:hint="eastAsia"/>
          <w:noProof/>
          <w:lang w:eastAsia="ko-KR"/>
        </w:rPr>
        <w:t>클라우드</w:t>
      </w:r>
      <w:r w:rsidRPr="002778AE">
        <w:rPr>
          <w:rFonts w:eastAsia="Gulim" w:cs="Arial"/>
          <w:noProof/>
          <w:lang w:eastAsia="ko-KR"/>
        </w:rPr>
        <w:t xml:space="preserve"> </w:t>
      </w:r>
      <w:r w:rsidRPr="002778AE">
        <w:rPr>
          <w:rFonts w:eastAsia="Gulim" w:cs="Arial" w:hint="eastAsia"/>
          <w:noProof/>
          <w:lang w:eastAsia="ko-KR"/>
        </w:rPr>
        <w:t>플랫폼</w:t>
      </w:r>
      <w:r w:rsidRPr="002778AE">
        <w:rPr>
          <w:rFonts w:eastAsia="Gulim" w:cs="Arial"/>
          <w:noProof/>
          <w:lang w:eastAsia="ko-KR"/>
        </w:rPr>
        <w:t xml:space="preserve"> </w:t>
      </w:r>
      <w:r w:rsidRPr="002778AE">
        <w:rPr>
          <w:rFonts w:eastAsia="Gulim" w:cs="Arial" w:hint="eastAsia"/>
          <w:noProof/>
          <w:lang w:eastAsia="ko-KR"/>
        </w:rPr>
        <w:t>제품군</w:t>
      </w:r>
      <w:r>
        <w:rPr>
          <w:noProof/>
        </w:rPr>
        <w:t>, 58</w:t>
      </w:r>
    </w:p>
    <w:p w:rsidR="004B4FEF" w:rsidRDefault="004B4FEF" w:rsidP="00AE3B6A">
      <w:pPr>
        <w:pStyle w:val="PURSectionHeading"/>
        <w:rPr>
          <w:rFonts w:eastAsia="Gulim" w:cs="Arial"/>
          <w:noProof/>
        </w:rPr>
        <w:sectPr w:rsidR="004B4FEF" w:rsidSect="004B4FEF">
          <w:type w:val="continuous"/>
          <w:pgSz w:w="12240" w:h="15840" w:code="1"/>
          <w:pgMar w:top="1166" w:right="720" w:bottom="720" w:left="720" w:header="432" w:footer="288" w:gutter="0"/>
          <w:cols w:num="2" w:space="720"/>
          <w:docGrid w:linePitch="360"/>
        </w:sectPr>
      </w:pPr>
    </w:p>
    <w:p w:rsidR="00AE3B6A" w:rsidRPr="003275E1" w:rsidRDefault="008E1101" w:rsidP="00AE3B6A">
      <w:pPr>
        <w:pStyle w:val="PURSectionHeading"/>
        <w:rPr>
          <w:rFonts w:eastAsia="Gulim" w:cs="Arial"/>
          <w:lang w:eastAsia="ko-KR"/>
        </w:rPr>
      </w:pPr>
      <w:r w:rsidRPr="003275E1">
        <w:rPr>
          <w:rFonts w:eastAsia="Gulim" w:cs="Arial"/>
        </w:rPr>
        <w:lastRenderedPageBreak/>
        <w:fldChar w:fldCharType="end"/>
      </w:r>
      <w:bookmarkEnd w:id="749"/>
    </w:p>
    <w:p w:rsidR="002B37E0" w:rsidRPr="003275E1" w:rsidRDefault="002B37E0" w:rsidP="00580F2E">
      <w:pPr>
        <w:pStyle w:val="PURBody"/>
        <w:rPr>
          <w:rFonts w:eastAsia="Gulim" w:cs="Arial"/>
          <w:lang w:eastAsia="ko-KR"/>
        </w:rPr>
      </w:pPr>
    </w:p>
    <w:sectPr w:rsidR="002B37E0" w:rsidRPr="003275E1" w:rsidSect="004B4FEF">
      <w:type w:val="continuous"/>
      <w:pgSz w:w="12240" w:h="15840" w:code="1"/>
      <w:pgMar w:top="1166" w:right="720" w:bottom="720" w:left="720" w:header="432" w:footer="288" w:gutter="0"/>
      <w:cols w:num="2" w:space="360"/>
      <w:docGrid w:linePitch="360"/>
    </w:sectPr>
  </w:body>
</w:document>
</file>

<file path=word/endnotes.xml><?xml version="1.0" encoding="utf-8"?>
<w:end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endnote w:type="separator" w:id="-1">
    <w:p w:rsidR="003B5CF1" w:rsidRDefault="003B5CF1" w:rsidP="007C7D4D">
      <w:pPr>
        <w:spacing w:after="0"/>
      </w:pPr>
      <w:r>
        <w:separator/>
      </w:r>
    </w:p>
    <w:p w:rsidR="003B5CF1" w:rsidRDefault="003B5CF1"/>
    <w:p w:rsidR="003B5CF1" w:rsidRDefault="003B5CF1"/>
  </w:endnote>
  <w:endnote w:type="continuationSeparator" w:id="0">
    <w:p w:rsidR="003B5CF1" w:rsidRDefault="003B5CF1" w:rsidP="007C7D4D">
      <w:pPr>
        <w:spacing w:after="0"/>
      </w:pPr>
      <w:r>
        <w:continuationSeparator/>
      </w:r>
    </w:p>
    <w:p w:rsidR="003B5CF1" w:rsidRDefault="003B5CF1"/>
    <w:p w:rsidR="003B5CF1" w:rsidRDefault="003B5CF1"/>
  </w:endnote>
  <w:endnote w:type="continuationNotice" w:id="1">
    <w:p w:rsidR="003B5CF1" w:rsidRDefault="003B5CF1">
      <w:pPr>
        <w:spacing w:after="0"/>
      </w:pPr>
    </w:p>
    <w:p w:rsidR="003B5CF1" w:rsidRDefault="003B5CF1"/>
  </w:endnote>
</w:endnotes>
</file>

<file path=word/fontTable.xml><?xml version="1.0" encoding="utf-8"?>
<w:font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font w:name="Symbol">
    <w:panose1 w:val="05050102010706020507"/>
    <w:charset w:val="02"/>
    <w:family w:val="roman"/>
    <w:pitch w:val="variable"/>
    <w:sig w:usb0="00000000" w:usb1="10000000" w:usb2="00000000" w:usb3="00000000" w:csb0="80000000" w:csb1="00000000"/>
  </w:font>
  <w:font w:name="Times New Roman">
    <w:panose1 w:val="02020603050405020304"/>
    <w:charset w:val="00"/>
    <w:family w:val="roman"/>
    <w:pitch w:val="variable"/>
    <w:sig w:usb0="E0002AFF" w:usb1="C0007843" w:usb2="00000009" w:usb3="00000000" w:csb0="000001FF" w:csb1="00000000"/>
  </w:font>
  <w:font w:name="Courier New">
    <w:panose1 w:val="02070309020205020404"/>
    <w:charset w:val="00"/>
    <w:family w:val="modern"/>
    <w:pitch w:val="fixed"/>
    <w:sig w:usb0="E0002AFF" w:usb1="C0007843" w:usb2="00000009" w:usb3="00000000" w:csb0="000001FF" w:csb1="00000000"/>
  </w:font>
  <w:font w:name="Wingdings">
    <w:panose1 w:val="05000000000000000000"/>
    <w:charset w:val="02"/>
    <w:family w:val="auto"/>
    <w:pitch w:val="variable"/>
    <w:sig w:usb0="00000000" w:usb1="10000000" w:usb2="00000000" w:usb3="00000000" w:csb0="80000000" w:csb1="00000000"/>
  </w:font>
  <w:font w:name="Webdings">
    <w:panose1 w:val="05030102010509060703"/>
    <w:charset w:val="02"/>
    <w:family w:val="roman"/>
    <w:pitch w:val="variable"/>
    <w:sig w:usb0="00000000" w:usb1="10000000" w:usb2="00000000" w:usb3="00000000" w:csb0="80000000" w:csb1="00000000"/>
  </w:font>
  <w:font w:name="Arial">
    <w:panose1 w:val="020B0604020202020204"/>
    <w:charset w:val="00"/>
    <w:family w:val="swiss"/>
    <w:pitch w:val="variable"/>
    <w:sig w:usb0="E0002AFF" w:usb1="C0007843" w:usb2="00000009" w:usb3="00000000" w:csb0="000001FF" w:csb1="00000000"/>
  </w:font>
  <w:font w:name="MS PGothic">
    <w:panose1 w:val="020B0600070205080204"/>
    <w:charset w:val="80"/>
    <w:family w:val="swiss"/>
    <w:pitch w:val="variable"/>
    <w:sig w:usb0="E00002FF" w:usb1="6AC7FDFB" w:usb2="08000012" w:usb3="00000000" w:csb0="0002009F" w:csb1="00000000"/>
  </w:font>
  <w:font w:name="Arial Black">
    <w:panose1 w:val="020B0A04020102020204"/>
    <w:charset w:val="00"/>
    <w:family w:val="swiss"/>
    <w:pitch w:val="variable"/>
    <w:sig w:usb0="A00002AF" w:usb1="400078FB" w:usb2="00000000" w:usb3="00000000" w:csb0="0000009F" w:csb1="00000000"/>
  </w:font>
  <w:font w:name="Tahoma">
    <w:panose1 w:val="020B0604030504040204"/>
    <w:charset w:val="00"/>
    <w:family w:val="swiss"/>
    <w:pitch w:val="variable"/>
    <w:sig w:usb0="E1002EFF" w:usb1="C000605B" w:usb2="00000029" w:usb3="00000000" w:csb0="000101FF" w:csb1="00000000"/>
  </w:font>
  <w:font w:name="Arial Narrow">
    <w:panose1 w:val="020B0606020202030204"/>
    <w:charset w:val="00"/>
    <w:family w:val="swiss"/>
    <w:pitch w:val="variable"/>
    <w:sig w:usb0="00000287" w:usb1="00000800" w:usb2="00000000" w:usb3="00000000" w:csb0="0000009F" w:csb1="00000000"/>
  </w:font>
  <w:font w:name="Trebuchet MS">
    <w:panose1 w:val="020B0603020202020204"/>
    <w:charset w:val="00"/>
    <w:family w:val="swiss"/>
    <w:pitch w:val="variable"/>
    <w:sig w:usb0="00000287" w:usb1="00000000" w:usb2="00000000" w:usb3="00000000" w:csb0="0000009F" w:csb1="00000000"/>
  </w:font>
  <w:font w:name="Cambria">
    <w:panose1 w:val="02040503050406030204"/>
    <w:charset w:val="00"/>
    <w:family w:val="roman"/>
    <w:pitch w:val="variable"/>
    <w:sig w:usb0="E00002FF" w:usb1="400004FF" w:usb2="00000000" w:usb3="00000000" w:csb0="0000019F" w:csb1="00000000"/>
  </w:font>
  <w:font w:name="MS Mincho">
    <w:altName w:val="ＭＳ 明朝"/>
    <w:panose1 w:val="02020609040205080304"/>
    <w:charset w:val="80"/>
    <w:family w:val="modern"/>
    <w:pitch w:val="fixed"/>
    <w:sig w:usb0="E00002FF" w:usb1="6AC7FDFB" w:usb2="08000012" w:usb3="00000000" w:csb0="0002009F" w:csb1="00000000"/>
  </w:font>
  <w:font w:name="Calibri">
    <w:panose1 w:val="020F0502020204030204"/>
    <w:charset w:val="00"/>
    <w:family w:val="swiss"/>
    <w:pitch w:val="variable"/>
    <w:sig w:usb0="E00002FF" w:usb1="4000ACFF" w:usb2="00000001" w:usb3="00000000" w:csb0="0000019F" w:csb1="00000000"/>
  </w:font>
  <w:font w:name="Consolas">
    <w:panose1 w:val="020B0609020204030204"/>
    <w:charset w:val="00"/>
    <w:family w:val="modern"/>
    <w:pitch w:val="fixed"/>
    <w:sig w:usb0="E10002FF" w:usb1="4000FCFF" w:usb2="00000009" w:usb3="00000000" w:csb0="0000019F" w:csb1="00000000"/>
  </w:font>
  <w:font w:name="Segoe UI Light">
    <w:panose1 w:val="020B0502040204020203"/>
    <w:charset w:val="00"/>
    <w:family w:val="swiss"/>
    <w:pitch w:val="variable"/>
    <w:sig w:usb0="E4002EFF" w:usb1="C000E47F" w:usb2="00000009" w:usb3="00000000" w:csb0="000001FF" w:csb1="00000000"/>
  </w:font>
  <w:font w:name="Segoe UI Semibold">
    <w:panose1 w:val="020B0702040204020203"/>
    <w:charset w:val="00"/>
    <w:family w:val="swiss"/>
    <w:pitch w:val="variable"/>
    <w:sig w:usb0="E4002EFF" w:usb1="C000E47F" w:usb2="00000009" w:usb3="00000000" w:csb0="000001FF" w:csb1="00000000"/>
  </w:font>
  <w:font w:name="Franklin Gothic Book">
    <w:panose1 w:val="020B0503020102020204"/>
    <w:charset w:val="00"/>
    <w:family w:val="swiss"/>
    <w:pitch w:val="variable"/>
    <w:sig w:usb0="00000287" w:usb1="00000000" w:usb2="00000000" w:usb3="00000000" w:csb0="0000009F" w:csb1="00000000"/>
  </w:font>
  <w:font w:name="SimSun">
    <w:altName w:val="宋体"/>
    <w:panose1 w:val="02010600030101010101"/>
    <w:charset w:val="86"/>
    <w:family w:val="auto"/>
    <w:notTrueType/>
    <w:pitch w:val="variable"/>
    <w:sig w:usb0="00000001" w:usb1="080E0000" w:usb2="00000010" w:usb3="00000000" w:csb0="00040000" w:csb1="00000000"/>
  </w:font>
  <w:font w:name="Verdana">
    <w:panose1 w:val="020B0604030504040204"/>
    <w:charset w:val="00"/>
    <w:family w:val="swiss"/>
    <w:pitch w:val="variable"/>
    <w:sig w:usb0="A10006FF" w:usb1="4000205B" w:usb2="00000010" w:usb3="00000000" w:csb0="0000019F" w:csb1="00000000"/>
  </w:font>
  <w:font w:name="Gulim">
    <w:altName w:val="굴림"/>
    <w:panose1 w:val="020B0600000101010101"/>
    <w:charset w:val="81"/>
    <w:family w:val="swiss"/>
    <w:pitch w:val="variable"/>
    <w:sig w:usb0="B00002AF" w:usb1="69D77CFB" w:usb2="00000030" w:usb3="00000000" w:csb0="0008009F" w:csb1="00000000"/>
  </w:font>
</w:fonts>
</file>

<file path=word/footer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20626F" w:rsidRDefault="00C377B3" w:rsidP="00F04120">
    <w:pPr>
      <w:pStyle w:val="PURPageNumber"/>
      <w:tabs>
        <w:tab w:val="clear" w:pos="14400"/>
        <w:tab w:val="right" w:pos="12240"/>
      </w:tabs>
    </w:pPr>
    <w:r>
      <w:tab/>
    </w:r>
  </w:p>
  <w:p w:rsidR="00C377B3" w:rsidRDefault="00C377B3" w:rsidP="00F04120">
    <w:pPr>
      <w:pStyle w:val="Footer"/>
      <w:tabs>
        <w:tab w:val="clear" w:pos="4680"/>
        <w:tab w:val="clear" w:pos="9360"/>
        <w:tab w:val="left" w:pos="11095"/>
      </w:tabs>
    </w:pPr>
  </w:p>
</w:ftr>
</file>

<file path=word/footer1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E46EF8" w:rsidRDefault="00C377B3" w:rsidP="00360DD8">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E46EF8"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2E6BA3" w:themeColor="accent1" w:themeShade="80"/>
              <w:sz w:val="16"/>
            </w:rPr>
          </w:pPr>
          <w:r w:rsidRPr="00E46EF8">
            <w:rPr>
              <w:rFonts w:eastAsia="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E46EF8" w:rsidRDefault="00C377B3" w:rsidP="00A22CC2">
          <w:pPr>
            <w:jc w:val="center"/>
            <w:rPr>
              <w:rFonts w:eastAsia="Gulim" w:cs="Arial"/>
              <w:b/>
              <w:color w:val="797979"/>
              <w:sz w:val="16"/>
              <w:szCs w:val="16"/>
            </w:rPr>
          </w:pPr>
          <w:r w:rsidRPr="00E46EF8">
            <w:rPr>
              <w:rFonts w:eastAsia="Gulim"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rPr>
          </w:pPr>
          <w:r w:rsidRPr="00E46EF8">
            <w:rPr>
              <w:rFonts w:eastAsia="Gulim" w:cs="Arial"/>
              <w:b/>
              <w:color w:val="BFBFBF" w:themeColor="background1" w:themeShade="BF"/>
              <w:sz w:val="16"/>
            </w:rPr>
            <w:t>공통</w:t>
          </w:r>
          <w:r w:rsidRPr="00E46EF8">
            <w:rPr>
              <w:rFonts w:eastAsia="Gulim" w:cs="Arial"/>
              <w:b/>
              <w:color w:val="BFBFBF" w:themeColor="background1" w:themeShade="BF"/>
              <w:sz w:val="16"/>
            </w:rPr>
            <w:t xml:space="preserve"> </w:t>
          </w:r>
          <w:r w:rsidRPr="00E46EF8">
            <w:rPr>
              <w:rFonts w:eastAsia="Gulim" w:cs="Arial"/>
              <w:b/>
              <w:color w:val="BFBFBF" w:themeColor="background1" w:themeShade="BF"/>
              <w:sz w:val="16"/>
            </w:rPr>
            <w:t>라이선스</w:t>
          </w:r>
          <w:r w:rsidRPr="00E46EF8">
            <w:rPr>
              <w:rFonts w:eastAsia="Gulim" w:cs="Arial"/>
              <w:b/>
              <w:color w:val="BFBFBF" w:themeColor="background1" w:themeShade="BF"/>
              <w:sz w:val="16"/>
            </w:rPr>
            <w:t xml:space="preserve"> </w:t>
          </w:r>
          <w:r w:rsidRPr="00E46EF8">
            <w:rPr>
              <w:rFonts w:eastAsia="Gulim" w:cs="Arial"/>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rPr>
          </w:pPr>
          <w:r w:rsidRPr="00E46EF8">
            <w:rPr>
              <w:rFonts w:eastAsia="Gulim" w:cs="Arial"/>
              <w:b/>
              <w:color w:val="BFBFBF"/>
              <w:sz w:val="16"/>
              <w:szCs w:val="16"/>
            </w:rPr>
            <w:t>프로세서</w:t>
          </w:r>
          <w:r w:rsidRPr="00E46EF8">
            <w:rPr>
              <w:rFonts w:eastAsia="Gulim" w:cs="Arial"/>
              <w:b/>
              <w:color w:val="BFBFBF"/>
              <w:sz w:val="16"/>
              <w:szCs w:val="16"/>
            </w:rPr>
            <w:t xml:space="preserve"> </w:t>
          </w:r>
          <w:r w:rsidRPr="00E46EF8">
            <w:rPr>
              <w:rFonts w:eastAsia="Gulim"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2E6BA3" w:themeColor="accent1" w:themeShade="80"/>
              <w:sz w:val="16"/>
              <w:szCs w:val="16"/>
            </w:rPr>
            <w:t>코어</w:t>
          </w:r>
          <w:r w:rsidRPr="00E46EF8">
            <w:rPr>
              <w:rFonts w:eastAsia="Gulim" w:cs="Arial"/>
              <w:b/>
              <w:color w:val="2E6BA3" w:themeColor="accent1" w:themeShade="80"/>
              <w:sz w:val="16"/>
            </w:rPr>
            <w:t xml:space="preserve"> </w:t>
          </w:r>
          <w:r w:rsidRPr="00E46EF8">
            <w:rPr>
              <w:rFonts w:eastAsia="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호스트</w:t>
          </w:r>
          <w:r w:rsidRPr="00E46EF8">
            <w:rPr>
              <w:rFonts w:eastAsia="Gulim" w:cs="Arial"/>
              <w:b/>
              <w:color w:val="BFBFBF"/>
              <w:sz w:val="16"/>
              <w:szCs w:val="16"/>
            </w:rPr>
            <w:t>/</w:t>
          </w:r>
          <w:r w:rsidRPr="00E46EF8">
            <w:rPr>
              <w:rFonts w:eastAsia="Gulim"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E46EF8" w:rsidDel="00A6006C"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온라인</w:t>
          </w:r>
          <w:r w:rsidRPr="00E46EF8">
            <w:rPr>
              <w:rFonts w:eastAsia="Gulim" w:cs="Arial"/>
              <w:b/>
              <w:color w:val="BFBFBF"/>
              <w:sz w:val="16"/>
              <w:szCs w:val="16"/>
            </w:rPr>
            <w:t xml:space="preserve"> </w:t>
          </w:r>
          <w:r w:rsidRPr="00E46EF8">
            <w:rPr>
              <w:rFonts w:eastAsia="Gulim"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E46EF8" w:rsidRDefault="00C377B3" w:rsidP="00A22CC2">
          <w:pPr>
            <w:jc w:val="center"/>
            <w:rPr>
              <w:rFonts w:eastAsia="Gulim" w:cs="Arial"/>
              <w:b/>
              <w:color w:val="BFBFBF"/>
              <w:sz w:val="16"/>
              <w:szCs w:val="16"/>
            </w:rPr>
          </w:pPr>
          <w:r w:rsidRPr="00E46EF8">
            <w:rPr>
              <w:rFonts w:eastAsia="Gulim" w:cs="Arial"/>
              <w:b/>
              <w:color w:val="BFBFBF"/>
              <w:sz w:val="16"/>
              <w:szCs w:val="16"/>
            </w:rPr>
            <w:t>부록</w:t>
          </w:r>
        </w:p>
      </w:tc>
    </w:tr>
  </w:tbl>
  <w:p w:rsidR="00C377B3" w:rsidRPr="00E46EF8" w:rsidRDefault="00C377B3" w:rsidP="00BD40C3">
    <w:pPr>
      <w:pStyle w:val="Footer"/>
      <w:tabs>
        <w:tab w:val="clear" w:pos="4680"/>
        <w:tab w:val="clear" w:pos="9360"/>
        <w:tab w:val="left" w:pos="11095"/>
      </w:tabs>
      <w:rPr>
        <w:rFonts w:eastAsia="Gulim" w:cs="Arial"/>
      </w:rPr>
    </w:pPr>
  </w:p>
</w:ftr>
</file>

<file path=word/footer11.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C377B3"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55CD5" w:rsidRDefault="00C377B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360DD8">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AE7BEF" w:rsidRDefault="00C377B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5E0251" w:rsidRDefault="00C377B3" w:rsidP="00360DD8">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rsidR="00C377B3" w:rsidRPr="00B63DB1" w:rsidRDefault="00C377B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5E0251" w:rsidRDefault="00C377B3" w:rsidP="00360DD8">
          <w:pPr>
            <w:jc w:val="center"/>
            <w:rPr>
              <w:rFonts w:ascii="Arial Narrow" w:eastAsia="Arial" w:hAnsi="Arial Narrow" w:cs="Arial"/>
              <w:b/>
              <w:color w:val="BFBFBF"/>
              <w:sz w:val="16"/>
              <w:szCs w:val="16"/>
            </w:rPr>
          </w:pPr>
          <w:r>
            <w:rPr>
              <w:rFonts w:ascii="Arial Narrow" w:eastAsia="Arial" w:hAnsi="Arial Narrow" w:cs="Arial"/>
              <w:b/>
              <w:color w:val="2E6BA3" w:themeColor="accent1" w:themeShade="80"/>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360DD8">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360DD8">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360DD8">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360DD8">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BD40C3">
    <w:pPr>
      <w:pStyle w:val="Footer"/>
      <w:tabs>
        <w:tab w:val="clear" w:pos="4680"/>
        <w:tab w:val="clear" w:pos="9360"/>
        <w:tab w:val="left" w:pos="11095"/>
      </w:tabs>
    </w:pPr>
  </w:p>
</w:ftr>
</file>

<file path=word/footer1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468D1">
          <w:pPr>
            <w:jc w:val="center"/>
            <w:rPr>
              <w:rFonts w:ascii="Arial Narrow" w:hAnsi="Arial Narrow"/>
              <w:b/>
              <w:color w:val="BFBFBF"/>
              <w:sz w:val="16"/>
            </w:rPr>
          </w:pPr>
          <w:r>
            <w:rPr>
              <w:rFonts w:ascii="Arial Narrow" w:hAnsi="Arial Narrow"/>
              <w:b/>
              <w:color w:val="BFBFBF" w:themeColor="background1" w:themeShade="BF"/>
              <w:sz w:val="16"/>
            </w:rPr>
            <w:t>공통</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라이선스</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468D1">
          <w:pPr>
            <w:jc w:val="center"/>
            <w:rPr>
              <w:rFonts w:ascii="Arial Narrow" w:hAnsi="Arial Narrow"/>
              <w:b/>
              <w:color w:val="BFBFBF"/>
              <w:sz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9468D1">
          <w:pPr>
            <w:jc w:val="center"/>
            <w:rPr>
              <w:rFonts w:eastAsia="Gulim" w:cs="Arial"/>
              <w:b/>
              <w:color w:val="BFBFBF"/>
              <w:sz w:val="16"/>
              <w:szCs w:val="16"/>
            </w:rPr>
          </w:pPr>
          <w:r w:rsidRPr="008878C8">
            <w:rPr>
              <w:rFonts w:eastAsia="Gulim" w:cs="Arial"/>
              <w:b/>
              <w:color w:val="2E6BA3" w:themeColor="accent1" w:themeShade="80"/>
              <w:sz w:val="16"/>
              <w:szCs w:val="16"/>
            </w:rPr>
            <w:t>코어</w:t>
          </w:r>
          <w:r w:rsidRPr="008878C8">
            <w:rPr>
              <w:rFonts w:eastAsia="Gulim" w:cs="Arial"/>
              <w:b/>
              <w:color w:val="2E6BA3" w:themeColor="accent1" w:themeShade="80"/>
              <w:sz w:val="16"/>
            </w:rPr>
            <w:t xml:space="preserve"> </w:t>
          </w:r>
          <w:r w:rsidRPr="008878C8">
            <w:rPr>
              <w:rFonts w:eastAsia="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호스트</w:t>
          </w:r>
          <w:r>
            <w:rPr>
              <w:rFonts w:ascii="Arial Narrow" w:eastAsia="Arial" w:hAnsi="Arial Narrow" w:cs="Arial"/>
              <w:b/>
              <w:color w:val="BFBFBF"/>
              <w:sz w:val="16"/>
              <w:szCs w:val="16"/>
            </w:rPr>
            <w:t>/</w:t>
          </w:r>
          <w:r>
            <w:rPr>
              <w:rFonts w:ascii="Arial Narrow" w:eastAsia="Arial" w:hAnsi="Arial Narrow"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A50403">
    <w:pPr>
      <w:pStyle w:val="Footer"/>
      <w:tabs>
        <w:tab w:val="clear" w:pos="4680"/>
        <w:tab w:val="clear" w:pos="9360"/>
        <w:tab w:val="left" w:pos="11095"/>
      </w:tabs>
    </w:pPr>
  </w:p>
</w:ftr>
</file>

<file path=word/footer1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A22CC2">
          <w:pPr>
            <w:jc w:val="center"/>
            <w:rPr>
              <w:rFonts w:ascii="Arial Narrow" w:hAnsi="Arial Narrow"/>
              <w:b/>
              <w:color w:val="2E6BA3" w:themeColor="accent1" w:themeShade="80"/>
              <w:sz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A22CC2">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A22CC2">
          <w:pPr>
            <w:jc w:val="center"/>
            <w:rPr>
              <w:rFonts w:ascii="Arial Narrow" w:hAnsi="Arial Narrow"/>
              <w:b/>
              <w:color w:val="BFBFBF"/>
              <w:sz w:val="16"/>
            </w:rPr>
          </w:pPr>
          <w:r>
            <w:rPr>
              <w:rFonts w:ascii="Arial Narrow" w:hAnsi="Arial Narrow"/>
              <w:b/>
              <w:color w:val="BFBFBF" w:themeColor="background1" w:themeShade="BF"/>
              <w:sz w:val="16"/>
            </w:rPr>
            <w:t>공통</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라이선스</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rsidR="00C377B3" w:rsidRPr="00B63DB1" w:rsidRDefault="00C377B3" w:rsidP="00A22CC2">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B63DB1" w:rsidRDefault="00C377B3" w:rsidP="00A22CC2">
          <w:pPr>
            <w:jc w:val="center"/>
            <w:rPr>
              <w:rFonts w:ascii="Arial Narrow" w:eastAsia="Arial" w:hAnsi="Arial Narrow" w:cs="Times New Roman"/>
              <w:b/>
              <w:color w:val="BFBFBF"/>
              <w:sz w:val="16"/>
              <w:szCs w:val="16"/>
            </w:rPr>
          </w:pPr>
          <w:r>
            <w:rPr>
              <w:rFonts w:ascii="Arial Narrow" w:eastAsia="Arial" w:hAnsi="Arial Narrow"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C377B3" w:rsidRPr="00B63DB1" w:rsidRDefault="00C377B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A22CC2">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호스트</w:t>
          </w:r>
          <w:r>
            <w:rPr>
              <w:rFonts w:ascii="Arial Narrow" w:eastAsia="Arial" w:hAnsi="Arial Narrow" w:cs="Arial"/>
              <w:b/>
              <w:color w:val="BFBFBF"/>
              <w:sz w:val="16"/>
              <w:szCs w:val="16"/>
            </w:rPr>
            <w:t>/</w:t>
          </w:r>
          <w:r>
            <w:rPr>
              <w:rFonts w:ascii="Arial Narrow" w:eastAsia="Arial" w:hAnsi="Arial Narrow"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A22CC2">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A22CC2">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A22CC2">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BD40C3">
    <w:pPr>
      <w:pStyle w:val="Footer"/>
      <w:tabs>
        <w:tab w:val="clear" w:pos="4680"/>
        <w:tab w:val="clear" w:pos="9360"/>
        <w:tab w:val="left" w:pos="11095"/>
      </w:tabs>
    </w:pPr>
  </w:p>
</w:ftr>
</file>

<file path=word/footer1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28679A" w:rsidRDefault="00C377B3" w:rsidP="00360DD8">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28679A"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2E6BA3" w:themeColor="accent1" w:themeShade="80"/>
              <w:sz w:val="16"/>
              <w:szCs w:val="16"/>
            </w:rPr>
          </w:pPr>
          <w:r w:rsidRPr="0028679A">
            <w:rPr>
              <w:rFonts w:eastAsia="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28679A" w:rsidRDefault="00C377B3" w:rsidP="009E506B">
          <w:pPr>
            <w:jc w:val="center"/>
            <w:rPr>
              <w:rFonts w:eastAsia="Gulim" w:cs="Arial"/>
              <w:b/>
              <w:color w:val="797979"/>
              <w:sz w:val="16"/>
              <w:szCs w:val="16"/>
            </w:rPr>
          </w:pPr>
          <w:r w:rsidRPr="0028679A">
            <w:rPr>
              <w:rFonts w:eastAsia="Gulim"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themeColor="background1" w:themeShade="BF"/>
              <w:sz w:val="16"/>
              <w:szCs w:val="16"/>
            </w:rPr>
            <w:t>공통</w:t>
          </w:r>
          <w:r w:rsidRPr="0028679A">
            <w:rPr>
              <w:rFonts w:eastAsia="Gulim" w:cs="Arial"/>
              <w:b/>
              <w:color w:val="BFBFBF" w:themeColor="background1" w:themeShade="BF"/>
              <w:sz w:val="16"/>
              <w:szCs w:val="16"/>
            </w:rPr>
            <w:t xml:space="preserve"> </w:t>
          </w:r>
          <w:r w:rsidRPr="0028679A">
            <w:rPr>
              <w:rFonts w:eastAsia="Gulim" w:cs="Arial"/>
              <w:b/>
              <w:color w:val="BFBFBF" w:themeColor="background1" w:themeShade="BF"/>
              <w:sz w:val="16"/>
              <w:szCs w:val="16"/>
            </w:rPr>
            <w:t>라이선스</w:t>
          </w:r>
          <w:r w:rsidRPr="0028679A">
            <w:rPr>
              <w:rFonts w:eastAsia="Gulim" w:cs="Arial"/>
              <w:b/>
              <w:color w:val="BFBFBF" w:themeColor="background1" w:themeShade="BF"/>
              <w:sz w:val="16"/>
              <w:szCs w:val="16"/>
            </w:rPr>
            <w:t xml:space="preserve"> </w:t>
          </w:r>
          <w:r w:rsidRPr="0028679A">
            <w:rPr>
              <w:rFonts w:eastAsia="Gulim" w:cs="Arial"/>
              <w:b/>
              <w:color w:val="BFBFBF" w:themeColor="background1" w:themeShade="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프로세서</w:t>
          </w:r>
          <w:r w:rsidRPr="0028679A">
            <w:rPr>
              <w:rFonts w:eastAsia="Gulim" w:cs="Arial"/>
              <w:b/>
              <w:color w:val="BFBFBF"/>
              <w:sz w:val="16"/>
              <w:szCs w:val="16"/>
            </w:rPr>
            <w:t xml:space="preserve"> </w:t>
          </w:r>
          <w:r w:rsidRPr="0028679A">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코어</w:t>
          </w:r>
          <w:r w:rsidRPr="0028679A">
            <w:rPr>
              <w:rFonts w:eastAsia="Gulim" w:cs="Arial"/>
              <w:b/>
              <w:color w:val="BFBFBF"/>
              <w:sz w:val="16"/>
              <w:szCs w:val="16"/>
            </w:rPr>
            <w:t xml:space="preserve"> </w:t>
          </w:r>
          <w:r w:rsidRPr="0028679A">
            <w:rPr>
              <w:rFonts w:eastAsia="Gulim" w:cs="Arial"/>
              <w:b/>
              <w:color w:val="BFBFBF"/>
              <w:sz w:val="16"/>
              <w:szCs w:val="16"/>
            </w:rPr>
            <w:t>단위</w:t>
          </w:r>
        </w:p>
      </w:tc>
      <w:tc>
        <w:tcPr>
          <w:tcW w:w="190" w:type="dxa"/>
          <w:tcBorders>
            <w:left w:val="single" w:sz="4" w:space="0" w:color="A6A6A6" w:themeColor="background1" w:themeShade="A6"/>
            <w:right w:val="single" w:sz="4" w:space="0" w:color="2E6BA3" w:themeColor="accent1" w:themeShade="80"/>
          </w:tcBorders>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2E6BA3" w:themeColor="accent1" w:themeShade="80"/>
              <w:sz w:val="16"/>
              <w:szCs w:val="16"/>
            </w:rPr>
            <w:t>SAL</w:t>
          </w:r>
        </w:p>
      </w:tc>
      <w:tc>
        <w:tcPr>
          <w:tcW w:w="187" w:type="dxa"/>
          <w:tcBorders>
            <w:left w:val="single" w:sz="4" w:space="0" w:color="2E6BA3" w:themeColor="accent1" w:themeShade="80"/>
            <w:right w:val="single" w:sz="4" w:space="0" w:color="A6A6A6" w:themeColor="background1" w:themeShade="A6"/>
          </w:tcBorders>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themeColor="background1" w:themeShade="BF"/>
              <w:sz w:val="16"/>
              <w:szCs w:val="16"/>
            </w:rPr>
            <w:t>호스트</w:t>
          </w:r>
          <w:r w:rsidRPr="0028679A">
            <w:rPr>
              <w:rFonts w:eastAsia="Gulim" w:cs="Arial"/>
              <w:b/>
              <w:color w:val="BFBFBF" w:themeColor="background1" w:themeShade="BF"/>
              <w:sz w:val="16"/>
              <w:szCs w:val="16"/>
            </w:rPr>
            <w:t>/</w:t>
          </w:r>
          <w:r w:rsidRPr="0028679A">
            <w:rPr>
              <w:rFonts w:eastAsia="Gulim" w:cs="Arial"/>
              <w:b/>
              <w:color w:val="BFBFBF" w:themeColor="background1" w:themeShade="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28679A" w:rsidDel="00A6006C"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온라인</w:t>
          </w:r>
          <w:r w:rsidRPr="0028679A">
            <w:rPr>
              <w:rFonts w:eastAsia="Gulim" w:cs="Arial"/>
              <w:b/>
              <w:color w:val="BFBFBF"/>
              <w:sz w:val="16"/>
              <w:szCs w:val="16"/>
            </w:rPr>
            <w:t xml:space="preserve"> </w:t>
          </w:r>
          <w:r w:rsidRPr="0028679A">
            <w:rPr>
              <w:rFonts w:eastAsia="Gulim"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28679A" w:rsidRDefault="00C377B3" w:rsidP="009E506B">
          <w:pPr>
            <w:jc w:val="center"/>
            <w:rPr>
              <w:rFonts w:eastAsia="Gulim" w:cs="Arial"/>
              <w:b/>
              <w:color w:val="BFBFBF"/>
              <w:sz w:val="16"/>
              <w:szCs w:val="16"/>
            </w:rPr>
          </w:pPr>
          <w:r w:rsidRPr="0028679A">
            <w:rPr>
              <w:rFonts w:eastAsia="Gulim" w:cs="Arial"/>
              <w:b/>
              <w:color w:val="BFBFBF"/>
              <w:sz w:val="16"/>
              <w:szCs w:val="16"/>
            </w:rPr>
            <w:t>부록</w:t>
          </w:r>
        </w:p>
      </w:tc>
    </w:tr>
  </w:tbl>
  <w:p w:rsidR="00C377B3" w:rsidRPr="008878C8" w:rsidRDefault="00C377B3" w:rsidP="00DF2B5E">
    <w:pPr>
      <w:pStyle w:val="Footer"/>
      <w:tabs>
        <w:tab w:val="clear" w:pos="4680"/>
        <w:tab w:val="clear" w:pos="9360"/>
        <w:tab w:val="left" w:pos="11095"/>
      </w:tabs>
      <w:rPr>
        <w:rFonts w:eastAsia="Gulim" w:cs="Arial"/>
      </w:rPr>
    </w:pPr>
  </w:p>
</w:ftr>
</file>

<file path=word/footer1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96FAF" w:rsidRDefault="00C377B3"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D5A39" w:rsidRDefault="00C377B3" w:rsidP="0014243A">
          <w:pPr>
            <w:jc w:val="center"/>
            <w:rPr>
              <w:rFonts w:ascii="Arial Narrow" w:eastAsia="Arial" w:hAnsi="Arial Narrow" w:cs="Arial"/>
              <w:b/>
              <w:color w:val="BFBFBF" w:themeColor="background1" w:themeShade="BF"/>
              <w:sz w:val="16"/>
              <w:szCs w:val="16"/>
            </w:rPr>
          </w:pPr>
          <w:r>
            <w:rPr>
              <w:rFonts w:ascii="Arial Narrow" w:eastAsia="Arial" w:hAnsi="Arial Narrow" w:cs="Arial"/>
              <w:b/>
              <w:color w:val="BFBFBF" w:themeColor="background1" w:themeShade="BF"/>
              <w:sz w:val="16"/>
              <w:szCs w:val="16"/>
            </w:rPr>
            <w:t>공통</w:t>
          </w:r>
          <w:r>
            <w:rPr>
              <w:rFonts w:ascii="Arial Narrow" w:eastAsia="Arial" w:hAnsi="Arial Narrow" w:cs="Arial"/>
              <w:b/>
              <w:color w:val="BFBFBF" w:themeColor="background1" w:themeShade="BF"/>
              <w:sz w:val="16"/>
              <w:szCs w:val="16"/>
            </w:rPr>
            <w:t xml:space="preserve"> </w:t>
          </w:r>
          <w:r>
            <w:rPr>
              <w:rFonts w:ascii="Arial Narrow" w:eastAsia="Arial" w:hAnsi="Arial Narrow" w:cs="Arial"/>
              <w:b/>
              <w:color w:val="BFBFBF" w:themeColor="background1" w:themeShade="BF"/>
              <w:sz w:val="16"/>
              <w:szCs w:val="16"/>
            </w:rPr>
            <w:t>라이선스</w:t>
          </w:r>
          <w:r>
            <w:rPr>
              <w:rFonts w:ascii="Arial Narrow" w:eastAsia="Arial" w:hAnsi="Arial Narrow" w:cs="Arial"/>
              <w:b/>
              <w:color w:val="BFBFBF" w:themeColor="background1" w:themeShade="BF"/>
              <w:sz w:val="16"/>
              <w:szCs w:val="16"/>
            </w:rPr>
            <w:t xml:space="preserve"> </w:t>
          </w:r>
          <w:r>
            <w:rPr>
              <w:rFonts w:ascii="Arial Narrow" w:eastAsia="Arial" w:hAnsi="Arial Narrow" w:cs="Arial"/>
              <w:b/>
              <w:color w:val="BFBFBF" w:themeColor="background1" w:themeShade="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14243A">
          <w:pPr>
            <w:jc w:val="center"/>
            <w:rPr>
              <w:rFonts w:eastAsia="Gulim" w:cs="Arial"/>
              <w:b/>
              <w:color w:val="BFBFBF"/>
              <w:sz w:val="16"/>
              <w:szCs w:val="16"/>
            </w:rPr>
          </w:pPr>
          <w:r w:rsidRPr="008878C8">
            <w:rPr>
              <w:rFonts w:eastAsia="Gulim" w:cs="Arial"/>
              <w:b/>
              <w:color w:val="2E6BA3" w:themeColor="accent1" w:themeShade="80"/>
              <w:sz w:val="16"/>
              <w:szCs w:val="16"/>
            </w:rPr>
            <w:t>호스트</w:t>
          </w:r>
          <w:r w:rsidRPr="008878C8">
            <w:rPr>
              <w:rFonts w:eastAsia="Gulim" w:cs="Arial"/>
              <w:b/>
              <w:color w:val="2E6BA3" w:themeColor="accent1" w:themeShade="80"/>
              <w:sz w:val="16"/>
              <w:szCs w:val="16"/>
            </w:rPr>
            <w:t>/</w:t>
          </w:r>
          <w:r w:rsidRPr="008878C8">
            <w:rPr>
              <w:rFonts w:eastAsia="Gulim" w:cs="Arial"/>
              <w:b/>
              <w:color w:val="2E6BA3" w:themeColor="accent1" w:themeShade="80"/>
              <w:sz w:val="16"/>
              <w:szCs w:val="16"/>
            </w:rPr>
            <w:t>게스트</w:t>
          </w:r>
        </w:p>
      </w:tc>
      <w:tc>
        <w:tcPr>
          <w:tcW w:w="180" w:type="dxa"/>
          <w:tcBorders>
            <w:left w:val="single" w:sz="4" w:space="0" w:color="2E6BA3" w:themeColor="accent1" w:themeShade="80"/>
            <w:right w:val="single" w:sz="4" w:space="0" w:color="A6A6A6" w:themeColor="background1" w:themeShade="A6"/>
          </w:tcBorders>
          <w:vAlign w:val="center"/>
        </w:tcPr>
        <w:p w:rsidR="00C377B3" w:rsidRPr="00B63DB1" w:rsidDel="00A6006C"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BD40C3">
    <w:pPr>
      <w:pStyle w:val="Footer"/>
      <w:tabs>
        <w:tab w:val="clear" w:pos="4680"/>
        <w:tab w:val="clear" w:pos="9360"/>
        <w:tab w:val="left" w:pos="11095"/>
      </w:tabs>
    </w:pPr>
  </w:p>
</w:ftr>
</file>

<file path=word/footer1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FB5C00">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96FAF" w:rsidRDefault="00C377B3" w:rsidP="001424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96FAF"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themeColor="background1" w:themeShade="BF"/>
              <w:sz w:val="16"/>
              <w:szCs w:val="16"/>
            </w:rPr>
            <w:t>공통</w:t>
          </w:r>
          <w:r>
            <w:rPr>
              <w:rFonts w:ascii="Arial Narrow" w:eastAsia="Arial" w:hAnsi="Arial Narrow" w:cs="Arial"/>
              <w:b/>
              <w:color w:val="BFBFBF" w:themeColor="background1" w:themeShade="BF"/>
              <w:sz w:val="16"/>
              <w:szCs w:val="16"/>
            </w:rPr>
            <w:t xml:space="preserve"> </w:t>
          </w:r>
          <w:r>
            <w:rPr>
              <w:rFonts w:ascii="Arial Narrow" w:eastAsia="Arial" w:hAnsi="Arial Narrow" w:cs="Arial"/>
              <w:b/>
              <w:color w:val="BFBFBF" w:themeColor="background1" w:themeShade="BF"/>
              <w:sz w:val="16"/>
              <w:szCs w:val="16"/>
            </w:rPr>
            <w:t>라이선스</w:t>
          </w:r>
          <w:r>
            <w:rPr>
              <w:rFonts w:ascii="Arial Narrow" w:eastAsia="Arial" w:hAnsi="Arial Narrow" w:cs="Arial"/>
              <w:b/>
              <w:color w:val="BFBFBF" w:themeColor="background1" w:themeShade="BF"/>
              <w:sz w:val="16"/>
              <w:szCs w:val="16"/>
            </w:rPr>
            <w:t xml:space="preserve"> </w:t>
          </w:r>
          <w:r>
            <w:rPr>
              <w:rFonts w:ascii="Arial Narrow" w:eastAsia="Arial" w:hAnsi="Arial Narrow" w:cs="Arial"/>
              <w:b/>
              <w:color w:val="BFBFBF" w:themeColor="background1" w:themeShade="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2E6BA3" w:themeColor="accent1" w:themeShade="80"/>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14243A">
          <w:pPr>
            <w:jc w:val="center"/>
            <w:rPr>
              <w:rFonts w:eastAsia="Gulim" w:cs="Arial"/>
              <w:b/>
              <w:color w:val="BFBFBF"/>
              <w:sz w:val="16"/>
              <w:szCs w:val="16"/>
            </w:rPr>
          </w:pPr>
          <w:r w:rsidRPr="008878C8">
            <w:rPr>
              <w:rFonts w:eastAsia="Gulim" w:cs="Arial"/>
              <w:b/>
              <w:color w:val="2E6BA3" w:themeColor="accent1" w:themeShade="80"/>
              <w:sz w:val="16"/>
              <w:szCs w:val="16"/>
            </w:rPr>
            <w:t>호스트</w:t>
          </w:r>
          <w:r w:rsidRPr="008878C8">
            <w:rPr>
              <w:rFonts w:eastAsia="Gulim" w:cs="Arial"/>
              <w:b/>
              <w:color w:val="2E6BA3" w:themeColor="accent1" w:themeShade="80"/>
              <w:sz w:val="16"/>
              <w:szCs w:val="16"/>
            </w:rPr>
            <w:t>/</w:t>
          </w:r>
          <w:r w:rsidRPr="008878C8">
            <w:rPr>
              <w:rFonts w:eastAsia="Gulim" w:cs="Arial"/>
              <w:b/>
              <w:color w:val="2E6BA3" w:themeColor="accent1" w:themeShade="80"/>
              <w:sz w:val="16"/>
              <w:szCs w:val="16"/>
            </w:rPr>
            <w:t>게스트</w:t>
          </w:r>
        </w:p>
      </w:tc>
      <w:tc>
        <w:tcPr>
          <w:tcW w:w="180" w:type="dxa"/>
          <w:tcBorders>
            <w:left w:val="single" w:sz="4" w:space="0" w:color="2E6BA3" w:themeColor="accent1" w:themeShade="80"/>
            <w:right w:val="single" w:sz="4" w:space="0" w:color="A6A6A6" w:themeColor="background1" w:themeShade="A6"/>
          </w:tcBorders>
          <w:vAlign w:val="center"/>
        </w:tcPr>
        <w:p w:rsidR="00C377B3" w:rsidRPr="00B63DB1" w:rsidDel="00A6006C"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BD40C3">
    <w:pPr>
      <w:pStyle w:val="Footer"/>
      <w:tabs>
        <w:tab w:val="clear" w:pos="4680"/>
        <w:tab w:val="clear" w:pos="9360"/>
        <w:tab w:val="left" w:pos="11095"/>
      </w:tabs>
    </w:pPr>
  </w:p>
</w:ftr>
</file>

<file path=word/footer1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14243A">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14243A">
          <w:pPr>
            <w:jc w:val="center"/>
            <w:rPr>
              <w:rFonts w:ascii="Arial Narrow" w:hAnsi="Arial Narrow"/>
              <w:b/>
              <w:color w:val="2E6BA3" w:themeColor="accent1" w:themeShade="80"/>
              <w:sz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14243A">
          <w:pPr>
            <w:jc w:val="center"/>
            <w:rPr>
              <w:rFonts w:ascii="Arial Narrow" w:hAnsi="Arial Narrow"/>
              <w:b/>
              <w:color w:val="BFBFBF"/>
              <w:sz w:val="16"/>
            </w:rPr>
          </w:pPr>
          <w:r>
            <w:rPr>
              <w:rFonts w:ascii="Arial Narrow" w:hAnsi="Arial Narrow"/>
              <w:b/>
              <w:color w:val="BFBFBF" w:themeColor="background1" w:themeShade="BF"/>
              <w:sz w:val="16"/>
            </w:rPr>
            <w:t>공통</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라이선스</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Arial"/>
              <w:b/>
              <w:color w:val="BFBFBF" w:themeColor="background1" w:themeShade="BF"/>
              <w:sz w:val="16"/>
              <w:szCs w:val="16"/>
            </w:rPr>
            <w:t>호스트</w:t>
          </w:r>
          <w:r>
            <w:rPr>
              <w:rFonts w:ascii="Arial Narrow" w:eastAsia="Arial" w:hAnsi="Arial Narrow" w:cs="Arial"/>
              <w:b/>
              <w:color w:val="BFBFBF" w:themeColor="background1" w:themeShade="BF"/>
              <w:sz w:val="16"/>
              <w:szCs w:val="16"/>
            </w:rPr>
            <w:t>/</w:t>
          </w:r>
          <w:r>
            <w:rPr>
              <w:rFonts w:ascii="Arial Narrow" w:eastAsia="Arial" w:hAnsi="Arial Narrow" w:cs="Arial"/>
              <w:b/>
              <w:color w:val="BFBFBF" w:themeColor="background1" w:themeShade="BF"/>
              <w:sz w:val="16"/>
              <w:szCs w:val="16"/>
            </w:rPr>
            <w:t>게스트</w:t>
          </w:r>
        </w:p>
      </w:tc>
      <w:tc>
        <w:tcPr>
          <w:tcW w:w="180" w:type="dxa"/>
          <w:tcBorders>
            <w:left w:val="single" w:sz="4" w:space="0" w:color="A6A6A6" w:themeColor="background1" w:themeShade="A6"/>
            <w:right w:val="single" w:sz="4" w:space="0" w:color="2E6BA3" w:themeColor="accent1" w:themeShade="80"/>
          </w:tcBorders>
          <w:vAlign w:val="center"/>
        </w:tcPr>
        <w:p w:rsidR="00C377B3" w:rsidRPr="00B63DB1" w:rsidDel="00A6006C"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14243A">
          <w:pPr>
            <w:jc w:val="center"/>
            <w:rPr>
              <w:rFonts w:eastAsia="Gulim" w:cs="Arial"/>
              <w:b/>
              <w:color w:val="BFBFBF"/>
              <w:sz w:val="16"/>
              <w:szCs w:val="16"/>
            </w:rPr>
          </w:pPr>
          <w:r w:rsidRPr="008878C8">
            <w:rPr>
              <w:rFonts w:eastAsia="Gulim" w:cs="Arial"/>
              <w:b/>
              <w:color w:val="2E6BA3" w:themeColor="accent1" w:themeShade="80"/>
              <w:sz w:val="16"/>
              <w:szCs w:val="16"/>
            </w:rPr>
            <w:t>온라인</w:t>
          </w:r>
          <w:r w:rsidRPr="008878C8">
            <w:rPr>
              <w:rFonts w:eastAsia="Gulim" w:cs="Arial"/>
              <w:b/>
              <w:color w:val="2E6BA3" w:themeColor="accent1" w:themeShade="80"/>
              <w:sz w:val="16"/>
              <w:szCs w:val="16"/>
            </w:rPr>
            <w:t xml:space="preserve"> </w:t>
          </w:r>
          <w:r w:rsidRPr="008878C8">
            <w:rPr>
              <w:rFonts w:eastAsia="Gulim" w:cs="Arial"/>
              <w:b/>
              <w:color w:val="2E6BA3" w:themeColor="accent1" w:themeShade="80"/>
              <w:sz w:val="16"/>
              <w:szCs w:val="16"/>
            </w:rPr>
            <w:t>서비스</w:t>
          </w:r>
        </w:p>
      </w:tc>
      <w:tc>
        <w:tcPr>
          <w:tcW w:w="18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1424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1424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BD40C3">
    <w:pPr>
      <w:pStyle w:val="Footer"/>
      <w:tabs>
        <w:tab w:val="clear" w:pos="4680"/>
        <w:tab w:val="clear" w:pos="9360"/>
        <w:tab w:val="left" w:pos="11095"/>
      </w:tabs>
    </w:pPr>
  </w:p>
</w:ftr>
</file>

<file path=word/footer1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55CD5">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E506B">
          <w:pPr>
            <w:jc w:val="center"/>
            <w:rPr>
              <w:rFonts w:ascii="Arial Narrow" w:hAnsi="Arial Narrow"/>
              <w:b/>
              <w:color w:val="2E6BA3" w:themeColor="accent1" w:themeShade="80"/>
              <w:sz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E506B">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E506B">
          <w:pPr>
            <w:jc w:val="center"/>
            <w:rPr>
              <w:rFonts w:ascii="Arial Narrow" w:hAnsi="Arial Narrow"/>
              <w:b/>
              <w:color w:val="BFBFBF"/>
              <w:sz w:val="16"/>
            </w:rPr>
          </w:pPr>
          <w:r>
            <w:rPr>
              <w:rFonts w:ascii="Arial Narrow" w:hAnsi="Arial Narrow"/>
              <w:b/>
              <w:color w:val="BFBFBF" w:themeColor="background1" w:themeShade="BF"/>
              <w:sz w:val="16"/>
            </w:rPr>
            <w:t>공통</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라이선스</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E506B">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E506B">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E506B">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호스트</w:t>
          </w:r>
          <w:r>
            <w:rPr>
              <w:rFonts w:ascii="Arial Narrow" w:eastAsia="Arial" w:hAnsi="Arial Narrow" w:cs="Arial"/>
              <w:b/>
              <w:color w:val="BFBFBF"/>
              <w:sz w:val="16"/>
              <w:szCs w:val="16"/>
            </w:rPr>
            <w:t>/</w:t>
          </w:r>
          <w:r>
            <w:rPr>
              <w:rFonts w:ascii="Arial Narrow" w:eastAsia="Arial" w:hAnsi="Arial Narrow"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E506B">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2E6BA3" w:themeColor="accent1" w:themeShade="80"/>
          </w:tcBorders>
          <w:vAlign w:val="center"/>
        </w:tcPr>
        <w:p w:rsidR="00C377B3" w:rsidRPr="00B63DB1" w:rsidRDefault="00C377B3" w:rsidP="009E506B">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9E506B">
          <w:pPr>
            <w:jc w:val="center"/>
            <w:rPr>
              <w:rFonts w:eastAsia="Gulim" w:cs="Arial"/>
              <w:b/>
              <w:color w:val="BFBFBF"/>
              <w:sz w:val="16"/>
            </w:rPr>
          </w:pPr>
          <w:r w:rsidRPr="008878C8">
            <w:rPr>
              <w:rFonts w:eastAsia="Gulim" w:cs="Arial"/>
              <w:b/>
              <w:color w:val="2E6BA3" w:themeColor="accent1" w:themeShade="80"/>
              <w:sz w:val="16"/>
              <w:szCs w:val="16"/>
            </w:rPr>
            <w:t>부록</w:t>
          </w:r>
        </w:p>
      </w:tc>
    </w:tr>
  </w:tbl>
  <w:p w:rsidR="00C377B3" w:rsidRDefault="00C377B3" w:rsidP="00BD40C3">
    <w:pPr>
      <w:pStyle w:val="Footer"/>
      <w:tabs>
        <w:tab w:val="clear" w:pos="4680"/>
        <w:tab w:val="clear" w:pos="9360"/>
        <w:tab w:val="left" w:pos="11095"/>
      </w:tabs>
    </w:pPr>
  </w:p>
</w:ftr>
</file>

<file path=word/footer1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D75B3C" w:rsidRDefault="00C377B3" w:rsidP="00355CD5">
    <w:pPr>
      <w:pStyle w:val="PURPageNumber"/>
      <w:tabs>
        <w:tab w:val="clear" w:pos="14400"/>
        <w:tab w:val="right" w:pos="12240"/>
      </w:tabs>
      <w:rPr>
        <w:rFonts w:eastAsia="Gulim" w:cs="Arial"/>
        <w:sz w:val="6"/>
        <w:szCs w:val="16"/>
      </w:rPr>
    </w:pPr>
  </w:p>
  <w:p w:rsidR="00C377B3" w:rsidRPr="00D75B3C" w:rsidRDefault="00C377B3" w:rsidP="00355CD5">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D75B3C"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2E6BA3" w:themeColor="accent1" w:themeShade="80"/>
              <w:sz w:val="16"/>
            </w:rPr>
          </w:pPr>
          <w:r w:rsidRPr="00D75B3C">
            <w:rPr>
              <w:rFonts w:eastAsia="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D75B3C" w:rsidRDefault="00C377B3" w:rsidP="009E506B">
          <w:pPr>
            <w:jc w:val="center"/>
            <w:rPr>
              <w:rFonts w:eastAsia="Gulim" w:cs="Arial"/>
              <w:b/>
              <w:color w:val="797979"/>
              <w:sz w:val="16"/>
              <w:szCs w:val="16"/>
            </w:rPr>
          </w:pPr>
          <w:r w:rsidRPr="00D75B3C">
            <w:rPr>
              <w:rFonts w:eastAsia="Gulim"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rPr>
          </w:pPr>
          <w:r w:rsidRPr="00D75B3C">
            <w:rPr>
              <w:rFonts w:eastAsia="Gulim" w:cs="Arial"/>
              <w:b/>
              <w:color w:val="BFBFBF" w:themeColor="background1" w:themeShade="BF"/>
              <w:sz w:val="16"/>
            </w:rPr>
            <w:t>공통</w:t>
          </w:r>
          <w:r w:rsidRPr="00D75B3C">
            <w:rPr>
              <w:rFonts w:eastAsia="Gulim" w:cs="Arial"/>
              <w:b/>
              <w:color w:val="BFBFBF" w:themeColor="background1" w:themeShade="BF"/>
              <w:sz w:val="16"/>
            </w:rPr>
            <w:t xml:space="preserve"> </w:t>
          </w:r>
          <w:r w:rsidRPr="00D75B3C">
            <w:rPr>
              <w:rFonts w:eastAsia="Gulim" w:cs="Arial"/>
              <w:b/>
              <w:color w:val="BFBFBF" w:themeColor="background1" w:themeShade="BF"/>
              <w:sz w:val="16"/>
            </w:rPr>
            <w:t>라이선스</w:t>
          </w:r>
          <w:r w:rsidRPr="00D75B3C">
            <w:rPr>
              <w:rFonts w:eastAsia="Gulim" w:cs="Arial"/>
              <w:b/>
              <w:color w:val="BFBFBF" w:themeColor="background1" w:themeShade="BF"/>
              <w:sz w:val="16"/>
            </w:rPr>
            <w:t xml:space="preserve"> </w:t>
          </w:r>
          <w:r w:rsidRPr="00D75B3C">
            <w:rPr>
              <w:rFonts w:eastAsia="Gulim" w:cs="Arial"/>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프로세서</w:t>
          </w:r>
          <w:r w:rsidRPr="00D75B3C">
            <w:rPr>
              <w:rFonts w:eastAsia="Gulim" w:cs="Arial"/>
              <w:b/>
              <w:color w:val="BFBFBF"/>
              <w:sz w:val="16"/>
              <w:szCs w:val="16"/>
            </w:rPr>
            <w:t xml:space="preserve"> </w:t>
          </w:r>
          <w:r w:rsidRPr="00D75B3C">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코어</w:t>
          </w:r>
          <w:r w:rsidRPr="00D75B3C">
            <w:rPr>
              <w:rFonts w:eastAsia="Gulim" w:cs="Arial"/>
              <w:b/>
              <w:color w:val="BFBFBF"/>
              <w:sz w:val="16"/>
              <w:szCs w:val="16"/>
            </w:rPr>
            <w:t xml:space="preserve"> </w:t>
          </w:r>
          <w:r w:rsidRPr="00D75B3C">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호스트</w:t>
          </w:r>
          <w:r w:rsidRPr="00D75B3C">
            <w:rPr>
              <w:rFonts w:eastAsia="Gulim" w:cs="Arial"/>
              <w:b/>
              <w:color w:val="BFBFBF"/>
              <w:sz w:val="16"/>
              <w:szCs w:val="16"/>
            </w:rPr>
            <w:t>/</w:t>
          </w:r>
          <w:r w:rsidRPr="00D75B3C">
            <w:rPr>
              <w:rFonts w:eastAsia="Gulim"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D75B3C" w:rsidDel="00A6006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온라인</w:t>
          </w:r>
          <w:r w:rsidRPr="00D75B3C">
            <w:rPr>
              <w:rFonts w:eastAsia="Gulim" w:cs="Arial"/>
              <w:b/>
              <w:color w:val="BFBFBF"/>
              <w:sz w:val="16"/>
              <w:szCs w:val="16"/>
            </w:rPr>
            <w:t xml:space="preserve"> </w:t>
          </w:r>
          <w:r w:rsidRPr="00D75B3C">
            <w:rPr>
              <w:rFonts w:eastAsia="Gulim" w:cs="Arial"/>
              <w:b/>
              <w:color w:val="BFBFBF"/>
              <w:sz w:val="16"/>
              <w:szCs w:val="16"/>
            </w:rPr>
            <w:t>서비스</w:t>
          </w:r>
        </w:p>
      </w:tc>
      <w:tc>
        <w:tcPr>
          <w:tcW w:w="180" w:type="dxa"/>
          <w:tcBorders>
            <w:left w:val="single" w:sz="4" w:space="0" w:color="A6A6A6" w:themeColor="background1" w:themeShade="A6"/>
            <w:right w:val="single" w:sz="4" w:space="0" w:color="2E6BA3" w:themeColor="accent1" w:themeShade="80"/>
          </w:tcBorders>
          <w:vAlign w:val="center"/>
        </w:tcPr>
        <w:p w:rsidR="00C377B3" w:rsidRPr="00D75B3C" w:rsidRDefault="00C377B3" w:rsidP="009E506B">
          <w:pPr>
            <w:jc w:val="center"/>
            <w:rPr>
              <w:rFonts w:eastAsia="Gulim" w:cs="Arial"/>
              <w:b/>
              <w:color w:val="BFBFBF"/>
              <w:sz w:val="16"/>
              <w:szCs w:val="16"/>
            </w:rPr>
          </w:pPr>
          <w:r w:rsidRPr="00D75B3C">
            <w:rPr>
              <w:rFonts w:eastAsia="Gulim" w:cs="Arial"/>
              <w:b/>
              <w:color w:val="BFBFBF"/>
              <w:sz w:val="16"/>
              <w:szCs w:val="16"/>
            </w:rPr>
            <w:t>→</w:t>
          </w:r>
        </w:p>
      </w:tc>
      <w:tc>
        <w:tcPr>
          <w:tcW w:w="1080"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D75B3C" w:rsidRDefault="00C377B3" w:rsidP="009E506B">
          <w:pPr>
            <w:jc w:val="center"/>
            <w:rPr>
              <w:rFonts w:eastAsia="Gulim" w:cs="Arial"/>
              <w:b/>
              <w:color w:val="BFBFBF"/>
              <w:sz w:val="16"/>
            </w:rPr>
          </w:pPr>
          <w:r w:rsidRPr="00D75B3C">
            <w:rPr>
              <w:rFonts w:eastAsia="Gulim" w:cs="Arial"/>
              <w:b/>
              <w:color w:val="2E6BA3" w:themeColor="accent1" w:themeShade="80"/>
              <w:sz w:val="16"/>
              <w:szCs w:val="16"/>
            </w:rPr>
            <w:t>부록</w:t>
          </w:r>
        </w:p>
      </w:tc>
    </w:tr>
  </w:tbl>
  <w:p w:rsidR="00C377B3" w:rsidRPr="00D75B3C" w:rsidRDefault="00C377B3" w:rsidP="00580F2E">
    <w:pPr>
      <w:pStyle w:val="PURPageNumber"/>
      <w:tabs>
        <w:tab w:val="clear" w:pos="14400"/>
        <w:tab w:val="right" w:pos="12240"/>
      </w:tabs>
      <w:rPr>
        <w:rFonts w:eastAsia="Gulim" w:cs="Arial"/>
      </w:rPr>
    </w:pPr>
  </w:p>
</w:ftr>
</file>

<file path=word/footer2.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20626F" w:rsidRDefault="00C377B3" w:rsidP="00F04120">
    <w:pPr>
      <w:pStyle w:val="PURPageNumber"/>
      <w:tabs>
        <w:tab w:val="clear" w:pos="14400"/>
        <w:tab w:val="right" w:pos="12240"/>
      </w:tabs>
    </w:pPr>
    <w:r>
      <w:tab/>
    </w:r>
  </w:p>
  <w:p w:rsidR="00C377B3" w:rsidRDefault="00C377B3" w:rsidP="00F04120">
    <w:pPr>
      <w:pStyle w:val="Footer"/>
      <w:tabs>
        <w:tab w:val="clear" w:pos="4680"/>
        <w:tab w:val="clear" w:pos="9360"/>
        <w:tab w:val="left" w:pos="11095"/>
      </w:tabs>
    </w:pPr>
  </w:p>
</w:ftr>
</file>

<file path=word/footer20.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486EF8" w:rsidRDefault="00C377B3" w:rsidP="00486EF8">
    <w:pPr>
      <w:pStyle w:val="PURPageNumber"/>
      <w:tabs>
        <w:tab w:val="clear" w:pos="14400"/>
        <w:tab w:val="right" w:pos="12240"/>
      </w:tabs>
    </w:pPr>
  </w:p>
  <w:p w:rsidR="00C377B3" w:rsidRDefault="00C377B3" w:rsidP="00F04120">
    <w:pPr>
      <w:pStyle w:val="Footer"/>
      <w:tabs>
        <w:tab w:val="clear" w:pos="4680"/>
        <w:tab w:val="clear" w:pos="9360"/>
        <w:tab w:val="left" w:pos="11095"/>
      </w:tabs>
    </w:pPr>
  </w:p>
</w:ftr>
</file>

<file path=word/footer3.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pPr>
      <w:pStyle w:val="Footer"/>
    </w:pPr>
  </w:p>
  <w:p w:rsidR="00C377B3" w:rsidRDefault="00C377B3">
    <w:pPr>
      <w:pStyle w:val="Footer"/>
    </w:pPr>
  </w:p>
  <w:p w:rsidR="00C377B3" w:rsidRDefault="00C377B3" w:rsidP="00F04120">
    <w:pPr>
      <w:pStyle w:val="Footer"/>
      <w:tabs>
        <w:tab w:val="clear" w:pos="4680"/>
        <w:tab w:val="clear" w:pos="9360"/>
        <w:tab w:val="left" w:pos="11095"/>
      </w:tabs>
    </w:pPr>
  </w:p>
</w:ftr>
</file>

<file path=word/footer4.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C377B3" w:rsidRPr="00B63DB1" w:rsidTr="00396FAF">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396FAF" w:rsidRDefault="00C377B3" w:rsidP="000D5951">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서론</w:t>
          </w:r>
        </w:p>
      </w:tc>
      <w:tc>
        <w:tcPr>
          <w:tcW w:w="19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0D595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96FAF" w:rsidRDefault="00C377B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396FAF" w:rsidRDefault="00C377B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프로세서</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0D595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0D595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0D595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0D595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pPr>
      <w:pStyle w:val="Footer"/>
    </w:pPr>
  </w:p>
</w:ftr>
</file>

<file path=word/footer5.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8878C8" w:rsidRDefault="00C377B3">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8878C8" w:rsidTr="00A22CC2">
      <w:trPr>
        <w:trHeight w:val="144"/>
        <w:jc w:val="center"/>
      </w:trPr>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4E4B89" w:rsidRDefault="00C377B3" w:rsidP="00A22CC2">
          <w:pPr>
            <w:jc w:val="center"/>
            <w:rPr>
              <w:rFonts w:ascii="Arial Narrow" w:eastAsia="Gulim" w:hAnsi="Arial Narrow" w:cs="Arial"/>
              <w:b/>
              <w:color w:val="2E6BA3" w:themeColor="accent1" w:themeShade="80"/>
              <w:sz w:val="16"/>
              <w:szCs w:val="16"/>
            </w:rPr>
          </w:pPr>
          <w:r w:rsidRPr="004E4B89">
            <w:rPr>
              <w:rFonts w:ascii="Arial Narrow" w:eastAsia="Gulim" w:hAnsi="Arial Narrow" w:cs="Arial"/>
              <w:b/>
              <w:color w:val="2E6BA3" w:themeColor="accent1" w:themeShade="80"/>
              <w:sz w:val="16"/>
              <w:szCs w:val="16"/>
            </w:rPr>
            <w:t>서론</w:t>
          </w:r>
        </w:p>
      </w:tc>
      <w:tc>
        <w:tcPr>
          <w:tcW w:w="190" w:type="dxa"/>
          <w:tcBorders>
            <w:left w:val="single" w:sz="4" w:space="0" w:color="2E6BA3" w:themeColor="accent1" w:themeShade="80"/>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797979"/>
              <w:sz w:val="16"/>
              <w:szCs w:val="16"/>
            </w:rPr>
          </w:pPr>
          <w:r w:rsidRPr="004E4B89">
            <w:rPr>
              <w:rFonts w:ascii="Arial Narrow" w:eastAsia="Gulim" w:hAnsi="Arial Narrow"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themeColor="background1" w:themeShade="BF"/>
              <w:sz w:val="16"/>
            </w:rPr>
            <w:t>공통</w:t>
          </w:r>
          <w:r w:rsidRPr="004E4B89">
            <w:rPr>
              <w:rFonts w:ascii="Arial Narrow" w:eastAsia="Gulim" w:hAnsi="Arial Narrow" w:cs="Arial"/>
              <w:b/>
              <w:color w:val="BFBFBF" w:themeColor="background1" w:themeShade="BF"/>
              <w:sz w:val="16"/>
            </w:rPr>
            <w:t xml:space="preserve"> </w:t>
          </w:r>
          <w:r w:rsidRPr="004E4B89">
            <w:rPr>
              <w:rFonts w:ascii="Arial Narrow" w:eastAsia="Gulim" w:hAnsi="Arial Narrow" w:cs="Arial"/>
              <w:b/>
              <w:color w:val="BFBFBF" w:themeColor="background1" w:themeShade="BF"/>
              <w:sz w:val="16"/>
            </w:rPr>
            <w:t>라이선스</w:t>
          </w:r>
          <w:r w:rsidRPr="004E4B89">
            <w:rPr>
              <w:rFonts w:ascii="Arial Narrow" w:eastAsia="Gulim" w:hAnsi="Arial Narrow" w:cs="Arial"/>
              <w:b/>
              <w:color w:val="BFBFBF" w:themeColor="background1" w:themeShade="BF"/>
              <w:sz w:val="16"/>
            </w:rPr>
            <w:t xml:space="preserve"> </w:t>
          </w:r>
          <w:r w:rsidRPr="004E4B89">
            <w:rPr>
              <w:rFonts w:ascii="Arial Narrow" w:eastAsia="Gulim" w:hAnsi="Arial Narrow" w:cs="Arial"/>
              <w:b/>
              <w:color w:val="BFBFBF" w:themeColor="background1" w:themeShade="BF"/>
              <w:sz w:val="16"/>
            </w:rPr>
            <w:t>조건</w:t>
          </w:r>
        </w:p>
      </w:tc>
      <w:tc>
        <w:tcPr>
          <w:tcW w:w="190" w:type="dxa"/>
          <w:tcBorders>
            <w:left w:val="single" w:sz="4" w:space="0" w:color="A6A6A6" w:themeColor="background1" w:themeShade="A6"/>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프로세서</w:t>
          </w:r>
          <w:r w:rsidRPr="004E4B89">
            <w:rPr>
              <w:rFonts w:ascii="Arial Narrow" w:eastAsia="Gulim" w:hAnsi="Arial Narrow" w:cs="Arial"/>
              <w:b/>
              <w:color w:val="BFBFBF"/>
              <w:sz w:val="16"/>
              <w:szCs w:val="16"/>
            </w:rPr>
            <w:t xml:space="preserve"> </w:t>
          </w:r>
          <w:r w:rsidRPr="004E4B89">
            <w:rPr>
              <w:rFonts w:ascii="Arial Narrow" w:eastAsia="Gulim"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코어</w:t>
          </w:r>
          <w:r w:rsidRPr="004E4B89">
            <w:rPr>
              <w:rFonts w:ascii="Arial Narrow" w:eastAsia="Gulim" w:hAnsi="Arial Narrow" w:cs="Arial"/>
              <w:b/>
              <w:color w:val="BFBFBF"/>
              <w:sz w:val="16"/>
              <w:szCs w:val="16"/>
            </w:rPr>
            <w:t xml:space="preserve"> </w:t>
          </w:r>
          <w:r w:rsidRPr="004E4B89">
            <w:rPr>
              <w:rFonts w:ascii="Arial Narrow" w:eastAsia="Gulim"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호스트</w:t>
          </w:r>
          <w:r w:rsidRPr="004E4B89">
            <w:rPr>
              <w:rFonts w:ascii="Arial Narrow" w:eastAsia="Gulim" w:hAnsi="Arial Narrow" w:cs="Arial"/>
              <w:b/>
              <w:color w:val="BFBFBF"/>
              <w:sz w:val="16"/>
              <w:szCs w:val="16"/>
            </w:rPr>
            <w:t>/</w:t>
          </w:r>
          <w:r w:rsidRPr="004E4B89">
            <w:rPr>
              <w:rFonts w:ascii="Arial Narrow" w:eastAsia="Gulim" w:hAnsi="Arial Narrow"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4E4B89" w:rsidDel="00A6006C"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온라인</w:t>
          </w:r>
          <w:r w:rsidRPr="004E4B89">
            <w:rPr>
              <w:rFonts w:ascii="Arial Narrow" w:eastAsia="Gulim" w:hAnsi="Arial Narrow" w:cs="Arial"/>
              <w:b/>
              <w:color w:val="BFBFBF"/>
              <w:sz w:val="16"/>
              <w:szCs w:val="16"/>
            </w:rPr>
            <w:t xml:space="preserve"> </w:t>
          </w:r>
          <w:r w:rsidRPr="004E4B89">
            <w:rPr>
              <w:rFonts w:ascii="Arial Narrow" w:eastAsia="Gulim"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E4B89" w:rsidRDefault="00C377B3" w:rsidP="00A22CC2">
          <w:pPr>
            <w:jc w:val="center"/>
            <w:rPr>
              <w:rFonts w:ascii="Arial Narrow" w:eastAsia="Gulim" w:hAnsi="Arial Narrow" w:cs="Arial"/>
              <w:b/>
              <w:color w:val="BFBFBF"/>
              <w:sz w:val="16"/>
              <w:szCs w:val="16"/>
            </w:rPr>
          </w:pPr>
          <w:r w:rsidRPr="004E4B89">
            <w:rPr>
              <w:rFonts w:ascii="Arial Narrow" w:eastAsia="Gulim" w:hAnsi="Arial Narrow" w:cs="Arial"/>
              <w:b/>
              <w:color w:val="BFBFBF"/>
              <w:sz w:val="16"/>
              <w:szCs w:val="16"/>
            </w:rPr>
            <w:t>부록</w:t>
          </w:r>
        </w:p>
      </w:tc>
    </w:tr>
  </w:tbl>
  <w:p w:rsidR="00C377B3" w:rsidRPr="008878C8" w:rsidRDefault="00C377B3">
    <w:pPr>
      <w:pStyle w:val="Footer"/>
      <w:rPr>
        <w:rFonts w:eastAsia="Gulim" w:cs="Arial"/>
      </w:rPr>
    </w:pPr>
  </w:p>
</w:ftr>
</file>

<file path=word/footer6.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8878C8" w:rsidRDefault="00C377B3" w:rsidP="00360DD8">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8878C8" w:rsidTr="00A22CC2">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2E6BA3" w:themeColor="accent1" w:themeShade="80"/>
              <w:sz w:val="16"/>
            </w:rPr>
          </w:pPr>
          <w:r w:rsidRPr="008878C8">
            <w:rPr>
              <w:rFonts w:eastAsia="Gulim" w:cs="Arial"/>
              <w:b/>
              <w:color w:val="BFBFBF"/>
              <w:sz w:val="16"/>
              <w:szCs w:val="16"/>
            </w:rPr>
            <w:t>서론</w:t>
          </w:r>
        </w:p>
      </w:tc>
      <w:tc>
        <w:tcPr>
          <w:tcW w:w="190" w:type="dxa"/>
          <w:tcBorders>
            <w:left w:val="single" w:sz="4" w:space="0" w:color="A6A6A6" w:themeColor="background1" w:themeShade="A6"/>
            <w:right w:val="single" w:sz="4" w:space="0" w:color="2E6BA3" w:themeColor="accent1" w:themeShade="80"/>
          </w:tcBorders>
          <w:vAlign w:val="center"/>
        </w:tcPr>
        <w:p w:rsidR="00C377B3" w:rsidRPr="008878C8" w:rsidRDefault="00C377B3" w:rsidP="00A22CC2">
          <w:pPr>
            <w:jc w:val="center"/>
            <w:rPr>
              <w:rFonts w:eastAsia="Gulim" w:cs="Arial"/>
              <w:b/>
              <w:color w:val="797979"/>
              <w:sz w:val="16"/>
            </w:rPr>
          </w:pPr>
          <w:r w:rsidRPr="008878C8">
            <w:rPr>
              <w:rFonts w:eastAsia="Gulim" w:cs="Arial"/>
              <w:b/>
              <w:color w:val="808080"/>
              <w:sz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2E6BA3" w:themeColor="accent1" w:themeShade="80"/>
              <w:sz w:val="16"/>
              <w:szCs w:val="16"/>
            </w:rPr>
            <w:t>공통</w:t>
          </w:r>
          <w:r w:rsidRPr="008878C8">
            <w:rPr>
              <w:rFonts w:eastAsia="Gulim" w:cs="Arial"/>
              <w:b/>
              <w:color w:val="2E6BA3" w:themeColor="accent1" w:themeShade="80"/>
              <w:sz w:val="16"/>
              <w:szCs w:val="16"/>
            </w:rPr>
            <w:t xml:space="preserve"> </w:t>
          </w:r>
          <w:r w:rsidRPr="008878C8">
            <w:rPr>
              <w:rFonts w:eastAsia="Gulim" w:cs="Arial"/>
              <w:b/>
              <w:color w:val="2E6BA3" w:themeColor="accent1" w:themeShade="80"/>
              <w:sz w:val="16"/>
              <w:szCs w:val="16"/>
            </w:rPr>
            <w:t>라이선스</w:t>
          </w:r>
          <w:r w:rsidRPr="008878C8">
            <w:rPr>
              <w:rFonts w:eastAsia="Gulim" w:cs="Arial"/>
              <w:b/>
              <w:color w:val="2E6BA3" w:themeColor="accent1" w:themeShade="80"/>
              <w:sz w:val="16"/>
              <w:szCs w:val="16"/>
            </w:rPr>
            <w:t xml:space="preserve"> </w:t>
          </w:r>
          <w:r w:rsidRPr="008878C8">
            <w:rPr>
              <w:rFonts w:eastAsia="Gulim" w:cs="Arial"/>
              <w:b/>
              <w:color w:val="2E6BA3" w:themeColor="accent1" w:themeShade="80"/>
              <w:sz w:val="16"/>
              <w:szCs w:val="16"/>
            </w:rPr>
            <w:t>조건</w:t>
          </w:r>
        </w:p>
      </w:tc>
      <w:tc>
        <w:tcPr>
          <w:tcW w:w="190" w:type="dxa"/>
          <w:tcBorders>
            <w:left w:val="single" w:sz="4" w:space="0" w:color="2E6BA3" w:themeColor="accent1" w:themeShade="80"/>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프로세서</w:t>
          </w:r>
          <w:r w:rsidRPr="008878C8">
            <w:rPr>
              <w:rFonts w:eastAsia="Gulim" w:cs="Arial"/>
              <w:b/>
              <w:color w:val="BFBFBF"/>
              <w:sz w:val="16"/>
              <w:szCs w:val="16"/>
            </w:rPr>
            <w:t xml:space="preserve"> </w:t>
          </w:r>
          <w:r w:rsidRPr="008878C8">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코어</w:t>
          </w:r>
          <w:r w:rsidRPr="008878C8">
            <w:rPr>
              <w:rFonts w:eastAsia="Gulim" w:cs="Arial"/>
              <w:b/>
              <w:color w:val="BFBFBF"/>
              <w:sz w:val="16"/>
              <w:szCs w:val="16"/>
            </w:rPr>
            <w:t xml:space="preserve"> </w:t>
          </w:r>
          <w:r w:rsidRPr="008878C8">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호스트</w:t>
          </w:r>
          <w:r w:rsidRPr="008878C8">
            <w:rPr>
              <w:rFonts w:eastAsia="Gulim" w:cs="Arial"/>
              <w:b/>
              <w:color w:val="BFBFBF"/>
              <w:sz w:val="16"/>
              <w:szCs w:val="16"/>
            </w:rPr>
            <w:t>/</w:t>
          </w:r>
          <w:r w:rsidRPr="008878C8">
            <w:rPr>
              <w:rFonts w:eastAsia="Gulim"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8878C8" w:rsidDel="00A6006C"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온라인</w:t>
          </w:r>
          <w:r w:rsidRPr="008878C8">
            <w:rPr>
              <w:rFonts w:eastAsia="Gulim" w:cs="Arial"/>
              <w:b/>
              <w:color w:val="BFBFBF"/>
              <w:sz w:val="16"/>
              <w:szCs w:val="16"/>
            </w:rPr>
            <w:t xml:space="preserve"> </w:t>
          </w:r>
          <w:r w:rsidRPr="008878C8">
            <w:rPr>
              <w:rFonts w:eastAsia="Gulim"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부록</w:t>
          </w:r>
        </w:p>
      </w:tc>
    </w:tr>
  </w:tbl>
  <w:p w:rsidR="00C377B3" w:rsidRPr="008878C8" w:rsidRDefault="00C377B3" w:rsidP="00396FAF">
    <w:pPr>
      <w:pStyle w:val="Footer"/>
      <w:tabs>
        <w:tab w:val="clear" w:pos="4680"/>
        <w:tab w:val="clear" w:pos="9360"/>
        <w:tab w:val="left" w:pos="11095"/>
      </w:tabs>
      <w:rPr>
        <w:rFonts w:eastAsia="Gulim" w:cs="Arial"/>
      </w:rPr>
    </w:pPr>
  </w:p>
</w:ftr>
</file>

<file path=word/footer7.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8878C8" w:rsidRDefault="00C377B3" w:rsidP="00360DD8">
    <w:pPr>
      <w:pStyle w:val="Footer"/>
      <w:rPr>
        <w:rFonts w:eastAsia="Gulim" w:cs="Arial"/>
      </w:rP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8878C8"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2E6BA3" w:themeColor="accent1" w:themeShade="80"/>
              <w:sz w:val="16"/>
            </w:rPr>
          </w:pPr>
          <w:r w:rsidRPr="008878C8">
            <w:rPr>
              <w:rFonts w:eastAsia="Gulim"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797979"/>
              <w:sz w:val="16"/>
              <w:szCs w:val="16"/>
            </w:rPr>
          </w:pPr>
          <w:r w:rsidRPr="008878C8">
            <w:rPr>
              <w:rFonts w:eastAsia="Gulim" w:cs="Arial"/>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rPr>
          </w:pPr>
          <w:r w:rsidRPr="008878C8">
            <w:rPr>
              <w:rFonts w:eastAsia="Gulim" w:cs="Arial"/>
              <w:b/>
              <w:color w:val="BFBFBF" w:themeColor="background1" w:themeShade="BF"/>
              <w:sz w:val="16"/>
            </w:rPr>
            <w:t>공통</w:t>
          </w:r>
          <w:r w:rsidRPr="008878C8">
            <w:rPr>
              <w:rFonts w:eastAsia="Gulim" w:cs="Arial"/>
              <w:b/>
              <w:color w:val="BFBFBF" w:themeColor="background1" w:themeShade="BF"/>
              <w:sz w:val="16"/>
            </w:rPr>
            <w:t xml:space="preserve"> </w:t>
          </w:r>
          <w:r w:rsidRPr="008878C8">
            <w:rPr>
              <w:rFonts w:eastAsia="Gulim" w:cs="Arial"/>
              <w:b/>
              <w:color w:val="BFBFBF" w:themeColor="background1" w:themeShade="BF"/>
              <w:sz w:val="16"/>
            </w:rPr>
            <w:t>라이선스</w:t>
          </w:r>
          <w:r w:rsidRPr="008878C8">
            <w:rPr>
              <w:rFonts w:eastAsia="Gulim" w:cs="Arial"/>
              <w:b/>
              <w:color w:val="BFBFBF" w:themeColor="background1" w:themeShade="BF"/>
              <w:sz w:val="16"/>
            </w:rPr>
            <w:t xml:space="preserve"> </w:t>
          </w:r>
          <w:r w:rsidRPr="008878C8">
            <w:rPr>
              <w:rFonts w:eastAsia="Gulim" w:cs="Arial"/>
              <w:b/>
              <w:color w:val="BFBFBF" w:themeColor="background1" w:themeShade="BF"/>
              <w:sz w:val="16"/>
            </w:rPr>
            <w:t>조건</w:t>
          </w:r>
        </w:p>
      </w:tc>
      <w:tc>
        <w:tcPr>
          <w:tcW w:w="190" w:type="dxa"/>
          <w:tcBorders>
            <w:left w:val="single" w:sz="4" w:space="0" w:color="A6A6A6" w:themeColor="background1" w:themeShade="A6"/>
            <w:right w:val="single" w:sz="4" w:space="0" w:color="2E6BA3" w:themeColor="accent1" w:themeShade="80"/>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A22CC2">
          <w:pPr>
            <w:jc w:val="center"/>
            <w:rPr>
              <w:rFonts w:eastAsia="Gulim" w:cs="Arial"/>
              <w:b/>
              <w:color w:val="BFBFBF"/>
              <w:sz w:val="16"/>
            </w:rPr>
          </w:pPr>
          <w:r w:rsidRPr="008878C8">
            <w:rPr>
              <w:rFonts w:eastAsia="Gulim" w:cs="Arial"/>
              <w:b/>
              <w:color w:val="2E6BA3" w:themeColor="accent1" w:themeShade="80"/>
              <w:sz w:val="16"/>
              <w:szCs w:val="16"/>
            </w:rPr>
            <w:t>프로세서</w:t>
          </w:r>
          <w:r w:rsidRPr="008878C8">
            <w:rPr>
              <w:rFonts w:eastAsia="Gulim" w:cs="Arial"/>
              <w:b/>
              <w:color w:val="2E6BA3" w:themeColor="accent1" w:themeShade="80"/>
              <w:sz w:val="16"/>
              <w:szCs w:val="16"/>
            </w:rPr>
            <w:t xml:space="preserve"> </w:t>
          </w:r>
          <w:r w:rsidRPr="008878C8">
            <w:rPr>
              <w:rFonts w:eastAsia="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코어</w:t>
          </w:r>
          <w:r w:rsidRPr="008878C8">
            <w:rPr>
              <w:rFonts w:eastAsia="Gulim" w:cs="Arial"/>
              <w:b/>
              <w:color w:val="BFBFBF"/>
              <w:sz w:val="16"/>
              <w:szCs w:val="16"/>
            </w:rPr>
            <w:t xml:space="preserve"> </w:t>
          </w:r>
          <w:r w:rsidRPr="008878C8">
            <w:rPr>
              <w:rFonts w:eastAsia="Gulim"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호스트</w:t>
          </w:r>
          <w:r w:rsidRPr="008878C8">
            <w:rPr>
              <w:rFonts w:eastAsia="Gulim" w:cs="Arial"/>
              <w:b/>
              <w:color w:val="BFBFBF"/>
              <w:sz w:val="16"/>
              <w:szCs w:val="16"/>
            </w:rPr>
            <w:t>/</w:t>
          </w:r>
          <w:r w:rsidRPr="008878C8">
            <w:rPr>
              <w:rFonts w:eastAsia="Gulim"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8878C8" w:rsidDel="00A6006C"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온라인</w:t>
          </w:r>
          <w:r w:rsidRPr="008878C8">
            <w:rPr>
              <w:rFonts w:eastAsia="Gulim" w:cs="Arial"/>
              <w:b/>
              <w:color w:val="BFBFBF"/>
              <w:sz w:val="16"/>
              <w:szCs w:val="16"/>
            </w:rPr>
            <w:t xml:space="preserve"> </w:t>
          </w:r>
          <w:r w:rsidRPr="008878C8">
            <w:rPr>
              <w:rFonts w:eastAsia="Gulim"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8878C8" w:rsidRDefault="00C377B3" w:rsidP="00A22CC2">
          <w:pPr>
            <w:jc w:val="center"/>
            <w:rPr>
              <w:rFonts w:eastAsia="Gulim" w:cs="Arial"/>
              <w:b/>
              <w:color w:val="BFBFBF"/>
              <w:sz w:val="16"/>
              <w:szCs w:val="16"/>
            </w:rPr>
          </w:pPr>
          <w:r w:rsidRPr="008878C8">
            <w:rPr>
              <w:rFonts w:eastAsia="Gulim" w:cs="Arial"/>
              <w:b/>
              <w:color w:val="BFBFBF"/>
              <w:sz w:val="16"/>
              <w:szCs w:val="16"/>
            </w:rPr>
            <w:t>부록</w:t>
          </w:r>
        </w:p>
      </w:tc>
    </w:tr>
  </w:tbl>
  <w:p w:rsidR="00C377B3" w:rsidRPr="008878C8" w:rsidRDefault="00C377B3" w:rsidP="00BD40C3">
    <w:pPr>
      <w:pStyle w:val="Footer"/>
      <w:tabs>
        <w:tab w:val="clear" w:pos="4680"/>
        <w:tab w:val="clear" w:pos="9360"/>
        <w:tab w:val="left" w:pos="11095"/>
      </w:tabs>
      <w:rPr>
        <w:rFonts w:eastAsia="Gulim" w:cs="Arial"/>
      </w:rPr>
    </w:pPr>
  </w:p>
</w:ftr>
</file>

<file path=word/footer8.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8962"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34"/>
      <w:gridCol w:w="187"/>
      <w:gridCol w:w="1034"/>
    </w:tblGrid>
    <w:tr w:rsidR="00C377B3" w:rsidRPr="00B63DB1" w:rsidTr="008941DE">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355CD5" w:rsidRDefault="00C377B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86E3A">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AE7BEF" w:rsidRDefault="00C377B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BFBFBF"/>
              <w:sz w:val="16"/>
              <w:szCs w:val="16"/>
            </w:rPr>
            <w:t>공통</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라이선스</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조건</w:t>
          </w:r>
        </w:p>
      </w:tc>
      <w:tc>
        <w:tcPr>
          <w:tcW w:w="190" w:type="dxa"/>
          <w:tcBorders>
            <w:left w:val="single" w:sz="4" w:space="0" w:color="A6A6A6" w:themeColor="background1" w:themeShade="A6"/>
            <w:right w:val="single" w:sz="4" w:space="0" w:color="2E6BA3" w:themeColor="accent1" w:themeShade="80"/>
          </w:tcBorders>
          <w:vAlign w:val="center"/>
        </w:tcPr>
        <w:p w:rsidR="00C377B3" w:rsidRPr="00B63DB1" w:rsidRDefault="00C377B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5E0251" w:rsidRDefault="00C377B3" w:rsidP="00986E3A">
          <w:pPr>
            <w:jc w:val="center"/>
            <w:rPr>
              <w:rFonts w:ascii="Arial Narrow" w:eastAsia="Arial" w:hAnsi="Arial Narrow" w:cs="Arial"/>
              <w:b/>
              <w:color w:val="2E6BA3" w:themeColor="accent1" w:themeShade="80"/>
              <w:sz w:val="16"/>
              <w:szCs w:val="16"/>
            </w:rPr>
          </w:pPr>
          <w:r>
            <w:rPr>
              <w:rFonts w:ascii="Arial Narrow" w:eastAsia="Arial" w:hAnsi="Arial Narrow" w:cs="Arial"/>
              <w:b/>
              <w:color w:val="2E6BA3" w:themeColor="accent1" w:themeShade="80"/>
              <w:sz w:val="16"/>
              <w:szCs w:val="16"/>
            </w:rPr>
            <w:t>프로세서</w:t>
          </w:r>
          <w:r>
            <w:rPr>
              <w:rFonts w:ascii="Arial Narrow" w:eastAsia="Arial" w:hAnsi="Arial Narrow" w:cs="Arial"/>
              <w:b/>
              <w:color w:val="2E6BA3" w:themeColor="accent1" w:themeShade="80"/>
              <w:sz w:val="16"/>
              <w:szCs w:val="16"/>
            </w:rPr>
            <w:t xml:space="preserve"> </w:t>
          </w:r>
          <w:r>
            <w:rPr>
              <w:rFonts w:ascii="Arial Narrow" w:eastAsia="Arial" w:hAnsi="Arial Narrow"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B9D3EB" w:themeFill="accent1"/>
          <w:vAlign w:val="center"/>
        </w:tcPr>
        <w:p w:rsidR="00C377B3" w:rsidRPr="008941DE" w:rsidRDefault="00C377B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86E3A">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86E3A">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86E3A">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34"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986E3A">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A50403">
    <w:pPr>
      <w:pStyle w:val="Footer"/>
      <w:tabs>
        <w:tab w:val="clear" w:pos="4680"/>
        <w:tab w:val="clear" w:pos="9360"/>
        <w:tab w:val="left" w:pos="11095"/>
      </w:tabs>
    </w:pPr>
  </w:p>
</w:ftr>
</file>

<file path=word/footer9.xml><?xml version="1.0" encoding="utf-8"?>
<w:ft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rsidP="00360DD8">
    <w:pPr>
      <w:pStyle w:val="Footer"/>
    </w:pPr>
  </w:p>
  <w:tbl>
    <w:tblPr>
      <w:tblStyle w:val="TableGrid"/>
      <w:tblW w:w="10255" w:type="dxa"/>
      <w:jc w:val="center"/>
      <w:tblBorders>
        <w:top w:val="none" w:sz="0" w:space="0" w:color="auto"/>
        <w:left w:val="none" w:sz="0" w:space="0" w:color="auto"/>
        <w:bottom w:val="none" w:sz="0" w:space="0" w:color="auto"/>
        <w:right w:val="none" w:sz="0" w:space="0" w:color="auto"/>
        <w:insideH w:val="none" w:sz="0" w:space="0" w:color="auto"/>
        <w:insideV w:val="none" w:sz="0" w:space="0" w:color="auto"/>
      </w:tblBorders>
      <w:tblLayout w:type="fixed"/>
      <w:tblCellMar>
        <w:left w:w="0" w:type="dxa"/>
        <w:right w:w="0" w:type="dxa"/>
      </w:tblCellMar>
      <w:tblLook w:val="04A0" w:firstRow="1" w:lastRow="0" w:firstColumn="1" w:lastColumn="0" w:noHBand="0" w:noVBand="1"/>
    </w:tblPr>
    <w:tblGrid>
      <w:gridCol w:w="1152"/>
      <w:gridCol w:w="190"/>
      <w:gridCol w:w="1152"/>
      <w:gridCol w:w="190"/>
      <w:gridCol w:w="1152"/>
      <w:gridCol w:w="190"/>
      <w:gridCol w:w="1152"/>
      <w:gridCol w:w="190"/>
      <w:gridCol w:w="1152"/>
      <w:gridCol w:w="187"/>
      <w:gridCol w:w="1028"/>
      <w:gridCol w:w="180"/>
      <w:gridCol w:w="1080"/>
      <w:gridCol w:w="180"/>
      <w:gridCol w:w="1080"/>
    </w:tblGrid>
    <w:tr w:rsidR="00C377B3" w:rsidRPr="00B63DB1" w:rsidTr="009468D1">
      <w:trPr>
        <w:trHeight w:val="144"/>
        <w:jc w:val="center"/>
      </w:trPr>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468D1">
          <w:pPr>
            <w:jc w:val="center"/>
            <w:rPr>
              <w:rFonts w:ascii="Arial Narrow" w:hAnsi="Arial Narrow"/>
              <w:b/>
              <w:color w:val="2E6BA3" w:themeColor="accent1" w:themeShade="80"/>
              <w:sz w:val="16"/>
            </w:rPr>
          </w:pPr>
          <w:r>
            <w:rPr>
              <w:rFonts w:ascii="Arial Narrow" w:eastAsia="Arial" w:hAnsi="Arial Narrow" w:cs="Arial"/>
              <w:b/>
              <w:color w:val="BFBFBF"/>
              <w:sz w:val="16"/>
              <w:szCs w:val="16"/>
            </w:rPr>
            <w:t>서론</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Times New Roman"/>
              <w:b/>
              <w:color w:val="797979"/>
              <w:sz w:val="16"/>
              <w:szCs w:val="16"/>
            </w:rPr>
          </w:pPr>
          <w:r>
            <w:rPr>
              <w:rFonts w:ascii="Arial Narrow" w:eastAsia="Arial" w:hAnsi="Arial Narrow" w:cs="Courier New"/>
              <w:b/>
              <w:color w:val="808080"/>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486EF8" w:rsidRDefault="00C377B3" w:rsidP="009468D1">
          <w:pPr>
            <w:jc w:val="center"/>
            <w:rPr>
              <w:rFonts w:ascii="Arial Narrow" w:hAnsi="Arial Narrow"/>
              <w:b/>
              <w:color w:val="BFBFBF"/>
              <w:sz w:val="16"/>
            </w:rPr>
          </w:pPr>
          <w:r>
            <w:rPr>
              <w:rFonts w:ascii="Arial Narrow" w:hAnsi="Arial Narrow"/>
              <w:b/>
              <w:color w:val="BFBFBF" w:themeColor="background1" w:themeShade="BF"/>
              <w:sz w:val="16"/>
            </w:rPr>
            <w:t>공통</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라이선스</w:t>
          </w:r>
          <w:r>
            <w:rPr>
              <w:rFonts w:ascii="Arial Narrow" w:hAnsi="Arial Narrow"/>
              <w:b/>
              <w:color w:val="BFBFBF" w:themeColor="background1" w:themeShade="BF"/>
              <w:sz w:val="16"/>
            </w:rPr>
            <w:t xml:space="preserve"> </w:t>
          </w:r>
          <w:r>
            <w:rPr>
              <w:rFonts w:ascii="Arial Narrow" w:hAnsi="Arial Narrow"/>
              <w:b/>
              <w:color w:val="BFBFBF" w:themeColor="background1" w:themeShade="BF"/>
              <w:sz w:val="16"/>
            </w:rPr>
            <w:t>조건</w:t>
          </w:r>
        </w:p>
      </w:tc>
      <w:tc>
        <w:tcPr>
          <w:tcW w:w="190" w:type="dxa"/>
          <w:tcBorders>
            <w:left w:val="single" w:sz="4" w:space="0" w:color="A6A6A6" w:themeColor="background1" w:themeShade="A6"/>
            <w:right w:val="single" w:sz="4" w:space="0" w:color="2E6BA3" w:themeColor="accent1" w:themeShade="80"/>
          </w:tcBorders>
          <w:vAlign w:val="center"/>
        </w:tcPr>
        <w:p w:rsidR="00C377B3" w:rsidRPr="00396FAF" w:rsidRDefault="00C377B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w:t>
          </w:r>
        </w:p>
      </w:tc>
      <w:tc>
        <w:tcPr>
          <w:tcW w:w="1152" w:type="dxa"/>
          <w:tcBorders>
            <w:top w:val="single" w:sz="4" w:space="0" w:color="2E6BA3" w:themeColor="accent1" w:themeShade="80"/>
            <w:left w:val="single" w:sz="4" w:space="0" w:color="2E6BA3" w:themeColor="accent1" w:themeShade="80"/>
            <w:bottom w:val="single" w:sz="4" w:space="0" w:color="2E6BA3" w:themeColor="accent1" w:themeShade="80"/>
            <w:right w:val="single" w:sz="4" w:space="0" w:color="2E6BA3" w:themeColor="accent1" w:themeShade="80"/>
          </w:tcBorders>
          <w:shd w:val="clear" w:color="auto" w:fill="B9D3EB" w:themeFill="accent1"/>
          <w:vAlign w:val="center"/>
        </w:tcPr>
        <w:p w:rsidR="00C377B3" w:rsidRPr="008878C8" w:rsidRDefault="00C377B3" w:rsidP="009468D1">
          <w:pPr>
            <w:jc w:val="center"/>
            <w:rPr>
              <w:rFonts w:eastAsia="Gulim" w:cs="Arial"/>
              <w:b/>
              <w:color w:val="BFBFBF"/>
              <w:sz w:val="16"/>
            </w:rPr>
          </w:pPr>
          <w:r w:rsidRPr="008878C8">
            <w:rPr>
              <w:rFonts w:eastAsia="Gulim" w:cs="Arial"/>
              <w:b/>
              <w:color w:val="2E6BA3" w:themeColor="accent1" w:themeShade="80"/>
              <w:sz w:val="16"/>
              <w:szCs w:val="16"/>
            </w:rPr>
            <w:t>프로세서</w:t>
          </w:r>
          <w:r w:rsidRPr="008878C8">
            <w:rPr>
              <w:rFonts w:eastAsia="Gulim" w:cs="Arial"/>
              <w:b/>
              <w:color w:val="2E6BA3" w:themeColor="accent1" w:themeShade="80"/>
              <w:sz w:val="16"/>
              <w:szCs w:val="16"/>
            </w:rPr>
            <w:t xml:space="preserve"> </w:t>
          </w:r>
          <w:r w:rsidRPr="008878C8">
            <w:rPr>
              <w:rFonts w:eastAsia="Gulim" w:cs="Arial"/>
              <w:b/>
              <w:color w:val="2E6BA3" w:themeColor="accent1" w:themeShade="80"/>
              <w:sz w:val="16"/>
              <w:szCs w:val="16"/>
            </w:rPr>
            <w:t>단위</w:t>
          </w:r>
        </w:p>
      </w:tc>
      <w:tc>
        <w:tcPr>
          <w:tcW w:w="190" w:type="dxa"/>
          <w:tcBorders>
            <w:left w:val="single" w:sz="4" w:space="0" w:color="2E6BA3" w:themeColor="accent1" w:themeShade="80"/>
            <w:right w:val="single" w:sz="4" w:space="0" w:color="A6A6A6" w:themeColor="background1" w:themeShade="A6"/>
          </w:tcBorders>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코어</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단위</w:t>
          </w:r>
        </w:p>
      </w:tc>
      <w:tc>
        <w:tcPr>
          <w:tcW w:w="19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Courier New"/>
              <w:b/>
              <w:color w:val="BFBFBF"/>
              <w:sz w:val="16"/>
              <w:szCs w:val="16"/>
            </w:rPr>
            <w:t>→</w:t>
          </w:r>
        </w:p>
      </w:tc>
      <w:tc>
        <w:tcPr>
          <w:tcW w:w="1152"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SAL</w:t>
          </w:r>
        </w:p>
      </w:tc>
      <w:tc>
        <w:tcPr>
          <w:tcW w:w="187"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28"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Arial"/>
              <w:b/>
              <w:color w:val="BFBFBF"/>
              <w:sz w:val="16"/>
              <w:szCs w:val="16"/>
            </w:rPr>
            <w:t>호스트</w:t>
          </w:r>
          <w:r>
            <w:rPr>
              <w:rFonts w:ascii="Arial Narrow" w:eastAsia="Arial" w:hAnsi="Arial Narrow" w:cs="Arial"/>
              <w:b/>
              <w:color w:val="BFBFBF"/>
              <w:sz w:val="16"/>
              <w:szCs w:val="16"/>
            </w:rPr>
            <w:t>/</w:t>
          </w:r>
          <w:r>
            <w:rPr>
              <w:rFonts w:ascii="Arial Narrow" w:eastAsia="Arial" w:hAnsi="Arial Narrow" w:cs="Arial"/>
              <w:b/>
              <w:color w:val="BFBFBF"/>
              <w:sz w:val="16"/>
              <w:szCs w:val="16"/>
            </w:rPr>
            <w:t>게스트</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Del="00A6006C"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Pr="00B63DB1" w:rsidRDefault="00C377B3" w:rsidP="009468D1">
          <w:pPr>
            <w:jc w:val="center"/>
            <w:rPr>
              <w:rFonts w:ascii="Arial Narrow" w:eastAsia="Arial" w:hAnsi="Arial Narrow" w:cs="Times New Roman"/>
              <w:b/>
              <w:color w:val="BFBFBF"/>
              <w:sz w:val="16"/>
              <w:szCs w:val="16"/>
            </w:rPr>
          </w:pPr>
          <w:r>
            <w:rPr>
              <w:rFonts w:ascii="Arial Narrow" w:eastAsia="Arial" w:hAnsi="Arial Narrow" w:cs="Arial"/>
              <w:b/>
              <w:color w:val="BFBFBF"/>
              <w:sz w:val="16"/>
              <w:szCs w:val="16"/>
            </w:rPr>
            <w:t>온라인</w:t>
          </w:r>
          <w:r>
            <w:rPr>
              <w:rFonts w:ascii="Arial Narrow" w:eastAsia="Arial" w:hAnsi="Arial Narrow" w:cs="Arial"/>
              <w:b/>
              <w:color w:val="BFBFBF"/>
              <w:sz w:val="16"/>
              <w:szCs w:val="16"/>
            </w:rPr>
            <w:t xml:space="preserve"> </w:t>
          </w:r>
          <w:r>
            <w:rPr>
              <w:rFonts w:ascii="Arial Narrow" w:eastAsia="Arial" w:hAnsi="Arial Narrow" w:cs="Arial"/>
              <w:b/>
              <w:color w:val="BFBFBF"/>
              <w:sz w:val="16"/>
              <w:szCs w:val="16"/>
            </w:rPr>
            <w:t>서비스</w:t>
          </w:r>
        </w:p>
      </w:tc>
      <w:tc>
        <w:tcPr>
          <w:tcW w:w="180" w:type="dxa"/>
          <w:tcBorders>
            <w:left w:val="single" w:sz="4" w:space="0" w:color="A6A6A6" w:themeColor="background1" w:themeShade="A6"/>
            <w:right w:val="single" w:sz="4" w:space="0" w:color="A6A6A6" w:themeColor="background1" w:themeShade="A6"/>
          </w:tcBorders>
          <w:vAlign w:val="center"/>
        </w:tcPr>
        <w:p w:rsidR="00C377B3" w:rsidRPr="00B63DB1" w:rsidRDefault="00C377B3" w:rsidP="009468D1">
          <w:pPr>
            <w:jc w:val="center"/>
            <w:rPr>
              <w:rFonts w:ascii="Arial Narrow" w:eastAsia="Arial" w:hAnsi="Arial Narrow" w:cs="Courier New"/>
              <w:b/>
              <w:color w:val="BFBFBF"/>
              <w:sz w:val="16"/>
              <w:szCs w:val="16"/>
            </w:rPr>
          </w:pPr>
          <w:r>
            <w:rPr>
              <w:rFonts w:ascii="Arial Narrow" w:eastAsia="Arial" w:hAnsi="Arial Narrow" w:cs="Courier New"/>
              <w:b/>
              <w:color w:val="BFBFBF"/>
              <w:sz w:val="16"/>
              <w:szCs w:val="16"/>
            </w:rPr>
            <w:t>→</w:t>
          </w:r>
        </w:p>
      </w:tc>
      <w:tc>
        <w:tcPr>
          <w:tcW w:w="1080" w:type="dxa"/>
          <w:tcBorders>
            <w:top w:val="single" w:sz="4" w:space="0" w:color="A6A6A6" w:themeColor="background1" w:themeShade="A6"/>
            <w:left w:val="single" w:sz="4" w:space="0" w:color="A6A6A6" w:themeColor="background1" w:themeShade="A6"/>
            <w:bottom w:val="single" w:sz="4" w:space="0" w:color="A6A6A6" w:themeColor="background1" w:themeShade="A6"/>
            <w:right w:val="single" w:sz="4" w:space="0" w:color="A6A6A6" w:themeColor="background1" w:themeShade="A6"/>
          </w:tcBorders>
          <w:shd w:val="clear" w:color="auto" w:fill="F2F2F2" w:themeFill="background1" w:themeFillShade="F2"/>
          <w:vAlign w:val="center"/>
        </w:tcPr>
        <w:p w:rsidR="00C377B3" w:rsidRDefault="00C377B3" w:rsidP="009468D1">
          <w:pPr>
            <w:jc w:val="center"/>
            <w:rPr>
              <w:rFonts w:ascii="Arial Narrow" w:eastAsia="Arial" w:hAnsi="Arial Narrow" w:cs="Arial"/>
              <w:b/>
              <w:color w:val="BFBFBF"/>
              <w:sz w:val="16"/>
              <w:szCs w:val="16"/>
            </w:rPr>
          </w:pPr>
          <w:r>
            <w:rPr>
              <w:rFonts w:ascii="Arial Narrow" w:eastAsia="Arial" w:hAnsi="Arial Narrow" w:cs="Arial"/>
              <w:b/>
              <w:color w:val="BFBFBF"/>
              <w:sz w:val="16"/>
              <w:szCs w:val="16"/>
            </w:rPr>
            <w:t>부록</w:t>
          </w:r>
        </w:p>
      </w:tc>
    </w:tr>
  </w:tbl>
  <w:p w:rsidR="00C377B3" w:rsidRDefault="00C377B3" w:rsidP="00A50403">
    <w:pPr>
      <w:pStyle w:val="Footer"/>
      <w:tabs>
        <w:tab w:val="clear" w:pos="4680"/>
        <w:tab w:val="clear" w:pos="9360"/>
        <w:tab w:val="left" w:pos="11095"/>
      </w:tabs>
    </w:pPr>
  </w:p>
</w:ftr>
</file>

<file path=word/footnotes.xml><?xml version="1.0" encoding="utf-8"?>
<w:footnotes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footnote w:type="separator" w:id="-1">
    <w:p w:rsidR="003B5CF1" w:rsidRDefault="003B5CF1" w:rsidP="007C7D4D">
      <w:pPr>
        <w:spacing w:after="0"/>
      </w:pPr>
      <w:r>
        <w:separator/>
      </w:r>
    </w:p>
    <w:p w:rsidR="003B5CF1" w:rsidRDefault="003B5CF1"/>
    <w:p w:rsidR="003B5CF1" w:rsidRDefault="003B5CF1"/>
  </w:footnote>
  <w:footnote w:type="continuationSeparator" w:id="0">
    <w:p w:rsidR="003B5CF1" w:rsidRDefault="003B5CF1" w:rsidP="007C7D4D">
      <w:pPr>
        <w:spacing w:after="0"/>
      </w:pPr>
      <w:r>
        <w:continuationSeparator/>
      </w:r>
    </w:p>
    <w:p w:rsidR="003B5CF1" w:rsidRDefault="003B5CF1"/>
    <w:p w:rsidR="003B5CF1" w:rsidRDefault="003B5CF1"/>
  </w:footnote>
  <w:footnote w:type="continuationNotice" w:id="1">
    <w:p w:rsidR="003B5CF1" w:rsidRDefault="003B5CF1">
      <w:pPr>
        <w:spacing w:after="0"/>
      </w:pPr>
    </w:p>
    <w:p w:rsidR="003B5CF1" w:rsidRDefault="003B5CF1"/>
  </w:footnote>
</w:footnotes>
</file>

<file path=word/header1.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F93F9E" w:rsidRDefault="00C377B3" w:rsidP="00944F92">
    <w:pPr>
      <w:pStyle w:val="PURRunningHeader"/>
      <w:tabs>
        <w:tab w:val="clear" w:pos="14400"/>
        <w:tab w:val="left" w:pos="7920"/>
      </w:tabs>
      <w:rPr>
        <w:lang w:eastAsia="ko-KR"/>
      </w:rPr>
    </w:pPr>
    <w:r>
      <w:rPr>
        <w:lang w:eastAsia="ko-KR"/>
      </w:rPr>
      <w:t xml:space="preserve">Microsoft </w:t>
    </w:r>
    <w:r>
      <w:rPr>
        <w:lang w:eastAsia="ko-KR"/>
      </w:rPr>
      <w:t>볼륨</w:t>
    </w:r>
    <w:r>
      <w:rPr>
        <w:lang w:eastAsia="ko-KR"/>
      </w:rPr>
      <w:t xml:space="preserve"> </w:t>
    </w:r>
    <w:r>
      <w:rPr>
        <w:lang w:eastAsia="ko-KR"/>
      </w:rPr>
      <w:t>라이선싱</w:t>
    </w:r>
    <w:r>
      <w:rPr>
        <w:lang w:eastAsia="ko-KR"/>
      </w:rPr>
      <w:t xml:space="preserve"> </w:t>
    </w:r>
    <w:r>
      <w:rPr>
        <w:lang w:eastAsia="ko-KR"/>
      </w:rPr>
      <w:t>제품</w:t>
    </w:r>
    <w:r>
      <w:rPr>
        <w:lang w:eastAsia="ko-KR"/>
      </w:rPr>
      <w:t xml:space="preserve"> </w:t>
    </w:r>
    <w:r>
      <w:rPr>
        <w:lang w:eastAsia="ko-KR"/>
      </w:rPr>
      <w:t>사용</w:t>
    </w:r>
    <w:r>
      <w:rPr>
        <w:lang w:eastAsia="ko-KR"/>
      </w:rPr>
      <w:t xml:space="preserve"> </w:t>
    </w:r>
    <w:r>
      <w:rPr>
        <w:lang w:eastAsia="ko-KR"/>
      </w:rPr>
      <w:t>권한</w:t>
    </w:r>
    <w:r>
      <w:rPr>
        <w:lang w:eastAsia="ko-KR"/>
      </w:rPr>
      <w:t>(</w:t>
    </w:r>
    <w:r>
      <w:rPr>
        <w:lang w:eastAsia="ko-KR"/>
      </w:rPr>
      <w:t>한국어</w:t>
    </w:r>
    <w:r>
      <w:rPr>
        <w:lang w:eastAsia="ko-KR"/>
      </w:rPr>
      <w:t>(Korean) 2011</w:t>
    </w:r>
    <w:r>
      <w:rPr>
        <w:lang w:eastAsia="ko-KR"/>
      </w:rPr>
      <w:t>년</w:t>
    </w:r>
    <w:r>
      <w:rPr>
        <w:lang w:eastAsia="ko-KR"/>
      </w:rPr>
      <w:t xml:space="preserve"> 3</w:t>
    </w:r>
    <w:r>
      <w:rPr>
        <w:lang w:eastAsia="ko-KR"/>
      </w:rPr>
      <w:t>월</w:t>
    </w:r>
    <w:r>
      <w:rPr>
        <w:lang w:eastAsia="ko-KR"/>
      </w:rPr>
      <w:t xml:space="preserve">) </w:t>
    </w:r>
    <w:r>
      <w:rPr>
        <w:lang w:eastAsia="ko-KR"/>
      </w:rPr>
      <w:tab/>
    </w:r>
    <w:r>
      <w:rPr>
        <w:lang w:eastAsia="ko-KR"/>
      </w:rPr>
      <w:tab/>
    </w:r>
    <w:r>
      <w:rPr>
        <w:lang w:eastAsia="ko-KR"/>
      </w:rPr>
      <w:tab/>
    </w:r>
    <w:r>
      <w:rPr>
        <w:lang w:eastAsia="ko-KR"/>
      </w:rPr>
      <w:tab/>
      <w:t xml:space="preserve"> </w:t>
    </w:r>
    <w:r>
      <w:rPr>
        <w:rStyle w:val="PURBlueStrongChar"/>
      </w:rPr>
      <w:fldChar w:fldCharType="begin"/>
    </w:r>
    <w:r w:rsidRPr="00944F92">
      <w:rPr>
        <w:rStyle w:val="PURBlueStrongChar"/>
        <w:lang w:eastAsia="ko-KR"/>
      </w:rPr>
      <w:instrText xml:space="preserve"> PAGE   \* MERGEFORMAT </w:instrText>
    </w:r>
    <w:r>
      <w:rPr>
        <w:rStyle w:val="PURBlueStrongChar"/>
      </w:rPr>
      <w:fldChar w:fldCharType="separate"/>
    </w:r>
    <w:r>
      <w:rPr>
        <w:rStyle w:val="PURBlueStrongChar"/>
        <w:noProof/>
        <w:lang w:eastAsia="ko-KR"/>
      </w:rPr>
      <w:t>0</w:t>
    </w:r>
    <w:r>
      <w:fldChar w:fldCharType="end"/>
    </w:r>
  </w:p>
</w:hdr>
</file>

<file path=word/header2.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pPr>
      <w:pStyle w:val="Header"/>
    </w:pPr>
  </w:p>
</w:hdr>
</file>

<file path=word/header3.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tbl>
    <w:tblPr>
      <w:tblW w:w="0" w:type="auto"/>
      <w:tblLook w:val="04A0" w:firstRow="1" w:lastRow="0" w:firstColumn="1" w:lastColumn="0" w:noHBand="0" w:noVBand="1"/>
    </w:tblPr>
    <w:tblGrid>
      <w:gridCol w:w="8360"/>
      <w:gridCol w:w="2440"/>
    </w:tblGrid>
    <w:tr w:rsidR="00C377B3" w:rsidTr="000D5951">
      <w:tc>
        <w:tcPr>
          <w:tcW w:w="10500" w:type="dxa"/>
        </w:tcPr>
        <w:p w:rsidR="00C377B3" w:rsidRPr="00EA3FF4" w:rsidRDefault="00C377B3" w:rsidP="003E1B59">
          <w:pPr>
            <w:pStyle w:val="PURBody"/>
            <w:rPr>
              <w:rFonts w:eastAsia="Gulim" w:cs="Arial"/>
              <w:lang w:eastAsia="ko-KR"/>
            </w:rPr>
          </w:pPr>
          <w:r w:rsidRPr="00EA3FF4">
            <w:rPr>
              <w:rFonts w:eastAsia="Gulim" w:cs="Arial"/>
              <w:lang w:eastAsia="ko-KR"/>
            </w:rPr>
            <w:t xml:space="preserve">Microsoft </w:t>
          </w:r>
          <w:r w:rsidRPr="00EA3FF4">
            <w:rPr>
              <w:rFonts w:eastAsia="Gulim" w:cs="Arial"/>
              <w:lang w:eastAsia="ko-KR"/>
            </w:rPr>
            <w:t>볼륨</w:t>
          </w:r>
          <w:r w:rsidRPr="00EA3FF4">
            <w:rPr>
              <w:rFonts w:eastAsia="Gulim" w:cs="Arial"/>
              <w:lang w:eastAsia="ko-KR"/>
            </w:rPr>
            <w:t xml:space="preserve"> </w:t>
          </w:r>
          <w:r w:rsidRPr="00EA3FF4">
            <w:rPr>
              <w:rFonts w:eastAsia="Gulim" w:cs="Arial"/>
              <w:lang w:eastAsia="ko-KR"/>
            </w:rPr>
            <w:t>라이선싱</w:t>
          </w:r>
          <w:r w:rsidRPr="00EA3FF4">
            <w:rPr>
              <w:rFonts w:eastAsia="Gulim" w:cs="Arial"/>
              <w:lang w:eastAsia="ko-KR"/>
            </w:rPr>
            <w:t xml:space="preserve"> </w:t>
          </w:r>
          <w:r w:rsidRPr="00EA3FF4">
            <w:rPr>
              <w:rFonts w:eastAsia="Gulim" w:cs="Arial"/>
              <w:lang w:eastAsia="ko-KR"/>
            </w:rPr>
            <w:t>제품</w:t>
          </w:r>
          <w:r w:rsidRPr="00EA3FF4">
            <w:rPr>
              <w:rFonts w:eastAsia="Gulim" w:cs="Arial"/>
              <w:lang w:eastAsia="ko-KR"/>
            </w:rPr>
            <w:t xml:space="preserve"> </w:t>
          </w:r>
          <w:r w:rsidRPr="00EA3FF4">
            <w:rPr>
              <w:rFonts w:eastAsia="Gulim" w:cs="Arial"/>
              <w:lang w:eastAsia="ko-KR"/>
            </w:rPr>
            <w:t>사용권</w:t>
          </w:r>
          <w:r w:rsidRPr="00EA3FF4">
            <w:rPr>
              <w:rFonts w:eastAsia="Gulim" w:cs="Arial"/>
              <w:lang w:eastAsia="ko-KR"/>
            </w:rPr>
            <w:t>(</w:t>
          </w:r>
          <w:r w:rsidRPr="00EA3FF4">
            <w:rPr>
              <w:rFonts w:eastAsia="Gulim" w:cs="Arial"/>
              <w:lang w:eastAsia="ko-KR"/>
            </w:rPr>
            <w:t>한국어</w:t>
          </w:r>
          <w:r w:rsidRPr="00EA3FF4">
            <w:rPr>
              <w:rFonts w:eastAsia="Gulim" w:cs="Arial"/>
              <w:lang w:eastAsia="ko-KR"/>
            </w:rPr>
            <w:t>(Korean) 2014</w:t>
          </w:r>
          <w:r w:rsidRPr="00EA3FF4">
            <w:rPr>
              <w:rFonts w:eastAsia="Gulim" w:cs="Arial"/>
              <w:lang w:eastAsia="ko-KR"/>
            </w:rPr>
            <w:t>년</w:t>
          </w:r>
          <w:r w:rsidRPr="00EA3FF4">
            <w:rPr>
              <w:rFonts w:eastAsia="Gulim" w:cs="Arial"/>
              <w:lang w:eastAsia="ko-KR"/>
            </w:rPr>
            <w:t xml:space="preserve"> 1</w:t>
          </w:r>
          <w:r w:rsidRPr="00EA3FF4">
            <w:rPr>
              <w:rFonts w:eastAsia="Gulim" w:cs="Arial"/>
              <w:lang w:eastAsia="ko-KR"/>
            </w:rPr>
            <w:t>월</w:t>
          </w:r>
          <w:r w:rsidRPr="00EA3FF4">
            <w:rPr>
              <w:rFonts w:eastAsia="Gulim" w:cs="Arial"/>
              <w:lang w:eastAsia="ko-KR"/>
            </w:rPr>
            <w:t>)</w:t>
          </w:r>
        </w:p>
      </w:tc>
      <w:tc>
        <w:tcPr>
          <w:tcW w:w="3160" w:type="dxa"/>
        </w:tcPr>
        <w:p w:rsidR="00C377B3" w:rsidRDefault="00C377B3" w:rsidP="000D5951">
          <w:pPr>
            <w:pStyle w:val="PURBody"/>
            <w:jc w:val="right"/>
          </w:pPr>
          <w:r>
            <w:fldChar w:fldCharType="begin"/>
          </w:r>
          <w:r>
            <w:instrText xml:space="preserve"> PAGE \* MERGEFORMAT </w:instrText>
          </w:r>
          <w:r>
            <w:fldChar w:fldCharType="separate"/>
          </w:r>
          <w:r w:rsidR="00D31912">
            <w:rPr>
              <w:noProof/>
            </w:rPr>
            <w:t>61</w:t>
          </w:r>
          <w:r>
            <w:fldChar w:fldCharType="end"/>
          </w:r>
        </w:p>
      </w:tc>
    </w:tr>
  </w:tbl>
  <w:p w:rsidR="00C377B3" w:rsidRPr="002C084A" w:rsidRDefault="00C377B3" w:rsidP="00B64EAE">
    <w:pPr>
      <w:pStyle w:val="Header"/>
    </w:pPr>
  </w:p>
</w:hdr>
</file>

<file path=word/header4.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sdt>
    <w:sdtPr>
      <w:id w:val="545257907"/>
      <w:docPartObj>
        <w:docPartGallery w:val="Page Numbers (Top of Page)"/>
        <w:docPartUnique/>
      </w:docPartObj>
    </w:sdtPr>
    <w:sdtEndPr>
      <w:rPr>
        <w:noProof/>
      </w:rPr>
    </w:sdtEndPr>
    <w:sdtContent>
      <w:p w:rsidR="00C377B3" w:rsidRDefault="00C377B3">
        <w:pPr>
          <w:pStyle w:val="Header"/>
          <w:jc w:val="right"/>
        </w:pPr>
        <w:r>
          <w:fldChar w:fldCharType="begin"/>
        </w:r>
        <w:r>
          <w:instrText xml:space="preserve"> PAGE   \* MERGEFORMAT </w:instrText>
        </w:r>
        <w:r>
          <w:fldChar w:fldCharType="separate"/>
        </w:r>
        <w:r w:rsidR="00D31912">
          <w:rPr>
            <w:noProof/>
          </w:rPr>
          <w:t>1</w:t>
        </w:r>
        <w:r>
          <w:fldChar w:fldCharType="end"/>
        </w:r>
      </w:p>
    </w:sdtContent>
  </w:sdt>
</w:hdr>
</file>

<file path=word/header5.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pPr>
      <w:pStyle w:val="Header"/>
    </w:pPr>
  </w:p>
</w:hdr>
</file>

<file path=word/header6.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Default="00C377B3">
    <w:pPr>
      <w:pStyle w:val="Header"/>
    </w:pPr>
  </w:p>
</w:hdr>
</file>

<file path=word/header7.xml><?xml version="1.0" encoding="utf-8"?>
<w:hdr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p w:rsidR="00C377B3" w:rsidRPr="00E7686A" w:rsidRDefault="00C377B3">
    <w:pPr>
      <w:pStyle w:val="Header"/>
      <w:rPr>
        <w:b/>
        <w:i/>
        <w:sz w:val="16"/>
        <w:szCs w:val="16"/>
      </w:rPr>
    </w:pPr>
    <w:r>
      <w:rPr>
        <w:b/>
        <w:i/>
        <w:sz w:val="16"/>
        <w:szCs w:val="16"/>
      </w:rPr>
      <w:t>서론</w:t>
    </w:r>
  </w:p>
</w:hdr>
</file>

<file path=word/numbering.xml><?xml version="1.0" encoding="utf-8"?>
<w:numbering xmlns:wpc="http://schemas.microsoft.com/office/word/2010/wordprocessingCanvas" xmlns:mc="http://schemas.openxmlformats.org/markup-compatibility/2006" xmlns:o="urn:schemas-microsoft-com:office:office" xmlns:r="http://schemas.openxmlformats.org/officeDocument/2006/relationships" xmlns:m="http://schemas.openxmlformats.org/officeDocument/2006/math" xmlns:v="urn:schemas-microsoft-com:vml" xmlns:wp14="http://schemas.microsoft.com/office/word/2010/wordprocessingDrawing" xmlns:wp="http://schemas.openxmlformats.org/drawingml/2006/wordprocessingDrawing" xmlns:w10="urn:schemas-microsoft-com:office:word" xmlns:w="http://schemas.openxmlformats.org/wordprocessingml/2006/main" xmlns:w14="http://schemas.microsoft.com/office/word/2010/wordml" xmlns:w15="http://schemas.microsoft.com/office/word/2012/wordml" xmlns:wpg="http://schemas.microsoft.com/office/word/2010/wordprocessingGroup" xmlns:wpi="http://schemas.microsoft.com/office/word/2010/wordprocessingInk" xmlns:wne="http://schemas.microsoft.com/office/word/2006/wordml" xmlns:wps="http://schemas.microsoft.com/office/word/2010/wordprocessingShape" mc:Ignorable="w14 w15 wp14">
  <w:abstractNum w:abstractNumId="0">
    <w:nsid w:val="02DE2B7F"/>
    <w:multiLevelType w:val="multilevel"/>
    <w:tmpl w:val="D4742676"/>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
    <w:nsid w:val="08BD7AB7"/>
    <w:multiLevelType w:val="multilevel"/>
    <w:tmpl w:val="2480AED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
    <w:nsid w:val="0C0A05F6"/>
    <w:multiLevelType w:val="multilevel"/>
    <w:tmpl w:val="D23CFFD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3">
    <w:nsid w:val="16740C0A"/>
    <w:multiLevelType w:val="multilevel"/>
    <w:tmpl w:val="F8A80C34"/>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4">
    <w:nsid w:val="1782190B"/>
    <w:multiLevelType w:val="multilevel"/>
    <w:tmpl w:val="9516D96C"/>
    <w:lvl w:ilvl="0">
      <w:start w:val="1"/>
      <w:numFmt w:val="upperLetter"/>
      <w:pStyle w:val="Heading1Warranty"/>
      <w:lvlText w:val="%1."/>
      <w:lvlJc w:val="left"/>
      <w:pPr>
        <w:tabs>
          <w:tab w:val="num" w:pos="360"/>
        </w:tabs>
        <w:ind w:left="360" w:hanging="360"/>
      </w:pPr>
      <w:rPr>
        <w:rFonts w:cs="Times New Roman" w:hint="default"/>
        <w:b/>
        <w:bCs/>
        <w:i w:val="0"/>
        <w:iCs w:val="0"/>
      </w:rPr>
    </w:lvl>
    <w:lvl w:ilvl="1">
      <w:start w:val="1"/>
      <w:numFmt w:val="decimal"/>
      <w:pStyle w:val="Heading2Warranty"/>
      <w:lvlText w:val="%2."/>
      <w:lvlJc w:val="left"/>
      <w:pPr>
        <w:tabs>
          <w:tab w:val="num" w:pos="720"/>
        </w:tabs>
        <w:ind w:left="720" w:hanging="360"/>
      </w:pPr>
      <w:rPr>
        <w:rFonts w:cs="Times New Roman" w:hint="default"/>
        <w:b/>
        <w:bCs/>
        <w:i w:val="0"/>
        <w:iCs w:val="0"/>
      </w:rPr>
    </w:lvl>
    <w:lvl w:ilvl="2">
      <w:start w:val="1"/>
      <w:numFmt w:val="lowerRoman"/>
      <w:lvlText w:val="%3)"/>
      <w:lvlJc w:val="left"/>
      <w:pPr>
        <w:tabs>
          <w:tab w:val="num" w:pos="1080"/>
        </w:tabs>
        <w:ind w:left="1080" w:hanging="360"/>
      </w:pPr>
      <w:rPr>
        <w:rFonts w:cs="Times New Roman" w:hint="default"/>
      </w:rPr>
    </w:lvl>
    <w:lvl w:ilvl="3">
      <w:start w:val="1"/>
      <w:numFmt w:val="decimal"/>
      <w:lvlText w:val="(%4)"/>
      <w:lvlJc w:val="left"/>
      <w:pPr>
        <w:tabs>
          <w:tab w:val="num" w:pos="1440"/>
        </w:tabs>
        <w:ind w:left="1440" w:hanging="360"/>
      </w:pPr>
      <w:rPr>
        <w:rFonts w:cs="Times New Roman" w:hint="default"/>
      </w:rPr>
    </w:lvl>
    <w:lvl w:ilvl="4">
      <w:start w:val="1"/>
      <w:numFmt w:val="lowerLetter"/>
      <w:lvlText w:val="(%5)"/>
      <w:lvlJc w:val="left"/>
      <w:pPr>
        <w:tabs>
          <w:tab w:val="num" w:pos="1800"/>
        </w:tabs>
        <w:ind w:left="1800" w:hanging="360"/>
      </w:pPr>
      <w:rPr>
        <w:rFonts w:cs="Times New Roman" w:hint="default"/>
      </w:rPr>
    </w:lvl>
    <w:lvl w:ilvl="5">
      <w:start w:val="1"/>
      <w:numFmt w:val="lowerRoman"/>
      <w:lvlText w:val="(%6)"/>
      <w:lvlJc w:val="left"/>
      <w:pPr>
        <w:tabs>
          <w:tab w:val="num" w:pos="2160"/>
        </w:tabs>
        <w:ind w:left="2160" w:hanging="360"/>
      </w:pPr>
      <w:rPr>
        <w:rFonts w:cs="Times New Roman" w:hint="default"/>
      </w:rPr>
    </w:lvl>
    <w:lvl w:ilvl="6">
      <w:start w:val="1"/>
      <w:numFmt w:val="decimal"/>
      <w:lvlText w:val="%7."/>
      <w:lvlJc w:val="left"/>
      <w:pPr>
        <w:tabs>
          <w:tab w:val="num" w:pos="2520"/>
        </w:tabs>
        <w:ind w:left="2520" w:hanging="360"/>
      </w:pPr>
      <w:rPr>
        <w:rFonts w:cs="Times New Roman" w:hint="default"/>
      </w:rPr>
    </w:lvl>
    <w:lvl w:ilvl="7">
      <w:start w:val="1"/>
      <w:numFmt w:val="lowerLetter"/>
      <w:lvlText w:val="%8."/>
      <w:lvlJc w:val="left"/>
      <w:pPr>
        <w:tabs>
          <w:tab w:val="num" w:pos="2880"/>
        </w:tabs>
        <w:ind w:left="2880" w:hanging="360"/>
      </w:pPr>
      <w:rPr>
        <w:rFonts w:cs="Times New Roman" w:hint="default"/>
      </w:rPr>
    </w:lvl>
    <w:lvl w:ilvl="8">
      <w:start w:val="1"/>
      <w:numFmt w:val="lowerRoman"/>
      <w:lvlText w:val="%9."/>
      <w:lvlJc w:val="left"/>
      <w:pPr>
        <w:tabs>
          <w:tab w:val="num" w:pos="3240"/>
        </w:tabs>
        <w:ind w:left="3240" w:hanging="360"/>
      </w:pPr>
      <w:rPr>
        <w:rFonts w:cs="Times New Roman" w:hint="default"/>
      </w:rPr>
    </w:lvl>
  </w:abstractNum>
  <w:abstractNum w:abstractNumId="5">
    <w:nsid w:val="1C7151ED"/>
    <w:multiLevelType w:val="hybridMultilevel"/>
    <w:tmpl w:val="5BC2AA78"/>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6">
    <w:nsid w:val="1F4B3C92"/>
    <w:multiLevelType w:val="hybridMultilevel"/>
    <w:tmpl w:val="D7B82530"/>
    <w:lvl w:ilvl="0" w:tplc="04090001">
      <w:start w:val="1"/>
      <w:numFmt w:val="bullet"/>
      <w:lvlText w:val=""/>
      <w:lvlJc w:val="left"/>
      <w:pPr>
        <w:ind w:left="990" w:hanging="360"/>
      </w:pPr>
      <w:rPr>
        <w:rFonts w:ascii="Symbol" w:hAnsi="Symbol" w:hint="default"/>
      </w:rPr>
    </w:lvl>
    <w:lvl w:ilvl="1" w:tplc="04090003" w:tentative="1">
      <w:start w:val="1"/>
      <w:numFmt w:val="bullet"/>
      <w:lvlText w:val="o"/>
      <w:lvlJc w:val="left"/>
      <w:pPr>
        <w:ind w:left="1710" w:hanging="360"/>
      </w:pPr>
      <w:rPr>
        <w:rFonts w:ascii="Courier New" w:hAnsi="Courier New" w:cs="Courier New" w:hint="default"/>
      </w:rPr>
    </w:lvl>
    <w:lvl w:ilvl="2" w:tplc="04090005" w:tentative="1">
      <w:start w:val="1"/>
      <w:numFmt w:val="bullet"/>
      <w:lvlText w:val=""/>
      <w:lvlJc w:val="left"/>
      <w:pPr>
        <w:ind w:left="2430" w:hanging="360"/>
      </w:pPr>
      <w:rPr>
        <w:rFonts w:ascii="Wingdings" w:hAnsi="Wingdings" w:hint="default"/>
      </w:rPr>
    </w:lvl>
    <w:lvl w:ilvl="3" w:tplc="04090001" w:tentative="1">
      <w:start w:val="1"/>
      <w:numFmt w:val="bullet"/>
      <w:lvlText w:val=""/>
      <w:lvlJc w:val="left"/>
      <w:pPr>
        <w:ind w:left="3150" w:hanging="360"/>
      </w:pPr>
      <w:rPr>
        <w:rFonts w:ascii="Symbol" w:hAnsi="Symbol" w:hint="default"/>
      </w:rPr>
    </w:lvl>
    <w:lvl w:ilvl="4" w:tplc="04090003" w:tentative="1">
      <w:start w:val="1"/>
      <w:numFmt w:val="bullet"/>
      <w:lvlText w:val="o"/>
      <w:lvlJc w:val="left"/>
      <w:pPr>
        <w:ind w:left="3870" w:hanging="360"/>
      </w:pPr>
      <w:rPr>
        <w:rFonts w:ascii="Courier New" w:hAnsi="Courier New" w:cs="Courier New" w:hint="default"/>
      </w:rPr>
    </w:lvl>
    <w:lvl w:ilvl="5" w:tplc="04090005" w:tentative="1">
      <w:start w:val="1"/>
      <w:numFmt w:val="bullet"/>
      <w:lvlText w:val=""/>
      <w:lvlJc w:val="left"/>
      <w:pPr>
        <w:ind w:left="4590" w:hanging="360"/>
      </w:pPr>
      <w:rPr>
        <w:rFonts w:ascii="Wingdings" w:hAnsi="Wingdings" w:hint="default"/>
      </w:rPr>
    </w:lvl>
    <w:lvl w:ilvl="6" w:tplc="04090001" w:tentative="1">
      <w:start w:val="1"/>
      <w:numFmt w:val="bullet"/>
      <w:lvlText w:val=""/>
      <w:lvlJc w:val="left"/>
      <w:pPr>
        <w:ind w:left="5310" w:hanging="360"/>
      </w:pPr>
      <w:rPr>
        <w:rFonts w:ascii="Symbol" w:hAnsi="Symbol" w:hint="default"/>
      </w:rPr>
    </w:lvl>
    <w:lvl w:ilvl="7" w:tplc="04090003" w:tentative="1">
      <w:start w:val="1"/>
      <w:numFmt w:val="bullet"/>
      <w:lvlText w:val="o"/>
      <w:lvlJc w:val="left"/>
      <w:pPr>
        <w:ind w:left="6030" w:hanging="360"/>
      </w:pPr>
      <w:rPr>
        <w:rFonts w:ascii="Courier New" w:hAnsi="Courier New" w:cs="Courier New" w:hint="default"/>
      </w:rPr>
    </w:lvl>
    <w:lvl w:ilvl="8" w:tplc="04090005" w:tentative="1">
      <w:start w:val="1"/>
      <w:numFmt w:val="bullet"/>
      <w:lvlText w:val=""/>
      <w:lvlJc w:val="left"/>
      <w:pPr>
        <w:ind w:left="6750" w:hanging="360"/>
      </w:pPr>
      <w:rPr>
        <w:rFonts w:ascii="Wingdings" w:hAnsi="Wingdings" w:hint="default"/>
      </w:rPr>
    </w:lvl>
  </w:abstractNum>
  <w:abstractNum w:abstractNumId="7">
    <w:nsid w:val="208D7A22"/>
    <w:multiLevelType w:val="multilevel"/>
    <w:tmpl w:val="5AF602F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8">
    <w:nsid w:val="227F0942"/>
    <w:multiLevelType w:val="hybridMultilevel"/>
    <w:tmpl w:val="DCA2B88E"/>
    <w:lvl w:ilvl="0" w:tplc="04090001">
      <w:start w:val="1"/>
      <w:numFmt w:val="bullet"/>
      <w:lvlText w:val=""/>
      <w:lvlJc w:val="left"/>
      <w:pPr>
        <w:ind w:left="720" w:hanging="360"/>
      </w:pPr>
      <w:rPr>
        <w:rFonts w:ascii="Symbol" w:hAnsi="Symbol" w:hint="default"/>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9">
    <w:nsid w:val="2E412A85"/>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0">
    <w:nsid w:val="2F2E2DC0"/>
    <w:multiLevelType w:val="multilevel"/>
    <w:tmpl w:val="96386990"/>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1">
    <w:nsid w:val="310016F5"/>
    <w:multiLevelType w:val="multilevel"/>
    <w:tmpl w:val="F3CA2A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2">
    <w:nsid w:val="38DD3967"/>
    <w:multiLevelType w:val="multilevel"/>
    <w:tmpl w:val="D3E6DE2C"/>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3">
    <w:nsid w:val="40316479"/>
    <w:multiLevelType w:val="multilevel"/>
    <w:tmpl w:val="A3F453C2"/>
    <w:lvl w:ilvl="0">
      <w:start w:val="1"/>
      <w:numFmt w:val="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o"/>
      <w:lvlJc w:val="left"/>
      <w:pPr>
        <w:ind w:left="1692" w:hanging="360"/>
      </w:pPr>
      <w:rPr>
        <w:rFonts w:ascii="Courier New" w:hAnsi="Courier New" w:cs="Courier New"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14">
    <w:nsid w:val="43D32A9C"/>
    <w:multiLevelType w:val="hybridMultilevel"/>
    <w:tmpl w:val="9A16AC56"/>
    <w:lvl w:ilvl="0" w:tplc="FAB818EA">
      <w:start w:val="1"/>
      <w:numFmt w:val="bullet"/>
      <w:pStyle w:val="PURFootnoteBullet"/>
      <w:lvlText w:val=""/>
      <w:lvlJc w:val="left"/>
      <w:pPr>
        <w:ind w:left="720" w:hanging="360"/>
      </w:pPr>
      <w:rPr>
        <w:rFonts w:ascii="Symbol" w:hAnsi="Symbol" w:hint="default"/>
        <w:sz w:val="14"/>
      </w:rPr>
    </w:lvl>
    <w:lvl w:ilvl="1" w:tplc="04090003" w:tentative="1">
      <w:start w:val="1"/>
      <w:numFmt w:val="bullet"/>
      <w:lvlText w:val="o"/>
      <w:lvlJc w:val="left"/>
      <w:pPr>
        <w:ind w:left="1440" w:hanging="360"/>
      </w:pPr>
      <w:rPr>
        <w:rFonts w:ascii="Courier New" w:hAnsi="Courier New" w:cs="Courier New" w:hint="default"/>
      </w:rPr>
    </w:lvl>
    <w:lvl w:ilvl="2" w:tplc="04090005" w:tentative="1">
      <w:start w:val="1"/>
      <w:numFmt w:val="bullet"/>
      <w:lvlText w:val=""/>
      <w:lvlJc w:val="left"/>
      <w:pPr>
        <w:ind w:left="2160" w:hanging="360"/>
      </w:pPr>
      <w:rPr>
        <w:rFonts w:ascii="Wingdings" w:hAnsi="Wingdings" w:hint="default"/>
      </w:rPr>
    </w:lvl>
    <w:lvl w:ilvl="3" w:tplc="04090001" w:tentative="1">
      <w:start w:val="1"/>
      <w:numFmt w:val="bullet"/>
      <w:lvlText w:val=""/>
      <w:lvlJc w:val="left"/>
      <w:pPr>
        <w:ind w:left="2880" w:hanging="360"/>
      </w:pPr>
      <w:rPr>
        <w:rFonts w:ascii="Symbol" w:hAnsi="Symbol" w:hint="default"/>
      </w:rPr>
    </w:lvl>
    <w:lvl w:ilvl="4" w:tplc="04090003" w:tentative="1">
      <w:start w:val="1"/>
      <w:numFmt w:val="bullet"/>
      <w:lvlText w:val="o"/>
      <w:lvlJc w:val="left"/>
      <w:pPr>
        <w:ind w:left="3600" w:hanging="360"/>
      </w:pPr>
      <w:rPr>
        <w:rFonts w:ascii="Courier New" w:hAnsi="Courier New" w:cs="Courier New" w:hint="default"/>
      </w:rPr>
    </w:lvl>
    <w:lvl w:ilvl="5" w:tplc="04090005" w:tentative="1">
      <w:start w:val="1"/>
      <w:numFmt w:val="bullet"/>
      <w:lvlText w:val=""/>
      <w:lvlJc w:val="left"/>
      <w:pPr>
        <w:ind w:left="4320" w:hanging="360"/>
      </w:pPr>
      <w:rPr>
        <w:rFonts w:ascii="Wingdings" w:hAnsi="Wingdings" w:hint="default"/>
      </w:rPr>
    </w:lvl>
    <w:lvl w:ilvl="6" w:tplc="04090001" w:tentative="1">
      <w:start w:val="1"/>
      <w:numFmt w:val="bullet"/>
      <w:lvlText w:val=""/>
      <w:lvlJc w:val="left"/>
      <w:pPr>
        <w:ind w:left="5040" w:hanging="360"/>
      </w:pPr>
      <w:rPr>
        <w:rFonts w:ascii="Symbol" w:hAnsi="Symbol" w:hint="default"/>
      </w:rPr>
    </w:lvl>
    <w:lvl w:ilvl="7" w:tplc="04090003" w:tentative="1">
      <w:start w:val="1"/>
      <w:numFmt w:val="bullet"/>
      <w:lvlText w:val="o"/>
      <w:lvlJc w:val="left"/>
      <w:pPr>
        <w:ind w:left="5760" w:hanging="360"/>
      </w:pPr>
      <w:rPr>
        <w:rFonts w:ascii="Courier New" w:hAnsi="Courier New" w:cs="Courier New" w:hint="default"/>
      </w:rPr>
    </w:lvl>
    <w:lvl w:ilvl="8" w:tplc="04090005" w:tentative="1">
      <w:start w:val="1"/>
      <w:numFmt w:val="bullet"/>
      <w:lvlText w:val=""/>
      <w:lvlJc w:val="left"/>
      <w:pPr>
        <w:ind w:left="6480" w:hanging="360"/>
      </w:pPr>
      <w:rPr>
        <w:rFonts w:ascii="Wingdings" w:hAnsi="Wingdings" w:hint="default"/>
      </w:rPr>
    </w:lvl>
  </w:abstractNum>
  <w:abstractNum w:abstractNumId="15">
    <w:nsid w:val="4B4255E1"/>
    <w:multiLevelType w:val="multilevel"/>
    <w:tmpl w:val="C8EA7508"/>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6">
    <w:nsid w:val="4D213A3E"/>
    <w:multiLevelType w:val="multilevel"/>
    <w:tmpl w:val="542A6654"/>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17">
    <w:nsid w:val="51E514ED"/>
    <w:multiLevelType w:val="multilevel"/>
    <w:tmpl w:val="6BC0334C"/>
    <w:lvl w:ilvl="0">
      <w:start w:val="1"/>
      <w:numFmt w:val="decimal"/>
      <w:lvlText w:val="%1."/>
      <w:lvlJc w:val="left"/>
      <w:pPr>
        <w:ind w:left="360" w:hanging="360"/>
      </w:pPr>
      <w:rPr>
        <w:rFonts w:hint="default"/>
        <w:b/>
        <w:i w:val="0"/>
        <w:color w:val="000000"/>
        <w:sz w:val="18"/>
        <w:szCs w:val="18"/>
      </w:rPr>
    </w:lvl>
    <w:lvl w:ilvl="1">
      <w:start w:val="1"/>
      <w:numFmt w:val="decimal"/>
      <w:lvlText w:val="%1.%2."/>
      <w:lvlJc w:val="left"/>
      <w:pPr>
        <w:ind w:left="792" w:hanging="432"/>
      </w:pPr>
      <w:rPr>
        <w:rFonts w:hint="default"/>
        <w:color w:val="404040"/>
        <w:sz w:val="18"/>
        <w:szCs w:val="18"/>
      </w:rPr>
    </w:lvl>
    <w:lvl w:ilvl="2">
      <w:start w:val="1"/>
      <w:numFmt w:val="decimal"/>
      <w:lvlText w:val="%1.%2.%3."/>
      <w:lvlJc w:val="left"/>
      <w:pPr>
        <w:ind w:left="1224" w:hanging="504"/>
      </w:pPr>
      <w:rPr>
        <w:rFonts w:hint="default"/>
      </w:rPr>
    </w:lvl>
    <w:lvl w:ilvl="3">
      <w:start w:val="1"/>
      <w:numFmt w:val="decimal"/>
      <w:lvlText w:val="%1.%2.%3.%4."/>
      <w:lvlJc w:val="left"/>
      <w:pPr>
        <w:ind w:left="1728" w:hanging="648"/>
      </w:pPr>
      <w:rPr>
        <w:rFonts w:hint="default"/>
      </w:rPr>
    </w:lvl>
    <w:lvl w:ilvl="4">
      <w:start w:val="1"/>
      <w:numFmt w:val="decimal"/>
      <w:lvlText w:val="%1.%2.%3.%4.%5."/>
      <w:lvlJc w:val="left"/>
      <w:pPr>
        <w:ind w:left="2232" w:hanging="792"/>
      </w:pPr>
      <w:rPr>
        <w:rFonts w:hint="default"/>
      </w:rPr>
    </w:lvl>
    <w:lvl w:ilvl="5">
      <w:start w:val="1"/>
      <w:numFmt w:val="decimal"/>
      <w:lvlText w:val="%1.%2.%3.%4.%5.%6."/>
      <w:lvlJc w:val="left"/>
      <w:pPr>
        <w:ind w:left="2736" w:hanging="936"/>
      </w:pPr>
      <w:rPr>
        <w:rFonts w:hint="default"/>
      </w:rPr>
    </w:lvl>
    <w:lvl w:ilvl="6">
      <w:start w:val="1"/>
      <w:numFmt w:val="decimal"/>
      <w:lvlText w:val="%1.%2.%3.%4.%5.%6.%7."/>
      <w:lvlJc w:val="left"/>
      <w:pPr>
        <w:ind w:left="3240" w:hanging="1080"/>
      </w:pPr>
      <w:rPr>
        <w:rFonts w:hint="default"/>
      </w:rPr>
    </w:lvl>
    <w:lvl w:ilvl="7">
      <w:start w:val="1"/>
      <w:numFmt w:val="decimal"/>
      <w:lvlText w:val="%1.%2.%3.%4.%5.%6.%7.%8."/>
      <w:lvlJc w:val="left"/>
      <w:pPr>
        <w:ind w:left="3744" w:hanging="1224"/>
      </w:pPr>
      <w:rPr>
        <w:rFonts w:hint="default"/>
      </w:rPr>
    </w:lvl>
    <w:lvl w:ilvl="8">
      <w:start w:val="1"/>
      <w:numFmt w:val="decimal"/>
      <w:lvlText w:val="%1.%2.%3.%4.%5.%6.%7.%8.%9."/>
      <w:lvlJc w:val="left"/>
      <w:pPr>
        <w:ind w:left="4320" w:hanging="1440"/>
      </w:pPr>
      <w:rPr>
        <w:rFonts w:hint="default"/>
      </w:rPr>
    </w:lvl>
  </w:abstractNum>
  <w:abstractNum w:abstractNumId="18">
    <w:nsid w:val="53495C04"/>
    <w:multiLevelType w:val="hybridMultilevel"/>
    <w:tmpl w:val="AD0E615A"/>
    <w:lvl w:ilvl="0" w:tplc="04090001">
      <w:start w:val="1"/>
      <w:numFmt w:val="bullet"/>
      <w:lvlText w:val=""/>
      <w:lvlJc w:val="left"/>
      <w:pPr>
        <w:ind w:left="990" w:hanging="360"/>
      </w:pPr>
      <w:rPr>
        <w:rFonts w:ascii="Symbol" w:hAnsi="Symbol" w:hint="default"/>
      </w:rPr>
    </w:lvl>
    <w:lvl w:ilvl="1" w:tplc="04090019">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19">
    <w:nsid w:val="5407473A"/>
    <w:multiLevelType w:val="hybridMultilevel"/>
    <w:tmpl w:val="06B25660"/>
    <w:lvl w:ilvl="0" w:tplc="23002946">
      <w:start w:val="1"/>
      <w:numFmt w:val="bullet"/>
      <w:lvlText w:val=""/>
      <w:lvlJc w:val="left"/>
      <w:pPr>
        <w:ind w:left="1080" w:hanging="360"/>
      </w:pPr>
      <w:rPr>
        <w:rFonts w:ascii="Symbol" w:hAnsi="Symbol" w:hint="default"/>
        <w:sz w:val="14"/>
        <w:szCs w:val="14"/>
      </w:rPr>
    </w:lvl>
    <w:lvl w:ilvl="1" w:tplc="04090003" w:tentative="1">
      <w:start w:val="1"/>
      <w:numFmt w:val="bullet"/>
      <w:lvlText w:val="o"/>
      <w:lvlJc w:val="left"/>
      <w:pPr>
        <w:ind w:left="1800" w:hanging="360"/>
      </w:pPr>
      <w:rPr>
        <w:rFonts w:ascii="Courier New" w:hAnsi="Courier New" w:cs="Courier New" w:hint="default"/>
      </w:rPr>
    </w:lvl>
    <w:lvl w:ilvl="2" w:tplc="04090005" w:tentative="1">
      <w:start w:val="1"/>
      <w:numFmt w:val="bullet"/>
      <w:lvlText w:val=""/>
      <w:lvlJc w:val="left"/>
      <w:pPr>
        <w:ind w:left="2520" w:hanging="360"/>
      </w:pPr>
      <w:rPr>
        <w:rFonts w:ascii="Wingdings" w:hAnsi="Wingdings" w:hint="default"/>
      </w:rPr>
    </w:lvl>
    <w:lvl w:ilvl="3" w:tplc="04090001" w:tentative="1">
      <w:start w:val="1"/>
      <w:numFmt w:val="bullet"/>
      <w:lvlText w:val=""/>
      <w:lvlJc w:val="left"/>
      <w:pPr>
        <w:ind w:left="3240" w:hanging="360"/>
      </w:pPr>
      <w:rPr>
        <w:rFonts w:ascii="Symbol" w:hAnsi="Symbol" w:hint="default"/>
      </w:rPr>
    </w:lvl>
    <w:lvl w:ilvl="4" w:tplc="04090003" w:tentative="1">
      <w:start w:val="1"/>
      <w:numFmt w:val="bullet"/>
      <w:lvlText w:val="o"/>
      <w:lvlJc w:val="left"/>
      <w:pPr>
        <w:ind w:left="3960" w:hanging="360"/>
      </w:pPr>
      <w:rPr>
        <w:rFonts w:ascii="Courier New" w:hAnsi="Courier New" w:cs="Courier New" w:hint="default"/>
      </w:rPr>
    </w:lvl>
    <w:lvl w:ilvl="5" w:tplc="04090005" w:tentative="1">
      <w:start w:val="1"/>
      <w:numFmt w:val="bullet"/>
      <w:lvlText w:val=""/>
      <w:lvlJc w:val="left"/>
      <w:pPr>
        <w:ind w:left="4680" w:hanging="360"/>
      </w:pPr>
      <w:rPr>
        <w:rFonts w:ascii="Wingdings" w:hAnsi="Wingdings" w:hint="default"/>
      </w:rPr>
    </w:lvl>
    <w:lvl w:ilvl="6" w:tplc="04090001" w:tentative="1">
      <w:start w:val="1"/>
      <w:numFmt w:val="bullet"/>
      <w:lvlText w:val=""/>
      <w:lvlJc w:val="left"/>
      <w:pPr>
        <w:ind w:left="5400" w:hanging="360"/>
      </w:pPr>
      <w:rPr>
        <w:rFonts w:ascii="Symbol" w:hAnsi="Symbol" w:hint="default"/>
      </w:rPr>
    </w:lvl>
    <w:lvl w:ilvl="7" w:tplc="04090003" w:tentative="1">
      <w:start w:val="1"/>
      <w:numFmt w:val="bullet"/>
      <w:lvlText w:val="o"/>
      <w:lvlJc w:val="left"/>
      <w:pPr>
        <w:ind w:left="6120" w:hanging="360"/>
      </w:pPr>
      <w:rPr>
        <w:rFonts w:ascii="Courier New" w:hAnsi="Courier New" w:cs="Courier New" w:hint="default"/>
      </w:rPr>
    </w:lvl>
    <w:lvl w:ilvl="8" w:tplc="04090005" w:tentative="1">
      <w:start w:val="1"/>
      <w:numFmt w:val="bullet"/>
      <w:lvlText w:val=""/>
      <w:lvlJc w:val="left"/>
      <w:pPr>
        <w:ind w:left="6840" w:hanging="360"/>
      </w:pPr>
      <w:rPr>
        <w:rFonts w:ascii="Wingdings" w:hAnsi="Wingdings" w:hint="default"/>
      </w:rPr>
    </w:lvl>
  </w:abstractNum>
  <w:abstractNum w:abstractNumId="20">
    <w:nsid w:val="557E0C4B"/>
    <w:multiLevelType w:val="hybridMultilevel"/>
    <w:tmpl w:val="2C6CB25E"/>
    <w:lvl w:ilvl="0" w:tplc="63C055A4">
      <w:start w:val="1"/>
      <w:numFmt w:val="upperLetter"/>
      <w:lvlText w:val="%1)"/>
      <w:lvlJc w:val="left"/>
      <w:pPr>
        <w:ind w:left="990" w:hanging="360"/>
      </w:pPr>
      <w:rPr>
        <w:rFonts w:hint="default"/>
      </w:rPr>
    </w:lvl>
    <w:lvl w:ilvl="1" w:tplc="04090019" w:tentative="1">
      <w:start w:val="1"/>
      <w:numFmt w:val="lowerLetter"/>
      <w:lvlText w:val="%2."/>
      <w:lvlJc w:val="left"/>
      <w:pPr>
        <w:ind w:left="1710" w:hanging="360"/>
      </w:pPr>
    </w:lvl>
    <w:lvl w:ilvl="2" w:tplc="6316DDAA">
      <w:start w:val="1"/>
      <w:numFmt w:val="bullet"/>
      <w:lvlText w:val=""/>
      <w:lvlJc w:val="left"/>
      <w:pPr>
        <w:ind w:left="2430" w:hanging="180"/>
      </w:pPr>
      <w:rPr>
        <w:rFonts w:ascii="Symbol" w:hAnsi="Symbol" w:hint="default"/>
        <w:sz w:val="14"/>
        <w:szCs w:val="14"/>
      </w:r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abstractNum w:abstractNumId="21">
    <w:nsid w:val="5D706D6A"/>
    <w:multiLevelType w:val="hybridMultilevel"/>
    <w:tmpl w:val="D3AA996A"/>
    <w:lvl w:ilvl="0" w:tplc="494A1B90">
      <w:start w:val="1"/>
      <w:numFmt w:val="bullet"/>
      <w:pStyle w:val="Bullet3"/>
      <w:lvlText w:val=""/>
      <w:lvlJc w:val="left"/>
      <w:pPr>
        <w:tabs>
          <w:tab w:val="num" w:pos="1080"/>
        </w:tabs>
        <w:ind w:left="1077" w:hanging="357"/>
      </w:pPr>
      <w:rPr>
        <w:rFonts w:ascii="Symbol" w:hAnsi="Symbol" w:hint="default"/>
      </w:rPr>
    </w:lvl>
    <w:lvl w:ilvl="1" w:tplc="04090003">
      <w:start w:val="1"/>
      <w:numFmt w:val="bullet"/>
      <w:lvlText w:val="o"/>
      <w:lvlJc w:val="left"/>
      <w:pPr>
        <w:tabs>
          <w:tab w:val="num" w:pos="1440"/>
        </w:tabs>
        <w:ind w:left="1440" w:hanging="360"/>
      </w:pPr>
      <w:rPr>
        <w:rFonts w:ascii="Courier New" w:hAnsi="Courier New" w:hint="default"/>
      </w:rPr>
    </w:lvl>
    <w:lvl w:ilvl="2" w:tplc="04090005">
      <w:start w:val="1"/>
      <w:numFmt w:val="bullet"/>
      <w:lvlText w:val=""/>
      <w:lvlJc w:val="left"/>
      <w:pPr>
        <w:tabs>
          <w:tab w:val="num" w:pos="2160"/>
        </w:tabs>
        <w:ind w:left="2160" w:hanging="360"/>
      </w:pPr>
      <w:rPr>
        <w:rFonts w:ascii="Wingdings" w:hAnsi="Wingdings" w:hint="default"/>
      </w:rPr>
    </w:lvl>
    <w:lvl w:ilvl="3" w:tplc="04090001">
      <w:start w:val="1"/>
      <w:numFmt w:val="bullet"/>
      <w:lvlText w:val=""/>
      <w:lvlJc w:val="left"/>
      <w:pPr>
        <w:tabs>
          <w:tab w:val="num" w:pos="2880"/>
        </w:tabs>
        <w:ind w:left="2880" w:hanging="360"/>
      </w:pPr>
      <w:rPr>
        <w:rFonts w:ascii="Symbol" w:hAnsi="Symbol" w:hint="default"/>
      </w:rPr>
    </w:lvl>
    <w:lvl w:ilvl="4" w:tplc="04090003">
      <w:start w:val="1"/>
      <w:numFmt w:val="bullet"/>
      <w:lvlText w:val="o"/>
      <w:lvlJc w:val="left"/>
      <w:pPr>
        <w:tabs>
          <w:tab w:val="num" w:pos="3600"/>
        </w:tabs>
        <w:ind w:left="3600" w:hanging="360"/>
      </w:pPr>
      <w:rPr>
        <w:rFonts w:ascii="Courier New" w:hAnsi="Courier New" w:hint="default"/>
      </w:rPr>
    </w:lvl>
    <w:lvl w:ilvl="5" w:tplc="04090005">
      <w:start w:val="1"/>
      <w:numFmt w:val="bullet"/>
      <w:lvlText w:val=""/>
      <w:lvlJc w:val="left"/>
      <w:pPr>
        <w:tabs>
          <w:tab w:val="num" w:pos="4320"/>
        </w:tabs>
        <w:ind w:left="4320" w:hanging="360"/>
      </w:pPr>
      <w:rPr>
        <w:rFonts w:ascii="Wingdings" w:hAnsi="Wingdings" w:hint="default"/>
      </w:rPr>
    </w:lvl>
    <w:lvl w:ilvl="6" w:tplc="04090001">
      <w:start w:val="1"/>
      <w:numFmt w:val="bullet"/>
      <w:lvlText w:val=""/>
      <w:lvlJc w:val="left"/>
      <w:pPr>
        <w:tabs>
          <w:tab w:val="num" w:pos="5040"/>
        </w:tabs>
        <w:ind w:left="5040" w:hanging="360"/>
      </w:pPr>
      <w:rPr>
        <w:rFonts w:ascii="Symbol" w:hAnsi="Symbol" w:hint="default"/>
      </w:rPr>
    </w:lvl>
    <w:lvl w:ilvl="7" w:tplc="04090003">
      <w:start w:val="1"/>
      <w:numFmt w:val="bullet"/>
      <w:lvlText w:val="o"/>
      <w:lvlJc w:val="left"/>
      <w:pPr>
        <w:tabs>
          <w:tab w:val="num" w:pos="5760"/>
        </w:tabs>
        <w:ind w:left="5760" w:hanging="360"/>
      </w:pPr>
      <w:rPr>
        <w:rFonts w:ascii="Courier New" w:hAnsi="Courier New" w:hint="default"/>
      </w:rPr>
    </w:lvl>
    <w:lvl w:ilvl="8" w:tplc="04090005">
      <w:start w:val="1"/>
      <w:numFmt w:val="bullet"/>
      <w:lvlText w:val=""/>
      <w:lvlJc w:val="left"/>
      <w:pPr>
        <w:tabs>
          <w:tab w:val="num" w:pos="6480"/>
        </w:tabs>
        <w:ind w:left="6480" w:hanging="360"/>
      </w:pPr>
      <w:rPr>
        <w:rFonts w:ascii="Wingdings" w:hAnsi="Wingdings" w:hint="default"/>
      </w:rPr>
    </w:lvl>
  </w:abstractNum>
  <w:abstractNum w:abstractNumId="22">
    <w:nsid w:val="5DB8206E"/>
    <w:multiLevelType w:val="multilevel"/>
    <w:tmpl w:val="9368A700"/>
    <w:lvl w:ilvl="0">
      <w:numFmt w:val="decimal"/>
      <w:lvlText w:val=""/>
      <w:lvlJc w:val="left"/>
    </w:lvl>
    <w:lvl w:ilvl="1">
      <w:start w:val="1"/>
      <w:numFmt w:val="bullet"/>
      <w:lvlText w:val=""/>
      <w:lvlJc w:val="left"/>
      <w:pPr>
        <w:ind w:left="720" w:hanging="216"/>
      </w:pPr>
      <w:rPr>
        <w:rFonts w:ascii="Symbol" w:hAnsi="Symbol" w:hint="default"/>
        <w:sz w:val="14"/>
      </w:rPr>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3">
    <w:nsid w:val="648E63D9"/>
    <w:multiLevelType w:val="multilevel"/>
    <w:tmpl w:val="733AD942"/>
    <w:lvl w:ilvl="0">
      <w:start w:val="1"/>
      <w:numFmt w:val="bullet"/>
      <w:lvlText w:val=""/>
      <w:lvlJc w:val="left"/>
      <w:pPr>
        <w:ind w:left="504" w:hanging="216"/>
      </w:pPr>
      <w:rPr>
        <w:rFonts w:ascii="Symbol" w:hAnsi="Symbol" w:hint="default"/>
        <w:sz w:val="14"/>
      </w:rPr>
    </w:lvl>
    <w:lvl w:ilvl="1">
      <w:numFmt w:val="decimal"/>
      <w:lvlText w:val=""/>
      <w:lvlJc w:val="left"/>
    </w:lvl>
    <w:lvl w:ilvl="2">
      <w:numFmt w:val="decimal"/>
      <w:lvlText w:val=""/>
      <w:lvlJc w:val="left"/>
    </w:lvl>
    <w:lvl w:ilvl="3">
      <w:numFmt w:val="decimal"/>
      <w:lvlText w:val=""/>
      <w:lvlJc w:val="left"/>
    </w:lvl>
    <w:lvl w:ilvl="4">
      <w:numFmt w:val="decimal"/>
      <w:lvlText w:val=""/>
      <w:lvlJc w:val="left"/>
    </w:lvl>
    <w:lvl w:ilvl="5">
      <w:numFmt w:val="decimal"/>
      <w:lvlText w:val=""/>
      <w:lvlJc w:val="left"/>
    </w:lvl>
    <w:lvl w:ilvl="6">
      <w:numFmt w:val="decimal"/>
      <w:lvlText w:val=""/>
      <w:lvlJc w:val="left"/>
    </w:lvl>
    <w:lvl w:ilvl="7">
      <w:numFmt w:val="decimal"/>
      <w:lvlText w:val=""/>
      <w:lvlJc w:val="left"/>
    </w:lvl>
    <w:lvl w:ilvl="8">
      <w:numFmt w:val="decimal"/>
      <w:lvlText w:val=""/>
      <w:lvlJc w:val="left"/>
    </w:lvl>
  </w:abstractNum>
  <w:abstractNum w:abstractNumId="24">
    <w:nsid w:val="64E021D4"/>
    <w:multiLevelType w:val="hybridMultilevel"/>
    <w:tmpl w:val="2392D9C8"/>
    <w:lvl w:ilvl="0" w:tplc="7A0EFEAC">
      <w:start w:val="1"/>
      <w:numFmt w:val="bullet"/>
      <w:lvlText w:val=""/>
      <w:lvlJc w:val="left"/>
      <w:pPr>
        <w:ind w:left="648" w:hanging="360"/>
      </w:pPr>
      <w:rPr>
        <w:rFonts w:ascii="Symbol" w:hAnsi="Symbol" w:hint="default"/>
        <w:sz w:val="14"/>
        <w:szCs w:val="14"/>
      </w:rPr>
    </w:lvl>
    <w:lvl w:ilvl="1" w:tplc="04090003" w:tentative="1">
      <w:start w:val="1"/>
      <w:numFmt w:val="bullet"/>
      <w:lvlText w:val="o"/>
      <w:lvlJc w:val="left"/>
      <w:pPr>
        <w:ind w:left="1368" w:hanging="360"/>
      </w:pPr>
      <w:rPr>
        <w:rFonts w:ascii="Courier New" w:hAnsi="Courier New" w:cs="Courier New" w:hint="default"/>
      </w:rPr>
    </w:lvl>
    <w:lvl w:ilvl="2" w:tplc="04090005" w:tentative="1">
      <w:start w:val="1"/>
      <w:numFmt w:val="bullet"/>
      <w:lvlText w:val=""/>
      <w:lvlJc w:val="left"/>
      <w:pPr>
        <w:ind w:left="2088" w:hanging="360"/>
      </w:pPr>
      <w:rPr>
        <w:rFonts w:ascii="Wingdings" w:hAnsi="Wingdings" w:hint="default"/>
      </w:rPr>
    </w:lvl>
    <w:lvl w:ilvl="3" w:tplc="04090001" w:tentative="1">
      <w:start w:val="1"/>
      <w:numFmt w:val="bullet"/>
      <w:lvlText w:val=""/>
      <w:lvlJc w:val="left"/>
      <w:pPr>
        <w:ind w:left="2808" w:hanging="360"/>
      </w:pPr>
      <w:rPr>
        <w:rFonts w:ascii="Symbol" w:hAnsi="Symbol" w:hint="default"/>
      </w:rPr>
    </w:lvl>
    <w:lvl w:ilvl="4" w:tplc="04090003" w:tentative="1">
      <w:start w:val="1"/>
      <w:numFmt w:val="bullet"/>
      <w:lvlText w:val="o"/>
      <w:lvlJc w:val="left"/>
      <w:pPr>
        <w:ind w:left="3528" w:hanging="360"/>
      </w:pPr>
      <w:rPr>
        <w:rFonts w:ascii="Courier New" w:hAnsi="Courier New" w:cs="Courier New" w:hint="default"/>
      </w:rPr>
    </w:lvl>
    <w:lvl w:ilvl="5" w:tplc="04090005" w:tentative="1">
      <w:start w:val="1"/>
      <w:numFmt w:val="bullet"/>
      <w:lvlText w:val=""/>
      <w:lvlJc w:val="left"/>
      <w:pPr>
        <w:ind w:left="4248" w:hanging="360"/>
      </w:pPr>
      <w:rPr>
        <w:rFonts w:ascii="Wingdings" w:hAnsi="Wingdings" w:hint="default"/>
      </w:rPr>
    </w:lvl>
    <w:lvl w:ilvl="6" w:tplc="04090001" w:tentative="1">
      <w:start w:val="1"/>
      <w:numFmt w:val="bullet"/>
      <w:lvlText w:val=""/>
      <w:lvlJc w:val="left"/>
      <w:pPr>
        <w:ind w:left="4968" w:hanging="360"/>
      </w:pPr>
      <w:rPr>
        <w:rFonts w:ascii="Symbol" w:hAnsi="Symbol" w:hint="default"/>
      </w:rPr>
    </w:lvl>
    <w:lvl w:ilvl="7" w:tplc="04090003" w:tentative="1">
      <w:start w:val="1"/>
      <w:numFmt w:val="bullet"/>
      <w:lvlText w:val="o"/>
      <w:lvlJc w:val="left"/>
      <w:pPr>
        <w:ind w:left="5688" w:hanging="360"/>
      </w:pPr>
      <w:rPr>
        <w:rFonts w:ascii="Courier New" w:hAnsi="Courier New" w:cs="Courier New" w:hint="default"/>
      </w:rPr>
    </w:lvl>
    <w:lvl w:ilvl="8" w:tplc="04090005" w:tentative="1">
      <w:start w:val="1"/>
      <w:numFmt w:val="bullet"/>
      <w:lvlText w:val=""/>
      <w:lvlJc w:val="left"/>
      <w:pPr>
        <w:ind w:left="6408" w:hanging="360"/>
      </w:pPr>
      <w:rPr>
        <w:rFonts w:ascii="Wingdings" w:hAnsi="Wingdings" w:hint="default"/>
      </w:rPr>
    </w:lvl>
  </w:abstractNum>
  <w:abstractNum w:abstractNumId="25">
    <w:nsid w:val="689F75FD"/>
    <w:multiLevelType w:val="multilevel"/>
    <w:tmpl w:val="B50AB616"/>
    <w:lvl w:ilvl="0">
      <w:start w:val="1"/>
      <w:numFmt w:val="bullet"/>
      <w:pStyle w:val="PURBullet"/>
      <w:lvlText w:val=""/>
      <w:lvlJc w:val="left"/>
      <w:pPr>
        <w:ind w:left="486" w:hanging="216"/>
      </w:pPr>
      <w:rPr>
        <w:rFonts w:ascii="Symbol" w:hAnsi="Symbol" w:hint="default"/>
        <w:color w:val="404040" w:themeColor="text1" w:themeTint="BF"/>
        <w:sz w:val="14"/>
      </w:rPr>
    </w:lvl>
    <w:lvl w:ilvl="1">
      <w:start w:val="1"/>
      <w:numFmt w:val="bullet"/>
      <w:lvlText w:val=""/>
      <w:lvlJc w:val="left"/>
      <w:pPr>
        <w:ind w:left="-540" w:hanging="288"/>
      </w:pPr>
      <w:rPr>
        <w:rFonts w:ascii="Wingdings" w:hAnsi="Wingdings" w:hint="default"/>
        <w:sz w:val="16"/>
      </w:rPr>
    </w:lvl>
    <w:lvl w:ilvl="2">
      <w:start w:val="1"/>
      <w:numFmt w:val="bullet"/>
      <w:lvlText w:val=""/>
      <w:lvlJc w:val="left"/>
      <w:pPr>
        <w:ind w:left="-108" w:hanging="360"/>
      </w:pPr>
      <w:rPr>
        <w:rFonts w:ascii="Wingdings" w:hAnsi="Wingdings" w:hint="default"/>
      </w:rPr>
    </w:lvl>
    <w:lvl w:ilvl="3">
      <w:start w:val="1"/>
      <w:numFmt w:val="bullet"/>
      <w:lvlText w:val=""/>
      <w:lvlJc w:val="left"/>
      <w:pPr>
        <w:ind w:left="1692" w:hanging="360"/>
      </w:pPr>
      <w:rPr>
        <w:rFonts w:ascii="Symbol" w:hAnsi="Symbol" w:hint="default"/>
      </w:rPr>
    </w:lvl>
    <w:lvl w:ilvl="4">
      <w:start w:val="1"/>
      <w:numFmt w:val="bullet"/>
      <w:lvlText w:val="o"/>
      <w:lvlJc w:val="left"/>
      <w:pPr>
        <w:ind w:left="2412" w:hanging="360"/>
      </w:pPr>
      <w:rPr>
        <w:rFonts w:ascii="Courier New" w:hAnsi="Courier New" w:cs="Courier New" w:hint="default"/>
      </w:rPr>
    </w:lvl>
    <w:lvl w:ilvl="5">
      <w:start w:val="1"/>
      <w:numFmt w:val="bullet"/>
      <w:lvlText w:val=""/>
      <w:lvlJc w:val="left"/>
      <w:pPr>
        <w:ind w:left="3132" w:hanging="360"/>
      </w:pPr>
      <w:rPr>
        <w:rFonts w:ascii="Wingdings" w:hAnsi="Wingdings" w:hint="default"/>
      </w:rPr>
    </w:lvl>
    <w:lvl w:ilvl="6">
      <w:start w:val="1"/>
      <w:numFmt w:val="bullet"/>
      <w:lvlText w:val=""/>
      <w:lvlJc w:val="left"/>
      <w:pPr>
        <w:ind w:left="3852" w:hanging="360"/>
      </w:pPr>
      <w:rPr>
        <w:rFonts w:ascii="Symbol" w:hAnsi="Symbol" w:hint="default"/>
      </w:rPr>
    </w:lvl>
    <w:lvl w:ilvl="7">
      <w:start w:val="1"/>
      <w:numFmt w:val="bullet"/>
      <w:lvlText w:val="o"/>
      <w:lvlJc w:val="left"/>
      <w:pPr>
        <w:ind w:left="4572" w:hanging="360"/>
      </w:pPr>
      <w:rPr>
        <w:rFonts w:ascii="Courier New" w:hAnsi="Courier New" w:cs="Courier New" w:hint="default"/>
      </w:rPr>
    </w:lvl>
    <w:lvl w:ilvl="8">
      <w:start w:val="1"/>
      <w:numFmt w:val="bullet"/>
      <w:lvlText w:val=""/>
      <w:lvlJc w:val="left"/>
      <w:pPr>
        <w:ind w:left="5292" w:hanging="360"/>
      </w:pPr>
      <w:rPr>
        <w:rFonts w:ascii="Wingdings" w:hAnsi="Wingdings" w:hint="default"/>
      </w:rPr>
    </w:lvl>
  </w:abstractNum>
  <w:abstractNum w:abstractNumId="26">
    <w:nsid w:val="6B2C4D22"/>
    <w:multiLevelType w:val="hybridMultilevel"/>
    <w:tmpl w:val="F2AAF8F2"/>
    <w:lvl w:ilvl="0" w:tplc="D902DDBC">
      <w:start w:val="1"/>
      <w:numFmt w:val="bullet"/>
      <w:lvlText w:val=""/>
      <w:lvlJc w:val="left"/>
      <w:pPr>
        <w:ind w:left="720" w:hanging="360"/>
      </w:pPr>
      <w:rPr>
        <w:rFonts w:ascii="Webdings" w:hAnsi="Webdings" w:hint="default"/>
        <w:b w:val="0"/>
        <w:i w:val="0"/>
        <w:color w:val="FF6600"/>
        <w:sz w:val="24"/>
      </w:rPr>
    </w:lvl>
    <w:lvl w:ilvl="1" w:tplc="277C0290">
      <w:start w:val="1"/>
      <w:numFmt w:val="decimal"/>
      <w:lvlText w:val="%2."/>
      <w:lvlJc w:val="left"/>
      <w:pPr>
        <w:tabs>
          <w:tab w:val="num" w:pos="1440"/>
        </w:tabs>
        <w:ind w:left="1440" w:hanging="360"/>
      </w:pPr>
      <w:rPr>
        <w:b/>
        <w:bCs/>
        <w:color w:val="auto"/>
        <w:sz w:val="18"/>
        <w:szCs w:val="18"/>
      </w:rPr>
    </w:lvl>
    <w:lvl w:ilvl="2" w:tplc="0409001B">
      <w:start w:val="1"/>
      <w:numFmt w:val="decimal"/>
      <w:lvlText w:val="%3."/>
      <w:lvlJc w:val="left"/>
      <w:pPr>
        <w:tabs>
          <w:tab w:val="num" w:pos="2160"/>
        </w:tabs>
        <w:ind w:left="2160" w:hanging="360"/>
      </w:pPr>
    </w:lvl>
    <w:lvl w:ilvl="3" w:tplc="0409000F">
      <w:start w:val="1"/>
      <w:numFmt w:val="decimal"/>
      <w:lvlText w:val="%4."/>
      <w:lvlJc w:val="left"/>
      <w:pPr>
        <w:tabs>
          <w:tab w:val="num" w:pos="2880"/>
        </w:tabs>
        <w:ind w:left="2880" w:hanging="360"/>
      </w:pPr>
    </w:lvl>
    <w:lvl w:ilvl="4" w:tplc="04090019">
      <w:start w:val="1"/>
      <w:numFmt w:val="decimal"/>
      <w:lvlText w:val="%5."/>
      <w:lvlJc w:val="left"/>
      <w:pPr>
        <w:tabs>
          <w:tab w:val="num" w:pos="3600"/>
        </w:tabs>
        <w:ind w:left="3600" w:hanging="360"/>
      </w:pPr>
    </w:lvl>
    <w:lvl w:ilvl="5" w:tplc="0409001B">
      <w:start w:val="1"/>
      <w:numFmt w:val="decimal"/>
      <w:lvlText w:val="%6."/>
      <w:lvlJc w:val="left"/>
      <w:pPr>
        <w:tabs>
          <w:tab w:val="num" w:pos="4320"/>
        </w:tabs>
        <w:ind w:left="4320" w:hanging="360"/>
      </w:pPr>
    </w:lvl>
    <w:lvl w:ilvl="6" w:tplc="0409000F">
      <w:start w:val="1"/>
      <w:numFmt w:val="decimal"/>
      <w:lvlText w:val="%7."/>
      <w:lvlJc w:val="left"/>
      <w:pPr>
        <w:tabs>
          <w:tab w:val="num" w:pos="5040"/>
        </w:tabs>
        <w:ind w:left="5040" w:hanging="360"/>
      </w:pPr>
    </w:lvl>
    <w:lvl w:ilvl="7" w:tplc="04090019">
      <w:start w:val="1"/>
      <w:numFmt w:val="decimal"/>
      <w:lvlText w:val="%8."/>
      <w:lvlJc w:val="left"/>
      <w:pPr>
        <w:tabs>
          <w:tab w:val="num" w:pos="5760"/>
        </w:tabs>
        <w:ind w:left="5760" w:hanging="360"/>
      </w:pPr>
    </w:lvl>
    <w:lvl w:ilvl="8" w:tplc="0409001B">
      <w:start w:val="1"/>
      <w:numFmt w:val="decimal"/>
      <w:lvlText w:val="%9."/>
      <w:lvlJc w:val="left"/>
      <w:pPr>
        <w:tabs>
          <w:tab w:val="num" w:pos="6480"/>
        </w:tabs>
        <w:ind w:left="6480" w:hanging="360"/>
      </w:pPr>
    </w:lvl>
  </w:abstractNum>
  <w:abstractNum w:abstractNumId="27">
    <w:nsid w:val="7EE03897"/>
    <w:multiLevelType w:val="hybridMultilevel"/>
    <w:tmpl w:val="757EC220"/>
    <w:lvl w:ilvl="0" w:tplc="0409000F">
      <w:start w:val="1"/>
      <w:numFmt w:val="decimal"/>
      <w:lvlText w:val="%1."/>
      <w:lvlJc w:val="left"/>
      <w:pPr>
        <w:ind w:left="990" w:hanging="360"/>
      </w:pPr>
    </w:lvl>
    <w:lvl w:ilvl="1" w:tplc="04090019" w:tentative="1">
      <w:start w:val="1"/>
      <w:numFmt w:val="lowerLetter"/>
      <w:lvlText w:val="%2."/>
      <w:lvlJc w:val="left"/>
      <w:pPr>
        <w:ind w:left="1710" w:hanging="360"/>
      </w:pPr>
    </w:lvl>
    <w:lvl w:ilvl="2" w:tplc="0409001B" w:tentative="1">
      <w:start w:val="1"/>
      <w:numFmt w:val="lowerRoman"/>
      <w:lvlText w:val="%3."/>
      <w:lvlJc w:val="right"/>
      <w:pPr>
        <w:ind w:left="2430" w:hanging="180"/>
      </w:pPr>
    </w:lvl>
    <w:lvl w:ilvl="3" w:tplc="0409000F" w:tentative="1">
      <w:start w:val="1"/>
      <w:numFmt w:val="decimal"/>
      <w:lvlText w:val="%4."/>
      <w:lvlJc w:val="left"/>
      <w:pPr>
        <w:ind w:left="3150" w:hanging="360"/>
      </w:pPr>
    </w:lvl>
    <w:lvl w:ilvl="4" w:tplc="04090019" w:tentative="1">
      <w:start w:val="1"/>
      <w:numFmt w:val="lowerLetter"/>
      <w:lvlText w:val="%5."/>
      <w:lvlJc w:val="left"/>
      <w:pPr>
        <w:ind w:left="3870" w:hanging="360"/>
      </w:pPr>
    </w:lvl>
    <w:lvl w:ilvl="5" w:tplc="0409001B" w:tentative="1">
      <w:start w:val="1"/>
      <w:numFmt w:val="lowerRoman"/>
      <w:lvlText w:val="%6."/>
      <w:lvlJc w:val="right"/>
      <w:pPr>
        <w:ind w:left="4590" w:hanging="180"/>
      </w:pPr>
    </w:lvl>
    <w:lvl w:ilvl="6" w:tplc="0409000F" w:tentative="1">
      <w:start w:val="1"/>
      <w:numFmt w:val="decimal"/>
      <w:lvlText w:val="%7."/>
      <w:lvlJc w:val="left"/>
      <w:pPr>
        <w:ind w:left="5310" w:hanging="360"/>
      </w:pPr>
    </w:lvl>
    <w:lvl w:ilvl="7" w:tplc="04090019" w:tentative="1">
      <w:start w:val="1"/>
      <w:numFmt w:val="lowerLetter"/>
      <w:lvlText w:val="%8."/>
      <w:lvlJc w:val="left"/>
      <w:pPr>
        <w:ind w:left="6030" w:hanging="360"/>
      </w:pPr>
    </w:lvl>
    <w:lvl w:ilvl="8" w:tplc="0409001B" w:tentative="1">
      <w:start w:val="1"/>
      <w:numFmt w:val="lowerRoman"/>
      <w:lvlText w:val="%9."/>
      <w:lvlJc w:val="right"/>
      <w:pPr>
        <w:ind w:left="6750" w:hanging="180"/>
      </w:pPr>
    </w:lvl>
  </w:abstractNum>
  <w:num w:numId="1">
    <w:abstractNumId w:val="25"/>
  </w:num>
  <w:num w:numId="2">
    <w:abstractNumId w:val="4"/>
  </w:num>
  <w:num w:numId="3">
    <w:abstractNumId w:val="14"/>
  </w:num>
  <w:num w:numId="4">
    <w:abstractNumId w:val="27"/>
  </w:num>
  <w:num w:numId="5">
    <w:abstractNumId w:val="2"/>
  </w:num>
  <w:num w:numId="6">
    <w:abstractNumId w:val="15"/>
  </w:num>
  <w:num w:numId="7">
    <w:abstractNumId w:val="23"/>
  </w:num>
  <w:num w:numId="8">
    <w:abstractNumId w:val="7"/>
  </w:num>
  <w:num w:numId="9">
    <w:abstractNumId w:val="11"/>
  </w:num>
  <w:num w:numId="10">
    <w:abstractNumId w:val="21"/>
  </w:num>
  <w:num w:numId="11">
    <w:abstractNumId w:val="12"/>
  </w:num>
  <w:num w:numId="12">
    <w:abstractNumId w:val="22"/>
  </w:num>
  <w:num w:numId="13">
    <w:abstractNumId w:val="3"/>
  </w:num>
  <w:num w:numId="14">
    <w:abstractNumId w:val="20"/>
  </w:num>
  <w:num w:numId="15">
    <w:abstractNumId w:val="24"/>
  </w:num>
  <w:num w:numId="16">
    <w:abstractNumId w:val="16"/>
  </w:num>
  <w:num w:numId="17">
    <w:abstractNumId w:val="0"/>
  </w:num>
  <w:num w:numId="18">
    <w:abstractNumId w:val="8"/>
  </w:num>
  <w:num w:numId="19">
    <w:abstractNumId w:val="5"/>
  </w:num>
  <w:num w:numId="20">
    <w:abstractNumId w:val="19"/>
  </w:num>
  <w:num w:numId="21">
    <w:abstractNumId w:val="26"/>
  </w:num>
  <w:num w:numId="22">
    <w:abstractNumId w:val="17"/>
  </w:num>
  <w:num w:numId="23">
    <w:abstractNumId w:val="18"/>
  </w:num>
  <w:num w:numId="24">
    <w:abstractNumId w:val="1"/>
  </w:num>
  <w:num w:numId="25">
    <w:abstractNumId w:val="10"/>
  </w:num>
  <w:num w:numId="26">
    <w:abstractNumId w:val="9"/>
  </w:num>
  <w:num w:numId="27">
    <w:abstractNumId w:val="13"/>
  </w:num>
  <w:num w:numId="28">
    <w:abstractNumId w:val="25"/>
  </w:num>
  <w:num w:numId="29">
    <w:abstractNumId w:val="25"/>
  </w:num>
  <w:num w:numId="30">
    <w:abstractNumId w:val="6"/>
  </w:num>
  <w:numIdMacAtCleanup w:val="26"/>
</w:numbering>
</file>

<file path=word/settings.xml><?xml version="1.0" encoding="utf-8"?>
<w:settings xmlns:mc="http://schemas.openxmlformats.org/markup-compatibility/2006" xmlns:o="urn:schemas-microsoft-com:office:office" xmlns:r="http://schemas.openxmlformats.org/officeDocument/2006/relationships" xmlns:m="http://schemas.openxmlformats.org/officeDocument/2006/math" xmlns:v="urn:schemas-microsoft-com:vml" xmlns:w10="urn:schemas-microsoft-com:office:word" xmlns:w="http://schemas.openxmlformats.org/wordprocessingml/2006/main" xmlns:w14="http://schemas.microsoft.com/office/word/2010/wordml" xmlns:w15="http://schemas.microsoft.com/office/word/2012/wordml" xmlns:sl="http://schemas.openxmlformats.org/schemaLibrary/2006/main" mc:Ignorable="w14 w15">
  <w:zoom w:percent="100"/>
  <w:hideSpellingErrors/>
  <w:hideGrammaticalErrors/>
  <w:stylePaneFormatFilter w:val="9028" w:allStyles="0" w:customStyles="0" w:latentStyles="0" w:stylesInUse="1" w:headingStyles="1" w:numberingStyles="0" w:tableStyles="0" w:directFormattingOnRuns="0" w:directFormattingOnParagraphs="0" w:directFormattingOnNumbering="0" w:directFormattingOnTables="0" w:clearFormatting="1" w:top3HeadingStyles="0" w:visibleStyles="0" w:alternateStyleNames="1"/>
  <w:stylePaneSortMethod w:val="0000"/>
  <w:doNotTrackFormatting/>
  <w:documentProtection w:edit="readOnly" w:enforcement="1" w:cryptProviderType="rsaAES" w:cryptAlgorithmClass="hash" w:cryptAlgorithmType="typeAny" w:cryptAlgorithmSid="14" w:cryptSpinCount="100000" w:hash="5ik49A8H4T4nsL0hzDVAaXfCD9Qkx6sWnlN8nrCW/WudCIW4LVMKJOZCtSe1ydHOn3d3yditevItj7vPw+UgnA==" w:salt="OchHmQJ9/5qYr5YtzU2W/w=="/>
  <w:defaultTabStop w:val="720"/>
  <w:characterSpacingControl w:val="doNotCompress"/>
  <w:hdrShapeDefaults>
    <o:shapedefaults v:ext="edit" spidmax="2049"/>
  </w:hdrShapeDefaults>
  <w:footnotePr>
    <w:footnote w:id="-1"/>
    <w:footnote w:id="0"/>
    <w:footnote w:id="1"/>
  </w:footnotePr>
  <w:endnotePr>
    <w:endnote w:id="-1"/>
    <w:endnote w:id="0"/>
    <w:endnote w:id="1"/>
  </w:endnotePr>
  <w:compat>
    <w:useFELayout/>
    <w:compatSetting w:name="compatibilityMode" w:uri="http://schemas.microsoft.com/office/word" w:val="15"/>
    <w:compatSetting w:name="overrideTableStyleFontSizeAndJustification" w:uri="http://schemas.microsoft.com/office/word" w:val="1"/>
    <w:compatSetting w:name="enableOpenTypeFeatures" w:uri="http://schemas.microsoft.com/office/word" w:val="1"/>
    <w:compatSetting w:name="doNotFlipMirrorIndents" w:uri="http://schemas.microsoft.com/office/word" w:val="1"/>
    <w:compatSetting w:name="differentiateMultirowTableHeaders" w:uri="http://schemas.microsoft.com/office/word" w:val="1"/>
  </w:compat>
  <w:rsids>
    <w:rsidRoot w:val="00E93D30"/>
    <w:rsid w:val="00000E77"/>
    <w:rsid w:val="000011B6"/>
    <w:rsid w:val="00001D50"/>
    <w:rsid w:val="00002431"/>
    <w:rsid w:val="0000288A"/>
    <w:rsid w:val="0000299C"/>
    <w:rsid w:val="000037D6"/>
    <w:rsid w:val="000043B5"/>
    <w:rsid w:val="000059FF"/>
    <w:rsid w:val="0000630C"/>
    <w:rsid w:val="00006790"/>
    <w:rsid w:val="000073A8"/>
    <w:rsid w:val="0000785F"/>
    <w:rsid w:val="00007C9E"/>
    <w:rsid w:val="00010C2F"/>
    <w:rsid w:val="00010E80"/>
    <w:rsid w:val="0001181C"/>
    <w:rsid w:val="000124DA"/>
    <w:rsid w:val="000135C4"/>
    <w:rsid w:val="000143CD"/>
    <w:rsid w:val="0001520D"/>
    <w:rsid w:val="00016550"/>
    <w:rsid w:val="000176B2"/>
    <w:rsid w:val="0002052D"/>
    <w:rsid w:val="0002114C"/>
    <w:rsid w:val="0002167B"/>
    <w:rsid w:val="000245B9"/>
    <w:rsid w:val="0002466A"/>
    <w:rsid w:val="00025058"/>
    <w:rsid w:val="00025AD8"/>
    <w:rsid w:val="0002658D"/>
    <w:rsid w:val="00026601"/>
    <w:rsid w:val="00027D8E"/>
    <w:rsid w:val="00027E61"/>
    <w:rsid w:val="00027F48"/>
    <w:rsid w:val="0003012B"/>
    <w:rsid w:val="00030141"/>
    <w:rsid w:val="00030B86"/>
    <w:rsid w:val="00030BB0"/>
    <w:rsid w:val="000323C4"/>
    <w:rsid w:val="00032C11"/>
    <w:rsid w:val="00033BFC"/>
    <w:rsid w:val="00034A39"/>
    <w:rsid w:val="000351E1"/>
    <w:rsid w:val="0003633E"/>
    <w:rsid w:val="000378FD"/>
    <w:rsid w:val="00037D51"/>
    <w:rsid w:val="00040699"/>
    <w:rsid w:val="000412E1"/>
    <w:rsid w:val="00041406"/>
    <w:rsid w:val="000414C2"/>
    <w:rsid w:val="00042671"/>
    <w:rsid w:val="00043A7C"/>
    <w:rsid w:val="00043C1F"/>
    <w:rsid w:val="00044024"/>
    <w:rsid w:val="0004485C"/>
    <w:rsid w:val="000451E4"/>
    <w:rsid w:val="00047B58"/>
    <w:rsid w:val="00047FE8"/>
    <w:rsid w:val="00050078"/>
    <w:rsid w:val="000501D5"/>
    <w:rsid w:val="000503DE"/>
    <w:rsid w:val="00050C83"/>
    <w:rsid w:val="00051075"/>
    <w:rsid w:val="000511D9"/>
    <w:rsid w:val="0005178C"/>
    <w:rsid w:val="00052DC5"/>
    <w:rsid w:val="00053AE1"/>
    <w:rsid w:val="00053B45"/>
    <w:rsid w:val="000551C8"/>
    <w:rsid w:val="000562A3"/>
    <w:rsid w:val="00057196"/>
    <w:rsid w:val="00057364"/>
    <w:rsid w:val="000579A6"/>
    <w:rsid w:val="00057AE6"/>
    <w:rsid w:val="00057AFD"/>
    <w:rsid w:val="00057E49"/>
    <w:rsid w:val="0006002A"/>
    <w:rsid w:val="00060EA8"/>
    <w:rsid w:val="000613C2"/>
    <w:rsid w:val="0006390A"/>
    <w:rsid w:val="00063C07"/>
    <w:rsid w:val="00063C1C"/>
    <w:rsid w:val="0006440F"/>
    <w:rsid w:val="00065341"/>
    <w:rsid w:val="0006656D"/>
    <w:rsid w:val="0006786F"/>
    <w:rsid w:val="00070E35"/>
    <w:rsid w:val="000713FC"/>
    <w:rsid w:val="00071717"/>
    <w:rsid w:val="00071E61"/>
    <w:rsid w:val="0007277A"/>
    <w:rsid w:val="000738BA"/>
    <w:rsid w:val="00073ADD"/>
    <w:rsid w:val="00074671"/>
    <w:rsid w:val="00074ACE"/>
    <w:rsid w:val="0007558E"/>
    <w:rsid w:val="000756CB"/>
    <w:rsid w:val="000757BB"/>
    <w:rsid w:val="00075BE6"/>
    <w:rsid w:val="00076119"/>
    <w:rsid w:val="00077167"/>
    <w:rsid w:val="000774D7"/>
    <w:rsid w:val="000779E6"/>
    <w:rsid w:val="0008051C"/>
    <w:rsid w:val="00080718"/>
    <w:rsid w:val="000814E1"/>
    <w:rsid w:val="00082030"/>
    <w:rsid w:val="0008374B"/>
    <w:rsid w:val="000839D0"/>
    <w:rsid w:val="000848CA"/>
    <w:rsid w:val="00085B72"/>
    <w:rsid w:val="00086038"/>
    <w:rsid w:val="000864B9"/>
    <w:rsid w:val="00086F1A"/>
    <w:rsid w:val="00087B3F"/>
    <w:rsid w:val="00087DB1"/>
    <w:rsid w:val="00087F39"/>
    <w:rsid w:val="0009114F"/>
    <w:rsid w:val="000914BD"/>
    <w:rsid w:val="00091B14"/>
    <w:rsid w:val="000921F3"/>
    <w:rsid w:val="00092EF7"/>
    <w:rsid w:val="00093C41"/>
    <w:rsid w:val="00094034"/>
    <w:rsid w:val="000942D7"/>
    <w:rsid w:val="000944DC"/>
    <w:rsid w:val="00094C51"/>
    <w:rsid w:val="00094CB3"/>
    <w:rsid w:val="00094D64"/>
    <w:rsid w:val="00095BAE"/>
    <w:rsid w:val="00095FD5"/>
    <w:rsid w:val="00096298"/>
    <w:rsid w:val="000972CC"/>
    <w:rsid w:val="000A1128"/>
    <w:rsid w:val="000A146C"/>
    <w:rsid w:val="000A3567"/>
    <w:rsid w:val="000A37CE"/>
    <w:rsid w:val="000A43D4"/>
    <w:rsid w:val="000A44E5"/>
    <w:rsid w:val="000A5043"/>
    <w:rsid w:val="000A570B"/>
    <w:rsid w:val="000A64E5"/>
    <w:rsid w:val="000A69A8"/>
    <w:rsid w:val="000A6D18"/>
    <w:rsid w:val="000A7AC5"/>
    <w:rsid w:val="000B0F20"/>
    <w:rsid w:val="000B13E0"/>
    <w:rsid w:val="000B1A02"/>
    <w:rsid w:val="000B2C16"/>
    <w:rsid w:val="000B304F"/>
    <w:rsid w:val="000B31DA"/>
    <w:rsid w:val="000B5273"/>
    <w:rsid w:val="000B5E87"/>
    <w:rsid w:val="000B63DE"/>
    <w:rsid w:val="000B6567"/>
    <w:rsid w:val="000B70AF"/>
    <w:rsid w:val="000B7B3F"/>
    <w:rsid w:val="000B7F78"/>
    <w:rsid w:val="000C0F33"/>
    <w:rsid w:val="000C1827"/>
    <w:rsid w:val="000C3222"/>
    <w:rsid w:val="000C3BCB"/>
    <w:rsid w:val="000C3DFD"/>
    <w:rsid w:val="000C4BC1"/>
    <w:rsid w:val="000C5432"/>
    <w:rsid w:val="000C5754"/>
    <w:rsid w:val="000C75D7"/>
    <w:rsid w:val="000C76A8"/>
    <w:rsid w:val="000D0919"/>
    <w:rsid w:val="000D1D3E"/>
    <w:rsid w:val="000D21C9"/>
    <w:rsid w:val="000D34BE"/>
    <w:rsid w:val="000D3BC9"/>
    <w:rsid w:val="000D3C19"/>
    <w:rsid w:val="000D4966"/>
    <w:rsid w:val="000D5951"/>
    <w:rsid w:val="000E015F"/>
    <w:rsid w:val="000E0927"/>
    <w:rsid w:val="000E0BC8"/>
    <w:rsid w:val="000E1290"/>
    <w:rsid w:val="000E1AED"/>
    <w:rsid w:val="000E249E"/>
    <w:rsid w:val="000E2E26"/>
    <w:rsid w:val="000E4F88"/>
    <w:rsid w:val="000E5C28"/>
    <w:rsid w:val="000E6991"/>
    <w:rsid w:val="000E69C4"/>
    <w:rsid w:val="000E69F5"/>
    <w:rsid w:val="000E7AD0"/>
    <w:rsid w:val="000E7C68"/>
    <w:rsid w:val="000F0E3C"/>
    <w:rsid w:val="000F1633"/>
    <w:rsid w:val="000F1B17"/>
    <w:rsid w:val="000F2535"/>
    <w:rsid w:val="000F30C8"/>
    <w:rsid w:val="000F3C74"/>
    <w:rsid w:val="000F41BE"/>
    <w:rsid w:val="000F52FF"/>
    <w:rsid w:val="000F540A"/>
    <w:rsid w:val="000F55A1"/>
    <w:rsid w:val="000F6353"/>
    <w:rsid w:val="000F6807"/>
    <w:rsid w:val="000F6C7A"/>
    <w:rsid w:val="000F7751"/>
    <w:rsid w:val="00100402"/>
    <w:rsid w:val="00100CA4"/>
    <w:rsid w:val="00101D85"/>
    <w:rsid w:val="0010427C"/>
    <w:rsid w:val="00104535"/>
    <w:rsid w:val="00104E0D"/>
    <w:rsid w:val="00105CE3"/>
    <w:rsid w:val="00106532"/>
    <w:rsid w:val="00113B9E"/>
    <w:rsid w:val="00113E08"/>
    <w:rsid w:val="001141D2"/>
    <w:rsid w:val="001150A6"/>
    <w:rsid w:val="00116253"/>
    <w:rsid w:val="001166B8"/>
    <w:rsid w:val="00117141"/>
    <w:rsid w:val="00117E16"/>
    <w:rsid w:val="00120392"/>
    <w:rsid w:val="0012091E"/>
    <w:rsid w:val="0012093E"/>
    <w:rsid w:val="00121C07"/>
    <w:rsid w:val="00122C13"/>
    <w:rsid w:val="001234F2"/>
    <w:rsid w:val="00123701"/>
    <w:rsid w:val="00125A1D"/>
    <w:rsid w:val="001261DC"/>
    <w:rsid w:val="00131010"/>
    <w:rsid w:val="00131DBA"/>
    <w:rsid w:val="001333B5"/>
    <w:rsid w:val="00135611"/>
    <w:rsid w:val="00135995"/>
    <w:rsid w:val="00135EB5"/>
    <w:rsid w:val="00136C32"/>
    <w:rsid w:val="001371F7"/>
    <w:rsid w:val="00140ADD"/>
    <w:rsid w:val="00140D89"/>
    <w:rsid w:val="0014243A"/>
    <w:rsid w:val="001427A0"/>
    <w:rsid w:val="00142BF0"/>
    <w:rsid w:val="001434A5"/>
    <w:rsid w:val="00143E96"/>
    <w:rsid w:val="001440A6"/>
    <w:rsid w:val="00145A17"/>
    <w:rsid w:val="00146ACD"/>
    <w:rsid w:val="00146B5B"/>
    <w:rsid w:val="00146E91"/>
    <w:rsid w:val="00146E9C"/>
    <w:rsid w:val="00150A14"/>
    <w:rsid w:val="00151334"/>
    <w:rsid w:val="0015137D"/>
    <w:rsid w:val="0015145F"/>
    <w:rsid w:val="00152647"/>
    <w:rsid w:val="00154D46"/>
    <w:rsid w:val="00155175"/>
    <w:rsid w:val="00156D47"/>
    <w:rsid w:val="00156FC7"/>
    <w:rsid w:val="00160EFF"/>
    <w:rsid w:val="001614B3"/>
    <w:rsid w:val="00162F40"/>
    <w:rsid w:val="001638EB"/>
    <w:rsid w:val="00164773"/>
    <w:rsid w:val="00165630"/>
    <w:rsid w:val="00165FFC"/>
    <w:rsid w:val="0016653A"/>
    <w:rsid w:val="001672C8"/>
    <w:rsid w:val="00167987"/>
    <w:rsid w:val="0017087E"/>
    <w:rsid w:val="00170E0B"/>
    <w:rsid w:val="0017176B"/>
    <w:rsid w:val="00171A1D"/>
    <w:rsid w:val="00171C7A"/>
    <w:rsid w:val="00172391"/>
    <w:rsid w:val="00172CBD"/>
    <w:rsid w:val="00173766"/>
    <w:rsid w:val="001751F1"/>
    <w:rsid w:val="00175CF4"/>
    <w:rsid w:val="00176363"/>
    <w:rsid w:val="00177195"/>
    <w:rsid w:val="001772B4"/>
    <w:rsid w:val="001805B6"/>
    <w:rsid w:val="00180B14"/>
    <w:rsid w:val="0018190E"/>
    <w:rsid w:val="00181C48"/>
    <w:rsid w:val="001824C6"/>
    <w:rsid w:val="001833CD"/>
    <w:rsid w:val="00183B1B"/>
    <w:rsid w:val="00183EFF"/>
    <w:rsid w:val="00184596"/>
    <w:rsid w:val="001852EE"/>
    <w:rsid w:val="00185554"/>
    <w:rsid w:val="00186C60"/>
    <w:rsid w:val="00190869"/>
    <w:rsid w:val="001908FD"/>
    <w:rsid w:val="00191E26"/>
    <w:rsid w:val="001926C3"/>
    <w:rsid w:val="00193938"/>
    <w:rsid w:val="0019414B"/>
    <w:rsid w:val="001945BE"/>
    <w:rsid w:val="00194607"/>
    <w:rsid w:val="00195F8F"/>
    <w:rsid w:val="001964EC"/>
    <w:rsid w:val="001A05AC"/>
    <w:rsid w:val="001A0924"/>
    <w:rsid w:val="001A109E"/>
    <w:rsid w:val="001A16FE"/>
    <w:rsid w:val="001A172C"/>
    <w:rsid w:val="001A228C"/>
    <w:rsid w:val="001A2754"/>
    <w:rsid w:val="001A2B30"/>
    <w:rsid w:val="001A4524"/>
    <w:rsid w:val="001A4C47"/>
    <w:rsid w:val="001A5432"/>
    <w:rsid w:val="001A6BAB"/>
    <w:rsid w:val="001A74EF"/>
    <w:rsid w:val="001A7522"/>
    <w:rsid w:val="001B0162"/>
    <w:rsid w:val="001B01E3"/>
    <w:rsid w:val="001B2E39"/>
    <w:rsid w:val="001B33DD"/>
    <w:rsid w:val="001B367E"/>
    <w:rsid w:val="001B3D8B"/>
    <w:rsid w:val="001B404B"/>
    <w:rsid w:val="001B4C30"/>
    <w:rsid w:val="001B5F89"/>
    <w:rsid w:val="001B63A2"/>
    <w:rsid w:val="001B63D1"/>
    <w:rsid w:val="001B64E2"/>
    <w:rsid w:val="001B69F7"/>
    <w:rsid w:val="001B7C6A"/>
    <w:rsid w:val="001B7DE8"/>
    <w:rsid w:val="001C00A4"/>
    <w:rsid w:val="001C0823"/>
    <w:rsid w:val="001C0C70"/>
    <w:rsid w:val="001C1352"/>
    <w:rsid w:val="001C183A"/>
    <w:rsid w:val="001C1CDB"/>
    <w:rsid w:val="001C2590"/>
    <w:rsid w:val="001C2893"/>
    <w:rsid w:val="001C4561"/>
    <w:rsid w:val="001C456C"/>
    <w:rsid w:val="001C493B"/>
    <w:rsid w:val="001C4C58"/>
    <w:rsid w:val="001C55B8"/>
    <w:rsid w:val="001C5A8B"/>
    <w:rsid w:val="001C6B08"/>
    <w:rsid w:val="001C7792"/>
    <w:rsid w:val="001C78F1"/>
    <w:rsid w:val="001C79B0"/>
    <w:rsid w:val="001D0AFA"/>
    <w:rsid w:val="001D1160"/>
    <w:rsid w:val="001D11A3"/>
    <w:rsid w:val="001D21B5"/>
    <w:rsid w:val="001D22B1"/>
    <w:rsid w:val="001D2C3A"/>
    <w:rsid w:val="001D2D90"/>
    <w:rsid w:val="001D2E50"/>
    <w:rsid w:val="001D3451"/>
    <w:rsid w:val="001D5164"/>
    <w:rsid w:val="001D52D7"/>
    <w:rsid w:val="001D560E"/>
    <w:rsid w:val="001D5731"/>
    <w:rsid w:val="001D5CEA"/>
    <w:rsid w:val="001D6198"/>
    <w:rsid w:val="001D69C8"/>
    <w:rsid w:val="001D7180"/>
    <w:rsid w:val="001E0B83"/>
    <w:rsid w:val="001E2403"/>
    <w:rsid w:val="001E2545"/>
    <w:rsid w:val="001E3040"/>
    <w:rsid w:val="001E309D"/>
    <w:rsid w:val="001E310D"/>
    <w:rsid w:val="001E3992"/>
    <w:rsid w:val="001E50F3"/>
    <w:rsid w:val="001E5943"/>
    <w:rsid w:val="001E5D1B"/>
    <w:rsid w:val="001E6168"/>
    <w:rsid w:val="001E62A1"/>
    <w:rsid w:val="001E6868"/>
    <w:rsid w:val="001E71E0"/>
    <w:rsid w:val="001F0EC7"/>
    <w:rsid w:val="001F12C2"/>
    <w:rsid w:val="001F1783"/>
    <w:rsid w:val="001F1E53"/>
    <w:rsid w:val="001F2BF4"/>
    <w:rsid w:val="001F2F34"/>
    <w:rsid w:val="001F310E"/>
    <w:rsid w:val="001F349F"/>
    <w:rsid w:val="001F3566"/>
    <w:rsid w:val="001F46D6"/>
    <w:rsid w:val="001F4868"/>
    <w:rsid w:val="001F54E1"/>
    <w:rsid w:val="001F6A8F"/>
    <w:rsid w:val="001F6F73"/>
    <w:rsid w:val="001F7A72"/>
    <w:rsid w:val="001F7A9F"/>
    <w:rsid w:val="00200A17"/>
    <w:rsid w:val="002014E5"/>
    <w:rsid w:val="00203EBE"/>
    <w:rsid w:val="00204595"/>
    <w:rsid w:val="00204773"/>
    <w:rsid w:val="00204C4C"/>
    <w:rsid w:val="00204C7F"/>
    <w:rsid w:val="00204D3D"/>
    <w:rsid w:val="002059F3"/>
    <w:rsid w:val="00205E5A"/>
    <w:rsid w:val="00205F09"/>
    <w:rsid w:val="0020626F"/>
    <w:rsid w:val="00206BD2"/>
    <w:rsid w:val="0020720E"/>
    <w:rsid w:val="002104FB"/>
    <w:rsid w:val="00210C66"/>
    <w:rsid w:val="00211200"/>
    <w:rsid w:val="00211396"/>
    <w:rsid w:val="00211544"/>
    <w:rsid w:val="002122DC"/>
    <w:rsid w:val="00213018"/>
    <w:rsid w:val="002133EE"/>
    <w:rsid w:val="0021360B"/>
    <w:rsid w:val="00214238"/>
    <w:rsid w:val="00214695"/>
    <w:rsid w:val="00214E0B"/>
    <w:rsid w:val="00215CC7"/>
    <w:rsid w:val="00216179"/>
    <w:rsid w:val="0021622F"/>
    <w:rsid w:val="002165CD"/>
    <w:rsid w:val="002175A2"/>
    <w:rsid w:val="00217BCD"/>
    <w:rsid w:val="00220CB5"/>
    <w:rsid w:val="00221E81"/>
    <w:rsid w:val="002226FA"/>
    <w:rsid w:val="00222B2C"/>
    <w:rsid w:val="002230DF"/>
    <w:rsid w:val="00223B89"/>
    <w:rsid w:val="002243AF"/>
    <w:rsid w:val="002244D0"/>
    <w:rsid w:val="00224512"/>
    <w:rsid w:val="00225188"/>
    <w:rsid w:val="00226649"/>
    <w:rsid w:val="002304BA"/>
    <w:rsid w:val="00230F33"/>
    <w:rsid w:val="00231176"/>
    <w:rsid w:val="00231FAC"/>
    <w:rsid w:val="00232805"/>
    <w:rsid w:val="00232A46"/>
    <w:rsid w:val="002334EE"/>
    <w:rsid w:val="00234924"/>
    <w:rsid w:val="0023512D"/>
    <w:rsid w:val="002351F3"/>
    <w:rsid w:val="002369DD"/>
    <w:rsid w:val="00236F9E"/>
    <w:rsid w:val="00237C8C"/>
    <w:rsid w:val="00240496"/>
    <w:rsid w:val="002405A2"/>
    <w:rsid w:val="00240683"/>
    <w:rsid w:val="002448BE"/>
    <w:rsid w:val="0024492E"/>
    <w:rsid w:val="00244E6C"/>
    <w:rsid w:val="002450C1"/>
    <w:rsid w:val="0024603C"/>
    <w:rsid w:val="00246713"/>
    <w:rsid w:val="00247537"/>
    <w:rsid w:val="00250182"/>
    <w:rsid w:val="002507FF"/>
    <w:rsid w:val="00251258"/>
    <w:rsid w:val="00255568"/>
    <w:rsid w:val="00256222"/>
    <w:rsid w:val="00256614"/>
    <w:rsid w:val="00256DA0"/>
    <w:rsid w:val="00256F43"/>
    <w:rsid w:val="002571F8"/>
    <w:rsid w:val="00257339"/>
    <w:rsid w:val="00260943"/>
    <w:rsid w:val="0026094B"/>
    <w:rsid w:val="00260F51"/>
    <w:rsid w:val="002614FB"/>
    <w:rsid w:val="0026184E"/>
    <w:rsid w:val="00261B25"/>
    <w:rsid w:val="00261D2D"/>
    <w:rsid w:val="002624E4"/>
    <w:rsid w:val="00262E0D"/>
    <w:rsid w:val="0026368F"/>
    <w:rsid w:val="00263DB1"/>
    <w:rsid w:val="00263F47"/>
    <w:rsid w:val="002640D6"/>
    <w:rsid w:val="0026543B"/>
    <w:rsid w:val="002662F9"/>
    <w:rsid w:val="00266BFE"/>
    <w:rsid w:val="00270659"/>
    <w:rsid w:val="00270C7F"/>
    <w:rsid w:val="00270D51"/>
    <w:rsid w:val="0027139E"/>
    <w:rsid w:val="002718A4"/>
    <w:rsid w:val="00272CD1"/>
    <w:rsid w:val="002733A7"/>
    <w:rsid w:val="00273D2F"/>
    <w:rsid w:val="00275903"/>
    <w:rsid w:val="00276065"/>
    <w:rsid w:val="002760D0"/>
    <w:rsid w:val="002767E5"/>
    <w:rsid w:val="00276809"/>
    <w:rsid w:val="00276D5F"/>
    <w:rsid w:val="0027720B"/>
    <w:rsid w:val="00280B5A"/>
    <w:rsid w:val="00280FCA"/>
    <w:rsid w:val="00281E2B"/>
    <w:rsid w:val="00282633"/>
    <w:rsid w:val="002831C7"/>
    <w:rsid w:val="00283720"/>
    <w:rsid w:val="00283B8E"/>
    <w:rsid w:val="0028432F"/>
    <w:rsid w:val="002844DC"/>
    <w:rsid w:val="00284BB7"/>
    <w:rsid w:val="00284E2C"/>
    <w:rsid w:val="00284FC8"/>
    <w:rsid w:val="00285A11"/>
    <w:rsid w:val="00285C2E"/>
    <w:rsid w:val="00285E90"/>
    <w:rsid w:val="0028679A"/>
    <w:rsid w:val="0028715A"/>
    <w:rsid w:val="00287658"/>
    <w:rsid w:val="002876CB"/>
    <w:rsid w:val="0029161B"/>
    <w:rsid w:val="00292345"/>
    <w:rsid w:val="00292450"/>
    <w:rsid w:val="00293BD8"/>
    <w:rsid w:val="00294428"/>
    <w:rsid w:val="00295BFA"/>
    <w:rsid w:val="00295FE5"/>
    <w:rsid w:val="002A13D4"/>
    <w:rsid w:val="002A177B"/>
    <w:rsid w:val="002A18C6"/>
    <w:rsid w:val="002A4210"/>
    <w:rsid w:val="002A504C"/>
    <w:rsid w:val="002A557F"/>
    <w:rsid w:val="002A5B25"/>
    <w:rsid w:val="002A701A"/>
    <w:rsid w:val="002A7D59"/>
    <w:rsid w:val="002B0F6B"/>
    <w:rsid w:val="002B1453"/>
    <w:rsid w:val="002B1DCF"/>
    <w:rsid w:val="002B20C0"/>
    <w:rsid w:val="002B37E0"/>
    <w:rsid w:val="002B480C"/>
    <w:rsid w:val="002B550E"/>
    <w:rsid w:val="002B553F"/>
    <w:rsid w:val="002B5624"/>
    <w:rsid w:val="002B5C4F"/>
    <w:rsid w:val="002B5D15"/>
    <w:rsid w:val="002B5EF3"/>
    <w:rsid w:val="002B74D3"/>
    <w:rsid w:val="002B7854"/>
    <w:rsid w:val="002C084A"/>
    <w:rsid w:val="002C0C65"/>
    <w:rsid w:val="002C13FC"/>
    <w:rsid w:val="002C29A8"/>
    <w:rsid w:val="002C3BC9"/>
    <w:rsid w:val="002C4A0C"/>
    <w:rsid w:val="002C4D72"/>
    <w:rsid w:val="002C5861"/>
    <w:rsid w:val="002C599E"/>
    <w:rsid w:val="002C5D48"/>
    <w:rsid w:val="002C6201"/>
    <w:rsid w:val="002C6CD9"/>
    <w:rsid w:val="002C740A"/>
    <w:rsid w:val="002C74CE"/>
    <w:rsid w:val="002C7A83"/>
    <w:rsid w:val="002D0ED6"/>
    <w:rsid w:val="002D1613"/>
    <w:rsid w:val="002D1A0A"/>
    <w:rsid w:val="002D1E1D"/>
    <w:rsid w:val="002D1FC0"/>
    <w:rsid w:val="002D24A0"/>
    <w:rsid w:val="002D302E"/>
    <w:rsid w:val="002D349F"/>
    <w:rsid w:val="002D37E6"/>
    <w:rsid w:val="002D3DAF"/>
    <w:rsid w:val="002D4CD4"/>
    <w:rsid w:val="002D5773"/>
    <w:rsid w:val="002D5950"/>
    <w:rsid w:val="002D5ACB"/>
    <w:rsid w:val="002E1437"/>
    <w:rsid w:val="002E1A5C"/>
    <w:rsid w:val="002E26E5"/>
    <w:rsid w:val="002E2D76"/>
    <w:rsid w:val="002E330A"/>
    <w:rsid w:val="002E3320"/>
    <w:rsid w:val="002E4260"/>
    <w:rsid w:val="002E4EC5"/>
    <w:rsid w:val="002E5441"/>
    <w:rsid w:val="002E5652"/>
    <w:rsid w:val="002E595B"/>
    <w:rsid w:val="002E6C42"/>
    <w:rsid w:val="002F096C"/>
    <w:rsid w:val="002F0F74"/>
    <w:rsid w:val="002F1C7A"/>
    <w:rsid w:val="002F234C"/>
    <w:rsid w:val="002F3CC5"/>
    <w:rsid w:val="002F41BB"/>
    <w:rsid w:val="002F435F"/>
    <w:rsid w:val="002F7552"/>
    <w:rsid w:val="002F7816"/>
    <w:rsid w:val="003005FA"/>
    <w:rsid w:val="00301121"/>
    <w:rsid w:val="00301263"/>
    <w:rsid w:val="00301D35"/>
    <w:rsid w:val="003025FD"/>
    <w:rsid w:val="0030384A"/>
    <w:rsid w:val="00303CD3"/>
    <w:rsid w:val="00304678"/>
    <w:rsid w:val="00305613"/>
    <w:rsid w:val="00305C42"/>
    <w:rsid w:val="00305FC0"/>
    <w:rsid w:val="00307D0B"/>
    <w:rsid w:val="0031183C"/>
    <w:rsid w:val="0031236E"/>
    <w:rsid w:val="003131AE"/>
    <w:rsid w:val="00313282"/>
    <w:rsid w:val="003138F0"/>
    <w:rsid w:val="00313A8C"/>
    <w:rsid w:val="003145C3"/>
    <w:rsid w:val="00314D72"/>
    <w:rsid w:val="0031528E"/>
    <w:rsid w:val="003152B0"/>
    <w:rsid w:val="00315BBF"/>
    <w:rsid w:val="0031673C"/>
    <w:rsid w:val="0031697B"/>
    <w:rsid w:val="00316A71"/>
    <w:rsid w:val="00317774"/>
    <w:rsid w:val="00320373"/>
    <w:rsid w:val="00320F86"/>
    <w:rsid w:val="003213E0"/>
    <w:rsid w:val="00323DC2"/>
    <w:rsid w:val="0032446B"/>
    <w:rsid w:val="0032490E"/>
    <w:rsid w:val="00324BC7"/>
    <w:rsid w:val="00324DFD"/>
    <w:rsid w:val="0032504D"/>
    <w:rsid w:val="00325534"/>
    <w:rsid w:val="003262B9"/>
    <w:rsid w:val="003263CE"/>
    <w:rsid w:val="003275E1"/>
    <w:rsid w:val="00327D97"/>
    <w:rsid w:val="003305A4"/>
    <w:rsid w:val="00330C52"/>
    <w:rsid w:val="00330D67"/>
    <w:rsid w:val="00331D75"/>
    <w:rsid w:val="003324BD"/>
    <w:rsid w:val="00334083"/>
    <w:rsid w:val="00334ACB"/>
    <w:rsid w:val="00334C5B"/>
    <w:rsid w:val="00337008"/>
    <w:rsid w:val="00340473"/>
    <w:rsid w:val="00340969"/>
    <w:rsid w:val="00341200"/>
    <w:rsid w:val="00342466"/>
    <w:rsid w:val="003425ED"/>
    <w:rsid w:val="003434E8"/>
    <w:rsid w:val="003439E1"/>
    <w:rsid w:val="00345580"/>
    <w:rsid w:val="00345FD5"/>
    <w:rsid w:val="00347932"/>
    <w:rsid w:val="00347DB1"/>
    <w:rsid w:val="003502BE"/>
    <w:rsid w:val="00350979"/>
    <w:rsid w:val="00351249"/>
    <w:rsid w:val="00351AB9"/>
    <w:rsid w:val="00351C31"/>
    <w:rsid w:val="0035207B"/>
    <w:rsid w:val="003522FE"/>
    <w:rsid w:val="00352500"/>
    <w:rsid w:val="003528B0"/>
    <w:rsid w:val="00353A8B"/>
    <w:rsid w:val="00354409"/>
    <w:rsid w:val="00355CD5"/>
    <w:rsid w:val="00356845"/>
    <w:rsid w:val="00357199"/>
    <w:rsid w:val="00357CC9"/>
    <w:rsid w:val="00360DD8"/>
    <w:rsid w:val="00360F3D"/>
    <w:rsid w:val="003612F5"/>
    <w:rsid w:val="003613B6"/>
    <w:rsid w:val="0036211F"/>
    <w:rsid w:val="00362F2B"/>
    <w:rsid w:val="0036405C"/>
    <w:rsid w:val="00364260"/>
    <w:rsid w:val="0036490C"/>
    <w:rsid w:val="0036497B"/>
    <w:rsid w:val="003650BF"/>
    <w:rsid w:val="0036533C"/>
    <w:rsid w:val="003656F4"/>
    <w:rsid w:val="00366459"/>
    <w:rsid w:val="003667B6"/>
    <w:rsid w:val="00366C85"/>
    <w:rsid w:val="00366E49"/>
    <w:rsid w:val="00367598"/>
    <w:rsid w:val="003708FB"/>
    <w:rsid w:val="00370DF8"/>
    <w:rsid w:val="003717C2"/>
    <w:rsid w:val="00371C84"/>
    <w:rsid w:val="00372326"/>
    <w:rsid w:val="00372624"/>
    <w:rsid w:val="00372863"/>
    <w:rsid w:val="0037295F"/>
    <w:rsid w:val="00372BFC"/>
    <w:rsid w:val="0037386C"/>
    <w:rsid w:val="003744F8"/>
    <w:rsid w:val="00374515"/>
    <w:rsid w:val="003748ED"/>
    <w:rsid w:val="00375A86"/>
    <w:rsid w:val="00375BEA"/>
    <w:rsid w:val="003768E8"/>
    <w:rsid w:val="00377586"/>
    <w:rsid w:val="00377EED"/>
    <w:rsid w:val="00377F92"/>
    <w:rsid w:val="00380A0F"/>
    <w:rsid w:val="00380CD7"/>
    <w:rsid w:val="003814EB"/>
    <w:rsid w:val="00381D2E"/>
    <w:rsid w:val="00381EB3"/>
    <w:rsid w:val="00382CE7"/>
    <w:rsid w:val="00382F47"/>
    <w:rsid w:val="00383A33"/>
    <w:rsid w:val="00383D5F"/>
    <w:rsid w:val="00383F41"/>
    <w:rsid w:val="003844B9"/>
    <w:rsid w:val="003848FD"/>
    <w:rsid w:val="00384EAA"/>
    <w:rsid w:val="00386A49"/>
    <w:rsid w:val="00386C6E"/>
    <w:rsid w:val="003876F0"/>
    <w:rsid w:val="00391025"/>
    <w:rsid w:val="0039140A"/>
    <w:rsid w:val="00391629"/>
    <w:rsid w:val="003930E2"/>
    <w:rsid w:val="003939AC"/>
    <w:rsid w:val="003939C1"/>
    <w:rsid w:val="003954D5"/>
    <w:rsid w:val="00396D3A"/>
    <w:rsid w:val="00396FAF"/>
    <w:rsid w:val="00397469"/>
    <w:rsid w:val="003A212A"/>
    <w:rsid w:val="003A215A"/>
    <w:rsid w:val="003A23DF"/>
    <w:rsid w:val="003A27AD"/>
    <w:rsid w:val="003A2B09"/>
    <w:rsid w:val="003A3E2F"/>
    <w:rsid w:val="003A4439"/>
    <w:rsid w:val="003A44AE"/>
    <w:rsid w:val="003A525E"/>
    <w:rsid w:val="003A6112"/>
    <w:rsid w:val="003A70BF"/>
    <w:rsid w:val="003A7958"/>
    <w:rsid w:val="003B0291"/>
    <w:rsid w:val="003B0799"/>
    <w:rsid w:val="003B07CE"/>
    <w:rsid w:val="003B120F"/>
    <w:rsid w:val="003B1260"/>
    <w:rsid w:val="003B1270"/>
    <w:rsid w:val="003B14B2"/>
    <w:rsid w:val="003B16D8"/>
    <w:rsid w:val="003B1DC5"/>
    <w:rsid w:val="003B2999"/>
    <w:rsid w:val="003B35C2"/>
    <w:rsid w:val="003B35F6"/>
    <w:rsid w:val="003B401E"/>
    <w:rsid w:val="003B503D"/>
    <w:rsid w:val="003B5A77"/>
    <w:rsid w:val="003B5CF1"/>
    <w:rsid w:val="003B61E4"/>
    <w:rsid w:val="003B634B"/>
    <w:rsid w:val="003B6DF5"/>
    <w:rsid w:val="003C1696"/>
    <w:rsid w:val="003C16DB"/>
    <w:rsid w:val="003C1827"/>
    <w:rsid w:val="003C185C"/>
    <w:rsid w:val="003C234D"/>
    <w:rsid w:val="003C2E7F"/>
    <w:rsid w:val="003C5131"/>
    <w:rsid w:val="003C5452"/>
    <w:rsid w:val="003C5969"/>
    <w:rsid w:val="003C634F"/>
    <w:rsid w:val="003C767E"/>
    <w:rsid w:val="003C7D08"/>
    <w:rsid w:val="003C7D0C"/>
    <w:rsid w:val="003D0466"/>
    <w:rsid w:val="003D2E2C"/>
    <w:rsid w:val="003D3031"/>
    <w:rsid w:val="003D33E5"/>
    <w:rsid w:val="003D3E7F"/>
    <w:rsid w:val="003D4105"/>
    <w:rsid w:val="003D4641"/>
    <w:rsid w:val="003D4C90"/>
    <w:rsid w:val="003D65F0"/>
    <w:rsid w:val="003D6E1F"/>
    <w:rsid w:val="003D7765"/>
    <w:rsid w:val="003D7B1A"/>
    <w:rsid w:val="003D7B98"/>
    <w:rsid w:val="003E01FF"/>
    <w:rsid w:val="003E11A8"/>
    <w:rsid w:val="003E1B59"/>
    <w:rsid w:val="003E1F7E"/>
    <w:rsid w:val="003E253E"/>
    <w:rsid w:val="003E2AD6"/>
    <w:rsid w:val="003E363C"/>
    <w:rsid w:val="003E44D2"/>
    <w:rsid w:val="003E5009"/>
    <w:rsid w:val="003E5CC0"/>
    <w:rsid w:val="003E5FF5"/>
    <w:rsid w:val="003F0598"/>
    <w:rsid w:val="003F0B86"/>
    <w:rsid w:val="003F100B"/>
    <w:rsid w:val="003F1036"/>
    <w:rsid w:val="003F1D09"/>
    <w:rsid w:val="003F271E"/>
    <w:rsid w:val="003F2842"/>
    <w:rsid w:val="003F2F0B"/>
    <w:rsid w:val="003F3A06"/>
    <w:rsid w:val="003F4046"/>
    <w:rsid w:val="003F4E46"/>
    <w:rsid w:val="003F58BA"/>
    <w:rsid w:val="003F6DD1"/>
    <w:rsid w:val="003F709E"/>
    <w:rsid w:val="003F72BE"/>
    <w:rsid w:val="003F7CE8"/>
    <w:rsid w:val="00400831"/>
    <w:rsid w:val="00400AA9"/>
    <w:rsid w:val="00400D01"/>
    <w:rsid w:val="00400E31"/>
    <w:rsid w:val="004018BB"/>
    <w:rsid w:val="00401989"/>
    <w:rsid w:val="00401AF8"/>
    <w:rsid w:val="00402234"/>
    <w:rsid w:val="004032C2"/>
    <w:rsid w:val="00403A7F"/>
    <w:rsid w:val="00403ADB"/>
    <w:rsid w:val="00404442"/>
    <w:rsid w:val="00405ABF"/>
    <w:rsid w:val="00406B37"/>
    <w:rsid w:val="00406BD5"/>
    <w:rsid w:val="004070D6"/>
    <w:rsid w:val="00407900"/>
    <w:rsid w:val="004108D4"/>
    <w:rsid w:val="00410DBC"/>
    <w:rsid w:val="00411278"/>
    <w:rsid w:val="00411BFB"/>
    <w:rsid w:val="00411C10"/>
    <w:rsid w:val="00412EF0"/>
    <w:rsid w:val="00412F86"/>
    <w:rsid w:val="00412FD6"/>
    <w:rsid w:val="0041321D"/>
    <w:rsid w:val="00413B92"/>
    <w:rsid w:val="004143F2"/>
    <w:rsid w:val="00414AC5"/>
    <w:rsid w:val="00415A02"/>
    <w:rsid w:val="00416B5E"/>
    <w:rsid w:val="00417116"/>
    <w:rsid w:val="004173E6"/>
    <w:rsid w:val="004177DF"/>
    <w:rsid w:val="00421D5E"/>
    <w:rsid w:val="00423354"/>
    <w:rsid w:val="00423A31"/>
    <w:rsid w:val="00423A5D"/>
    <w:rsid w:val="00423D30"/>
    <w:rsid w:val="00425F44"/>
    <w:rsid w:val="00426B66"/>
    <w:rsid w:val="00426B76"/>
    <w:rsid w:val="00426FDB"/>
    <w:rsid w:val="00430427"/>
    <w:rsid w:val="004313A2"/>
    <w:rsid w:val="00431573"/>
    <w:rsid w:val="00431989"/>
    <w:rsid w:val="0043238F"/>
    <w:rsid w:val="00432B26"/>
    <w:rsid w:val="00432B4A"/>
    <w:rsid w:val="0043330C"/>
    <w:rsid w:val="00434AEA"/>
    <w:rsid w:val="004359D8"/>
    <w:rsid w:val="0043663F"/>
    <w:rsid w:val="00437E4A"/>
    <w:rsid w:val="00437EA6"/>
    <w:rsid w:val="00440145"/>
    <w:rsid w:val="00440193"/>
    <w:rsid w:val="00440A28"/>
    <w:rsid w:val="00441826"/>
    <w:rsid w:val="00441E94"/>
    <w:rsid w:val="0044369C"/>
    <w:rsid w:val="00444078"/>
    <w:rsid w:val="004441C6"/>
    <w:rsid w:val="00445208"/>
    <w:rsid w:val="0044626F"/>
    <w:rsid w:val="00446366"/>
    <w:rsid w:val="004476ED"/>
    <w:rsid w:val="0044779B"/>
    <w:rsid w:val="004514AB"/>
    <w:rsid w:val="00451721"/>
    <w:rsid w:val="00451B2E"/>
    <w:rsid w:val="00452A9F"/>
    <w:rsid w:val="0045313A"/>
    <w:rsid w:val="004534FC"/>
    <w:rsid w:val="004544AA"/>
    <w:rsid w:val="00454A26"/>
    <w:rsid w:val="00454BC9"/>
    <w:rsid w:val="00454CA1"/>
    <w:rsid w:val="00455648"/>
    <w:rsid w:val="004601D4"/>
    <w:rsid w:val="00460987"/>
    <w:rsid w:val="0046105B"/>
    <w:rsid w:val="00461BD8"/>
    <w:rsid w:val="00462417"/>
    <w:rsid w:val="00463000"/>
    <w:rsid w:val="00463F2C"/>
    <w:rsid w:val="0046511D"/>
    <w:rsid w:val="0046632E"/>
    <w:rsid w:val="004667DC"/>
    <w:rsid w:val="00466B9D"/>
    <w:rsid w:val="00467658"/>
    <w:rsid w:val="004679F3"/>
    <w:rsid w:val="004700FD"/>
    <w:rsid w:val="0047048A"/>
    <w:rsid w:val="00470521"/>
    <w:rsid w:val="0047085C"/>
    <w:rsid w:val="00471281"/>
    <w:rsid w:val="0047191F"/>
    <w:rsid w:val="00471BF8"/>
    <w:rsid w:val="0047233F"/>
    <w:rsid w:val="004732ED"/>
    <w:rsid w:val="0047497B"/>
    <w:rsid w:val="00475990"/>
    <w:rsid w:val="004767AF"/>
    <w:rsid w:val="00476AE3"/>
    <w:rsid w:val="00477731"/>
    <w:rsid w:val="004777B4"/>
    <w:rsid w:val="0047786D"/>
    <w:rsid w:val="0048012D"/>
    <w:rsid w:val="0048054B"/>
    <w:rsid w:val="0048112E"/>
    <w:rsid w:val="00481B83"/>
    <w:rsid w:val="00482C2B"/>
    <w:rsid w:val="00482CF6"/>
    <w:rsid w:val="00484CF4"/>
    <w:rsid w:val="00484ED9"/>
    <w:rsid w:val="00485253"/>
    <w:rsid w:val="004868FC"/>
    <w:rsid w:val="00486E3F"/>
    <w:rsid w:val="00486E81"/>
    <w:rsid w:val="00486EF8"/>
    <w:rsid w:val="00487394"/>
    <w:rsid w:val="0049097E"/>
    <w:rsid w:val="00490BEA"/>
    <w:rsid w:val="00490FA9"/>
    <w:rsid w:val="00491030"/>
    <w:rsid w:val="00491CC4"/>
    <w:rsid w:val="0049383F"/>
    <w:rsid w:val="00495C56"/>
    <w:rsid w:val="004965BC"/>
    <w:rsid w:val="0049673A"/>
    <w:rsid w:val="00496F4F"/>
    <w:rsid w:val="00497124"/>
    <w:rsid w:val="004975E7"/>
    <w:rsid w:val="004A0230"/>
    <w:rsid w:val="004A032E"/>
    <w:rsid w:val="004A3B6F"/>
    <w:rsid w:val="004A65A9"/>
    <w:rsid w:val="004A6E6A"/>
    <w:rsid w:val="004A7326"/>
    <w:rsid w:val="004A74E6"/>
    <w:rsid w:val="004A79FE"/>
    <w:rsid w:val="004A7C8F"/>
    <w:rsid w:val="004B00F0"/>
    <w:rsid w:val="004B2DE9"/>
    <w:rsid w:val="004B4FEF"/>
    <w:rsid w:val="004B6C13"/>
    <w:rsid w:val="004B6CD4"/>
    <w:rsid w:val="004B729E"/>
    <w:rsid w:val="004B7C06"/>
    <w:rsid w:val="004C1B08"/>
    <w:rsid w:val="004C52E0"/>
    <w:rsid w:val="004C5437"/>
    <w:rsid w:val="004C554C"/>
    <w:rsid w:val="004C70E5"/>
    <w:rsid w:val="004C78CE"/>
    <w:rsid w:val="004D0C73"/>
    <w:rsid w:val="004D1563"/>
    <w:rsid w:val="004D45C9"/>
    <w:rsid w:val="004D45FF"/>
    <w:rsid w:val="004D50D2"/>
    <w:rsid w:val="004E0DF2"/>
    <w:rsid w:val="004E14DA"/>
    <w:rsid w:val="004E200A"/>
    <w:rsid w:val="004E283F"/>
    <w:rsid w:val="004E3EAA"/>
    <w:rsid w:val="004E3F59"/>
    <w:rsid w:val="004E4B89"/>
    <w:rsid w:val="004E4F15"/>
    <w:rsid w:val="004E5077"/>
    <w:rsid w:val="004E5C35"/>
    <w:rsid w:val="004E6587"/>
    <w:rsid w:val="004E70C9"/>
    <w:rsid w:val="004E7559"/>
    <w:rsid w:val="004E7F04"/>
    <w:rsid w:val="004F020F"/>
    <w:rsid w:val="004F0724"/>
    <w:rsid w:val="004F154D"/>
    <w:rsid w:val="004F3F70"/>
    <w:rsid w:val="004F40AF"/>
    <w:rsid w:val="004F4432"/>
    <w:rsid w:val="004F4EBE"/>
    <w:rsid w:val="004F6F1D"/>
    <w:rsid w:val="004F7192"/>
    <w:rsid w:val="004F71EC"/>
    <w:rsid w:val="004F77A3"/>
    <w:rsid w:val="005012C8"/>
    <w:rsid w:val="00501B7F"/>
    <w:rsid w:val="0050217D"/>
    <w:rsid w:val="0050264C"/>
    <w:rsid w:val="00503CCB"/>
    <w:rsid w:val="0050430D"/>
    <w:rsid w:val="00504C7C"/>
    <w:rsid w:val="00504FAB"/>
    <w:rsid w:val="00505BC9"/>
    <w:rsid w:val="00506D38"/>
    <w:rsid w:val="005079C2"/>
    <w:rsid w:val="00510879"/>
    <w:rsid w:val="005108A6"/>
    <w:rsid w:val="005113A2"/>
    <w:rsid w:val="00511B2F"/>
    <w:rsid w:val="0051284E"/>
    <w:rsid w:val="00512D68"/>
    <w:rsid w:val="005139D4"/>
    <w:rsid w:val="00513E25"/>
    <w:rsid w:val="00513FD7"/>
    <w:rsid w:val="00515BE4"/>
    <w:rsid w:val="00516E3C"/>
    <w:rsid w:val="00517966"/>
    <w:rsid w:val="00517E76"/>
    <w:rsid w:val="00524AED"/>
    <w:rsid w:val="00524FDC"/>
    <w:rsid w:val="00526715"/>
    <w:rsid w:val="005267B6"/>
    <w:rsid w:val="00527BA8"/>
    <w:rsid w:val="005311DA"/>
    <w:rsid w:val="00531865"/>
    <w:rsid w:val="00531887"/>
    <w:rsid w:val="00531E7B"/>
    <w:rsid w:val="00531FC6"/>
    <w:rsid w:val="0053330B"/>
    <w:rsid w:val="0053337A"/>
    <w:rsid w:val="00533483"/>
    <w:rsid w:val="00533BD6"/>
    <w:rsid w:val="00533ED0"/>
    <w:rsid w:val="00534CC4"/>
    <w:rsid w:val="00534E1E"/>
    <w:rsid w:val="00534F0B"/>
    <w:rsid w:val="005350D6"/>
    <w:rsid w:val="005353EC"/>
    <w:rsid w:val="005365C8"/>
    <w:rsid w:val="005414C0"/>
    <w:rsid w:val="00541641"/>
    <w:rsid w:val="00541F4D"/>
    <w:rsid w:val="005427AD"/>
    <w:rsid w:val="00543C9A"/>
    <w:rsid w:val="00543F5C"/>
    <w:rsid w:val="00543FB3"/>
    <w:rsid w:val="0054452B"/>
    <w:rsid w:val="00545BEE"/>
    <w:rsid w:val="0054690E"/>
    <w:rsid w:val="00546F23"/>
    <w:rsid w:val="005500CA"/>
    <w:rsid w:val="00550472"/>
    <w:rsid w:val="0055084A"/>
    <w:rsid w:val="00551532"/>
    <w:rsid w:val="00552401"/>
    <w:rsid w:val="0055272A"/>
    <w:rsid w:val="00552B6A"/>
    <w:rsid w:val="00552E90"/>
    <w:rsid w:val="00553850"/>
    <w:rsid w:val="00553A23"/>
    <w:rsid w:val="005540BA"/>
    <w:rsid w:val="005545EF"/>
    <w:rsid w:val="00555231"/>
    <w:rsid w:val="00555CBF"/>
    <w:rsid w:val="00555F0C"/>
    <w:rsid w:val="005561C0"/>
    <w:rsid w:val="005579B7"/>
    <w:rsid w:val="005604E4"/>
    <w:rsid w:val="00561D58"/>
    <w:rsid w:val="005622C1"/>
    <w:rsid w:val="005627F5"/>
    <w:rsid w:val="005628F2"/>
    <w:rsid w:val="00562B8A"/>
    <w:rsid w:val="00562C45"/>
    <w:rsid w:val="00562F36"/>
    <w:rsid w:val="00563223"/>
    <w:rsid w:val="005640B4"/>
    <w:rsid w:val="00566819"/>
    <w:rsid w:val="00567102"/>
    <w:rsid w:val="00567DE1"/>
    <w:rsid w:val="00570135"/>
    <w:rsid w:val="00570832"/>
    <w:rsid w:val="0057092D"/>
    <w:rsid w:val="00570DA6"/>
    <w:rsid w:val="00571206"/>
    <w:rsid w:val="0057135F"/>
    <w:rsid w:val="0057161E"/>
    <w:rsid w:val="00571715"/>
    <w:rsid w:val="00571A4C"/>
    <w:rsid w:val="005728BD"/>
    <w:rsid w:val="0057303E"/>
    <w:rsid w:val="0057349C"/>
    <w:rsid w:val="00573633"/>
    <w:rsid w:val="00573699"/>
    <w:rsid w:val="005746C7"/>
    <w:rsid w:val="00580F2E"/>
    <w:rsid w:val="00582407"/>
    <w:rsid w:val="0058283D"/>
    <w:rsid w:val="00582F32"/>
    <w:rsid w:val="005833B8"/>
    <w:rsid w:val="00583A06"/>
    <w:rsid w:val="00583A6C"/>
    <w:rsid w:val="00583BE0"/>
    <w:rsid w:val="00584C5E"/>
    <w:rsid w:val="005855C1"/>
    <w:rsid w:val="00585F3E"/>
    <w:rsid w:val="00587AA3"/>
    <w:rsid w:val="005903D6"/>
    <w:rsid w:val="005922CB"/>
    <w:rsid w:val="005923A4"/>
    <w:rsid w:val="00593866"/>
    <w:rsid w:val="00596011"/>
    <w:rsid w:val="0059624F"/>
    <w:rsid w:val="0059662A"/>
    <w:rsid w:val="00597F5F"/>
    <w:rsid w:val="005A07E4"/>
    <w:rsid w:val="005A100D"/>
    <w:rsid w:val="005A12AE"/>
    <w:rsid w:val="005A13F3"/>
    <w:rsid w:val="005A269B"/>
    <w:rsid w:val="005A3917"/>
    <w:rsid w:val="005A3B22"/>
    <w:rsid w:val="005A498C"/>
    <w:rsid w:val="005A4CE1"/>
    <w:rsid w:val="005A5497"/>
    <w:rsid w:val="005A5FED"/>
    <w:rsid w:val="005A6810"/>
    <w:rsid w:val="005A6BEF"/>
    <w:rsid w:val="005A6C25"/>
    <w:rsid w:val="005A7D36"/>
    <w:rsid w:val="005B0513"/>
    <w:rsid w:val="005B06BB"/>
    <w:rsid w:val="005B154F"/>
    <w:rsid w:val="005B2DEA"/>
    <w:rsid w:val="005B2E8E"/>
    <w:rsid w:val="005B448D"/>
    <w:rsid w:val="005B6397"/>
    <w:rsid w:val="005B6DB1"/>
    <w:rsid w:val="005C0096"/>
    <w:rsid w:val="005C092C"/>
    <w:rsid w:val="005C2F35"/>
    <w:rsid w:val="005C3329"/>
    <w:rsid w:val="005C3407"/>
    <w:rsid w:val="005C3F2E"/>
    <w:rsid w:val="005C410C"/>
    <w:rsid w:val="005C45AF"/>
    <w:rsid w:val="005C4C38"/>
    <w:rsid w:val="005C4D64"/>
    <w:rsid w:val="005C4F01"/>
    <w:rsid w:val="005C61C1"/>
    <w:rsid w:val="005C628A"/>
    <w:rsid w:val="005C6291"/>
    <w:rsid w:val="005C649D"/>
    <w:rsid w:val="005C7403"/>
    <w:rsid w:val="005C74CA"/>
    <w:rsid w:val="005D0AE3"/>
    <w:rsid w:val="005D15A7"/>
    <w:rsid w:val="005D1DEA"/>
    <w:rsid w:val="005D2884"/>
    <w:rsid w:val="005D2BF6"/>
    <w:rsid w:val="005D2ECF"/>
    <w:rsid w:val="005D375B"/>
    <w:rsid w:val="005D397D"/>
    <w:rsid w:val="005D3BDE"/>
    <w:rsid w:val="005D76D3"/>
    <w:rsid w:val="005D7C5D"/>
    <w:rsid w:val="005E0251"/>
    <w:rsid w:val="005E0512"/>
    <w:rsid w:val="005E0A9A"/>
    <w:rsid w:val="005E1143"/>
    <w:rsid w:val="005E2B07"/>
    <w:rsid w:val="005E37F4"/>
    <w:rsid w:val="005E52C7"/>
    <w:rsid w:val="005E6E6E"/>
    <w:rsid w:val="005E7BEE"/>
    <w:rsid w:val="005E7CEA"/>
    <w:rsid w:val="005F0630"/>
    <w:rsid w:val="005F0A7C"/>
    <w:rsid w:val="005F0E49"/>
    <w:rsid w:val="005F11E4"/>
    <w:rsid w:val="005F2280"/>
    <w:rsid w:val="005F2511"/>
    <w:rsid w:val="005F2C73"/>
    <w:rsid w:val="005F3229"/>
    <w:rsid w:val="005F4D9D"/>
    <w:rsid w:val="005F5DE3"/>
    <w:rsid w:val="005F6596"/>
    <w:rsid w:val="005F6DA6"/>
    <w:rsid w:val="005F7371"/>
    <w:rsid w:val="0060065A"/>
    <w:rsid w:val="00600ABD"/>
    <w:rsid w:val="00600AC4"/>
    <w:rsid w:val="00600B3D"/>
    <w:rsid w:val="006018EC"/>
    <w:rsid w:val="006019DB"/>
    <w:rsid w:val="00603C19"/>
    <w:rsid w:val="0060484A"/>
    <w:rsid w:val="00605840"/>
    <w:rsid w:val="0060609F"/>
    <w:rsid w:val="006068AC"/>
    <w:rsid w:val="0060791F"/>
    <w:rsid w:val="00610A14"/>
    <w:rsid w:val="006119EF"/>
    <w:rsid w:val="00612C89"/>
    <w:rsid w:val="0061320A"/>
    <w:rsid w:val="0061395A"/>
    <w:rsid w:val="006139C9"/>
    <w:rsid w:val="00614884"/>
    <w:rsid w:val="00614E61"/>
    <w:rsid w:val="00615D50"/>
    <w:rsid w:val="0061618C"/>
    <w:rsid w:val="00616C69"/>
    <w:rsid w:val="006171C1"/>
    <w:rsid w:val="006171D7"/>
    <w:rsid w:val="006172C8"/>
    <w:rsid w:val="0062003E"/>
    <w:rsid w:val="006208BD"/>
    <w:rsid w:val="0062140A"/>
    <w:rsid w:val="00621F7C"/>
    <w:rsid w:val="00622AA2"/>
    <w:rsid w:val="00623BD4"/>
    <w:rsid w:val="00624451"/>
    <w:rsid w:val="00624520"/>
    <w:rsid w:val="00624A7C"/>
    <w:rsid w:val="00624C7C"/>
    <w:rsid w:val="006251ED"/>
    <w:rsid w:val="00625223"/>
    <w:rsid w:val="00626591"/>
    <w:rsid w:val="00626A54"/>
    <w:rsid w:val="00627898"/>
    <w:rsid w:val="00627DD1"/>
    <w:rsid w:val="00630DAE"/>
    <w:rsid w:val="00630E17"/>
    <w:rsid w:val="006313F0"/>
    <w:rsid w:val="00631474"/>
    <w:rsid w:val="00632041"/>
    <w:rsid w:val="00633088"/>
    <w:rsid w:val="00637EC0"/>
    <w:rsid w:val="006405B3"/>
    <w:rsid w:val="006406F7"/>
    <w:rsid w:val="00643227"/>
    <w:rsid w:val="00643654"/>
    <w:rsid w:val="00644B15"/>
    <w:rsid w:val="006461D3"/>
    <w:rsid w:val="0064678D"/>
    <w:rsid w:val="00646BAB"/>
    <w:rsid w:val="006476A5"/>
    <w:rsid w:val="00650155"/>
    <w:rsid w:val="00650430"/>
    <w:rsid w:val="00651AB4"/>
    <w:rsid w:val="00651E02"/>
    <w:rsid w:val="00653705"/>
    <w:rsid w:val="00654F30"/>
    <w:rsid w:val="006552D9"/>
    <w:rsid w:val="00655326"/>
    <w:rsid w:val="00655DB2"/>
    <w:rsid w:val="006568E9"/>
    <w:rsid w:val="00657A09"/>
    <w:rsid w:val="006611AF"/>
    <w:rsid w:val="00661312"/>
    <w:rsid w:val="006631FD"/>
    <w:rsid w:val="00663B83"/>
    <w:rsid w:val="006648D4"/>
    <w:rsid w:val="006649D1"/>
    <w:rsid w:val="006659BE"/>
    <w:rsid w:val="0066605C"/>
    <w:rsid w:val="00666304"/>
    <w:rsid w:val="006674AD"/>
    <w:rsid w:val="00667747"/>
    <w:rsid w:val="00667CD8"/>
    <w:rsid w:val="0067099A"/>
    <w:rsid w:val="00671C47"/>
    <w:rsid w:val="00673083"/>
    <w:rsid w:val="00673F13"/>
    <w:rsid w:val="00674195"/>
    <w:rsid w:val="006746CA"/>
    <w:rsid w:val="00675280"/>
    <w:rsid w:val="0067532D"/>
    <w:rsid w:val="006756AA"/>
    <w:rsid w:val="0067573C"/>
    <w:rsid w:val="00675756"/>
    <w:rsid w:val="006757F0"/>
    <w:rsid w:val="0067625D"/>
    <w:rsid w:val="00677F43"/>
    <w:rsid w:val="00677F52"/>
    <w:rsid w:val="00680282"/>
    <w:rsid w:val="006810CA"/>
    <w:rsid w:val="00681775"/>
    <w:rsid w:val="0068253B"/>
    <w:rsid w:val="00682584"/>
    <w:rsid w:val="00682CD4"/>
    <w:rsid w:val="00682CF7"/>
    <w:rsid w:val="00683649"/>
    <w:rsid w:val="006857EF"/>
    <w:rsid w:val="00686BA6"/>
    <w:rsid w:val="00687039"/>
    <w:rsid w:val="0069012B"/>
    <w:rsid w:val="006904B9"/>
    <w:rsid w:val="006909BC"/>
    <w:rsid w:val="0069146D"/>
    <w:rsid w:val="00691BD1"/>
    <w:rsid w:val="00691E8F"/>
    <w:rsid w:val="006920E2"/>
    <w:rsid w:val="00692A48"/>
    <w:rsid w:val="00692DD1"/>
    <w:rsid w:val="006934F3"/>
    <w:rsid w:val="006937E3"/>
    <w:rsid w:val="006947FA"/>
    <w:rsid w:val="00695494"/>
    <w:rsid w:val="00697586"/>
    <w:rsid w:val="006975F8"/>
    <w:rsid w:val="006976D6"/>
    <w:rsid w:val="006979FA"/>
    <w:rsid w:val="006A01DA"/>
    <w:rsid w:val="006A0354"/>
    <w:rsid w:val="006A0F66"/>
    <w:rsid w:val="006A1B31"/>
    <w:rsid w:val="006A23EB"/>
    <w:rsid w:val="006A2A71"/>
    <w:rsid w:val="006A3AE7"/>
    <w:rsid w:val="006A5741"/>
    <w:rsid w:val="006A5E31"/>
    <w:rsid w:val="006A7F6C"/>
    <w:rsid w:val="006B04DA"/>
    <w:rsid w:val="006B0A2B"/>
    <w:rsid w:val="006B1157"/>
    <w:rsid w:val="006B17D1"/>
    <w:rsid w:val="006B1FF3"/>
    <w:rsid w:val="006B2649"/>
    <w:rsid w:val="006B27C6"/>
    <w:rsid w:val="006B2C11"/>
    <w:rsid w:val="006B33B9"/>
    <w:rsid w:val="006B3A33"/>
    <w:rsid w:val="006B4123"/>
    <w:rsid w:val="006B55FB"/>
    <w:rsid w:val="006B67BD"/>
    <w:rsid w:val="006B68B7"/>
    <w:rsid w:val="006B6ACF"/>
    <w:rsid w:val="006B6CB2"/>
    <w:rsid w:val="006B7757"/>
    <w:rsid w:val="006B7AD2"/>
    <w:rsid w:val="006B7D98"/>
    <w:rsid w:val="006C0FF4"/>
    <w:rsid w:val="006C370D"/>
    <w:rsid w:val="006C3EBD"/>
    <w:rsid w:val="006C4379"/>
    <w:rsid w:val="006C45DD"/>
    <w:rsid w:val="006C4A6A"/>
    <w:rsid w:val="006C4FAA"/>
    <w:rsid w:val="006C658B"/>
    <w:rsid w:val="006C7082"/>
    <w:rsid w:val="006D2C00"/>
    <w:rsid w:val="006D3F11"/>
    <w:rsid w:val="006D538D"/>
    <w:rsid w:val="006D5F32"/>
    <w:rsid w:val="006E0A15"/>
    <w:rsid w:val="006E0B09"/>
    <w:rsid w:val="006E0BA3"/>
    <w:rsid w:val="006E0F7E"/>
    <w:rsid w:val="006E1111"/>
    <w:rsid w:val="006E1339"/>
    <w:rsid w:val="006E381D"/>
    <w:rsid w:val="006E3BD8"/>
    <w:rsid w:val="006E3CF3"/>
    <w:rsid w:val="006E45A0"/>
    <w:rsid w:val="006E49C4"/>
    <w:rsid w:val="006E4B04"/>
    <w:rsid w:val="006E4BFD"/>
    <w:rsid w:val="006E583E"/>
    <w:rsid w:val="006E72AC"/>
    <w:rsid w:val="006F0993"/>
    <w:rsid w:val="006F0B8F"/>
    <w:rsid w:val="006F1DFB"/>
    <w:rsid w:val="006F421D"/>
    <w:rsid w:val="006F47FD"/>
    <w:rsid w:val="006F534A"/>
    <w:rsid w:val="006F62C0"/>
    <w:rsid w:val="006F76B4"/>
    <w:rsid w:val="00700C5D"/>
    <w:rsid w:val="0070154B"/>
    <w:rsid w:val="0070162F"/>
    <w:rsid w:val="00702094"/>
    <w:rsid w:val="007021E9"/>
    <w:rsid w:val="00703AC3"/>
    <w:rsid w:val="00703B77"/>
    <w:rsid w:val="00703BF9"/>
    <w:rsid w:val="00704F15"/>
    <w:rsid w:val="007056D6"/>
    <w:rsid w:val="00705B6D"/>
    <w:rsid w:val="00705C85"/>
    <w:rsid w:val="00706057"/>
    <w:rsid w:val="00706E63"/>
    <w:rsid w:val="00707B6A"/>
    <w:rsid w:val="00710076"/>
    <w:rsid w:val="00710936"/>
    <w:rsid w:val="00710E52"/>
    <w:rsid w:val="00711E25"/>
    <w:rsid w:val="00711E64"/>
    <w:rsid w:val="00712AA5"/>
    <w:rsid w:val="0071467F"/>
    <w:rsid w:val="007148C1"/>
    <w:rsid w:val="00714D12"/>
    <w:rsid w:val="00714EDD"/>
    <w:rsid w:val="007154FB"/>
    <w:rsid w:val="0071591D"/>
    <w:rsid w:val="00715E25"/>
    <w:rsid w:val="00716C92"/>
    <w:rsid w:val="00717075"/>
    <w:rsid w:val="007200BB"/>
    <w:rsid w:val="00721FF4"/>
    <w:rsid w:val="007222E7"/>
    <w:rsid w:val="007231D5"/>
    <w:rsid w:val="007237FB"/>
    <w:rsid w:val="00723B4B"/>
    <w:rsid w:val="00724B25"/>
    <w:rsid w:val="00726665"/>
    <w:rsid w:val="00726A1E"/>
    <w:rsid w:val="0072720B"/>
    <w:rsid w:val="00730693"/>
    <w:rsid w:val="007325B2"/>
    <w:rsid w:val="00732F38"/>
    <w:rsid w:val="007331A1"/>
    <w:rsid w:val="007332E3"/>
    <w:rsid w:val="00733357"/>
    <w:rsid w:val="00734A1E"/>
    <w:rsid w:val="00735C3B"/>
    <w:rsid w:val="00736332"/>
    <w:rsid w:val="0074049F"/>
    <w:rsid w:val="007409B0"/>
    <w:rsid w:val="00740B41"/>
    <w:rsid w:val="00742966"/>
    <w:rsid w:val="00743C1C"/>
    <w:rsid w:val="00743FE9"/>
    <w:rsid w:val="0074589E"/>
    <w:rsid w:val="00746081"/>
    <w:rsid w:val="007475A6"/>
    <w:rsid w:val="00747C00"/>
    <w:rsid w:val="007503F6"/>
    <w:rsid w:val="00751AD8"/>
    <w:rsid w:val="0075243A"/>
    <w:rsid w:val="00752ACD"/>
    <w:rsid w:val="00752FE0"/>
    <w:rsid w:val="00752FF5"/>
    <w:rsid w:val="007534E1"/>
    <w:rsid w:val="007545AF"/>
    <w:rsid w:val="00754C3C"/>
    <w:rsid w:val="00755882"/>
    <w:rsid w:val="00755D31"/>
    <w:rsid w:val="00755DC2"/>
    <w:rsid w:val="00757547"/>
    <w:rsid w:val="00757941"/>
    <w:rsid w:val="007603C6"/>
    <w:rsid w:val="007604A3"/>
    <w:rsid w:val="00760EAA"/>
    <w:rsid w:val="007612AF"/>
    <w:rsid w:val="0076258F"/>
    <w:rsid w:val="0076368E"/>
    <w:rsid w:val="00764B41"/>
    <w:rsid w:val="00764DA0"/>
    <w:rsid w:val="0076624F"/>
    <w:rsid w:val="00766993"/>
    <w:rsid w:val="00766AAA"/>
    <w:rsid w:val="00766C03"/>
    <w:rsid w:val="00772053"/>
    <w:rsid w:val="0077220E"/>
    <w:rsid w:val="007725C8"/>
    <w:rsid w:val="007725F9"/>
    <w:rsid w:val="00773C10"/>
    <w:rsid w:val="00774BF2"/>
    <w:rsid w:val="00775213"/>
    <w:rsid w:val="007759FE"/>
    <w:rsid w:val="007769C5"/>
    <w:rsid w:val="0077723F"/>
    <w:rsid w:val="00777CE9"/>
    <w:rsid w:val="0078046A"/>
    <w:rsid w:val="00781129"/>
    <w:rsid w:val="00781142"/>
    <w:rsid w:val="007811C9"/>
    <w:rsid w:val="007817E1"/>
    <w:rsid w:val="00782064"/>
    <w:rsid w:val="00784F38"/>
    <w:rsid w:val="00785537"/>
    <w:rsid w:val="00785860"/>
    <w:rsid w:val="00785EEC"/>
    <w:rsid w:val="00785F47"/>
    <w:rsid w:val="00785FB4"/>
    <w:rsid w:val="00786296"/>
    <w:rsid w:val="00786378"/>
    <w:rsid w:val="00786499"/>
    <w:rsid w:val="00786C02"/>
    <w:rsid w:val="007875E8"/>
    <w:rsid w:val="00787B72"/>
    <w:rsid w:val="00787E69"/>
    <w:rsid w:val="007909FC"/>
    <w:rsid w:val="00791255"/>
    <w:rsid w:val="00791B57"/>
    <w:rsid w:val="00793593"/>
    <w:rsid w:val="00793B92"/>
    <w:rsid w:val="00794D01"/>
    <w:rsid w:val="0079599F"/>
    <w:rsid w:val="00795E75"/>
    <w:rsid w:val="00796AB4"/>
    <w:rsid w:val="007A0107"/>
    <w:rsid w:val="007A0C04"/>
    <w:rsid w:val="007A1347"/>
    <w:rsid w:val="007A2172"/>
    <w:rsid w:val="007A2490"/>
    <w:rsid w:val="007A2773"/>
    <w:rsid w:val="007A2F72"/>
    <w:rsid w:val="007A3421"/>
    <w:rsid w:val="007A378E"/>
    <w:rsid w:val="007A3B03"/>
    <w:rsid w:val="007A3BD1"/>
    <w:rsid w:val="007A3F6F"/>
    <w:rsid w:val="007A5365"/>
    <w:rsid w:val="007A54B7"/>
    <w:rsid w:val="007A5BF3"/>
    <w:rsid w:val="007A601C"/>
    <w:rsid w:val="007A62DE"/>
    <w:rsid w:val="007A662B"/>
    <w:rsid w:val="007A68DE"/>
    <w:rsid w:val="007A77C2"/>
    <w:rsid w:val="007A7804"/>
    <w:rsid w:val="007B0B99"/>
    <w:rsid w:val="007B0CE4"/>
    <w:rsid w:val="007B143D"/>
    <w:rsid w:val="007B1752"/>
    <w:rsid w:val="007B2A51"/>
    <w:rsid w:val="007B2B27"/>
    <w:rsid w:val="007B4018"/>
    <w:rsid w:val="007B477C"/>
    <w:rsid w:val="007B48A0"/>
    <w:rsid w:val="007B4B30"/>
    <w:rsid w:val="007B7826"/>
    <w:rsid w:val="007C1BFD"/>
    <w:rsid w:val="007C1C3C"/>
    <w:rsid w:val="007C1F3D"/>
    <w:rsid w:val="007C2226"/>
    <w:rsid w:val="007C3375"/>
    <w:rsid w:val="007C3A22"/>
    <w:rsid w:val="007C3C28"/>
    <w:rsid w:val="007C3F0F"/>
    <w:rsid w:val="007C4D13"/>
    <w:rsid w:val="007C5CD0"/>
    <w:rsid w:val="007C699B"/>
    <w:rsid w:val="007C7747"/>
    <w:rsid w:val="007C7A84"/>
    <w:rsid w:val="007C7D4D"/>
    <w:rsid w:val="007D0C46"/>
    <w:rsid w:val="007D1ADC"/>
    <w:rsid w:val="007D272B"/>
    <w:rsid w:val="007D2C77"/>
    <w:rsid w:val="007D3F15"/>
    <w:rsid w:val="007D41F4"/>
    <w:rsid w:val="007D4890"/>
    <w:rsid w:val="007D4ACD"/>
    <w:rsid w:val="007D4C18"/>
    <w:rsid w:val="007D5128"/>
    <w:rsid w:val="007D5CAC"/>
    <w:rsid w:val="007D6C82"/>
    <w:rsid w:val="007D6F45"/>
    <w:rsid w:val="007D7CD1"/>
    <w:rsid w:val="007E0DD3"/>
    <w:rsid w:val="007E193D"/>
    <w:rsid w:val="007E2B95"/>
    <w:rsid w:val="007E2EB9"/>
    <w:rsid w:val="007E5285"/>
    <w:rsid w:val="007E5306"/>
    <w:rsid w:val="007E5B60"/>
    <w:rsid w:val="007E7798"/>
    <w:rsid w:val="007F042D"/>
    <w:rsid w:val="007F0898"/>
    <w:rsid w:val="007F0D15"/>
    <w:rsid w:val="007F14A5"/>
    <w:rsid w:val="007F18E4"/>
    <w:rsid w:val="007F25A8"/>
    <w:rsid w:val="007F2C04"/>
    <w:rsid w:val="007F2DDE"/>
    <w:rsid w:val="007F4907"/>
    <w:rsid w:val="007F4EED"/>
    <w:rsid w:val="007F663D"/>
    <w:rsid w:val="007F6B5B"/>
    <w:rsid w:val="007F6E98"/>
    <w:rsid w:val="007F7036"/>
    <w:rsid w:val="00800938"/>
    <w:rsid w:val="00801286"/>
    <w:rsid w:val="0080171B"/>
    <w:rsid w:val="00801AC3"/>
    <w:rsid w:val="00802082"/>
    <w:rsid w:val="008025E9"/>
    <w:rsid w:val="00803002"/>
    <w:rsid w:val="00803CCE"/>
    <w:rsid w:val="00804D4F"/>
    <w:rsid w:val="008066D4"/>
    <w:rsid w:val="00806CA5"/>
    <w:rsid w:val="0080759F"/>
    <w:rsid w:val="008075E5"/>
    <w:rsid w:val="0081126F"/>
    <w:rsid w:val="008115B6"/>
    <w:rsid w:val="00811B51"/>
    <w:rsid w:val="008137B3"/>
    <w:rsid w:val="008143D3"/>
    <w:rsid w:val="00814523"/>
    <w:rsid w:val="00815E39"/>
    <w:rsid w:val="00816928"/>
    <w:rsid w:val="008169BB"/>
    <w:rsid w:val="0081711A"/>
    <w:rsid w:val="008173D6"/>
    <w:rsid w:val="00821D72"/>
    <w:rsid w:val="00822828"/>
    <w:rsid w:val="00824226"/>
    <w:rsid w:val="00826292"/>
    <w:rsid w:val="0082630F"/>
    <w:rsid w:val="008269AC"/>
    <w:rsid w:val="008269C6"/>
    <w:rsid w:val="00826EB4"/>
    <w:rsid w:val="00826F20"/>
    <w:rsid w:val="00827D1D"/>
    <w:rsid w:val="00830DCA"/>
    <w:rsid w:val="00830FB2"/>
    <w:rsid w:val="00831C1F"/>
    <w:rsid w:val="00833B09"/>
    <w:rsid w:val="00834BE9"/>
    <w:rsid w:val="008354E4"/>
    <w:rsid w:val="008377BE"/>
    <w:rsid w:val="00837A7E"/>
    <w:rsid w:val="00840C5E"/>
    <w:rsid w:val="00842011"/>
    <w:rsid w:val="00843427"/>
    <w:rsid w:val="0084378B"/>
    <w:rsid w:val="00843A49"/>
    <w:rsid w:val="00845752"/>
    <w:rsid w:val="008500E3"/>
    <w:rsid w:val="00850937"/>
    <w:rsid w:val="0085206E"/>
    <w:rsid w:val="00853515"/>
    <w:rsid w:val="0085522A"/>
    <w:rsid w:val="008555DD"/>
    <w:rsid w:val="008562F0"/>
    <w:rsid w:val="008565A1"/>
    <w:rsid w:val="00856BC7"/>
    <w:rsid w:val="00856D6D"/>
    <w:rsid w:val="008573D3"/>
    <w:rsid w:val="008614C3"/>
    <w:rsid w:val="00861A6E"/>
    <w:rsid w:val="008628BC"/>
    <w:rsid w:val="008629F8"/>
    <w:rsid w:val="00863A31"/>
    <w:rsid w:val="008640C8"/>
    <w:rsid w:val="00865283"/>
    <w:rsid w:val="008655C4"/>
    <w:rsid w:val="00865993"/>
    <w:rsid w:val="00865C97"/>
    <w:rsid w:val="00866107"/>
    <w:rsid w:val="008662CE"/>
    <w:rsid w:val="00866C45"/>
    <w:rsid w:val="00866FFA"/>
    <w:rsid w:val="0086706A"/>
    <w:rsid w:val="008679F6"/>
    <w:rsid w:val="00867AB5"/>
    <w:rsid w:val="00870161"/>
    <w:rsid w:val="0087051A"/>
    <w:rsid w:val="008708F5"/>
    <w:rsid w:val="00871AE5"/>
    <w:rsid w:val="00871FC5"/>
    <w:rsid w:val="00872633"/>
    <w:rsid w:val="008729C9"/>
    <w:rsid w:val="00872BA7"/>
    <w:rsid w:val="00873ED7"/>
    <w:rsid w:val="008748FC"/>
    <w:rsid w:val="00881663"/>
    <w:rsid w:val="008816BB"/>
    <w:rsid w:val="00881A95"/>
    <w:rsid w:val="0088234D"/>
    <w:rsid w:val="008833B4"/>
    <w:rsid w:val="0088363B"/>
    <w:rsid w:val="00883B42"/>
    <w:rsid w:val="00884971"/>
    <w:rsid w:val="00885F41"/>
    <w:rsid w:val="00886ED6"/>
    <w:rsid w:val="008878C8"/>
    <w:rsid w:val="00887E33"/>
    <w:rsid w:val="008909F2"/>
    <w:rsid w:val="00891FFE"/>
    <w:rsid w:val="008920FD"/>
    <w:rsid w:val="008922B3"/>
    <w:rsid w:val="00892803"/>
    <w:rsid w:val="00892D0D"/>
    <w:rsid w:val="00892DF9"/>
    <w:rsid w:val="008930A9"/>
    <w:rsid w:val="008936D7"/>
    <w:rsid w:val="00893821"/>
    <w:rsid w:val="00893CE7"/>
    <w:rsid w:val="008941DE"/>
    <w:rsid w:val="008941FF"/>
    <w:rsid w:val="00895552"/>
    <w:rsid w:val="008957ED"/>
    <w:rsid w:val="00896A17"/>
    <w:rsid w:val="00897068"/>
    <w:rsid w:val="0089779D"/>
    <w:rsid w:val="008A019F"/>
    <w:rsid w:val="008A02A6"/>
    <w:rsid w:val="008A04B5"/>
    <w:rsid w:val="008A2250"/>
    <w:rsid w:val="008A2CC7"/>
    <w:rsid w:val="008A31D6"/>
    <w:rsid w:val="008A503D"/>
    <w:rsid w:val="008A6C4D"/>
    <w:rsid w:val="008A7555"/>
    <w:rsid w:val="008B1CCE"/>
    <w:rsid w:val="008B2342"/>
    <w:rsid w:val="008B248E"/>
    <w:rsid w:val="008B2955"/>
    <w:rsid w:val="008B391A"/>
    <w:rsid w:val="008B5CCB"/>
    <w:rsid w:val="008B653D"/>
    <w:rsid w:val="008B77A2"/>
    <w:rsid w:val="008B78B1"/>
    <w:rsid w:val="008B7984"/>
    <w:rsid w:val="008B7D1E"/>
    <w:rsid w:val="008C0777"/>
    <w:rsid w:val="008C0DFF"/>
    <w:rsid w:val="008C12BF"/>
    <w:rsid w:val="008C189B"/>
    <w:rsid w:val="008C1A97"/>
    <w:rsid w:val="008C383A"/>
    <w:rsid w:val="008C3E00"/>
    <w:rsid w:val="008C3E36"/>
    <w:rsid w:val="008C4A95"/>
    <w:rsid w:val="008C5518"/>
    <w:rsid w:val="008C60D8"/>
    <w:rsid w:val="008C7CBD"/>
    <w:rsid w:val="008C7E71"/>
    <w:rsid w:val="008D0312"/>
    <w:rsid w:val="008D0A6A"/>
    <w:rsid w:val="008D0DE5"/>
    <w:rsid w:val="008D191C"/>
    <w:rsid w:val="008D3F5A"/>
    <w:rsid w:val="008D4410"/>
    <w:rsid w:val="008D49F1"/>
    <w:rsid w:val="008D4FD8"/>
    <w:rsid w:val="008D5207"/>
    <w:rsid w:val="008D53D7"/>
    <w:rsid w:val="008D5AC9"/>
    <w:rsid w:val="008D5D15"/>
    <w:rsid w:val="008D758A"/>
    <w:rsid w:val="008D75D5"/>
    <w:rsid w:val="008D7DB8"/>
    <w:rsid w:val="008E042E"/>
    <w:rsid w:val="008E0713"/>
    <w:rsid w:val="008E10A0"/>
    <w:rsid w:val="008E1101"/>
    <w:rsid w:val="008E11CD"/>
    <w:rsid w:val="008E2369"/>
    <w:rsid w:val="008E2CA4"/>
    <w:rsid w:val="008E4199"/>
    <w:rsid w:val="008E4A19"/>
    <w:rsid w:val="008E631C"/>
    <w:rsid w:val="008E69BD"/>
    <w:rsid w:val="008F0296"/>
    <w:rsid w:val="008F02BB"/>
    <w:rsid w:val="008F14BC"/>
    <w:rsid w:val="008F2431"/>
    <w:rsid w:val="008F2FAC"/>
    <w:rsid w:val="008F2FC6"/>
    <w:rsid w:val="008F39A2"/>
    <w:rsid w:val="008F3F3D"/>
    <w:rsid w:val="008F4722"/>
    <w:rsid w:val="008F4DEC"/>
    <w:rsid w:val="008F50BC"/>
    <w:rsid w:val="008F53A9"/>
    <w:rsid w:val="008F572D"/>
    <w:rsid w:val="008F583C"/>
    <w:rsid w:val="008F7770"/>
    <w:rsid w:val="008F7CB0"/>
    <w:rsid w:val="009004D4"/>
    <w:rsid w:val="0090152C"/>
    <w:rsid w:val="00902A5E"/>
    <w:rsid w:val="00902B3A"/>
    <w:rsid w:val="009037D1"/>
    <w:rsid w:val="00903F10"/>
    <w:rsid w:val="009042B2"/>
    <w:rsid w:val="00905175"/>
    <w:rsid w:val="009056E8"/>
    <w:rsid w:val="00905EB5"/>
    <w:rsid w:val="00906675"/>
    <w:rsid w:val="00907667"/>
    <w:rsid w:val="00907C82"/>
    <w:rsid w:val="0091109A"/>
    <w:rsid w:val="00912F19"/>
    <w:rsid w:val="00913138"/>
    <w:rsid w:val="00915199"/>
    <w:rsid w:val="00915399"/>
    <w:rsid w:val="00916542"/>
    <w:rsid w:val="009165D2"/>
    <w:rsid w:val="00916826"/>
    <w:rsid w:val="00916CD7"/>
    <w:rsid w:val="009214B8"/>
    <w:rsid w:val="00922645"/>
    <w:rsid w:val="00922B7A"/>
    <w:rsid w:val="00923D15"/>
    <w:rsid w:val="00923EF2"/>
    <w:rsid w:val="00924D2F"/>
    <w:rsid w:val="00924FB7"/>
    <w:rsid w:val="00925990"/>
    <w:rsid w:val="00926914"/>
    <w:rsid w:val="00926CE6"/>
    <w:rsid w:val="00926EBD"/>
    <w:rsid w:val="009308D0"/>
    <w:rsid w:val="0093101B"/>
    <w:rsid w:val="009321A4"/>
    <w:rsid w:val="00933B05"/>
    <w:rsid w:val="00934E17"/>
    <w:rsid w:val="009354C6"/>
    <w:rsid w:val="0093624D"/>
    <w:rsid w:val="009368EE"/>
    <w:rsid w:val="00943608"/>
    <w:rsid w:val="009437E8"/>
    <w:rsid w:val="00943BD4"/>
    <w:rsid w:val="00944735"/>
    <w:rsid w:val="00944D10"/>
    <w:rsid w:val="00944D52"/>
    <w:rsid w:val="00944E34"/>
    <w:rsid w:val="00944E38"/>
    <w:rsid w:val="00944F92"/>
    <w:rsid w:val="00945258"/>
    <w:rsid w:val="009468D1"/>
    <w:rsid w:val="00950825"/>
    <w:rsid w:val="009519A1"/>
    <w:rsid w:val="00951BBF"/>
    <w:rsid w:val="00953943"/>
    <w:rsid w:val="009549A1"/>
    <w:rsid w:val="00954CEC"/>
    <w:rsid w:val="0095546A"/>
    <w:rsid w:val="00955838"/>
    <w:rsid w:val="00955B1B"/>
    <w:rsid w:val="00955F08"/>
    <w:rsid w:val="009565F8"/>
    <w:rsid w:val="009567E2"/>
    <w:rsid w:val="009568E1"/>
    <w:rsid w:val="00956ED0"/>
    <w:rsid w:val="0095717D"/>
    <w:rsid w:val="009606FE"/>
    <w:rsid w:val="0096139F"/>
    <w:rsid w:val="009618B1"/>
    <w:rsid w:val="00962018"/>
    <w:rsid w:val="00962598"/>
    <w:rsid w:val="00963AD2"/>
    <w:rsid w:val="00963AE0"/>
    <w:rsid w:val="0096450B"/>
    <w:rsid w:val="00964903"/>
    <w:rsid w:val="009658F2"/>
    <w:rsid w:val="009666DE"/>
    <w:rsid w:val="0096689C"/>
    <w:rsid w:val="00966DC8"/>
    <w:rsid w:val="00967892"/>
    <w:rsid w:val="00967955"/>
    <w:rsid w:val="00967CAD"/>
    <w:rsid w:val="00970997"/>
    <w:rsid w:val="00971B0C"/>
    <w:rsid w:val="00971C19"/>
    <w:rsid w:val="00971C49"/>
    <w:rsid w:val="009745B4"/>
    <w:rsid w:val="009745FC"/>
    <w:rsid w:val="00976B55"/>
    <w:rsid w:val="00976DCF"/>
    <w:rsid w:val="009776B3"/>
    <w:rsid w:val="00977BE3"/>
    <w:rsid w:val="00977F37"/>
    <w:rsid w:val="00980C0D"/>
    <w:rsid w:val="00980E84"/>
    <w:rsid w:val="00984537"/>
    <w:rsid w:val="00984737"/>
    <w:rsid w:val="00984DEA"/>
    <w:rsid w:val="009854D1"/>
    <w:rsid w:val="00986BEC"/>
    <w:rsid w:val="00986E3A"/>
    <w:rsid w:val="00986E4C"/>
    <w:rsid w:val="0099032B"/>
    <w:rsid w:val="009907F3"/>
    <w:rsid w:val="00992102"/>
    <w:rsid w:val="00992DEC"/>
    <w:rsid w:val="009934A5"/>
    <w:rsid w:val="00993EE0"/>
    <w:rsid w:val="00994221"/>
    <w:rsid w:val="0099443B"/>
    <w:rsid w:val="00994F1D"/>
    <w:rsid w:val="009950B2"/>
    <w:rsid w:val="00996C99"/>
    <w:rsid w:val="00997CF3"/>
    <w:rsid w:val="009A056C"/>
    <w:rsid w:val="009A0D84"/>
    <w:rsid w:val="009A2B09"/>
    <w:rsid w:val="009A2CFB"/>
    <w:rsid w:val="009A2D51"/>
    <w:rsid w:val="009A312C"/>
    <w:rsid w:val="009A32D7"/>
    <w:rsid w:val="009A414C"/>
    <w:rsid w:val="009A453C"/>
    <w:rsid w:val="009A48FC"/>
    <w:rsid w:val="009A4C7C"/>
    <w:rsid w:val="009A6560"/>
    <w:rsid w:val="009A6F68"/>
    <w:rsid w:val="009A723A"/>
    <w:rsid w:val="009A75E4"/>
    <w:rsid w:val="009A7B72"/>
    <w:rsid w:val="009B10AC"/>
    <w:rsid w:val="009B17E2"/>
    <w:rsid w:val="009B1CEA"/>
    <w:rsid w:val="009B27A8"/>
    <w:rsid w:val="009B28D7"/>
    <w:rsid w:val="009B3476"/>
    <w:rsid w:val="009B3BB5"/>
    <w:rsid w:val="009B756C"/>
    <w:rsid w:val="009B7732"/>
    <w:rsid w:val="009B787F"/>
    <w:rsid w:val="009B7995"/>
    <w:rsid w:val="009C0A48"/>
    <w:rsid w:val="009C0FCB"/>
    <w:rsid w:val="009C1993"/>
    <w:rsid w:val="009C314E"/>
    <w:rsid w:val="009C38F5"/>
    <w:rsid w:val="009C3DC6"/>
    <w:rsid w:val="009C4464"/>
    <w:rsid w:val="009C4E68"/>
    <w:rsid w:val="009C7A5E"/>
    <w:rsid w:val="009C7C76"/>
    <w:rsid w:val="009D08BF"/>
    <w:rsid w:val="009D10D5"/>
    <w:rsid w:val="009D1430"/>
    <w:rsid w:val="009D21F8"/>
    <w:rsid w:val="009D26F4"/>
    <w:rsid w:val="009D303C"/>
    <w:rsid w:val="009D3227"/>
    <w:rsid w:val="009D3FA4"/>
    <w:rsid w:val="009D4480"/>
    <w:rsid w:val="009D51AD"/>
    <w:rsid w:val="009D5D39"/>
    <w:rsid w:val="009D6150"/>
    <w:rsid w:val="009D67AD"/>
    <w:rsid w:val="009D6C41"/>
    <w:rsid w:val="009D6D73"/>
    <w:rsid w:val="009D77EF"/>
    <w:rsid w:val="009D7917"/>
    <w:rsid w:val="009D7F6F"/>
    <w:rsid w:val="009E017D"/>
    <w:rsid w:val="009E2A4B"/>
    <w:rsid w:val="009E3081"/>
    <w:rsid w:val="009E310C"/>
    <w:rsid w:val="009E3C3B"/>
    <w:rsid w:val="009E4479"/>
    <w:rsid w:val="009E4A90"/>
    <w:rsid w:val="009E506B"/>
    <w:rsid w:val="009E5867"/>
    <w:rsid w:val="009E5D63"/>
    <w:rsid w:val="009E6365"/>
    <w:rsid w:val="009E6523"/>
    <w:rsid w:val="009E6C4C"/>
    <w:rsid w:val="009E7154"/>
    <w:rsid w:val="009E7BA0"/>
    <w:rsid w:val="009F01FD"/>
    <w:rsid w:val="009F0C97"/>
    <w:rsid w:val="009F1AFF"/>
    <w:rsid w:val="009F3973"/>
    <w:rsid w:val="009F3C0B"/>
    <w:rsid w:val="009F55A9"/>
    <w:rsid w:val="009F6FB5"/>
    <w:rsid w:val="009F774B"/>
    <w:rsid w:val="009F7C8C"/>
    <w:rsid w:val="00A01EC2"/>
    <w:rsid w:val="00A034C6"/>
    <w:rsid w:val="00A035D1"/>
    <w:rsid w:val="00A048F9"/>
    <w:rsid w:val="00A04C84"/>
    <w:rsid w:val="00A05F91"/>
    <w:rsid w:val="00A0777B"/>
    <w:rsid w:val="00A07CB0"/>
    <w:rsid w:val="00A1058F"/>
    <w:rsid w:val="00A10910"/>
    <w:rsid w:val="00A10BA6"/>
    <w:rsid w:val="00A11368"/>
    <w:rsid w:val="00A11759"/>
    <w:rsid w:val="00A11A7A"/>
    <w:rsid w:val="00A12356"/>
    <w:rsid w:val="00A128A6"/>
    <w:rsid w:val="00A12F68"/>
    <w:rsid w:val="00A138B6"/>
    <w:rsid w:val="00A141F4"/>
    <w:rsid w:val="00A14C45"/>
    <w:rsid w:val="00A15C12"/>
    <w:rsid w:val="00A1611E"/>
    <w:rsid w:val="00A1692C"/>
    <w:rsid w:val="00A16EFA"/>
    <w:rsid w:val="00A20199"/>
    <w:rsid w:val="00A2134A"/>
    <w:rsid w:val="00A217A0"/>
    <w:rsid w:val="00A21CF2"/>
    <w:rsid w:val="00A22A21"/>
    <w:rsid w:val="00A22CC2"/>
    <w:rsid w:val="00A23430"/>
    <w:rsid w:val="00A23961"/>
    <w:rsid w:val="00A2431C"/>
    <w:rsid w:val="00A24797"/>
    <w:rsid w:val="00A247E8"/>
    <w:rsid w:val="00A253BA"/>
    <w:rsid w:val="00A254B4"/>
    <w:rsid w:val="00A25EF4"/>
    <w:rsid w:val="00A26FA7"/>
    <w:rsid w:val="00A274B4"/>
    <w:rsid w:val="00A3168A"/>
    <w:rsid w:val="00A324A8"/>
    <w:rsid w:val="00A324E3"/>
    <w:rsid w:val="00A37AB7"/>
    <w:rsid w:val="00A40F92"/>
    <w:rsid w:val="00A4285B"/>
    <w:rsid w:val="00A4310E"/>
    <w:rsid w:val="00A4331F"/>
    <w:rsid w:val="00A43660"/>
    <w:rsid w:val="00A43767"/>
    <w:rsid w:val="00A437A2"/>
    <w:rsid w:val="00A43AD8"/>
    <w:rsid w:val="00A44A15"/>
    <w:rsid w:val="00A453D5"/>
    <w:rsid w:val="00A4546D"/>
    <w:rsid w:val="00A45BFB"/>
    <w:rsid w:val="00A45DC8"/>
    <w:rsid w:val="00A474D5"/>
    <w:rsid w:val="00A478A6"/>
    <w:rsid w:val="00A50403"/>
    <w:rsid w:val="00A50954"/>
    <w:rsid w:val="00A50B1C"/>
    <w:rsid w:val="00A50E3F"/>
    <w:rsid w:val="00A51A4C"/>
    <w:rsid w:val="00A51F36"/>
    <w:rsid w:val="00A532D9"/>
    <w:rsid w:val="00A5351B"/>
    <w:rsid w:val="00A543BE"/>
    <w:rsid w:val="00A54B11"/>
    <w:rsid w:val="00A55945"/>
    <w:rsid w:val="00A561A8"/>
    <w:rsid w:val="00A56741"/>
    <w:rsid w:val="00A56B6E"/>
    <w:rsid w:val="00A6006C"/>
    <w:rsid w:val="00A607CD"/>
    <w:rsid w:val="00A607FE"/>
    <w:rsid w:val="00A617C9"/>
    <w:rsid w:val="00A61FBC"/>
    <w:rsid w:val="00A623DF"/>
    <w:rsid w:val="00A628E2"/>
    <w:rsid w:val="00A634E2"/>
    <w:rsid w:val="00A636F7"/>
    <w:rsid w:val="00A656E1"/>
    <w:rsid w:val="00A6667E"/>
    <w:rsid w:val="00A701E3"/>
    <w:rsid w:val="00A73034"/>
    <w:rsid w:val="00A7350C"/>
    <w:rsid w:val="00A73516"/>
    <w:rsid w:val="00A73EC2"/>
    <w:rsid w:val="00A74156"/>
    <w:rsid w:val="00A748AB"/>
    <w:rsid w:val="00A74BEC"/>
    <w:rsid w:val="00A7516B"/>
    <w:rsid w:val="00A7551B"/>
    <w:rsid w:val="00A7616C"/>
    <w:rsid w:val="00A8045B"/>
    <w:rsid w:val="00A804A3"/>
    <w:rsid w:val="00A80756"/>
    <w:rsid w:val="00A80DD0"/>
    <w:rsid w:val="00A81374"/>
    <w:rsid w:val="00A8164F"/>
    <w:rsid w:val="00A822B8"/>
    <w:rsid w:val="00A83ED6"/>
    <w:rsid w:val="00A847FB"/>
    <w:rsid w:val="00A84B44"/>
    <w:rsid w:val="00A8502C"/>
    <w:rsid w:val="00A87DA7"/>
    <w:rsid w:val="00A9127F"/>
    <w:rsid w:val="00A91AFA"/>
    <w:rsid w:val="00A9232B"/>
    <w:rsid w:val="00A93624"/>
    <w:rsid w:val="00A94848"/>
    <w:rsid w:val="00A94EA1"/>
    <w:rsid w:val="00A955C5"/>
    <w:rsid w:val="00A96FE3"/>
    <w:rsid w:val="00A970EB"/>
    <w:rsid w:val="00AA0693"/>
    <w:rsid w:val="00AA0F7C"/>
    <w:rsid w:val="00AA10D2"/>
    <w:rsid w:val="00AA10D4"/>
    <w:rsid w:val="00AA15D2"/>
    <w:rsid w:val="00AA31D4"/>
    <w:rsid w:val="00AA33A6"/>
    <w:rsid w:val="00AA5218"/>
    <w:rsid w:val="00AA68B7"/>
    <w:rsid w:val="00AA69E7"/>
    <w:rsid w:val="00AA6F72"/>
    <w:rsid w:val="00AA6FC6"/>
    <w:rsid w:val="00AA7790"/>
    <w:rsid w:val="00AB05C6"/>
    <w:rsid w:val="00AB1668"/>
    <w:rsid w:val="00AB1A95"/>
    <w:rsid w:val="00AB2174"/>
    <w:rsid w:val="00AB21B1"/>
    <w:rsid w:val="00AB2D09"/>
    <w:rsid w:val="00AB3D69"/>
    <w:rsid w:val="00AB446D"/>
    <w:rsid w:val="00AB4638"/>
    <w:rsid w:val="00AB6113"/>
    <w:rsid w:val="00AB6553"/>
    <w:rsid w:val="00AB6F63"/>
    <w:rsid w:val="00AB7BF1"/>
    <w:rsid w:val="00AB7C1E"/>
    <w:rsid w:val="00AC23E1"/>
    <w:rsid w:val="00AC27EC"/>
    <w:rsid w:val="00AC2D89"/>
    <w:rsid w:val="00AC2F41"/>
    <w:rsid w:val="00AC4576"/>
    <w:rsid w:val="00AC4E5D"/>
    <w:rsid w:val="00AC5DA9"/>
    <w:rsid w:val="00AC73DF"/>
    <w:rsid w:val="00AC7E9E"/>
    <w:rsid w:val="00AD0B34"/>
    <w:rsid w:val="00AD1451"/>
    <w:rsid w:val="00AD17D4"/>
    <w:rsid w:val="00AD3C5F"/>
    <w:rsid w:val="00AD3F8F"/>
    <w:rsid w:val="00AD4277"/>
    <w:rsid w:val="00AD45CF"/>
    <w:rsid w:val="00AD4A3B"/>
    <w:rsid w:val="00AD4B4C"/>
    <w:rsid w:val="00AD54D6"/>
    <w:rsid w:val="00AD5AED"/>
    <w:rsid w:val="00AD64B9"/>
    <w:rsid w:val="00AD6FF2"/>
    <w:rsid w:val="00AD7092"/>
    <w:rsid w:val="00AE070F"/>
    <w:rsid w:val="00AE0B7F"/>
    <w:rsid w:val="00AE0F26"/>
    <w:rsid w:val="00AE17B9"/>
    <w:rsid w:val="00AE20B2"/>
    <w:rsid w:val="00AE26EC"/>
    <w:rsid w:val="00AE283C"/>
    <w:rsid w:val="00AE2ED6"/>
    <w:rsid w:val="00AE3AEC"/>
    <w:rsid w:val="00AE3B6A"/>
    <w:rsid w:val="00AE3D30"/>
    <w:rsid w:val="00AE4D0D"/>
    <w:rsid w:val="00AE5042"/>
    <w:rsid w:val="00AE5D7B"/>
    <w:rsid w:val="00AE5F81"/>
    <w:rsid w:val="00AE61A0"/>
    <w:rsid w:val="00AE6525"/>
    <w:rsid w:val="00AE65A3"/>
    <w:rsid w:val="00AE708D"/>
    <w:rsid w:val="00AE7BEF"/>
    <w:rsid w:val="00AF02CD"/>
    <w:rsid w:val="00AF0812"/>
    <w:rsid w:val="00AF0E0A"/>
    <w:rsid w:val="00AF0E77"/>
    <w:rsid w:val="00AF0F85"/>
    <w:rsid w:val="00AF1CE1"/>
    <w:rsid w:val="00AF205B"/>
    <w:rsid w:val="00AF2EAD"/>
    <w:rsid w:val="00AF3DCB"/>
    <w:rsid w:val="00AF3DD9"/>
    <w:rsid w:val="00AF4745"/>
    <w:rsid w:val="00AF47DC"/>
    <w:rsid w:val="00AF6062"/>
    <w:rsid w:val="00AF62EE"/>
    <w:rsid w:val="00AF6A4D"/>
    <w:rsid w:val="00AF704A"/>
    <w:rsid w:val="00AF7167"/>
    <w:rsid w:val="00AF7B06"/>
    <w:rsid w:val="00AF7E1F"/>
    <w:rsid w:val="00B01127"/>
    <w:rsid w:val="00B0198B"/>
    <w:rsid w:val="00B01C1C"/>
    <w:rsid w:val="00B023FD"/>
    <w:rsid w:val="00B0264D"/>
    <w:rsid w:val="00B0332A"/>
    <w:rsid w:val="00B03654"/>
    <w:rsid w:val="00B03697"/>
    <w:rsid w:val="00B07313"/>
    <w:rsid w:val="00B0780A"/>
    <w:rsid w:val="00B07E6A"/>
    <w:rsid w:val="00B1028C"/>
    <w:rsid w:val="00B105AB"/>
    <w:rsid w:val="00B10A08"/>
    <w:rsid w:val="00B1145A"/>
    <w:rsid w:val="00B11661"/>
    <w:rsid w:val="00B1177A"/>
    <w:rsid w:val="00B123AD"/>
    <w:rsid w:val="00B13169"/>
    <w:rsid w:val="00B137FD"/>
    <w:rsid w:val="00B153CC"/>
    <w:rsid w:val="00B15EE8"/>
    <w:rsid w:val="00B17A95"/>
    <w:rsid w:val="00B20626"/>
    <w:rsid w:val="00B20E88"/>
    <w:rsid w:val="00B20F7D"/>
    <w:rsid w:val="00B232CD"/>
    <w:rsid w:val="00B23355"/>
    <w:rsid w:val="00B2352C"/>
    <w:rsid w:val="00B239EE"/>
    <w:rsid w:val="00B23D81"/>
    <w:rsid w:val="00B23FC8"/>
    <w:rsid w:val="00B24914"/>
    <w:rsid w:val="00B2554F"/>
    <w:rsid w:val="00B25758"/>
    <w:rsid w:val="00B2581A"/>
    <w:rsid w:val="00B25876"/>
    <w:rsid w:val="00B25C25"/>
    <w:rsid w:val="00B262C9"/>
    <w:rsid w:val="00B311D2"/>
    <w:rsid w:val="00B31EF5"/>
    <w:rsid w:val="00B32161"/>
    <w:rsid w:val="00B3292C"/>
    <w:rsid w:val="00B332E1"/>
    <w:rsid w:val="00B33CEF"/>
    <w:rsid w:val="00B33F28"/>
    <w:rsid w:val="00B34667"/>
    <w:rsid w:val="00B35F7C"/>
    <w:rsid w:val="00B36399"/>
    <w:rsid w:val="00B36808"/>
    <w:rsid w:val="00B369C2"/>
    <w:rsid w:val="00B37E91"/>
    <w:rsid w:val="00B405D3"/>
    <w:rsid w:val="00B4205C"/>
    <w:rsid w:val="00B42378"/>
    <w:rsid w:val="00B423B8"/>
    <w:rsid w:val="00B42996"/>
    <w:rsid w:val="00B42C93"/>
    <w:rsid w:val="00B435D1"/>
    <w:rsid w:val="00B4420A"/>
    <w:rsid w:val="00B44549"/>
    <w:rsid w:val="00B44B00"/>
    <w:rsid w:val="00B45BD4"/>
    <w:rsid w:val="00B45EFB"/>
    <w:rsid w:val="00B46D2A"/>
    <w:rsid w:val="00B47276"/>
    <w:rsid w:val="00B478BC"/>
    <w:rsid w:val="00B47C96"/>
    <w:rsid w:val="00B503E0"/>
    <w:rsid w:val="00B50C7B"/>
    <w:rsid w:val="00B5147D"/>
    <w:rsid w:val="00B519CF"/>
    <w:rsid w:val="00B53041"/>
    <w:rsid w:val="00B53CAC"/>
    <w:rsid w:val="00B54568"/>
    <w:rsid w:val="00B551A9"/>
    <w:rsid w:val="00B56707"/>
    <w:rsid w:val="00B568C2"/>
    <w:rsid w:val="00B5777F"/>
    <w:rsid w:val="00B60517"/>
    <w:rsid w:val="00B62DEA"/>
    <w:rsid w:val="00B63189"/>
    <w:rsid w:val="00B64156"/>
    <w:rsid w:val="00B64D23"/>
    <w:rsid w:val="00B64EAE"/>
    <w:rsid w:val="00B6606C"/>
    <w:rsid w:val="00B66907"/>
    <w:rsid w:val="00B671C5"/>
    <w:rsid w:val="00B67DED"/>
    <w:rsid w:val="00B67E4E"/>
    <w:rsid w:val="00B67EDC"/>
    <w:rsid w:val="00B707F8"/>
    <w:rsid w:val="00B70FA2"/>
    <w:rsid w:val="00B717F0"/>
    <w:rsid w:val="00B71F32"/>
    <w:rsid w:val="00B7238D"/>
    <w:rsid w:val="00B72E14"/>
    <w:rsid w:val="00B731E5"/>
    <w:rsid w:val="00B73D99"/>
    <w:rsid w:val="00B74FB1"/>
    <w:rsid w:val="00B801E1"/>
    <w:rsid w:val="00B804F9"/>
    <w:rsid w:val="00B805F6"/>
    <w:rsid w:val="00B80BCC"/>
    <w:rsid w:val="00B81B26"/>
    <w:rsid w:val="00B82C66"/>
    <w:rsid w:val="00B82ECB"/>
    <w:rsid w:val="00B841CA"/>
    <w:rsid w:val="00B8438A"/>
    <w:rsid w:val="00B852A0"/>
    <w:rsid w:val="00B85322"/>
    <w:rsid w:val="00B858FC"/>
    <w:rsid w:val="00B85AF9"/>
    <w:rsid w:val="00B8612C"/>
    <w:rsid w:val="00B90B55"/>
    <w:rsid w:val="00B90E11"/>
    <w:rsid w:val="00B915FE"/>
    <w:rsid w:val="00B91B0B"/>
    <w:rsid w:val="00B92274"/>
    <w:rsid w:val="00B933D1"/>
    <w:rsid w:val="00B9452A"/>
    <w:rsid w:val="00B94C56"/>
    <w:rsid w:val="00B952D6"/>
    <w:rsid w:val="00B95C1F"/>
    <w:rsid w:val="00B9656C"/>
    <w:rsid w:val="00B97816"/>
    <w:rsid w:val="00BA1B4F"/>
    <w:rsid w:val="00BA2641"/>
    <w:rsid w:val="00BA2C73"/>
    <w:rsid w:val="00BA2CE3"/>
    <w:rsid w:val="00BA2E68"/>
    <w:rsid w:val="00BA3086"/>
    <w:rsid w:val="00BA3A66"/>
    <w:rsid w:val="00BA5619"/>
    <w:rsid w:val="00BA64F8"/>
    <w:rsid w:val="00BA721B"/>
    <w:rsid w:val="00BA7AC2"/>
    <w:rsid w:val="00BA7D82"/>
    <w:rsid w:val="00BB180A"/>
    <w:rsid w:val="00BB19E4"/>
    <w:rsid w:val="00BB2080"/>
    <w:rsid w:val="00BB2586"/>
    <w:rsid w:val="00BB2971"/>
    <w:rsid w:val="00BB2D30"/>
    <w:rsid w:val="00BB396E"/>
    <w:rsid w:val="00BB41EF"/>
    <w:rsid w:val="00BB4866"/>
    <w:rsid w:val="00BB53F8"/>
    <w:rsid w:val="00BB605D"/>
    <w:rsid w:val="00BB676D"/>
    <w:rsid w:val="00BC0583"/>
    <w:rsid w:val="00BC0C9C"/>
    <w:rsid w:val="00BC20E4"/>
    <w:rsid w:val="00BC2C7D"/>
    <w:rsid w:val="00BC3489"/>
    <w:rsid w:val="00BC3A59"/>
    <w:rsid w:val="00BC43DB"/>
    <w:rsid w:val="00BC47B5"/>
    <w:rsid w:val="00BC58C0"/>
    <w:rsid w:val="00BC6C2C"/>
    <w:rsid w:val="00BC6C4C"/>
    <w:rsid w:val="00BC73E3"/>
    <w:rsid w:val="00BC76E7"/>
    <w:rsid w:val="00BC7E2A"/>
    <w:rsid w:val="00BD0023"/>
    <w:rsid w:val="00BD0468"/>
    <w:rsid w:val="00BD14CB"/>
    <w:rsid w:val="00BD22AB"/>
    <w:rsid w:val="00BD22B2"/>
    <w:rsid w:val="00BD35E6"/>
    <w:rsid w:val="00BD40C3"/>
    <w:rsid w:val="00BD4A16"/>
    <w:rsid w:val="00BD6247"/>
    <w:rsid w:val="00BD6C6E"/>
    <w:rsid w:val="00BD7277"/>
    <w:rsid w:val="00BD74A5"/>
    <w:rsid w:val="00BD7C37"/>
    <w:rsid w:val="00BE25C2"/>
    <w:rsid w:val="00BE3FFB"/>
    <w:rsid w:val="00BE42D4"/>
    <w:rsid w:val="00BE575E"/>
    <w:rsid w:val="00BE58FD"/>
    <w:rsid w:val="00BE5CCC"/>
    <w:rsid w:val="00BE6C14"/>
    <w:rsid w:val="00BF031C"/>
    <w:rsid w:val="00BF104A"/>
    <w:rsid w:val="00BF2DB9"/>
    <w:rsid w:val="00BF521C"/>
    <w:rsid w:val="00BF5538"/>
    <w:rsid w:val="00BF5943"/>
    <w:rsid w:val="00BF632F"/>
    <w:rsid w:val="00BF6839"/>
    <w:rsid w:val="00BF7238"/>
    <w:rsid w:val="00BF78C0"/>
    <w:rsid w:val="00BF7DE0"/>
    <w:rsid w:val="00BF7E38"/>
    <w:rsid w:val="00C00439"/>
    <w:rsid w:val="00C0150F"/>
    <w:rsid w:val="00C01B14"/>
    <w:rsid w:val="00C0287A"/>
    <w:rsid w:val="00C02A4F"/>
    <w:rsid w:val="00C0346B"/>
    <w:rsid w:val="00C039C0"/>
    <w:rsid w:val="00C04BDE"/>
    <w:rsid w:val="00C04D47"/>
    <w:rsid w:val="00C06E41"/>
    <w:rsid w:val="00C0753E"/>
    <w:rsid w:val="00C079D4"/>
    <w:rsid w:val="00C108A3"/>
    <w:rsid w:val="00C10EF6"/>
    <w:rsid w:val="00C11904"/>
    <w:rsid w:val="00C12198"/>
    <w:rsid w:val="00C13545"/>
    <w:rsid w:val="00C1364F"/>
    <w:rsid w:val="00C1534D"/>
    <w:rsid w:val="00C200FB"/>
    <w:rsid w:val="00C209A3"/>
    <w:rsid w:val="00C216CE"/>
    <w:rsid w:val="00C227E1"/>
    <w:rsid w:val="00C22D0B"/>
    <w:rsid w:val="00C245A7"/>
    <w:rsid w:val="00C24911"/>
    <w:rsid w:val="00C2498B"/>
    <w:rsid w:val="00C2564D"/>
    <w:rsid w:val="00C25B9E"/>
    <w:rsid w:val="00C2652C"/>
    <w:rsid w:val="00C2679B"/>
    <w:rsid w:val="00C26B36"/>
    <w:rsid w:val="00C30E7B"/>
    <w:rsid w:val="00C3123E"/>
    <w:rsid w:val="00C31A5E"/>
    <w:rsid w:val="00C32193"/>
    <w:rsid w:val="00C33409"/>
    <w:rsid w:val="00C33C5F"/>
    <w:rsid w:val="00C37299"/>
    <w:rsid w:val="00C37323"/>
    <w:rsid w:val="00C37510"/>
    <w:rsid w:val="00C377B3"/>
    <w:rsid w:val="00C37B10"/>
    <w:rsid w:val="00C41015"/>
    <w:rsid w:val="00C41211"/>
    <w:rsid w:val="00C41D0D"/>
    <w:rsid w:val="00C41E9F"/>
    <w:rsid w:val="00C4367D"/>
    <w:rsid w:val="00C43E96"/>
    <w:rsid w:val="00C443F8"/>
    <w:rsid w:val="00C4465D"/>
    <w:rsid w:val="00C4483E"/>
    <w:rsid w:val="00C449B9"/>
    <w:rsid w:val="00C44B38"/>
    <w:rsid w:val="00C44C16"/>
    <w:rsid w:val="00C46896"/>
    <w:rsid w:val="00C470F5"/>
    <w:rsid w:val="00C4744E"/>
    <w:rsid w:val="00C47BAD"/>
    <w:rsid w:val="00C5073B"/>
    <w:rsid w:val="00C53412"/>
    <w:rsid w:val="00C5422B"/>
    <w:rsid w:val="00C54B2D"/>
    <w:rsid w:val="00C54E23"/>
    <w:rsid w:val="00C55A93"/>
    <w:rsid w:val="00C56DAB"/>
    <w:rsid w:val="00C57597"/>
    <w:rsid w:val="00C5768B"/>
    <w:rsid w:val="00C6093D"/>
    <w:rsid w:val="00C6161F"/>
    <w:rsid w:val="00C623BE"/>
    <w:rsid w:val="00C62B4F"/>
    <w:rsid w:val="00C62D54"/>
    <w:rsid w:val="00C64402"/>
    <w:rsid w:val="00C6595F"/>
    <w:rsid w:val="00C65DC9"/>
    <w:rsid w:val="00C713AF"/>
    <w:rsid w:val="00C71F06"/>
    <w:rsid w:val="00C7210E"/>
    <w:rsid w:val="00C72246"/>
    <w:rsid w:val="00C72BCE"/>
    <w:rsid w:val="00C74F50"/>
    <w:rsid w:val="00C7530A"/>
    <w:rsid w:val="00C754B3"/>
    <w:rsid w:val="00C7572C"/>
    <w:rsid w:val="00C7688B"/>
    <w:rsid w:val="00C76A6A"/>
    <w:rsid w:val="00C80960"/>
    <w:rsid w:val="00C80FB8"/>
    <w:rsid w:val="00C814AE"/>
    <w:rsid w:val="00C816BE"/>
    <w:rsid w:val="00C827EE"/>
    <w:rsid w:val="00C84FB1"/>
    <w:rsid w:val="00C851BB"/>
    <w:rsid w:val="00C8668C"/>
    <w:rsid w:val="00C866CD"/>
    <w:rsid w:val="00C8696C"/>
    <w:rsid w:val="00C87034"/>
    <w:rsid w:val="00C90975"/>
    <w:rsid w:val="00C9152A"/>
    <w:rsid w:val="00C91D9C"/>
    <w:rsid w:val="00C91DBE"/>
    <w:rsid w:val="00C91FE3"/>
    <w:rsid w:val="00C92FBE"/>
    <w:rsid w:val="00C93EF3"/>
    <w:rsid w:val="00C945A6"/>
    <w:rsid w:val="00C9495C"/>
    <w:rsid w:val="00C95577"/>
    <w:rsid w:val="00C95EEE"/>
    <w:rsid w:val="00C967D6"/>
    <w:rsid w:val="00C96DD7"/>
    <w:rsid w:val="00CA0D16"/>
    <w:rsid w:val="00CA18CE"/>
    <w:rsid w:val="00CA2136"/>
    <w:rsid w:val="00CA2FF4"/>
    <w:rsid w:val="00CA40F2"/>
    <w:rsid w:val="00CA5296"/>
    <w:rsid w:val="00CA52B1"/>
    <w:rsid w:val="00CA52B9"/>
    <w:rsid w:val="00CA54CA"/>
    <w:rsid w:val="00CA5725"/>
    <w:rsid w:val="00CA57F2"/>
    <w:rsid w:val="00CA5ECF"/>
    <w:rsid w:val="00CA63B9"/>
    <w:rsid w:val="00CA757B"/>
    <w:rsid w:val="00CB0334"/>
    <w:rsid w:val="00CB12F4"/>
    <w:rsid w:val="00CB2017"/>
    <w:rsid w:val="00CB20CC"/>
    <w:rsid w:val="00CB2200"/>
    <w:rsid w:val="00CB2F39"/>
    <w:rsid w:val="00CB3216"/>
    <w:rsid w:val="00CB4168"/>
    <w:rsid w:val="00CB5A39"/>
    <w:rsid w:val="00CB5DEB"/>
    <w:rsid w:val="00CB6BCC"/>
    <w:rsid w:val="00CB73E4"/>
    <w:rsid w:val="00CB74EA"/>
    <w:rsid w:val="00CC1A49"/>
    <w:rsid w:val="00CC25FF"/>
    <w:rsid w:val="00CC2E00"/>
    <w:rsid w:val="00CC2ED5"/>
    <w:rsid w:val="00CC3508"/>
    <w:rsid w:val="00CC4461"/>
    <w:rsid w:val="00CC504B"/>
    <w:rsid w:val="00CC522A"/>
    <w:rsid w:val="00CC5CC6"/>
    <w:rsid w:val="00CC7455"/>
    <w:rsid w:val="00CD0536"/>
    <w:rsid w:val="00CD1ED2"/>
    <w:rsid w:val="00CD228C"/>
    <w:rsid w:val="00CD3159"/>
    <w:rsid w:val="00CD35D5"/>
    <w:rsid w:val="00CD4293"/>
    <w:rsid w:val="00CD445E"/>
    <w:rsid w:val="00CD55D2"/>
    <w:rsid w:val="00CD5AC7"/>
    <w:rsid w:val="00CD6351"/>
    <w:rsid w:val="00CD7D78"/>
    <w:rsid w:val="00CD7D88"/>
    <w:rsid w:val="00CE098B"/>
    <w:rsid w:val="00CE1A0D"/>
    <w:rsid w:val="00CE1C9F"/>
    <w:rsid w:val="00CE3211"/>
    <w:rsid w:val="00CE33A9"/>
    <w:rsid w:val="00CE378B"/>
    <w:rsid w:val="00CE386A"/>
    <w:rsid w:val="00CE4119"/>
    <w:rsid w:val="00CE42F0"/>
    <w:rsid w:val="00CE4AFA"/>
    <w:rsid w:val="00CE576F"/>
    <w:rsid w:val="00CE684E"/>
    <w:rsid w:val="00CF03A5"/>
    <w:rsid w:val="00CF11D8"/>
    <w:rsid w:val="00CF2CF1"/>
    <w:rsid w:val="00CF4538"/>
    <w:rsid w:val="00CF64E6"/>
    <w:rsid w:val="00CF68AA"/>
    <w:rsid w:val="00CF6E94"/>
    <w:rsid w:val="00CF7795"/>
    <w:rsid w:val="00CF7821"/>
    <w:rsid w:val="00CF7B50"/>
    <w:rsid w:val="00CF7CA6"/>
    <w:rsid w:val="00D017D4"/>
    <w:rsid w:val="00D01F00"/>
    <w:rsid w:val="00D023EC"/>
    <w:rsid w:val="00D02994"/>
    <w:rsid w:val="00D02F45"/>
    <w:rsid w:val="00D033D4"/>
    <w:rsid w:val="00D03BCA"/>
    <w:rsid w:val="00D04B11"/>
    <w:rsid w:val="00D04DDD"/>
    <w:rsid w:val="00D05436"/>
    <w:rsid w:val="00D06432"/>
    <w:rsid w:val="00D06490"/>
    <w:rsid w:val="00D11665"/>
    <w:rsid w:val="00D11F09"/>
    <w:rsid w:val="00D1288C"/>
    <w:rsid w:val="00D12A1A"/>
    <w:rsid w:val="00D137DE"/>
    <w:rsid w:val="00D13F53"/>
    <w:rsid w:val="00D14695"/>
    <w:rsid w:val="00D14C97"/>
    <w:rsid w:val="00D16EA1"/>
    <w:rsid w:val="00D17601"/>
    <w:rsid w:val="00D17647"/>
    <w:rsid w:val="00D20173"/>
    <w:rsid w:val="00D20186"/>
    <w:rsid w:val="00D20C76"/>
    <w:rsid w:val="00D20C82"/>
    <w:rsid w:val="00D22598"/>
    <w:rsid w:val="00D2287E"/>
    <w:rsid w:val="00D23F02"/>
    <w:rsid w:val="00D2475A"/>
    <w:rsid w:val="00D25BAC"/>
    <w:rsid w:val="00D26CC4"/>
    <w:rsid w:val="00D26E9C"/>
    <w:rsid w:val="00D2788D"/>
    <w:rsid w:val="00D31912"/>
    <w:rsid w:val="00D32E55"/>
    <w:rsid w:val="00D33C91"/>
    <w:rsid w:val="00D3427D"/>
    <w:rsid w:val="00D34905"/>
    <w:rsid w:val="00D34CF7"/>
    <w:rsid w:val="00D34F37"/>
    <w:rsid w:val="00D363C7"/>
    <w:rsid w:val="00D36719"/>
    <w:rsid w:val="00D36D9B"/>
    <w:rsid w:val="00D37375"/>
    <w:rsid w:val="00D37B98"/>
    <w:rsid w:val="00D37D2C"/>
    <w:rsid w:val="00D40BAD"/>
    <w:rsid w:val="00D418C7"/>
    <w:rsid w:val="00D42360"/>
    <w:rsid w:val="00D43CDD"/>
    <w:rsid w:val="00D4431F"/>
    <w:rsid w:val="00D4486B"/>
    <w:rsid w:val="00D4537B"/>
    <w:rsid w:val="00D45760"/>
    <w:rsid w:val="00D458E7"/>
    <w:rsid w:val="00D45C77"/>
    <w:rsid w:val="00D45C7B"/>
    <w:rsid w:val="00D47112"/>
    <w:rsid w:val="00D544D0"/>
    <w:rsid w:val="00D548C0"/>
    <w:rsid w:val="00D550D5"/>
    <w:rsid w:val="00D5524F"/>
    <w:rsid w:val="00D5535D"/>
    <w:rsid w:val="00D55BDE"/>
    <w:rsid w:val="00D563BB"/>
    <w:rsid w:val="00D56757"/>
    <w:rsid w:val="00D569C6"/>
    <w:rsid w:val="00D56E82"/>
    <w:rsid w:val="00D5789D"/>
    <w:rsid w:val="00D57BBE"/>
    <w:rsid w:val="00D6010F"/>
    <w:rsid w:val="00D6049C"/>
    <w:rsid w:val="00D60A4A"/>
    <w:rsid w:val="00D60FEF"/>
    <w:rsid w:val="00D6164D"/>
    <w:rsid w:val="00D61AFF"/>
    <w:rsid w:val="00D61EF2"/>
    <w:rsid w:val="00D62A8D"/>
    <w:rsid w:val="00D62BE8"/>
    <w:rsid w:val="00D634D0"/>
    <w:rsid w:val="00D63B07"/>
    <w:rsid w:val="00D6476A"/>
    <w:rsid w:val="00D648B6"/>
    <w:rsid w:val="00D64C2D"/>
    <w:rsid w:val="00D64CC3"/>
    <w:rsid w:val="00D64E11"/>
    <w:rsid w:val="00D65203"/>
    <w:rsid w:val="00D65C9B"/>
    <w:rsid w:val="00D66020"/>
    <w:rsid w:val="00D66A2C"/>
    <w:rsid w:val="00D70882"/>
    <w:rsid w:val="00D72494"/>
    <w:rsid w:val="00D72A8A"/>
    <w:rsid w:val="00D7307C"/>
    <w:rsid w:val="00D7365B"/>
    <w:rsid w:val="00D737AD"/>
    <w:rsid w:val="00D73DED"/>
    <w:rsid w:val="00D74A5D"/>
    <w:rsid w:val="00D74AA7"/>
    <w:rsid w:val="00D74AFF"/>
    <w:rsid w:val="00D751B6"/>
    <w:rsid w:val="00D753FC"/>
    <w:rsid w:val="00D75B3C"/>
    <w:rsid w:val="00D76031"/>
    <w:rsid w:val="00D768A1"/>
    <w:rsid w:val="00D76E21"/>
    <w:rsid w:val="00D77B96"/>
    <w:rsid w:val="00D80750"/>
    <w:rsid w:val="00D80857"/>
    <w:rsid w:val="00D811C0"/>
    <w:rsid w:val="00D81C11"/>
    <w:rsid w:val="00D81CFB"/>
    <w:rsid w:val="00D82111"/>
    <w:rsid w:val="00D82591"/>
    <w:rsid w:val="00D82CAA"/>
    <w:rsid w:val="00D82EFE"/>
    <w:rsid w:val="00D8322F"/>
    <w:rsid w:val="00D832F8"/>
    <w:rsid w:val="00D84BB3"/>
    <w:rsid w:val="00D872D0"/>
    <w:rsid w:val="00D878DC"/>
    <w:rsid w:val="00D9177E"/>
    <w:rsid w:val="00D91C2F"/>
    <w:rsid w:val="00D91CCB"/>
    <w:rsid w:val="00D929E4"/>
    <w:rsid w:val="00D9394A"/>
    <w:rsid w:val="00D95961"/>
    <w:rsid w:val="00D962C1"/>
    <w:rsid w:val="00D96936"/>
    <w:rsid w:val="00D97775"/>
    <w:rsid w:val="00D97D3D"/>
    <w:rsid w:val="00DA04E3"/>
    <w:rsid w:val="00DA1036"/>
    <w:rsid w:val="00DA1A17"/>
    <w:rsid w:val="00DA1BBD"/>
    <w:rsid w:val="00DA1CD1"/>
    <w:rsid w:val="00DA344F"/>
    <w:rsid w:val="00DA3F7B"/>
    <w:rsid w:val="00DA43B1"/>
    <w:rsid w:val="00DA66C0"/>
    <w:rsid w:val="00DA7D8C"/>
    <w:rsid w:val="00DB0C41"/>
    <w:rsid w:val="00DB0D71"/>
    <w:rsid w:val="00DB0F4E"/>
    <w:rsid w:val="00DB105F"/>
    <w:rsid w:val="00DB19DD"/>
    <w:rsid w:val="00DB2949"/>
    <w:rsid w:val="00DB3DE1"/>
    <w:rsid w:val="00DB40AB"/>
    <w:rsid w:val="00DB40D7"/>
    <w:rsid w:val="00DB4441"/>
    <w:rsid w:val="00DB4E8F"/>
    <w:rsid w:val="00DB5037"/>
    <w:rsid w:val="00DB553A"/>
    <w:rsid w:val="00DB7C17"/>
    <w:rsid w:val="00DC059B"/>
    <w:rsid w:val="00DC1CF2"/>
    <w:rsid w:val="00DC1EF7"/>
    <w:rsid w:val="00DC3779"/>
    <w:rsid w:val="00DC38AC"/>
    <w:rsid w:val="00DC3E09"/>
    <w:rsid w:val="00DC3F78"/>
    <w:rsid w:val="00DC44EF"/>
    <w:rsid w:val="00DC5045"/>
    <w:rsid w:val="00DC5C6E"/>
    <w:rsid w:val="00DC5F36"/>
    <w:rsid w:val="00DC5FA7"/>
    <w:rsid w:val="00DC6789"/>
    <w:rsid w:val="00DD1638"/>
    <w:rsid w:val="00DD17AE"/>
    <w:rsid w:val="00DD3016"/>
    <w:rsid w:val="00DD3EB8"/>
    <w:rsid w:val="00DD439E"/>
    <w:rsid w:val="00DD5A39"/>
    <w:rsid w:val="00DD5BE9"/>
    <w:rsid w:val="00DD6505"/>
    <w:rsid w:val="00DD69C5"/>
    <w:rsid w:val="00DD7653"/>
    <w:rsid w:val="00DE022B"/>
    <w:rsid w:val="00DE052C"/>
    <w:rsid w:val="00DE1AAA"/>
    <w:rsid w:val="00DE302C"/>
    <w:rsid w:val="00DE49C6"/>
    <w:rsid w:val="00DE591B"/>
    <w:rsid w:val="00DE6717"/>
    <w:rsid w:val="00DE6B30"/>
    <w:rsid w:val="00DE6F07"/>
    <w:rsid w:val="00DE7A89"/>
    <w:rsid w:val="00DF0AD3"/>
    <w:rsid w:val="00DF0B7F"/>
    <w:rsid w:val="00DF190F"/>
    <w:rsid w:val="00DF1EB6"/>
    <w:rsid w:val="00DF27B4"/>
    <w:rsid w:val="00DF2B5E"/>
    <w:rsid w:val="00DF2D50"/>
    <w:rsid w:val="00DF3539"/>
    <w:rsid w:val="00DF4C57"/>
    <w:rsid w:val="00DF56A8"/>
    <w:rsid w:val="00DF65E9"/>
    <w:rsid w:val="00DF6EBE"/>
    <w:rsid w:val="00DF73B7"/>
    <w:rsid w:val="00DF79C6"/>
    <w:rsid w:val="00E01B1A"/>
    <w:rsid w:val="00E0361D"/>
    <w:rsid w:val="00E03BA8"/>
    <w:rsid w:val="00E03C7C"/>
    <w:rsid w:val="00E042CC"/>
    <w:rsid w:val="00E043FA"/>
    <w:rsid w:val="00E044E1"/>
    <w:rsid w:val="00E04BFC"/>
    <w:rsid w:val="00E051EC"/>
    <w:rsid w:val="00E05420"/>
    <w:rsid w:val="00E06CBE"/>
    <w:rsid w:val="00E079EC"/>
    <w:rsid w:val="00E10816"/>
    <w:rsid w:val="00E113E4"/>
    <w:rsid w:val="00E11E6B"/>
    <w:rsid w:val="00E12559"/>
    <w:rsid w:val="00E12D06"/>
    <w:rsid w:val="00E12D34"/>
    <w:rsid w:val="00E12F63"/>
    <w:rsid w:val="00E13409"/>
    <w:rsid w:val="00E14893"/>
    <w:rsid w:val="00E16140"/>
    <w:rsid w:val="00E21B45"/>
    <w:rsid w:val="00E22CD3"/>
    <w:rsid w:val="00E23C03"/>
    <w:rsid w:val="00E2462F"/>
    <w:rsid w:val="00E26835"/>
    <w:rsid w:val="00E268A6"/>
    <w:rsid w:val="00E26979"/>
    <w:rsid w:val="00E2731E"/>
    <w:rsid w:val="00E27FDF"/>
    <w:rsid w:val="00E27FE2"/>
    <w:rsid w:val="00E30E06"/>
    <w:rsid w:val="00E313DE"/>
    <w:rsid w:val="00E318EC"/>
    <w:rsid w:val="00E3293C"/>
    <w:rsid w:val="00E33130"/>
    <w:rsid w:val="00E34D9F"/>
    <w:rsid w:val="00E35570"/>
    <w:rsid w:val="00E35C1D"/>
    <w:rsid w:val="00E37106"/>
    <w:rsid w:val="00E37197"/>
    <w:rsid w:val="00E37274"/>
    <w:rsid w:val="00E3797C"/>
    <w:rsid w:val="00E4035F"/>
    <w:rsid w:val="00E42C76"/>
    <w:rsid w:val="00E42CBD"/>
    <w:rsid w:val="00E45651"/>
    <w:rsid w:val="00E458FF"/>
    <w:rsid w:val="00E4595D"/>
    <w:rsid w:val="00E45EEF"/>
    <w:rsid w:val="00E46A49"/>
    <w:rsid w:val="00E46EB9"/>
    <w:rsid w:val="00E46EF8"/>
    <w:rsid w:val="00E4738E"/>
    <w:rsid w:val="00E47D3B"/>
    <w:rsid w:val="00E51258"/>
    <w:rsid w:val="00E51883"/>
    <w:rsid w:val="00E521FC"/>
    <w:rsid w:val="00E5230D"/>
    <w:rsid w:val="00E5235C"/>
    <w:rsid w:val="00E525D2"/>
    <w:rsid w:val="00E525D6"/>
    <w:rsid w:val="00E53724"/>
    <w:rsid w:val="00E53A62"/>
    <w:rsid w:val="00E54106"/>
    <w:rsid w:val="00E54142"/>
    <w:rsid w:val="00E54B03"/>
    <w:rsid w:val="00E54F30"/>
    <w:rsid w:val="00E56778"/>
    <w:rsid w:val="00E56A30"/>
    <w:rsid w:val="00E570F6"/>
    <w:rsid w:val="00E57305"/>
    <w:rsid w:val="00E57AB5"/>
    <w:rsid w:val="00E60A07"/>
    <w:rsid w:val="00E6127A"/>
    <w:rsid w:val="00E61391"/>
    <w:rsid w:val="00E61B9A"/>
    <w:rsid w:val="00E61EBA"/>
    <w:rsid w:val="00E6217F"/>
    <w:rsid w:val="00E62458"/>
    <w:rsid w:val="00E63191"/>
    <w:rsid w:val="00E634B9"/>
    <w:rsid w:val="00E63762"/>
    <w:rsid w:val="00E63913"/>
    <w:rsid w:val="00E644EB"/>
    <w:rsid w:val="00E6460B"/>
    <w:rsid w:val="00E64BA5"/>
    <w:rsid w:val="00E669F1"/>
    <w:rsid w:val="00E66F9C"/>
    <w:rsid w:val="00E67D04"/>
    <w:rsid w:val="00E701C7"/>
    <w:rsid w:val="00E7020D"/>
    <w:rsid w:val="00E72216"/>
    <w:rsid w:val="00E72296"/>
    <w:rsid w:val="00E72EF1"/>
    <w:rsid w:val="00E74F02"/>
    <w:rsid w:val="00E75571"/>
    <w:rsid w:val="00E755BC"/>
    <w:rsid w:val="00E75ABC"/>
    <w:rsid w:val="00E760BE"/>
    <w:rsid w:val="00E770BB"/>
    <w:rsid w:val="00E7740C"/>
    <w:rsid w:val="00E777FC"/>
    <w:rsid w:val="00E80C6E"/>
    <w:rsid w:val="00E821FB"/>
    <w:rsid w:val="00E82269"/>
    <w:rsid w:val="00E82B58"/>
    <w:rsid w:val="00E8432C"/>
    <w:rsid w:val="00E85B96"/>
    <w:rsid w:val="00E85BAB"/>
    <w:rsid w:val="00E8682A"/>
    <w:rsid w:val="00E8685D"/>
    <w:rsid w:val="00E90194"/>
    <w:rsid w:val="00E9093E"/>
    <w:rsid w:val="00E9269A"/>
    <w:rsid w:val="00E93D30"/>
    <w:rsid w:val="00E9404C"/>
    <w:rsid w:val="00E94FDA"/>
    <w:rsid w:val="00E95164"/>
    <w:rsid w:val="00E9574D"/>
    <w:rsid w:val="00E964A3"/>
    <w:rsid w:val="00E96C41"/>
    <w:rsid w:val="00EA0C8E"/>
    <w:rsid w:val="00EA15E2"/>
    <w:rsid w:val="00EA1C1A"/>
    <w:rsid w:val="00EA29A7"/>
    <w:rsid w:val="00EA3FF4"/>
    <w:rsid w:val="00EA408B"/>
    <w:rsid w:val="00EA46C5"/>
    <w:rsid w:val="00EA48AA"/>
    <w:rsid w:val="00EA4D04"/>
    <w:rsid w:val="00EA626D"/>
    <w:rsid w:val="00EA6766"/>
    <w:rsid w:val="00EA6B50"/>
    <w:rsid w:val="00EB0562"/>
    <w:rsid w:val="00EB0583"/>
    <w:rsid w:val="00EB1CC0"/>
    <w:rsid w:val="00EB23E7"/>
    <w:rsid w:val="00EB511D"/>
    <w:rsid w:val="00EB5933"/>
    <w:rsid w:val="00EB6AF8"/>
    <w:rsid w:val="00EC0256"/>
    <w:rsid w:val="00EC23ED"/>
    <w:rsid w:val="00EC27E9"/>
    <w:rsid w:val="00EC29A6"/>
    <w:rsid w:val="00EC4C79"/>
    <w:rsid w:val="00EC5198"/>
    <w:rsid w:val="00EC5C13"/>
    <w:rsid w:val="00EC5F44"/>
    <w:rsid w:val="00EC7C08"/>
    <w:rsid w:val="00ED0F06"/>
    <w:rsid w:val="00ED382B"/>
    <w:rsid w:val="00ED4689"/>
    <w:rsid w:val="00ED556F"/>
    <w:rsid w:val="00ED663F"/>
    <w:rsid w:val="00ED7CDB"/>
    <w:rsid w:val="00EE0270"/>
    <w:rsid w:val="00EE0BFC"/>
    <w:rsid w:val="00EE10FE"/>
    <w:rsid w:val="00EE17E9"/>
    <w:rsid w:val="00EE2785"/>
    <w:rsid w:val="00EE27DB"/>
    <w:rsid w:val="00EE34C8"/>
    <w:rsid w:val="00EE3C41"/>
    <w:rsid w:val="00EE405E"/>
    <w:rsid w:val="00EE4F0E"/>
    <w:rsid w:val="00EE5814"/>
    <w:rsid w:val="00EE5A49"/>
    <w:rsid w:val="00EE5DF6"/>
    <w:rsid w:val="00EE6683"/>
    <w:rsid w:val="00EE6C3B"/>
    <w:rsid w:val="00EE6CA1"/>
    <w:rsid w:val="00EE7156"/>
    <w:rsid w:val="00EF0397"/>
    <w:rsid w:val="00EF0599"/>
    <w:rsid w:val="00EF0BC4"/>
    <w:rsid w:val="00EF1355"/>
    <w:rsid w:val="00EF1524"/>
    <w:rsid w:val="00EF1630"/>
    <w:rsid w:val="00EF1E0B"/>
    <w:rsid w:val="00EF4259"/>
    <w:rsid w:val="00EF6691"/>
    <w:rsid w:val="00EF67CC"/>
    <w:rsid w:val="00EF7649"/>
    <w:rsid w:val="00EF7B3C"/>
    <w:rsid w:val="00F00ADB"/>
    <w:rsid w:val="00F026F4"/>
    <w:rsid w:val="00F0385D"/>
    <w:rsid w:val="00F04120"/>
    <w:rsid w:val="00F04581"/>
    <w:rsid w:val="00F04738"/>
    <w:rsid w:val="00F049D7"/>
    <w:rsid w:val="00F06645"/>
    <w:rsid w:val="00F06864"/>
    <w:rsid w:val="00F06BCA"/>
    <w:rsid w:val="00F06DFD"/>
    <w:rsid w:val="00F07A87"/>
    <w:rsid w:val="00F10D4D"/>
    <w:rsid w:val="00F112F4"/>
    <w:rsid w:val="00F11BA8"/>
    <w:rsid w:val="00F1209E"/>
    <w:rsid w:val="00F125AB"/>
    <w:rsid w:val="00F139FE"/>
    <w:rsid w:val="00F143F0"/>
    <w:rsid w:val="00F1510D"/>
    <w:rsid w:val="00F15233"/>
    <w:rsid w:val="00F15438"/>
    <w:rsid w:val="00F1785B"/>
    <w:rsid w:val="00F201C8"/>
    <w:rsid w:val="00F21B5B"/>
    <w:rsid w:val="00F224BE"/>
    <w:rsid w:val="00F2261D"/>
    <w:rsid w:val="00F2317D"/>
    <w:rsid w:val="00F23319"/>
    <w:rsid w:val="00F234BE"/>
    <w:rsid w:val="00F245C6"/>
    <w:rsid w:val="00F24D0C"/>
    <w:rsid w:val="00F24D93"/>
    <w:rsid w:val="00F25CA2"/>
    <w:rsid w:val="00F2655B"/>
    <w:rsid w:val="00F27579"/>
    <w:rsid w:val="00F27C21"/>
    <w:rsid w:val="00F27EE6"/>
    <w:rsid w:val="00F300CE"/>
    <w:rsid w:val="00F3015B"/>
    <w:rsid w:val="00F304F5"/>
    <w:rsid w:val="00F30A56"/>
    <w:rsid w:val="00F310FD"/>
    <w:rsid w:val="00F3195A"/>
    <w:rsid w:val="00F321AF"/>
    <w:rsid w:val="00F3259A"/>
    <w:rsid w:val="00F32860"/>
    <w:rsid w:val="00F330CD"/>
    <w:rsid w:val="00F3311F"/>
    <w:rsid w:val="00F3320D"/>
    <w:rsid w:val="00F3324F"/>
    <w:rsid w:val="00F3666C"/>
    <w:rsid w:val="00F3718A"/>
    <w:rsid w:val="00F3799C"/>
    <w:rsid w:val="00F40219"/>
    <w:rsid w:val="00F412A0"/>
    <w:rsid w:val="00F41899"/>
    <w:rsid w:val="00F418D0"/>
    <w:rsid w:val="00F41B9A"/>
    <w:rsid w:val="00F4231F"/>
    <w:rsid w:val="00F42AC5"/>
    <w:rsid w:val="00F4303E"/>
    <w:rsid w:val="00F4332B"/>
    <w:rsid w:val="00F43D92"/>
    <w:rsid w:val="00F43E6F"/>
    <w:rsid w:val="00F43E72"/>
    <w:rsid w:val="00F4444B"/>
    <w:rsid w:val="00F4453A"/>
    <w:rsid w:val="00F44923"/>
    <w:rsid w:val="00F44E81"/>
    <w:rsid w:val="00F4524B"/>
    <w:rsid w:val="00F462B8"/>
    <w:rsid w:val="00F46584"/>
    <w:rsid w:val="00F52614"/>
    <w:rsid w:val="00F528C6"/>
    <w:rsid w:val="00F54020"/>
    <w:rsid w:val="00F5437B"/>
    <w:rsid w:val="00F54A36"/>
    <w:rsid w:val="00F552AE"/>
    <w:rsid w:val="00F5573B"/>
    <w:rsid w:val="00F562E3"/>
    <w:rsid w:val="00F5704B"/>
    <w:rsid w:val="00F5795B"/>
    <w:rsid w:val="00F601CC"/>
    <w:rsid w:val="00F60479"/>
    <w:rsid w:val="00F60C37"/>
    <w:rsid w:val="00F60F84"/>
    <w:rsid w:val="00F61441"/>
    <w:rsid w:val="00F61502"/>
    <w:rsid w:val="00F61634"/>
    <w:rsid w:val="00F6172C"/>
    <w:rsid w:val="00F61977"/>
    <w:rsid w:val="00F6282D"/>
    <w:rsid w:val="00F64198"/>
    <w:rsid w:val="00F6423C"/>
    <w:rsid w:val="00F6473D"/>
    <w:rsid w:val="00F64ABD"/>
    <w:rsid w:val="00F6530A"/>
    <w:rsid w:val="00F65975"/>
    <w:rsid w:val="00F66F23"/>
    <w:rsid w:val="00F6788F"/>
    <w:rsid w:val="00F7281D"/>
    <w:rsid w:val="00F731D1"/>
    <w:rsid w:val="00F739C7"/>
    <w:rsid w:val="00F74AD0"/>
    <w:rsid w:val="00F74E1C"/>
    <w:rsid w:val="00F7629E"/>
    <w:rsid w:val="00F76D94"/>
    <w:rsid w:val="00F773AB"/>
    <w:rsid w:val="00F774C8"/>
    <w:rsid w:val="00F80C89"/>
    <w:rsid w:val="00F81195"/>
    <w:rsid w:val="00F81A8B"/>
    <w:rsid w:val="00F81C93"/>
    <w:rsid w:val="00F828D6"/>
    <w:rsid w:val="00F82E91"/>
    <w:rsid w:val="00F83075"/>
    <w:rsid w:val="00F8338C"/>
    <w:rsid w:val="00F842DF"/>
    <w:rsid w:val="00F844AC"/>
    <w:rsid w:val="00F874D3"/>
    <w:rsid w:val="00F913DD"/>
    <w:rsid w:val="00F93080"/>
    <w:rsid w:val="00F939AD"/>
    <w:rsid w:val="00F93F9E"/>
    <w:rsid w:val="00F94866"/>
    <w:rsid w:val="00F97718"/>
    <w:rsid w:val="00F979C8"/>
    <w:rsid w:val="00F97BDB"/>
    <w:rsid w:val="00FA09C5"/>
    <w:rsid w:val="00FA0FD5"/>
    <w:rsid w:val="00FA133C"/>
    <w:rsid w:val="00FA1E30"/>
    <w:rsid w:val="00FA209D"/>
    <w:rsid w:val="00FA23F1"/>
    <w:rsid w:val="00FA2E4C"/>
    <w:rsid w:val="00FA4CF7"/>
    <w:rsid w:val="00FA5670"/>
    <w:rsid w:val="00FA598E"/>
    <w:rsid w:val="00FA6281"/>
    <w:rsid w:val="00FA63FE"/>
    <w:rsid w:val="00FA6C42"/>
    <w:rsid w:val="00FA767B"/>
    <w:rsid w:val="00FB007C"/>
    <w:rsid w:val="00FB0665"/>
    <w:rsid w:val="00FB2489"/>
    <w:rsid w:val="00FB279F"/>
    <w:rsid w:val="00FB2830"/>
    <w:rsid w:val="00FB2E00"/>
    <w:rsid w:val="00FB2F97"/>
    <w:rsid w:val="00FB3105"/>
    <w:rsid w:val="00FB39D0"/>
    <w:rsid w:val="00FB441E"/>
    <w:rsid w:val="00FB5B3C"/>
    <w:rsid w:val="00FB5C00"/>
    <w:rsid w:val="00FB674A"/>
    <w:rsid w:val="00FB6D81"/>
    <w:rsid w:val="00FC0AC9"/>
    <w:rsid w:val="00FC0DFD"/>
    <w:rsid w:val="00FC1431"/>
    <w:rsid w:val="00FC1870"/>
    <w:rsid w:val="00FC3D7A"/>
    <w:rsid w:val="00FC4174"/>
    <w:rsid w:val="00FC4AAB"/>
    <w:rsid w:val="00FC7162"/>
    <w:rsid w:val="00FC7A0E"/>
    <w:rsid w:val="00FC7FDC"/>
    <w:rsid w:val="00FD0183"/>
    <w:rsid w:val="00FD0308"/>
    <w:rsid w:val="00FD0417"/>
    <w:rsid w:val="00FD0B26"/>
    <w:rsid w:val="00FD15B4"/>
    <w:rsid w:val="00FD268E"/>
    <w:rsid w:val="00FD29C1"/>
    <w:rsid w:val="00FD34B9"/>
    <w:rsid w:val="00FD38C6"/>
    <w:rsid w:val="00FD64F4"/>
    <w:rsid w:val="00FD70B2"/>
    <w:rsid w:val="00FD7E18"/>
    <w:rsid w:val="00FE0D6E"/>
    <w:rsid w:val="00FE0E8F"/>
    <w:rsid w:val="00FE10D3"/>
    <w:rsid w:val="00FE1799"/>
    <w:rsid w:val="00FE1BA5"/>
    <w:rsid w:val="00FE21C7"/>
    <w:rsid w:val="00FE2FE0"/>
    <w:rsid w:val="00FE3B33"/>
    <w:rsid w:val="00FE4681"/>
    <w:rsid w:val="00FE4B8C"/>
    <w:rsid w:val="00FE4F2F"/>
    <w:rsid w:val="00FE53D2"/>
    <w:rsid w:val="00FF0247"/>
    <w:rsid w:val="00FF0869"/>
    <w:rsid w:val="00FF0C96"/>
    <w:rsid w:val="00FF0EFE"/>
    <w:rsid w:val="00FF11DF"/>
    <w:rsid w:val="00FF1D47"/>
    <w:rsid w:val="00FF318E"/>
    <w:rsid w:val="00FF5149"/>
    <w:rsid w:val="00FF65FB"/>
    <w:rsid w:val="00FF6DF1"/>
  </w:rsids>
  <m:mathPr>
    <m:mathFont m:val="Cambria Math"/>
    <m:brkBin m:val="before"/>
    <m:brkBinSub m:val="--"/>
    <m:smallFrac m:val="0"/>
    <m:dispDef/>
    <m:lMargin m:val="0"/>
    <m:rMargin m:val="0"/>
    <m:defJc m:val="centerGroup"/>
    <m:wrapIndent m:val="1440"/>
    <m:intLim m:val="subSup"/>
    <m:naryLim m:val="undOvr"/>
  </m:mathPr>
  <w:themeFontLang w:val="en-US" w:eastAsia="ja-JP" w:bidi="ar-SA"/>
  <w:clrSchemeMapping w:bg1="light1" w:t1="dark1" w:bg2="light2" w:t2="dark2" w:accent1="accent1" w:accent2="accent2" w:accent3="accent3" w:accent4="accent4" w:accent5="accent5" w:accent6="accent6" w:hyperlink="hyperlink" w:followedHyperlink="followedHyperlink"/>
  <w:shapeDefaults>
    <o:shapedefaults v:ext="edit" spidmax="2049"/>
    <o:shapelayout v:ext="edit">
      <o:idmap v:ext="edit" data="1"/>
    </o:shapelayout>
  </w:shapeDefaults>
  <w:decimalSymbol w:val="."/>
  <w:listSeparator w:val=","/>
  <w15:docId w15:val="{BEE10B53-0DF5-4A4C-9592-73870CE37201}"/>
</w:settings>
</file>

<file path=word/styles.xml><?xml version="1.0" encoding="utf-8"?>
<w:style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ocDefaults>
    <w:rPrDefault>
      <w:rPr>
        <w:rFonts w:ascii="Arial" w:eastAsiaTheme="minorEastAsia" w:hAnsi="Arial" w:cstheme="minorBidi"/>
        <w:color w:val="797979" w:themeColor="background2"/>
        <w:lang w:val="en-US" w:eastAsia="en-US" w:bidi="ar-SA"/>
      </w:rPr>
    </w:rPrDefault>
    <w:pPrDefault>
      <w:pPr>
        <w:spacing w:after="120" w:line="240" w:lineRule="exact"/>
      </w:pPr>
    </w:pPrDefault>
  </w:docDefaults>
  <w:latentStyles w:defLockedState="1" w:defUIPriority="99" w:defSemiHidden="0" w:defUnhideWhenUsed="0" w:defQFormat="0" w:count="371">
    <w:lsdException w:name="Normal" w:locked="0" w:uiPriority="3" w:qFormat="1"/>
    <w:lsdException w:name="heading 1" w:locked="0" w:uiPriority="9"/>
    <w:lsdException w:name="heading 2" w:locked="0" w:semiHidden="1" w:uiPriority="9" w:unhideWhenUsed="1"/>
    <w:lsdException w:name="heading 3" w:locked="0" w:semiHidden="1" w:uiPriority="0" w:unhideWhenUsed="1" w:qFormat="1"/>
    <w:lsdException w:name="heading 4" w:semiHidden="1" w:uiPriority="9" w:qFormat="1"/>
    <w:lsdException w:name="heading 5" w:semiHidden="1" w:uiPriority="9" w:qFormat="1"/>
    <w:lsdException w:name="heading 6" w:semiHidden="1" w:uiPriority="9" w:qFormat="1"/>
    <w:lsdException w:name="heading 7" w:semiHidden="1" w:uiPriority="9" w:unhideWhenUsed="1" w:qFormat="1"/>
    <w:lsdException w:name="heading 8" w:semiHidden="1" w:uiPriority="9" w:unhideWhenUsed="1" w:qFormat="1"/>
    <w:lsdException w:name="heading 9" w:semiHidden="1" w:uiPriority="9" w:unhideWhenUsed="1" w:qFormat="1"/>
    <w:lsdException w:name="index 1" w:locked="0" w:semiHidden="1" w:unhideWhenUsed="1"/>
    <w:lsdException w:name="index 2" w:locked="0" w:semiHidden="1" w:unhideWhenUsed="1"/>
    <w:lsdException w:name="index 3" w:locked="0" w:semiHidden="1" w:unhideWhenUsed="1"/>
    <w:lsdException w:name="index 4" w:semiHidden="1" w:unhideWhenUsed="1"/>
    <w:lsdException w:name="index 5" w:semiHidden="1" w:unhideWhenUsed="1"/>
    <w:lsdException w:name="index 6" w:semiHidden="1" w:unhideWhenUsed="1"/>
    <w:lsdException w:name="index 7" w:semiHidden="1" w:unhideWhenUsed="1"/>
    <w:lsdException w:name="index 8" w:semiHidden="1" w:unhideWhenUsed="1"/>
    <w:lsdException w:name="index 9" w:semiHidden="1" w:unhideWhenUsed="1"/>
    <w:lsdException w:name="toc 1" w:locked="0" w:semiHidden="1" w:uiPriority="39" w:unhideWhenUsed="1" w:qFormat="1"/>
    <w:lsdException w:name="toc 2" w:locked="0" w:semiHidden="1" w:uiPriority="39" w:unhideWhenUsed="1" w:qFormat="1"/>
    <w:lsdException w:name="toc 3" w:locked="0" w:semiHidden="1" w:uiPriority="39" w:unhideWhenUsed="1" w:qFormat="1"/>
    <w:lsdException w:name="toc 4" w:semiHidden="1" w:uiPriority="39" w:unhideWhenUsed="1"/>
    <w:lsdException w:name="toc 5" w:semiHidden="1" w:uiPriority="39" w:unhideWhenUsed="1"/>
    <w:lsdException w:name="toc 6" w:semiHidden="1" w:uiPriority="39" w:unhideWhenUsed="1"/>
    <w:lsdException w:name="toc 7" w:semiHidden="1" w:uiPriority="39" w:unhideWhenUsed="1"/>
    <w:lsdException w:name="toc 8" w:semiHidden="1" w:uiPriority="39" w:unhideWhenUsed="1"/>
    <w:lsdException w:name="toc 9" w:semiHidden="1" w:uiPriority="39" w:unhideWhenUsed="1"/>
    <w:lsdException w:name="Normal Indent" w:semiHidden="1" w:unhideWhenUsed="1"/>
    <w:lsdException w:name="footnote text" w:semiHidden="1" w:uiPriority="0" w:unhideWhenUsed="1"/>
    <w:lsdException w:name="annotation text" w:semiHidden="1" w:unhideWhenUsed="1"/>
    <w:lsdException w:name="header" w:semiHidden="1" w:unhideWhenUsed="1"/>
    <w:lsdException w:name="footer" w:semiHidden="1" w:unhideWhenUsed="1"/>
    <w:lsdException w:name="index heading" w:semiHidden="1" w:unhideWhenUsed="1"/>
    <w:lsdException w:name="caption" w:semiHidden="1" w:uiPriority="35" w:unhideWhenUsed="1" w:qFormat="1"/>
    <w:lsdException w:name="table of figures" w:semiHidden="1" w:unhideWhenUsed="1"/>
    <w:lsdException w:name="envelope address" w:semiHidden="1" w:unhideWhenUsed="1"/>
    <w:lsdException w:name="envelope return" w:semiHidden="1" w:unhideWhenUsed="1"/>
    <w:lsdException w:name="footnote reference" w:semiHidden="1" w:uiPriority="0" w:unhideWhenUsed="1"/>
    <w:lsdException w:name="annotation reference" w:semiHidden="1" w:unhideWhenUsed="1"/>
    <w:lsdException w:name="line number" w:semiHidden="1" w:unhideWhenUsed="1"/>
    <w:lsdException w:name="page number" w:semiHidden="1" w:unhideWhenUsed="1"/>
    <w:lsdException w:name="endnote reference" w:semiHidden="1" w:unhideWhenUsed="1"/>
    <w:lsdException w:name="endnote text" w:semiHidden="1" w:unhideWhenUsed="1"/>
    <w:lsdException w:name="table of authorities" w:semiHidden="1" w:unhideWhenUsed="1"/>
    <w:lsdException w:name="macro" w:semiHidden="1" w:unhideWhenUsed="1"/>
    <w:lsdException w:name="toa heading" w:locked="0" w:semiHidden="1" w:unhideWhenUsed="1"/>
    <w:lsdException w:name="List" w:semiHidden="1" w:unhideWhenUsed="1"/>
    <w:lsdException w:name="List Bullet" w:semiHidden="1" w:unhideWhenUsed="1"/>
    <w:lsdException w:name="List Number" w:semiHidden="1"/>
    <w:lsdException w:name="List 2" w:semiHidden="1" w:unhideWhenUsed="1"/>
    <w:lsdException w:name="List 3" w:semiHidden="1" w:unhideWhenUsed="1"/>
    <w:lsdException w:name="List 4" w:semiHidden="1"/>
    <w:lsdException w:name="List 5" w:semiHidden="1"/>
    <w:lsdException w:name="List Bullet 2" w:semiHidden="1" w:unhideWhenUsed="1"/>
    <w:lsdException w:name="List Bullet 3" w:semiHidden="1" w:unhideWhenUsed="1"/>
    <w:lsdException w:name="List Bullet 4" w:semiHidden="1" w:unhideWhenUsed="1"/>
    <w:lsdException w:name="List Bullet 5" w:semiHidden="1" w:unhideWhenUsed="1"/>
    <w:lsdException w:name="List Number 2" w:semiHidden="1" w:unhideWhenUsed="1"/>
    <w:lsdException w:name="List Number 3" w:semiHidden="1" w:unhideWhenUsed="1"/>
    <w:lsdException w:name="List Number 4" w:semiHidden="1" w:unhideWhenUsed="1"/>
    <w:lsdException w:name="List Number 5" w:semiHidden="1" w:unhideWhenUsed="1"/>
    <w:lsdException w:name="Title" w:uiPriority="10" w:qFormat="1"/>
    <w:lsdException w:name="Closing" w:semiHidden="1" w:unhideWhenUsed="1"/>
    <w:lsdException w:name="Signature" w:semiHidden="1" w:unhideWhenUsed="1"/>
    <w:lsdException w:name="Default Paragraph Font" w:locked="0" w:semiHidden="1" w:uiPriority="1" w:unhideWhenUsed="1"/>
    <w:lsdException w:name="Body Text" w:semiHidden="1" w:unhideWhenUsed="1"/>
    <w:lsdException w:name="Body Text Indent" w:semiHidden="1" w:unhideWhenUsed="1"/>
    <w:lsdException w:name="List Continue" w:semiHidden="1" w:unhideWhenUsed="1"/>
    <w:lsdException w:name="List Continue 2" w:semiHidden="1" w:unhideWhenUsed="1"/>
    <w:lsdException w:name="List Continue 3" w:semiHidden="1" w:unhideWhenUsed="1"/>
    <w:lsdException w:name="List Continue 4" w:semiHidden="1" w:unhideWhenUsed="1"/>
    <w:lsdException w:name="List Continue 5" w:semiHidden="1" w:unhideWhenUsed="1"/>
    <w:lsdException w:name="Message Header" w:semiHidden="1" w:unhideWhenUsed="1"/>
    <w:lsdException w:name="Subtitle" w:semiHidden="1" w:uiPriority="11" w:qFormat="1"/>
    <w:lsdException w:name="Salutation" w:semiHidden="1"/>
    <w:lsdException w:name="Date" w:semiHidden="1"/>
    <w:lsdException w:name="Body Text First Indent" w:semiHidden="1"/>
    <w:lsdException w:name="Body Text First Indent 2" w:semiHidden="1" w:unhideWhenUsed="1"/>
    <w:lsdException w:name="Note Heading" w:semiHidden="1" w:unhideWhenUsed="1"/>
    <w:lsdException w:name="Body Text 2" w:semiHidden="1" w:uiPriority="0" w:unhideWhenUsed="1"/>
    <w:lsdException w:name="Body Text 3" w:semiHidden="1" w:uiPriority="0" w:unhideWhenUsed="1"/>
    <w:lsdException w:name="Body Text Indent 2" w:semiHidden="1" w:unhideWhenUsed="1"/>
    <w:lsdException w:name="Body Text Indent 3" w:semiHidden="1" w:unhideWhenUsed="1"/>
    <w:lsdException w:name="Block Text" w:semiHidden="1" w:unhideWhenUsed="1"/>
    <w:lsdException w:name="Hyperlink" w:locked="0" w:semiHidden="1" w:unhideWhenUsed="1"/>
    <w:lsdException w:name="FollowedHyperlink" w:semiHidden="1" w:unhideWhenUsed="1"/>
    <w:lsdException w:name="Strong" w:locked="0" w:uiPriority="22" w:qFormat="1"/>
    <w:lsdException w:name="Emphasis" w:uiPriority="0" w:qFormat="1"/>
    <w:lsdException w:name="Document Map" w:semiHidden="1" w:unhideWhenUsed="1"/>
    <w:lsdException w:name="Plain Text" w:semiHidden="1" w:uiPriority="0" w:unhideWhenUsed="1"/>
    <w:lsdException w:name="E-mail Signature" w:semiHidden="1" w:unhideWhenUsed="1"/>
    <w:lsdException w:name="HTML Top of Form" w:locked="0" w:semiHidden="1" w:unhideWhenUsed="1"/>
    <w:lsdException w:name="HTML Bottom of Form" w:locked="0" w:semiHidden="1" w:unhideWhenUsed="1"/>
    <w:lsdException w:name="Normal (Web)" w:semiHidden="1" w:unhideWhenUsed="1"/>
    <w:lsdException w:name="HTML Acronym" w:semiHidden="1" w:unhideWhenUsed="1"/>
    <w:lsdException w:name="HTML Address" w:semiHidden="1" w:unhideWhenUsed="1"/>
    <w:lsdException w:name="HTML Cite" w:semiHidden="1" w:unhideWhenUsed="1"/>
    <w:lsdException w:name="HTML Code" w:semiHidden="1" w:unhideWhenUsed="1"/>
    <w:lsdException w:name="HTML Definition" w:semiHidden="1" w:unhideWhenUsed="1"/>
    <w:lsdException w:name="HTML Keyboard" w:semiHidden="1" w:unhideWhenUsed="1"/>
    <w:lsdException w:name="HTML Preformatted" w:semiHidden="1" w:unhideWhenUsed="1"/>
    <w:lsdException w:name="HTML Sample" w:semiHidden="1" w:unhideWhenUsed="1"/>
    <w:lsdException w:name="HTML Typewriter" w:semiHidden="1" w:unhideWhenUsed="1"/>
    <w:lsdException w:name="HTML Variable" w:semiHidden="1" w:unhideWhenUsed="1"/>
    <w:lsdException w:name="Normal Table" w:locked="0" w:semiHidden="1" w:unhideWhenUsed="1"/>
    <w:lsdException w:name="annotation subject" w:semiHidden="1" w:unhideWhenUsed="1"/>
    <w:lsdException w:name="No List" w:locked="0" w:semiHidden="1" w:unhideWhenUsed="1"/>
    <w:lsdException w:name="Outline List 1" w:semiHidden="1" w:unhideWhenUsed="1"/>
    <w:lsdException w:name="Outline List 2" w:semiHidden="1" w:unhideWhenUsed="1"/>
    <w:lsdException w:name="Outline List 3" w:semiHidden="1" w:unhideWhenUsed="1"/>
    <w:lsdException w:name="Table Simple 1" w:semiHidden="1" w:unhideWhenUsed="1"/>
    <w:lsdException w:name="Table Simple 2" w:semiHidden="1" w:unhideWhenUsed="1"/>
    <w:lsdException w:name="Table Simple 3" w:semiHidden="1" w:unhideWhenUsed="1"/>
    <w:lsdException w:name="Table Classic 1" w:semiHidden="1" w:unhideWhenUsed="1"/>
    <w:lsdException w:name="Table Classic 2" w:semiHidden="1" w:unhideWhenUsed="1"/>
    <w:lsdException w:name="Table Classic 3" w:semiHidden="1" w:unhideWhenUsed="1"/>
    <w:lsdException w:name="Table Classic 4" w:semiHidden="1" w:unhideWhenUsed="1"/>
    <w:lsdException w:name="Table Colorful 1" w:semiHidden="1" w:unhideWhenUsed="1"/>
    <w:lsdException w:name="Table Colorful 2" w:semiHidden="1" w:unhideWhenUsed="1"/>
    <w:lsdException w:name="Table Colorful 3" w:semiHidden="1" w:unhideWhenUsed="1"/>
    <w:lsdException w:name="Table Columns 1" w:semiHidden="1" w:unhideWhenUsed="1"/>
    <w:lsdException w:name="Table Columns 2" w:semiHidden="1" w:unhideWhenUsed="1"/>
    <w:lsdException w:name="Table Columns 3" w:semiHidden="1" w:unhideWhenUsed="1"/>
    <w:lsdException w:name="Table Columns 4" w:semiHidden="1" w:unhideWhenUsed="1"/>
    <w:lsdException w:name="Table Columns 5" w:semiHidden="1" w:unhideWhenUsed="1"/>
    <w:lsdException w:name="Table Grid 1" w:semiHidden="1" w:unhideWhenUsed="1"/>
    <w:lsdException w:name="Table Grid 2" w:semiHidden="1" w:unhideWhenUsed="1"/>
    <w:lsdException w:name="Table Grid 3" w:semiHidden="1" w:unhideWhenUsed="1"/>
    <w:lsdException w:name="Table Grid 4" w:semiHidden="1" w:unhideWhenUsed="1"/>
    <w:lsdException w:name="Table Grid 5" w:semiHidden="1" w:unhideWhenUsed="1"/>
    <w:lsdException w:name="Table Grid 6" w:semiHidden="1" w:unhideWhenUsed="1"/>
    <w:lsdException w:name="Table Grid 7" w:semiHidden="1" w:unhideWhenUsed="1"/>
    <w:lsdException w:name="Table Grid 8" w:semiHidden="1" w:unhideWhenUsed="1"/>
    <w:lsdException w:name="Table List 1" w:semiHidden="1" w:unhideWhenUsed="1"/>
    <w:lsdException w:name="Table List 2" w:semiHidden="1" w:unhideWhenUsed="1"/>
    <w:lsdException w:name="Table List 3" w:semiHidden="1" w:unhideWhenUsed="1"/>
    <w:lsdException w:name="Table List 4" w:semiHidden="1" w:unhideWhenUsed="1"/>
    <w:lsdException w:name="Table List 5" w:semiHidden="1" w:unhideWhenUsed="1"/>
    <w:lsdException w:name="Table List 6" w:semiHidden="1" w:unhideWhenUsed="1"/>
    <w:lsdException w:name="Table List 7" w:semiHidden="1" w:unhideWhenUsed="1"/>
    <w:lsdException w:name="Table List 8" w:semiHidden="1" w:unhideWhenUsed="1"/>
    <w:lsdException w:name="Table 3D effects 1" w:semiHidden="1" w:unhideWhenUsed="1"/>
    <w:lsdException w:name="Table 3D effects 2" w:semiHidden="1" w:unhideWhenUsed="1"/>
    <w:lsdException w:name="Table 3D effects 3" w:semiHidden="1" w:unhideWhenUsed="1"/>
    <w:lsdException w:name="Table Contemporary" w:semiHidden="1" w:unhideWhenUsed="1"/>
    <w:lsdException w:name="Table Elegant" w:semiHidden="1" w:unhideWhenUsed="1"/>
    <w:lsdException w:name="Table Professional" w:semiHidden="1" w:unhideWhenUsed="1"/>
    <w:lsdException w:name="Table Subtle 1" w:semiHidden="1" w:unhideWhenUsed="1"/>
    <w:lsdException w:name="Table Subtle 2" w:semiHidden="1" w:unhideWhenUsed="1"/>
    <w:lsdException w:name="Table Web 1" w:semiHidden="1" w:unhideWhenUsed="1"/>
    <w:lsdException w:name="Table Web 2" w:semiHidden="1" w:unhideWhenUsed="1"/>
    <w:lsdException w:name="Table Web 3" w:semiHidden="1" w:unhideWhenUsed="1"/>
    <w:lsdException w:name="Balloon Text" w:semiHidden="1" w:unhideWhenUsed="1"/>
    <w:lsdException w:name="Table Grid" w:uiPriority="59"/>
    <w:lsdException w:name="Table Theme" w:semiHidden="1" w:unhideWhenUsed="1"/>
    <w:lsdException w:name="Placeholder Text" w:semiHidden="1"/>
    <w:lsdException w:name="No Spacing" w:semiHidden="1" w:uiPriority="1" w:qFormat="1"/>
    <w:lsdException w:name="Light Shading" w:uiPriority="60"/>
    <w:lsdException w:name="Light List" w:uiPriority="61"/>
    <w:lsdException w:name="Light Grid" w:uiPriority="62"/>
    <w:lsdException w:name="Medium Shading 1" w:uiPriority="63"/>
    <w:lsdException w:name="Medium Shading 2" w:uiPriority="64"/>
    <w:lsdException w:name="Medium List 1" w:uiPriority="65"/>
    <w:lsdException w:name="Medium List 2" w:uiPriority="66"/>
    <w:lsdException w:name="Medium Grid 1" w:uiPriority="67"/>
    <w:lsdException w:name="Medium Grid 2" w:uiPriority="68"/>
    <w:lsdException w:name="Medium Grid 3" w:uiPriority="69"/>
    <w:lsdException w:name="Dark List" w:uiPriority="70"/>
    <w:lsdException w:name="Colorful Shading" w:uiPriority="71"/>
    <w:lsdException w:name="Colorful List" w:uiPriority="72"/>
    <w:lsdException w:name="Colorful Grid" w:uiPriority="73"/>
    <w:lsdException w:name="Light Shading Accent 1" w:uiPriority="60"/>
    <w:lsdException w:name="Light List Accent 1" w:uiPriority="61"/>
    <w:lsdException w:name="Light Grid Accent 1" w:uiPriority="62"/>
    <w:lsdException w:name="Medium Shading 1 Accent 1" w:uiPriority="63"/>
    <w:lsdException w:name="Medium Shading 2 Accent 1" w:uiPriority="64"/>
    <w:lsdException w:name="Medium List 1 Accent 1" w:uiPriority="65"/>
    <w:lsdException w:name="Revision" w:locked="0" w:semiHidden="1"/>
    <w:lsdException w:name="List Paragraph" w:uiPriority="34" w:qFormat="1"/>
    <w:lsdException w:name="Quote" w:uiPriority="29" w:qFormat="1"/>
    <w:lsdException w:name="Intense Quote" w:uiPriority="30" w:qFormat="1"/>
    <w:lsdException w:name="Medium List 2 Accent 1" w:uiPriority="66"/>
    <w:lsdException w:name="Medium Grid 1 Accent 1" w:uiPriority="67"/>
    <w:lsdException w:name="Medium Grid 2 Accent 1" w:uiPriority="68"/>
    <w:lsdException w:name="Medium Grid 3 Accent 1" w:uiPriority="69"/>
    <w:lsdException w:name="Dark List Accent 1" w:uiPriority="70"/>
    <w:lsdException w:name="Colorful Shading Accent 1" w:uiPriority="71"/>
    <w:lsdException w:name="Colorful List Accent 1" w:uiPriority="72"/>
    <w:lsdException w:name="Colorful Grid Accent 1" w:uiPriority="73"/>
    <w:lsdException w:name="Light Shading Accent 2" w:uiPriority="60"/>
    <w:lsdException w:name="Light List Accent 2" w:uiPriority="61"/>
    <w:lsdException w:name="Light Grid Accent 2" w:uiPriority="62"/>
    <w:lsdException w:name="Medium Shading 1 Accent 2" w:uiPriority="63"/>
    <w:lsdException w:name="Medium Shading 2 Accent 2" w:uiPriority="64"/>
    <w:lsdException w:name="Medium List 1 Accent 2" w:uiPriority="65"/>
    <w:lsdException w:name="Medium List 2 Accent 2" w:uiPriority="66"/>
    <w:lsdException w:name="Medium Grid 1 Accent 2" w:uiPriority="67"/>
    <w:lsdException w:name="Medium Grid 2 Accent 2" w:uiPriority="68"/>
    <w:lsdException w:name="Medium Grid 3 Accent 2" w:uiPriority="69"/>
    <w:lsdException w:name="Dark List Accent 2" w:uiPriority="70"/>
    <w:lsdException w:name="Colorful Shading Accent 2" w:uiPriority="71"/>
    <w:lsdException w:name="Colorful List Accent 2" w:uiPriority="72"/>
    <w:lsdException w:name="Colorful Grid Accent 2" w:uiPriority="73"/>
    <w:lsdException w:name="Light Shading Accent 3" w:uiPriority="60"/>
    <w:lsdException w:name="Light List Accent 3" w:uiPriority="61"/>
    <w:lsdException w:name="Light Grid Accent 3" w:uiPriority="62"/>
    <w:lsdException w:name="Medium Shading 1 Accent 3" w:uiPriority="63"/>
    <w:lsdException w:name="Medium Shading 2 Accent 3" w:uiPriority="64"/>
    <w:lsdException w:name="Medium List 1 Accent 3" w:uiPriority="65"/>
    <w:lsdException w:name="Medium List 2 Accent 3" w:uiPriority="66"/>
    <w:lsdException w:name="Medium Grid 1 Accent 3" w:uiPriority="67"/>
    <w:lsdException w:name="Medium Grid 2 Accent 3" w:uiPriority="68"/>
    <w:lsdException w:name="Medium Grid 3 Accent 3" w:uiPriority="69"/>
    <w:lsdException w:name="Dark List Accent 3" w:uiPriority="70"/>
    <w:lsdException w:name="Colorful Shading Accent 3" w:uiPriority="71"/>
    <w:lsdException w:name="Colorful List Accent 3" w:uiPriority="72"/>
    <w:lsdException w:name="Colorful Grid Accent 3" w:uiPriority="73"/>
    <w:lsdException w:name="Light Shading Accent 4" w:uiPriority="60"/>
    <w:lsdException w:name="Light List Accent 4" w:uiPriority="61"/>
    <w:lsdException w:name="Light Grid Accent 4" w:uiPriority="62"/>
    <w:lsdException w:name="Medium Shading 1 Accent 4" w:uiPriority="63"/>
    <w:lsdException w:name="Medium Shading 2 Accent 4" w:uiPriority="64"/>
    <w:lsdException w:name="Medium List 1 Accent 4" w:uiPriority="65"/>
    <w:lsdException w:name="Medium List 2 Accent 4" w:uiPriority="66"/>
    <w:lsdException w:name="Medium Grid 1 Accent 4" w:uiPriority="67"/>
    <w:lsdException w:name="Medium Grid 2 Accent 4" w:uiPriority="68"/>
    <w:lsdException w:name="Medium Grid 3 Accent 4" w:uiPriority="69"/>
    <w:lsdException w:name="Dark List Accent 4" w:uiPriority="70"/>
    <w:lsdException w:name="Colorful Shading Accent 4" w:uiPriority="71"/>
    <w:lsdException w:name="Colorful List Accent 4" w:uiPriority="72"/>
    <w:lsdException w:name="Colorful Grid Accent 4" w:uiPriority="73"/>
    <w:lsdException w:name="Light Shading Accent 5" w:uiPriority="60"/>
    <w:lsdException w:name="Light List Accent 5" w:uiPriority="61"/>
    <w:lsdException w:name="Light Grid Accent 5" w:uiPriority="62"/>
    <w:lsdException w:name="Medium Shading 1 Accent 5" w:uiPriority="63"/>
    <w:lsdException w:name="Medium Shading 2 Accent 5" w:uiPriority="64"/>
    <w:lsdException w:name="Medium List 1 Accent 5" w:uiPriority="65"/>
    <w:lsdException w:name="Medium List 2 Accent 5" w:uiPriority="66"/>
    <w:lsdException w:name="Medium Grid 1 Accent 5" w:uiPriority="67"/>
    <w:lsdException w:name="Medium Grid 2 Accent 5" w:uiPriority="68"/>
    <w:lsdException w:name="Medium Grid 3 Accent 5" w:uiPriority="69"/>
    <w:lsdException w:name="Dark List Accent 5" w:uiPriority="70"/>
    <w:lsdException w:name="Colorful Shading Accent 5" w:uiPriority="71"/>
    <w:lsdException w:name="Colorful List Accent 5" w:uiPriority="72"/>
    <w:lsdException w:name="Colorful Grid Accent 5" w:uiPriority="73"/>
    <w:lsdException w:name="Light Shading Accent 6" w:uiPriority="60"/>
    <w:lsdException w:name="Light List Accent 6" w:uiPriority="61"/>
    <w:lsdException w:name="Light Grid Accent 6" w:uiPriority="62"/>
    <w:lsdException w:name="Medium Shading 1 Accent 6" w:uiPriority="63"/>
    <w:lsdException w:name="Medium Shading 2 Accent 6" w:uiPriority="64"/>
    <w:lsdException w:name="Medium List 1 Accent 6" w:uiPriority="65"/>
    <w:lsdException w:name="Medium List 2 Accent 6" w:uiPriority="66"/>
    <w:lsdException w:name="Medium Grid 1 Accent 6" w:uiPriority="67"/>
    <w:lsdException w:name="Medium Grid 2 Accent 6" w:uiPriority="68"/>
    <w:lsdException w:name="Medium Grid 3 Accent 6" w:uiPriority="69"/>
    <w:lsdException w:name="Dark List Accent 6" w:uiPriority="70"/>
    <w:lsdException w:name="Colorful Shading Accent 6" w:uiPriority="71"/>
    <w:lsdException w:name="Colorful List Accent 6" w:uiPriority="72"/>
    <w:lsdException w:name="Colorful Grid Accent 6" w:uiPriority="73"/>
    <w:lsdException w:name="Subtle Emphasis" w:uiPriority="19" w:qFormat="1"/>
    <w:lsdException w:name="Intense Emphasis" w:uiPriority="21" w:qFormat="1"/>
    <w:lsdException w:name="Subtle Reference" w:uiPriority="31" w:qFormat="1"/>
    <w:lsdException w:name="Intense Reference" w:uiPriority="32" w:qFormat="1"/>
    <w:lsdException w:name="Book Title" w:uiPriority="33" w:qFormat="1"/>
    <w:lsdException w:name="Bibliography" w:semiHidden="1" w:uiPriority="37" w:unhideWhenUsed="1"/>
    <w:lsdException w:name="TOC Heading" w:semiHidden="1" w:uiPriority="39" w:unhideWhenUsed="1" w:qFormat="1"/>
    <w:lsdException w:name="Plain Table 1" w:locked="0" w:uiPriority="41"/>
    <w:lsdException w:name="Plain Table 2" w:locked="0" w:uiPriority="42"/>
    <w:lsdException w:name="Plain Table 3" w:locked="0" w:uiPriority="43"/>
    <w:lsdException w:name="Plain Table 4" w:locked="0" w:uiPriority="44"/>
    <w:lsdException w:name="Plain Table 5" w:locked="0" w:uiPriority="45"/>
    <w:lsdException w:name="Grid Table Light" w:locked="0" w:uiPriority="40"/>
    <w:lsdException w:name="Grid Table 1 Light" w:locked="0" w:uiPriority="46"/>
    <w:lsdException w:name="Grid Table 2" w:locked="0" w:uiPriority="47"/>
    <w:lsdException w:name="Grid Table 3" w:locked="0" w:uiPriority="48"/>
    <w:lsdException w:name="Grid Table 4" w:locked="0" w:uiPriority="49"/>
    <w:lsdException w:name="Grid Table 5 Dark" w:locked="0" w:uiPriority="50"/>
    <w:lsdException w:name="Grid Table 6 Colorful" w:locked="0" w:uiPriority="51"/>
    <w:lsdException w:name="Grid Table 7 Colorful" w:locked="0" w:uiPriority="52"/>
    <w:lsdException w:name="Grid Table 1 Light Accent 1" w:locked="0" w:uiPriority="46"/>
    <w:lsdException w:name="Grid Table 2 Accent 1" w:locked="0" w:uiPriority="47"/>
    <w:lsdException w:name="Grid Table 3 Accent 1" w:locked="0" w:uiPriority="48"/>
    <w:lsdException w:name="Grid Table 4 Accent 1" w:locked="0" w:uiPriority="49"/>
    <w:lsdException w:name="Grid Table 5 Dark Accent 1" w:locked="0" w:uiPriority="50"/>
    <w:lsdException w:name="Grid Table 6 Colorful Accent 1" w:locked="0" w:uiPriority="51"/>
    <w:lsdException w:name="Grid Table 7 Colorful Accent 1" w:locked="0" w:uiPriority="52"/>
    <w:lsdException w:name="Grid Table 1 Light Accent 2" w:locked="0" w:uiPriority="46"/>
    <w:lsdException w:name="Grid Table 2 Accent 2" w:locked="0" w:uiPriority="47"/>
    <w:lsdException w:name="Grid Table 3 Accent 2" w:locked="0" w:uiPriority="48"/>
    <w:lsdException w:name="Grid Table 4 Accent 2" w:locked="0" w:uiPriority="49"/>
    <w:lsdException w:name="Grid Table 5 Dark Accent 2" w:locked="0" w:uiPriority="50"/>
    <w:lsdException w:name="Grid Table 6 Colorful Accent 2" w:locked="0" w:uiPriority="51"/>
    <w:lsdException w:name="Grid Table 7 Colorful Accent 2" w:locked="0" w:uiPriority="52"/>
    <w:lsdException w:name="Grid Table 1 Light Accent 3" w:locked="0" w:uiPriority="46"/>
    <w:lsdException w:name="Grid Table 2 Accent 3" w:locked="0" w:uiPriority="47"/>
    <w:lsdException w:name="Grid Table 3 Accent 3" w:locked="0" w:uiPriority="48"/>
    <w:lsdException w:name="Grid Table 4 Accent 3" w:locked="0" w:uiPriority="49"/>
    <w:lsdException w:name="Grid Table 5 Dark Accent 3" w:locked="0" w:uiPriority="50"/>
    <w:lsdException w:name="Grid Table 6 Colorful Accent 3" w:locked="0" w:uiPriority="51"/>
    <w:lsdException w:name="Grid Table 7 Colorful Accent 3" w:locked="0" w:uiPriority="52"/>
    <w:lsdException w:name="Grid Table 1 Light Accent 4" w:locked="0" w:uiPriority="46"/>
    <w:lsdException w:name="Grid Table 2 Accent 4" w:locked="0" w:uiPriority="47"/>
    <w:lsdException w:name="Grid Table 3 Accent 4" w:locked="0" w:uiPriority="48"/>
    <w:lsdException w:name="Grid Table 4 Accent 4" w:locked="0" w:uiPriority="49"/>
    <w:lsdException w:name="Grid Table 5 Dark Accent 4" w:locked="0" w:uiPriority="50"/>
    <w:lsdException w:name="Grid Table 6 Colorful Accent 4" w:locked="0" w:uiPriority="51"/>
    <w:lsdException w:name="Grid Table 7 Colorful Accent 4" w:locked="0" w:uiPriority="52"/>
    <w:lsdException w:name="Grid Table 1 Light Accent 5" w:locked="0" w:uiPriority="46"/>
    <w:lsdException w:name="Grid Table 2 Accent 5" w:locked="0" w:uiPriority="47"/>
    <w:lsdException w:name="Grid Table 3 Accent 5" w:locked="0" w:uiPriority="48"/>
    <w:lsdException w:name="Grid Table 4 Accent 5" w:locked="0" w:uiPriority="49"/>
    <w:lsdException w:name="Grid Table 5 Dark Accent 5" w:locked="0" w:uiPriority="50"/>
    <w:lsdException w:name="Grid Table 6 Colorful Accent 5" w:locked="0" w:uiPriority="51"/>
    <w:lsdException w:name="Grid Table 7 Colorful Accent 5" w:locked="0" w:uiPriority="52"/>
    <w:lsdException w:name="Grid Table 1 Light Accent 6" w:locked="0" w:uiPriority="46"/>
    <w:lsdException w:name="Grid Table 2 Accent 6" w:locked="0" w:uiPriority="47"/>
    <w:lsdException w:name="Grid Table 3 Accent 6" w:locked="0" w:uiPriority="48"/>
    <w:lsdException w:name="Grid Table 4 Accent 6" w:locked="0" w:uiPriority="49"/>
    <w:lsdException w:name="Grid Table 5 Dark Accent 6" w:locked="0" w:uiPriority="50"/>
    <w:lsdException w:name="Grid Table 6 Colorful Accent 6" w:locked="0" w:uiPriority="51"/>
    <w:lsdException w:name="Grid Table 7 Colorful Accent 6" w:locked="0" w:uiPriority="52"/>
    <w:lsdException w:name="List Table 1 Light" w:locked="0" w:uiPriority="46"/>
    <w:lsdException w:name="List Table 2" w:locked="0" w:uiPriority="47"/>
    <w:lsdException w:name="List Table 3" w:locked="0" w:uiPriority="48"/>
    <w:lsdException w:name="List Table 4" w:locked="0" w:uiPriority="49"/>
    <w:lsdException w:name="List Table 5 Dark" w:locked="0" w:uiPriority="50"/>
    <w:lsdException w:name="List Table 6 Colorful" w:locked="0" w:uiPriority="51"/>
    <w:lsdException w:name="List Table 7 Colorful" w:locked="0" w:uiPriority="52"/>
    <w:lsdException w:name="List Table 1 Light Accent 1" w:locked="0" w:uiPriority="46"/>
    <w:lsdException w:name="List Table 2 Accent 1" w:locked="0" w:uiPriority="47"/>
    <w:lsdException w:name="List Table 3 Accent 1" w:locked="0" w:uiPriority="48"/>
    <w:lsdException w:name="List Table 4 Accent 1" w:locked="0" w:uiPriority="49"/>
    <w:lsdException w:name="List Table 5 Dark Accent 1" w:locked="0" w:uiPriority="50"/>
    <w:lsdException w:name="List Table 6 Colorful Accent 1" w:locked="0" w:uiPriority="51"/>
    <w:lsdException w:name="List Table 7 Colorful Accent 1" w:locked="0" w:uiPriority="52"/>
    <w:lsdException w:name="List Table 1 Light Accent 2" w:locked="0" w:uiPriority="46"/>
    <w:lsdException w:name="List Table 2 Accent 2" w:locked="0" w:uiPriority="47"/>
    <w:lsdException w:name="List Table 3 Accent 2" w:locked="0" w:uiPriority="48"/>
    <w:lsdException w:name="List Table 4 Accent 2" w:locked="0" w:uiPriority="49"/>
    <w:lsdException w:name="List Table 5 Dark Accent 2" w:locked="0" w:uiPriority="50"/>
    <w:lsdException w:name="List Table 6 Colorful Accent 2" w:locked="0" w:uiPriority="51"/>
    <w:lsdException w:name="List Table 7 Colorful Accent 2" w:locked="0" w:uiPriority="52"/>
    <w:lsdException w:name="List Table 1 Light Accent 3" w:locked="0" w:uiPriority="46"/>
    <w:lsdException w:name="List Table 2 Accent 3" w:locked="0" w:uiPriority="47"/>
    <w:lsdException w:name="List Table 3 Accent 3" w:locked="0" w:uiPriority="48"/>
    <w:lsdException w:name="List Table 4 Accent 3" w:locked="0" w:uiPriority="49"/>
    <w:lsdException w:name="List Table 5 Dark Accent 3" w:locked="0" w:uiPriority="50"/>
    <w:lsdException w:name="List Table 6 Colorful Accent 3" w:locked="0" w:uiPriority="51"/>
    <w:lsdException w:name="List Table 7 Colorful Accent 3" w:locked="0" w:uiPriority="52"/>
    <w:lsdException w:name="List Table 1 Light Accent 4" w:locked="0" w:uiPriority="46"/>
    <w:lsdException w:name="List Table 2 Accent 4" w:locked="0" w:uiPriority="47"/>
    <w:lsdException w:name="List Table 3 Accent 4" w:locked="0" w:uiPriority="48"/>
    <w:lsdException w:name="List Table 4 Accent 4" w:locked="0" w:uiPriority="49"/>
    <w:lsdException w:name="List Table 5 Dark Accent 4" w:locked="0" w:uiPriority="50"/>
    <w:lsdException w:name="List Table 6 Colorful Accent 4" w:locked="0" w:uiPriority="51"/>
    <w:lsdException w:name="List Table 7 Colorful Accent 4" w:locked="0" w:uiPriority="52"/>
    <w:lsdException w:name="List Table 1 Light Accent 5" w:locked="0" w:uiPriority="46"/>
    <w:lsdException w:name="List Table 2 Accent 5" w:locked="0" w:uiPriority="47"/>
    <w:lsdException w:name="List Table 3 Accent 5" w:locked="0" w:uiPriority="48"/>
    <w:lsdException w:name="List Table 4 Accent 5" w:locked="0" w:uiPriority="49"/>
    <w:lsdException w:name="List Table 5 Dark Accent 5" w:locked="0" w:uiPriority="50"/>
    <w:lsdException w:name="List Table 6 Colorful Accent 5" w:locked="0" w:uiPriority="51"/>
    <w:lsdException w:name="List Table 7 Colorful Accent 5" w:locked="0" w:uiPriority="52"/>
    <w:lsdException w:name="List Table 1 Light Accent 6" w:locked="0" w:uiPriority="46"/>
    <w:lsdException w:name="List Table 2 Accent 6" w:locked="0" w:uiPriority="47"/>
    <w:lsdException w:name="List Table 3 Accent 6" w:locked="0" w:uiPriority="48"/>
    <w:lsdException w:name="List Table 4 Accent 6" w:locked="0" w:uiPriority="49"/>
    <w:lsdException w:name="List Table 5 Dark Accent 6" w:locked="0" w:uiPriority="50"/>
    <w:lsdException w:name="List Table 6 Colorful Accent 6" w:locked="0" w:uiPriority="51"/>
    <w:lsdException w:name="List Table 7 Colorful Accent 6" w:locked="0" w:uiPriority="52"/>
  </w:latentStyles>
  <w:style w:type="paragraph" w:default="1" w:styleId="Normal">
    <w:name w:val="Normal"/>
    <w:uiPriority w:val="3"/>
    <w:qFormat/>
    <w:rsid w:val="00A50403"/>
    <w:pPr>
      <w:spacing w:line="240" w:lineRule="auto"/>
    </w:pPr>
  </w:style>
  <w:style w:type="paragraph" w:styleId="Heading1">
    <w:name w:val="heading 1"/>
    <w:basedOn w:val="Normal"/>
    <w:next w:val="Normal"/>
    <w:link w:val="Heading1Char"/>
    <w:uiPriority w:val="9"/>
    <w:semiHidden/>
    <w:rsid w:val="00732F38"/>
    <w:pPr>
      <w:shd w:val="clear" w:color="auto" w:fill="B9D3EB"/>
      <w:spacing w:before="280" w:line="220" w:lineRule="exact"/>
      <w:outlineLvl w:val="0"/>
    </w:pPr>
    <w:rPr>
      <w:b/>
      <w:noProof/>
      <w:color w:val="FFFFFF" w:themeColor="background1"/>
    </w:rPr>
  </w:style>
  <w:style w:type="paragraph" w:styleId="Heading2">
    <w:name w:val="heading 2"/>
    <w:aliases w:val="PUR H2"/>
    <w:basedOn w:val="Normal"/>
    <w:next w:val="Normal"/>
    <w:link w:val="Heading2Char"/>
    <w:uiPriority w:val="9"/>
    <w:semiHidden/>
    <w:rsid w:val="00732F38"/>
    <w:pPr>
      <w:pBdr>
        <w:bottom w:val="single" w:sz="4" w:space="1" w:color="00467F" w:themeColor="text2"/>
      </w:pBdr>
      <w:spacing w:before="200" w:after="60"/>
      <w:outlineLvl w:val="1"/>
    </w:pPr>
    <w:rPr>
      <w:b/>
      <w:caps/>
      <w:color w:val="00467F" w:themeColor="text2"/>
      <w:sz w:val="16"/>
    </w:rPr>
  </w:style>
  <w:style w:type="paragraph" w:styleId="Heading3">
    <w:name w:val="heading 3"/>
    <w:aliases w:val="PUR H3"/>
    <w:basedOn w:val="Normal"/>
    <w:next w:val="Normal"/>
    <w:link w:val="Heading3Char"/>
    <w:qFormat/>
    <w:rsid w:val="009E4479"/>
    <w:pPr>
      <w:spacing w:before="240" w:after="80"/>
      <w:outlineLvl w:val="2"/>
    </w:pPr>
    <w:rPr>
      <w:color w:val="auto"/>
      <w:sz w:val="30"/>
    </w:rPr>
  </w:style>
  <w:style w:type="paragraph" w:styleId="Heading4">
    <w:name w:val="heading 4"/>
    <w:basedOn w:val="Normal"/>
    <w:next w:val="Normal"/>
    <w:link w:val="Heading4Char1"/>
    <w:uiPriority w:val="9"/>
    <w:semiHidden/>
    <w:qFormat/>
    <w:locked/>
    <w:rsid w:val="00F2655B"/>
    <w:pPr>
      <w:keepNext/>
      <w:keepLines/>
      <w:spacing w:before="200" w:after="0"/>
      <w:outlineLvl w:val="3"/>
    </w:pPr>
    <w:rPr>
      <w:rFonts w:asciiTheme="majorHAnsi" w:eastAsiaTheme="majorEastAsia" w:hAnsiTheme="majorHAnsi" w:cstheme="majorBidi"/>
      <w:b/>
      <w:bCs/>
      <w:i/>
      <w:iCs/>
      <w:color w:val="B9D3EB" w:themeColor="accent1"/>
    </w:rPr>
  </w:style>
  <w:style w:type="paragraph" w:styleId="Heading9">
    <w:name w:val="heading 9"/>
    <w:basedOn w:val="Normal"/>
    <w:next w:val="Normal"/>
    <w:link w:val="Heading9Char"/>
    <w:uiPriority w:val="9"/>
    <w:semiHidden/>
    <w:qFormat/>
    <w:locked/>
    <w:rsid w:val="007D5128"/>
    <w:pPr>
      <w:keepNext/>
      <w:keepLines/>
      <w:spacing w:before="200" w:after="0"/>
      <w:outlineLvl w:val="8"/>
    </w:pPr>
    <w:rPr>
      <w:rFonts w:asciiTheme="majorHAnsi" w:eastAsiaTheme="majorEastAsia" w:hAnsiTheme="majorHAnsi" w:cstheme="majorBidi"/>
      <w:i/>
      <w:iCs/>
      <w:color w:val="404040" w:themeColor="text1" w:themeTint="BF"/>
    </w:rPr>
  </w:style>
  <w:style w:type="character" w:default="1" w:styleId="DefaultParagraphFont">
    <w:name w:val="Default Paragraph Font"/>
    <w:uiPriority w:val="1"/>
    <w:semiHidden/>
    <w:unhideWhenUsed/>
  </w:style>
  <w:style w:type="table" w:default="1" w:styleId="TableNormal">
    <w:name w:val="Normal Table"/>
    <w:uiPriority w:val="99"/>
    <w:semiHidden/>
    <w:unhideWhenUsed/>
    <w:tblPr>
      <w:tblInd w:w="0" w:type="dxa"/>
      <w:tblCellMar>
        <w:top w:w="0" w:type="dxa"/>
        <w:left w:w="108" w:type="dxa"/>
        <w:bottom w:w="0" w:type="dxa"/>
        <w:right w:w="108" w:type="dxa"/>
      </w:tblCellMar>
    </w:tblPr>
  </w:style>
  <w:style w:type="numbering" w:default="1" w:styleId="NoList">
    <w:name w:val="No List"/>
    <w:uiPriority w:val="99"/>
    <w:semiHidden/>
    <w:unhideWhenUsed/>
  </w:style>
  <w:style w:type="character" w:customStyle="1" w:styleId="Heading1Char">
    <w:name w:val="Heading 1 Char"/>
    <w:basedOn w:val="DefaultParagraphFont"/>
    <w:link w:val="Heading1"/>
    <w:uiPriority w:val="9"/>
    <w:semiHidden/>
    <w:rsid w:val="00B3292C"/>
    <w:rPr>
      <w:b/>
      <w:noProof/>
      <w:color w:val="FFFFFF" w:themeColor="background1"/>
      <w:shd w:val="clear" w:color="auto" w:fill="B9D3EB"/>
    </w:rPr>
  </w:style>
  <w:style w:type="character" w:customStyle="1" w:styleId="Heading2Char">
    <w:name w:val="Heading 2 Char"/>
    <w:aliases w:val="PUR H2 Char"/>
    <w:basedOn w:val="DefaultParagraphFont"/>
    <w:link w:val="Heading2"/>
    <w:uiPriority w:val="9"/>
    <w:rsid w:val="00B3292C"/>
    <w:rPr>
      <w:b/>
      <w:caps/>
      <w:color w:val="00467F" w:themeColor="text2"/>
      <w:sz w:val="16"/>
    </w:rPr>
  </w:style>
  <w:style w:type="character" w:customStyle="1" w:styleId="Heading3Char">
    <w:name w:val="Heading 3 Char"/>
    <w:aliases w:val="PUR H3 Char"/>
    <w:basedOn w:val="DefaultParagraphFont"/>
    <w:link w:val="Heading3"/>
    <w:rsid w:val="00B3292C"/>
    <w:rPr>
      <w:color w:val="auto"/>
      <w:sz w:val="30"/>
    </w:rPr>
  </w:style>
  <w:style w:type="paragraph" w:customStyle="1" w:styleId="PURBody">
    <w:name w:val="PUR Body"/>
    <w:link w:val="PURBodyChar"/>
    <w:qFormat/>
    <w:rsid w:val="00DC059B"/>
    <w:pPr>
      <w:spacing w:line="240" w:lineRule="auto"/>
    </w:pPr>
    <w:rPr>
      <w:color w:val="404040" w:themeColor="text1" w:themeTint="BF"/>
      <w:sz w:val="18"/>
    </w:rPr>
  </w:style>
  <w:style w:type="paragraph" w:customStyle="1" w:styleId="PURHeading3">
    <w:name w:val="PUR Heading 3"/>
    <w:basedOn w:val="PURBody"/>
    <w:next w:val="PURBody"/>
    <w:link w:val="PURHeading3Char"/>
    <w:uiPriority w:val="3"/>
    <w:rsid w:val="00A3168A"/>
    <w:pPr>
      <w:spacing w:after="60"/>
    </w:pPr>
    <w:rPr>
      <w:b/>
      <w:color w:val="00467F" w:themeColor="text2"/>
      <w:spacing w:val="-4"/>
    </w:rPr>
  </w:style>
  <w:style w:type="paragraph" w:customStyle="1" w:styleId="PURHeading1">
    <w:name w:val="PUR Heading 1"/>
    <w:next w:val="PURBody"/>
    <w:uiPriority w:val="3"/>
    <w:qFormat/>
    <w:rsid w:val="00007C9E"/>
    <w:pPr>
      <w:keepNext/>
      <w:keepLines/>
      <w:pBdr>
        <w:bottom w:val="single" w:sz="8" w:space="1" w:color="00467F" w:themeColor="text2"/>
      </w:pBdr>
      <w:spacing w:before="240" w:after="240"/>
    </w:pPr>
    <w:rPr>
      <w:smallCaps/>
      <w:noProof/>
      <w:color w:val="00467F" w:themeColor="text2"/>
      <w:sz w:val="24"/>
      <w:szCs w:val="24"/>
    </w:rPr>
  </w:style>
  <w:style w:type="paragraph" w:customStyle="1" w:styleId="PURHeading2">
    <w:name w:val="PUR Heading 2"/>
    <w:next w:val="PURBody"/>
    <w:uiPriority w:val="3"/>
    <w:qFormat/>
    <w:rsid w:val="00DC059B"/>
    <w:pPr>
      <w:keepNext/>
      <w:keepLines/>
    </w:pPr>
    <w:rPr>
      <w:rFonts w:ascii="Arial Black" w:hAnsi="Arial Black"/>
      <w:color w:val="404040" w:themeColor="text1" w:themeTint="BF"/>
    </w:rPr>
  </w:style>
  <w:style w:type="paragraph" w:customStyle="1" w:styleId="PURLicenseTerm">
    <w:name w:val="PUR License Term"/>
    <w:next w:val="PURBody"/>
    <w:uiPriority w:val="3"/>
    <w:qFormat/>
    <w:rsid w:val="000B6567"/>
    <w:rPr>
      <w:color w:val="auto"/>
      <w:spacing w:val="-2"/>
      <w:sz w:val="12"/>
    </w:rPr>
  </w:style>
  <w:style w:type="paragraph" w:customStyle="1" w:styleId="PURGraphic">
    <w:name w:val="PUR Graphic"/>
    <w:next w:val="PURBody"/>
    <w:uiPriority w:val="3"/>
    <w:qFormat/>
    <w:rsid w:val="009E6365"/>
    <w:pPr>
      <w:spacing w:before="120" w:line="240" w:lineRule="auto"/>
    </w:pPr>
    <w:rPr>
      <w:noProof/>
    </w:rPr>
  </w:style>
  <w:style w:type="paragraph" w:styleId="BalloonText">
    <w:name w:val="Balloon Text"/>
    <w:basedOn w:val="Normal"/>
    <w:link w:val="BalloonTextChar"/>
    <w:uiPriority w:val="99"/>
    <w:semiHidden/>
    <w:locked/>
    <w:rsid w:val="00AE26EC"/>
    <w:pPr>
      <w:spacing w:after="0"/>
    </w:pPr>
    <w:rPr>
      <w:rFonts w:ascii="Tahoma" w:hAnsi="Tahoma" w:cs="Tahoma"/>
      <w:sz w:val="16"/>
      <w:szCs w:val="16"/>
    </w:rPr>
  </w:style>
  <w:style w:type="character" w:customStyle="1" w:styleId="BalloonTextChar">
    <w:name w:val="Balloon Text Char"/>
    <w:basedOn w:val="DefaultParagraphFont"/>
    <w:link w:val="BalloonText"/>
    <w:uiPriority w:val="99"/>
    <w:semiHidden/>
    <w:rsid w:val="00E56A30"/>
    <w:rPr>
      <w:rFonts w:ascii="Tahoma" w:hAnsi="Tahoma" w:cs="Tahoma"/>
      <w:sz w:val="16"/>
      <w:szCs w:val="16"/>
    </w:rPr>
  </w:style>
  <w:style w:type="paragraph" w:customStyle="1" w:styleId="PURHeading4">
    <w:name w:val="PUR Heading 4"/>
    <w:next w:val="PURBody"/>
    <w:link w:val="PURHeading4Char"/>
    <w:uiPriority w:val="3"/>
    <w:qFormat/>
    <w:rsid w:val="00B3292C"/>
    <w:pPr>
      <w:spacing w:after="0" w:line="240" w:lineRule="auto"/>
    </w:pPr>
    <w:rPr>
      <w:color w:val="auto"/>
      <w:sz w:val="30"/>
    </w:rPr>
  </w:style>
  <w:style w:type="paragraph" w:styleId="Header">
    <w:name w:val="header"/>
    <w:basedOn w:val="Normal"/>
    <w:link w:val="HeaderChar"/>
    <w:uiPriority w:val="99"/>
    <w:locked/>
    <w:rsid w:val="00B3292C"/>
    <w:pPr>
      <w:tabs>
        <w:tab w:val="center" w:pos="4680"/>
        <w:tab w:val="right" w:pos="9360"/>
      </w:tabs>
      <w:spacing w:after="0"/>
    </w:pPr>
  </w:style>
  <w:style w:type="paragraph" w:customStyle="1" w:styleId="PURBlueStrong">
    <w:name w:val="PUR Blue Strong"/>
    <w:next w:val="PURBody"/>
    <w:link w:val="PURBlueStrongChar"/>
    <w:uiPriority w:val="3"/>
    <w:qFormat/>
    <w:rsid w:val="001945BE"/>
    <w:pPr>
      <w:keepNext/>
      <w:keepLines/>
      <w:spacing w:after="60"/>
      <w:ind w:left="274"/>
    </w:pPr>
    <w:rPr>
      <w:smallCaps/>
      <w:color w:val="00467F" w:themeColor="text2"/>
      <w:spacing w:val="-4"/>
      <w:sz w:val="18"/>
    </w:rPr>
  </w:style>
  <w:style w:type="paragraph" w:customStyle="1" w:styleId="PURPageNumber">
    <w:name w:val="PUR Page Number"/>
    <w:next w:val="PURBody"/>
    <w:uiPriority w:val="3"/>
    <w:qFormat/>
    <w:rsid w:val="00F93F9E"/>
    <w:pPr>
      <w:tabs>
        <w:tab w:val="right" w:pos="14400"/>
      </w:tabs>
      <w:spacing w:after="0" w:line="240" w:lineRule="auto"/>
    </w:pPr>
    <w:rPr>
      <w:b/>
      <w:color w:val="00467F" w:themeColor="text2"/>
    </w:rPr>
  </w:style>
  <w:style w:type="paragraph" w:customStyle="1" w:styleId="PURBullet">
    <w:name w:val="PUR Bullet"/>
    <w:basedOn w:val="PURBody"/>
    <w:next w:val="PURBody"/>
    <w:link w:val="PURBulletChar"/>
    <w:uiPriority w:val="3"/>
    <w:qFormat/>
    <w:rsid w:val="009549A1"/>
    <w:pPr>
      <w:numPr>
        <w:numId w:val="1"/>
      </w:numPr>
      <w:spacing w:line="240" w:lineRule="exact"/>
      <w:contextualSpacing/>
    </w:pPr>
  </w:style>
  <w:style w:type="table" w:styleId="TableGrid">
    <w:name w:val="Table Grid"/>
    <w:basedOn w:val="TableNormal"/>
    <w:uiPriority w:val="59"/>
    <w:locked/>
    <w:rsid w:val="009B7995"/>
    <w:pPr>
      <w:spacing w:after="0" w:line="240" w:lineRule="auto"/>
    </w:p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customStyle="1" w:styleId="PURTableText">
    <w:name w:val="PUR Table Text"/>
    <w:next w:val="PURBody"/>
    <w:link w:val="PURTableTextChar"/>
    <w:uiPriority w:val="3"/>
    <w:qFormat/>
    <w:rsid w:val="00546F23"/>
    <w:pPr>
      <w:keepNext/>
      <w:keepLines/>
    </w:pPr>
    <w:rPr>
      <w:b/>
      <w:i/>
      <w:color w:val="404040" w:themeColor="text1" w:themeTint="BF"/>
      <w:sz w:val="18"/>
    </w:rPr>
  </w:style>
  <w:style w:type="paragraph" w:customStyle="1" w:styleId="PURTableHeaderBlue">
    <w:name w:val="PUR Table Header/Blue"/>
    <w:next w:val="PURBody"/>
    <w:uiPriority w:val="3"/>
    <w:qFormat/>
    <w:rsid w:val="00170E0B"/>
    <w:pPr>
      <w:keepNext/>
      <w:shd w:val="clear" w:color="auto" w:fill="E5EEF7"/>
      <w:spacing w:after="0" w:line="240" w:lineRule="auto"/>
    </w:pPr>
    <w:rPr>
      <w:b/>
      <w:color w:val="404040" w:themeColor="text1" w:themeTint="BF"/>
      <w:sz w:val="18"/>
    </w:rPr>
  </w:style>
  <w:style w:type="character" w:customStyle="1" w:styleId="HeaderChar">
    <w:name w:val="Header Char"/>
    <w:basedOn w:val="DefaultParagraphFont"/>
    <w:link w:val="Header"/>
    <w:uiPriority w:val="99"/>
    <w:rsid w:val="007F6B5B"/>
  </w:style>
  <w:style w:type="paragraph" w:styleId="Footer">
    <w:name w:val="footer"/>
    <w:basedOn w:val="Normal"/>
    <w:link w:val="FooterChar"/>
    <w:uiPriority w:val="99"/>
    <w:locked/>
    <w:rsid w:val="00B3292C"/>
    <w:pPr>
      <w:tabs>
        <w:tab w:val="center" w:pos="4680"/>
        <w:tab w:val="right" w:pos="9360"/>
      </w:tabs>
      <w:spacing w:after="0"/>
    </w:pPr>
  </w:style>
  <w:style w:type="paragraph" w:styleId="TOC2">
    <w:name w:val="toc 2"/>
    <w:basedOn w:val="Heading1"/>
    <w:next w:val="Normal"/>
    <w:uiPriority w:val="39"/>
    <w:unhideWhenUsed/>
    <w:qFormat/>
    <w:rsid w:val="003425ED"/>
    <w:pPr>
      <w:shd w:val="clear" w:color="auto" w:fill="auto"/>
      <w:tabs>
        <w:tab w:val="right" w:pos="5210"/>
      </w:tabs>
      <w:spacing w:before="60" w:after="0" w:line="240" w:lineRule="auto"/>
      <w:ind w:left="288" w:hanging="144"/>
    </w:pPr>
    <w:rPr>
      <w:rFonts w:asciiTheme="minorHAnsi" w:hAnsiTheme="minorHAnsi"/>
      <w:b w:val="0"/>
      <w:noProof w:val="0"/>
      <w:color w:val="2E6BA3" w:themeColor="accent1" w:themeShade="80"/>
      <w:sz w:val="16"/>
      <w:szCs w:val="22"/>
    </w:rPr>
  </w:style>
  <w:style w:type="paragraph" w:styleId="TOC1">
    <w:name w:val="toc 1"/>
    <w:basedOn w:val="Normal"/>
    <w:next w:val="Normal"/>
    <w:uiPriority w:val="39"/>
    <w:unhideWhenUsed/>
    <w:qFormat/>
    <w:rsid w:val="001C4561"/>
    <w:pPr>
      <w:spacing w:before="60" w:after="60"/>
    </w:pPr>
    <w:rPr>
      <w:b/>
      <w:caps/>
      <w:color w:val="00467F" w:themeColor="text2"/>
      <w:sz w:val="16"/>
    </w:rPr>
  </w:style>
  <w:style w:type="paragraph" w:styleId="TOC3">
    <w:name w:val="toc 3"/>
    <w:basedOn w:val="Heading2"/>
    <w:next w:val="Normal"/>
    <w:uiPriority w:val="39"/>
    <w:unhideWhenUsed/>
    <w:qFormat/>
    <w:rsid w:val="00AF62EE"/>
    <w:pPr>
      <w:pBdr>
        <w:bottom w:val="none" w:sz="0" w:space="0" w:color="auto"/>
      </w:pBdr>
      <w:tabs>
        <w:tab w:val="right" w:pos="5130"/>
      </w:tabs>
      <w:spacing w:before="0" w:after="0" w:line="260" w:lineRule="exact"/>
      <w:ind w:left="432"/>
    </w:pPr>
    <w:rPr>
      <w:rFonts w:asciiTheme="minorHAnsi" w:hAnsiTheme="minorHAnsi"/>
      <w:b w:val="0"/>
      <w:caps w:val="0"/>
      <w:color w:val="797979" w:themeColor="background2"/>
      <w:szCs w:val="22"/>
    </w:rPr>
  </w:style>
  <w:style w:type="character" w:styleId="Hyperlink">
    <w:name w:val="Hyperlink"/>
    <w:basedOn w:val="DefaultParagraphFont"/>
    <w:uiPriority w:val="99"/>
    <w:rsid w:val="00454CA1"/>
    <w:rPr>
      <w:color w:val="00467F"/>
      <w:u w:val="single"/>
    </w:rPr>
  </w:style>
  <w:style w:type="character" w:styleId="FollowedHyperlink">
    <w:name w:val="FollowedHyperlink"/>
    <w:basedOn w:val="DefaultParagraphFont"/>
    <w:uiPriority w:val="99"/>
    <w:semiHidden/>
    <w:locked/>
    <w:rsid w:val="001F1783"/>
    <w:rPr>
      <w:color w:val="2E6BA3" w:themeColor="followedHyperlink"/>
      <w:u w:val="single"/>
    </w:rPr>
  </w:style>
  <w:style w:type="character" w:styleId="Strong">
    <w:name w:val="Strong"/>
    <w:basedOn w:val="DefaultParagraphFont"/>
    <w:uiPriority w:val="22"/>
    <w:qFormat/>
    <w:rsid w:val="0088234D"/>
    <w:rPr>
      <w:b/>
      <w:bCs/>
    </w:rPr>
  </w:style>
  <w:style w:type="paragraph" w:customStyle="1" w:styleId="licensemodelindex">
    <w:name w:val="license model index"/>
    <w:basedOn w:val="Normal"/>
    <w:uiPriority w:val="99"/>
    <w:semiHidden/>
    <w:locked/>
    <w:rsid w:val="007503F6"/>
    <w:pPr>
      <w:tabs>
        <w:tab w:val="left" w:pos="240"/>
      </w:tabs>
      <w:suppressAutoHyphens/>
      <w:autoSpaceDE w:val="0"/>
      <w:autoSpaceDN w:val="0"/>
      <w:adjustRightInd w:val="0"/>
      <w:spacing w:after="40" w:line="150" w:lineRule="atLeast"/>
      <w:textAlignment w:val="center"/>
    </w:pPr>
    <w:rPr>
      <w:rFonts w:cs="Arial"/>
      <w:color w:val="000C9E"/>
      <w:spacing w:val="-3"/>
      <w:sz w:val="14"/>
      <w:szCs w:val="14"/>
    </w:rPr>
  </w:style>
  <w:style w:type="paragraph" w:customStyle="1" w:styleId="PURHotBread">
    <w:name w:val="PUR Hot Bread"/>
    <w:next w:val="PURBody"/>
    <w:link w:val="PURHotBreadChar"/>
    <w:uiPriority w:val="3"/>
    <w:qFormat/>
    <w:rsid w:val="005427AD"/>
    <w:pPr>
      <w:keepNext/>
      <w:keepLines/>
      <w:spacing w:before="120" w:line="240" w:lineRule="auto"/>
    </w:pPr>
    <w:rPr>
      <w:sz w:val="18"/>
    </w:rPr>
  </w:style>
  <w:style w:type="paragraph" w:customStyle="1" w:styleId="PURHashMarks">
    <w:name w:val="PUR Hash Marks"/>
    <w:basedOn w:val="PURBody"/>
    <w:next w:val="PURBody"/>
    <w:uiPriority w:val="3"/>
    <w:qFormat/>
    <w:rsid w:val="00644B15"/>
    <w:pPr>
      <w:spacing w:before="120"/>
    </w:pPr>
    <w:rPr>
      <w:spacing w:val="8"/>
      <w:sz w:val="22"/>
    </w:rPr>
  </w:style>
  <w:style w:type="paragraph" w:customStyle="1" w:styleId="PURFootnote">
    <w:name w:val="PUR Footnote"/>
    <w:next w:val="PURBody"/>
    <w:link w:val="PURFootnoteChar"/>
    <w:uiPriority w:val="3"/>
    <w:qFormat/>
    <w:rsid w:val="00916542"/>
    <w:pPr>
      <w:spacing w:after="0" w:line="240" w:lineRule="auto"/>
    </w:pPr>
    <w:rPr>
      <w:color w:val="404040" w:themeColor="text1" w:themeTint="BF"/>
      <w:sz w:val="16"/>
    </w:rPr>
  </w:style>
  <w:style w:type="paragraph" w:customStyle="1" w:styleId="PURRunningHeader">
    <w:name w:val="PUR Running Header"/>
    <w:uiPriority w:val="3"/>
    <w:qFormat/>
    <w:rsid w:val="00D550D5"/>
    <w:pPr>
      <w:pBdr>
        <w:bottom w:val="single" w:sz="6" w:space="8" w:color="00467F" w:themeColor="text2"/>
      </w:pBdr>
      <w:tabs>
        <w:tab w:val="right" w:pos="14400"/>
      </w:tabs>
    </w:pPr>
  </w:style>
  <w:style w:type="character" w:customStyle="1" w:styleId="FooterChar">
    <w:name w:val="Footer Char"/>
    <w:basedOn w:val="DefaultParagraphFont"/>
    <w:link w:val="Footer"/>
    <w:uiPriority w:val="99"/>
    <w:rsid w:val="007F6B5B"/>
  </w:style>
  <w:style w:type="paragraph" w:customStyle="1" w:styleId="PURSideBar">
    <w:name w:val="PUR Side Bar"/>
    <w:basedOn w:val="Normal"/>
    <w:qFormat/>
    <w:rsid w:val="001D21B5"/>
    <w:pPr>
      <w:spacing w:after="60" w:line="200" w:lineRule="exact"/>
      <w:ind w:left="90" w:hanging="90"/>
    </w:pPr>
    <w:rPr>
      <w:rFonts w:ascii="Arial Narrow" w:hAnsi="Arial Narrow"/>
      <w:color w:val="00467F" w:themeColor="text2"/>
      <w:sz w:val="18"/>
      <w:szCs w:val="17"/>
    </w:rPr>
  </w:style>
  <w:style w:type="paragraph" w:styleId="Index1">
    <w:name w:val="index 1"/>
    <w:next w:val="Normal"/>
    <w:autoRedefine/>
    <w:uiPriority w:val="99"/>
    <w:unhideWhenUsed/>
    <w:rsid w:val="00651AB4"/>
    <w:pPr>
      <w:tabs>
        <w:tab w:val="right" w:leader="dot" w:pos="5030"/>
      </w:tabs>
      <w:spacing w:after="0"/>
    </w:pPr>
    <w:rPr>
      <w:color w:val="404040" w:themeColor="text1" w:themeTint="BF"/>
      <w:sz w:val="16"/>
    </w:rPr>
  </w:style>
  <w:style w:type="character" w:styleId="CommentReference">
    <w:name w:val="annotation reference"/>
    <w:basedOn w:val="DefaultParagraphFont"/>
    <w:uiPriority w:val="99"/>
    <w:locked/>
    <w:rsid w:val="002E3320"/>
    <w:rPr>
      <w:sz w:val="16"/>
      <w:szCs w:val="16"/>
    </w:rPr>
  </w:style>
  <w:style w:type="paragraph" w:styleId="CommentText">
    <w:name w:val="annotation text"/>
    <w:basedOn w:val="Normal"/>
    <w:link w:val="CommentTextChar"/>
    <w:uiPriority w:val="99"/>
    <w:locked/>
    <w:rsid w:val="002E3320"/>
  </w:style>
  <w:style w:type="character" w:customStyle="1" w:styleId="CommentTextChar">
    <w:name w:val="Comment Text Char"/>
    <w:basedOn w:val="DefaultParagraphFont"/>
    <w:link w:val="CommentText"/>
    <w:uiPriority w:val="99"/>
    <w:rsid w:val="002E3320"/>
  </w:style>
  <w:style w:type="paragraph" w:styleId="CommentSubject">
    <w:name w:val="annotation subject"/>
    <w:basedOn w:val="CommentText"/>
    <w:next w:val="CommentText"/>
    <w:link w:val="CommentSubjectChar"/>
    <w:uiPriority w:val="99"/>
    <w:semiHidden/>
    <w:locked/>
    <w:rsid w:val="002E3320"/>
    <w:rPr>
      <w:b/>
      <w:bCs/>
    </w:rPr>
  </w:style>
  <w:style w:type="character" w:customStyle="1" w:styleId="CommentSubjectChar">
    <w:name w:val="Comment Subject Char"/>
    <w:basedOn w:val="CommentTextChar"/>
    <w:link w:val="CommentSubject"/>
    <w:uiPriority w:val="99"/>
    <w:semiHidden/>
    <w:rsid w:val="002E3320"/>
    <w:rPr>
      <w:b/>
      <w:bCs/>
    </w:rPr>
  </w:style>
  <w:style w:type="paragraph" w:styleId="Revision">
    <w:name w:val="Revision"/>
    <w:hidden/>
    <w:uiPriority w:val="99"/>
    <w:semiHidden/>
    <w:rsid w:val="002E3320"/>
    <w:pPr>
      <w:spacing w:after="0" w:line="240" w:lineRule="auto"/>
    </w:pPr>
  </w:style>
  <w:style w:type="paragraph" w:customStyle="1" w:styleId="exceptionbody">
    <w:name w:val="exception body"/>
    <w:uiPriority w:val="99"/>
    <w:rsid w:val="00047B58"/>
    <w:pPr>
      <w:spacing w:after="60" w:line="255" w:lineRule="exact"/>
      <w:ind w:left="216"/>
    </w:pPr>
    <w:rPr>
      <w:rFonts w:ascii="Trebuchet MS" w:eastAsia="MS PGothic" w:hAnsi="Trebuchet MS" w:cs="Tahoma"/>
      <w:iCs/>
      <w:color w:val="000000"/>
      <w:sz w:val="18"/>
      <w:szCs w:val="18"/>
      <w:lang w:eastAsia="ja-JP"/>
    </w:rPr>
  </w:style>
  <w:style w:type="paragraph" w:customStyle="1" w:styleId="PURADDITIONALTERMSHEADERMB">
    <w:name w:val="PUR ADDITIONAL TERMS HEADER (MB)"/>
    <w:basedOn w:val="PURBlueBGHeader"/>
    <w:link w:val="PURADDITIONALTERMSHEADERMBChar"/>
    <w:uiPriority w:val="3"/>
    <w:qFormat/>
    <w:rsid w:val="0085206E"/>
  </w:style>
  <w:style w:type="character" w:customStyle="1" w:styleId="productlistChar">
    <w:name w:val="product list Char"/>
    <w:rsid w:val="00865283"/>
    <w:rPr>
      <w:rFonts w:ascii="Trebuchet MS" w:hAnsi="Trebuchet MS" w:cs="Tahoma"/>
      <w:sz w:val="18"/>
      <w:lang w:val="en-US" w:eastAsia="en-US" w:bidi="ar-SA"/>
    </w:rPr>
  </w:style>
  <w:style w:type="character" w:customStyle="1" w:styleId="PURTableTextChar">
    <w:name w:val="PUR Table Text Char"/>
    <w:basedOn w:val="DefaultParagraphFont"/>
    <w:link w:val="PURTableText"/>
    <w:uiPriority w:val="3"/>
    <w:rsid w:val="00546F23"/>
    <w:rPr>
      <w:b/>
      <w:i/>
      <w:color w:val="404040" w:themeColor="text1" w:themeTint="BF"/>
      <w:sz w:val="18"/>
    </w:rPr>
  </w:style>
  <w:style w:type="character" w:customStyle="1" w:styleId="PURADDITIONALTERMSHEADERMBChar">
    <w:name w:val="PUR ADDITIONAL TERMS HEADER (MB) Char"/>
    <w:basedOn w:val="PURTableTextChar"/>
    <w:link w:val="PURADDITIONALTERMSHEADERMB"/>
    <w:uiPriority w:val="3"/>
    <w:rsid w:val="0085206E"/>
    <w:rPr>
      <w:rFonts w:eastAsiaTheme="minorHAnsi"/>
      <w:b/>
      <w:i w:val="0"/>
      <w:color w:val="404040" w:themeColor="text1" w:themeTint="BF"/>
      <w:sz w:val="18"/>
      <w:shd w:val="clear" w:color="auto" w:fill="E5EEF7"/>
    </w:rPr>
  </w:style>
  <w:style w:type="character" w:customStyle="1" w:styleId="Heading4Char">
    <w:name w:val="Heading 4 Char"/>
    <w:rsid w:val="006920E2"/>
    <w:rPr>
      <w:rFonts w:ascii="Cambria" w:eastAsia="Times New Roman" w:hAnsi="Cambria" w:cs="Times New Roman"/>
      <w:b/>
      <w:bCs/>
      <w:i/>
      <w:iCs/>
      <w:color w:val="4F81BD"/>
      <w:sz w:val="20"/>
      <w:szCs w:val="24"/>
    </w:rPr>
  </w:style>
  <w:style w:type="paragraph" w:customStyle="1" w:styleId="Heading1Warranty">
    <w:name w:val="Heading 1 Warranty"/>
    <w:basedOn w:val="Normal"/>
    <w:next w:val="Normal"/>
    <w:uiPriority w:val="99"/>
    <w:rsid w:val="004070D6"/>
    <w:pPr>
      <w:numPr>
        <w:numId w:val="2"/>
      </w:numPr>
      <w:spacing w:before="120"/>
      <w:outlineLvl w:val="0"/>
    </w:pPr>
    <w:rPr>
      <w:rFonts w:ascii="Tahoma" w:eastAsia="MS Mincho" w:hAnsi="Tahoma" w:cs="Tahoma"/>
      <w:color w:val="auto"/>
      <w:sz w:val="19"/>
      <w:szCs w:val="19"/>
    </w:rPr>
  </w:style>
  <w:style w:type="paragraph" w:customStyle="1" w:styleId="Heading2Warranty">
    <w:name w:val="Heading 2 Warranty"/>
    <w:basedOn w:val="Normal"/>
    <w:next w:val="Normal"/>
    <w:uiPriority w:val="99"/>
    <w:rsid w:val="004070D6"/>
    <w:pPr>
      <w:numPr>
        <w:ilvl w:val="1"/>
        <w:numId w:val="2"/>
      </w:numPr>
      <w:spacing w:before="120"/>
      <w:outlineLvl w:val="1"/>
    </w:pPr>
    <w:rPr>
      <w:rFonts w:ascii="Tahoma" w:eastAsia="MS Mincho" w:hAnsi="Tahoma" w:cs="Tahoma"/>
      <w:color w:val="auto"/>
      <w:sz w:val="19"/>
      <w:szCs w:val="19"/>
    </w:rPr>
  </w:style>
  <w:style w:type="paragraph" w:customStyle="1" w:styleId="PURPCLMProductList">
    <w:name w:val="PUR PCLM Product List"/>
    <w:basedOn w:val="PURTableText"/>
    <w:link w:val="PURPCLMProductListChar"/>
    <w:uiPriority w:val="3"/>
    <w:qFormat/>
    <w:rsid w:val="009745B4"/>
    <w:pPr>
      <w:spacing w:after="80" w:line="240" w:lineRule="auto"/>
    </w:pPr>
    <w:rPr>
      <w:szCs w:val="18"/>
    </w:rPr>
  </w:style>
  <w:style w:type="character" w:customStyle="1" w:styleId="PURPCLMProductListChar">
    <w:name w:val="PUR PCLM Product List Char"/>
    <w:basedOn w:val="PURTableTextChar"/>
    <w:link w:val="PURPCLMProductList"/>
    <w:uiPriority w:val="3"/>
    <w:rsid w:val="009745B4"/>
    <w:rPr>
      <w:b/>
      <w:i/>
      <w:color w:val="404040" w:themeColor="text1" w:themeTint="BF"/>
      <w:sz w:val="18"/>
      <w:szCs w:val="18"/>
    </w:rPr>
  </w:style>
  <w:style w:type="paragraph" w:customStyle="1" w:styleId="exceptionheader">
    <w:name w:val="exception header"/>
    <w:rsid w:val="008F50BC"/>
    <w:pPr>
      <w:spacing w:before="120" w:after="0" w:line="240" w:lineRule="auto"/>
    </w:pPr>
    <w:rPr>
      <w:rFonts w:ascii="Trebuchet MS" w:eastAsia="MS Mincho" w:hAnsi="Trebuchet MS" w:cs="Tahoma"/>
      <w:b/>
      <w:color w:val="auto"/>
      <w:sz w:val="18"/>
      <w:szCs w:val="18"/>
      <w:lang w:val="fr-FR"/>
    </w:rPr>
  </w:style>
  <w:style w:type="character" w:styleId="Emphasis">
    <w:name w:val="Emphasis"/>
    <w:qFormat/>
    <w:locked/>
    <w:rsid w:val="00E9404C"/>
    <w:rPr>
      <w:rFonts w:cs="Times New Roman"/>
      <w:i/>
      <w:iCs/>
    </w:rPr>
  </w:style>
  <w:style w:type="paragraph" w:styleId="ListParagraph">
    <w:name w:val="List Paragraph"/>
    <w:basedOn w:val="Normal"/>
    <w:uiPriority w:val="34"/>
    <w:qFormat/>
    <w:locked/>
    <w:rsid w:val="00E9404C"/>
    <w:pPr>
      <w:spacing w:after="0"/>
      <w:ind w:left="720"/>
      <w:jc w:val="both"/>
    </w:pPr>
    <w:rPr>
      <w:rFonts w:ascii="Calibri" w:eastAsia="MS Mincho" w:hAnsi="Calibri" w:cs="Times New Roman"/>
      <w:color w:val="auto"/>
      <w:sz w:val="22"/>
      <w:szCs w:val="22"/>
      <w:lang w:eastAsia="zh-CN"/>
    </w:rPr>
  </w:style>
  <w:style w:type="paragraph" w:styleId="PlainText">
    <w:name w:val="Plain Text"/>
    <w:basedOn w:val="Normal"/>
    <w:link w:val="PlainTextChar"/>
    <w:semiHidden/>
    <w:unhideWhenUsed/>
    <w:locked/>
    <w:rsid w:val="00E9404C"/>
    <w:pPr>
      <w:spacing w:after="0"/>
    </w:pPr>
    <w:rPr>
      <w:rFonts w:ascii="Consolas" w:eastAsia="Calibri" w:hAnsi="Consolas" w:cs="Times New Roman"/>
      <w:color w:val="auto"/>
      <w:sz w:val="21"/>
      <w:szCs w:val="21"/>
    </w:rPr>
  </w:style>
  <w:style w:type="character" w:customStyle="1" w:styleId="PlainTextChar">
    <w:name w:val="Plain Text Char"/>
    <w:basedOn w:val="DefaultParagraphFont"/>
    <w:link w:val="PlainText"/>
    <w:semiHidden/>
    <w:rsid w:val="00E9404C"/>
    <w:rPr>
      <w:rFonts w:ascii="Consolas" w:eastAsia="Calibri" w:hAnsi="Consolas" w:cs="Times New Roman"/>
      <w:color w:val="auto"/>
      <w:sz w:val="21"/>
      <w:szCs w:val="21"/>
    </w:rPr>
  </w:style>
  <w:style w:type="character" w:customStyle="1" w:styleId="Heading4Char1">
    <w:name w:val="Heading 4 Char1"/>
    <w:basedOn w:val="DefaultParagraphFont"/>
    <w:link w:val="Heading4"/>
    <w:uiPriority w:val="9"/>
    <w:semiHidden/>
    <w:rsid w:val="00F2655B"/>
    <w:rPr>
      <w:rFonts w:asciiTheme="majorHAnsi" w:eastAsiaTheme="majorEastAsia" w:hAnsiTheme="majorHAnsi" w:cstheme="majorBidi"/>
      <w:b/>
      <w:bCs/>
      <w:i/>
      <w:iCs/>
      <w:color w:val="B9D3EB" w:themeColor="accent1"/>
    </w:rPr>
  </w:style>
  <w:style w:type="paragraph" w:customStyle="1" w:styleId="PURProductName">
    <w:name w:val="PUR Product Name"/>
    <w:basedOn w:val="PURHeading4"/>
    <w:link w:val="PURProductNameChar"/>
    <w:uiPriority w:val="3"/>
    <w:qFormat/>
    <w:rsid w:val="00A634E2"/>
    <w:pPr>
      <w:keepNext/>
      <w:keepLines/>
      <w:pBdr>
        <w:bottom w:val="single" w:sz="8" w:space="1" w:color="404040" w:themeColor="text1" w:themeTint="BF"/>
      </w:pBdr>
      <w:spacing w:before="240"/>
    </w:pPr>
    <w:rPr>
      <w:sz w:val="28"/>
    </w:rPr>
  </w:style>
  <w:style w:type="character" w:customStyle="1" w:styleId="PURHeading4Char">
    <w:name w:val="PUR Heading 4 Char"/>
    <w:basedOn w:val="DefaultParagraphFont"/>
    <w:link w:val="PURHeading4"/>
    <w:uiPriority w:val="3"/>
    <w:rsid w:val="008269C6"/>
    <w:rPr>
      <w:color w:val="auto"/>
      <w:sz w:val="30"/>
    </w:rPr>
  </w:style>
  <w:style w:type="character" w:customStyle="1" w:styleId="PURProductNameChar">
    <w:name w:val="PUR Product Name Char"/>
    <w:basedOn w:val="PURHeading4Char"/>
    <w:link w:val="PURProductName"/>
    <w:uiPriority w:val="3"/>
    <w:rsid w:val="00A634E2"/>
    <w:rPr>
      <w:color w:val="auto"/>
      <w:sz w:val="28"/>
    </w:rPr>
  </w:style>
  <w:style w:type="paragraph" w:customStyle="1" w:styleId="AdditionalSoftware">
    <w:name w:val="AdditionalSoftware"/>
    <w:rsid w:val="000B304F"/>
    <w:pPr>
      <w:spacing w:after="0"/>
    </w:pPr>
    <w:rPr>
      <w:rFonts w:ascii="Trebuchet MS" w:eastAsia="MS Mincho" w:hAnsi="Trebuchet MS" w:cs="Tahoma"/>
      <w:color w:val="auto"/>
      <w:sz w:val="18"/>
    </w:rPr>
  </w:style>
  <w:style w:type="paragraph" w:customStyle="1" w:styleId="subhead">
    <w:name w:val="subhead"/>
    <w:basedOn w:val="Normal"/>
    <w:rsid w:val="00DB2949"/>
    <w:pPr>
      <w:spacing w:after="80"/>
    </w:pPr>
    <w:rPr>
      <w:rFonts w:ascii="Trebuchet MS" w:eastAsia="MS Mincho" w:hAnsi="Trebuchet MS" w:cs="Tahoma"/>
      <w:b/>
      <w:color w:val="FFFFFF"/>
    </w:rPr>
  </w:style>
  <w:style w:type="paragraph" w:styleId="BodyText3">
    <w:name w:val="Body Text 3"/>
    <w:basedOn w:val="Normal"/>
    <w:link w:val="BodyText3Char"/>
    <w:semiHidden/>
    <w:locked/>
    <w:rsid w:val="00C41D0D"/>
    <w:pPr>
      <w:spacing w:after="0"/>
      <w:jc w:val="center"/>
    </w:pPr>
    <w:rPr>
      <w:rFonts w:ascii="Tahoma" w:eastAsia="MS Mincho" w:hAnsi="Tahoma" w:cs="Tahoma"/>
      <w:color w:val="auto"/>
      <w:sz w:val="18"/>
      <w:szCs w:val="18"/>
    </w:rPr>
  </w:style>
  <w:style w:type="character" w:customStyle="1" w:styleId="BodyText3Char">
    <w:name w:val="Body Text 3 Char"/>
    <w:basedOn w:val="DefaultParagraphFont"/>
    <w:link w:val="BodyText3"/>
    <w:semiHidden/>
    <w:rsid w:val="00C41D0D"/>
    <w:rPr>
      <w:rFonts w:ascii="Tahoma" w:eastAsia="MS Mincho" w:hAnsi="Tahoma" w:cs="Tahoma"/>
      <w:color w:val="auto"/>
      <w:sz w:val="18"/>
      <w:szCs w:val="18"/>
    </w:rPr>
  </w:style>
  <w:style w:type="paragraph" w:customStyle="1" w:styleId="bullet30">
    <w:name w:val="bullet3"/>
    <w:basedOn w:val="Normal"/>
    <w:rsid w:val="000864B9"/>
    <w:pPr>
      <w:spacing w:after="0"/>
      <w:ind w:left="2160" w:hanging="732"/>
    </w:pPr>
    <w:rPr>
      <w:rFonts w:ascii="Trebuchet MS" w:eastAsia="MS Mincho" w:hAnsi="Trebuchet MS" w:cs="Times New Roman"/>
      <w:color w:val="auto"/>
      <w:sz w:val="24"/>
      <w:szCs w:val="24"/>
    </w:rPr>
  </w:style>
  <w:style w:type="paragraph" w:customStyle="1" w:styleId="Body1">
    <w:name w:val="Body 1"/>
    <w:basedOn w:val="Normal"/>
    <w:link w:val="Body1Char1"/>
    <w:rsid w:val="00A0777B"/>
    <w:pPr>
      <w:spacing w:before="120"/>
      <w:ind w:left="357"/>
    </w:pPr>
    <w:rPr>
      <w:rFonts w:ascii="Tahoma" w:eastAsia="Calibri" w:hAnsi="Tahoma" w:cs="Tahoma"/>
      <w:color w:val="auto"/>
      <w:sz w:val="19"/>
      <w:szCs w:val="19"/>
    </w:rPr>
  </w:style>
  <w:style w:type="character" w:customStyle="1" w:styleId="Body1Char1">
    <w:name w:val="Body 1 Char1"/>
    <w:link w:val="Body1"/>
    <w:uiPriority w:val="99"/>
    <w:locked/>
    <w:rsid w:val="00A0777B"/>
    <w:rPr>
      <w:rFonts w:ascii="Tahoma" w:eastAsia="Calibri" w:hAnsi="Tahoma" w:cs="Tahoma"/>
      <w:color w:val="auto"/>
      <w:sz w:val="19"/>
      <w:szCs w:val="19"/>
    </w:rPr>
  </w:style>
  <w:style w:type="character" w:customStyle="1" w:styleId="exceptionheaderChar">
    <w:name w:val="exception header Char"/>
    <w:rsid w:val="00A0777B"/>
    <w:rPr>
      <w:rFonts w:ascii="Trebuchet MS" w:hAnsi="Trebuchet MS" w:cs="Tahoma"/>
      <w:b/>
      <w:sz w:val="18"/>
      <w:szCs w:val="18"/>
      <w:lang w:val="fr-FR" w:eastAsia="en-US" w:bidi="ar-SA"/>
    </w:rPr>
  </w:style>
  <w:style w:type="paragraph" w:customStyle="1" w:styleId="Preamble">
    <w:name w:val="Preamble"/>
    <w:basedOn w:val="Normal"/>
    <w:uiPriority w:val="99"/>
    <w:rsid w:val="002C29A8"/>
    <w:pPr>
      <w:spacing w:before="120"/>
    </w:pPr>
    <w:rPr>
      <w:rFonts w:ascii="Tahoma" w:eastAsia="MS Mincho" w:hAnsi="Tahoma" w:cs="Tahoma"/>
      <w:b/>
      <w:bCs/>
      <w:color w:val="auto"/>
      <w:sz w:val="19"/>
      <w:szCs w:val="19"/>
    </w:rPr>
  </w:style>
  <w:style w:type="paragraph" w:customStyle="1" w:styleId="CharCharCharChar">
    <w:name w:val="Char Char Char Char"/>
    <w:basedOn w:val="Normal"/>
    <w:rsid w:val="002243AF"/>
    <w:pPr>
      <w:spacing w:after="160" w:line="240" w:lineRule="exact"/>
    </w:pPr>
    <w:rPr>
      <w:rFonts w:ascii="Tahoma" w:eastAsia="MS Mincho" w:hAnsi="Tahoma" w:cs="Times New Roman"/>
      <w:color w:val="auto"/>
    </w:rPr>
  </w:style>
  <w:style w:type="paragraph" w:customStyle="1" w:styleId="productlist">
    <w:name w:val="product list"/>
    <w:basedOn w:val="Normal"/>
    <w:uiPriority w:val="99"/>
    <w:rsid w:val="0076624F"/>
    <w:pPr>
      <w:spacing w:after="80" w:line="180" w:lineRule="exact"/>
      <w:ind w:left="115"/>
    </w:pPr>
    <w:rPr>
      <w:rFonts w:ascii="Trebuchet MS" w:eastAsia="MS Mincho" w:hAnsi="Trebuchet MS" w:cs="Tahoma"/>
      <w:color w:val="auto"/>
      <w:sz w:val="18"/>
    </w:rPr>
  </w:style>
  <w:style w:type="paragraph" w:customStyle="1" w:styleId="Heading3Bold">
    <w:name w:val="Heading 3 Bold"/>
    <w:basedOn w:val="Heading3"/>
    <w:uiPriority w:val="99"/>
    <w:rsid w:val="00063C1C"/>
    <w:pPr>
      <w:tabs>
        <w:tab w:val="left" w:pos="1077"/>
        <w:tab w:val="num" w:pos="1440"/>
      </w:tabs>
      <w:spacing w:before="120" w:after="120"/>
      <w:ind w:left="1077" w:hanging="357"/>
    </w:pPr>
    <w:rPr>
      <w:rFonts w:ascii="Tahoma" w:eastAsia="MS Mincho" w:hAnsi="Tahoma" w:cs="Tahoma"/>
      <w:b/>
      <w:bCs/>
      <w:sz w:val="19"/>
      <w:szCs w:val="19"/>
    </w:rPr>
  </w:style>
  <w:style w:type="character" w:customStyle="1" w:styleId="CharChar">
    <w:name w:val="Char Char"/>
    <w:rsid w:val="008640C8"/>
    <w:rPr>
      <w:rFonts w:ascii="Trebuchet MS" w:hAnsi="Trebuchet MS" w:cs="Tahoma"/>
      <w:sz w:val="24"/>
      <w:szCs w:val="24"/>
      <w:lang w:val="en-US" w:eastAsia="en-US" w:bidi="ar-SA"/>
    </w:rPr>
  </w:style>
  <w:style w:type="paragraph" w:styleId="TOC4">
    <w:name w:val="toc 4"/>
    <w:basedOn w:val="Normal"/>
    <w:next w:val="Normal"/>
    <w:autoRedefine/>
    <w:uiPriority w:val="39"/>
    <w:unhideWhenUsed/>
    <w:locked/>
    <w:rsid w:val="00822828"/>
    <w:pPr>
      <w:spacing w:after="100" w:line="276" w:lineRule="auto"/>
      <w:ind w:left="660"/>
    </w:pPr>
    <w:rPr>
      <w:rFonts w:asciiTheme="minorHAnsi" w:hAnsiTheme="minorHAnsi"/>
      <w:color w:val="auto"/>
      <w:sz w:val="22"/>
      <w:szCs w:val="22"/>
    </w:rPr>
  </w:style>
  <w:style w:type="paragraph" w:styleId="TOC5">
    <w:name w:val="toc 5"/>
    <w:basedOn w:val="Normal"/>
    <w:next w:val="Normal"/>
    <w:autoRedefine/>
    <w:uiPriority w:val="39"/>
    <w:unhideWhenUsed/>
    <w:locked/>
    <w:rsid w:val="00822828"/>
    <w:pPr>
      <w:spacing w:after="100" w:line="276" w:lineRule="auto"/>
      <w:ind w:left="880"/>
    </w:pPr>
    <w:rPr>
      <w:rFonts w:asciiTheme="minorHAnsi" w:hAnsiTheme="minorHAnsi"/>
      <w:color w:val="auto"/>
      <w:sz w:val="22"/>
      <w:szCs w:val="22"/>
    </w:rPr>
  </w:style>
  <w:style w:type="paragraph" w:styleId="TOC6">
    <w:name w:val="toc 6"/>
    <w:basedOn w:val="Normal"/>
    <w:next w:val="Normal"/>
    <w:autoRedefine/>
    <w:uiPriority w:val="39"/>
    <w:unhideWhenUsed/>
    <w:locked/>
    <w:rsid w:val="00822828"/>
    <w:pPr>
      <w:spacing w:after="100" w:line="276" w:lineRule="auto"/>
      <w:ind w:left="1100"/>
    </w:pPr>
    <w:rPr>
      <w:rFonts w:asciiTheme="minorHAnsi" w:hAnsiTheme="minorHAnsi"/>
      <w:color w:val="auto"/>
      <w:sz w:val="22"/>
      <w:szCs w:val="22"/>
    </w:rPr>
  </w:style>
  <w:style w:type="paragraph" w:styleId="TOC7">
    <w:name w:val="toc 7"/>
    <w:basedOn w:val="Normal"/>
    <w:next w:val="Normal"/>
    <w:autoRedefine/>
    <w:uiPriority w:val="39"/>
    <w:unhideWhenUsed/>
    <w:locked/>
    <w:rsid w:val="00822828"/>
    <w:pPr>
      <w:spacing w:after="100" w:line="276" w:lineRule="auto"/>
      <w:ind w:left="1320"/>
    </w:pPr>
    <w:rPr>
      <w:rFonts w:asciiTheme="minorHAnsi" w:hAnsiTheme="minorHAnsi"/>
      <w:color w:val="auto"/>
      <w:sz w:val="22"/>
      <w:szCs w:val="22"/>
    </w:rPr>
  </w:style>
  <w:style w:type="paragraph" w:styleId="TOC8">
    <w:name w:val="toc 8"/>
    <w:basedOn w:val="Normal"/>
    <w:next w:val="Normal"/>
    <w:autoRedefine/>
    <w:uiPriority w:val="39"/>
    <w:unhideWhenUsed/>
    <w:locked/>
    <w:rsid w:val="00822828"/>
    <w:pPr>
      <w:spacing w:after="100" w:line="276" w:lineRule="auto"/>
      <w:ind w:left="1540"/>
    </w:pPr>
    <w:rPr>
      <w:rFonts w:asciiTheme="minorHAnsi" w:hAnsiTheme="minorHAnsi"/>
      <w:color w:val="auto"/>
      <w:sz w:val="22"/>
      <w:szCs w:val="22"/>
    </w:rPr>
  </w:style>
  <w:style w:type="paragraph" w:styleId="TOC9">
    <w:name w:val="toc 9"/>
    <w:basedOn w:val="Normal"/>
    <w:next w:val="Normal"/>
    <w:autoRedefine/>
    <w:uiPriority w:val="39"/>
    <w:unhideWhenUsed/>
    <w:locked/>
    <w:rsid w:val="00822828"/>
    <w:pPr>
      <w:spacing w:after="100" w:line="276" w:lineRule="auto"/>
      <w:ind w:left="1760"/>
    </w:pPr>
    <w:rPr>
      <w:rFonts w:asciiTheme="minorHAnsi" w:hAnsiTheme="minorHAnsi"/>
      <w:color w:val="auto"/>
      <w:sz w:val="22"/>
      <w:szCs w:val="22"/>
    </w:rPr>
  </w:style>
  <w:style w:type="character" w:customStyle="1" w:styleId="Heading7Char">
    <w:name w:val="Heading 7 Char"/>
    <w:rsid w:val="00ED382B"/>
    <w:rPr>
      <w:rFonts w:ascii="Trebuchet MS" w:eastAsia="MS Mincho" w:hAnsi="Trebuchet MS" w:cs="Trebuchet MS"/>
      <w:sz w:val="20"/>
      <w:szCs w:val="20"/>
    </w:rPr>
  </w:style>
  <w:style w:type="paragraph" w:customStyle="1" w:styleId="Heading4nobold">
    <w:name w:val="Heading 4 no bold"/>
    <w:basedOn w:val="Normal"/>
    <w:uiPriority w:val="99"/>
    <w:rsid w:val="00ED382B"/>
    <w:pPr>
      <w:ind w:left="706" w:hanging="346"/>
      <w:jc w:val="both"/>
    </w:pPr>
    <w:rPr>
      <w:rFonts w:ascii="Trebuchet MS" w:eastAsia="MS Mincho" w:hAnsi="Trebuchet MS" w:cs="Tahoma"/>
      <w:color w:val="auto"/>
      <w:sz w:val="18"/>
      <w:szCs w:val="24"/>
    </w:rPr>
  </w:style>
  <w:style w:type="paragraph" w:styleId="BodyText">
    <w:name w:val="Body Text"/>
    <w:basedOn w:val="Normal"/>
    <w:link w:val="BodyTextChar"/>
    <w:uiPriority w:val="99"/>
    <w:locked/>
    <w:rsid w:val="00ED382B"/>
    <w:rPr>
      <w:rFonts w:ascii="Trebuchet MS" w:eastAsia="MS Mincho" w:hAnsi="Trebuchet MS" w:cs="Times New Roman"/>
      <w:color w:val="auto"/>
      <w:szCs w:val="24"/>
    </w:rPr>
  </w:style>
  <w:style w:type="character" w:customStyle="1" w:styleId="BodyTextChar">
    <w:name w:val="Body Text Char"/>
    <w:basedOn w:val="DefaultParagraphFont"/>
    <w:link w:val="BodyText"/>
    <w:uiPriority w:val="99"/>
    <w:rsid w:val="00ED382B"/>
    <w:rPr>
      <w:rFonts w:ascii="Trebuchet MS" w:eastAsia="MS Mincho" w:hAnsi="Trebuchet MS" w:cs="Times New Roman"/>
      <w:color w:val="auto"/>
      <w:szCs w:val="24"/>
    </w:rPr>
  </w:style>
  <w:style w:type="paragraph" w:customStyle="1" w:styleId="3iNumbered2ndlevel">
    <w:name w:val="3i. Numbered 2nd level"/>
    <w:basedOn w:val="Normal"/>
    <w:link w:val="3iNumbered2ndlevelChar1"/>
    <w:uiPriority w:val="99"/>
    <w:rsid w:val="00ED382B"/>
    <w:pPr>
      <w:spacing w:before="60" w:after="0" w:line="160" w:lineRule="exact"/>
      <w:ind w:left="624" w:hanging="340"/>
    </w:pPr>
    <w:rPr>
      <w:rFonts w:ascii="Tahoma" w:eastAsia="MS Mincho" w:hAnsi="Tahoma" w:cs="Times New Roman"/>
      <w:color w:val="000000"/>
      <w:sz w:val="14"/>
    </w:rPr>
  </w:style>
  <w:style w:type="paragraph" w:customStyle="1" w:styleId="Heading1b">
    <w:name w:val="Heading 1b"/>
    <w:basedOn w:val="Normal"/>
    <w:rsid w:val="00ED382B"/>
    <w:pPr>
      <w:spacing w:after="0"/>
    </w:pPr>
    <w:rPr>
      <w:rFonts w:ascii="Trebuchet MS" w:eastAsia="MS Mincho" w:hAnsi="Trebuchet MS" w:cs="Times New Roman"/>
      <w:b/>
      <w:color w:val="FFFFFF"/>
      <w:szCs w:val="24"/>
    </w:rPr>
  </w:style>
  <w:style w:type="paragraph" w:customStyle="1" w:styleId="LetterShorty">
    <w:name w:val="LetterShorty"/>
    <w:basedOn w:val="Normal"/>
    <w:rsid w:val="00ED382B"/>
    <w:pPr>
      <w:spacing w:after="0"/>
    </w:pPr>
    <w:rPr>
      <w:rFonts w:ascii="Times New Roman" w:eastAsia="Times New Roman" w:hAnsi="Times New Roman" w:cs="Times New Roman"/>
      <w:color w:val="auto"/>
      <w:sz w:val="18"/>
      <w:szCs w:val="24"/>
    </w:rPr>
  </w:style>
  <w:style w:type="paragraph" w:customStyle="1" w:styleId="productlist0">
    <w:name w:val="productlist"/>
    <w:basedOn w:val="Normal"/>
    <w:rsid w:val="00ED382B"/>
    <w:pPr>
      <w:spacing w:after="80" w:line="180" w:lineRule="atLeast"/>
      <w:ind w:left="115"/>
    </w:pPr>
    <w:rPr>
      <w:rFonts w:ascii="Trebuchet MS" w:eastAsia="Times New Roman" w:hAnsi="Trebuchet MS" w:cs="Times New Roman"/>
      <w:color w:val="auto"/>
      <w:sz w:val="18"/>
      <w:szCs w:val="18"/>
    </w:rPr>
  </w:style>
  <w:style w:type="character" w:customStyle="1" w:styleId="msoins0">
    <w:name w:val="msoins0"/>
    <w:basedOn w:val="DefaultParagraphFont"/>
    <w:rsid w:val="00F7629E"/>
  </w:style>
  <w:style w:type="paragraph" w:customStyle="1" w:styleId="ClauseLevel2">
    <w:name w:val="Clause Level 2"/>
    <w:basedOn w:val="Normal"/>
    <w:rsid w:val="002844DC"/>
    <w:pPr>
      <w:widowControl w:val="0"/>
      <w:numPr>
        <w:ilvl w:val="1"/>
      </w:numPr>
      <w:tabs>
        <w:tab w:val="num" w:pos="504"/>
        <w:tab w:val="num" w:pos="1008"/>
      </w:tabs>
      <w:spacing w:after="80"/>
      <w:jc w:val="both"/>
      <w:outlineLvl w:val="1"/>
    </w:pPr>
    <w:rPr>
      <w:rFonts w:ascii="Times New Roman" w:eastAsia="MS Mincho" w:hAnsi="Times New Roman" w:cs="Times New Roman"/>
      <w:iCs/>
      <w:color w:val="auto"/>
      <w:sz w:val="22"/>
      <w:szCs w:val="22"/>
    </w:rPr>
  </w:style>
  <w:style w:type="paragraph" w:customStyle="1" w:styleId="ClauseLevel3">
    <w:name w:val="Clause Level 3"/>
    <w:basedOn w:val="ClauseLevel2"/>
    <w:rsid w:val="002844DC"/>
    <w:pPr>
      <w:numPr>
        <w:ilvl w:val="2"/>
      </w:numPr>
      <w:tabs>
        <w:tab w:val="num" w:pos="504"/>
        <w:tab w:val="num" w:pos="1104"/>
        <w:tab w:val="num" w:pos="1512"/>
      </w:tabs>
      <w:outlineLvl w:val="2"/>
    </w:pPr>
  </w:style>
  <w:style w:type="paragraph" w:customStyle="1" w:styleId="Title1">
    <w:name w:val="Title1"/>
    <w:basedOn w:val="Normal"/>
    <w:rsid w:val="00AD54D6"/>
    <w:pPr>
      <w:spacing w:after="0"/>
      <w:jc w:val="center"/>
    </w:pPr>
    <w:rPr>
      <w:rFonts w:ascii="Trebuchet MS" w:eastAsia="MS Mincho" w:hAnsi="Trebuchet MS" w:cs="Tahoma"/>
      <w:b/>
      <w:color w:val="auto"/>
      <w:sz w:val="40"/>
      <w:szCs w:val="72"/>
    </w:rPr>
  </w:style>
  <w:style w:type="paragraph" w:styleId="TOCHeading">
    <w:name w:val="TOC Heading"/>
    <w:basedOn w:val="Heading1"/>
    <w:next w:val="Normal"/>
    <w:uiPriority w:val="39"/>
    <w:unhideWhenUsed/>
    <w:qFormat/>
    <w:locked/>
    <w:rsid w:val="00486EF8"/>
    <w:pPr>
      <w:keepNext/>
      <w:keepLines/>
      <w:shd w:val="clear" w:color="auto" w:fill="auto"/>
      <w:spacing w:before="480" w:after="0" w:line="276" w:lineRule="auto"/>
      <w:outlineLvl w:val="9"/>
    </w:pPr>
    <w:rPr>
      <w:rFonts w:asciiTheme="majorHAnsi" w:eastAsiaTheme="majorEastAsia" w:hAnsiTheme="majorHAnsi" w:cstheme="majorBidi"/>
      <w:bCs/>
      <w:noProof w:val="0"/>
      <w:color w:val="669FD3" w:themeColor="accent1" w:themeShade="BF"/>
      <w:sz w:val="28"/>
      <w:szCs w:val="28"/>
      <w:lang w:eastAsia="ja-JP"/>
    </w:rPr>
  </w:style>
  <w:style w:type="paragraph" w:styleId="NoSpacing">
    <w:name w:val="No Spacing"/>
    <w:link w:val="NoSpacingChar"/>
    <w:uiPriority w:val="1"/>
    <w:qFormat/>
    <w:locked/>
    <w:rsid w:val="00C72246"/>
    <w:pPr>
      <w:spacing w:after="0" w:line="240" w:lineRule="auto"/>
    </w:pPr>
    <w:rPr>
      <w:rFonts w:asciiTheme="minorHAnsi" w:hAnsiTheme="minorHAnsi"/>
      <w:color w:val="auto"/>
      <w:sz w:val="22"/>
      <w:szCs w:val="22"/>
      <w:lang w:eastAsia="ja-JP"/>
    </w:rPr>
  </w:style>
  <w:style w:type="character" w:customStyle="1" w:styleId="NoSpacingChar">
    <w:name w:val="No Spacing Char"/>
    <w:basedOn w:val="DefaultParagraphFont"/>
    <w:link w:val="NoSpacing"/>
    <w:uiPriority w:val="1"/>
    <w:rsid w:val="00C72246"/>
    <w:rPr>
      <w:rFonts w:asciiTheme="minorHAnsi" w:eastAsiaTheme="minorEastAsia" w:hAnsiTheme="minorHAnsi"/>
      <w:color w:val="auto"/>
      <w:sz w:val="22"/>
      <w:szCs w:val="22"/>
      <w:lang w:eastAsia="ja-JP"/>
    </w:rPr>
  </w:style>
  <w:style w:type="paragraph" w:customStyle="1" w:styleId="VLTitleCover">
    <w:name w:val="VL Title Cover"/>
    <w:basedOn w:val="Normal"/>
    <w:link w:val="VLTitleCoverChar"/>
    <w:qFormat/>
    <w:rsid w:val="001D0AFA"/>
    <w:pPr>
      <w:spacing w:after="0" w:line="760" w:lineRule="exact"/>
      <w:ind w:left="-360"/>
      <w:contextualSpacing/>
    </w:pPr>
    <w:rPr>
      <w:rFonts w:ascii="Segoe UI Light" w:eastAsiaTheme="majorEastAsia" w:hAnsi="Segoe UI Light" w:cstheme="majorBidi"/>
      <w:color w:val="FFFFFF" w:themeColor="background1"/>
      <w:spacing w:val="-10"/>
      <w:kern w:val="28"/>
      <w:sz w:val="69"/>
      <w:szCs w:val="52"/>
    </w:rPr>
  </w:style>
  <w:style w:type="character" w:customStyle="1" w:styleId="VLTitleCoverChar">
    <w:name w:val="VL Title Cover Char"/>
    <w:basedOn w:val="DefaultParagraphFont"/>
    <w:link w:val="VLTitleCover"/>
    <w:rsid w:val="001D0AFA"/>
    <w:rPr>
      <w:rFonts w:ascii="Segoe UI Light" w:eastAsiaTheme="majorEastAsia" w:hAnsi="Segoe UI Light" w:cstheme="majorBidi"/>
      <w:color w:val="FFFFFF" w:themeColor="background1"/>
      <w:spacing w:val="-10"/>
      <w:kern w:val="28"/>
      <w:sz w:val="69"/>
      <w:szCs w:val="52"/>
    </w:rPr>
  </w:style>
  <w:style w:type="paragraph" w:customStyle="1" w:styleId="VLSubtitleCover">
    <w:name w:val="VL Subtitle Cover"/>
    <w:basedOn w:val="Subtitle"/>
    <w:link w:val="VLSubtitleCoverChar"/>
    <w:qFormat/>
    <w:rsid w:val="001D0AFA"/>
    <w:pPr>
      <w:spacing w:before="240" w:after="0" w:line="260" w:lineRule="exact"/>
      <w:ind w:left="-360" w:right="-634"/>
    </w:pPr>
    <w:rPr>
      <w:rFonts w:ascii="Segoe UI Semibold" w:hAnsi="Segoe UI Semibold"/>
      <w:i w:val="0"/>
      <w:caps/>
      <w:color w:val="112E58"/>
      <w:spacing w:val="16"/>
      <w:sz w:val="21"/>
    </w:rPr>
  </w:style>
  <w:style w:type="character" w:customStyle="1" w:styleId="VLSubtitleCoverChar">
    <w:name w:val="VL Subtitle Cover Char"/>
    <w:basedOn w:val="DefaultParagraphFont"/>
    <w:link w:val="VLSubtitleCover"/>
    <w:rsid w:val="001D0AFA"/>
    <w:rPr>
      <w:rFonts w:ascii="Segoe UI Semibold" w:eastAsiaTheme="majorEastAsia" w:hAnsi="Segoe UI Semibold" w:cstheme="majorBidi"/>
      <w:iCs/>
      <w:caps/>
      <w:color w:val="112E58"/>
      <w:spacing w:val="16"/>
      <w:sz w:val="21"/>
      <w:szCs w:val="24"/>
    </w:rPr>
  </w:style>
  <w:style w:type="paragraph" w:styleId="Subtitle">
    <w:name w:val="Subtitle"/>
    <w:basedOn w:val="Normal"/>
    <w:next w:val="Normal"/>
    <w:link w:val="SubtitleChar"/>
    <w:uiPriority w:val="11"/>
    <w:semiHidden/>
    <w:qFormat/>
    <w:locked/>
    <w:rsid w:val="001D0AFA"/>
    <w:pPr>
      <w:numPr>
        <w:ilvl w:val="1"/>
      </w:numPr>
    </w:pPr>
    <w:rPr>
      <w:rFonts w:asciiTheme="majorHAnsi" w:eastAsiaTheme="majorEastAsia" w:hAnsiTheme="majorHAnsi" w:cstheme="majorBidi"/>
      <w:i/>
      <w:iCs/>
      <w:color w:val="B9D3EB" w:themeColor="accent1"/>
      <w:spacing w:val="15"/>
      <w:sz w:val="24"/>
      <w:szCs w:val="24"/>
    </w:rPr>
  </w:style>
  <w:style w:type="character" w:customStyle="1" w:styleId="SubtitleChar">
    <w:name w:val="Subtitle Char"/>
    <w:basedOn w:val="DefaultParagraphFont"/>
    <w:link w:val="Subtitle"/>
    <w:uiPriority w:val="11"/>
    <w:semiHidden/>
    <w:rsid w:val="001D0AFA"/>
    <w:rPr>
      <w:rFonts w:asciiTheme="majorHAnsi" w:eastAsiaTheme="majorEastAsia" w:hAnsiTheme="majorHAnsi" w:cstheme="majorBidi"/>
      <w:i/>
      <w:iCs/>
      <w:color w:val="B9D3EB" w:themeColor="accent1"/>
      <w:spacing w:val="15"/>
      <w:sz w:val="24"/>
      <w:szCs w:val="24"/>
    </w:rPr>
  </w:style>
  <w:style w:type="paragraph" w:customStyle="1" w:styleId="appendindent">
    <w:name w:val="appendindent"/>
    <w:basedOn w:val="Normal"/>
    <w:rsid w:val="004E5C35"/>
    <w:pPr>
      <w:spacing w:after="0"/>
      <w:ind w:left="720" w:hanging="360"/>
    </w:pPr>
    <w:rPr>
      <w:rFonts w:ascii="Trebuchet MS" w:eastAsia="MS Mincho" w:hAnsi="Trebuchet MS" w:cs="Times New Roman"/>
      <w:b/>
      <w:bCs/>
      <w:color w:val="auto"/>
    </w:rPr>
  </w:style>
  <w:style w:type="paragraph" w:styleId="BodyText2">
    <w:name w:val="Body Text 2"/>
    <w:basedOn w:val="Normal"/>
    <w:link w:val="BodyText2Char"/>
    <w:semiHidden/>
    <w:locked/>
    <w:rsid w:val="004E5C35"/>
    <w:pPr>
      <w:spacing w:line="480" w:lineRule="auto"/>
    </w:pPr>
    <w:rPr>
      <w:rFonts w:ascii="Trebuchet MS" w:eastAsia="MS Mincho" w:hAnsi="Trebuchet MS" w:cs="Times New Roman"/>
      <w:color w:val="auto"/>
      <w:szCs w:val="24"/>
    </w:rPr>
  </w:style>
  <w:style w:type="character" w:customStyle="1" w:styleId="BodyText2Char">
    <w:name w:val="Body Text 2 Char"/>
    <w:basedOn w:val="DefaultParagraphFont"/>
    <w:link w:val="BodyText2"/>
    <w:semiHidden/>
    <w:rsid w:val="004E5C35"/>
    <w:rPr>
      <w:rFonts w:ascii="Trebuchet MS" w:eastAsia="MS Mincho" w:hAnsi="Trebuchet MS" w:cs="Times New Roman"/>
      <w:color w:val="auto"/>
      <w:szCs w:val="24"/>
    </w:rPr>
  </w:style>
  <w:style w:type="paragraph" w:customStyle="1" w:styleId="PURBody-Indented">
    <w:name w:val="PUR Body - Indented"/>
    <w:basedOn w:val="PURBody"/>
    <w:link w:val="PURBody-IndentedChar"/>
    <w:uiPriority w:val="3"/>
    <w:qFormat/>
    <w:rsid w:val="00A324E3"/>
    <w:pPr>
      <w:ind w:left="270"/>
    </w:pPr>
  </w:style>
  <w:style w:type="paragraph" w:customStyle="1" w:styleId="PURBullet-Indented">
    <w:name w:val="PUR Bullet- Indented"/>
    <w:basedOn w:val="PURBullet"/>
    <w:link w:val="PURBullet-IndentedChar"/>
    <w:uiPriority w:val="3"/>
    <w:qFormat/>
    <w:rsid w:val="008D3F5A"/>
  </w:style>
  <w:style w:type="character" w:customStyle="1" w:styleId="PURBodyChar">
    <w:name w:val="PUR Body Char"/>
    <w:basedOn w:val="DefaultParagraphFont"/>
    <w:link w:val="PURBody"/>
    <w:rsid w:val="00DC059B"/>
    <w:rPr>
      <w:color w:val="404040" w:themeColor="text1" w:themeTint="BF"/>
      <w:sz w:val="18"/>
    </w:rPr>
  </w:style>
  <w:style w:type="character" w:customStyle="1" w:styleId="PURBody-IndentedChar">
    <w:name w:val="PUR Body - Indented Char"/>
    <w:basedOn w:val="PURBodyChar"/>
    <w:link w:val="PURBody-Indented"/>
    <w:uiPriority w:val="3"/>
    <w:rsid w:val="00A324E3"/>
    <w:rPr>
      <w:color w:val="404040" w:themeColor="text1" w:themeTint="BF"/>
      <w:sz w:val="18"/>
    </w:rPr>
  </w:style>
  <w:style w:type="paragraph" w:customStyle="1" w:styleId="PURBlueStrong-Indented">
    <w:name w:val="PUR Blue Strong - Indented"/>
    <w:basedOn w:val="PURBlueStrong"/>
    <w:link w:val="PURBlueStrong-IndentedChar"/>
    <w:uiPriority w:val="3"/>
    <w:qFormat/>
    <w:rsid w:val="00A324E3"/>
    <w:pPr>
      <w:ind w:left="270"/>
    </w:pPr>
  </w:style>
  <w:style w:type="character" w:customStyle="1" w:styleId="PURBulletChar">
    <w:name w:val="PUR Bullet Char"/>
    <w:basedOn w:val="PURBodyChar"/>
    <w:link w:val="PURBullet"/>
    <w:uiPriority w:val="3"/>
    <w:rsid w:val="009549A1"/>
    <w:rPr>
      <w:color w:val="404040" w:themeColor="text1" w:themeTint="BF"/>
      <w:sz w:val="18"/>
    </w:rPr>
  </w:style>
  <w:style w:type="character" w:customStyle="1" w:styleId="PURBullet-IndentedChar">
    <w:name w:val="PUR Bullet- Indented Char"/>
    <w:basedOn w:val="PURBulletChar"/>
    <w:link w:val="PURBullet-Indented"/>
    <w:uiPriority w:val="3"/>
    <w:rsid w:val="008D3F5A"/>
    <w:rPr>
      <w:color w:val="404040" w:themeColor="text1" w:themeTint="BF"/>
      <w:sz w:val="18"/>
    </w:rPr>
  </w:style>
  <w:style w:type="character" w:customStyle="1" w:styleId="PURBlueStrongChar">
    <w:name w:val="PUR Blue Strong Char"/>
    <w:basedOn w:val="DefaultParagraphFont"/>
    <w:link w:val="PURBlueStrong"/>
    <w:uiPriority w:val="3"/>
    <w:rsid w:val="001945BE"/>
    <w:rPr>
      <w:smallCaps/>
      <w:color w:val="00467F" w:themeColor="text2"/>
      <w:spacing w:val="-4"/>
      <w:sz w:val="18"/>
    </w:rPr>
  </w:style>
  <w:style w:type="character" w:customStyle="1" w:styleId="PURBlueStrong-IndentedChar">
    <w:name w:val="PUR Blue Strong - Indented Char"/>
    <w:basedOn w:val="PURBlueStrongChar"/>
    <w:link w:val="PURBlueStrong-Indented"/>
    <w:uiPriority w:val="3"/>
    <w:rsid w:val="00A324E3"/>
    <w:rPr>
      <w:b w:val="0"/>
      <w:smallCaps/>
      <w:color w:val="00467F" w:themeColor="text2"/>
      <w:spacing w:val="-4"/>
      <w:sz w:val="18"/>
    </w:rPr>
  </w:style>
  <w:style w:type="paragraph" w:customStyle="1" w:styleId="PURSectionHeading">
    <w:name w:val="PUR Section Heading"/>
    <w:basedOn w:val="PURHeading3"/>
    <w:link w:val="PURSectionHeadingChar"/>
    <w:uiPriority w:val="3"/>
    <w:qFormat/>
    <w:rsid w:val="00DC059B"/>
    <w:pPr>
      <w:spacing w:after="120"/>
    </w:pPr>
    <w:rPr>
      <w:b w:val="0"/>
      <w:sz w:val="36"/>
    </w:rPr>
  </w:style>
  <w:style w:type="paragraph" w:customStyle="1" w:styleId="PURBreadcrumb">
    <w:name w:val="PUR Breadcrumb"/>
    <w:basedOn w:val="PURHotBread"/>
    <w:link w:val="PURBreadcrumbChar"/>
    <w:uiPriority w:val="3"/>
    <w:qFormat/>
    <w:rsid w:val="00DC059B"/>
    <w:pPr>
      <w:spacing w:before="240" w:after="240"/>
      <w:jc w:val="right"/>
    </w:pPr>
  </w:style>
  <w:style w:type="character" w:customStyle="1" w:styleId="PURHeading3Char">
    <w:name w:val="PUR Heading 3 Char"/>
    <w:basedOn w:val="PURBodyChar"/>
    <w:link w:val="PURHeading3"/>
    <w:uiPriority w:val="3"/>
    <w:rsid w:val="00DC059B"/>
    <w:rPr>
      <w:b/>
      <w:color w:val="00467F" w:themeColor="text2"/>
      <w:spacing w:val="-4"/>
      <w:sz w:val="18"/>
    </w:rPr>
  </w:style>
  <w:style w:type="character" w:customStyle="1" w:styleId="PURSectionHeadingChar">
    <w:name w:val="PUR Section Heading Char"/>
    <w:basedOn w:val="PURHeading3Char"/>
    <w:link w:val="PURSectionHeading"/>
    <w:uiPriority w:val="3"/>
    <w:rsid w:val="00DC059B"/>
    <w:rPr>
      <w:b w:val="0"/>
      <w:color w:val="00467F" w:themeColor="text2"/>
      <w:spacing w:val="-4"/>
      <w:sz w:val="36"/>
    </w:rPr>
  </w:style>
  <w:style w:type="paragraph" w:customStyle="1" w:styleId="PURFootnoteBullet">
    <w:name w:val="PUR Footnote Bullet"/>
    <w:basedOn w:val="PURFootnote"/>
    <w:link w:val="PURFootnoteBulletChar"/>
    <w:uiPriority w:val="3"/>
    <w:qFormat/>
    <w:rsid w:val="00CA52B1"/>
    <w:pPr>
      <w:numPr>
        <w:numId w:val="3"/>
      </w:numPr>
      <w:spacing w:after="120"/>
      <w:ind w:left="547" w:hanging="216"/>
      <w:contextualSpacing/>
    </w:pPr>
  </w:style>
  <w:style w:type="character" w:customStyle="1" w:styleId="PURHotBreadChar">
    <w:name w:val="PUR Hot Bread Char"/>
    <w:basedOn w:val="DefaultParagraphFont"/>
    <w:link w:val="PURHotBread"/>
    <w:uiPriority w:val="3"/>
    <w:rsid w:val="00DC059B"/>
    <w:rPr>
      <w:sz w:val="18"/>
    </w:rPr>
  </w:style>
  <w:style w:type="character" w:customStyle="1" w:styleId="PURBreadcrumbChar">
    <w:name w:val="PUR Breadcrumb Char"/>
    <w:basedOn w:val="PURHotBreadChar"/>
    <w:link w:val="PURBreadcrumb"/>
    <w:uiPriority w:val="3"/>
    <w:rsid w:val="00DC059B"/>
    <w:rPr>
      <w:sz w:val="18"/>
    </w:rPr>
  </w:style>
  <w:style w:type="paragraph" w:customStyle="1" w:styleId="PURLMSH">
    <w:name w:val="PUR LM_SH"/>
    <w:basedOn w:val="PURBody"/>
    <w:uiPriority w:val="3"/>
    <w:qFormat/>
    <w:rsid w:val="001C2590"/>
    <w:pPr>
      <w:spacing w:after="0"/>
    </w:pPr>
    <w:rPr>
      <w:rFonts w:ascii="Arial Narrow" w:hAnsi="Arial Narrow"/>
    </w:rPr>
  </w:style>
  <w:style w:type="character" w:customStyle="1" w:styleId="PURFootnoteChar">
    <w:name w:val="PUR Footnote Char"/>
    <w:basedOn w:val="DefaultParagraphFont"/>
    <w:link w:val="PURFootnote"/>
    <w:uiPriority w:val="3"/>
    <w:rsid w:val="00916542"/>
    <w:rPr>
      <w:color w:val="404040" w:themeColor="text1" w:themeTint="BF"/>
      <w:sz w:val="16"/>
    </w:rPr>
  </w:style>
  <w:style w:type="character" w:customStyle="1" w:styleId="PURFootnoteBulletChar">
    <w:name w:val="PUR Footnote Bullet Char"/>
    <w:basedOn w:val="PURFootnoteChar"/>
    <w:link w:val="PURFootnoteBullet"/>
    <w:uiPriority w:val="3"/>
    <w:rsid w:val="00CA52B1"/>
    <w:rPr>
      <w:color w:val="404040" w:themeColor="text1" w:themeTint="BF"/>
      <w:sz w:val="16"/>
    </w:rPr>
  </w:style>
  <w:style w:type="paragraph" w:customStyle="1" w:styleId="PURTOCHeader">
    <w:name w:val="PUR TOC Header"/>
    <w:basedOn w:val="PURSectionHeading"/>
    <w:link w:val="PURTOCHeaderChar"/>
    <w:uiPriority w:val="3"/>
    <w:qFormat/>
    <w:rsid w:val="00CD1ED2"/>
  </w:style>
  <w:style w:type="character" w:customStyle="1" w:styleId="PURTOCHeaderChar">
    <w:name w:val="PUR TOC Header Char"/>
    <w:basedOn w:val="PURSectionHeadingChar"/>
    <w:link w:val="PURTOCHeader"/>
    <w:uiPriority w:val="3"/>
    <w:rsid w:val="00CD1ED2"/>
    <w:rPr>
      <w:b w:val="0"/>
      <w:color w:val="00467F" w:themeColor="text2"/>
      <w:spacing w:val="-4"/>
      <w:sz w:val="36"/>
    </w:rPr>
  </w:style>
  <w:style w:type="paragraph" w:customStyle="1" w:styleId="PURTableHeaderWhite">
    <w:name w:val="PUR Table Header/White"/>
    <w:basedOn w:val="PURTableText"/>
    <w:next w:val="PURBody"/>
    <w:uiPriority w:val="3"/>
    <w:qFormat/>
    <w:rsid w:val="00D05436"/>
    <w:rPr>
      <w:color w:val="FFFFFF" w:themeColor="background1"/>
    </w:rPr>
  </w:style>
  <w:style w:type="paragraph" w:customStyle="1" w:styleId="bulletlist2">
    <w:name w:val="bullet list2"/>
    <w:basedOn w:val="Normal"/>
    <w:rsid w:val="00D05436"/>
    <w:pPr>
      <w:widowControl w:val="0"/>
      <w:tabs>
        <w:tab w:val="num" w:pos="1350"/>
        <w:tab w:val="num" w:pos="1386"/>
      </w:tabs>
      <w:adjustRightInd w:val="0"/>
      <w:spacing w:after="0" w:line="360" w:lineRule="atLeast"/>
      <w:ind w:left="1354" w:hanging="288"/>
      <w:jc w:val="both"/>
      <w:textAlignment w:val="baseline"/>
    </w:pPr>
    <w:rPr>
      <w:rFonts w:ascii="Trebuchet MS" w:eastAsia="Times New Roman" w:hAnsi="Trebuchet MS" w:cs="Tahoma"/>
      <w:color w:val="auto"/>
      <w:sz w:val="18"/>
      <w:szCs w:val="24"/>
    </w:rPr>
  </w:style>
  <w:style w:type="character" w:customStyle="1" w:styleId="3iNumbered2ndlevelChar1">
    <w:name w:val="3i. Numbered 2nd level Char1"/>
    <w:link w:val="3iNumbered2ndlevel"/>
    <w:uiPriority w:val="99"/>
    <w:rsid w:val="00D05436"/>
    <w:rPr>
      <w:rFonts w:ascii="Tahoma" w:eastAsia="MS Mincho" w:hAnsi="Tahoma" w:cs="Times New Roman"/>
      <w:color w:val="000000"/>
      <w:sz w:val="14"/>
    </w:rPr>
  </w:style>
  <w:style w:type="paragraph" w:customStyle="1" w:styleId="3LABody">
    <w:name w:val="3. LA Body"/>
    <w:basedOn w:val="Normal"/>
    <w:rsid w:val="00D05436"/>
    <w:pPr>
      <w:widowControl w:val="0"/>
      <w:adjustRightInd w:val="0"/>
      <w:spacing w:before="60" w:after="0" w:line="180" w:lineRule="exact"/>
      <w:jc w:val="both"/>
      <w:textAlignment w:val="baseline"/>
    </w:pPr>
    <w:rPr>
      <w:rFonts w:ascii="Franklin Gothic Book" w:eastAsia="Times New Roman" w:hAnsi="Franklin Gothic Book" w:cs="Times New Roman"/>
      <w:color w:val="auto"/>
      <w:sz w:val="16"/>
    </w:rPr>
  </w:style>
  <w:style w:type="paragraph" w:styleId="FootnoteText">
    <w:name w:val="footnote text"/>
    <w:basedOn w:val="Normal"/>
    <w:link w:val="FootnoteTextChar"/>
    <w:semiHidden/>
    <w:locked/>
    <w:rsid w:val="00D05436"/>
    <w:pPr>
      <w:widowControl w:val="0"/>
      <w:adjustRightInd w:val="0"/>
      <w:spacing w:after="0" w:line="360" w:lineRule="atLeast"/>
      <w:jc w:val="both"/>
      <w:textAlignment w:val="baseline"/>
    </w:pPr>
    <w:rPr>
      <w:rFonts w:ascii="Times New Roman" w:eastAsia="SimSun" w:hAnsi="Times New Roman" w:cs="Times New Roman"/>
      <w:color w:val="auto"/>
      <w:lang w:eastAsia="zh-CN"/>
    </w:rPr>
  </w:style>
  <w:style w:type="character" w:customStyle="1" w:styleId="FootnoteTextChar">
    <w:name w:val="Footnote Text Char"/>
    <w:basedOn w:val="DefaultParagraphFont"/>
    <w:link w:val="FootnoteText"/>
    <w:semiHidden/>
    <w:rsid w:val="00D05436"/>
    <w:rPr>
      <w:rFonts w:ascii="Times New Roman" w:eastAsia="SimSun" w:hAnsi="Times New Roman" w:cs="Times New Roman"/>
      <w:color w:val="auto"/>
      <w:lang w:eastAsia="zh-CN"/>
    </w:rPr>
  </w:style>
  <w:style w:type="character" w:styleId="FootnoteReference">
    <w:name w:val="footnote reference"/>
    <w:semiHidden/>
    <w:locked/>
    <w:rsid w:val="00D05436"/>
    <w:rPr>
      <w:vertAlign w:val="superscript"/>
    </w:rPr>
  </w:style>
  <w:style w:type="paragraph" w:customStyle="1" w:styleId="default">
    <w:name w:val="default"/>
    <w:basedOn w:val="Normal"/>
    <w:rsid w:val="008F7CB0"/>
    <w:pPr>
      <w:spacing w:after="0"/>
    </w:pPr>
    <w:rPr>
      <w:rFonts w:ascii="Tahoma" w:eastAsia="Calibri" w:hAnsi="Tahoma" w:cs="Tahoma"/>
      <w:color w:val="000000"/>
      <w:sz w:val="24"/>
      <w:szCs w:val="24"/>
    </w:rPr>
  </w:style>
  <w:style w:type="paragraph" w:customStyle="1" w:styleId="listparagraph0">
    <w:name w:val="listparagraph"/>
    <w:basedOn w:val="Normal"/>
    <w:rsid w:val="009E3C3B"/>
    <w:pPr>
      <w:autoSpaceDE w:val="0"/>
      <w:autoSpaceDN w:val="0"/>
      <w:spacing w:after="0"/>
      <w:ind w:left="720"/>
    </w:pPr>
    <w:rPr>
      <w:rFonts w:eastAsia="Times New Roman" w:cs="Arial"/>
      <w:color w:val="auto"/>
      <w:sz w:val="24"/>
      <w:szCs w:val="24"/>
    </w:rPr>
  </w:style>
  <w:style w:type="paragraph" w:customStyle="1" w:styleId="exceptionbody0">
    <w:name w:val="exceptionbody"/>
    <w:basedOn w:val="Normal"/>
    <w:uiPriority w:val="99"/>
    <w:rsid w:val="008D5AC9"/>
    <w:pPr>
      <w:spacing w:after="60" w:line="255" w:lineRule="atLeast"/>
      <w:ind w:left="216"/>
      <w:jc w:val="both"/>
    </w:pPr>
    <w:rPr>
      <w:rFonts w:ascii="Trebuchet MS" w:eastAsia="Times New Roman" w:hAnsi="Trebuchet MS" w:cs="Times New Roman"/>
      <w:color w:val="000000"/>
      <w:sz w:val="18"/>
      <w:szCs w:val="18"/>
    </w:rPr>
  </w:style>
  <w:style w:type="paragraph" w:customStyle="1" w:styleId="Char1">
    <w:name w:val="Char1"/>
    <w:basedOn w:val="Normal"/>
    <w:rsid w:val="00533ED0"/>
    <w:pPr>
      <w:widowControl w:val="0"/>
      <w:adjustRightInd w:val="0"/>
      <w:spacing w:after="160" w:line="240" w:lineRule="exact"/>
      <w:jc w:val="both"/>
      <w:textAlignment w:val="baseline"/>
    </w:pPr>
    <w:rPr>
      <w:rFonts w:ascii="Verdana" w:eastAsia="Times New Roman" w:hAnsi="Verdana" w:cs="Times New Roman"/>
      <w:color w:val="auto"/>
    </w:rPr>
  </w:style>
  <w:style w:type="table" w:customStyle="1" w:styleId="TableGrid1">
    <w:name w:val="Table Grid1"/>
    <w:basedOn w:val="TableNormal"/>
    <w:next w:val="TableGrid"/>
    <w:uiPriority w:val="59"/>
    <w:rsid w:val="00D418C7"/>
    <w:pPr>
      <w:spacing w:after="0" w:line="240" w:lineRule="auto"/>
    </w:pPr>
    <w:rPr>
      <w:color w:val="797979"/>
    </w:rPr>
    <w:tblPr>
      <w:tblInd w:w="0" w:type="dxa"/>
      <w:tblBorders>
        <w:top w:val="single" w:sz="4" w:space="0" w:color="auto"/>
        <w:left w:val="single" w:sz="4" w:space="0" w:color="auto"/>
        <w:bottom w:val="single" w:sz="4" w:space="0" w:color="auto"/>
        <w:right w:val="single" w:sz="4" w:space="0" w:color="auto"/>
        <w:insideH w:val="single" w:sz="4" w:space="0" w:color="auto"/>
        <w:insideV w:val="single" w:sz="4" w:space="0" w:color="auto"/>
      </w:tblBorders>
      <w:tblCellMar>
        <w:top w:w="0" w:type="dxa"/>
        <w:left w:w="108" w:type="dxa"/>
        <w:bottom w:w="0" w:type="dxa"/>
        <w:right w:w="108" w:type="dxa"/>
      </w:tblCellMar>
    </w:tblPr>
  </w:style>
  <w:style w:type="paragraph" w:styleId="NormalWeb">
    <w:name w:val="Normal (Web)"/>
    <w:basedOn w:val="Normal"/>
    <w:uiPriority w:val="99"/>
    <w:semiHidden/>
    <w:unhideWhenUsed/>
    <w:locked/>
    <w:rsid w:val="007C3375"/>
    <w:pPr>
      <w:spacing w:before="100" w:beforeAutospacing="1" w:after="100" w:afterAutospacing="1"/>
    </w:pPr>
    <w:rPr>
      <w:rFonts w:ascii="Times New Roman" w:eastAsia="Times New Roman" w:hAnsi="Times New Roman" w:cs="Times New Roman"/>
      <w:color w:val="auto"/>
      <w:sz w:val="24"/>
      <w:szCs w:val="24"/>
    </w:rPr>
  </w:style>
  <w:style w:type="character" w:customStyle="1" w:styleId="Heading9Char">
    <w:name w:val="Heading 9 Char"/>
    <w:basedOn w:val="DefaultParagraphFont"/>
    <w:link w:val="Heading9"/>
    <w:uiPriority w:val="9"/>
    <w:semiHidden/>
    <w:rsid w:val="007D5128"/>
    <w:rPr>
      <w:rFonts w:asciiTheme="majorHAnsi" w:eastAsiaTheme="majorEastAsia" w:hAnsiTheme="majorHAnsi" w:cstheme="majorBidi"/>
      <w:i/>
      <w:iCs/>
      <w:color w:val="404040" w:themeColor="text1" w:themeTint="BF"/>
    </w:rPr>
  </w:style>
  <w:style w:type="table" w:customStyle="1" w:styleId="PURTable">
    <w:name w:val="PURTable"/>
    <w:uiPriority w:val="99"/>
    <w:rsid w:val="001945BE"/>
    <w:pPr>
      <w:spacing w:after="0" w:line="240" w:lineRule="auto"/>
    </w:pPr>
    <w:rPr>
      <w:rFonts w:eastAsiaTheme="minorHAnsi"/>
      <w:color w:val="404040" w:themeColor="text1" w:themeTint="BF"/>
      <w:sz w:val="18"/>
      <w:lang w:eastAsia="ja-JP"/>
    </w:rPr>
    <w:tblPr>
      <w:tblInd w:w="274" w:type="dxa"/>
      <w:tblBorders>
        <w:top w:val="single" w:sz="4" w:space="0" w:color="00467F" w:themeColor="text2"/>
        <w:bottom w:val="single" w:sz="4" w:space="0" w:color="00467F" w:themeColor="text2"/>
        <w:insideH w:val="single" w:sz="4" w:space="0" w:color="00467F" w:themeColor="text2"/>
        <w:insideV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PURBlueBGHeader">
    <w:name w:val="PURBlueBGHeader"/>
    <w:basedOn w:val="PURBody"/>
    <w:uiPriority w:val="3"/>
    <w:qFormat/>
    <w:rsid w:val="0085206E"/>
    <w:pPr>
      <w:pBdr>
        <w:top w:val="single" w:sz="12" w:space="1" w:color="E5EEF7"/>
        <w:left w:val="single" w:sz="12" w:space="4" w:color="E5EEF7"/>
        <w:bottom w:val="single" w:sz="12" w:space="1" w:color="E5EEF7"/>
        <w:right w:val="single" w:sz="12" w:space="4" w:color="E5EEF7"/>
      </w:pBdr>
      <w:shd w:val="clear" w:color="auto" w:fill="E5EEF7"/>
    </w:pPr>
    <w:rPr>
      <w:rFonts w:eastAsiaTheme="minorHAnsi"/>
      <w:b/>
    </w:rPr>
  </w:style>
  <w:style w:type="table" w:customStyle="1" w:styleId="PURTableNoVertical">
    <w:name w:val="PURTableNoVertical"/>
    <w:basedOn w:val="PURTable"/>
    <w:uiPriority w:val="99"/>
    <w:rsid w:val="008C0777"/>
    <w:tblPr>
      <w:tblInd w:w="274" w:type="dxa"/>
      <w:tblBorders>
        <w:insideH w:val="single" w:sz="4" w:space="0" w:color="00467F" w:themeColor="text2"/>
      </w:tblBorders>
      <w:tblCellMar>
        <w:top w:w="58" w:type="dxa"/>
        <w:left w:w="58" w:type="dxa"/>
        <w:bottom w:w="58" w:type="dxa"/>
        <w:right w:w="58" w:type="dxa"/>
      </w:tblCellMar>
    </w:tblPr>
    <w:tcPr>
      <w:shd w:val="clear" w:color="auto" w:fill="auto"/>
    </w:tcPr>
    <w:tblStylePr w:type="firstRow">
      <w:pPr>
        <w:wordWrap/>
        <w:ind w:leftChars="0" w:left="0" w:rightChars="0" w:right="0"/>
      </w:pPr>
    </w:tblStylePr>
  </w:style>
  <w:style w:type="paragraph" w:customStyle="1" w:styleId="Bullet3">
    <w:name w:val="Bullet 3"/>
    <w:basedOn w:val="Normal"/>
    <w:link w:val="Bullet3Char1"/>
    <w:uiPriority w:val="99"/>
    <w:rsid w:val="00866107"/>
    <w:pPr>
      <w:numPr>
        <w:numId w:val="10"/>
      </w:numPr>
      <w:spacing w:before="120"/>
    </w:pPr>
    <w:rPr>
      <w:rFonts w:ascii="Tahoma" w:eastAsia="MS Mincho" w:hAnsi="Tahoma" w:cs="Tahoma"/>
      <w:color w:val="auto"/>
      <w:sz w:val="19"/>
      <w:szCs w:val="19"/>
    </w:rPr>
  </w:style>
  <w:style w:type="character" w:customStyle="1" w:styleId="Bullet3Char1">
    <w:name w:val="Bullet 3 Char1"/>
    <w:basedOn w:val="DefaultParagraphFont"/>
    <w:link w:val="Bullet3"/>
    <w:uiPriority w:val="99"/>
    <w:locked/>
    <w:rsid w:val="00866107"/>
    <w:rPr>
      <w:rFonts w:ascii="Tahoma" w:eastAsia="MS Mincho" w:hAnsi="Tahoma" w:cs="Tahoma"/>
      <w:color w:val="auto"/>
      <w:sz w:val="19"/>
      <w:szCs w:val="19"/>
    </w:rPr>
  </w:style>
  <w:style w:type="table" w:customStyle="1" w:styleId="ProductAttributesTable">
    <w:name w:val="ProductAttributesTable"/>
    <w:basedOn w:val="TableNormal"/>
    <w:uiPriority w:val="99"/>
    <w:rsid w:val="0057349C"/>
    <w:pPr>
      <w:spacing w:after="0" w:line="240" w:lineRule="auto"/>
    </w:pPr>
    <w:rPr>
      <w:rFonts w:ascii="Arial Narrow" w:eastAsiaTheme="minorHAnsi" w:hAnsi="Arial Narrow"/>
      <w:color w:val="404040" w:themeColor="text1" w:themeTint="BF"/>
      <w:sz w:val="18"/>
    </w:rPr>
    <w:tblPr>
      <w:tblInd w:w="0" w:type="dxa"/>
      <w:tblBorders>
        <w:top w:val="single" w:sz="4" w:space="0" w:color="00467F" w:themeColor="text2"/>
        <w:bottom w:val="single" w:sz="4" w:space="0" w:color="00467F" w:themeColor="text2"/>
      </w:tblBorders>
      <w:tblCellMar>
        <w:top w:w="58" w:type="dxa"/>
        <w:left w:w="115" w:type="dxa"/>
        <w:bottom w:w="58" w:type="dxa"/>
        <w:right w:w="115" w:type="dxa"/>
      </w:tblCellMar>
    </w:tblPr>
  </w:style>
  <w:style w:type="table" w:customStyle="1" w:styleId="PURFooterTable">
    <w:name w:val="PURFooterTable"/>
    <w:basedOn w:val="TableNormal"/>
    <w:uiPriority w:val="99"/>
    <w:rsid w:val="0057349C"/>
    <w:pPr>
      <w:spacing w:after="0" w:line="240" w:lineRule="auto"/>
    </w:pPr>
    <w:rPr>
      <w:rFonts w:eastAsiaTheme="minorHAnsi"/>
      <w:sz w:val="16"/>
    </w:rPr>
    <w:tblPr>
      <w:tblStyleColBandSize w:val="1"/>
      <w:jc w:val="center"/>
      <w:tblInd w:w="0" w:type="dxa"/>
      <w:tblCellMar>
        <w:top w:w="0" w:type="dxa"/>
        <w:left w:w="0" w:type="dxa"/>
        <w:bottom w:w="0" w:type="dxa"/>
        <w:right w:w="0" w:type="dxa"/>
      </w:tblCellMar>
    </w:tblPr>
    <w:trPr>
      <w:jc w:val="center"/>
    </w:trPr>
    <w:tblStylePr w:type="band1Vert">
      <w:tblPr/>
      <w:tcPr>
        <w:tcBorders>
          <w:top w:val="single" w:sz="4" w:space="0" w:color="BFBFBF" w:themeColor="background1" w:themeShade="BF"/>
          <w:left w:val="single" w:sz="4" w:space="0" w:color="BFBFBF" w:themeColor="background1" w:themeShade="BF"/>
          <w:bottom w:val="single" w:sz="4" w:space="0" w:color="BFBFBF" w:themeColor="background1" w:themeShade="BF"/>
          <w:right w:val="single" w:sz="4" w:space="0" w:color="BFBFBF" w:themeColor="background1" w:themeShade="BF"/>
        </w:tcBorders>
        <w:shd w:val="clear" w:color="auto" w:fill="F2F2F2" w:themeFill="background1" w:themeFillShade="F2"/>
      </w:tcPr>
    </w:tblStylePr>
  </w:style>
  <w:style w:type="paragraph" w:customStyle="1" w:styleId="PURFooterText">
    <w:name w:val="PURFooterText"/>
    <w:basedOn w:val="Normal"/>
    <w:uiPriority w:val="3"/>
    <w:qFormat/>
    <w:rsid w:val="0057349C"/>
    <w:pPr>
      <w:spacing w:after="0"/>
    </w:pPr>
    <w:rPr>
      <w:rFonts w:ascii="Arial Narrow" w:eastAsiaTheme="minorHAnsi" w:hAnsi="Arial Narrow"/>
      <w:b/>
      <w:color w:val="404040" w:themeColor="text1" w:themeTint="BF"/>
      <w:sz w:val="16"/>
    </w:rPr>
  </w:style>
  <w:style w:type="character" w:styleId="LineNumber">
    <w:name w:val="line number"/>
    <w:basedOn w:val="DefaultParagraphFont"/>
    <w:uiPriority w:val="99"/>
    <w:semiHidden/>
    <w:locked/>
    <w:rsid w:val="00F60F84"/>
  </w:style>
  <w:style w:type="character" w:customStyle="1" w:styleId="LogoportMarkup">
    <w:name w:val="LogoportMarkup"/>
    <w:basedOn w:val="DefaultParagraphFont"/>
    <w:rsid w:val="000A1128"/>
    <w:rPr>
      <w:rFonts w:ascii="Courier New" w:hAnsi="Courier New" w:cs="Courier New"/>
      <w:b w:val="0"/>
      <w:i w:val="0"/>
      <w:color w:val="FF0000"/>
      <w:sz w:val="18"/>
    </w:rPr>
  </w:style>
  <w:style w:type="character" w:customStyle="1" w:styleId="LogoportDoNotTranslate">
    <w:name w:val="LogoportDoNotTranslate"/>
    <w:basedOn w:val="DefaultParagraphFont"/>
    <w:rsid w:val="000A1128"/>
    <w:rPr>
      <w:rFonts w:ascii="Courier New" w:hAnsi="Courier New" w:cs="Courier New"/>
      <w:b w:val="0"/>
      <w:i w:val="0"/>
      <w:color w:val="808080"/>
      <w:sz w:val="18"/>
    </w:rPr>
  </w:style>
</w:styles>
</file>

<file path=word/webSettings.xml><?xml version="1.0" encoding="utf-8"?>
<w:webSettings xmlns:mc="http://schemas.openxmlformats.org/markup-compatibility/2006" xmlns:r="http://schemas.openxmlformats.org/officeDocument/2006/relationships" xmlns:w="http://schemas.openxmlformats.org/wordprocessingml/2006/main" xmlns:w14="http://schemas.microsoft.com/office/word/2010/wordml" xmlns:w15="http://schemas.microsoft.com/office/word/2012/wordml" mc:Ignorable="w14 w15">
  <w:divs>
    <w:div w:id="16279021">
      <w:bodyDiv w:val="1"/>
      <w:marLeft w:val="0"/>
      <w:marRight w:val="0"/>
      <w:marTop w:val="0"/>
      <w:marBottom w:val="0"/>
      <w:divBdr>
        <w:top w:val="none" w:sz="0" w:space="0" w:color="auto"/>
        <w:left w:val="none" w:sz="0" w:space="0" w:color="auto"/>
        <w:bottom w:val="none" w:sz="0" w:space="0" w:color="auto"/>
        <w:right w:val="none" w:sz="0" w:space="0" w:color="auto"/>
      </w:divBdr>
    </w:div>
    <w:div w:id="24986848">
      <w:bodyDiv w:val="1"/>
      <w:marLeft w:val="0"/>
      <w:marRight w:val="0"/>
      <w:marTop w:val="0"/>
      <w:marBottom w:val="0"/>
      <w:divBdr>
        <w:top w:val="none" w:sz="0" w:space="0" w:color="auto"/>
        <w:left w:val="none" w:sz="0" w:space="0" w:color="auto"/>
        <w:bottom w:val="none" w:sz="0" w:space="0" w:color="auto"/>
        <w:right w:val="none" w:sz="0" w:space="0" w:color="auto"/>
      </w:divBdr>
    </w:div>
    <w:div w:id="171261806">
      <w:bodyDiv w:val="1"/>
      <w:marLeft w:val="0"/>
      <w:marRight w:val="0"/>
      <w:marTop w:val="0"/>
      <w:marBottom w:val="0"/>
      <w:divBdr>
        <w:top w:val="none" w:sz="0" w:space="0" w:color="auto"/>
        <w:left w:val="none" w:sz="0" w:space="0" w:color="auto"/>
        <w:bottom w:val="none" w:sz="0" w:space="0" w:color="auto"/>
        <w:right w:val="none" w:sz="0" w:space="0" w:color="auto"/>
      </w:divBdr>
    </w:div>
    <w:div w:id="206918200">
      <w:bodyDiv w:val="1"/>
      <w:marLeft w:val="0"/>
      <w:marRight w:val="0"/>
      <w:marTop w:val="0"/>
      <w:marBottom w:val="0"/>
      <w:divBdr>
        <w:top w:val="none" w:sz="0" w:space="0" w:color="auto"/>
        <w:left w:val="none" w:sz="0" w:space="0" w:color="auto"/>
        <w:bottom w:val="none" w:sz="0" w:space="0" w:color="auto"/>
        <w:right w:val="none" w:sz="0" w:space="0" w:color="auto"/>
      </w:divBdr>
    </w:div>
    <w:div w:id="231504182">
      <w:bodyDiv w:val="1"/>
      <w:marLeft w:val="0"/>
      <w:marRight w:val="0"/>
      <w:marTop w:val="0"/>
      <w:marBottom w:val="0"/>
      <w:divBdr>
        <w:top w:val="none" w:sz="0" w:space="0" w:color="auto"/>
        <w:left w:val="none" w:sz="0" w:space="0" w:color="auto"/>
        <w:bottom w:val="none" w:sz="0" w:space="0" w:color="auto"/>
        <w:right w:val="none" w:sz="0" w:space="0" w:color="auto"/>
      </w:divBdr>
    </w:div>
    <w:div w:id="332414904">
      <w:bodyDiv w:val="1"/>
      <w:marLeft w:val="0"/>
      <w:marRight w:val="0"/>
      <w:marTop w:val="0"/>
      <w:marBottom w:val="0"/>
      <w:divBdr>
        <w:top w:val="none" w:sz="0" w:space="0" w:color="auto"/>
        <w:left w:val="none" w:sz="0" w:space="0" w:color="auto"/>
        <w:bottom w:val="none" w:sz="0" w:space="0" w:color="auto"/>
        <w:right w:val="none" w:sz="0" w:space="0" w:color="auto"/>
      </w:divBdr>
    </w:div>
    <w:div w:id="341199954">
      <w:bodyDiv w:val="1"/>
      <w:marLeft w:val="0"/>
      <w:marRight w:val="0"/>
      <w:marTop w:val="0"/>
      <w:marBottom w:val="0"/>
      <w:divBdr>
        <w:top w:val="none" w:sz="0" w:space="0" w:color="auto"/>
        <w:left w:val="none" w:sz="0" w:space="0" w:color="auto"/>
        <w:bottom w:val="none" w:sz="0" w:space="0" w:color="auto"/>
        <w:right w:val="none" w:sz="0" w:space="0" w:color="auto"/>
      </w:divBdr>
    </w:div>
    <w:div w:id="346251784">
      <w:bodyDiv w:val="1"/>
      <w:marLeft w:val="0"/>
      <w:marRight w:val="0"/>
      <w:marTop w:val="0"/>
      <w:marBottom w:val="0"/>
      <w:divBdr>
        <w:top w:val="none" w:sz="0" w:space="0" w:color="auto"/>
        <w:left w:val="none" w:sz="0" w:space="0" w:color="auto"/>
        <w:bottom w:val="none" w:sz="0" w:space="0" w:color="auto"/>
        <w:right w:val="none" w:sz="0" w:space="0" w:color="auto"/>
      </w:divBdr>
    </w:div>
    <w:div w:id="394163811">
      <w:bodyDiv w:val="1"/>
      <w:marLeft w:val="0"/>
      <w:marRight w:val="0"/>
      <w:marTop w:val="0"/>
      <w:marBottom w:val="0"/>
      <w:divBdr>
        <w:top w:val="none" w:sz="0" w:space="0" w:color="auto"/>
        <w:left w:val="none" w:sz="0" w:space="0" w:color="auto"/>
        <w:bottom w:val="none" w:sz="0" w:space="0" w:color="auto"/>
        <w:right w:val="none" w:sz="0" w:space="0" w:color="auto"/>
      </w:divBdr>
    </w:div>
    <w:div w:id="443886733">
      <w:bodyDiv w:val="1"/>
      <w:marLeft w:val="0"/>
      <w:marRight w:val="0"/>
      <w:marTop w:val="0"/>
      <w:marBottom w:val="0"/>
      <w:divBdr>
        <w:top w:val="none" w:sz="0" w:space="0" w:color="auto"/>
        <w:left w:val="none" w:sz="0" w:space="0" w:color="auto"/>
        <w:bottom w:val="none" w:sz="0" w:space="0" w:color="auto"/>
        <w:right w:val="none" w:sz="0" w:space="0" w:color="auto"/>
      </w:divBdr>
    </w:div>
    <w:div w:id="479923279">
      <w:bodyDiv w:val="1"/>
      <w:marLeft w:val="0"/>
      <w:marRight w:val="0"/>
      <w:marTop w:val="0"/>
      <w:marBottom w:val="0"/>
      <w:divBdr>
        <w:top w:val="none" w:sz="0" w:space="0" w:color="auto"/>
        <w:left w:val="none" w:sz="0" w:space="0" w:color="auto"/>
        <w:bottom w:val="none" w:sz="0" w:space="0" w:color="auto"/>
        <w:right w:val="none" w:sz="0" w:space="0" w:color="auto"/>
      </w:divBdr>
    </w:div>
    <w:div w:id="491486480">
      <w:bodyDiv w:val="1"/>
      <w:marLeft w:val="0"/>
      <w:marRight w:val="0"/>
      <w:marTop w:val="0"/>
      <w:marBottom w:val="0"/>
      <w:divBdr>
        <w:top w:val="none" w:sz="0" w:space="0" w:color="auto"/>
        <w:left w:val="none" w:sz="0" w:space="0" w:color="auto"/>
        <w:bottom w:val="none" w:sz="0" w:space="0" w:color="auto"/>
        <w:right w:val="none" w:sz="0" w:space="0" w:color="auto"/>
      </w:divBdr>
    </w:div>
    <w:div w:id="544293200">
      <w:bodyDiv w:val="1"/>
      <w:marLeft w:val="0"/>
      <w:marRight w:val="0"/>
      <w:marTop w:val="0"/>
      <w:marBottom w:val="0"/>
      <w:divBdr>
        <w:top w:val="none" w:sz="0" w:space="0" w:color="auto"/>
        <w:left w:val="none" w:sz="0" w:space="0" w:color="auto"/>
        <w:bottom w:val="none" w:sz="0" w:space="0" w:color="auto"/>
        <w:right w:val="none" w:sz="0" w:space="0" w:color="auto"/>
      </w:divBdr>
    </w:div>
    <w:div w:id="880089141">
      <w:bodyDiv w:val="1"/>
      <w:marLeft w:val="0"/>
      <w:marRight w:val="0"/>
      <w:marTop w:val="0"/>
      <w:marBottom w:val="0"/>
      <w:divBdr>
        <w:top w:val="none" w:sz="0" w:space="0" w:color="auto"/>
        <w:left w:val="none" w:sz="0" w:space="0" w:color="auto"/>
        <w:bottom w:val="none" w:sz="0" w:space="0" w:color="auto"/>
        <w:right w:val="none" w:sz="0" w:space="0" w:color="auto"/>
      </w:divBdr>
    </w:div>
    <w:div w:id="949513796">
      <w:bodyDiv w:val="1"/>
      <w:marLeft w:val="0"/>
      <w:marRight w:val="0"/>
      <w:marTop w:val="0"/>
      <w:marBottom w:val="0"/>
      <w:divBdr>
        <w:top w:val="none" w:sz="0" w:space="0" w:color="auto"/>
        <w:left w:val="none" w:sz="0" w:space="0" w:color="auto"/>
        <w:bottom w:val="none" w:sz="0" w:space="0" w:color="auto"/>
        <w:right w:val="none" w:sz="0" w:space="0" w:color="auto"/>
      </w:divBdr>
    </w:div>
    <w:div w:id="970552984">
      <w:bodyDiv w:val="1"/>
      <w:marLeft w:val="0"/>
      <w:marRight w:val="0"/>
      <w:marTop w:val="0"/>
      <w:marBottom w:val="0"/>
      <w:divBdr>
        <w:top w:val="none" w:sz="0" w:space="0" w:color="auto"/>
        <w:left w:val="none" w:sz="0" w:space="0" w:color="auto"/>
        <w:bottom w:val="none" w:sz="0" w:space="0" w:color="auto"/>
        <w:right w:val="none" w:sz="0" w:space="0" w:color="auto"/>
      </w:divBdr>
      <w:divsChild>
        <w:div w:id="813182747">
          <w:marLeft w:val="0"/>
          <w:marRight w:val="0"/>
          <w:marTop w:val="0"/>
          <w:marBottom w:val="0"/>
          <w:divBdr>
            <w:top w:val="none" w:sz="0" w:space="0" w:color="auto"/>
            <w:left w:val="none" w:sz="0" w:space="0" w:color="auto"/>
            <w:bottom w:val="none" w:sz="0" w:space="0" w:color="auto"/>
            <w:right w:val="none" w:sz="0" w:space="0" w:color="auto"/>
          </w:divBdr>
          <w:divsChild>
            <w:div w:id="1005325748">
              <w:marLeft w:val="0"/>
              <w:marRight w:val="0"/>
              <w:marTop w:val="90"/>
              <w:marBottom w:val="0"/>
              <w:divBdr>
                <w:top w:val="single" w:sz="6" w:space="5" w:color="666666"/>
                <w:left w:val="none" w:sz="0" w:space="0" w:color="auto"/>
                <w:bottom w:val="none" w:sz="0" w:space="0" w:color="auto"/>
                <w:right w:val="none" w:sz="0" w:space="0" w:color="auto"/>
              </w:divBdr>
            </w:div>
          </w:divsChild>
        </w:div>
      </w:divsChild>
    </w:div>
    <w:div w:id="1147429437">
      <w:bodyDiv w:val="1"/>
      <w:marLeft w:val="0"/>
      <w:marRight w:val="0"/>
      <w:marTop w:val="0"/>
      <w:marBottom w:val="0"/>
      <w:divBdr>
        <w:top w:val="none" w:sz="0" w:space="0" w:color="auto"/>
        <w:left w:val="none" w:sz="0" w:space="0" w:color="auto"/>
        <w:bottom w:val="none" w:sz="0" w:space="0" w:color="auto"/>
        <w:right w:val="none" w:sz="0" w:space="0" w:color="auto"/>
      </w:divBdr>
    </w:div>
    <w:div w:id="1190292981">
      <w:bodyDiv w:val="1"/>
      <w:marLeft w:val="0"/>
      <w:marRight w:val="0"/>
      <w:marTop w:val="0"/>
      <w:marBottom w:val="0"/>
      <w:divBdr>
        <w:top w:val="none" w:sz="0" w:space="0" w:color="auto"/>
        <w:left w:val="none" w:sz="0" w:space="0" w:color="auto"/>
        <w:bottom w:val="none" w:sz="0" w:space="0" w:color="auto"/>
        <w:right w:val="none" w:sz="0" w:space="0" w:color="auto"/>
      </w:divBdr>
    </w:div>
    <w:div w:id="1264802396">
      <w:bodyDiv w:val="1"/>
      <w:marLeft w:val="0"/>
      <w:marRight w:val="0"/>
      <w:marTop w:val="0"/>
      <w:marBottom w:val="0"/>
      <w:divBdr>
        <w:top w:val="none" w:sz="0" w:space="0" w:color="auto"/>
        <w:left w:val="none" w:sz="0" w:space="0" w:color="auto"/>
        <w:bottom w:val="none" w:sz="0" w:space="0" w:color="auto"/>
        <w:right w:val="none" w:sz="0" w:space="0" w:color="auto"/>
      </w:divBdr>
    </w:div>
    <w:div w:id="1336952606">
      <w:bodyDiv w:val="1"/>
      <w:marLeft w:val="0"/>
      <w:marRight w:val="0"/>
      <w:marTop w:val="0"/>
      <w:marBottom w:val="0"/>
      <w:divBdr>
        <w:top w:val="none" w:sz="0" w:space="0" w:color="auto"/>
        <w:left w:val="none" w:sz="0" w:space="0" w:color="auto"/>
        <w:bottom w:val="none" w:sz="0" w:space="0" w:color="auto"/>
        <w:right w:val="none" w:sz="0" w:space="0" w:color="auto"/>
      </w:divBdr>
    </w:div>
    <w:div w:id="1380939744">
      <w:bodyDiv w:val="1"/>
      <w:marLeft w:val="0"/>
      <w:marRight w:val="0"/>
      <w:marTop w:val="0"/>
      <w:marBottom w:val="0"/>
      <w:divBdr>
        <w:top w:val="none" w:sz="0" w:space="0" w:color="auto"/>
        <w:left w:val="none" w:sz="0" w:space="0" w:color="auto"/>
        <w:bottom w:val="none" w:sz="0" w:space="0" w:color="auto"/>
        <w:right w:val="none" w:sz="0" w:space="0" w:color="auto"/>
      </w:divBdr>
    </w:div>
    <w:div w:id="1399401968">
      <w:bodyDiv w:val="1"/>
      <w:marLeft w:val="0"/>
      <w:marRight w:val="0"/>
      <w:marTop w:val="0"/>
      <w:marBottom w:val="0"/>
      <w:divBdr>
        <w:top w:val="none" w:sz="0" w:space="0" w:color="auto"/>
        <w:left w:val="none" w:sz="0" w:space="0" w:color="auto"/>
        <w:bottom w:val="none" w:sz="0" w:space="0" w:color="auto"/>
        <w:right w:val="none" w:sz="0" w:space="0" w:color="auto"/>
      </w:divBdr>
    </w:div>
    <w:div w:id="1420562384">
      <w:bodyDiv w:val="1"/>
      <w:marLeft w:val="0"/>
      <w:marRight w:val="0"/>
      <w:marTop w:val="0"/>
      <w:marBottom w:val="0"/>
      <w:divBdr>
        <w:top w:val="none" w:sz="0" w:space="0" w:color="auto"/>
        <w:left w:val="none" w:sz="0" w:space="0" w:color="auto"/>
        <w:bottom w:val="none" w:sz="0" w:space="0" w:color="auto"/>
        <w:right w:val="none" w:sz="0" w:space="0" w:color="auto"/>
      </w:divBdr>
    </w:div>
    <w:div w:id="1527060851">
      <w:bodyDiv w:val="1"/>
      <w:marLeft w:val="0"/>
      <w:marRight w:val="0"/>
      <w:marTop w:val="0"/>
      <w:marBottom w:val="0"/>
      <w:divBdr>
        <w:top w:val="none" w:sz="0" w:space="0" w:color="auto"/>
        <w:left w:val="none" w:sz="0" w:space="0" w:color="auto"/>
        <w:bottom w:val="none" w:sz="0" w:space="0" w:color="auto"/>
        <w:right w:val="none" w:sz="0" w:space="0" w:color="auto"/>
      </w:divBdr>
    </w:div>
    <w:div w:id="1572496950">
      <w:bodyDiv w:val="1"/>
      <w:marLeft w:val="0"/>
      <w:marRight w:val="0"/>
      <w:marTop w:val="0"/>
      <w:marBottom w:val="0"/>
      <w:divBdr>
        <w:top w:val="none" w:sz="0" w:space="0" w:color="auto"/>
        <w:left w:val="none" w:sz="0" w:space="0" w:color="auto"/>
        <w:bottom w:val="none" w:sz="0" w:space="0" w:color="auto"/>
        <w:right w:val="none" w:sz="0" w:space="0" w:color="auto"/>
      </w:divBdr>
    </w:div>
    <w:div w:id="1576475207">
      <w:bodyDiv w:val="1"/>
      <w:marLeft w:val="0"/>
      <w:marRight w:val="0"/>
      <w:marTop w:val="0"/>
      <w:marBottom w:val="0"/>
      <w:divBdr>
        <w:top w:val="none" w:sz="0" w:space="0" w:color="auto"/>
        <w:left w:val="none" w:sz="0" w:space="0" w:color="auto"/>
        <w:bottom w:val="none" w:sz="0" w:space="0" w:color="auto"/>
        <w:right w:val="none" w:sz="0" w:space="0" w:color="auto"/>
      </w:divBdr>
    </w:div>
    <w:div w:id="1583757796">
      <w:bodyDiv w:val="1"/>
      <w:marLeft w:val="0"/>
      <w:marRight w:val="0"/>
      <w:marTop w:val="0"/>
      <w:marBottom w:val="0"/>
      <w:divBdr>
        <w:top w:val="none" w:sz="0" w:space="0" w:color="auto"/>
        <w:left w:val="none" w:sz="0" w:space="0" w:color="auto"/>
        <w:bottom w:val="none" w:sz="0" w:space="0" w:color="auto"/>
        <w:right w:val="none" w:sz="0" w:space="0" w:color="auto"/>
      </w:divBdr>
    </w:div>
    <w:div w:id="1600455565">
      <w:bodyDiv w:val="1"/>
      <w:marLeft w:val="0"/>
      <w:marRight w:val="0"/>
      <w:marTop w:val="0"/>
      <w:marBottom w:val="0"/>
      <w:divBdr>
        <w:top w:val="none" w:sz="0" w:space="0" w:color="auto"/>
        <w:left w:val="none" w:sz="0" w:space="0" w:color="auto"/>
        <w:bottom w:val="none" w:sz="0" w:space="0" w:color="auto"/>
        <w:right w:val="none" w:sz="0" w:space="0" w:color="auto"/>
      </w:divBdr>
    </w:div>
    <w:div w:id="1676879779">
      <w:bodyDiv w:val="1"/>
      <w:marLeft w:val="0"/>
      <w:marRight w:val="0"/>
      <w:marTop w:val="0"/>
      <w:marBottom w:val="0"/>
      <w:divBdr>
        <w:top w:val="none" w:sz="0" w:space="0" w:color="auto"/>
        <w:left w:val="none" w:sz="0" w:space="0" w:color="auto"/>
        <w:bottom w:val="none" w:sz="0" w:space="0" w:color="auto"/>
        <w:right w:val="none" w:sz="0" w:space="0" w:color="auto"/>
      </w:divBdr>
    </w:div>
    <w:div w:id="1698116356">
      <w:bodyDiv w:val="1"/>
      <w:marLeft w:val="0"/>
      <w:marRight w:val="0"/>
      <w:marTop w:val="0"/>
      <w:marBottom w:val="0"/>
      <w:divBdr>
        <w:top w:val="none" w:sz="0" w:space="0" w:color="auto"/>
        <w:left w:val="none" w:sz="0" w:space="0" w:color="auto"/>
        <w:bottom w:val="none" w:sz="0" w:space="0" w:color="auto"/>
        <w:right w:val="none" w:sz="0" w:space="0" w:color="auto"/>
      </w:divBdr>
    </w:div>
    <w:div w:id="1717468157">
      <w:bodyDiv w:val="1"/>
      <w:marLeft w:val="0"/>
      <w:marRight w:val="0"/>
      <w:marTop w:val="0"/>
      <w:marBottom w:val="0"/>
      <w:divBdr>
        <w:top w:val="none" w:sz="0" w:space="0" w:color="auto"/>
        <w:left w:val="none" w:sz="0" w:space="0" w:color="auto"/>
        <w:bottom w:val="none" w:sz="0" w:space="0" w:color="auto"/>
        <w:right w:val="none" w:sz="0" w:space="0" w:color="auto"/>
      </w:divBdr>
    </w:div>
    <w:div w:id="1727413864">
      <w:bodyDiv w:val="1"/>
      <w:marLeft w:val="0"/>
      <w:marRight w:val="0"/>
      <w:marTop w:val="0"/>
      <w:marBottom w:val="0"/>
      <w:divBdr>
        <w:top w:val="none" w:sz="0" w:space="0" w:color="auto"/>
        <w:left w:val="none" w:sz="0" w:space="0" w:color="auto"/>
        <w:bottom w:val="none" w:sz="0" w:space="0" w:color="auto"/>
        <w:right w:val="none" w:sz="0" w:space="0" w:color="auto"/>
      </w:divBdr>
    </w:div>
    <w:div w:id="1803234489">
      <w:bodyDiv w:val="1"/>
      <w:marLeft w:val="0"/>
      <w:marRight w:val="0"/>
      <w:marTop w:val="0"/>
      <w:marBottom w:val="0"/>
      <w:divBdr>
        <w:top w:val="none" w:sz="0" w:space="0" w:color="auto"/>
        <w:left w:val="none" w:sz="0" w:space="0" w:color="auto"/>
        <w:bottom w:val="none" w:sz="0" w:space="0" w:color="auto"/>
        <w:right w:val="none" w:sz="0" w:space="0" w:color="auto"/>
      </w:divBdr>
    </w:div>
    <w:div w:id="1805274683">
      <w:bodyDiv w:val="1"/>
      <w:marLeft w:val="0"/>
      <w:marRight w:val="0"/>
      <w:marTop w:val="0"/>
      <w:marBottom w:val="0"/>
      <w:divBdr>
        <w:top w:val="none" w:sz="0" w:space="0" w:color="auto"/>
        <w:left w:val="none" w:sz="0" w:space="0" w:color="auto"/>
        <w:bottom w:val="none" w:sz="0" w:space="0" w:color="auto"/>
        <w:right w:val="none" w:sz="0" w:space="0" w:color="auto"/>
      </w:divBdr>
    </w:div>
    <w:div w:id="1886873290">
      <w:bodyDiv w:val="1"/>
      <w:marLeft w:val="0"/>
      <w:marRight w:val="0"/>
      <w:marTop w:val="0"/>
      <w:marBottom w:val="0"/>
      <w:divBdr>
        <w:top w:val="none" w:sz="0" w:space="0" w:color="auto"/>
        <w:left w:val="none" w:sz="0" w:space="0" w:color="auto"/>
        <w:bottom w:val="none" w:sz="0" w:space="0" w:color="auto"/>
        <w:right w:val="none" w:sz="0" w:space="0" w:color="auto"/>
      </w:divBdr>
    </w:div>
    <w:div w:id="2025588515">
      <w:bodyDiv w:val="1"/>
      <w:marLeft w:val="0"/>
      <w:marRight w:val="0"/>
      <w:marTop w:val="0"/>
      <w:marBottom w:val="0"/>
      <w:divBdr>
        <w:top w:val="none" w:sz="0" w:space="0" w:color="auto"/>
        <w:left w:val="none" w:sz="0" w:space="0" w:color="auto"/>
        <w:bottom w:val="none" w:sz="0" w:space="0" w:color="auto"/>
        <w:right w:val="none" w:sz="0" w:space="0" w:color="auto"/>
      </w:divBdr>
    </w:div>
    <w:div w:id="2044359316">
      <w:bodyDiv w:val="1"/>
      <w:marLeft w:val="0"/>
      <w:marRight w:val="0"/>
      <w:marTop w:val="0"/>
      <w:marBottom w:val="0"/>
      <w:divBdr>
        <w:top w:val="none" w:sz="0" w:space="0" w:color="auto"/>
        <w:left w:val="none" w:sz="0" w:space="0" w:color="auto"/>
        <w:bottom w:val="none" w:sz="0" w:space="0" w:color="auto"/>
        <w:right w:val="none" w:sz="0" w:space="0" w:color="auto"/>
      </w:divBdr>
    </w:div>
    <w:div w:id="2126536995">
      <w:bodyDiv w:val="1"/>
      <w:marLeft w:val="0"/>
      <w:marRight w:val="0"/>
      <w:marTop w:val="0"/>
      <w:marBottom w:val="0"/>
      <w:divBdr>
        <w:top w:val="none" w:sz="0" w:space="0" w:color="auto"/>
        <w:left w:val="none" w:sz="0" w:space="0" w:color="auto"/>
        <w:bottom w:val="none" w:sz="0" w:space="0" w:color="auto"/>
        <w:right w:val="none" w:sz="0" w:space="0" w:color="auto"/>
      </w:divBdr>
    </w:div>
  </w:divs>
  <w:optimizeForBrowser/>
  <w:relyOnVML/>
  <w:allowPNG/>
</w:webSettings>
</file>

<file path=word/_rels/document.xml.rels><?xml version="1.0" encoding="UTF-8" standalone="yes"?>
<Relationships xmlns="http://schemas.openxmlformats.org/package/2006/relationships"><Relationship Id="rId26" Type="http://schemas.openxmlformats.org/officeDocument/2006/relationships/customXml" Target="../customXml/item26.xml"/><Relationship Id="rId117" Type="http://schemas.openxmlformats.org/officeDocument/2006/relationships/hyperlink" Target="https://mbs.microsoft.com/partnersource/partneressentials/pllp" TargetMode="External"/><Relationship Id="rId21" Type="http://schemas.openxmlformats.org/officeDocument/2006/relationships/customXml" Target="../customXml/item21.xml"/><Relationship Id="rId42" Type="http://schemas.openxmlformats.org/officeDocument/2006/relationships/customXml" Target="../customXml/item42.xml"/><Relationship Id="rId47" Type="http://schemas.openxmlformats.org/officeDocument/2006/relationships/customXml" Target="../customXml/item47.xml"/><Relationship Id="rId63" Type="http://schemas.openxmlformats.org/officeDocument/2006/relationships/image" Target="media/image3.png"/><Relationship Id="rId68" Type="http://schemas.openxmlformats.org/officeDocument/2006/relationships/header" Target="header5.xml"/><Relationship Id="rId84" Type="http://schemas.openxmlformats.org/officeDocument/2006/relationships/hyperlink" Target="https://www.explore.ms/Navigation.aspx?Start=Programs.SPLA.Agreements" TargetMode="External"/><Relationship Id="rId89" Type="http://schemas.openxmlformats.org/officeDocument/2006/relationships/hyperlink" Target="https://www.explore.ms/Navigation.aspx?Start=Programs.SPLA.Agreements" TargetMode="External"/><Relationship Id="rId112" Type="http://schemas.openxmlformats.org/officeDocument/2006/relationships/hyperlink" Target="http://www.microsoft.com/en-us/dynamics/erp-buy-ax-software.aspx" TargetMode="External"/><Relationship Id="rId133" Type="http://schemas.openxmlformats.org/officeDocument/2006/relationships/hyperlink" Target="http://go.microsoft.com/fwlink/?LinkId=286955" TargetMode="External"/><Relationship Id="rId138" Type="http://schemas.openxmlformats.org/officeDocument/2006/relationships/footer" Target="footer16.xml"/><Relationship Id="rId16" Type="http://schemas.openxmlformats.org/officeDocument/2006/relationships/customXml" Target="../customXml/item16.xml"/><Relationship Id="rId107" Type="http://schemas.openxmlformats.org/officeDocument/2006/relationships/hyperlink" Target="http://go.microsoft.com/?linkid=9710837" TargetMode="External"/><Relationship Id="rId11" Type="http://schemas.openxmlformats.org/officeDocument/2006/relationships/customXml" Target="../customXml/item11.xml"/><Relationship Id="rId32" Type="http://schemas.openxmlformats.org/officeDocument/2006/relationships/customXml" Target="../customXml/item32.xml"/><Relationship Id="rId37" Type="http://schemas.openxmlformats.org/officeDocument/2006/relationships/customXml" Target="../customXml/item37.xml"/><Relationship Id="rId53" Type="http://schemas.openxmlformats.org/officeDocument/2006/relationships/numbering" Target="numbering.xml"/><Relationship Id="rId58" Type="http://schemas.openxmlformats.org/officeDocument/2006/relationships/endnotes" Target="endnotes.xml"/><Relationship Id="rId74" Type="http://schemas.openxmlformats.org/officeDocument/2006/relationships/footer" Target="footer5.xml"/><Relationship Id="rId79" Type="http://schemas.openxmlformats.org/officeDocument/2006/relationships/hyperlink" Target="http://go.microsoft.com/fwlink/?LinkId=21969" TargetMode="External"/><Relationship Id="rId102" Type="http://schemas.openxmlformats.org/officeDocument/2006/relationships/footer" Target="footer11.xml"/><Relationship Id="rId123" Type="http://schemas.openxmlformats.org/officeDocument/2006/relationships/hyperlink" Target="https://choice.live.com/AdvertisementChoice/" TargetMode="External"/><Relationship Id="rId128" Type="http://schemas.openxmlformats.org/officeDocument/2006/relationships/hyperlink" Target="http://go.microsoft.com/fwlink/?LinkId=286955" TargetMode="External"/><Relationship Id="rId144" Type="http://schemas.openxmlformats.org/officeDocument/2006/relationships/hyperlink" Target="http://go.microsoft.com/fwlink/?LinkID=248686" TargetMode="External"/><Relationship Id="rId149" Type="http://schemas.openxmlformats.org/officeDocument/2006/relationships/hyperlink" Target="https://www.yammer.com/about/privacy/" TargetMode="External"/><Relationship Id="rId5" Type="http://schemas.openxmlformats.org/officeDocument/2006/relationships/customXml" Target="../customXml/item5.xml"/><Relationship Id="rId90" Type="http://schemas.openxmlformats.org/officeDocument/2006/relationships/hyperlink" Target="http://www.microsoft.com/dynamics/en/us/products/nav-availability.aspx" TargetMode="External"/><Relationship Id="rId95" Type="http://schemas.openxmlformats.org/officeDocument/2006/relationships/hyperlink" Target="http://go.microsoft.com/?linkid=9710837" TargetMode="External"/><Relationship Id="rId22" Type="http://schemas.openxmlformats.org/officeDocument/2006/relationships/customXml" Target="../customXml/item22.xml"/><Relationship Id="rId27" Type="http://schemas.openxmlformats.org/officeDocument/2006/relationships/customXml" Target="../customXml/item27.xml"/><Relationship Id="rId43" Type="http://schemas.openxmlformats.org/officeDocument/2006/relationships/customXml" Target="../customXml/item43.xml"/><Relationship Id="rId48" Type="http://schemas.openxmlformats.org/officeDocument/2006/relationships/customXml" Target="../customXml/item48.xml"/><Relationship Id="rId64" Type="http://schemas.openxmlformats.org/officeDocument/2006/relationships/header" Target="header2.xml"/><Relationship Id="rId69" Type="http://schemas.openxmlformats.org/officeDocument/2006/relationships/footer" Target="footer3.xml"/><Relationship Id="rId113" Type="http://schemas.openxmlformats.org/officeDocument/2006/relationships/hyperlink" Target="http://www.microsoft.com/dynamics/en/us/products/gp-availability.aspx" TargetMode="External"/><Relationship Id="rId118" Type="http://schemas.openxmlformats.org/officeDocument/2006/relationships/hyperlink" Target="http://www.microsoft.com/dynamics/en/us/products/sl-availability.aspx" TargetMode="External"/><Relationship Id="rId134" Type="http://schemas.openxmlformats.org/officeDocument/2006/relationships/hyperlink" Target="http://go.microsoft.com/fwlink/?LinkId=286955" TargetMode="External"/><Relationship Id="rId139" Type="http://schemas.openxmlformats.org/officeDocument/2006/relationships/footer" Target="footer17.xml"/><Relationship Id="rId80" Type="http://schemas.openxmlformats.org/officeDocument/2006/relationships/hyperlink" Target="http://go.microsoft.com/fwlink/?LinkId=286955" TargetMode="External"/><Relationship Id="rId85" Type="http://schemas.openxmlformats.org/officeDocument/2006/relationships/hyperlink" Target="https://mbs.microsoft.com/partnersource/partneressentials/pllp" TargetMode="External"/><Relationship Id="rId150" Type="http://schemas.openxmlformats.org/officeDocument/2006/relationships/footer" Target="footer19.xml"/><Relationship Id="rId12" Type="http://schemas.openxmlformats.org/officeDocument/2006/relationships/customXml" Target="../customXml/item12.xml"/><Relationship Id="rId17" Type="http://schemas.openxmlformats.org/officeDocument/2006/relationships/customXml" Target="../customXml/item17.xml"/><Relationship Id="rId25" Type="http://schemas.openxmlformats.org/officeDocument/2006/relationships/customXml" Target="../customXml/item25.xml"/><Relationship Id="rId33" Type="http://schemas.openxmlformats.org/officeDocument/2006/relationships/customXml" Target="../customXml/item33.xml"/><Relationship Id="rId38" Type="http://schemas.openxmlformats.org/officeDocument/2006/relationships/customXml" Target="../customXml/item38.xml"/><Relationship Id="rId46" Type="http://schemas.openxmlformats.org/officeDocument/2006/relationships/customXml" Target="../customXml/item46.xml"/><Relationship Id="rId59" Type="http://schemas.openxmlformats.org/officeDocument/2006/relationships/image" Target="media/image1.png"/><Relationship Id="rId67" Type="http://schemas.openxmlformats.org/officeDocument/2006/relationships/header" Target="header4.xml"/><Relationship Id="rId103" Type="http://schemas.openxmlformats.org/officeDocument/2006/relationships/hyperlink" Target="http://go.microsoft.com/fwlink/?LinkID=229882" TargetMode="External"/><Relationship Id="rId108" Type="http://schemas.openxmlformats.org/officeDocument/2006/relationships/hyperlink" Target="mailto:joe@smith.com" TargetMode="External"/><Relationship Id="rId116" Type="http://schemas.openxmlformats.org/officeDocument/2006/relationships/hyperlink" Target="http://www.microsoft.com/dynamics/en/us/products/nav-availability.aspx" TargetMode="External"/><Relationship Id="rId124" Type="http://schemas.openxmlformats.org/officeDocument/2006/relationships/hyperlink" Target="http://go.microsoft.com/fwlink/?LinkId=286955" TargetMode="External"/><Relationship Id="rId129" Type="http://schemas.openxmlformats.org/officeDocument/2006/relationships/hyperlink" Target="http://go.microsoft.com/fwlink/?LinkId=247624" TargetMode="External"/><Relationship Id="rId137" Type="http://schemas.openxmlformats.org/officeDocument/2006/relationships/footer" Target="footer15.xml"/><Relationship Id="rId20" Type="http://schemas.openxmlformats.org/officeDocument/2006/relationships/customXml" Target="../customXml/item20.xml"/><Relationship Id="rId41" Type="http://schemas.openxmlformats.org/officeDocument/2006/relationships/customXml" Target="../customXml/item41.xml"/><Relationship Id="rId54" Type="http://schemas.openxmlformats.org/officeDocument/2006/relationships/styles" Target="styles.xml"/><Relationship Id="rId62" Type="http://schemas.openxmlformats.org/officeDocument/2006/relationships/footer" Target="footer1.xml"/><Relationship Id="rId70" Type="http://schemas.openxmlformats.org/officeDocument/2006/relationships/header" Target="header6.xml"/><Relationship Id="rId75" Type="http://schemas.openxmlformats.org/officeDocument/2006/relationships/hyperlink" Target="http://www.microsoft.com/licensing" TargetMode="External"/><Relationship Id="rId83" Type="http://schemas.openxmlformats.org/officeDocument/2006/relationships/footer" Target="footer8.xml"/><Relationship Id="rId88" Type="http://schemas.openxmlformats.org/officeDocument/2006/relationships/hyperlink" Target="https://mbs.microsoft.com/partnersource/partneressentials/pllp" TargetMode="External"/><Relationship Id="rId91" Type="http://schemas.openxmlformats.org/officeDocument/2006/relationships/hyperlink" Target="https://mbs.microsoft.com/partnersource/partneressentials/pllp" TargetMode="External"/><Relationship Id="rId96" Type="http://schemas.openxmlformats.org/officeDocument/2006/relationships/hyperlink" Target="http://go.microsoft.com/?linkid=9710837" TargetMode="External"/><Relationship Id="rId111" Type="http://schemas.openxmlformats.org/officeDocument/2006/relationships/hyperlink" Target="file:///C:/Users/justinke/AppData/Local/Microsoft/Windows/Temporary%20Internet%20Files/Content.Outlook/QJOC1PPH/www.microsoft.com" TargetMode="External"/><Relationship Id="rId132" Type="http://schemas.openxmlformats.org/officeDocument/2006/relationships/hyperlink" Target="http://go.microsoft.com/fwlink/?LinkId=286955" TargetMode="External"/><Relationship Id="rId140" Type="http://schemas.openxmlformats.org/officeDocument/2006/relationships/hyperlink" Target="http://go.microsoft.com/fwlink/?LinkID=223678" TargetMode="External"/><Relationship Id="rId145" Type="http://schemas.openxmlformats.org/officeDocument/2006/relationships/hyperlink" Target="http://go.microsoft.com/fwlink/?LinkId=286720" TargetMode="External"/><Relationship Id="rId153" Type="http://schemas.openxmlformats.org/officeDocument/2006/relationships/theme" Target="theme/theme1.xml"/><Relationship Id="rId1" Type="http://schemas.openxmlformats.org/officeDocument/2006/relationships/customXml" Target="../customXml/item1.xml"/><Relationship Id="rId6" Type="http://schemas.openxmlformats.org/officeDocument/2006/relationships/customXml" Target="../customXml/item6.xml"/><Relationship Id="rId15" Type="http://schemas.openxmlformats.org/officeDocument/2006/relationships/customXml" Target="../customXml/item15.xml"/><Relationship Id="rId23" Type="http://schemas.openxmlformats.org/officeDocument/2006/relationships/customXml" Target="../customXml/item23.xml"/><Relationship Id="rId28" Type="http://schemas.openxmlformats.org/officeDocument/2006/relationships/customXml" Target="../customXml/item28.xml"/><Relationship Id="rId36" Type="http://schemas.openxmlformats.org/officeDocument/2006/relationships/customXml" Target="../customXml/item36.xml"/><Relationship Id="rId49" Type="http://schemas.openxmlformats.org/officeDocument/2006/relationships/customXml" Target="../customXml/item49.xml"/><Relationship Id="rId57" Type="http://schemas.openxmlformats.org/officeDocument/2006/relationships/footnotes" Target="footnotes.xml"/><Relationship Id="rId106" Type="http://schemas.openxmlformats.org/officeDocument/2006/relationships/hyperlink" Target="http://www.explore.ms" TargetMode="External"/><Relationship Id="rId114" Type="http://schemas.openxmlformats.org/officeDocument/2006/relationships/hyperlink" Target="https://mbs.microsoft.com/partnersource/partneressentials/pllp" TargetMode="External"/><Relationship Id="rId119" Type="http://schemas.openxmlformats.org/officeDocument/2006/relationships/hyperlink" Target="https://mbs.microsoft.com/partnersource/partneressentials/pllp" TargetMode="External"/><Relationship Id="rId127" Type="http://schemas.openxmlformats.org/officeDocument/2006/relationships/hyperlink" Target="https://choice.live.com/AdvertisementChoice/" TargetMode="External"/><Relationship Id="rId10" Type="http://schemas.openxmlformats.org/officeDocument/2006/relationships/customXml" Target="../customXml/item10.xml"/><Relationship Id="rId31" Type="http://schemas.openxmlformats.org/officeDocument/2006/relationships/customXml" Target="../customXml/item31.xml"/><Relationship Id="rId44" Type="http://schemas.openxmlformats.org/officeDocument/2006/relationships/customXml" Target="../customXml/item44.xml"/><Relationship Id="rId52" Type="http://schemas.openxmlformats.org/officeDocument/2006/relationships/customXml" Target="../customXml/item52.xml"/><Relationship Id="rId60" Type="http://schemas.openxmlformats.org/officeDocument/2006/relationships/image" Target="media/image2.png"/><Relationship Id="rId65" Type="http://schemas.openxmlformats.org/officeDocument/2006/relationships/header" Target="header3.xml"/><Relationship Id="rId73" Type="http://schemas.openxmlformats.org/officeDocument/2006/relationships/hyperlink" Target="http://www.microsoftvolumelicensing.com/userights/DocumentSearch.aspx?Mode=3&amp;DocumentTypeId=2" TargetMode="External"/><Relationship Id="rId78" Type="http://schemas.openxmlformats.org/officeDocument/2006/relationships/hyperlink" Target="http://go.microsoft.com/fwlink/?LinkID=66406" TargetMode="External"/><Relationship Id="rId81" Type="http://schemas.openxmlformats.org/officeDocument/2006/relationships/footer" Target="footer6.xml"/><Relationship Id="rId86" Type="http://schemas.openxmlformats.org/officeDocument/2006/relationships/hyperlink" Target="https://www.explore.ms/Navigation.aspx?Start=Programs.SPLA.Agreements" TargetMode="External"/><Relationship Id="rId94" Type="http://schemas.openxmlformats.org/officeDocument/2006/relationships/hyperlink" Target="https://mbs.microsoft.com/partnersource/partneressentials/pllp" TargetMode="External"/><Relationship Id="rId99" Type="http://schemas.openxmlformats.org/officeDocument/2006/relationships/hyperlink" Target="http://go.microsoft.com/fwlink/?linkid=96552" TargetMode="External"/><Relationship Id="rId101" Type="http://schemas.openxmlformats.org/officeDocument/2006/relationships/footer" Target="footer10.xml"/><Relationship Id="rId122" Type="http://schemas.openxmlformats.org/officeDocument/2006/relationships/hyperlink" Target="http://go.microsoft.com/fwlink/?LinkId=247624" TargetMode="External"/><Relationship Id="rId130" Type="http://schemas.openxmlformats.org/officeDocument/2006/relationships/hyperlink" Target="http://go.microsoft.com/fwlink/?LinkId=286955" TargetMode="External"/><Relationship Id="rId135" Type="http://schemas.openxmlformats.org/officeDocument/2006/relationships/hyperlink" Target="https://choice.live.com/AdvertisementChoice/" TargetMode="External"/><Relationship Id="rId143" Type="http://schemas.openxmlformats.org/officeDocument/2006/relationships/hyperlink" Target="http://go.microsoft.com/?linkid=9710837" TargetMode="External"/><Relationship Id="rId148" Type="http://schemas.openxmlformats.org/officeDocument/2006/relationships/hyperlink" Target="https://www.yammer.com/about/terms/" TargetMode="External"/><Relationship Id="rId151" Type="http://schemas.openxmlformats.org/officeDocument/2006/relationships/footer" Target="footer20.xml"/><Relationship Id="rId4" Type="http://schemas.openxmlformats.org/officeDocument/2006/relationships/customXml" Target="../customXml/item4.xml"/><Relationship Id="rId9" Type="http://schemas.openxmlformats.org/officeDocument/2006/relationships/customXml" Target="../customXml/item9.xml"/><Relationship Id="rId13" Type="http://schemas.openxmlformats.org/officeDocument/2006/relationships/customXml" Target="../customXml/item13.xml"/><Relationship Id="rId18" Type="http://schemas.openxmlformats.org/officeDocument/2006/relationships/customXml" Target="../customXml/item18.xml"/><Relationship Id="rId39" Type="http://schemas.openxmlformats.org/officeDocument/2006/relationships/customXml" Target="../customXml/item39.xml"/><Relationship Id="rId109" Type="http://schemas.openxmlformats.org/officeDocument/2006/relationships/hyperlink" Target="http://www.microsoft.com/en-us/dynamics/erp-explore-ax-capabilities.aspx" TargetMode="External"/><Relationship Id="rId34" Type="http://schemas.openxmlformats.org/officeDocument/2006/relationships/customXml" Target="../customXml/item34.xml"/><Relationship Id="rId50" Type="http://schemas.openxmlformats.org/officeDocument/2006/relationships/customXml" Target="../customXml/item50.xml"/><Relationship Id="rId55" Type="http://schemas.openxmlformats.org/officeDocument/2006/relationships/settings" Target="settings.xml"/><Relationship Id="rId76" Type="http://schemas.openxmlformats.org/officeDocument/2006/relationships/hyperlink" Target="http://www.microsoft.com/licensing/existing-customers/product-activation.aspx" TargetMode="External"/><Relationship Id="rId97" Type="http://schemas.openxmlformats.org/officeDocument/2006/relationships/hyperlink" Target="http://go.microsoft.com/fwlink/?linkid=39157" TargetMode="External"/><Relationship Id="rId104" Type="http://schemas.openxmlformats.org/officeDocument/2006/relationships/footer" Target="footer12.xml"/><Relationship Id="rId120" Type="http://schemas.openxmlformats.org/officeDocument/2006/relationships/hyperlink" Target="http://go.microsoft.com/fwlink/?LinkId=286955" TargetMode="External"/><Relationship Id="rId125" Type="http://schemas.openxmlformats.org/officeDocument/2006/relationships/hyperlink" Target="http://go.microsoft.com/fwlink/?LinkId=286955" TargetMode="External"/><Relationship Id="rId141" Type="http://schemas.openxmlformats.org/officeDocument/2006/relationships/hyperlink" Target="http://go.microsoft.com/fwlink/?LinkId=290987" TargetMode="External"/><Relationship Id="rId146" Type="http://schemas.openxmlformats.org/officeDocument/2006/relationships/hyperlink" Target="http://microsoft.com/licensing/contracts" TargetMode="External"/><Relationship Id="rId7" Type="http://schemas.openxmlformats.org/officeDocument/2006/relationships/customXml" Target="../customXml/item7.xml"/><Relationship Id="rId71" Type="http://schemas.openxmlformats.org/officeDocument/2006/relationships/footer" Target="footer4.xml"/><Relationship Id="rId92" Type="http://schemas.openxmlformats.org/officeDocument/2006/relationships/hyperlink" Target="https://www.explore.ms/Navigation.aspx?Start=Programs.SPLA.Agreements" TargetMode="External"/><Relationship Id="rId2" Type="http://schemas.openxmlformats.org/officeDocument/2006/relationships/customXml" Target="../customXml/item2.xml"/><Relationship Id="rId29" Type="http://schemas.openxmlformats.org/officeDocument/2006/relationships/customXml" Target="../customXml/item29.xml"/><Relationship Id="rId24" Type="http://schemas.openxmlformats.org/officeDocument/2006/relationships/customXml" Target="../customXml/item24.xml"/><Relationship Id="rId40" Type="http://schemas.openxmlformats.org/officeDocument/2006/relationships/customXml" Target="../customXml/item40.xml"/><Relationship Id="rId45" Type="http://schemas.openxmlformats.org/officeDocument/2006/relationships/customXml" Target="../customXml/item45.xml"/><Relationship Id="rId66" Type="http://schemas.openxmlformats.org/officeDocument/2006/relationships/footer" Target="footer2.xml"/><Relationship Id="rId87" Type="http://schemas.openxmlformats.org/officeDocument/2006/relationships/hyperlink" Target="http://www.microsoft.com/dynamics/en/us/products/gp-availability.aspx" TargetMode="External"/><Relationship Id="rId110" Type="http://schemas.openxmlformats.org/officeDocument/2006/relationships/hyperlink" Target="https://mbs.microsoft.com/partnersource/partneressentials/pllp" TargetMode="External"/><Relationship Id="rId115" Type="http://schemas.openxmlformats.org/officeDocument/2006/relationships/hyperlink" Target="http://go.microsoft.com/fwlink/?LinkId=266708" TargetMode="External"/><Relationship Id="rId131" Type="http://schemas.openxmlformats.org/officeDocument/2006/relationships/hyperlink" Target="https://choice.live.com/AdvertisementChoice/" TargetMode="External"/><Relationship Id="rId136" Type="http://schemas.openxmlformats.org/officeDocument/2006/relationships/footer" Target="footer14.xml"/><Relationship Id="rId61" Type="http://schemas.openxmlformats.org/officeDocument/2006/relationships/header" Target="header1.xml"/><Relationship Id="rId82" Type="http://schemas.openxmlformats.org/officeDocument/2006/relationships/footer" Target="footer7.xml"/><Relationship Id="rId152" Type="http://schemas.openxmlformats.org/officeDocument/2006/relationships/fontTable" Target="fontTable.xml"/><Relationship Id="rId19" Type="http://schemas.openxmlformats.org/officeDocument/2006/relationships/customXml" Target="../customXml/item19.xml"/><Relationship Id="rId14" Type="http://schemas.openxmlformats.org/officeDocument/2006/relationships/customXml" Target="../customXml/item14.xml"/><Relationship Id="rId30" Type="http://schemas.openxmlformats.org/officeDocument/2006/relationships/customXml" Target="../customXml/item30.xml"/><Relationship Id="rId35" Type="http://schemas.openxmlformats.org/officeDocument/2006/relationships/customXml" Target="../customXml/item35.xml"/><Relationship Id="rId56" Type="http://schemas.openxmlformats.org/officeDocument/2006/relationships/webSettings" Target="webSettings.xml"/><Relationship Id="rId77" Type="http://schemas.openxmlformats.org/officeDocument/2006/relationships/hyperlink" Target="http://go.microsoft.com/fwlink/?LinkID=66406" TargetMode="External"/><Relationship Id="rId100" Type="http://schemas.openxmlformats.org/officeDocument/2006/relationships/footer" Target="footer9.xml"/><Relationship Id="rId105" Type="http://schemas.openxmlformats.org/officeDocument/2006/relationships/footer" Target="footer13.xml"/><Relationship Id="rId126" Type="http://schemas.openxmlformats.org/officeDocument/2006/relationships/hyperlink" Target="http://go.microsoft.com/fwlink/?LinkId=286955" TargetMode="External"/><Relationship Id="rId147" Type="http://schemas.openxmlformats.org/officeDocument/2006/relationships/hyperlink" Target="http://www.mpegla.com/index1.cfm" TargetMode="External"/><Relationship Id="rId8" Type="http://schemas.openxmlformats.org/officeDocument/2006/relationships/customXml" Target="../customXml/item8.xml"/><Relationship Id="rId51" Type="http://schemas.openxmlformats.org/officeDocument/2006/relationships/customXml" Target="../customXml/item51.xml"/><Relationship Id="rId72" Type="http://schemas.openxmlformats.org/officeDocument/2006/relationships/header" Target="header7.xml"/><Relationship Id="rId93" Type="http://schemas.openxmlformats.org/officeDocument/2006/relationships/hyperlink" Target="http://www.microsoft.com/dynamics/en/us/products/sl-availability.aspx" TargetMode="External"/><Relationship Id="rId98" Type="http://schemas.openxmlformats.org/officeDocument/2006/relationships/hyperlink" Target="http://go.microsoft.com/fwlink/?linkid=96551" TargetMode="External"/><Relationship Id="rId121" Type="http://schemas.openxmlformats.org/officeDocument/2006/relationships/hyperlink" Target="http://go.microsoft.com/fwlink/?LinkId=286955" TargetMode="External"/><Relationship Id="rId142" Type="http://schemas.openxmlformats.org/officeDocument/2006/relationships/footer" Target="footer18.xml"/><Relationship Id="rId3" Type="http://schemas.openxmlformats.org/officeDocument/2006/relationships/customXml" Target="../customXml/item3.xml"/></Relationships>
</file>

<file path=word/theme/theme1.xml><?xml version="1.0" encoding="utf-8"?>
<a:theme xmlns:a="http://schemas.openxmlformats.org/drawingml/2006/main" name="Office Theme">
  <a:themeElements>
    <a:clrScheme name="PUR">
      <a:dk1>
        <a:sysClr val="windowText" lastClr="000000"/>
      </a:dk1>
      <a:lt1>
        <a:sysClr val="window" lastClr="FFFFFF"/>
      </a:lt1>
      <a:dk2>
        <a:srgbClr val="00467F"/>
      </a:dk2>
      <a:lt2>
        <a:srgbClr val="797979"/>
      </a:lt2>
      <a:accent1>
        <a:srgbClr val="B9D3EB"/>
      </a:accent1>
      <a:accent2>
        <a:srgbClr val="C0504D"/>
      </a:accent2>
      <a:accent3>
        <a:srgbClr val="9BBB59"/>
      </a:accent3>
      <a:accent4>
        <a:srgbClr val="8064A2"/>
      </a:accent4>
      <a:accent5>
        <a:srgbClr val="4BACC6"/>
      </a:accent5>
      <a:accent6>
        <a:srgbClr val="F79646"/>
      </a:accent6>
      <a:hlink>
        <a:srgbClr val="0000FF"/>
      </a:hlink>
      <a:folHlink>
        <a:srgbClr val="2E6BA3"/>
      </a:folHlink>
    </a:clrScheme>
    <a:fontScheme name="Office Classic 2">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10.xml.rels><?xml version="1.0" encoding="UTF-8" standalone="yes"?>
<Relationships xmlns="http://schemas.openxmlformats.org/package/2006/relationships"><Relationship Id="rId1" Type="http://schemas.openxmlformats.org/officeDocument/2006/relationships/customXmlProps" Target="itemProps10.xml"/></Relationships>
</file>

<file path=customXml/_rels/item11.xml.rels><?xml version="1.0" encoding="UTF-8" standalone="yes"?>
<Relationships xmlns="http://schemas.openxmlformats.org/package/2006/relationships"><Relationship Id="rId1" Type="http://schemas.openxmlformats.org/officeDocument/2006/relationships/customXmlProps" Target="itemProps11.xml"/></Relationships>
</file>

<file path=customXml/_rels/item12.xml.rels><?xml version="1.0" encoding="UTF-8" standalone="yes"?>
<Relationships xmlns="http://schemas.openxmlformats.org/package/2006/relationships"><Relationship Id="rId1" Type="http://schemas.openxmlformats.org/officeDocument/2006/relationships/customXmlProps" Target="itemProps12.xml"/></Relationships>
</file>

<file path=customXml/_rels/item13.xml.rels><?xml version="1.0" encoding="UTF-8" standalone="yes"?>
<Relationships xmlns="http://schemas.openxmlformats.org/package/2006/relationships"><Relationship Id="rId1" Type="http://schemas.openxmlformats.org/officeDocument/2006/relationships/customXmlProps" Target="itemProps13.xml"/></Relationships>
</file>

<file path=customXml/_rels/item14.xml.rels><?xml version="1.0" encoding="UTF-8" standalone="yes"?>
<Relationships xmlns="http://schemas.openxmlformats.org/package/2006/relationships"><Relationship Id="rId1" Type="http://schemas.openxmlformats.org/officeDocument/2006/relationships/customXmlProps" Target="itemProps14.xml"/></Relationships>
</file>

<file path=customXml/_rels/item15.xml.rels><?xml version="1.0" encoding="UTF-8" standalone="yes"?>
<Relationships xmlns="http://schemas.openxmlformats.org/package/2006/relationships"><Relationship Id="rId1" Type="http://schemas.openxmlformats.org/officeDocument/2006/relationships/customXmlProps" Target="itemProps15.xml"/></Relationships>
</file>

<file path=customXml/_rels/item16.xml.rels><?xml version="1.0" encoding="UTF-8" standalone="yes"?>
<Relationships xmlns="http://schemas.openxmlformats.org/package/2006/relationships"><Relationship Id="rId1" Type="http://schemas.openxmlformats.org/officeDocument/2006/relationships/customXmlProps" Target="itemProps16.xml"/></Relationships>
</file>

<file path=customXml/_rels/item17.xml.rels><?xml version="1.0" encoding="UTF-8" standalone="yes"?>
<Relationships xmlns="http://schemas.openxmlformats.org/package/2006/relationships"><Relationship Id="rId1" Type="http://schemas.openxmlformats.org/officeDocument/2006/relationships/customXmlProps" Target="itemProps17.xml"/></Relationships>
</file>

<file path=customXml/_rels/item18.xml.rels><?xml version="1.0" encoding="UTF-8" standalone="yes"?>
<Relationships xmlns="http://schemas.openxmlformats.org/package/2006/relationships"><Relationship Id="rId1" Type="http://schemas.openxmlformats.org/officeDocument/2006/relationships/customXmlProps" Target="itemProps18.xml"/></Relationships>
</file>

<file path=customXml/_rels/item19.xml.rels><?xml version="1.0" encoding="UTF-8" standalone="yes"?>
<Relationships xmlns="http://schemas.openxmlformats.org/package/2006/relationships"><Relationship Id="rId1" Type="http://schemas.openxmlformats.org/officeDocument/2006/relationships/customXmlProps" Target="itemProps19.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20.xml.rels><?xml version="1.0" encoding="UTF-8" standalone="yes"?>
<Relationships xmlns="http://schemas.openxmlformats.org/package/2006/relationships"><Relationship Id="rId1" Type="http://schemas.openxmlformats.org/officeDocument/2006/relationships/customXmlProps" Target="itemProps20.xml"/></Relationships>
</file>

<file path=customXml/_rels/item21.xml.rels><?xml version="1.0" encoding="UTF-8" standalone="yes"?>
<Relationships xmlns="http://schemas.openxmlformats.org/package/2006/relationships"><Relationship Id="rId1" Type="http://schemas.openxmlformats.org/officeDocument/2006/relationships/customXmlProps" Target="itemProps21.xml"/></Relationships>
</file>

<file path=customXml/_rels/item22.xml.rels><?xml version="1.0" encoding="UTF-8" standalone="yes"?>
<Relationships xmlns="http://schemas.openxmlformats.org/package/2006/relationships"><Relationship Id="rId1" Type="http://schemas.openxmlformats.org/officeDocument/2006/relationships/customXmlProps" Target="itemProps22.xml"/></Relationships>
</file>

<file path=customXml/_rels/item23.xml.rels><?xml version="1.0" encoding="UTF-8" standalone="yes"?>
<Relationships xmlns="http://schemas.openxmlformats.org/package/2006/relationships"><Relationship Id="rId1" Type="http://schemas.openxmlformats.org/officeDocument/2006/relationships/customXmlProps" Target="itemProps23.xml"/></Relationships>
</file>

<file path=customXml/_rels/item24.xml.rels><?xml version="1.0" encoding="UTF-8" standalone="yes"?>
<Relationships xmlns="http://schemas.openxmlformats.org/package/2006/relationships"><Relationship Id="rId1" Type="http://schemas.openxmlformats.org/officeDocument/2006/relationships/customXmlProps" Target="itemProps24.xml"/></Relationships>
</file>

<file path=customXml/_rels/item25.xml.rels><?xml version="1.0" encoding="UTF-8" standalone="yes"?>
<Relationships xmlns="http://schemas.openxmlformats.org/package/2006/relationships"><Relationship Id="rId1" Type="http://schemas.openxmlformats.org/officeDocument/2006/relationships/customXmlProps" Target="itemProps25.xml"/></Relationships>
</file>

<file path=customXml/_rels/item26.xml.rels><?xml version="1.0" encoding="UTF-8" standalone="yes"?>
<Relationships xmlns="http://schemas.openxmlformats.org/package/2006/relationships"><Relationship Id="rId1" Type="http://schemas.openxmlformats.org/officeDocument/2006/relationships/customXmlProps" Target="itemProps26.xml"/></Relationships>
</file>

<file path=customXml/_rels/item27.xml.rels><?xml version="1.0" encoding="UTF-8" standalone="yes"?>
<Relationships xmlns="http://schemas.openxmlformats.org/package/2006/relationships"><Relationship Id="rId1" Type="http://schemas.openxmlformats.org/officeDocument/2006/relationships/customXmlProps" Target="itemProps27.xml"/></Relationships>
</file>

<file path=customXml/_rels/item28.xml.rels><?xml version="1.0" encoding="UTF-8" standalone="yes"?>
<Relationships xmlns="http://schemas.openxmlformats.org/package/2006/relationships"><Relationship Id="rId1" Type="http://schemas.openxmlformats.org/officeDocument/2006/relationships/customXmlProps" Target="itemProps28.xml"/></Relationships>
</file>

<file path=customXml/_rels/item29.xml.rels><?xml version="1.0" encoding="UTF-8" standalone="yes"?>
<Relationships xmlns="http://schemas.openxmlformats.org/package/2006/relationships"><Relationship Id="rId1" Type="http://schemas.openxmlformats.org/officeDocument/2006/relationships/customXmlProps" Target="itemProps29.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30.xml.rels><?xml version="1.0" encoding="UTF-8" standalone="yes"?>
<Relationships xmlns="http://schemas.openxmlformats.org/package/2006/relationships"><Relationship Id="rId1" Type="http://schemas.openxmlformats.org/officeDocument/2006/relationships/customXmlProps" Target="itemProps30.xml"/></Relationships>
</file>

<file path=customXml/_rels/item31.xml.rels><?xml version="1.0" encoding="UTF-8" standalone="yes"?>
<Relationships xmlns="http://schemas.openxmlformats.org/package/2006/relationships"><Relationship Id="rId1" Type="http://schemas.openxmlformats.org/officeDocument/2006/relationships/customXmlProps" Target="itemProps31.xml"/></Relationships>
</file>

<file path=customXml/_rels/item32.xml.rels><?xml version="1.0" encoding="UTF-8" standalone="yes"?>
<Relationships xmlns="http://schemas.openxmlformats.org/package/2006/relationships"><Relationship Id="rId1" Type="http://schemas.openxmlformats.org/officeDocument/2006/relationships/customXmlProps" Target="itemProps32.xml"/></Relationships>
</file>

<file path=customXml/_rels/item33.xml.rels><?xml version="1.0" encoding="UTF-8" standalone="yes"?>
<Relationships xmlns="http://schemas.openxmlformats.org/package/2006/relationships"><Relationship Id="rId1" Type="http://schemas.openxmlformats.org/officeDocument/2006/relationships/customXmlProps" Target="itemProps33.xml"/></Relationships>
</file>

<file path=customXml/_rels/item34.xml.rels><?xml version="1.0" encoding="UTF-8" standalone="yes"?>
<Relationships xmlns="http://schemas.openxmlformats.org/package/2006/relationships"><Relationship Id="rId1" Type="http://schemas.openxmlformats.org/officeDocument/2006/relationships/customXmlProps" Target="itemProps34.xml"/></Relationships>
</file>

<file path=customXml/_rels/item35.xml.rels><?xml version="1.0" encoding="UTF-8" standalone="yes"?>
<Relationships xmlns="http://schemas.openxmlformats.org/package/2006/relationships"><Relationship Id="rId1" Type="http://schemas.openxmlformats.org/officeDocument/2006/relationships/customXmlProps" Target="itemProps35.xml"/></Relationships>
</file>

<file path=customXml/_rels/item36.xml.rels><?xml version="1.0" encoding="UTF-8" standalone="yes"?>
<Relationships xmlns="http://schemas.openxmlformats.org/package/2006/relationships"><Relationship Id="rId1" Type="http://schemas.openxmlformats.org/officeDocument/2006/relationships/customXmlProps" Target="itemProps36.xml"/></Relationships>
</file>

<file path=customXml/_rels/item37.xml.rels><?xml version="1.0" encoding="UTF-8" standalone="yes"?>
<Relationships xmlns="http://schemas.openxmlformats.org/package/2006/relationships"><Relationship Id="rId1" Type="http://schemas.openxmlformats.org/officeDocument/2006/relationships/customXmlProps" Target="itemProps37.xml"/></Relationships>
</file>

<file path=customXml/_rels/item38.xml.rels><?xml version="1.0" encoding="UTF-8" standalone="yes"?>
<Relationships xmlns="http://schemas.openxmlformats.org/package/2006/relationships"><Relationship Id="rId1" Type="http://schemas.openxmlformats.org/officeDocument/2006/relationships/customXmlProps" Target="itemProps38.xml"/></Relationships>
</file>

<file path=customXml/_rels/item39.xml.rels><?xml version="1.0" encoding="UTF-8" standalone="yes"?>
<Relationships xmlns="http://schemas.openxmlformats.org/package/2006/relationships"><Relationship Id="rId1" Type="http://schemas.openxmlformats.org/officeDocument/2006/relationships/customXmlProps" Target="itemProps39.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_rels/item40.xml.rels><?xml version="1.0" encoding="UTF-8" standalone="yes"?>
<Relationships xmlns="http://schemas.openxmlformats.org/package/2006/relationships"><Relationship Id="rId1" Type="http://schemas.openxmlformats.org/officeDocument/2006/relationships/customXmlProps" Target="itemProps40.xml"/></Relationships>
</file>

<file path=customXml/_rels/item41.xml.rels><?xml version="1.0" encoding="UTF-8" standalone="yes"?>
<Relationships xmlns="http://schemas.openxmlformats.org/package/2006/relationships"><Relationship Id="rId1" Type="http://schemas.openxmlformats.org/officeDocument/2006/relationships/customXmlProps" Target="itemProps41.xml"/></Relationships>
</file>

<file path=customXml/_rels/item42.xml.rels><?xml version="1.0" encoding="UTF-8" standalone="yes"?>
<Relationships xmlns="http://schemas.openxmlformats.org/package/2006/relationships"><Relationship Id="rId1" Type="http://schemas.openxmlformats.org/officeDocument/2006/relationships/customXmlProps" Target="itemProps42.xml"/></Relationships>
</file>

<file path=customXml/_rels/item43.xml.rels><?xml version="1.0" encoding="UTF-8" standalone="yes"?>
<Relationships xmlns="http://schemas.openxmlformats.org/package/2006/relationships"><Relationship Id="rId1" Type="http://schemas.openxmlformats.org/officeDocument/2006/relationships/customXmlProps" Target="itemProps43.xml"/></Relationships>
</file>

<file path=customXml/_rels/item44.xml.rels><?xml version="1.0" encoding="UTF-8" standalone="yes"?>
<Relationships xmlns="http://schemas.openxmlformats.org/package/2006/relationships"><Relationship Id="rId1" Type="http://schemas.openxmlformats.org/officeDocument/2006/relationships/customXmlProps" Target="itemProps44.xml"/></Relationships>
</file>

<file path=customXml/_rels/item45.xml.rels><?xml version="1.0" encoding="UTF-8" standalone="yes"?>
<Relationships xmlns="http://schemas.openxmlformats.org/package/2006/relationships"><Relationship Id="rId1" Type="http://schemas.openxmlformats.org/officeDocument/2006/relationships/customXmlProps" Target="itemProps45.xml"/></Relationships>
</file>

<file path=customXml/_rels/item46.xml.rels><?xml version="1.0" encoding="UTF-8" standalone="yes"?>
<Relationships xmlns="http://schemas.openxmlformats.org/package/2006/relationships"><Relationship Id="rId1" Type="http://schemas.openxmlformats.org/officeDocument/2006/relationships/customXmlProps" Target="itemProps46.xml"/></Relationships>
</file>

<file path=customXml/_rels/item47.xml.rels><?xml version="1.0" encoding="UTF-8" standalone="yes"?>
<Relationships xmlns="http://schemas.openxmlformats.org/package/2006/relationships"><Relationship Id="rId1" Type="http://schemas.openxmlformats.org/officeDocument/2006/relationships/customXmlProps" Target="itemProps47.xml"/></Relationships>
</file>

<file path=customXml/_rels/item48.xml.rels><?xml version="1.0" encoding="UTF-8" standalone="yes"?>
<Relationships xmlns="http://schemas.openxmlformats.org/package/2006/relationships"><Relationship Id="rId1" Type="http://schemas.openxmlformats.org/officeDocument/2006/relationships/customXmlProps" Target="itemProps48.xml"/></Relationships>
</file>

<file path=customXml/_rels/item49.xml.rels><?xml version="1.0" encoding="UTF-8" standalone="yes"?>
<Relationships xmlns="http://schemas.openxmlformats.org/package/2006/relationships"><Relationship Id="rId1" Type="http://schemas.openxmlformats.org/officeDocument/2006/relationships/customXmlProps" Target="itemProps49.xml"/></Relationships>
</file>

<file path=customXml/_rels/item5.xml.rels><?xml version="1.0" encoding="UTF-8" standalone="yes"?>
<Relationships xmlns="http://schemas.openxmlformats.org/package/2006/relationships"><Relationship Id="rId1" Type="http://schemas.openxmlformats.org/officeDocument/2006/relationships/customXmlProps" Target="itemProps5.xml"/></Relationships>
</file>

<file path=customXml/_rels/item50.xml.rels><?xml version="1.0" encoding="UTF-8" standalone="yes"?>
<Relationships xmlns="http://schemas.openxmlformats.org/package/2006/relationships"><Relationship Id="rId1" Type="http://schemas.openxmlformats.org/officeDocument/2006/relationships/customXmlProps" Target="itemProps50.xml"/></Relationships>
</file>

<file path=customXml/_rels/item51.xml.rels><?xml version="1.0" encoding="UTF-8" standalone="yes"?>
<Relationships xmlns="http://schemas.openxmlformats.org/package/2006/relationships"><Relationship Id="rId1" Type="http://schemas.openxmlformats.org/officeDocument/2006/relationships/customXmlProps" Target="itemProps51.xml"/></Relationships>
</file>

<file path=customXml/_rels/item52.xml.rels><?xml version="1.0" encoding="UTF-8" standalone="yes"?>
<Relationships xmlns="http://schemas.openxmlformats.org/package/2006/relationships"><Relationship Id="rId1" Type="http://schemas.openxmlformats.org/officeDocument/2006/relationships/customXmlProps" Target="itemProps52.xml"/></Relationships>
</file>

<file path=customXml/_rels/item6.xml.rels><?xml version="1.0" encoding="UTF-8" standalone="yes"?>
<Relationships xmlns="http://schemas.openxmlformats.org/package/2006/relationships"><Relationship Id="rId1" Type="http://schemas.openxmlformats.org/officeDocument/2006/relationships/customXmlProps" Target="itemProps6.xml"/></Relationships>
</file>

<file path=customXml/_rels/item7.xml.rels><?xml version="1.0" encoding="UTF-8" standalone="yes"?>
<Relationships xmlns="http://schemas.openxmlformats.org/package/2006/relationships"><Relationship Id="rId1" Type="http://schemas.openxmlformats.org/officeDocument/2006/relationships/customXmlProps" Target="itemProps7.xml"/></Relationships>
</file>

<file path=customXml/_rels/item8.xml.rels><?xml version="1.0" encoding="UTF-8" standalone="yes"?>
<Relationships xmlns="http://schemas.openxmlformats.org/package/2006/relationships"><Relationship Id="rId1" Type="http://schemas.openxmlformats.org/officeDocument/2006/relationships/customXmlProps" Target="itemProps8.xml"/></Relationships>
</file>

<file path=customXml/_rels/item9.xml.rels><?xml version="1.0" encoding="UTF-8" standalone="yes"?>
<Relationships xmlns="http://schemas.openxmlformats.org/package/2006/relationships"><Relationship Id="rId1" Type="http://schemas.openxmlformats.org/officeDocument/2006/relationships/customXmlProps" Target="itemProps9.xml"/></Relationships>
</file>

<file path=customXml/item1.xml><?xml version="1.0" encoding="utf-8"?>
<b:Sources xmlns:b="http://schemas.openxmlformats.org/officeDocument/2006/bibliography" xmlns="http://schemas.openxmlformats.org/officeDocument/2006/bibliography" SelectedStyle="\APA.XSL" StyleName="APA"/>
</file>

<file path=customXml/item10.xml><?xml version="1.0" encoding="utf-8"?>
<b:Sources xmlns:b="http://schemas.openxmlformats.org/officeDocument/2006/bibliography" xmlns="http://schemas.openxmlformats.org/officeDocument/2006/bibliography" SelectedStyle="\APA.XSL" StyleName="APA"/>
</file>

<file path=customXml/item11.xml><?xml version="1.0" encoding="utf-8"?>
<p:properties xmlns:p="http://schemas.microsoft.com/office/2006/metadata/properties" xmlns:xsi="http://www.w3.org/2001/XMLSchema-instance" xmlns:pc="http://schemas.microsoft.com/office/infopath/2007/PartnerControls">
  <documentManagement/>
</p:properties>
</file>

<file path=customXml/item12.xml><?xml version="1.0" encoding="utf-8"?>
<b:Sources xmlns:b="http://schemas.openxmlformats.org/officeDocument/2006/bibliography" xmlns="http://schemas.openxmlformats.org/officeDocument/2006/bibliography" SelectedStyle="\APA.XSL" StyleName="APA"/>
</file>

<file path=customXml/item13.xml><?xml version="1.0" encoding="utf-8"?>
<b:Sources xmlns:b="http://schemas.openxmlformats.org/officeDocument/2006/bibliography" xmlns="http://schemas.openxmlformats.org/officeDocument/2006/bibliography" SelectedStyle="\APA.XSL" StyleName="APA"/>
</file>

<file path=customXml/item14.xml><?xml version="1.0" encoding="utf-8"?>
<b:Sources xmlns:b="http://schemas.openxmlformats.org/officeDocument/2006/bibliography" xmlns="http://schemas.openxmlformats.org/officeDocument/2006/bibliography" SelectedStyle="\APA.XSL" StyleName="APA"/>
</file>

<file path=customXml/item15.xml><?xml version="1.0" encoding="utf-8"?>
<b:Sources xmlns:b="http://schemas.openxmlformats.org/officeDocument/2006/bibliography" xmlns="http://schemas.openxmlformats.org/officeDocument/2006/bibliography" SelectedStyle="\APA.XSL" StyleName="APA"/>
</file>

<file path=customXml/item16.xml><?xml version="1.0" encoding="utf-8"?>
<b:Sources xmlns:b="http://schemas.openxmlformats.org/officeDocument/2006/bibliography" xmlns="http://schemas.openxmlformats.org/officeDocument/2006/bibliography" SelectedStyle="\APA.XSL" StyleName="APA"/>
</file>

<file path=customXml/item17.xml><?xml version="1.0" encoding="utf-8"?>
<b:Sources xmlns:b="http://schemas.openxmlformats.org/officeDocument/2006/bibliography" xmlns="http://schemas.openxmlformats.org/officeDocument/2006/bibliography" SelectedStyle="\APA.XSL" StyleName="APA"/>
</file>

<file path=customXml/item18.xml><?xml version="1.0" encoding="utf-8"?>
<b:Sources xmlns:b="http://schemas.openxmlformats.org/officeDocument/2006/bibliography" xmlns="http://schemas.openxmlformats.org/officeDocument/2006/bibliography" SelectedStyle="\APA.XSL" StyleName="APA"/>
</file>

<file path=customXml/item19.xml><?xml version="1.0" encoding="utf-8"?>
<b:Sources xmlns:b="http://schemas.openxmlformats.org/officeDocument/2006/bibliography" xmlns="http://schemas.openxmlformats.org/officeDocument/2006/bibliography" SelectedStyle="\APA.XSL" StyleName="APA"/>
</file>

<file path=customXml/item2.xml><?xml version="1.0" encoding="utf-8"?>
<b:Sources xmlns:b="http://schemas.openxmlformats.org/officeDocument/2006/bibliography" xmlns="http://schemas.openxmlformats.org/officeDocument/2006/bibliography" SelectedStyle="\APA.XSL" StyleName="APA"/>
</file>

<file path=customXml/item20.xml><?xml version="1.0" encoding="utf-8"?>
<ct:contentTypeSchema xmlns:ct="http://schemas.microsoft.com/office/2006/metadata/contentType" xmlns:ma="http://schemas.microsoft.com/office/2006/metadata/properties/metaAttributes" ct:_="" ma:_="" ma:contentTypeName="Document" ma:contentTypeID="0x01010081CB074B35BC844EAF48858D7C12BE2C" ma:contentTypeVersion="0" ma:contentTypeDescription="Create a new document." ma:contentTypeScope="" ma:versionID="b80d8743bfaaacbfb5ae96ef63f6eed9">
  <xsd:schema xmlns:xsd="http://www.w3.org/2001/XMLSchema" xmlns:xs="http://www.w3.org/2001/XMLSchema" xmlns:p="http://schemas.microsoft.com/office/2006/metadata/properties" targetNamespace="http://schemas.microsoft.com/office/2006/metadata/properties" ma:root="true" ma:fieldsID="8b5729291d8a899612be3efa02b59ca9">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1.xml><?xml version="1.0" encoding="utf-8"?>
<b:Sources xmlns:b="http://schemas.openxmlformats.org/officeDocument/2006/bibliography" xmlns="http://schemas.openxmlformats.org/officeDocument/2006/bibliography" SelectedStyle="\APA.XSL" StyleName="APA"/>
</file>

<file path=customXml/item22.xml><?xml version="1.0" encoding="utf-8"?>
<b:Sources xmlns:b="http://schemas.openxmlformats.org/officeDocument/2006/bibliography" xmlns="http://schemas.openxmlformats.org/officeDocument/2006/bibliography" SelectedStyle="\APA.XSL" StyleName="APA"/>
</file>

<file path=customXml/item23.xml><?xml version="1.0" encoding="utf-8"?>
<b:Sources xmlns:b="http://schemas.openxmlformats.org/officeDocument/2006/bibliography" xmlns="http://schemas.openxmlformats.org/officeDocument/2006/bibliography" SelectedStyle="\APA.XSL" StyleName="APA"/>
</file>

<file path=customXml/item24.xml><?xml version="1.0" encoding="utf-8"?>
<b:Sources xmlns:b="http://schemas.openxmlformats.org/officeDocument/2006/bibliography" xmlns="http://schemas.openxmlformats.org/officeDocument/2006/bibliography" SelectedStyle="\APA.XSL" StyleName="APA"/>
</file>

<file path=customXml/item25.xml><?xml version="1.0" encoding="utf-8"?>
<b:Sources xmlns:b="http://schemas.openxmlformats.org/officeDocument/2006/bibliography" xmlns="http://schemas.openxmlformats.org/officeDocument/2006/bibliography" SelectedStyle="\APA.XSL" StyleName="APA"/>
</file>

<file path=customXml/item26.xml><?xml version="1.0" encoding="utf-8"?>
<b:Sources xmlns:b="http://schemas.openxmlformats.org/officeDocument/2006/bibliography" xmlns="http://schemas.openxmlformats.org/officeDocument/2006/bibliography" SelectedStyle="\APA.XSL" StyleName="APA"/>
</file>

<file path=customXml/item27.xml><?xml version="1.0" encoding="utf-8"?>
<b:Sources xmlns:b="http://schemas.openxmlformats.org/officeDocument/2006/bibliography" xmlns="http://schemas.openxmlformats.org/officeDocument/2006/bibliography" SelectedStyle="\APA.XSL" StyleName="APA"/>
</file>

<file path=customXml/item28.xml><?xml version="1.0" encoding="utf-8"?>
<b:Sources xmlns:b="http://schemas.openxmlformats.org/officeDocument/2006/bibliography" xmlns="http://schemas.openxmlformats.org/officeDocument/2006/bibliography" SelectedStyle="\APA.XSL" StyleName="APA"/>
</file>

<file path=customXml/item29.xml><?xml version="1.0" encoding="utf-8"?>
<b:Sources xmlns:b="http://schemas.openxmlformats.org/officeDocument/2006/bibliography" xmlns="http://schemas.openxmlformats.org/officeDocument/2006/bibliography" SelectedStyle="\APA.XSL" StyleName="APA"/>
</file>

<file path=customXml/item3.xml><?xml version="1.0" encoding="utf-8"?>
<b:Sources xmlns:b="http://schemas.openxmlformats.org/officeDocument/2006/bibliography" xmlns="http://schemas.openxmlformats.org/officeDocument/2006/bibliography" SelectedStyle="\APA.XSL" StyleName="APA"/>
</file>

<file path=customXml/item30.xml><?xml version="1.0" encoding="utf-8"?>
<b:Sources xmlns:b="http://schemas.openxmlformats.org/officeDocument/2006/bibliography" xmlns="http://schemas.openxmlformats.org/officeDocument/2006/bibliography" SelectedStyle="\APA.XSL" StyleName="APA"/>
</file>

<file path=customXml/item31.xml><?xml version="1.0" encoding="utf-8"?>
<b:Sources xmlns:b="http://schemas.openxmlformats.org/officeDocument/2006/bibliography" xmlns="http://schemas.openxmlformats.org/officeDocument/2006/bibliography" SelectedStyle="\APA.XSL" StyleName="APA"/>
</file>

<file path=customXml/item32.xml><?xml version="1.0" encoding="utf-8"?>
<b:Sources xmlns:b="http://schemas.openxmlformats.org/officeDocument/2006/bibliography" xmlns="http://schemas.openxmlformats.org/officeDocument/2006/bibliography" SelectedStyle="\APA.XSL" StyleName="APA"/>
</file>

<file path=customXml/item33.xml><?xml version="1.0" encoding="utf-8"?>
<b:Sources xmlns:b="http://schemas.openxmlformats.org/officeDocument/2006/bibliography" xmlns="http://schemas.openxmlformats.org/officeDocument/2006/bibliography" SelectedStyle="\APA.XSL" StyleName="APA"/>
</file>

<file path=customXml/item34.xml><?xml version="1.0" encoding="utf-8"?>
<b:Sources xmlns:b="http://schemas.openxmlformats.org/officeDocument/2006/bibliography" xmlns="http://schemas.openxmlformats.org/officeDocument/2006/bibliography" SelectedStyle="\APA.XSL" StyleName="APA"/>
</file>

<file path=customXml/item35.xml><?xml version="1.0" encoding="utf-8"?>
<b:Sources xmlns:b="http://schemas.openxmlformats.org/officeDocument/2006/bibliography" xmlns="http://schemas.openxmlformats.org/officeDocument/2006/bibliography" SelectedStyle="\APA.XSL" StyleName="APA"/>
</file>

<file path=customXml/item36.xml><?xml version="1.0" encoding="utf-8"?>
<b:Sources xmlns:b="http://schemas.openxmlformats.org/officeDocument/2006/bibliography" xmlns="http://schemas.openxmlformats.org/officeDocument/2006/bibliography" SelectedStyle="\APA.XSL" StyleName="APA"/>
</file>

<file path=customXml/item37.xml><?xml version="1.0" encoding="utf-8"?>
<b:Sources xmlns:b="http://schemas.openxmlformats.org/officeDocument/2006/bibliography" xmlns="http://schemas.openxmlformats.org/officeDocument/2006/bibliography" SelectedStyle="\APA.XSL" StyleName="APA"/>
</file>

<file path=customXml/item38.xml><?xml version="1.0" encoding="utf-8"?>
<b:Sources xmlns:b="http://schemas.openxmlformats.org/officeDocument/2006/bibliography" xmlns="http://schemas.openxmlformats.org/officeDocument/2006/bibliography" SelectedStyle="\APA.XSL" StyleName="APA"/>
</file>

<file path=customXml/item39.xml><?xml version="1.0" encoding="utf-8"?>
<b:Sources xmlns:b="http://schemas.openxmlformats.org/officeDocument/2006/bibliography" xmlns="http://schemas.openxmlformats.org/officeDocument/2006/bibliography" SelectedStyle="\APA.XSL" StyleName="APA"/>
</file>

<file path=customXml/item4.xml><?xml version="1.0" encoding="utf-8"?>
<b:Sources xmlns:b="http://schemas.openxmlformats.org/officeDocument/2006/bibliography" xmlns="http://schemas.openxmlformats.org/officeDocument/2006/bibliography" SelectedStyle="\APA.XSL" StyleName="APA"/>
</file>

<file path=customXml/item40.xml><?xml version="1.0" encoding="utf-8"?>
<b:Sources xmlns:b="http://schemas.openxmlformats.org/officeDocument/2006/bibliography" xmlns="http://schemas.openxmlformats.org/officeDocument/2006/bibliography" SelectedStyle="\APA.XSL" StyleName="APA"/>
</file>

<file path=customXml/item41.xml><?xml version="1.0" encoding="utf-8"?>
<b:Sources xmlns:b="http://schemas.openxmlformats.org/officeDocument/2006/bibliography" xmlns="http://schemas.openxmlformats.org/officeDocument/2006/bibliography" SelectedStyle="\APA.XSL" StyleName="APA"/>
</file>

<file path=customXml/item42.xml><?xml version="1.0" encoding="utf-8"?>
<b:Sources xmlns:b="http://schemas.openxmlformats.org/officeDocument/2006/bibliography" xmlns="http://schemas.openxmlformats.org/officeDocument/2006/bibliography" SelectedStyle="\APA.XSL" StyleName="APA"/>
</file>

<file path=customXml/item43.xml><?xml version="1.0" encoding="utf-8"?>
<b:Sources xmlns:b="http://schemas.openxmlformats.org/officeDocument/2006/bibliography" xmlns="http://schemas.openxmlformats.org/officeDocument/2006/bibliography" SelectedStyle="\APA.XSL" StyleName="APA"/>
</file>

<file path=customXml/item44.xml><?xml version="1.0" encoding="utf-8"?>
<b:Sources xmlns:b="http://schemas.openxmlformats.org/officeDocument/2006/bibliography" xmlns="http://schemas.openxmlformats.org/officeDocument/2006/bibliography" SelectedStyle="\APA.XSL" StyleName="APA"/>
</file>

<file path=customXml/item45.xml><?xml version="1.0" encoding="utf-8"?>
<b:Sources xmlns:b="http://schemas.openxmlformats.org/officeDocument/2006/bibliography" xmlns="http://schemas.openxmlformats.org/officeDocument/2006/bibliography" SelectedStyle="\APA.XSL" StyleName="APA"/>
</file>

<file path=customXml/item46.xml><?xml version="1.0" encoding="utf-8"?>
<b:Sources xmlns:b="http://schemas.openxmlformats.org/officeDocument/2006/bibliography" xmlns="http://schemas.openxmlformats.org/officeDocument/2006/bibliography" SelectedStyle="\APA.XSL" StyleName="APA"/>
</file>

<file path=customXml/item47.xml><?xml version="1.0" encoding="utf-8"?>
<b:Sources xmlns:b="http://schemas.openxmlformats.org/officeDocument/2006/bibliography" xmlns="http://schemas.openxmlformats.org/officeDocument/2006/bibliography" SelectedStyle="\APA.XSL" StyleName="APA"/>
</file>

<file path=customXml/item48.xml><?xml version="1.0" encoding="utf-8"?>
<b:Sources xmlns:b="http://schemas.openxmlformats.org/officeDocument/2006/bibliography" xmlns="http://schemas.openxmlformats.org/officeDocument/2006/bibliography" SelectedStyle="\APA.XSL" StyleName="APA"/>
</file>

<file path=customXml/item49.xml><?xml version="1.0" encoding="utf-8"?>
<b:Sources xmlns:b="http://schemas.openxmlformats.org/officeDocument/2006/bibliography" xmlns="http://schemas.openxmlformats.org/officeDocument/2006/bibliography" SelectedStyle="\APA.XSL" StyleName="APA"/>
</file>

<file path=customXml/item5.xml><?xml version="1.0" encoding="utf-8"?>
<?mso-contentType ?>
<FormTemplates xmlns="http://schemas.microsoft.com/sharepoint/v3/contenttype/forms">
  <Display>DocumentLibraryForm</Display>
  <Edit>DocumentLibraryForm</Edit>
  <New>DocumentLibraryForm</New>
</FormTemplates>
</file>

<file path=customXml/item50.xml><?xml version="1.0" encoding="utf-8"?>
<b:Sources xmlns:b="http://schemas.openxmlformats.org/officeDocument/2006/bibliography" xmlns="http://schemas.openxmlformats.org/officeDocument/2006/bibliography" SelectedStyle="\APA.XSL" StyleName="APA"/>
</file>

<file path=customXml/item51.xml><?xml version="1.0" encoding="utf-8"?>
<b:Sources xmlns:b="http://schemas.openxmlformats.org/officeDocument/2006/bibliography" xmlns="http://schemas.openxmlformats.org/officeDocument/2006/bibliography" SelectedStyle="\APA.XSL" StyleName="APA"/>
</file>

<file path=customXml/item52.xml><?xml version="1.0" encoding="utf-8"?>
<b:Sources xmlns:b="http://schemas.openxmlformats.org/officeDocument/2006/bibliography" xmlns="http://schemas.openxmlformats.org/officeDocument/2006/bibliography" SelectedStyle="\APA.XSL" StyleName="APA"/>
</file>

<file path=customXml/item6.xml><?xml version="1.0" encoding="utf-8"?>
<b:Sources xmlns:b="http://schemas.openxmlformats.org/officeDocument/2006/bibliography" xmlns="http://schemas.openxmlformats.org/officeDocument/2006/bibliography" SelectedStyle="\APA.XSL" StyleName="APA"/>
</file>

<file path=customXml/item7.xml><?xml version="1.0" encoding="utf-8"?>
<b:Sources xmlns:b="http://schemas.openxmlformats.org/officeDocument/2006/bibliography" xmlns="http://schemas.openxmlformats.org/officeDocument/2006/bibliography" SelectedStyle="\APA.XSL" StyleName="APA"/>
</file>

<file path=customXml/item8.xml><?xml version="1.0" encoding="utf-8"?>
<ct:contentTypeSchema xmlns:ct="http://schemas.microsoft.com/office/2006/metadata/contentType" xmlns:ma="http://schemas.microsoft.com/office/2006/metadata/properties/metaAttributes" ct:_="" ma:_="" ma:contentTypeName="Document" ma:contentTypeID="0x010100FB4F0E24EB09774B8A49570B472D2EAA" ma:contentTypeVersion="0" ma:contentTypeDescription="Create a new document." ma:contentTypeScope="" ma:versionID="7be17a04a89ea36bfdffe49fdf99cc28">
  <xsd:schema xmlns:xsd="http://www.w3.org/2001/XMLSchema" xmlns:xs="http://www.w3.org/2001/XMLSchema" xmlns:p="http://schemas.microsoft.com/office/2006/metadata/properties" targetNamespace="http://schemas.microsoft.com/office/2006/metadata/properties" ma:root="true" ma:fieldsID="f8e4ef66d87525153bd8907774ed28f8">
    <xsd:element name="properties">
      <xsd:complexType>
        <xsd:sequence>
          <xsd:element name="documentManagement">
            <xsd:complexType>
              <xsd:all/>
            </xsd:complexType>
          </xsd:element>
        </xsd:sequence>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9.xml><?xml version="1.0" encoding="utf-8"?>
<b:Sources xmlns:b="http://schemas.openxmlformats.org/officeDocument/2006/bibliography" xmlns="http://schemas.openxmlformats.org/officeDocument/2006/bibliography" SelectedStyle="\APA.XSL" StyleName="APA"/>
</file>

<file path=customXml/itemProps1.xml><?xml version="1.0" encoding="utf-8"?>
<ds:datastoreItem xmlns:ds="http://schemas.openxmlformats.org/officeDocument/2006/customXml" ds:itemID="{F98BD3B8-7C43-4B9A-BA9F-94ECD00F894F}">
  <ds:schemaRefs>
    <ds:schemaRef ds:uri="http://schemas.openxmlformats.org/officeDocument/2006/bibliography"/>
  </ds:schemaRefs>
</ds:datastoreItem>
</file>

<file path=customXml/itemProps10.xml><?xml version="1.0" encoding="utf-8"?>
<ds:datastoreItem xmlns:ds="http://schemas.openxmlformats.org/officeDocument/2006/customXml" ds:itemID="{75565530-13E0-4E88-8C11-B207A457011F}">
  <ds:schemaRefs>
    <ds:schemaRef ds:uri="http://schemas.openxmlformats.org/officeDocument/2006/bibliography"/>
  </ds:schemaRefs>
</ds:datastoreItem>
</file>

<file path=customXml/itemProps11.xml><?xml version="1.0" encoding="utf-8"?>
<ds:datastoreItem xmlns:ds="http://schemas.openxmlformats.org/officeDocument/2006/customXml" ds:itemID="{0F88C0C2-CBB6-4516-963E-566B9355152D}">
  <ds:schemaRefs>
    <ds:schemaRef ds:uri="http://schemas.microsoft.com/office/2006/metadata/properties"/>
    <ds:schemaRef ds:uri="http://schemas.microsoft.com/office/infopath/2007/PartnerControls"/>
  </ds:schemaRefs>
</ds:datastoreItem>
</file>

<file path=customXml/itemProps12.xml><?xml version="1.0" encoding="utf-8"?>
<ds:datastoreItem xmlns:ds="http://schemas.openxmlformats.org/officeDocument/2006/customXml" ds:itemID="{5B3C57DA-B4D9-49DA-8BA3-A2B1430717CF}">
  <ds:schemaRefs>
    <ds:schemaRef ds:uri="http://schemas.openxmlformats.org/officeDocument/2006/bibliography"/>
  </ds:schemaRefs>
</ds:datastoreItem>
</file>

<file path=customXml/itemProps13.xml><?xml version="1.0" encoding="utf-8"?>
<ds:datastoreItem xmlns:ds="http://schemas.openxmlformats.org/officeDocument/2006/customXml" ds:itemID="{E402A96C-2EB9-4823-A5B1-DA0C318D6DD4}">
  <ds:schemaRefs>
    <ds:schemaRef ds:uri="http://schemas.openxmlformats.org/officeDocument/2006/bibliography"/>
  </ds:schemaRefs>
</ds:datastoreItem>
</file>

<file path=customXml/itemProps14.xml><?xml version="1.0" encoding="utf-8"?>
<ds:datastoreItem xmlns:ds="http://schemas.openxmlformats.org/officeDocument/2006/customXml" ds:itemID="{C94AE469-8935-422C-9B67-5781F9E5B133}">
  <ds:schemaRefs>
    <ds:schemaRef ds:uri="http://schemas.openxmlformats.org/officeDocument/2006/bibliography"/>
  </ds:schemaRefs>
</ds:datastoreItem>
</file>

<file path=customXml/itemProps15.xml><?xml version="1.0" encoding="utf-8"?>
<ds:datastoreItem xmlns:ds="http://schemas.openxmlformats.org/officeDocument/2006/customXml" ds:itemID="{7DB73CE4-C414-4B31-9366-3315BAFDA5C0}">
  <ds:schemaRefs>
    <ds:schemaRef ds:uri="http://schemas.openxmlformats.org/officeDocument/2006/bibliography"/>
  </ds:schemaRefs>
</ds:datastoreItem>
</file>

<file path=customXml/itemProps16.xml><?xml version="1.0" encoding="utf-8"?>
<ds:datastoreItem xmlns:ds="http://schemas.openxmlformats.org/officeDocument/2006/customXml" ds:itemID="{A8F0908E-6490-4B7B-99AD-451A9FBAA794}">
  <ds:schemaRefs>
    <ds:schemaRef ds:uri="http://schemas.openxmlformats.org/officeDocument/2006/bibliography"/>
  </ds:schemaRefs>
</ds:datastoreItem>
</file>

<file path=customXml/itemProps17.xml><?xml version="1.0" encoding="utf-8"?>
<ds:datastoreItem xmlns:ds="http://schemas.openxmlformats.org/officeDocument/2006/customXml" ds:itemID="{6FB9D320-5F60-4420-BD7F-0C890A76A346}">
  <ds:schemaRefs>
    <ds:schemaRef ds:uri="http://schemas.openxmlformats.org/officeDocument/2006/bibliography"/>
  </ds:schemaRefs>
</ds:datastoreItem>
</file>

<file path=customXml/itemProps18.xml><?xml version="1.0" encoding="utf-8"?>
<ds:datastoreItem xmlns:ds="http://schemas.openxmlformats.org/officeDocument/2006/customXml" ds:itemID="{7A85AAB7-6975-42FB-8580-EBB0D3F42EFF}">
  <ds:schemaRefs>
    <ds:schemaRef ds:uri="http://schemas.openxmlformats.org/officeDocument/2006/bibliography"/>
  </ds:schemaRefs>
</ds:datastoreItem>
</file>

<file path=customXml/itemProps19.xml><?xml version="1.0" encoding="utf-8"?>
<ds:datastoreItem xmlns:ds="http://schemas.openxmlformats.org/officeDocument/2006/customXml" ds:itemID="{995D8C18-111D-4039-94F1-93A58509FD0A}">
  <ds:schemaRefs>
    <ds:schemaRef ds:uri="http://schemas.openxmlformats.org/officeDocument/2006/bibliography"/>
  </ds:schemaRefs>
</ds:datastoreItem>
</file>

<file path=customXml/itemProps2.xml><?xml version="1.0" encoding="utf-8"?>
<ds:datastoreItem xmlns:ds="http://schemas.openxmlformats.org/officeDocument/2006/customXml" ds:itemID="{57BA276D-D3E4-4A49-80C5-7140A0BA608B}">
  <ds:schemaRefs>
    <ds:schemaRef ds:uri="http://schemas.openxmlformats.org/officeDocument/2006/bibliography"/>
  </ds:schemaRefs>
</ds:datastoreItem>
</file>

<file path=customXml/itemProps20.xml><?xml version="1.0" encoding="utf-8"?>
<ds:datastoreItem xmlns:ds="http://schemas.openxmlformats.org/officeDocument/2006/customXml" ds:itemID="{00900DF5-5CBE-4BC6-9020-14B782C7392F}">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21.xml><?xml version="1.0" encoding="utf-8"?>
<ds:datastoreItem xmlns:ds="http://schemas.openxmlformats.org/officeDocument/2006/customXml" ds:itemID="{55043C4E-2112-43EA-90AA-653C01EA9CCA}">
  <ds:schemaRefs>
    <ds:schemaRef ds:uri="http://schemas.openxmlformats.org/officeDocument/2006/bibliography"/>
  </ds:schemaRefs>
</ds:datastoreItem>
</file>

<file path=customXml/itemProps22.xml><?xml version="1.0" encoding="utf-8"?>
<ds:datastoreItem xmlns:ds="http://schemas.openxmlformats.org/officeDocument/2006/customXml" ds:itemID="{DF40DF05-0F58-46BC-BA2D-1773AC279FCF}">
  <ds:schemaRefs>
    <ds:schemaRef ds:uri="http://schemas.openxmlformats.org/officeDocument/2006/bibliography"/>
  </ds:schemaRefs>
</ds:datastoreItem>
</file>

<file path=customXml/itemProps23.xml><?xml version="1.0" encoding="utf-8"?>
<ds:datastoreItem xmlns:ds="http://schemas.openxmlformats.org/officeDocument/2006/customXml" ds:itemID="{6346B52C-F0B9-4FFD-B5D2-3B1E3B7AC5E5}">
  <ds:schemaRefs>
    <ds:schemaRef ds:uri="http://schemas.openxmlformats.org/officeDocument/2006/bibliography"/>
  </ds:schemaRefs>
</ds:datastoreItem>
</file>

<file path=customXml/itemProps24.xml><?xml version="1.0" encoding="utf-8"?>
<ds:datastoreItem xmlns:ds="http://schemas.openxmlformats.org/officeDocument/2006/customXml" ds:itemID="{4303E720-F967-4F71-A8DD-564C8C9E39CD}">
  <ds:schemaRefs>
    <ds:schemaRef ds:uri="http://schemas.openxmlformats.org/officeDocument/2006/bibliography"/>
  </ds:schemaRefs>
</ds:datastoreItem>
</file>

<file path=customXml/itemProps25.xml><?xml version="1.0" encoding="utf-8"?>
<ds:datastoreItem xmlns:ds="http://schemas.openxmlformats.org/officeDocument/2006/customXml" ds:itemID="{7FAE0BA9-A1C2-486D-8D2A-79E5C969D4FE}">
  <ds:schemaRefs>
    <ds:schemaRef ds:uri="http://schemas.openxmlformats.org/officeDocument/2006/bibliography"/>
  </ds:schemaRefs>
</ds:datastoreItem>
</file>

<file path=customXml/itemProps26.xml><?xml version="1.0" encoding="utf-8"?>
<ds:datastoreItem xmlns:ds="http://schemas.openxmlformats.org/officeDocument/2006/customXml" ds:itemID="{4CCCC0F0-6CD2-4851-B8EE-A3DC9590BEA3}">
  <ds:schemaRefs>
    <ds:schemaRef ds:uri="http://schemas.openxmlformats.org/officeDocument/2006/bibliography"/>
  </ds:schemaRefs>
</ds:datastoreItem>
</file>

<file path=customXml/itemProps27.xml><?xml version="1.0" encoding="utf-8"?>
<ds:datastoreItem xmlns:ds="http://schemas.openxmlformats.org/officeDocument/2006/customXml" ds:itemID="{B8CBFA91-B26F-4B49-9488-3462F775073A}">
  <ds:schemaRefs>
    <ds:schemaRef ds:uri="http://schemas.openxmlformats.org/officeDocument/2006/bibliography"/>
  </ds:schemaRefs>
</ds:datastoreItem>
</file>

<file path=customXml/itemProps28.xml><?xml version="1.0" encoding="utf-8"?>
<ds:datastoreItem xmlns:ds="http://schemas.openxmlformats.org/officeDocument/2006/customXml" ds:itemID="{F0AD2340-62BD-4906-AA20-D1F89A6A2492}">
  <ds:schemaRefs>
    <ds:schemaRef ds:uri="http://schemas.openxmlformats.org/officeDocument/2006/bibliography"/>
  </ds:schemaRefs>
</ds:datastoreItem>
</file>

<file path=customXml/itemProps29.xml><?xml version="1.0" encoding="utf-8"?>
<ds:datastoreItem xmlns:ds="http://schemas.openxmlformats.org/officeDocument/2006/customXml" ds:itemID="{6405089D-60FC-49D1-85F9-818268AB360E}">
  <ds:schemaRefs>
    <ds:schemaRef ds:uri="http://schemas.openxmlformats.org/officeDocument/2006/bibliography"/>
  </ds:schemaRefs>
</ds:datastoreItem>
</file>

<file path=customXml/itemProps3.xml><?xml version="1.0" encoding="utf-8"?>
<ds:datastoreItem xmlns:ds="http://schemas.openxmlformats.org/officeDocument/2006/customXml" ds:itemID="{9F7EFB81-1B97-4041-A041-0AE92E8B369C}">
  <ds:schemaRefs>
    <ds:schemaRef ds:uri="http://schemas.openxmlformats.org/officeDocument/2006/bibliography"/>
  </ds:schemaRefs>
</ds:datastoreItem>
</file>

<file path=customXml/itemProps30.xml><?xml version="1.0" encoding="utf-8"?>
<ds:datastoreItem xmlns:ds="http://schemas.openxmlformats.org/officeDocument/2006/customXml" ds:itemID="{F273A8EA-E4CD-46B5-9FC0-C658DEAC50CC}">
  <ds:schemaRefs>
    <ds:schemaRef ds:uri="http://schemas.openxmlformats.org/officeDocument/2006/bibliography"/>
  </ds:schemaRefs>
</ds:datastoreItem>
</file>

<file path=customXml/itemProps31.xml><?xml version="1.0" encoding="utf-8"?>
<ds:datastoreItem xmlns:ds="http://schemas.openxmlformats.org/officeDocument/2006/customXml" ds:itemID="{0C942DF9-C8E8-457D-8D49-A0D9B0BFDA80}">
  <ds:schemaRefs>
    <ds:schemaRef ds:uri="http://schemas.openxmlformats.org/officeDocument/2006/bibliography"/>
  </ds:schemaRefs>
</ds:datastoreItem>
</file>

<file path=customXml/itemProps32.xml><?xml version="1.0" encoding="utf-8"?>
<ds:datastoreItem xmlns:ds="http://schemas.openxmlformats.org/officeDocument/2006/customXml" ds:itemID="{9A5627E6-481A-4F29-8F8C-4FBAC0106626}">
  <ds:schemaRefs>
    <ds:schemaRef ds:uri="http://schemas.openxmlformats.org/officeDocument/2006/bibliography"/>
  </ds:schemaRefs>
</ds:datastoreItem>
</file>

<file path=customXml/itemProps33.xml><?xml version="1.0" encoding="utf-8"?>
<ds:datastoreItem xmlns:ds="http://schemas.openxmlformats.org/officeDocument/2006/customXml" ds:itemID="{247E5BB9-3DF2-4CE1-920A-2141371EF220}">
  <ds:schemaRefs>
    <ds:schemaRef ds:uri="http://schemas.openxmlformats.org/officeDocument/2006/bibliography"/>
  </ds:schemaRefs>
</ds:datastoreItem>
</file>

<file path=customXml/itemProps34.xml><?xml version="1.0" encoding="utf-8"?>
<ds:datastoreItem xmlns:ds="http://schemas.openxmlformats.org/officeDocument/2006/customXml" ds:itemID="{0C7A2F0B-3D9A-4B84-991E-AFF3C6F264D3}">
  <ds:schemaRefs>
    <ds:schemaRef ds:uri="http://schemas.openxmlformats.org/officeDocument/2006/bibliography"/>
  </ds:schemaRefs>
</ds:datastoreItem>
</file>

<file path=customXml/itemProps35.xml><?xml version="1.0" encoding="utf-8"?>
<ds:datastoreItem xmlns:ds="http://schemas.openxmlformats.org/officeDocument/2006/customXml" ds:itemID="{FF159B68-AECE-4FBF-AC7C-2F33CB7F3B99}">
  <ds:schemaRefs>
    <ds:schemaRef ds:uri="http://schemas.openxmlformats.org/officeDocument/2006/bibliography"/>
  </ds:schemaRefs>
</ds:datastoreItem>
</file>

<file path=customXml/itemProps36.xml><?xml version="1.0" encoding="utf-8"?>
<ds:datastoreItem xmlns:ds="http://schemas.openxmlformats.org/officeDocument/2006/customXml" ds:itemID="{A84320D4-2528-4545-BBF5-E97DA5D7511B}">
  <ds:schemaRefs>
    <ds:schemaRef ds:uri="http://schemas.openxmlformats.org/officeDocument/2006/bibliography"/>
  </ds:schemaRefs>
</ds:datastoreItem>
</file>

<file path=customXml/itemProps37.xml><?xml version="1.0" encoding="utf-8"?>
<ds:datastoreItem xmlns:ds="http://schemas.openxmlformats.org/officeDocument/2006/customXml" ds:itemID="{AF2DB5A0-7B4E-4BB0-BFCC-326CB6726B61}">
  <ds:schemaRefs>
    <ds:schemaRef ds:uri="http://schemas.openxmlformats.org/officeDocument/2006/bibliography"/>
  </ds:schemaRefs>
</ds:datastoreItem>
</file>

<file path=customXml/itemProps38.xml><?xml version="1.0" encoding="utf-8"?>
<ds:datastoreItem xmlns:ds="http://schemas.openxmlformats.org/officeDocument/2006/customXml" ds:itemID="{A8F6EC41-9720-48D8-BF6E-B0666CD6F6E0}">
  <ds:schemaRefs>
    <ds:schemaRef ds:uri="http://schemas.openxmlformats.org/officeDocument/2006/bibliography"/>
  </ds:schemaRefs>
</ds:datastoreItem>
</file>

<file path=customXml/itemProps39.xml><?xml version="1.0" encoding="utf-8"?>
<ds:datastoreItem xmlns:ds="http://schemas.openxmlformats.org/officeDocument/2006/customXml" ds:itemID="{CE01796D-4307-4AAD-8C31-2F1B43D45614}">
  <ds:schemaRefs>
    <ds:schemaRef ds:uri="http://schemas.openxmlformats.org/officeDocument/2006/bibliography"/>
  </ds:schemaRefs>
</ds:datastoreItem>
</file>

<file path=customXml/itemProps4.xml><?xml version="1.0" encoding="utf-8"?>
<ds:datastoreItem xmlns:ds="http://schemas.openxmlformats.org/officeDocument/2006/customXml" ds:itemID="{D5F5A2C0-8116-40CA-B4B6-89CE38AE0B78}">
  <ds:schemaRefs>
    <ds:schemaRef ds:uri="http://schemas.openxmlformats.org/officeDocument/2006/bibliography"/>
  </ds:schemaRefs>
</ds:datastoreItem>
</file>

<file path=customXml/itemProps40.xml><?xml version="1.0" encoding="utf-8"?>
<ds:datastoreItem xmlns:ds="http://schemas.openxmlformats.org/officeDocument/2006/customXml" ds:itemID="{48983E30-2F2E-4CA8-AFEF-70940C62A851}">
  <ds:schemaRefs>
    <ds:schemaRef ds:uri="http://schemas.openxmlformats.org/officeDocument/2006/bibliography"/>
  </ds:schemaRefs>
</ds:datastoreItem>
</file>

<file path=customXml/itemProps41.xml><?xml version="1.0" encoding="utf-8"?>
<ds:datastoreItem xmlns:ds="http://schemas.openxmlformats.org/officeDocument/2006/customXml" ds:itemID="{FE193914-A90D-48BE-98EE-27B7559F5522}">
  <ds:schemaRefs>
    <ds:schemaRef ds:uri="http://schemas.openxmlformats.org/officeDocument/2006/bibliography"/>
  </ds:schemaRefs>
</ds:datastoreItem>
</file>

<file path=customXml/itemProps42.xml><?xml version="1.0" encoding="utf-8"?>
<ds:datastoreItem xmlns:ds="http://schemas.openxmlformats.org/officeDocument/2006/customXml" ds:itemID="{CF9EB82A-6719-4B81-8AC6-787006D867CB}">
  <ds:schemaRefs>
    <ds:schemaRef ds:uri="http://schemas.openxmlformats.org/officeDocument/2006/bibliography"/>
  </ds:schemaRefs>
</ds:datastoreItem>
</file>

<file path=customXml/itemProps43.xml><?xml version="1.0" encoding="utf-8"?>
<ds:datastoreItem xmlns:ds="http://schemas.openxmlformats.org/officeDocument/2006/customXml" ds:itemID="{82A799AC-9597-4048-89AA-3EBC8701DCA8}">
  <ds:schemaRefs>
    <ds:schemaRef ds:uri="http://schemas.openxmlformats.org/officeDocument/2006/bibliography"/>
  </ds:schemaRefs>
</ds:datastoreItem>
</file>

<file path=customXml/itemProps44.xml><?xml version="1.0" encoding="utf-8"?>
<ds:datastoreItem xmlns:ds="http://schemas.openxmlformats.org/officeDocument/2006/customXml" ds:itemID="{50C6E3FC-A406-4670-9855-61E1AA28DCD5}">
  <ds:schemaRefs>
    <ds:schemaRef ds:uri="http://schemas.openxmlformats.org/officeDocument/2006/bibliography"/>
  </ds:schemaRefs>
</ds:datastoreItem>
</file>

<file path=customXml/itemProps45.xml><?xml version="1.0" encoding="utf-8"?>
<ds:datastoreItem xmlns:ds="http://schemas.openxmlformats.org/officeDocument/2006/customXml" ds:itemID="{1F3F4163-400D-40C2-ACFE-F349B49C1AFD}">
  <ds:schemaRefs>
    <ds:schemaRef ds:uri="http://schemas.openxmlformats.org/officeDocument/2006/bibliography"/>
  </ds:schemaRefs>
</ds:datastoreItem>
</file>

<file path=customXml/itemProps46.xml><?xml version="1.0" encoding="utf-8"?>
<ds:datastoreItem xmlns:ds="http://schemas.openxmlformats.org/officeDocument/2006/customXml" ds:itemID="{06FFF8C9-2729-4B87-A8D5-1280A8A1CA4E}">
  <ds:schemaRefs>
    <ds:schemaRef ds:uri="http://schemas.openxmlformats.org/officeDocument/2006/bibliography"/>
  </ds:schemaRefs>
</ds:datastoreItem>
</file>

<file path=customXml/itemProps47.xml><?xml version="1.0" encoding="utf-8"?>
<ds:datastoreItem xmlns:ds="http://schemas.openxmlformats.org/officeDocument/2006/customXml" ds:itemID="{C14F5CC5-8C0D-4B76-B7EE-EFDDB0FD1E1A}">
  <ds:schemaRefs>
    <ds:schemaRef ds:uri="http://schemas.openxmlformats.org/officeDocument/2006/bibliography"/>
  </ds:schemaRefs>
</ds:datastoreItem>
</file>

<file path=customXml/itemProps48.xml><?xml version="1.0" encoding="utf-8"?>
<ds:datastoreItem xmlns:ds="http://schemas.openxmlformats.org/officeDocument/2006/customXml" ds:itemID="{6EE58254-DCDC-4220-AFFE-28E206318896}">
  <ds:schemaRefs>
    <ds:schemaRef ds:uri="http://schemas.openxmlformats.org/officeDocument/2006/bibliography"/>
  </ds:schemaRefs>
</ds:datastoreItem>
</file>

<file path=customXml/itemProps49.xml><?xml version="1.0" encoding="utf-8"?>
<ds:datastoreItem xmlns:ds="http://schemas.openxmlformats.org/officeDocument/2006/customXml" ds:itemID="{49426E49-4CA1-442C-8954-62AF59C7178F}">
  <ds:schemaRefs>
    <ds:schemaRef ds:uri="http://schemas.openxmlformats.org/officeDocument/2006/bibliography"/>
  </ds:schemaRefs>
</ds:datastoreItem>
</file>

<file path=customXml/itemProps5.xml><?xml version="1.0" encoding="utf-8"?>
<ds:datastoreItem xmlns:ds="http://schemas.openxmlformats.org/officeDocument/2006/customXml" ds:itemID="{11A5FEE6-C0B4-48B0-801E-19C57C4B929E}">
  <ds:schemaRefs>
    <ds:schemaRef ds:uri="http://schemas.microsoft.com/sharepoint/v3/contenttype/forms"/>
  </ds:schemaRefs>
</ds:datastoreItem>
</file>

<file path=customXml/itemProps50.xml><?xml version="1.0" encoding="utf-8"?>
<ds:datastoreItem xmlns:ds="http://schemas.openxmlformats.org/officeDocument/2006/customXml" ds:itemID="{0285E77D-251A-4CB6-B7CA-84A856E30D31}">
  <ds:schemaRefs>
    <ds:schemaRef ds:uri="http://schemas.openxmlformats.org/officeDocument/2006/bibliography"/>
  </ds:schemaRefs>
</ds:datastoreItem>
</file>

<file path=customXml/itemProps51.xml><?xml version="1.0" encoding="utf-8"?>
<ds:datastoreItem xmlns:ds="http://schemas.openxmlformats.org/officeDocument/2006/customXml" ds:itemID="{CE619920-1985-4242-809B-0226E59FB8DD}">
  <ds:schemaRefs>
    <ds:schemaRef ds:uri="http://schemas.openxmlformats.org/officeDocument/2006/bibliography"/>
  </ds:schemaRefs>
</ds:datastoreItem>
</file>

<file path=customXml/itemProps52.xml><?xml version="1.0" encoding="utf-8"?>
<ds:datastoreItem xmlns:ds="http://schemas.openxmlformats.org/officeDocument/2006/customXml" ds:itemID="{EC8274E3-FF66-467E-8424-BF33137E676E}">
  <ds:schemaRefs>
    <ds:schemaRef ds:uri="http://schemas.openxmlformats.org/officeDocument/2006/bibliography"/>
  </ds:schemaRefs>
</ds:datastoreItem>
</file>

<file path=customXml/itemProps6.xml><?xml version="1.0" encoding="utf-8"?>
<ds:datastoreItem xmlns:ds="http://schemas.openxmlformats.org/officeDocument/2006/customXml" ds:itemID="{5FFBCF26-15A3-4A55-A909-51C2C59AD412}">
  <ds:schemaRefs>
    <ds:schemaRef ds:uri="http://schemas.openxmlformats.org/officeDocument/2006/bibliography"/>
  </ds:schemaRefs>
</ds:datastoreItem>
</file>

<file path=customXml/itemProps7.xml><?xml version="1.0" encoding="utf-8"?>
<ds:datastoreItem xmlns:ds="http://schemas.openxmlformats.org/officeDocument/2006/customXml" ds:itemID="{0A97D5CA-B575-48C9-92B9-627C924CF910}">
  <ds:schemaRefs>
    <ds:schemaRef ds:uri="http://schemas.openxmlformats.org/officeDocument/2006/bibliography"/>
  </ds:schemaRefs>
</ds:datastoreItem>
</file>

<file path=customXml/itemProps8.xml><?xml version="1.0" encoding="utf-8"?>
<ds:datastoreItem xmlns:ds="http://schemas.openxmlformats.org/officeDocument/2006/customXml" ds:itemID="{21B8A1AC-9EAE-4AA1-A91D-ACDFFDA6F08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openxmlformats.org/package/2006/metadata/core-properties"/>
    <ds:schemaRef ds:uri="http://purl.org/dc/elements/1.1/"/>
    <ds:schemaRef ds:uri="http://purl.org/dc/terms/"/>
    <ds:schemaRef ds:uri="http://schemas.microsoft.com/internal/obd"/>
    <ds:schemaRef ds:uri="http://schemas.microsoft.com/office/infopath/2007/PartnerControls"/>
  </ds:schemaRefs>
</ds:datastoreItem>
</file>

<file path=customXml/itemProps9.xml><?xml version="1.0" encoding="utf-8"?>
<ds:datastoreItem xmlns:ds="http://schemas.openxmlformats.org/officeDocument/2006/customXml" ds:itemID="{E5919C92-6281-438F-BB3D-753B493C6E1E}">
  <ds:schemaRefs>
    <ds:schemaRef ds:uri="http://schemas.openxmlformats.org/officeDocument/2006/bibliography"/>
  </ds:schemaRefs>
</ds:datastoreItem>
</file>

<file path=docProps/app.xml><?xml version="1.0" encoding="utf-8"?>
<Properties xmlns="http://schemas.openxmlformats.org/officeDocument/2006/extended-properties" xmlns:vt="http://schemas.openxmlformats.org/officeDocument/2006/docPropsVTypes">
  <Template>Normal</Template>
  <TotalTime>1</TotalTime>
  <Pages>1</Pages>
  <Words>24402</Words>
  <Characters>139092</Characters>
  <Application>Microsoft Office Word</Application>
  <DocSecurity>8</DocSecurity>
  <Lines>1159</Lines>
  <Paragraphs>326</Paragraphs>
  <ScaleCrop>false</ScaleCrop>
  <HeadingPairs>
    <vt:vector size="2" baseType="variant">
      <vt:variant>
        <vt:lpstr>Title</vt:lpstr>
      </vt:variant>
      <vt:variant>
        <vt:i4>1</vt:i4>
      </vt:variant>
    </vt:vector>
  </HeadingPairs>
  <TitlesOfParts>
    <vt:vector size="1" baseType="lpstr">
      <vt:lpstr/>
    </vt:vector>
  </TitlesOfParts>
  <Company>D2 Designs</Company>
  <LinksUpToDate>false</LinksUpToDate>
  <CharactersWithSpaces>163168</CharactersWithSpaces>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Microsoft</dc:creator>
  <cp:lastModifiedBy>Sara Abbess (Simple Concepts)</cp:lastModifiedBy>
  <cp:revision>4</cp:revision>
  <cp:lastPrinted>2013-11-15T11:20:00Z</cp:lastPrinted>
  <dcterms:created xsi:type="dcterms:W3CDTF">2013-11-25T19:53:00Z</dcterms:created>
  <dcterms:modified xsi:type="dcterms:W3CDTF">2013-11-25T19:54:00Z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0x01010081CB074B35BC844EAF48858D7C12BE2C</vt:lpwstr>
  </property>
</Properties>
</file>