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customXml/itemProps95.xml" ContentType="application/vnd.openxmlformats-officedocument.customXmlProperties+xml"/>
  <Override PartName="/customXml/itemProps96.xml" ContentType="application/vnd.openxmlformats-officedocument.customXmlProperties+xml"/>
  <Override PartName="/customXml/itemProps97.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footer1.xml" ContentType="application/vnd.openxmlformats-officedocument.wordprocessingml.footer+xml"/>
  <Override PartName="/word/header2.xml" ContentType="application/vnd.openxmlformats-officedocument.wordprocessingml.header+xml"/>
  <Override PartName="/word/header3.xml" ContentType="application/vnd.openxmlformats-officedocument.wordprocessingml.header+xml"/>
  <Override PartName="/word/footer2.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3.xml" ContentType="application/vnd.openxmlformats-officedocument.wordprocessingml.footer+xml"/>
  <Override PartName="/word/header6.xml" ContentType="application/vnd.openxmlformats-officedocument.wordprocessingml.header+xml"/>
  <Override PartName="/word/footer4.xml" ContentType="application/vnd.openxmlformats-officedocument.wordprocessingml.footer+xml"/>
  <Override PartName="/word/header7.xml" ContentType="application/vnd.openxmlformats-officedocument.wordprocessingml.head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4"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438C0B8A" w14:textId="1F2FEBEB" w:rsidR="001B5F89" w:rsidRPr="00E43BFB" w:rsidRDefault="001B5F89" w:rsidP="00CD1ED2">
      <w:pPr>
        <w:pStyle w:val="PURTOCHeader"/>
        <w:rPr>
          <w:rFonts w:asciiTheme="majorHAnsi" w:eastAsia="Gulim" w:hAnsiTheme="majorHAnsi" w:cstheme="majorHAnsi"/>
        </w:rPr>
      </w:pPr>
      <w:bookmarkStart w:id="0" w:name="_Toc284019368"/>
      <w:bookmarkStart w:id="1" w:name="_Toc284162981"/>
      <w:bookmarkStart w:id="2" w:name="_Toc288720721"/>
      <w:bookmarkStart w:id="3" w:name="_Toc288722946"/>
      <w:bookmarkStart w:id="4" w:name="_GoBack"/>
      <w:bookmarkEnd w:id="4"/>
      <w:r w:rsidRPr="00E43BFB">
        <w:rPr>
          <w:rFonts w:asciiTheme="majorHAnsi" w:eastAsia="Gulim" w:hAnsiTheme="majorHAnsi" w:cstheme="majorHAnsi"/>
          <w:noProof/>
        </w:rPr>
        <w:drawing>
          <wp:anchor distT="0" distB="0" distL="114300" distR="114300" simplePos="0" relativeHeight="251658240" behindDoc="0" locked="0" layoutInCell="1" allowOverlap="1" wp14:anchorId="527A2DE7" wp14:editId="5E5EB6B9">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4"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14:sizeRelH relativeFrom="margin">
              <wp14:pctWidth>0</wp14:pctWidth>
            </wp14:sizeRelH>
            <wp14:sizeRelV relativeFrom="margin">
              <wp14:pctHeight>0</wp14:pctHeight>
            </wp14:sizeRelV>
          </wp:anchor>
        </w:drawing>
      </w:r>
    </w:p>
    <w:p w14:paraId="6EA3919C" w14:textId="4E2A101D" w:rsidR="001B5F89" w:rsidRPr="00E43BFB" w:rsidRDefault="001B5F89" w:rsidP="00CD1ED2">
      <w:pPr>
        <w:pStyle w:val="PURTOCHeader"/>
        <w:rPr>
          <w:rFonts w:asciiTheme="majorHAnsi" w:eastAsia="Gulim" w:hAnsiTheme="majorHAnsi" w:cstheme="majorHAnsi"/>
          <w:lang w:eastAsia="ko-KR"/>
        </w:rPr>
      </w:pPr>
      <w:r w:rsidRPr="00E43BFB">
        <w:rPr>
          <w:rFonts w:ascii="Arial Black" w:eastAsia="Gulim" w:hAnsi="Arial Black" w:cstheme="majorHAnsi"/>
          <w:b/>
          <w:sz w:val="32"/>
          <w:lang w:eastAsia="ko-KR"/>
        </w:rPr>
        <w:t>Microsoft</w:t>
      </w:r>
      <w:r w:rsidRPr="00E43BFB">
        <w:rPr>
          <w:rFonts w:asciiTheme="majorHAnsi" w:eastAsia="Gulim" w:hAnsiTheme="majorHAnsi" w:cstheme="majorHAnsi"/>
          <w:b/>
          <w:sz w:val="32"/>
          <w:lang w:eastAsia="ko-KR"/>
        </w:rPr>
        <w:t xml:space="preserve"> </w:t>
      </w:r>
      <w:r w:rsidRPr="00E43BFB">
        <w:rPr>
          <w:rFonts w:asciiTheme="majorHAnsi" w:eastAsia="Gulim" w:hAnsiTheme="majorHAnsi" w:cstheme="majorHAnsi"/>
          <w:b/>
          <w:sz w:val="32"/>
          <w:lang w:eastAsia="ko-KR"/>
        </w:rPr>
        <w:t>볼륨</w:t>
      </w:r>
      <w:r w:rsidRPr="00E43BFB">
        <w:rPr>
          <w:rFonts w:asciiTheme="majorHAnsi" w:eastAsia="Gulim" w:hAnsiTheme="majorHAnsi" w:cstheme="majorHAnsi"/>
          <w:b/>
          <w:sz w:val="32"/>
          <w:lang w:eastAsia="ko-KR"/>
        </w:rPr>
        <w:t xml:space="preserve"> </w:t>
      </w:r>
      <w:r w:rsidRPr="00E43BFB">
        <w:rPr>
          <w:rFonts w:asciiTheme="majorHAnsi" w:eastAsia="Gulim" w:hAnsiTheme="majorHAnsi" w:cstheme="majorHAnsi"/>
          <w:b/>
          <w:sz w:val="32"/>
          <w:lang w:eastAsia="ko-KR"/>
        </w:rPr>
        <w:t>라이선싱</w:t>
      </w:r>
    </w:p>
    <w:p w14:paraId="1415FDC5" w14:textId="36E52337" w:rsidR="001B5F89" w:rsidRPr="00E43BFB" w:rsidRDefault="00D05436" w:rsidP="00CD1ED2">
      <w:pPr>
        <w:pStyle w:val="PURTOCHeader"/>
        <w:rPr>
          <w:rFonts w:asciiTheme="majorHAnsi" w:eastAsia="Gulim" w:hAnsiTheme="majorHAnsi" w:cstheme="majorHAnsi"/>
          <w:lang w:eastAsia="ko-KR"/>
        </w:rPr>
      </w:pPr>
      <w:r w:rsidRPr="00E43BFB">
        <w:rPr>
          <w:rFonts w:asciiTheme="majorHAnsi" w:eastAsia="Gulim" w:hAnsiTheme="majorHAnsi" w:cstheme="majorHAnsi"/>
          <w:sz w:val="72"/>
          <w:lang w:eastAsia="ko-KR"/>
        </w:rPr>
        <w:t>서비스</w:t>
      </w:r>
      <w:r w:rsidRPr="00E43BFB">
        <w:rPr>
          <w:rFonts w:asciiTheme="majorHAnsi" w:eastAsia="Gulim" w:hAnsiTheme="majorHAnsi" w:cstheme="majorHAnsi"/>
          <w:sz w:val="72"/>
          <w:lang w:eastAsia="ko-KR"/>
        </w:rPr>
        <w:t xml:space="preserve"> </w:t>
      </w:r>
      <w:r w:rsidRPr="00E43BFB">
        <w:rPr>
          <w:rFonts w:asciiTheme="majorHAnsi" w:eastAsia="Gulim" w:hAnsiTheme="majorHAnsi" w:cstheme="majorHAnsi"/>
          <w:sz w:val="72"/>
          <w:lang w:eastAsia="ko-KR"/>
        </w:rPr>
        <w:t>제공업체</w:t>
      </w:r>
      <w:r w:rsidRPr="00E43BFB">
        <w:rPr>
          <w:rFonts w:asciiTheme="majorHAnsi" w:eastAsia="Gulim" w:hAnsiTheme="majorHAnsi" w:cstheme="majorHAnsi"/>
          <w:sz w:val="72"/>
          <w:lang w:eastAsia="ko-KR"/>
        </w:rPr>
        <w:t xml:space="preserve"> </w:t>
      </w:r>
      <w:r w:rsidRPr="00E43BFB">
        <w:rPr>
          <w:rFonts w:asciiTheme="majorHAnsi" w:eastAsia="Gulim" w:hAnsiTheme="majorHAnsi" w:cstheme="majorHAnsi"/>
          <w:sz w:val="72"/>
          <w:lang w:eastAsia="ko-KR"/>
        </w:rPr>
        <w:t>사용</w:t>
      </w:r>
      <w:r w:rsidRPr="00E43BFB">
        <w:rPr>
          <w:rFonts w:asciiTheme="majorHAnsi" w:eastAsia="Gulim" w:hAnsiTheme="majorHAnsi" w:cstheme="majorHAnsi"/>
          <w:sz w:val="72"/>
          <w:lang w:eastAsia="ko-KR"/>
        </w:rPr>
        <w:t xml:space="preserve"> </w:t>
      </w:r>
      <w:r w:rsidRPr="00E43BFB">
        <w:rPr>
          <w:rFonts w:asciiTheme="majorHAnsi" w:eastAsia="Gulim" w:hAnsiTheme="majorHAnsi" w:cstheme="majorHAnsi"/>
          <w:sz w:val="72"/>
          <w:lang w:eastAsia="ko-KR"/>
        </w:rPr>
        <w:t>권한</w:t>
      </w:r>
      <w:r w:rsidRPr="00E43BFB">
        <w:rPr>
          <w:rFonts w:asciiTheme="majorHAnsi" w:eastAsia="Gulim" w:hAnsiTheme="majorHAnsi" w:cstheme="majorHAnsi"/>
          <w:sz w:val="72"/>
          <w:lang w:eastAsia="ko-KR"/>
        </w:rPr>
        <w:t xml:space="preserve"> </w:t>
      </w:r>
      <w:r w:rsidRPr="00E43BFB">
        <w:rPr>
          <w:rFonts w:asciiTheme="majorHAnsi" w:eastAsia="Gulim" w:hAnsiTheme="majorHAnsi" w:cstheme="majorHAnsi"/>
          <w:sz w:val="72"/>
          <w:lang w:eastAsia="ko-KR"/>
        </w:rPr>
        <w:t>설명서</w:t>
      </w:r>
    </w:p>
    <w:p w14:paraId="2AB517DB" w14:textId="77777777" w:rsidR="001B5F89" w:rsidRPr="00E43BFB" w:rsidRDefault="001B5F89" w:rsidP="001B5F89">
      <w:pPr>
        <w:pStyle w:val="PURBody"/>
        <w:rPr>
          <w:rFonts w:asciiTheme="majorHAnsi" w:eastAsia="Gulim" w:hAnsiTheme="majorHAnsi" w:cstheme="majorHAnsi"/>
          <w:lang w:eastAsia="ko-KR"/>
        </w:rPr>
      </w:pPr>
    </w:p>
    <w:p w14:paraId="0060E343" w14:textId="5F2A1F2E" w:rsidR="001B5F89" w:rsidRPr="00E43BFB" w:rsidRDefault="001B5F89" w:rsidP="0028224D">
      <w:pPr>
        <w:pStyle w:val="PURBody"/>
        <w:rPr>
          <w:rFonts w:asciiTheme="majorHAnsi" w:eastAsia="Gulim" w:hAnsiTheme="majorHAnsi" w:cstheme="majorHAnsi"/>
          <w:lang w:eastAsia="ko-KR"/>
        </w:rPr>
      </w:pPr>
      <w:r w:rsidRPr="00E43BFB">
        <w:rPr>
          <w:rFonts w:asciiTheme="majorHAnsi" w:eastAsia="Gulim" w:hAnsiTheme="majorHAnsi" w:cstheme="majorHAnsi"/>
          <w:lang w:eastAsia="ko-KR"/>
        </w:rPr>
        <w:t>한국어</w:t>
      </w:r>
      <w:r w:rsidRPr="00E43BFB">
        <w:rPr>
          <w:rFonts w:asciiTheme="majorHAnsi" w:eastAsia="Gulim" w:hAnsiTheme="majorHAnsi" w:cstheme="majorHAnsi"/>
          <w:lang w:eastAsia="ko-KR"/>
        </w:rPr>
        <w:t>(Korean) | 2014</w:t>
      </w:r>
      <w:r w:rsidRPr="00E43BFB">
        <w:rPr>
          <w:rFonts w:asciiTheme="majorHAnsi" w:eastAsia="Gulim" w:hAnsiTheme="majorHAnsi" w:cstheme="majorHAnsi"/>
          <w:lang w:eastAsia="ko-KR"/>
        </w:rPr>
        <w:t>년</w:t>
      </w:r>
      <w:r w:rsidRPr="00E43BFB">
        <w:rPr>
          <w:rFonts w:asciiTheme="majorHAnsi" w:eastAsia="Gulim" w:hAnsiTheme="majorHAnsi" w:cstheme="majorHAnsi"/>
          <w:lang w:eastAsia="ko-KR"/>
        </w:rPr>
        <w:t xml:space="preserve"> 7</w:t>
      </w:r>
      <w:r w:rsidRPr="00E43BFB">
        <w:rPr>
          <w:rFonts w:asciiTheme="majorHAnsi" w:eastAsia="Gulim" w:hAnsiTheme="majorHAnsi" w:cstheme="majorHAnsi"/>
          <w:lang w:eastAsia="ko-KR"/>
        </w:rPr>
        <w:t>월</w:t>
      </w:r>
    </w:p>
    <w:p w14:paraId="1FFB2562" w14:textId="74BD99B8" w:rsidR="00396FAF" w:rsidRPr="00E43BFB" w:rsidRDefault="001B5F89" w:rsidP="00CD1ED2">
      <w:pPr>
        <w:pStyle w:val="PURTOCHeader"/>
        <w:rPr>
          <w:rFonts w:asciiTheme="majorHAnsi" w:eastAsia="Gulim" w:hAnsiTheme="majorHAnsi" w:cstheme="majorHAnsi"/>
          <w:lang w:eastAsia="ko-KR"/>
        </w:rPr>
      </w:pPr>
      <w:r w:rsidRPr="00E43BFB">
        <w:rPr>
          <w:rFonts w:asciiTheme="majorHAnsi" w:eastAsia="Gulim" w:hAnsiTheme="majorHAnsi" w:cstheme="majorHAnsi"/>
          <w:noProof/>
        </w:rPr>
        <w:drawing>
          <wp:anchor distT="0" distB="0" distL="114300" distR="114300" simplePos="0" relativeHeight="251658241" behindDoc="0" locked="1" layoutInCell="1" allowOverlap="1" wp14:anchorId="12A52CB5" wp14:editId="0951C439">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105"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14:sizeRelH relativeFrom="margin">
              <wp14:pctWidth>0</wp14:pctWidth>
            </wp14:sizeRelH>
            <wp14:sizeRelV relativeFrom="margin">
              <wp14:pctHeight>0</wp14:pctHeight>
            </wp14:sizeRelV>
          </wp:anchor>
        </w:drawing>
      </w:r>
    </w:p>
    <w:p w14:paraId="36E5E914" w14:textId="77777777" w:rsidR="00396FAF" w:rsidRPr="00E43BFB" w:rsidRDefault="00396FAF" w:rsidP="00396FAF">
      <w:pPr>
        <w:rPr>
          <w:rFonts w:asciiTheme="majorHAnsi" w:eastAsia="Gulim" w:hAnsiTheme="majorHAnsi" w:cstheme="majorHAnsi"/>
          <w:lang w:eastAsia="ko-KR"/>
        </w:rPr>
      </w:pPr>
    </w:p>
    <w:p w14:paraId="7832C7BF" w14:textId="77777777" w:rsidR="00396FAF" w:rsidRPr="00E43BFB" w:rsidRDefault="00396FAF" w:rsidP="00396FAF">
      <w:pPr>
        <w:rPr>
          <w:rFonts w:asciiTheme="majorHAnsi" w:eastAsia="Gulim" w:hAnsiTheme="majorHAnsi" w:cstheme="majorHAnsi"/>
          <w:lang w:eastAsia="ko-KR"/>
        </w:rPr>
      </w:pPr>
    </w:p>
    <w:p w14:paraId="79F6736F" w14:textId="77777777" w:rsidR="00396FAF" w:rsidRPr="00E43BFB" w:rsidRDefault="00396FAF" w:rsidP="00396FAF">
      <w:pPr>
        <w:rPr>
          <w:rFonts w:asciiTheme="majorHAnsi" w:eastAsia="Gulim" w:hAnsiTheme="majorHAnsi" w:cstheme="majorHAnsi"/>
          <w:lang w:eastAsia="ko-KR"/>
        </w:rPr>
      </w:pPr>
    </w:p>
    <w:p w14:paraId="5B66E816" w14:textId="77777777" w:rsidR="00396FAF" w:rsidRPr="00E43BFB" w:rsidRDefault="00396FAF" w:rsidP="00396FAF">
      <w:pPr>
        <w:rPr>
          <w:rFonts w:asciiTheme="majorHAnsi" w:eastAsia="Gulim" w:hAnsiTheme="majorHAnsi" w:cstheme="majorHAnsi"/>
          <w:lang w:eastAsia="ko-KR"/>
        </w:rPr>
      </w:pPr>
    </w:p>
    <w:p w14:paraId="2DE97008" w14:textId="77777777" w:rsidR="00396FAF" w:rsidRPr="00E43BFB" w:rsidRDefault="00396FAF" w:rsidP="00396FAF">
      <w:pPr>
        <w:rPr>
          <w:rFonts w:asciiTheme="majorHAnsi" w:eastAsia="Gulim" w:hAnsiTheme="majorHAnsi" w:cstheme="majorHAnsi"/>
          <w:lang w:eastAsia="ko-KR"/>
        </w:rPr>
      </w:pPr>
    </w:p>
    <w:p w14:paraId="759AE45F" w14:textId="77777777" w:rsidR="00396FAF" w:rsidRPr="00E43BFB" w:rsidRDefault="00396FAF" w:rsidP="00396FAF">
      <w:pPr>
        <w:rPr>
          <w:rFonts w:asciiTheme="majorHAnsi" w:eastAsia="Gulim" w:hAnsiTheme="majorHAnsi" w:cstheme="majorHAnsi"/>
          <w:lang w:eastAsia="ko-KR"/>
        </w:rPr>
      </w:pPr>
    </w:p>
    <w:p w14:paraId="49DAE5C4" w14:textId="77777777" w:rsidR="00396FAF" w:rsidRPr="00E43BFB" w:rsidRDefault="00396FAF" w:rsidP="00396FAF">
      <w:pPr>
        <w:rPr>
          <w:rFonts w:asciiTheme="majorHAnsi" w:eastAsia="Gulim" w:hAnsiTheme="majorHAnsi" w:cstheme="majorHAnsi"/>
          <w:lang w:eastAsia="ko-KR"/>
        </w:rPr>
      </w:pPr>
    </w:p>
    <w:p w14:paraId="2F2EEC2A" w14:textId="77777777" w:rsidR="00396FAF" w:rsidRPr="00E43BFB" w:rsidRDefault="00396FAF" w:rsidP="00396FAF">
      <w:pPr>
        <w:rPr>
          <w:rFonts w:asciiTheme="majorHAnsi" w:eastAsia="Gulim" w:hAnsiTheme="majorHAnsi" w:cstheme="majorHAnsi"/>
          <w:lang w:eastAsia="ko-KR"/>
        </w:rPr>
      </w:pPr>
    </w:p>
    <w:p w14:paraId="08DBF8B2" w14:textId="77777777" w:rsidR="00396FAF" w:rsidRPr="00E43BFB" w:rsidRDefault="00396FAF" w:rsidP="00396FAF">
      <w:pPr>
        <w:rPr>
          <w:rFonts w:asciiTheme="majorHAnsi" w:eastAsia="Gulim" w:hAnsiTheme="majorHAnsi" w:cstheme="majorHAnsi"/>
          <w:lang w:eastAsia="ko-KR"/>
        </w:rPr>
      </w:pPr>
    </w:p>
    <w:p w14:paraId="316E25C5" w14:textId="77777777" w:rsidR="00396FAF" w:rsidRPr="00E43BFB" w:rsidRDefault="00396FAF" w:rsidP="00396FAF">
      <w:pPr>
        <w:rPr>
          <w:rFonts w:asciiTheme="majorHAnsi" w:eastAsia="Gulim" w:hAnsiTheme="majorHAnsi" w:cstheme="majorHAnsi"/>
          <w:lang w:eastAsia="ko-KR"/>
        </w:rPr>
      </w:pPr>
    </w:p>
    <w:p w14:paraId="0007F037" w14:textId="77777777" w:rsidR="00396FAF" w:rsidRPr="00E43BFB" w:rsidRDefault="00396FAF" w:rsidP="00396FAF">
      <w:pPr>
        <w:rPr>
          <w:rFonts w:asciiTheme="majorHAnsi" w:eastAsia="Gulim" w:hAnsiTheme="majorHAnsi" w:cstheme="majorHAnsi"/>
          <w:lang w:eastAsia="ko-KR"/>
        </w:rPr>
      </w:pPr>
    </w:p>
    <w:p w14:paraId="7FC318FC" w14:textId="77777777" w:rsidR="00396FAF" w:rsidRPr="00E43BFB" w:rsidRDefault="00396FAF" w:rsidP="00396FAF">
      <w:pPr>
        <w:rPr>
          <w:rFonts w:asciiTheme="majorHAnsi" w:eastAsia="Gulim" w:hAnsiTheme="majorHAnsi" w:cstheme="majorHAnsi"/>
          <w:lang w:eastAsia="ko-KR"/>
        </w:rPr>
      </w:pPr>
    </w:p>
    <w:p w14:paraId="45921096" w14:textId="77777777" w:rsidR="00396FAF" w:rsidRPr="00E43BFB" w:rsidRDefault="00396FAF" w:rsidP="00396FAF">
      <w:pPr>
        <w:rPr>
          <w:rFonts w:asciiTheme="majorHAnsi" w:eastAsia="Gulim" w:hAnsiTheme="majorHAnsi" w:cstheme="majorHAnsi"/>
          <w:lang w:eastAsia="ko-KR"/>
        </w:rPr>
      </w:pPr>
    </w:p>
    <w:p w14:paraId="1850804C" w14:textId="77777777" w:rsidR="00396FAF" w:rsidRPr="00E43BFB" w:rsidRDefault="00396FAF" w:rsidP="00396FAF">
      <w:pPr>
        <w:rPr>
          <w:rFonts w:asciiTheme="majorHAnsi" w:eastAsia="Gulim" w:hAnsiTheme="majorHAnsi" w:cstheme="majorHAnsi"/>
          <w:lang w:eastAsia="ko-KR"/>
        </w:rPr>
      </w:pPr>
    </w:p>
    <w:p w14:paraId="0FEE4AA1" w14:textId="77777777" w:rsidR="00396FAF" w:rsidRPr="00E43BFB" w:rsidRDefault="00396FAF" w:rsidP="00396FAF">
      <w:pPr>
        <w:rPr>
          <w:rFonts w:asciiTheme="majorHAnsi" w:eastAsia="Gulim" w:hAnsiTheme="majorHAnsi" w:cstheme="majorHAnsi"/>
          <w:lang w:eastAsia="ko-KR"/>
        </w:rPr>
      </w:pPr>
    </w:p>
    <w:p w14:paraId="1228E738" w14:textId="77777777" w:rsidR="00396FAF" w:rsidRPr="00E43BFB" w:rsidRDefault="00396FAF" w:rsidP="00396FAF">
      <w:pPr>
        <w:rPr>
          <w:rFonts w:asciiTheme="majorHAnsi" w:eastAsia="Gulim" w:hAnsiTheme="majorHAnsi" w:cstheme="majorHAnsi"/>
          <w:lang w:eastAsia="ko-KR"/>
        </w:rPr>
      </w:pPr>
    </w:p>
    <w:p w14:paraId="2F0F1F12" w14:textId="463B0105" w:rsidR="00396FAF" w:rsidRPr="00E43BFB" w:rsidRDefault="00396FAF" w:rsidP="00396FAF">
      <w:pPr>
        <w:rPr>
          <w:rFonts w:asciiTheme="majorHAnsi" w:eastAsia="Gulim" w:hAnsiTheme="majorHAnsi" w:cstheme="majorHAnsi"/>
          <w:lang w:eastAsia="ko-KR"/>
        </w:rPr>
      </w:pPr>
    </w:p>
    <w:p w14:paraId="60A30710" w14:textId="542E007A" w:rsidR="00396FAF" w:rsidRPr="00E43BFB" w:rsidRDefault="00396FAF" w:rsidP="00396FAF">
      <w:pPr>
        <w:rPr>
          <w:rFonts w:asciiTheme="majorHAnsi" w:eastAsia="Gulim" w:hAnsiTheme="majorHAnsi" w:cstheme="majorHAnsi"/>
          <w:lang w:eastAsia="ko-KR"/>
        </w:rPr>
      </w:pPr>
    </w:p>
    <w:p w14:paraId="03D52F5A" w14:textId="40F5C96F" w:rsidR="00396FAF" w:rsidRPr="00E43BFB" w:rsidRDefault="00396FAF" w:rsidP="00396FAF">
      <w:pPr>
        <w:rPr>
          <w:rFonts w:asciiTheme="majorHAnsi" w:eastAsia="Gulim" w:hAnsiTheme="majorHAnsi" w:cstheme="majorHAnsi"/>
          <w:lang w:eastAsia="ko-KR"/>
        </w:rPr>
      </w:pPr>
    </w:p>
    <w:p w14:paraId="303D843D" w14:textId="2A4B5529" w:rsidR="001B5F89" w:rsidRPr="00E43BFB" w:rsidRDefault="00CB4168" w:rsidP="00396FAF">
      <w:pPr>
        <w:rPr>
          <w:rFonts w:asciiTheme="majorHAnsi" w:eastAsia="Gulim" w:hAnsiTheme="majorHAnsi" w:cstheme="majorHAnsi"/>
          <w:lang w:eastAsia="ko-KR"/>
        </w:rPr>
        <w:sectPr w:rsidR="001B5F89" w:rsidRPr="00E43BFB" w:rsidSect="00272CD1">
          <w:headerReference w:type="default" r:id="rId106"/>
          <w:footerReference w:type="default" r:id="rId107"/>
          <w:type w:val="continuous"/>
          <w:pgSz w:w="12240" w:h="15840" w:code="1"/>
          <w:pgMar w:top="1800" w:right="720" w:bottom="720" w:left="720" w:header="720" w:footer="720" w:gutter="0"/>
          <w:pgNumType w:start="0"/>
          <w:cols w:space="360"/>
          <w:titlePg/>
          <w:docGrid w:linePitch="360"/>
        </w:sectPr>
      </w:pPr>
      <w:r w:rsidRPr="00E43BFB">
        <w:rPr>
          <w:rFonts w:asciiTheme="majorHAnsi" w:eastAsia="Gulim" w:hAnsiTheme="majorHAnsi" w:cstheme="majorHAnsi"/>
          <w:noProof/>
        </w:rPr>
        <w:drawing>
          <wp:anchor distT="0" distB="0" distL="114300" distR="114300" simplePos="0" relativeHeight="251658242" behindDoc="0" locked="0" layoutInCell="1" allowOverlap="1" wp14:anchorId="46CE5BE0" wp14:editId="1D6F7910">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108">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00D5E23F" w14:textId="77777777" w:rsidR="000A570B" w:rsidRPr="00E43BFB" w:rsidRDefault="000A570B" w:rsidP="003A212A">
      <w:pPr>
        <w:pStyle w:val="PURBlueStrong"/>
        <w:spacing w:after="240"/>
        <w:jc w:val="center"/>
        <w:rPr>
          <w:rFonts w:asciiTheme="majorHAnsi" w:eastAsia="Gulim" w:hAnsiTheme="majorHAnsi" w:cstheme="majorHAnsi"/>
          <w:b/>
        </w:rPr>
        <w:sectPr w:rsidR="000A570B" w:rsidRPr="00E43BFB" w:rsidSect="003A212A">
          <w:headerReference w:type="even" r:id="rId109"/>
          <w:headerReference w:type="default" r:id="rId110"/>
          <w:footerReference w:type="default" r:id="rId111"/>
          <w:headerReference w:type="first" r:id="rId112"/>
          <w:pgSz w:w="12240" w:h="15840" w:code="1"/>
          <w:pgMar w:top="720" w:right="720" w:bottom="720" w:left="720" w:header="432" w:footer="288" w:gutter="0"/>
          <w:pgNumType w:start="1"/>
          <w:cols w:space="360"/>
          <w:titlePg/>
          <w:docGrid w:linePitch="360"/>
        </w:sectPr>
      </w:pPr>
      <w:bookmarkStart w:id="5" w:name="TOC"/>
      <w:bookmarkStart w:id="6" w:name="_Toc286933253"/>
      <w:bookmarkEnd w:id="0"/>
      <w:bookmarkEnd w:id="1"/>
      <w:bookmarkEnd w:id="2"/>
      <w:bookmarkEnd w:id="3"/>
      <w:r w:rsidRPr="00E43BFB">
        <w:rPr>
          <w:rFonts w:asciiTheme="majorHAnsi" w:eastAsia="Gulim" w:hAnsiTheme="majorHAnsi" w:cstheme="majorHAnsi"/>
          <w:b/>
        </w:rPr>
        <w:lastRenderedPageBreak/>
        <w:t>목차</w:t>
      </w:r>
    </w:p>
    <w:p w14:paraId="675738D8" w14:textId="77777777" w:rsidR="00877834" w:rsidRDefault="000A570B">
      <w:pPr>
        <w:pStyle w:val="TOC1"/>
        <w:tabs>
          <w:tab w:val="right" w:leader="dot" w:pos="5210"/>
        </w:tabs>
        <w:rPr>
          <w:rFonts w:asciiTheme="minorHAnsi" w:hAnsiTheme="minorHAnsi"/>
          <w:b w:val="0"/>
          <w:caps w:val="0"/>
          <w:noProof/>
          <w:color w:val="auto"/>
          <w:sz w:val="22"/>
          <w:szCs w:val="22"/>
          <w:lang w:eastAsia="zh-CN"/>
        </w:rPr>
      </w:pPr>
      <w:r w:rsidRPr="00E43BFB">
        <w:rPr>
          <w:rFonts w:asciiTheme="majorHAnsi" w:eastAsia="Gulim" w:hAnsiTheme="majorHAnsi" w:cstheme="majorHAnsi"/>
        </w:rPr>
        <w:lastRenderedPageBreak/>
        <w:fldChar w:fldCharType="begin"/>
      </w:r>
      <w:r w:rsidRPr="00E43BFB">
        <w:rPr>
          <w:rFonts w:asciiTheme="majorHAnsi" w:eastAsia="Gulim" w:hAnsiTheme="majorHAnsi" w:cstheme="majorHAnsi"/>
        </w:rPr>
        <w:instrText xml:space="preserve"> TOC \h \z \t "PUR Product Name,2,PUR Section Heading,1" </w:instrText>
      </w:r>
      <w:r w:rsidRPr="00E43BFB">
        <w:rPr>
          <w:rFonts w:asciiTheme="majorHAnsi" w:eastAsia="Gulim" w:hAnsiTheme="majorHAnsi" w:cstheme="majorHAnsi"/>
        </w:rPr>
        <w:fldChar w:fldCharType="separate"/>
      </w:r>
      <w:hyperlink w:anchor="_Toc388544215" w:history="1">
        <w:r w:rsidR="00877834" w:rsidRPr="00C73726">
          <w:rPr>
            <w:rStyle w:val="Hyperlink"/>
            <w:rFonts w:asciiTheme="majorHAnsi" w:eastAsia="Gulim" w:hAnsiTheme="majorHAnsi" w:cstheme="majorHAnsi" w:hint="eastAsia"/>
            <w:noProof/>
            <w:lang w:eastAsia="ko-KR"/>
          </w:rPr>
          <w:t>서론</w:t>
        </w:r>
        <w:r w:rsidR="00877834">
          <w:rPr>
            <w:noProof/>
            <w:webHidden/>
          </w:rPr>
          <w:tab/>
        </w:r>
        <w:r w:rsidR="00877834">
          <w:rPr>
            <w:noProof/>
            <w:webHidden/>
          </w:rPr>
          <w:fldChar w:fldCharType="begin"/>
        </w:r>
        <w:r w:rsidR="00877834">
          <w:rPr>
            <w:noProof/>
            <w:webHidden/>
          </w:rPr>
          <w:instrText xml:space="preserve"> PAGEREF _Toc388544215 \h </w:instrText>
        </w:r>
        <w:r w:rsidR="00877834">
          <w:rPr>
            <w:noProof/>
            <w:webHidden/>
          </w:rPr>
        </w:r>
        <w:r w:rsidR="00877834">
          <w:rPr>
            <w:noProof/>
            <w:webHidden/>
          </w:rPr>
          <w:fldChar w:fldCharType="separate"/>
        </w:r>
        <w:r w:rsidR="007B0010">
          <w:rPr>
            <w:noProof/>
            <w:webHidden/>
          </w:rPr>
          <w:t>2</w:t>
        </w:r>
        <w:r w:rsidR="00877834">
          <w:rPr>
            <w:noProof/>
            <w:webHidden/>
          </w:rPr>
          <w:fldChar w:fldCharType="end"/>
        </w:r>
      </w:hyperlink>
    </w:p>
    <w:p w14:paraId="182C94E2" w14:textId="77777777" w:rsidR="00877834" w:rsidRDefault="008156D4">
      <w:pPr>
        <w:pStyle w:val="TOC1"/>
        <w:tabs>
          <w:tab w:val="right" w:leader="dot" w:pos="5210"/>
        </w:tabs>
        <w:rPr>
          <w:rFonts w:asciiTheme="minorHAnsi" w:hAnsiTheme="minorHAnsi"/>
          <w:b w:val="0"/>
          <w:caps w:val="0"/>
          <w:noProof/>
          <w:color w:val="auto"/>
          <w:sz w:val="22"/>
          <w:szCs w:val="22"/>
          <w:lang w:eastAsia="zh-CN"/>
        </w:rPr>
      </w:pPr>
      <w:hyperlink w:anchor="_Toc388544216" w:history="1">
        <w:r w:rsidR="00877834" w:rsidRPr="00C73726">
          <w:rPr>
            <w:rStyle w:val="Hyperlink"/>
            <w:rFonts w:asciiTheme="majorHAnsi" w:eastAsia="Gulim" w:hAnsiTheme="majorHAnsi" w:cstheme="majorHAnsi" w:hint="eastAsia"/>
            <w:noProof/>
            <w:lang w:eastAsia="ko-KR"/>
          </w:rPr>
          <w:t>공통</w:t>
        </w:r>
        <w:r w:rsidR="00877834" w:rsidRPr="00C73726">
          <w:rPr>
            <w:rStyle w:val="Hyperlink"/>
            <w:rFonts w:asciiTheme="majorHAnsi" w:eastAsia="Gulim" w:hAnsiTheme="majorHAnsi" w:cstheme="majorHAnsi"/>
            <w:noProof/>
            <w:lang w:eastAsia="ko-KR"/>
          </w:rPr>
          <w:t xml:space="preserve"> </w:t>
        </w:r>
        <w:r w:rsidR="00877834" w:rsidRPr="00C73726">
          <w:rPr>
            <w:rStyle w:val="Hyperlink"/>
            <w:rFonts w:asciiTheme="majorHAnsi" w:eastAsia="Gulim" w:hAnsiTheme="majorHAnsi" w:cstheme="majorHAnsi" w:hint="eastAsia"/>
            <w:noProof/>
            <w:lang w:eastAsia="ko-KR"/>
          </w:rPr>
          <w:t>라이선스</w:t>
        </w:r>
        <w:r w:rsidR="00877834" w:rsidRPr="00C73726">
          <w:rPr>
            <w:rStyle w:val="Hyperlink"/>
            <w:rFonts w:asciiTheme="majorHAnsi" w:eastAsia="Gulim" w:hAnsiTheme="majorHAnsi" w:cstheme="majorHAnsi"/>
            <w:noProof/>
            <w:lang w:eastAsia="ko-KR"/>
          </w:rPr>
          <w:t xml:space="preserve"> </w:t>
        </w:r>
        <w:r w:rsidR="00877834" w:rsidRPr="00C73726">
          <w:rPr>
            <w:rStyle w:val="Hyperlink"/>
            <w:rFonts w:asciiTheme="majorHAnsi" w:eastAsia="Gulim" w:hAnsiTheme="majorHAnsi" w:cstheme="majorHAnsi" w:hint="eastAsia"/>
            <w:noProof/>
            <w:lang w:eastAsia="ko-KR"/>
          </w:rPr>
          <w:t>조건</w:t>
        </w:r>
        <w:r w:rsidR="00877834">
          <w:rPr>
            <w:noProof/>
            <w:webHidden/>
          </w:rPr>
          <w:tab/>
        </w:r>
        <w:r w:rsidR="00877834">
          <w:rPr>
            <w:noProof/>
            <w:webHidden/>
          </w:rPr>
          <w:fldChar w:fldCharType="begin"/>
        </w:r>
        <w:r w:rsidR="00877834">
          <w:rPr>
            <w:noProof/>
            <w:webHidden/>
          </w:rPr>
          <w:instrText xml:space="preserve"> PAGEREF _Toc388544216 \h </w:instrText>
        </w:r>
        <w:r w:rsidR="00877834">
          <w:rPr>
            <w:noProof/>
            <w:webHidden/>
          </w:rPr>
        </w:r>
        <w:r w:rsidR="00877834">
          <w:rPr>
            <w:noProof/>
            <w:webHidden/>
          </w:rPr>
          <w:fldChar w:fldCharType="separate"/>
        </w:r>
        <w:r w:rsidR="007B0010">
          <w:rPr>
            <w:noProof/>
            <w:webHidden/>
          </w:rPr>
          <w:t>4</w:t>
        </w:r>
        <w:r w:rsidR="00877834">
          <w:rPr>
            <w:noProof/>
            <w:webHidden/>
          </w:rPr>
          <w:fldChar w:fldCharType="end"/>
        </w:r>
      </w:hyperlink>
    </w:p>
    <w:p w14:paraId="0158507D" w14:textId="77777777" w:rsidR="00877834" w:rsidRDefault="008156D4">
      <w:pPr>
        <w:pStyle w:val="TOC1"/>
        <w:tabs>
          <w:tab w:val="right" w:leader="dot" w:pos="5210"/>
        </w:tabs>
        <w:rPr>
          <w:rFonts w:asciiTheme="minorHAnsi" w:hAnsiTheme="minorHAnsi"/>
          <w:b w:val="0"/>
          <w:caps w:val="0"/>
          <w:noProof/>
          <w:color w:val="auto"/>
          <w:sz w:val="22"/>
          <w:szCs w:val="22"/>
          <w:lang w:eastAsia="zh-CN"/>
        </w:rPr>
      </w:pPr>
      <w:hyperlink w:anchor="_Toc388544217" w:history="1">
        <w:r w:rsidR="00877834" w:rsidRPr="00C73726">
          <w:rPr>
            <w:rStyle w:val="Hyperlink"/>
            <w:rFonts w:asciiTheme="majorHAnsi" w:eastAsia="Gulim" w:hAnsiTheme="majorHAnsi" w:cstheme="majorHAnsi" w:hint="eastAsia"/>
            <w:noProof/>
            <w:lang w:eastAsia="ko-KR"/>
          </w:rPr>
          <w:t>프로세서</w:t>
        </w:r>
        <w:r w:rsidR="00877834" w:rsidRPr="00C73726">
          <w:rPr>
            <w:rStyle w:val="Hyperlink"/>
            <w:rFonts w:asciiTheme="majorHAnsi" w:eastAsia="Gulim" w:hAnsiTheme="majorHAnsi" w:cstheme="majorHAnsi"/>
            <w:noProof/>
            <w:lang w:eastAsia="ko-KR"/>
          </w:rPr>
          <w:t xml:space="preserve"> </w:t>
        </w:r>
        <w:r w:rsidR="00877834" w:rsidRPr="00C73726">
          <w:rPr>
            <w:rStyle w:val="Hyperlink"/>
            <w:rFonts w:asciiTheme="majorHAnsi" w:eastAsia="Gulim" w:hAnsiTheme="majorHAnsi" w:cstheme="majorHAnsi" w:hint="eastAsia"/>
            <w:noProof/>
            <w:lang w:eastAsia="ko-KR"/>
          </w:rPr>
          <w:t>단위</w:t>
        </w:r>
        <w:r w:rsidR="00877834" w:rsidRPr="00C73726">
          <w:rPr>
            <w:rStyle w:val="Hyperlink"/>
            <w:rFonts w:asciiTheme="majorHAnsi" w:eastAsia="Gulim" w:hAnsiTheme="majorHAnsi" w:cstheme="majorHAnsi"/>
            <w:noProof/>
            <w:lang w:eastAsia="ko-KR"/>
          </w:rPr>
          <w:t xml:space="preserve"> </w:t>
        </w:r>
        <w:r w:rsidR="00877834" w:rsidRPr="00C73726">
          <w:rPr>
            <w:rStyle w:val="Hyperlink"/>
            <w:rFonts w:asciiTheme="majorHAnsi" w:eastAsia="Gulim" w:hAnsiTheme="majorHAnsi" w:cstheme="majorHAnsi" w:hint="eastAsia"/>
            <w:noProof/>
            <w:lang w:eastAsia="ko-KR"/>
          </w:rPr>
          <w:t>라이선스</w:t>
        </w:r>
        <w:r w:rsidR="00877834" w:rsidRPr="00C73726">
          <w:rPr>
            <w:rStyle w:val="Hyperlink"/>
            <w:rFonts w:asciiTheme="majorHAnsi" w:eastAsia="Gulim" w:hAnsiTheme="majorHAnsi" w:cstheme="majorHAnsi"/>
            <w:noProof/>
            <w:lang w:eastAsia="ko-KR"/>
          </w:rPr>
          <w:t xml:space="preserve"> </w:t>
        </w:r>
        <w:r w:rsidR="00877834" w:rsidRPr="00C73726">
          <w:rPr>
            <w:rStyle w:val="Hyperlink"/>
            <w:rFonts w:asciiTheme="majorHAnsi" w:eastAsia="Gulim" w:hAnsiTheme="majorHAnsi" w:cstheme="majorHAnsi" w:hint="eastAsia"/>
            <w:noProof/>
            <w:lang w:eastAsia="ko-KR"/>
          </w:rPr>
          <w:t>모델</w:t>
        </w:r>
        <w:r w:rsidR="00877834">
          <w:rPr>
            <w:noProof/>
            <w:webHidden/>
          </w:rPr>
          <w:tab/>
        </w:r>
        <w:r w:rsidR="00877834">
          <w:rPr>
            <w:noProof/>
            <w:webHidden/>
          </w:rPr>
          <w:fldChar w:fldCharType="begin"/>
        </w:r>
        <w:r w:rsidR="00877834">
          <w:rPr>
            <w:noProof/>
            <w:webHidden/>
          </w:rPr>
          <w:instrText xml:space="preserve"> PAGEREF _Toc388544217 \h </w:instrText>
        </w:r>
        <w:r w:rsidR="00877834">
          <w:rPr>
            <w:noProof/>
            <w:webHidden/>
          </w:rPr>
        </w:r>
        <w:r w:rsidR="00877834">
          <w:rPr>
            <w:noProof/>
            <w:webHidden/>
          </w:rPr>
          <w:fldChar w:fldCharType="separate"/>
        </w:r>
        <w:r w:rsidR="007B0010">
          <w:rPr>
            <w:noProof/>
            <w:webHidden/>
          </w:rPr>
          <w:t>11</w:t>
        </w:r>
        <w:r w:rsidR="00877834">
          <w:rPr>
            <w:noProof/>
            <w:webHidden/>
          </w:rPr>
          <w:fldChar w:fldCharType="end"/>
        </w:r>
      </w:hyperlink>
    </w:p>
    <w:p w14:paraId="3414693C" w14:textId="77777777" w:rsidR="00877834" w:rsidRDefault="008156D4">
      <w:pPr>
        <w:pStyle w:val="TOC2"/>
        <w:rPr>
          <w:noProof/>
          <w:color w:val="auto"/>
          <w:sz w:val="22"/>
          <w:lang w:eastAsia="zh-CN"/>
        </w:rPr>
      </w:pPr>
      <w:hyperlink w:anchor="_Toc388544218" w:history="1">
        <w:r w:rsidR="00877834" w:rsidRPr="00C73726">
          <w:rPr>
            <w:rStyle w:val="Hyperlink"/>
            <w:rFonts w:asciiTheme="majorHAnsi" w:eastAsia="Gulim" w:hAnsiTheme="majorHAnsi" w:cstheme="majorHAnsi"/>
            <w:noProof/>
            <w:lang w:val="fr-FR"/>
          </w:rPr>
          <w:t>Core Infrastructure Server Suite Datacenter</w:t>
        </w:r>
        <w:r w:rsidR="00877834">
          <w:rPr>
            <w:noProof/>
            <w:webHidden/>
          </w:rPr>
          <w:tab/>
        </w:r>
        <w:r w:rsidR="00877834">
          <w:rPr>
            <w:noProof/>
            <w:webHidden/>
          </w:rPr>
          <w:fldChar w:fldCharType="begin"/>
        </w:r>
        <w:r w:rsidR="00877834">
          <w:rPr>
            <w:noProof/>
            <w:webHidden/>
          </w:rPr>
          <w:instrText xml:space="preserve"> PAGEREF _Toc388544218 \h </w:instrText>
        </w:r>
        <w:r w:rsidR="00877834">
          <w:rPr>
            <w:noProof/>
            <w:webHidden/>
          </w:rPr>
        </w:r>
        <w:r w:rsidR="00877834">
          <w:rPr>
            <w:noProof/>
            <w:webHidden/>
          </w:rPr>
          <w:fldChar w:fldCharType="separate"/>
        </w:r>
        <w:r w:rsidR="007B0010">
          <w:rPr>
            <w:noProof/>
            <w:webHidden/>
          </w:rPr>
          <w:t>13</w:t>
        </w:r>
        <w:r w:rsidR="00877834">
          <w:rPr>
            <w:noProof/>
            <w:webHidden/>
          </w:rPr>
          <w:fldChar w:fldCharType="end"/>
        </w:r>
      </w:hyperlink>
    </w:p>
    <w:p w14:paraId="0E15E184" w14:textId="77777777" w:rsidR="00877834" w:rsidRDefault="008156D4">
      <w:pPr>
        <w:pStyle w:val="TOC2"/>
        <w:rPr>
          <w:noProof/>
          <w:color w:val="auto"/>
          <w:sz w:val="22"/>
          <w:lang w:eastAsia="zh-CN"/>
        </w:rPr>
      </w:pPr>
      <w:hyperlink w:anchor="_Toc388544219" w:history="1">
        <w:r w:rsidR="00877834" w:rsidRPr="00C73726">
          <w:rPr>
            <w:rStyle w:val="Hyperlink"/>
            <w:rFonts w:asciiTheme="majorHAnsi" w:eastAsia="Gulim" w:hAnsiTheme="majorHAnsi" w:cstheme="majorHAnsi"/>
            <w:noProof/>
            <w:lang w:eastAsia="ko-KR"/>
          </w:rPr>
          <w:t>Core Infrastructure Server Suite Standard</w:t>
        </w:r>
        <w:r w:rsidR="00877834">
          <w:rPr>
            <w:noProof/>
            <w:webHidden/>
          </w:rPr>
          <w:tab/>
        </w:r>
        <w:r w:rsidR="00877834">
          <w:rPr>
            <w:noProof/>
            <w:webHidden/>
          </w:rPr>
          <w:fldChar w:fldCharType="begin"/>
        </w:r>
        <w:r w:rsidR="00877834">
          <w:rPr>
            <w:noProof/>
            <w:webHidden/>
          </w:rPr>
          <w:instrText xml:space="preserve"> PAGEREF _Toc388544219 \h </w:instrText>
        </w:r>
        <w:r w:rsidR="00877834">
          <w:rPr>
            <w:noProof/>
            <w:webHidden/>
          </w:rPr>
        </w:r>
        <w:r w:rsidR="00877834">
          <w:rPr>
            <w:noProof/>
            <w:webHidden/>
          </w:rPr>
          <w:fldChar w:fldCharType="separate"/>
        </w:r>
        <w:r w:rsidR="007B0010">
          <w:rPr>
            <w:noProof/>
            <w:webHidden/>
          </w:rPr>
          <w:t>14</w:t>
        </w:r>
        <w:r w:rsidR="00877834">
          <w:rPr>
            <w:noProof/>
            <w:webHidden/>
          </w:rPr>
          <w:fldChar w:fldCharType="end"/>
        </w:r>
      </w:hyperlink>
    </w:p>
    <w:p w14:paraId="78794533" w14:textId="77777777" w:rsidR="00877834" w:rsidRDefault="008156D4">
      <w:pPr>
        <w:pStyle w:val="TOC2"/>
        <w:rPr>
          <w:noProof/>
          <w:color w:val="auto"/>
          <w:sz w:val="22"/>
          <w:lang w:eastAsia="zh-CN"/>
        </w:rPr>
      </w:pPr>
      <w:hyperlink w:anchor="_Toc388544220" w:history="1">
        <w:r w:rsidR="00877834" w:rsidRPr="00C73726">
          <w:rPr>
            <w:rStyle w:val="Hyperlink"/>
            <w:rFonts w:asciiTheme="majorHAnsi" w:eastAsia="Gulim" w:hAnsiTheme="majorHAnsi" w:cstheme="majorHAnsi"/>
            <w:noProof/>
            <w:lang w:eastAsia="ko-KR"/>
          </w:rPr>
          <w:t>Hosting 2010 R2</w:t>
        </w:r>
        <w:r w:rsidR="00877834" w:rsidRPr="00C73726">
          <w:rPr>
            <w:rStyle w:val="Hyperlink"/>
            <w:rFonts w:asciiTheme="majorHAnsi" w:eastAsia="Gulim" w:hAnsiTheme="majorHAnsi" w:cstheme="majorHAnsi" w:hint="eastAsia"/>
            <w:noProof/>
            <w:lang w:eastAsia="ko-KR"/>
          </w:rPr>
          <w:t>용</w:t>
        </w:r>
        <w:r w:rsidR="00877834" w:rsidRPr="00C73726">
          <w:rPr>
            <w:rStyle w:val="Hyperlink"/>
            <w:rFonts w:asciiTheme="majorHAnsi" w:eastAsia="Gulim" w:hAnsiTheme="majorHAnsi" w:cstheme="majorHAnsi"/>
            <w:noProof/>
            <w:lang w:eastAsia="ko-KR"/>
          </w:rPr>
          <w:t xml:space="preserve"> Forefront Identity Manager </w:t>
        </w:r>
        <w:r w:rsidR="00877834" w:rsidRPr="00C73726">
          <w:rPr>
            <w:rStyle w:val="Hyperlink"/>
            <w:rFonts w:asciiTheme="majorHAnsi" w:eastAsia="Gulim" w:hAnsiTheme="majorHAnsi" w:cstheme="majorHAnsi" w:hint="eastAsia"/>
            <w:noProof/>
            <w:lang w:eastAsia="ko-KR"/>
          </w:rPr>
          <w:t>동기화</w:t>
        </w:r>
        <w:r w:rsidR="00877834" w:rsidRPr="00C73726">
          <w:rPr>
            <w:rStyle w:val="Hyperlink"/>
            <w:rFonts w:asciiTheme="majorHAnsi" w:eastAsia="Gulim" w:hAnsiTheme="majorHAnsi" w:cstheme="majorHAnsi"/>
            <w:noProof/>
            <w:lang w:eastAsia="ko-KR"/>
          </w:rPr>
          <w:t xml:space="preserve"> </w:t>
        </w:r>
        <w:r w:rsidR="00877834" w:rsidRPr="00C73726">
          <w:rPr>
            <w:rStyle w:val="Hyperlink"/>
            <w:rFonts w:asciiTheme="majorHAnsi" w:eastAsia="Gulim" w:hAnsiTheme="majorHAnsi" w:cstheme="majorHAnsi" w:hint="eastAsia"/>
            <w:noProof/>
            <w:lang w:eastAsia="ko-KR"/>
          </w:rPr>
          <w:t>서비스</w:t>
        </w:r>
        <w:r w:rsidR="00877834">
          <w:rPr>
            <w:noProof/>
            <w:webHidden/>
          </w:rPr>
          <w:tab/>
        </w:r>
        <w:r w:rsidR="00877834">
          <w:rPr>
            <w:noProof/>
            <w:webHidden/>
          </w:rPr>
          <w:fldChar w:fldCharType="begin"/>
        </w:r>
        <w:r w:rsidR="00877834">
          <w:rPr>
            <w:noProof/>
            <w:webHidden/>
          </w:rPr>
          <w:instrText xml:space="preserve"> PAGEREF _Toc388544220 \h </w:instrText>
        </w:r>
        <w:r w:rsidR="00877834">
          <w:rPr>
            <w:noProof/>
            <w:webHidden/>
          </w:rPr>
        </w:r>
        <w:r w:rsidR="00877834">
          <w:rPr>
            <w:noProof/>
            <w:webHidden/>
          </w:rPr>
          <w:fldChar w:fldCharType="separate"/>
        </w:r>
        <w:r w:rsidR="007B0010">
          <w:rPr>
            <w:noProof/>
            <w:webHidden/>
          </w:rPr>
          <w:t>15</w:t>
        </w:r>
        <w:r w:rsidR="00877834">
          <w:rPr>
            <w:noProof/>
            <w:webHidden/>
          </w:rPr>
          <w:fldChar w:fldCharType="end"/>
        </w:r>
      </w:hyperlink>
    </w:p>
    <w:p w14:paraId="5F60BF95" w14:textId="77777777" w:rsidR="00877834" w:rsidRDefault="008156D4">
      <w:pPr>
        <w:pStyle w:val="TOC2"/>
        <w:rPr>
          <w:noProof/>
          <w:color w:val="auto"/>
          <w:sz w:val="22"/>
          <w:lang w:eastAsia="zh-CN"/>
        </w:rPr>
      </w:pPr>
      <w:hyperlink w:anchor="_Toc388544221" w:history="1">
        <w:r w:rsidR="00877834" w:rsidRPr="00C73726">
          <w:rPr>
            <w:rStyle w:val="Hyperlink"/>
            <w:rFonts w:asciiTheme="majorHAnsi" w:eastAsia="Gulim" w:hAnsiTheme="majorHAnsi" w:cstheme="majorHAnsi"/>
            <w:noProof/>
            <w:lang w:eastAsia="ko-KR"/>
          </w:rPr>
          <w:t>Microsoft Dynamics C5 2012</w:t>
        </w:r>
        <w:r w:rsidR="00877834">
          <w:rPr>
            <w:noProof/>
            <w:webHidden/>
          </w:rPr>
          <w:tab/>
        </w:r>
        <w:r w:rsidR="00877834">
          <w:rPr>
            <w:noProof/>
            <w:webHidden/>
          </w:rPr>
          <w:fldChar w:fldCharType="begin"/>
        </w:r>
        <w:r w:rsidR="00877834">
          <w:rPr>
            <w:noProof/>
            <w:webHidden/>
          </w:rPr>
          <w:instrText xml:space="preserve"> PAGEREF _Toc388544221 \h </w:instrText>
        </w:r>
        <w:r w:rsidR="00877834">
          <w:rPr>
            <w:noProof/>
            <w:webHidden/>
          </w:rPr>
        </w:r>
        <w:r w:rsidR="00877834">
          <w:rPr>
            <w:noProof/>
            <w:webHidden/>
          </w:rPr>
          <w:fldChar w:fldCharType="separate"/>
        </w:r>
        <w:r w:rsidR="007B0010">
          <w:rPr>
            <w:noProof/>
            <w:webHidden/>
          </w:rPr>
          <w:t>15</w:t>
        </w:r>
        <w:r w:rsidR="00877834">
          <w:rPr>
            <w:noProof/>
            <w:webHidden/>
          </w:rPr>
          <w:fldChar w:fldCharType="end"/>
        </w:r>
      </w:hyperlink>
    </w:p>
    <w:p w14:paraId="1DA29790" w14:textId="77777777" w:rsidR="00877834" w:rsidRDefault="008156D4">
      <w:pPr>
        <w:pStyle w:val="TOC2"/>
        <w:rPr>
          <w:noProof/>
          <w:color w:val="auto"/>
          <w:sz w:val="22"/>
          <w:lang w:eastAsia="zh-CN"/>
        </w:rPr>
      </w:pPr>
      <w:hyperlink w:anchor="_Toc388544222" w:history="1">
        <w:r w:rsidR="00877834" w:rsidRPr="00C73726">
          <w:rPr>
            <w:rStyle w:val="Hyperlink"/>
            <w:rFonts w:asciiTheme="majorHAnsi" w:eastAsia="Gulim" w:hAnsiTheme="majorHAnsi" w:cstheme="majorHAnsi"/>
            <w:noProof/>
            <w:lang w:eastAsia="ko-KR"/>
          </w:rPr>
          <w:t>Microsoft Dynamics GP 2013</w:t>
        </w:r>
        <w:r w:rsidR="00877834">
          <w:rPr>
            <w:noProof/>
            <w:webHidden/>
          </w:rPr>
          <w:tab/>
        </w:r>
        <w:r w:rsidR="00877834">
          <w:rPr>
            <w:noProof/>
            <w:webHidden/>
          </w:rPr>
          <w:fldChar w:fldCharType="begin"/>
        </w:r>
        <w:r w:rsidR="00877834">
          <w:rPr>
            <w:noProof/>
            <w:webHidden/>
          </w:rPr>
          <w:instrText xml:space="preserve"> PAGEREF _Toc388544222 \h </w:instrText>
        </w:r>
        <w:r w:rsidR="00877834">
          <w:rPr>
            <w:noProof/>
            <w:webHidden/>
          </w:rPr>
        </w:r>
        <w:r w:rsidR="00877834">
          <w:rPr>
            <w:noProof/>
            <w:webHidden/>
          </w:rPr>
          <w:fldChar w:fldCharType="separate"/>
        </w:r>
        <w:r w:rsidR="007B0010">
          <w:rPr>
            <w:noProof/>
            <w:webHidden/>
          </w:rPr>
          <w:t>16</w:t>
        </w:r>
        <w:r w:rsidR="00877834">
          <w:rPr>
            <w:noProof/>
            <w:webHidden/>
          </w:rPr>
          <w:fldChar w:fldCharType="end"/>
        </w:r>
      </w:hyperlink>
    </w:p>
    <w:p w14:paraId="019D4064" w14:textId="77777777" w:rsidR="00877834" w:rsidRDefault="008156D4">
      <w:pPr>
        <w:pStyle w:val="TOC2"/>
        <w:rPr>
          <w:noProof/>
          <w:color w:val="auto"/>
          <w:sz w:val="22"/>
          <w:lang w:eastAsia="zh-CN"/>
        </w:rPr>
      </w:pPr>
      <w:hyperlink w:anchor="_Toc388544223" w:history="1">
        <w:r w:rsidR="00877834" w:rsidRPr="00C73726">
          <w:rPr>
            <w:rStyle w:val="Hyperlink"/>
            <w:rFonts w:asciiTheme="majorHAnsi" w:eastAsia="Gulim" w:hAnsiTheme="majorHAnsi" w:cstheme="majorHAnsi"/>
            <w:noProof/>
            <w:lang w:eastAsia="ko-KR"/>
          </w:rPr>
          <w:t>Microsoft Dynamics NAV 2013 R2</w:t>
        </w:r>
        <w:r w:rsidR="00877834">
          <w:rPr>
            <w:noProof/>
            <w:webHidden/>
          </w:rPr>
          <w:tab/>
        </w:r>
        <w:r w:rsidR="00877834">
          <w:rPr>
            <w:noProof/>
            <w:webHidden/>
          </w:rPr>
          <w:fldChar w:fldCharType="begin"/>
        </w:r>
        <w:r w:rsidR="00877834">
          <w:rPr>
            <w:noProof/>
            <w:webHidden/>
          </w:rPr>
          <w:instrText xml:space="preserve"> PAGEREF _Toc388544223 \h </w:instrText>
        </w:r>
        <w:r w:rsidR="00877834">
          <w:rPr>
            <w:noProof/>
            <w:webHidden/>
          </w:rPr>
        </w:r>
        <w:r w:rsidR="00877834">
          <w:rPr>
            <w:noProof/>
            <w:webHidden/>
          </w:rPr>
          <w:fldChar w:fldCharType="separate"/>
        </w:r>
        <w:r w:rsidR="007B0010">
          <w:rPr>
            <w:noProof/>
            <w:webHidden/>
          </w:rPr>
          <w:t>16</w:t>
        </w:r>
        <w:r w:rsidR="00877834">
          <w:rPr>
            <w:noProof/>
            <w:webHidden/>
          </w:rPr>
          <w:fldChar w:fldCharType="end"/>
        </w:r>
      </w:hyperlink>
    </w:p>
    <w:p w14:paraId="08BBDDFA" w14:textId="77777777" w:rsidR="00877834" w:rsidRDefault="008156D4">
      <w:pPr>
        <w:pStyle w:val="TOC2"/>
        <w:rPr>
          <w:noProof/>
          <w:color w:val="auto"/>
          <w:sz w:val="22"/>
          <w:lang w:eastAsia="zh-CN"/>
        </w:rPr>
      </w:pPr>
      <w:hyperlink w:anchor="_Toc388544224" w:history="1">
        <w:r w:rsidR="00877834" w:rsidRPr="00C73726">
          <w:rPr>
            <w:rStyle w:val="Hyperlink"/>
            <w:rFonts w:asciiTheme="majorHAnsi" w:eastAsia="Gulim" w:hAnsiTheme="majorHAnsi" w:cstheme="majorHAnsi"/>
            <w:noProof/>
            <w:lang w:eastAsia="ko-KR"/>
          </w:rPr>
          <w:t>Microsoft Dynamics SL 2011</w:t>
        </w:r>
        <w:r w:rsidR="00877834">
          <w:rPr>
            <w:noProof/>
            <w:webHidden/>
          </w:rPr>
          <w:tab/>
        </w:r>
        <w:r w:rsidR="00877834">
          <w:rPr>
            <w:noProof/>
            <w:webHidden/>
          </w:rPr>
          <w:fldChar w:fldCharType="begin"/>
        </w:r>
        <w:r w:rsidR="00877834">
          <w:rPr>
            <w:noProof/>
            <w:webHidden/>
          </w:rPr>
          <w:instrText xml:space="preserve"> PAGEREF _Toc388544224 \h </w:instrText>
        </w:r>
        <w:r w:rsidR="00877834">
          <w:rPr>
            <w:noProof/>
            <w:webHidden/>
          </w:rPr>
        </w:r>
        <w:r w:rsidR="00877834">
          <w:rPr>
            <w:noProof/>
            <w:webHidden/>
          </w:rPr>
          <w:fldChar w:fldCharType="separate"/>
        </w:r>
        <w:r w:rsidR="007B0010">
          <w:rPr>
            <w:noProof/>
            <w:webHidden/>
          </w:rPr>
          <w:t>17</w:t>
        </w:r>
        <w:r w:rsidR="00877834">
          <w:rPr>
            <w:noProof/>
            <w:webHidden/>
          </w:rPr>
          <w:fldChar w:fldCharType="end"/>
        </w:r>
      </w:hyperlink>
    </w:p>
    <w:p w14:paraId="2A3F624A" w14:textId="77777777" w:rsidR="00877834" w:rsidRDefault="008156D4">
      <w:pPr>
        <w:pStyle w:val="TOC2"/>
        <w:rPr>
          <w:noProof/>
          <w:color w:val="auto"/>
          <w:sz w:val="22"/>
          <w:lang w:eastAsia="zh-CN"/>
        </w:rPr>
      </w:pPr>
      <w:hyperlink w:anchor="_Toc388544225" w:history="1">
        <w:r w:rsidR="00877834" w:rsidRPr="00C73726">
          <w:rPr>
            <w:rStyle w:val="Hyperlink"/>
            <w:rFonts w:asciiTheme="majorHAnsi" w:eastAsia="Gulim" w:hAnsiTheme="majorHAnsi" w:cstheme="majorHAnsi"/>
            <w:noProof/>
            <w:lang w:eastAsia="ko-KR"/>
          </w:rPr>
          <w:t>Provisioning System</w:t>
        </w:r>
        <w:r w:rsidR="00877834">
          <w:rPr>
            <w:noProof/>
            <w:webHidden/>
          </w:rPr>
          <w:tab/>
        </w:r>
        <w:r w:rsidR="00877834">
          <w:rPr>
            <w:noProof/>
            <w:webHidden/>
          </w:rPr>
          <w:fldChar w:fldCharType="begin"/>
        </w:r>
        <w:r w:rsidR="00877834">
          <w:rPr>
            <w:noProof/>
            <w:webHidden/>
          </w:rPr>
          <w:instrText xml:space="preserve"> PAGEREF _Toc388544225 \h </w:instrText>
        </w:r>
        <w:r w:rsidR="00877834">
          <w:rPr>
            <w:noProof/>
            <w:webHidden/>
          </w:rPr>
        </w:r>
        <w:r w:rsidR="00877834">
          <w:rPr>
            <w:noProof/>
            <w:webHidden/>
          </w:rPr>
          <w:fldChar w:fldCharType="separate"/>
        </w:r>
        <w:r w:rsidR="007B0010">
          <w:rPr>
            <w:noProof/>
            <w:webHidden/>
          </w:rPr>
          <w:t>17</w:t>
        </w:r>
        <w:r w:rsidR="00877834">
          <w:rPr>
            <w:noProof/>
            <w:webHidden/>
          </w:rPr>
          <w:fldChar w:fldCharType="end"/>
        </w:r>
      </w:hyperlink>
    </w:p>
    <w:p w14:paraId="5CAA8523" w14:textId="77777777" w:rsidR="00877834" w:rsidRDefault="008156D4">
      <w:pPr>
        <w:pStyle w:val="TOC2"/>
        <w:rPr>
          <w:noProof/>
          <w:color w:val="auto"/>
          <w:sz w:val="22"/>
          <w:lang w:eastAsia="zh-CN"/>
        </w:rPr>
      </w:pPr>
      <w:hyperlink w:anchor="_Toc388544226" w:history="1">
        <w:r w:rsidR="00877834" w:rsidRPr="00C73726">
          <w:rPr>
            <w:rStyle w:val="Hyperlink"/>
            <w:rFonts w:asciiTheme="majorHAnsi" w:eastAsia="Gulim" w:hAnsiTheme="majorHAnsi" w:cstheme="majorHAnsi"/>
            <w:noProof/>
            <w:lang w:eastAsia="ko-KR"/>
          </w:rPr>
          <w:t xml:space="preserve">SharePoint 2013 </w:t>
        </w:r>
        <w:r w:rsidR="00877834" w:rsidRPr="00C73726">
          <w:rPr>
            <w:rStyle w:val="Hyperlink"/>
            <w:rFonts w:asciiTheme="majorHAnsi" w:eastAsia="Gulim" w:hAnsiTheme="majorHAnsi" w:cstheme="majorHAnsi" w:hint="eastAsia"/>
            <w:noProof/>
            <w:lang w:eastAsia="ko-KR"/>
          </w:rPr>
          <w:t>호스팅</w:t>
        </w:r>
        <w:r w:rsidR="00877834">
          <w:rPr>
            <w:noProof/>
            <w:webHidden/>
          </w:rPr>
          <w:tab/>
        </w:r>
        <w:r w:rsidR="00877834">
          <w:rPr>
            <w:noProof/>
            <w:webHidden/>
          </w:rPr>
          <w:fldChar w:fldCharType="begin"/>
        </w:r>
        <w:r w:rsidR="00877834">
          <w:rPr>
            <w:noProof/>
            <w:webHidden/>
          </w:rPr>
          <w:instrText xml:space="preserve"> PAGEREF _Toc388544226 \h </w:instrText>
        </w:r>
        <w:r w:rsidR="00877834">
          <w:rPr>
            <w:noProof/>
            <w:webHidden/>
          </w:rPr>
        </w:r>
        <w:r w:rsidR="00877834">
          <w:rPr>
            <w:noProof/>
            <w:webHidden/>
          </w:rPr>
          <w:fldChar w:fldCharType="separate"/>
        </w:r>
        <w:r w:rsidR="007B0010">
          <w:rPr>
            <w:noProof/>
            <w:webHidden/>
          </w:rPr>
          <w:t>18</w:t>
        </w:r>
        <w:r w:rsidR="00877834">
          <w:rPr>
            <w:noProof/>
            <w:webHidden/>
          </w:rPr>
          <w:fldChar w:fldCharType="end"/>
        </w:r>
      </w:hyperlink>
    </w:p>
    <w:p w14:paraId="14C28684" w14:textId="77777777" w:rsidR="00877834" w:rsidRDefault="008156D4">
      <w:pPr>
        <w:pStyle w:val="TOC2"/>
        <w:rPr>
          <w:noProof/>
          <w:color w:val="auto"/>
          <w:sz w:val="22"/>
          <w:lang w:eastAsia="zh-CN"/>
        </w:rPr>
      </w:pPr>
      <w:hyperlink w:anchor="_Toc388544227" w:history="1">
        <w:r w:rsidR="00877834" w:rsidRPr="00C73726">
          <w:rPr>
            <w:rStyle w:val="Hyperlink"/>
            <w:rFonts w:asciiTheme="majorHAnsi" w:eastAsia="Gulim" w:hAnsiTheme="majorHAnsi" w:cstheme="majorHAnsi"/>
            <w:noProof/>
            <w:lang w:eastAsia="ko-KR"/>
          </w:rPr>
          <w:t>System Center 2012 R2 Datacenter</w:t>
        </w:r>
        <w:r w:rsidR="00877834">
          <w:rPr>
            <w:noProof/>
            <w:webHidden/>
          </w:rPr>
          <w:tab/>
        </w:r>
        <w:r w:rsidR="00877834">
          <w:rPr>
            <w:noProof/>
            <w:webHidden/>
          </w:rPr>
          <w:fldChar w:fldCharType="begin"/>
        </w:r>
        <w:r w:rsidR="00877834">
          <w:rPr>
            <w:noProof/>
            <w:webHidden/>
          </w:rPr>
          <w:instrText xml:space="preserve"> PAGEREF _Toc388544227 \h </w:instrText>
        </w:r>
        <w:r w:rsidR="00877834">
          <w:rPr>
            <w:noProof/>
            <w:webHidden/>
          </w:rPr>
        </w:r>
        <w:r w:rsidR="00877834">
          <w:rPr>
            <w:noProof/>
            <w:webHidden/>
          </w:rPr>
          <w:fldChar w:fldCharType="separate"/>
        </w:r>
        <w:r w:rsidR="007B0010">
          <w:rPr>
            <w:noProof/>
            <w:webHidden/>
          </w:rPr>
          <w:t>18</w:t>
        </w:r>
        <w:r w:rsidR="00877834">
          <w:rPr>
            <w:noProof/>
            <w:webHidden/>
          </w:rPr>
          <w:fldChar w:fldCharType="end"/>
        </w:r>
      </w:hyperlink>
    </w:p>
    <w:p w14:paraId="05AF3C51" w14:textId="77777777" w:rsidR="00877834" w:rsidRDefault="008156D4">
      <w:pPr>
        <w:pStyle w:val="TOC2"/>
        <w:rPr>
          <w:noProof/>
          <w:color w:val="auto"/>
          <w:sz w:val="22"/>
          <w:lang w:eastAsia="zh-CN"/>
        </w:rPr>
      </w:pPr>
      <w:hyperlink w:anchor="_Toc388544228" w:history="1">
        <w:r w:rsidR="00877834" w:rsidRPr="00C73726">
          <w:rPr>
            <w:rStyle w:val="Hyperlink"/>
            <w:rFonts w:asciiTheme="majorHAnsi" w:eastAsia="Gulim" w:hAnsiTheme="majorHAnsi" w:cstheme="majorHAnsi"/>
            <w:noProof/>
            <w:lang w:eastAsia="ko-KR"/>
          </w:rPr>
          <w:t>System Center 2012 R2 Standard</w:t>
        </w:r>
        <w:r w:rsidR="00877834">
          <w:rPr>
            <w:noProof/>
            <w:webHidden/>
          </w:rPr>
          <w:tab/>
        </w:r>
        <w:r w:rsidR="00877834">
          <w:rPr>
            <w:noProof/>
            <w:webHidden/>
          </w:rPr>
          <w:fldChar w:fldCharType="begin"/>
        </w:r>
        <w:r w:rsidR="00877834">
          <w:rPr>
            <w:noProof/>
            <w:webHidden/>
          </w:rPr>
          <w:instrText xml:space="preserve"> PAGEREF _Toc388544228 \h </w:instrText>
        </w:r>
        <w:r w:rsidR="00877834">
          <w:rPr>
            <w:noProof/>
            <w:webHidden/>
          </w:rPr>
        </w:r>
        <w:r w:rsidR="00877834">
          <w:rPr>
            <w:noProof/>
            <w:webHidden/>
          </w:rPr>
          <w:fldChar w:fldCharType="separate"/>
        </w:r>
        <w:r w:rsidR="007B0010">
          <w:rPr>
            <w:noProof/>
            <w:webHidden/>
          </w:rPr>
          <w:t>19</w:t>
        </w:r>
        <w:r w:rsidR="00877834">
          <w:rPr>
            <w:noProof/>
            <w:webHidden/>
          </w:rPr>
          <w:fldChar w:fldCharType="end"/>
        </w:r>
      </w:hyperlink>
    </w:p>
    <w:p w14:paraId="2EA9920B" w14:textId="77777777" w:rsidR="00877834" w:rsidRDefault="008156D4">
      <w:pPr>
        <w:pStyle w:val="TOC2"/>
        <w:rPr>
          <w:noProof/>
          <w:color w:val="auto"/>
          <w:sz w:val="22"/>
          <w:lang w:eastAsia="zh-CN"/>
        </w:rPr>
      </w:pPr>
      <w:hyperlink w:anchor="_Toc388544229" w:history="1">
        <w:r w:rsidR="00877834" w:rsidRPr="00C73726">
          <w:rPr>
            <w:rStyle w:val="Hyperlink"/>
            <w:rFonts w:asciiTheme="majorHAnsi" w:eastAsia="Gulim" w:hAnsiTheme="majorHAnsi" w:cstheme="majorHAnsi"/>
            <w:noProof/>
            <w:lang w:eastAsia="ko-KR"/>
          </w:rPr>
          <w:t>Windows Server 2012 R2 Datacenter</w:t>
        </w:r>
        <w:r w:rsidR="00877834">
          <w:rPr>
            <w:noProof/>
            <w:webHidden/>
          </w:rPr>
          <w:tab/>
        </w:r>
        <w:r w:rsidR="00877834">
          <w:rPr>
            <w:noProof/>
            <w:webHidden/>
          </w:rPr>
          <w:fldChar w:fldCharType="begin"/>
        </w:r>
        <w:r w:rsidR="00877834">
          <w:rPr>
            <w:noProof/>
            <w:webHidden/>
          </w:rPr>
          <w:instrText xml:space="preserve"> PAGEREF _Toc388544229 \h </w:instrText>
        </w:r>
        <w:r w:rsidR="00877834">
          <w:rPr>
            <w:noProof/>
            <w:webHidden/>
          </w:rPr>
        </w:r>
        <w:r w:rsidR="00877834">
          <w:rPr>
            <w:noProof/>
            <w:webHidden/>
          </w:rPr>
          <w:fldChar w:fldCharType="separate"/>
        </w:r>
        <w:r w:rsidR="007B0010">
          <w:rPr>
            <w:noProof/>
            <w:webHidden/>
          </w:rPr>
          <w:t>20</w:t>
        </w:r>
        <w:r w:rsidR="00877834">
          <w:rPr>
            <w:noProof/>
            <w:webHidden/>
          </w:rPr>
          <w:fldChar w:fldCharType="end"/>
        </w:r>
      </w:hyperlink>
    </w:p>
    <w:p w14:paraId="3A5486B0" w14:textId="77777777" w:rsidR="00877834" w:rsidRDefault="008156D4">
      <w:pPr>
        <w:pStyle w:val="TOC2"/>
        <w:rPr>
          <w:noProof/>
          <w:color w:val="auto"/>
          <w:sz w:val="22"/>
          <w:lang w:eastAsia="zh-CN"/>
        </w:rPr>
      </w:pPr>
      <w:hyperlink w:anchor="_Toc388544230" w:history="1">
        <w:r w:rsidR="00877834" w:rsidRPr="00C73726">
          <w:rPr>
            <w:rStyle w:val="Hyperlink"/>
            <w:rFonts w:asciiTheme="majorHAnsi" w:eastAsia="Gulim" w:hAnsiTheme="majorHAnsi" w:cstheme="majorHAnsi"/>
            <w:noProof/>
            <w:lang w:eastAsia="ko-KR"/>
          </w:rPr>
          <w:t>Windows Server 2012 R2 Standard</w:t>
        </w:r>
        <w:r w:rsidR="00877834">
          <w:rPr>
            <w:noProof/>
            <w:webHidden/>
          </w:rPr>
          <w:tab/>
        </w:r>
        <w:r w:rsidR="00877834">
          <w:rPr>
            <w:noProof/>
            <w:webHidden/>
          </w:rPr>
          <w:fldChar w:fldCharType="begin"/>
        </w:r>
        <w:r w:rsidR="00877834">
          <w:rPr>
            <w:noProof/>
            <w:webHidden/>
          </w:rPr>
          <w:instrText xml:space="preserve"> PAGEREF _Toc388544230 \h </w:instrText>
        </w:r>
        <w:r w:rsidR="00877834">
          <w:rPr>
            <w:noProof/>
            <w:webHidden/>
          </w:rPr>
        </w:r>
        <w:r w:rsidR="00877834">
          <w:rPr>
            <w:noProof/>
            <w:webHidden/>
          </w:rPr>
          <w:fldChar w:fldCharType="separate"/>
        </w:r>
        <w:r w:rsidR="007B0010">
          <w:rPr>
            <w:noProof/>
            <w:webHidden/>
          </w:rPr>
          <w:t>21</w:t>
        </w:r>
        <w:r w:rsidR="00877834">
          <w:rPr>
            <w:noProof/>
            <w:webHidden/>
          </w:rPr>
          <w:fldChar w:fldCharType="end"/>
        </w:r>
      </w:hyperlink>
    </w:p>
    <w:p w14:paraId="57BFEDD8" w14:textId="77777777" w:rsidR="00877834" w:rsidRDefault="008156D4">
      <w:pPr>
        <w:pStyle w:val="TOC2"/>
        <w:rPr>
          <w:noProof/>
          <w:color w:val="auto"/>
          <w:sz w:val="22"/>
          <w:lang w:eastAsia="zh-CN"/>
        </w:rPr>
      </w:pPr>
      <w:hyperlink w:anchor="_Toc388544231" w:history="1">
        <w:r w:rsidR="00877834" w:rsidRPr="00C73726">
          <w:rPr>
            <w:rStyle w:val="Hyperlink"/>
            <w:rFonts w:asciiTheme="majorHAnsi" w:eastAsia="Gulim" w:hAnsiTheme="majorHAnsi" w:cstheme="majorHAnsi"/>
            <w:noProof/>
            <w:lang w:eastAsia="ko-KR"/>
          </w:rPr>
          <w:t>Windows Server 2012 R2 Essentials</w:t>
        </w:r>
        <w:r w:rsidR="00877834">
          <w:rPr>
            <w:noProof/>
            <w:webHidden/>
          </w:rPr>
          <w:tab/>
        </w:r>
        <w:r w:rsidR="00877834">
          <w:rPr>
            <w:noProof/>
            <w:webHidden/>
          </w:rPr>
          <w:fldChar w:fldCharType="begin"/>
        </w:r>
        <w:r w:rsidR="00877834">
          <w:rPr>
            <w:noProof/>
            <w:webHidden/>
          </w:rPr>
          <w:instrText xml:space="preserve"> PAGEREF _Toc388544231 \h </w:instrText>
        </w:r>
        <w:r w:rsidR="00877834">
          <w:rPr>
            <w:noProof/>
            <w:webHidden/>
          </w:rPr>
        </w:r>
        <w:r w:rsidR="00877834">
          <w:rPr>
            <w:noProof/>
            <w:webHidden/>
          </w:rPr>
          <w:fldChar w:fldCharType="separate"/>
        </w:r>
        <w:r w:rsidR="007B0010">
          <w:rPr>
            <w:noProof/>
            <w:webHidden/>
          </w:rPr>
          <w:t>22</w:t>
        </w:r>
        <w:r w:rsidR="00877834">
          <w:rPr>
            <w:noProof/>
            <w:webHidden/>
          </w:rPr>
          <w:fldChar w:fldCharType="end"/>
        </w:r>
      </w:hyperlink>
    </w:p>
    <w:p w14:paraId="7914647C" w14:textId="77777777" w:rsidR="00877834" w:rsidRDefault="008156D4">
      <w:pPr>
        <w:pStyle w:val="TOC1"/>
        <w:tabs>
          <w:tab w:val="right" w:leader="dot" w:pos="5210"/>
        </w:tabs>
        <w:rPr>
          <w:rFonts w:asciiTheme="minorHAnsi" w:hAnsiTheme="minorHAnsi"/>
          <w:b w:val="0"/>
          <w:caps w:val="0"/>
          <w:noProof/>
          <w:color w:val="auto"/>
          <w:sz w:val="22"/>
          <w:szCs w:val="22"/>
          <w:lang w:eastAsia="zh-CN"/>
        </w:rPr>
      </w:pPr>
      <w:hyperlink w:anchor="_Toc388544232" w:history="1">
        <w:r w:rsidR="00877834" w:rsidRPr="00C73726">
          <w:rPr>
            <w:rStyle w:val="Hyperlink"/>
            <w:rFonts w:asciiTheme="majorHAnsi" w:eastAsia="Gulim" w:hAnsiTheme="majorHAnsi" w:cstheme="majorHAnsi" w:hint="eastAsia"/>
            <w:noProof/>
            <w:lang w:eastAsia="ko-KR"/>
          </w:rPr>
          <w:t>코어</w:t>
        </w:r>
        <w:r w:rsidR="00877834" w:rsidRPr="00C73726">
          <w:rPr>
            <w:rStyle w:val="Hyperlink"/>
            <w:rFonts w:asciiTheme="majorHAnsi" w:eastAsia="Gulim" w:hAnsiTheme="majorHAnsi" w:cstheme="majorHAnsi"/>
            <w:noProof/>
            <w:lang w:eastAsia="ko-KR"/>
          </w:rPr>
          <w:t xml:space="preserve"> </w:t>
        </w:r>
        <w:r w:rsidR="00877834" w:rsidRPr="00C73726">
          <w:rPr>
            <w:rStyle w:val="Hyperlink"/>
            <w:rFonts w:asciiTheme="majorHAnsi" w:eastAsia="Gulim" w:hAnsiTheme="majorHAnsi" w:cstheme="majorHAnsi" w:hint="eastAsia"/>
            <w:noProof/>
            <w:lang w:eastAsia="ko-KR"/>
          </w:rPr>
          <w:t>단위</w:t>
        </w:r>
        <w:r w:rsidR="00877834" w:rsidRPr="00C73726">
          <w:rPr>
            <w:rStyle w:val="Hyperlink"/>
            <w:rFonts w:asciiTheme="majorHAnsi" w:eastAsia="Gulim" w:hAnsiTheme="majorHAnsi" w:cstheme="majorHAnsi"/>
            <w:noProof/>
            <w:lang w:eastAsia="ko-KR"/>
          </w:rPr>
          <w:t xml:space="preserve"> </w:t>
        </w:r>
        <w:r w:rsidR="00877834" w:rsidRPr="00C73726">
          <w:rPr>
            <w:rStyle w:val="Hyperlink"/>
            <w:rFonts w:asciiTheme="majorHAnsi" w:eastAsia="Gulim" w:hAnsiTheme="majorHAnsi" w:cstheme="majorHAnsi" w:hint="eastAsia"/>
            <w:noProof/>
            <w:lang w:eastAsia="ko-KR"/>
          </w:rPr>
          <w:t>라이선스</w:t>
        </w:r>
        <w:r w:rsidR="00877834" w:rsidRPr="00C73726">
          <w:rPr>
            <w:rStyle w:val="Hyperlink"/>
            <w:rFonts w:asciiTheme="majorHAnsi" w:eastAsia="Gulim" w:hAnsiTheme="majorHAnsi" w:cstheme="majorHAnsi"/>
            <w:noProof/>
            <w:lang w:eastAsia="ko-KR"/>
          </w:rPr>
          <w:t xml:space="preserve"> </w:t>
        </w:r>
        <w:r w:rsidR="00877834" w:rsidRPr="00C73726">
          <w:rPr>
            <w:rStyle w:val="Hyperlink"/>
            <w:rFonts w:asciiTheme="majorHAnsi" w:eastAsia="Gulim" w:hAnsiTheme="majorHAnsi" w:cstheme="majorHAnsi" w:hint="eastAsia"/>
            <w:noProof/>
            <w:lang w:eastAsia="ko-KR"/>
          </w:rPr>
          <w:t>모델</w:t>
        </w:r>
        <w:r w:rsidR="00877834">
          <w:rPr>
            <w:noProof/>
            <w:webHidden/>
          </w:rPr>
          <w:tab/>
        </w:r>
        <w:r w:rsidR="00877834">
          <w:rPr>
            <w:noProof/>
            <w:webHidden/>
          </w:rPr>
          <w:fldChar w:fldCharType="begin"/>
        </w:r>
        <w:r w:rsidR="00877834">
          <w:rPr>
            <w:noProof/>
            <w:webHidden/>
          </w:rPr>
          <w:instrText xml:space="preserve"> PAGEREF _Toc388544232 \h </w:instrText>
        </w:r>
        <w:r w:rsidR="00877834">
          <w:rPr>
            <w:noProof/>
            <w:webHidden/>
          </w:rPr>
        </w:r>
        <w:r w:rsidR="00877834">
          <w:rPr>
            <w:noProof/>
            <w:webHidden/>
          </w:rPr>
          <w:fldChar w:fldCharType="separate"/>
        </w:r>
        <w:r w:rsidR="007B0010">
          <w:rPr>
            <w:noProof/>
            <w:webHidden/>
          </w:rPr>
          <w:t>24</w:t>
        </w:r>
        <w:r w:rsidR="00877834">
          <w:rPr>
            <w:noProof/>
            <w:webHidden/>
          </w:rPr>
          <w:fldChar w:fldCharType="end"/>
        </w:r>
      </w:hyperlink>
    </w:p>
    <w:p w14:paraId="1E5FF444" w14:textId="77777777" w:rsidR="00877834" w:rsidRDefault="008156D4">
      <w:pPr>
        <w:pStyle w:val="TOC2"/>
        <w:rPr>
          <w:noProof/>
          <w:color w:val="auto"/>
          <w:sz w:val="22"/>
          <w:lang w:eastAsia="zh-CN"/>
        </w:rPr>
      </w:pPr>
      <w:hyperlink w:anchor="_Toc388544233" w:history="1">
        <w:r w:rsidR="00877834" w:rsidRPr="00C73726">
          <w:rPr>
            <w:rStyle w:val="Hyperlink"/>
            <w:rFonts w:asciiTheme="majorHAnsi" w:eastAsia="Gulim" w:hAnsiTheme="majorHAnsi" w:cstheme="majorHAnsi"/>
            <w:noProof/>
            <w:lang w:eastAsia="ko-KR"/>
          </w:rPr>
          <w:t>BizTalk Server 2013 R2 Enterprise</w:t>
        </w:r>
        <w:r w:rsidR="00877834">
          <w:rPr>
            <w:noProof/>
            <w:webHidden/>
          </w:rPr>
          <w:tab/>
        </w:r>
        <w:r w:rsidR="00877834">
          <w:rPr>
            <w:noProof/>
            <w:webHidden/>
          </w:rPr>
          <w:fldChar w:fldCharType="begin"/>
        </w:r>
        <w:r w:rsidR="00877834">
          <w:rPr>
            <w:noProof/>
            <w:webHidden/>
          </w:rPr>
          <w:instrText xml:space="preserve"> PAGEREF _Toc388544233 \h </w:instrText>
        </w:r>
        <w:r w:rsidR="00877834">
          <w:rPr>
            <w:noProof/>
            <w:webHidden/>
          </w:rPr>
        </w:r>
        <w:r w:rsidR="00877834">
          <w:rPr>
            <w:noProof/>
            <w:webHidden/>
          </w:rPr>
          <w:fldChar w:fldCharType="separate"/>
        </w:r>
        <w:r w:rsidR="007B0010">
          <w:rPr>
            <w:noProof/>
            <w:webHidden/>
          </w:rPr>
          <w:t>25</w:t>
        </w:r>
        <w:r w:rsidR="00877834">
          <w:rPr>
            <w:noProof/>
            <w:webHidden/>
          </w:rPr>
          <w:fldChar w:fldCharType="end"/>
        </w:r>
      </w:hyperlink>
    </w:p>
    <w:p w14:paraId="622A9AE9" w14:textId="77777777" w:rsidR="00877834" w:rsidRDefault="008156D4">
      <w:pPr>
        <w:pStyle w:val="TOC2"/>
        <w:rPr>
          <w:noProof/>
          <w:color w:val="auto"/>
          <w:sz w:val="22"/>
          <w:lang w:eastAsia="zh-CN"/>
        </w:rPr>
      </w:pPr>
      <w:hyperlink w:anchor="_Toc388544234" w:history="1">
        <w:r w:rsidR="00877834" w:rsidRPr="00C73726">
          <w:rPr>
            <w:rStyle w:val="Hyperlink"/>
            <w:rFonts w:asciiTheme="majorHAnsi" w:eastAsia="Gulim" w:hAnsiTheme="majorHAnsi" w:cstheme="majorHAnsi"/>
            <w:noProof/>
            <w:lang w:eastAsia="ko-KR"/>
          </w:rPr>
          <w:t>BizTalk Server 2013 R2 Standard</w:t>
        </w:r>
        <w:r w:rsidR="00877834">
          <w:rPr>
            <w:noProof/>
            <w:webHidden/>
          </w:rPr>
          <w:tab/>
        </w:r>
        <w:r w:rsidR="00877834">
          <w:rPr>
            <w:noProof/>
            <w:webHidden/>
          </w:rPr>
          <w:fldChar w:fldCharType="begin"/>
        </w:r>
        <w:r w:rsidR="00877834">
          <w:rPr>
            <w:noProof/>
            <w:webHidden/>
          </w:rPr>
          <w:instrText xml:space="preserve"> PAGEREF _Toc388544234 \h </w:instrText>
        </w:r>
        <w:r w:rsidR="00877834">
          <w:rPr>
            <w:noProof/>
            <w:webHidden/>
          </w:rPr>
        </w:r>
        <w:r w:rsidR="00877834">
          <w:rPr>
            <w:noProof/>
            <w:webHidden/>
          </w:rPr>
          <w:fldChar w:fldCharType="separate"/>
        </w:r>
        <w:r w:rsidR="007B0010">
          <w:rPr>
            <w:noProof/>
            <w:webHidden/>
          </w:rPr>
          <w:t>26</w:t>
        </w:r>
        <w:r w:rsidR="00877834">
          <w:rPr>
            <w:noProof/>
            <w:webHidden/>
          </w:rPr>
          <w:fldChar w:fldCharType="end"/>
        </w:r>
      </w:hyperlink>
    </w:p>
    <w:p w14:paraId="1785BE0E" w14:textId="77777777" w:rsidR="00877834" w:rsidRDefault="008156D4">
      <w:pPr>
        <w:pStyle w:val="TOC2"/>
        <w:rPr>
          <w:noProof/>
          <w:color w:val="auto"/>
          <w:sz w:val="22"/>
          <w:lang w:eastAsia="zh-CN"/>
        </w:rPr>
      </w:pPr>
      <w:hyperlink w:anchor="_Toc388544235" w:history="1">
        <w:r w:rsidR="00877834" w:rsidRPr="00C73726">
          <w:rPr>
            <w:rStyle w:val="Hyperlink"/>
            <w:rFonts w:asciiTheme="majorHAnsi" w:eastAsia="Gulim" w:hAnsiTheme="majorHAnsi" w:cstheme="majorHAnsi"/>
            <w:noProof/>
            <w:lang w:eastAsia="ko-KR"/>
          </w:rPr>
          <w:t>BizTalk Server 2013 R2 Branch</w:t>
        </w:r>
        <w:r w:rsidR="00877834">
          <w:rPr>
            <w:noProof/>
            <w:webHidden/>
          </w:rPr>
          <w:tab/>
        </w:r>
        <w:r w:rsidR="00877834">
          <w:rPr>
            <w:noProof/>
            <w:webHidden/>
          </w:rPr>
          <w:fldChar w:fldCharType="begin"/>
        </w:r>
        <w:r w:rsidR="00877834">
          <w:rPr>
            <w:noProof/>
            <w:webHidden/>
          </w:rPr>
          <w:instrText xml:space="preserve"> PAGEREF _Toc388544235 \h </w:instrText>
        </w:r>
        <w:r w:rsidR="00877834">
          <w:rPr>
            <w:noProof/>
            <w:webHidden/>
          </w:rPr>
        </w:r>
        <w:r w:rsidR="00877834">
          <w:rPr>
            <w:noProof/>
            <w:webHidden/>
          </w:rPr>
          <w:fldChar w:fldCharType="separate"/>
        </w:r>
        <w:r w:rsidR="007B0010">
          <w:rPr>
            <w:noProof/>
            <w:webHidden/>
          </w:rPr>
          <w:t>26</w:t>
        </w:r>
        <w:r w:rsidR="00877834">
          <w:rPr>
            <w:noProof/>
            <w:webHidden/>
          </w:rPr>
          <w:fldChar w:fldCharType="end"/>
        </w:r>
      </w:hyperlink>
    </w:p>
    <w:p w14:paraId="00D8D7A9" w14:textId="77777777" w:rsidR="00877834" w:rsidRDefault="008156D4">
      <w:pPr>
        <w:pStyle w:val="TOC2"/>
        <w:rPr>
          <w:noProof/>
          <w:color w:val="auto"/>
          <w:sz w:val="22"/>
          <w:lang w:eastAsia="zh-CN"/>
        </w:rPr>
      </w:pPr>
      <w:hyperlink w:anchor="_Toc388544236" w:history="1">
        <w:r w:rsidR="00877834" w:rsidRPr="00C73726">
          <w:rPr>
            <w:rStyle w:val="Hyperlink"/>
            <w:rFonts w:asciiTheme="majorHAnsi" w:eastAsia="Gulim" w:hAnsiTheme="majorHAnsi" w:cstheme="majorHAnsi"/>
            <w:noProof/>
            <w:lang w:eastAsia="ko-KR"/>
          </w:rPr>
          <w:t xml:space="preserve">SQL Server 2014 Enterprise </w:t>
        </w:r>
        <w:r w:rsidR="00877834" w:rsidRPr="00C73726">
          <w:rPr>
            <w:rStyle w:val="Hyperlink"/>
            <w:rFonts w:asciiTheme="majorHAnsi" w:eastAsia="Gulim" w:hAnsiTheme="majorHAnsi" w:cstheme="majorHAnsi" w:hint="eastAsia"/>
            <w:noProof/>
            <w:lang w:eastAsia="ko-KR"/>
          </w:rPr>
          <w:t>코어</w:t>
        </w:r>
        <w:r w:rsidR="00877834">
          <w:rPr>
            <w:noProof/>
            <w:webHidden/>
          </w:rPr>
          <w:tab/>
        </w:r>
        <w:r w:rsidR="00877834">
          <w:rPr>
            <w:noProof/>
            <w:webHidden/>
          </w:rPr>
          <w:fldChar w:fldCharType="begin"/>
        </w:r>
        <w:r w:rsidR="00877834">
          <w:rPr>
            <w:noProof/>
            <w:webHidden/>
          </w:rPr>
          <w:instrText xml:space="preserve"> PAGEREF _Toc388544236 \h </w:instrText>
        </w:r>
        <w:r w:rsidR="00877834">
          <w:rPr>
            <w:noProof/>
            <w:webHidden/>
          </w:rPr>
        </w:r>
        <w:r w:rsidR="00877834">
          <w:rPr>
            <w:noProof/>
            <w:webHidden/>
          </w:rPr>
          <w:fldChar w:fldCharType="separate"/>
        </w:r>
        <w:r w:rsidR="007B0010">
          <w:rPr>
            <w:noProof/>
            <w:webHidden/>
          </w:rPr>
          <w:t>27</w:t>
        </w:r>
        <w:r w:rsidR="00877834">
          <w:rPr>
            <w:noProof/>
            <w:webHidden/>
          </w:rPr>
          <w:fldChar w:fldCharType="end"/>
        </w:r>
      </w:hyperlink>
    </w:p>
    <w:p w14:paraId="19D62731" w14:textId="77777777" w:rsidR="00877834" w:rsidRDefault="008156D4">
      <w:pPr>
        <w:pStyle w:val="TOC2"/>
        <w:rPr>
          <w:noProof/>
          <w:color w:val="auto"/>
          <w:sz w:val="22"/>
          <w:lang w:eastAsia="zh-CN"/>
        </w:rPr>
      </w:pPr>
      <w:hyperlink w:anchor="_Toc388544237" w:history="1">
        <w:r w:rsidR="00877834" w:rsidRPr="00C73726">
          <w:rPr>
            <w:rStyle w:val="Hyperlink"/>
            <w:rFonts w:asciiTheme="majorHAnsi" w:eastAsia="Gulim" w:hAnsiTheme="majorHAnsi" w:cstheme="majorHAnsi"/>
            <w:noProof/>
            <w:lang w:eastAsia="ko-KR"/>
          </w:rPr>
          <w:t xml:space="preserve">SQL Server 2014 Standard </w:t>
        </w:r>
        <w:r w:rsidR="00877834" w:rsidRPr="00C73726">
          <w:rPr>
            <w:rStyle w:val="Hyperlink"/>
            <w:rFonts w:asciiTheme="majorHAnsi" w:eastAsia="Gulim" w:hAnsiTheme="majorHAnsi" w:cstheme="majorHAnsi" w:hint="eastAsia"/>
            <w:noProof/>
            <w:lang w:eastAsia="ko-KR"/>
          </w:rPr>
          <w:t>코어</w:t>
        </w:r>
        <w:r w:rsidR="00877834">
          <w:rPr>
            <w:noProof/>
            <w:webHidden/>
          </w:rPr>
          <w:tab/>
        </w:r>
        <w:r w:rsidR="00877834">
          <w:rPr>
            <w:noProof/>
            <w:webHidden/>
          </w:rPr>
          <w:fldChar w:fldCharType="begin"/>
        </w:r>
        <w:r w:rsidR="00877834">
          <w:rPr>
            <w:noProof/>
            <w:webHidden/>
          </w:rPr>
          <w:instrText xml:space="preserve"> PAGEREF _Toc388544237 \h </w:instrText>
        </w:r>
        <w:r w:rsidR="00877834">
          <w:rPr>
            <w:noProof/>
            <w:webHidden/>
          </w:rPr>
        </w:r>
        <w:r w:rsidR="00877834">
          <w:rPr>
            <w:noProof/>
            <w:webHidden/>
          </w:rPr>
          <w:fldChar w:fldCharType="separate"/>
        </w:r>
        <w:r w:rsidR="007B0010">
          <w:rPr>
            <w:noProof/>
            <w:webHidden/>
          </w:rPr>
          <w:t>27</w:t>
        </w:r>
        <w:r w:rsidR="00877834">
          <w:rPr>
            <w:noProof/>
            <w:webHidden/>
          </w:rPr>
          <w:fldChar w:fldCharType="end"/>
        </w:r>
      </w:hyperlink>
    </w:p>
    <w:p w14:paraId="47AA5081" w14:textId="77777777" w:rsidR="00877834" w:rsidRDefault="008156D4">
      <w:pPr>
        <w:pStyle w:val="TOC2"/>
        <w:rPr>
          <w:noProof/>
          <w:color w:val="auto"/>
          <w:sz w:val="22"/>
          <w:lang w:eastAsia="zh-CN"/>
        </w:rPr>
      </w:pPr>
      <w:hyperlink w:anchor="_Toc388544238" w:history="1">
        <w:r w:rsidR="00877834" w:rsidRPr="00C73726">
          <w:rPr>
            <w:rStyle w:val="Hyperlink"/>
            <w:rFonts w:asciiTheme="majorHAnsi" w:eastAsia="Gulim" w:hAnsiTheme="majorHAnsi" w:cstheme="majorHAnsi"/>
            <w:noProof/>
            <w:lang w:eastAsia="ko-KR"/>
          </w:rPr>
          <w:t xml:space="preserve">SQL Server 2014 Web </w:t>
        </w:r>
        <w:r w:rsidR="00877834" w:rsidRPr="00C73726">
          <w:rPr>
            <w:rStyle w:val="Hyperlink"/>
            <w:rFonts w:asciiTheme="majorHAnsi" w:eastAsia="Gulim" w:hAnsiTheme="majorHAnsi" w:cstheme="majorHAnsi" w:hint="eastAsia"/>
            <w:noProof/>
            <w:lang w:eastAsia="ko-KR"/>
          </w:rPr>
          <w:t>코어</w:t>
        </w:r>
        <w:r w:rsidR="00877834">
          <w:rPr>
            <w:noProof/>
            <w:webHidden/>
          </w:rPr>
          <w:tab/>
        </w:r>
        <w:r w:rsidR="00877834">
          <w:rPr>
            <w:noProof/>
            <w:webHidden/>
          </w:rPr>
          <w:fldChar w:fldCharType="begin"/>
        </w:r>
        <w:r w:rsidR="00877834">
          <w:rPr>
            <w:noProof/>
            <w:webHidden/>
          </w:rPr>
          <w:instrText xml:space="preserve"> PAGEREF _Toc388544238 \h </w:instrText>
        </w:r>
        <w:r w:rsidR="00877834">
          <w:rPr>
            <w:noProof/>
            <w:webHidden/>
          </w:rPr>
        </w:r>
        <w:r w:rsidR="00877834">
          <w:rPr>
            <w:noProof/>
            <w:webHidden/>
          </w:rPr>
          <w:fldChar w:fldCharType="separate"/>
        </w:r>
        <w:r w:rsidR="007B0010">
          <w:rPr>
            <w:noProof/>
            <w:webHidden/>
          </w:rPr>
          <w:t>28</w:t>
        </w:r>
        <w:r w:rsidR="00877834">
          <w:rPr>
            <w:noProof/>
            <w:webHidden/>
          </w:rPr>
          <w:fldChar w:fldCharType="end"/>
        </w:r>
      </w:hyperlink>
    </w:p>
    <w:p w14:paraId="6BDF31B3" w14:textId="77777777" w:rsidR="00877834" w:rsidRDefault="008156D4">
      <w:pPr>
        <w:pStyle w:val="TOC1"/>
        <w:tabs>
          <w:tab w:val="right" w:leader="dot" w:pos="5210"/>
        </w:tabs>
        <w:rPr>
          <w:rFonts w:asciiTheme="minorHAnsi" w:hAnsiTheme="minorHAnsi"/>
          <w:b w:val="0"/>
          <w:caps w:val="0"/>
          <w:noProof/>
          <w:color w:val="auto"/>
          <w:sz w:val="22"/>
          <w:szCs w:val="22"/>
          <w:lang w:eastAsia="zh-CN"/>
        </w:rPr>
      </w:pPr>
      <w:hyperlink w:anchor="_Toc388544239" w:history="1">
        <w:r w:rsidR="00877834" w:rsidRPr="00C73726">
          <w:rPr>
            <w:rStyle w:val="Hyperlink"/>
            <w:rFonts w:asciiTheme="majorHAnsi" w:eastAsia="Gulim" w:hAnsiTheme="majorHAnsi" w:cstheme="majorHAnsi" w:hint="eastAsia"/>
            <w:noProof/>
            <w:lang w:eastAsia="ko-KR"/>
          </w:rPr>
          <w:t>구독자</w:t>
        </w:r>
        <w:r w:rsidR="00877834" w:rsidRPr="00C73726">
          <w:rPr>
            <w:rStyle w:val="Hyperlink"/>
            <w:rFonts w:asciiTheme="majorHAnsi" w:eastAsia="Gulim" w:hAnsiTheme="majorHAnsi" w:cstheme="majorHAnsi"/>
            <w:noProof/>
            <w:lang w:eastAsia="ko-KR"/>
          </w:rPr>
          <w:t xml:space="preserve"> </w:t>
        </w:r>
        <w:r w:rsidR="00877834" w:rsidRPr="00C73726">
          <w:rPr>
            <w:rStyle w:val="Hyperlink"/>
            <w:rFonts w:asciiTheme="majorHAnsi" w:eastAsia="Gulim" w:hAnsiTheme="majorHAnsi" w:cstheme="majorHAnsi" w:hint="eastAsia"/>
            <w:noProof/>
            <w:lang w:eastAsia="ko-KR"/>
          </w:rPr>
          <w:t>액세스</w:t>
        </w:r>
        <w:r w:rsidR="00877834" w:rsidRPr="00C73726">
          <w:rPr>
            <w:rStyle w:val="Hyperlink"/>
            <w:rFonts w:asciiTheme="majorHAnsi" w:eastAsia="Gulim" w:hAnsiTheme="majorHAnsi" w:cstheme="majorHAnsi"/>
            <w:noProof/>
            <w:lang w:eastAsia="ko-KR"/>
          </w:rPr>
          <w:t xml:space="preserve"> </w:t>
        </w:r>
        <w:r w:rsidR="00877834" w:rsidRPr="00C73726">
          <w:rPr>
            <w:rStyle w:val="Hyperlink"/>
            <w:rFonts w:asciiTheme="majorHAnsi" w:eastAsia="Gulim" w:hAnsiTheme="majorHAnsi" w:cstheme="majorHAnsi" w:hint="eastAsia"/>
            <w:noProof/>
            <w:lang w:eastAsia="ko-KR"/>
          </w:rPr>
          <w:t>라이선스</w:t>
        </w:r>
        <w:r w:rsidR="00877834" w:rsidRPr="00C73726">
          <w:rPr>
            <w:rStyle w:val="Hyperlink"/>
            <w:rFonts w:asciiTheme="majorHAnsi" w:eastAsia="Gulim" w:hAnsiTheme="majorHAnsi" w:cstheme="majorHAnsi"/>
            <w:noProof/>
            <w:lang w:eastAsia="ko-KR"/>
          </w:rPr>
          <w:t xml:space="preserve">(SAL) </w:t>
        </w:r>
        <w:r w:rsidR="00877834" w:rsidRPr="00C73726">
          <w:rPr>
            <w:rStyle w:val="Hyperlink"/>
            <w:rFonts w:asciiTheme="majorHAnsi" w:eastAsia="Gulim" w:hAnsiTheme="majorHAnsi" w:cstheme="majorHAnsi" w:hint="eastAsia"/>
            <w:noProof/>
            <w:lang w:eastAsia="ko-KR"/>
          </w:rPr>
          <w:t>모델</w:t>
        </w:r>
        <w:r w:rsidR="00877834" w:rsidRPr="00C73726">
          <w:rPr>
            <w:rStyle w:val="Hyperlink"/>
            <w:rFonts w:asciiTheme="majorHAnsi" w:eastAsia="Gulim" w:hAnsiTheme="majorHAnsi" w:cstheme="majorHAnsi"/>
            <w:noProof/>
            <w:lang w:eastAsia="ko-KR"/>
          </w:rPr>
          <w:t>(</w:t>
        </w:r>
        <w:r w:rsidR="00877834" w:rsidRPr="00C73726">
          <w:rPr>
            <w:rStyle w:val="Hyperlink"/>
            <w:rFonts w:asciiTheme="majorHAnsi" w:eastAsia="Gulim" w:hAnsiTheme="majorHAnsi" w:cstheme="majorHAnsi" w:hint="eastAsia"/>
            <w:noProof/>
            <w:lang w:eastAsia="ko-KR"/>
          </w:rPr>
          <w:t>온라인</w:t>
        </w:r>
        <w:r w:rsidR="00877834" w:rsidRPr="00C73726">
          <w:rPr>
            <w:rStyle w:val="Hyperlink"/>
            <w:rFonts w:asciiTheme="majorHAnsi" w:eastAsia="Gulim" w:hAnsiTheme="majorHAnsi" w:cstheme="majorHAnsi"/>
            <w:noProof/>
            <w:lang w:eastAsia="ko-KR"/>
          </w:rPr>
          <w:t xml:space="preserve"> </w:t>
        </w:r>
        <w:r w:rsidR="00877834" w:rsidRPr="00C73726">
          <w:rPr>
            <w:rStyle w:val="Hyperlink"/>
            <w:rFonts w:asciiTheme="majorHAnsi" w:eastAsia="Gulim" w:hAnsiTheme="majorHAnsi" w:cstheme="majorHAnsi" w:hint="eastAsia"/>
            <w:noProof/>
            <w:lang w:eastAsia="ko-KR"/>
          </w:rPr>
          <w:t>서비스가</w:t>
        </w:r>
        <w:r w:rsidR="00877834" w:rsidRPr="00C73726">
          <w:rPr>
            <w:rStyle w:val="Hyperlink"/>
            <w:rFonts w:asciiTheme="majorHAnsi" w:eastAsia="Gulim" w:hAnsiTheme="majorHAnsi" w:cstheme="majorHAnsi"/>
            <w:noProof/>
            <w:lang w:eastAsia="ko-KR"/>
          </w:rPr>
          <w:t xml:space="preserve"> </w:t>
        </w:r>
        <w:r w:rsidR="00877834" w:rsidRPr="00C73726">
          <w:rPr>
            <w:rStyle w:val="Hyperlink"/>
            <w:rFonts w:asciiTheme="majorHAnsi" w:eastAsia="Gulim" w:hAnsiTheme="majorHAnsi" w:cstheme="majorHAnsi" w:hint="eastAsia"/>
            <w:noProof/>
            <w:lang w:eastAsia="ko-KR"/>
          </w:rPr>
          <w:t>아닌</w:t>
        </w:r>
        <w:r w:rsidR="00877834" w:rsidRPr="00C73726">
          <w:rPr>
            <w:rStyle w:val="Hyperlink"/>
            <w:rFonts w:asciiTheme="majorHAnsi" w:eastAsia="Gulim" w:hAnsiTheme="majorHAnsi" w:cstheme="majorHAnsi"/>
            <w:noProof/>
            <w:lang w:eastAsia="ko-KR"/>
          </w:rPr>
          <w:t xml:space="preserve"> </w:t>
        </w:r>
        <w:r w:rsidR="00877834" w:rsidRPr="00C73726">
          <w:rPr>
            <w:rStyle w:val="Hyperlink"/>
            <w:rFonts w:asciiTheme="majorHAnsi" w:eastAsia="Gulim" w:hAnsiTheme="majorHAnsi" w:cstheme="majorHAnsi" w:hint="eastAsia"/>
            <w:noProof/>
            <w:lang w:eastAsia="ko-KR"/>
          </w:rPr>
          <w:t>제품</w:t>
        </w:r>
        <w:r w:rsidR="00877834" w:rsidRPr="00C73726">
          <w:rPr>
            <w:rStyle w:val="Hyperlink"/>
            <w:rFonts w:asciiTheme="majorHAnsi" w:eastAsia="Gulim" w:hAnsiTheme="majorHAnsi" w:cstheme="majorHAnsi"/>
            <w:noProof/>
            <w:lang w:eastAsia="ko-KR"/>
          </w:rPr>
          <w:t>)</w:t>
        </w:r>
        <w:r w:rsidR="00877834">
          <w:rPr>
            <w:noProof/>
            <w:webHidden/>
          </w:rPr>
          <w:tab/>
        </w:r>
        <w:r w:rsidR="00877834">
          <w:rPr>
            <w:noProof/>
            <w:webHidden/>
          </w:rPr>
          <w:fldChar w:fldCharType="begin"/>
        </w:r>
        <w:r w:rsidR="00877834">
          <w:rPr>
            <w:noProof/>
            <w:webHidden/>
          </w:rPr>
          <w:instrText xml:space="preserve"> PAGEREF _Toc388544239 \h </w:instrText>
        </w:r>
        <w:r w:rsidR="00877834">
          <w:rPr>
            <w:noProof/>
            <w:webHidden/>
          </w:rPr>
        </w:r>
        <w:r w:rsidR="00877834">
          <w:rPr>
            <w:noProof/>
            <w:webHidden/>
          </w:rPr>
          <w:fldChar w:fldCharType="separate"/>
        </w:r>
        <w:r w:rsidR="007B0010">
          <w:rPr>
            <w:noProof/>
            <w:webHidden/>
          </w:rPr>
          <w:t>29</w:t>
        </w:r>
        <w:r w:rsidR="00877834">
          <w:rPr>
            <w:noProof/>
            <w:webHidden/>
          </w:rPr>
          <w:fldChar w:fldCharType="end"/>
        </w:r>
      </w:hyperlink>
    </w:p>
    <w:p w14:paraId="6C829789" w14:textId="77777777" w:rsidR="00877834" w:rsidRDefault="008156D4">
      <w:pPr>
        <w:pStyle w:val="TOC2"/>
        <w:rPr>
          <w:noProof/>
          <w:color w:val="auto"/>
          <w:sz w:val="22"/>
          <w:lang w:eastAsia="zh-CN"/>
        </w:rPr>
      </w:pPr>
      <w:hyperlink w:anchor="_Toc388544240" w:history="1">
        <w:r w:rsidR="00877834" w:rsidRPr="00C73726">
          <w:rPr>
            <w:rStyle w:val="Hyperlink"/>
            <w:rFonts w:asciiTheme="majorHAnsi" w:eastAsia="Gulim" w:hAnsiTheme="majorHAnsi" w:cstheme="majorHAnsi"/>
            <w:noProof/>
            <w:lang w:eastAsia="ko-KR"/>
          </w:rPr>
          <w:t xml:space="preserve">Exchange Server 2013 Standard </w:t>
        </w:r>
        <w:r w:rsidR="00877834" w:rsidRPr="00C73726">
          <w:rPr>
            <w:rStyle w:val="Hyperlink"/>
            <w:rFonts w:asciiTheme="majorHAnsi" w:eastAsia="Gulim" w:hAnsiTheme="majorHAnsi" w:cstheme="majorHAnsi" w:hint="eastAsia"/>
            <w:noProof/>
            <w:lang w:eastAsia="ko-KR"/>
          </w:rPr>
          <w:t>및</w:t>
        </w:r>
        <w:r w:rsidR="00877834" w:rsidRPr="00C73726">
          <w:rPr>
            <w:rStyle w:val="Hyperlink"/>
            <w:rFonts w:asciiTheme="majorHAnsi" w:eastAsia="Gulim" w:hAnsiTheme="majorHAnsi" w:cstheme="majorHAnsi"/>
            <w:noProof/>
            <w:lang w:eastAsia="ko-KR"/>
          </w:rPr>
          <w:t xml:space="preserve"> Enterprise</w:t>
        </w:r>
        <w:r w:rsidR="00877834">
          <w:rPr>
            <w:noProof/>
            <w:webHidden/>
          </w:rPr>
          <w:tab/>
        </w:r>
        <w:r w:rsidR="00877834">
          <w:rPr>
            <w:noProof/>
            <w:webHidden/>
          </w:rPr>
          <w:fldChar w:fldCharType="begin"/>
        </w:r>
        <w:r w:rsidR="00877834">
          <w:rPr>
            <w:noProof/>
            <w:webHidden/>
          </w:rPr>
          <w:instrText xml:space="preserve"> PAGEREF _Toc388544240 \h </w:instrText>
        </w:r>
        <w:r w:rsidR="00877834">
          <w:rPr>
            <w:noProof/>
            <w:webHidden/>
          </w:rPr>
        </w:r>
        <w:r w:rsidR="00877834">
          <w:rPr>
            <w:noProof/>
            <w:webHidden/>
          </w:rPr>
          <w:fldChar w:fldCharType="separate"/>
        </w:r>
        <w:r w:rsidR="007B0010">
          <w:rPr>
            <w:noProof/>
            <w:webHidden/>
          </w:rPr>
          <w:t>32</w:t>
        </w:r>
        <w:r w:rsidR="00877834">
          <w:rPr>
            <w:noProof/>
            <w:webHidden/>
          </w:rPr>
          <w:fldChar w:fldCharType="end"/>
        </w:r>
      </w:hyperlink>
    </w:p>
    <w:p w14:paraId="68FC582E" w14:textId="77777777" w:rsidR="00877834" w:rsidRDefault="008156D4">
      <w:pPr>
        <w:pStyle w:val="TOC2"/>
        <w:rPr>
          <w:noProof/>
          <w:color w:val="auto"/>
          <w:sz w:val="22"/>
          <w:lang w:eastAsia="zh-CN"/>
        </w:rPr>
      </w:pPr>
      <w:hyperlink w:anchor="_Toc388544241" w:history="1">
        <w:r w:rsidR="00877834" w:rsidRPr="00C73726">
          <w:rPr>
            <w:rStyle w:val="Hyperlink"/>
            <w:rFonts w:asciiTheme="majorHAnsi" w:eastAsia="Gulim" w:hAnsiTheme="majorHAnsi" w:cstheme="majorHAnsi"/>
            <w:noProof/>
            <w:lang w:eastAsia="ko-KR"/>
          </w:rPr>
          <w:t>Forefront Identity Manager 2010 R2</w:t>
        </w:r>
        <w:r w:rsidR="00877834">
          <w:rPr>
            <w:noProof/>
            <w:webHidden/>
          </w:rPr>
          <w:tab/>
        </w:r>
        <w:r w:rsidR="00877834">
          <w:rPr>
            <w:noProof/>
            <w:webHidden/>
          </w:rPr>
          <w:fldChar w:fldCharType="begin"/>
        </w:r>
        <w:r w:rsidR="00877834">
          <w:rPr>
            <w:noProof/>
            <w:webHidden/>
          </w:rPr>
          <w:instrText xml:space="preserve"> PAGEREF _Toc388544241 \h </w:instrText>
        </w:r>
        <w:r w:rsidR="00877834">
          <w:rPr>
            <w:noProof/>
            <w:webHidden/>
          </w:rPr>
        </w:r>
        <w:r w:rsidR="00877834">
          <w:rPr>
            <w:noProof/>
            <w:webHidden/>
          </w:rPr>
          <w:fldChar w:fldCharType="separate"/>
        </w:r>
        <w:r w:rsidR="007B0010">
          <w:rPr>
            <w:noProof/>
            <w:webHidden/>
          </w:rPr>
          <w:t>34</w:t>
        </w:r>
        <w:r w:rsidR="00877834">
          <w:rPr>
            <w:noProof/>
            <w:webHidden/>
          </w:rPr>
          <w:fldChar w:fldCharType="end"/>
        </w:r>
      </w:hyperlink>
    </w:p>
    <w:p w14:paraId="33CFCED4" w14:textId="77777777" w:rsidR="00877834" w:rsidRDefault="008156D4">
      <w:pPr>
        <w:pStyle w:val="TOC2"/>
        <w:rPr>
          <w:noProof/>
          <w:color w:val="auto"/>
          <w:sz w:val="22"/>
          <w:lang w:eastAsia="zh-CN"/>
        </w:rPr>
      </w:pPr>
      <w:hyperlink w:anchor="_Toc388544242" w:history="1">
        <w:r w:rsidR="00877834" w:rsidRPr="00C73726">
          <w:rPr>
            <w:rStyle w:val="Hyperlink"/>
            <w:rFonts w:asciiTheme="majorHAnsi" w:eastAsia="Gulim" w:hAnsiTheme="majorHAnsi" w:cstheme="majorHAnsi"/>
            <w:noProof/>
            <w:lang w:eastAsia="ko-KR"/>
          </w:rPr>
          <w:t>Lync Server 2013</w:t>
        </w:r>
        <w:r w:rsidR="00877834">
          <w:rPr>
            <w:noProof/>
            <w:webHidden/>
          </w:rPr>
          <w:tab/>
        </w:r>
        <w:r w:rsidR="00877834">
          <w:rPr>
            <w:noProof/>
            <w:webHidden/>
          </w:rPr>
          <w:fldChar w:fldCharType="begin"/>
        </w:r>
        <w:r w:rsidR="00877834">
          <w:rPr>
            <w:noProof/>
            <w:webHidden/>
          </w:rPr>
          <w:instrText xml:space="preserve"> PAGEREF _Toc388544242 \h </w:instrText>
        </w:r>
        <w:r w:rsidR="00877834">
          <w:rPr>
            <w:noProof/>
            <w:webHidden/>
          </w:rPr>
        </w:r>
        <w:r w:rsidR="00877834">
          <w:rPr>
            <w:noProof/>
            <w:webHidden/>
          </w:rPr>
          <w:fldChar w:fldCharType="separate"/>
        </w:r>
        <w:r w:rsidR="007B0010">
          <w:rPr>
            <w:noProof/>
            <w:webHidden/>
          </w:rPr>
          <w:t>35</w:t>
        </w:r>
        <w:r w:rsidR="00877834">
          <w:rPr>
            <w:noProof/>
            <w:webHidden/>
          </w:rPr>
          <w:fldChar w:fldCharType="end"/>
        </w:r>
      </w:hyperlink>
    </w:p>
    <w:p w14:paraId="463E66FE" w14:textId="77777777" w:rsidR="00877834" w:rsidRDefault="008156D4">
      <w:pPr>
        <w:pStyle w:val="TOC2"/>
        <w:rPr>
          <w:noProof/>
          <w:color w:val="auto"/>
          <w:sz w:val="22"/>
          <w:lang w:eastAsia="zh-CN"/>
        </w:rPr>
      </w:pPr>
      <w:hyperlink w:anchor="_Toc388544243" w:history="1">
        <w:r w:rsidR="00877834" w:rsidRPr="00C73726">
          <w:rPr>
            <w:rStyle w:val="Hyperlink"/>
            <w:rFonts w:asciiTheme="majorHAnsi" w:eastAsia="Gulim" w:hAnsiTheme="majorHAnsi" w:cstheme="majorHAnsi"/>
            <w:noProof/>
            <w:lang w:eastAsia="ko-KR"/>
          </w:rPr>
          <w:t>Microsoft Application Virtualization Hosting for Desktops</w:t>
        </w:r>
        <w:r w:rsidR="00877834">
          <w:rPr>
            <w:noProof/>
            <w:webHidden/>
          </w:rPr>
          <w:tab/>
        </w:r>
        <w:r w:rsidR="00877834">
          <w:rPr>
            <w:noProof/>
            <w:webHidden/>
          </w:rPr>
          <w:fldChar w:fldCharType="begin"/>
        </w:r>
        <w:r w:rsidR="00877834">
          <w:rPr>
            <w:noProof/>
            <w:webHidden/>
          </w:rPr>
          <w:instrText xml:space="preserve"> PAGEREF _Toc388544243 \h </w:instrText>
        </w:r>
        <w:r w:rsidR="00877834">
          <w:rPr>
            <w:noProof/>
            <w:webHidden/>
          </w:rPr>
        </w:r>
        <w:r w:rsidR="00877834">
          <w:rPr>
            <w:noProof/>
            <w:webHidden/>
          </w:rPr>
          <w:fldChar w:fldCharType="separate"/>
        </w:r>
        <w:r w:rsidR="007B0010">
          <w:rPr>
            <w:noProof/>
            <w:webHidden/>
          </w:rPr>
          <w:t>36</w:t>
        </w:r>
        <w:r w:rsidR="00877834">
          <w:rPr>
            <w:noProof/>
            <w:webHidden/>
          </w:rPr>
          <w:fldChar w:fldCharType="end"/>
        </w:r>
      </w:hyperlink>
    </w:p>
    <w:p w14:paraId="6301FF27" w14:textId="77777777" w:rsidR="00877834" w:rsidRDefault="008156D4">
      <w:pPr>
        <w:pStyle w:val="TOC2"/>
        <w:rPr>
          <w:noProof/>
          <w:color w:val="auto"/>
          <w:sz w:val="22"/>
          <w:lang w:eastAsia="zh-CN"/>
        </w:rPr>
      </w:pPr>
      <w:hyperlink w:anchor="_Toc388544244" w:history="1">
        <w:r w:rsidR="00877834" w:rsidRPr="00C73726">
          <w:rPr>
            <w:rStyle w:val="Hyperlink"/>
            <w:rFonts w:asciiTheme="majorHAnsi" w:eastAsia="Gulim" w:hAnsiTheme="majorHAnsi" w:cstheme="majorHAnsi"/>
            <w:noProof/>
            <w:lang w:eastAsia="ko-KR"/>
          </w:rPr>
          <w:t>Microsoft Application Virtualization for Remote Desktop Services</w:t>
        </w:r>
        <w:r w:rsidR="00877834">
          <w:rPr>
            <w:noProof/>
            <w:webHidden/>
          </w:rPr>
          <w:tab/>
        </w:r>
        <w:r w:rsidR="00877834">
          <w:rPr>
            <w:noProof/>
            <w:webHidden/>
          </w:rPr>
          <w:fldChar w:fldCharType="begin"/>
        </w:r>
        <w:r w:rsidR="00877834">
          <w:rPr>
            <w:noProof/>
            <w:webHidden/>
          </w:rPr>
          <w:instrText xml:space="preserve"> PAGEREF _Toc388544244 \h </w:instrText>
        </w:r>
        <w:r w:rsidR="00877834">
          <w:rPr>
            <w:noProof/>
            <w:webHidden/>
          </w:rPr>
        </w:r>
        <w:r w:rsidR="00877834">
          <w:rPr>
            <w:noProof/>
            <w:webHidden/>
          </w:rPr>
          <w:fldChar w:fldCharType="separate"/>
        </w:r>
        <w:r w:rsidR="007B0010">
          <w:rPr>
            <w:noProof/>
            <w:webHidden/>
          </w:rPr>
          <w:t>37</w:t>
        </w:r>
        <w:r w:rsidR="00877834">
          <w:rPr>
            <w:noProof/>
            <w:webHidden/>
          </w:rPr>
          <w:fldChar w:fldCharType="end"/>
        </w:r>
      </w:hyperlink>
    </w:p>
    <w:p w14:paraId="5EA6760C" w14:textId="77777777" w:rsidR="00877834" w:rsidRDefault="008156D4">
      <w:pPr>
        <w:pStyle w:val="TOC2"/>
        <w:rPr>
          <w:noProof/>
          <w:color w:val="auto"/>
          <w:sz w:val="22"/>
          <w:lang w:eastAsia="zh-CN"/>
        </w:rPr>
      </w:pPr>
      <w:hyperlink w:anchor="_Toc388544245" w:history="1">
        <w:r w:rsidR="00877834" w:rsidRPr="00C73726">
          <w:rPr>
            <w:rStyle w:val="Hyperlink"/>
            <w:rFonts w:asciiTheme="majorHAnsi" w:eastAsia="Gulim" w:hAnsiTheme="majorHAnsi" w:cstheme="majorHAnsi"/>
            <w:noProof/>
            <w:lang w:eastAsia="ko-KR"/>
          </w:rPr>
          <w:t>Microsoft Dynamics AX 2012 R3</w:t>
        </w:r>
        <w:r w:rsidR="00877834">
          <w:rPr>
            <w:noProof/>
            <w:webHidden/>
          </w:rPr>
          <w:tab/>
        </w:r>
        <w:r w:rsidR="00877834">
          <w:rPr>
            <w:noProof/>
            <w:webHidden/>
          </w:rPr>
          <w:fldChar w:fldCharType="begin"/>
        </w:r>
        <w:r w:rsidR="00877834">
          <w:rPr>
            <w:noProof/>
            <w:webHidden/>
          </w:rPr>
          <w:instrText xml:space="preserve"> PAGEREF _Toc388544245 \h </w:instrText>
        </w:r>
        <w:r w:rsidR="00877834">
          <w:rPr>
            <w:noProof/>
            <w:webHidden/>
          </w:rPr>
        </w:r>
        <w:r w:rsidR="00877834">
          <w:rPr>
            <w:noProof/>
            <w:webHidden/>
          </w:rPr>
          <w:fldChar w:fldCharType="separate"/>
        </w:r>
        <w:r w:rsidR="007B0010">
          <w:rPr>
            <w:noProof/>
            <w:webHidden/>
          </w:rPr>
          <w:t>37</w:t>
        </w:r>
        <w:r w:rsidR="00877834">
          <w:rPr>
            <w:noProof/>
            <w:webHidden/>
          </w:rPr>
          <w:fldChar w:fldCharType="end"/>
        </w:r>
      </w:hyperlink>
    </w:p>
    <w:p w14:paraId="330BA65E" w14:textId="77777777" w:rsidR="00877834" w:rsidRDefault="008156D4">
      <w:pPr>
        <w:pStyle w:val="TOC2"/>
        <w:rPr>
          <w:noProof/>
          <w:color w:val="auto"/>
          <w:sz w:val="22"/>
          <w:lang w:eastAsia="zh-CN"/>
        </w:rPr>
      </w:pPr>
      <w:hyperlink w:anchor="_Toc388544246" w:history="1">
        <w:r w:rsidR="00877834" w:rsidRPr="00C73726">
          <w:rPr>
            <w:rStyle w:val="Hyperlink"/>
            <w:rFonts w:asciiTheme="majorHAnsi" w:eastAsia="Gulim" w:hAnsiTheme="majorHAnsi" w:cstheme="majorHAnsi"/>
            <w:noProof/>
            <w:lang w:eastAsia="ko-KR"/>
          </w:rPr>
          <w:t>Microsoft Dynamics C5 2012</w:t>
        </w:r>
        <w:r w:rsidR="00877834">
          <w:rPr>
            <w:noProof/>
            <w:webHidden/>
          </w:rPr>
          <w:tab/>
        </w:r>
        <w:r w:rsidR="00877834">
          <w:rPr>
            <w:noProof/>
            <w:webHidden/>
          </w:rPr>
          <w:fldChar w:fldCharType="begin"/>
        </w:r>
        <w:r w:rsidR="00877834">
          <w:rPr>
            <w:noProof/>
            <w:webHidden/>
          </w:rPr>
          <w:instrText xml:space="preserve"> PAGEREF _Toc388544246 \h </w:instrText>
        </w:r>
        <w:r w:rsidR="00877834">
          <w:rPr>
            <w:noProof/>
            <w:webHidden/>
          </w:rPr>
        </w:r>
        <w:r w:rsidR="00877834">
          <w:rPr>
            <w:noProof/>
            <w:webHidden/>
          </w:rPr>
          <w:fldChar w:fldCharType="separate"/>
        </w:r>
        <w:r w:rsidR="007B0010">
          <w:rPr>
            <w:noProof/>
            <w:webHidden/>
          </w:rPr>
          <w:t>39</w:t>
        </w:r>
        <w:r w:rsidR="00877834">
          <w:rPr>
            <w:noProof/>
            <w:webHidden/>
          </w:rPr>
          <w:fldChar w:fldCharType="end"/>
        </w:r>
      </w:hyperlink>
    </w:p>
    <w:p w14:paraId="60FA2F3A" w14:textId="77777777" w:rsidR="00877834" w:rsidRDefault="008156D4">
      <w:pPr>
        <w:pStyle w:val="TOC2"/>
        <w:rPr>
          <w:noProof/>
          <w:color w:val="auto"/>
          <w:sz w:val="22"/>
          <w:lang w:eastAsia="zh-CN"/>
        </w:rPr>
      </w:pPr>
      <w:hyperlink w:anchor="_Toc388544247" w:history="1">
        <w:r w:rsidR="00877834" w:rsidRPr="00C73726">
          <w:rPr>
            <w:rStyle w:val="Hyperlink"/>
            <w:rFonts w:asciiTheme="majorHAnsi" w:eastAsia="Gulim" w:hAnsiTheme="majorHAnsi" w:cstheme="majorHAnsi"/>
            <w:noProof/>
            <w:lang w:eastAsia="ko-KR"/>
          </w:rPr>
          <w:t>Microsoft Dynamics CRM 2013 Service Provider</w:t>
        </w:r>
        <w:r w:rsidR="00877834">
          <w:rPr>
            <w:noProof/>
            <w:webHidden/>
          </w:rPr>
          <w:tab/>
        </w:r>
        <w:r w:rsidR="00877834">
          <w:rPr>
            <w:noProof/>
            <w:webHidden/>
          </w:rPr>
          <w:fldChar w:fldCharType="begin"/>
        </w:r>
        <w:r w:rsidR="00877834">
          <w:rPr>
            <w:noProof/>
            <w:webHidden/>
          </w:rPr>
          <w:instrText xml:space="preserve"> PAGEREF _Toc388544247 \h </w:instrText>
        </w:r>
        <w:r w:rsidR="00877834">
          <w:rPr>
            <w:noProof/>
            <w:webHidden/>
          </w:rPr>
        </w:r>
        <w:r w:rsidR="00877834">
          <w:rPr>
            <w:noProof/>
            <w:webHidden/>
          </w:rPr>
          <w:fldChar w:fldCharType="separate"/>
        </w:r>
        <w:r w:rsidR="007B0010">
          <w:rPr>
            <w:noProof/>
            <w:webHidden/>
          </w:rPr>
          <w:t>39</w:t>
        </w:r>
        <w:r w:rsidR="00877834">
          <w:rPr>
            <w:noProof/>
            <w:webHidden/>
          </w:rPr>
          <w:fldChar w:fldCharType="end"/>
        </w:r>
      </w:hyperlink>
    </w:p>
    <w:p w14:paraId="78F29E0E" w14:textId="77777777" w:rsidR="00877834" w:rsidRDefault="008156D4">
      <w:pPr>
        <w:pStyle w:val="TOC2"/>
        <w:rPr>
          <w:noProof/>
          <w:color w:val="auto"/>
          <w:sz w:val="22"/>
          <w:lang w:eastAsia="zh-CN"/>
        </w:rPr>
      </w:pPr>
      <w:hyperlink w:anchor="_Toc388544248" w:history="1">
        <w:r w:rsidR="00877834" w:rsidRPr="00C73726">
          <w:rPr>
            <w:rStyle w:val="Hyperlink"/>
            <w:rFonts w:asciiTheme="majorHAnsi" w:eastAsia="Gulim" w:hAnsiTheme="majorHAnsi" w:cstheme="majorHAnsi"/>
            <w:noProof/>
          </w:rPr>
          <w:t>Microsoft Dynamics GP 2013</w:t>
        </w:r>
        <w:r w:rsidR="00877834">
          <w:rPr>
            <w:noProof/>
            <w:webHidden/>
          </w:rPr>
          <w:tab/>
        </w:r>
        <w:r w:rsidR="00877834">
          <w:rPr>
            <w:noProof/>
            <w:webHidden/>
          </w:rPr>
          <w:fldChar w:fldCharType="begin"/>
        </w:r>
        <w:r w:rsidR="00877834">
          <w:rPr>
            <w:noProof/>
            <w:webHidden/>
          </w:rPr>
          <w:instrText xml:space="preserve"> PAGEREF _Toc388544248 \h </w:instrText>
        </w:r>
        <w:r w:rsidR="00877834">
          <w:rPr>
            <w:noProof/>
            <w:webHidden/>
          </w:rPr>
        </w:r>
        <w:r w:rsidR="00877834">
          <w:rPr>
            <w:noProof/>
            <w:webHidden/>
          </w:rPr>
          <w:fldChar w:fldCharType="separate"/>
        </w:r>
        <w:r w:rsidR="007B0010">
          <w:rPr>
            <w:noProof/>
            <w:webHidden/>
          </w:rPr>
          <w:t>40</w:t>
        </w:r>
        <w:r w:rsidR="00877834">
          <w:rPr>
            <w:noProof/>
            <w:webHidden/>
          </w:rPr>
          <w:fldChar w:fldCharType="end"/>
        </w:r>
      </w:hyperlink>
    </w:p>
    <w:p w14:paraId="0EA68510" w14:textId="77777777" w:rsidR="00877834" w:rsidRDefault="008156D4">
      <w:pPr>
        <w:pStyle w:val="TOC2"/>
        <w:rPr>
          <w:noProof/>
          <w:color w:val="auto"/>
          <w:sz w:val="22"/>
          <w:lang w:eastAsia="zh-CN"/>
        </w:rPr>
      </w:pPr>
      <w:hyperlink w:anchor="_Toc388544249" w:history="1">
        <w:r w:rsidR="00877834" w:rsidRPr="00C73726">
          <w:rPr>
            <w:rStyle w:val="Hyperlink"/>
            <w:rFonts w:asciiTheme="majorHAnsi" w:eastAsia="Gulim" w:hAnsiTheme="majorHAnsi" w:cstheme="majorHAnsi"/>
            <w:noProof/>
            <w:lang w:eastAsia="ko-KR"/>
          </w:rPr>
          <w:t>Microsoft Dynamics NAV 2013 R2</w:t>
        </w:r>
        <w:r w:rsidR="00877834">
          <w:rPr>
            <w:noProof/>
            <w:webHidden/>
          </w:rPr>
          <w:tab/>
        </w:r>
        <w:r w:rsidR="00877834">
          <w:rPr>
            <w:noProof/>
            <w:webHidden/>
          </w:rPr>
          <w:fldChar w:fldCharType="begin"/>
        </w:r>
        <w:r w:rsidR="00877834">
          <w:rPr>
            <w:noProof/>
            <w:webHidden/>
          </w:rPr>
          <w:instrText xml:space="preserve"> PAGEREF _Toc388544249 \h </w:instrText>
        </w:r>
        <w:r w:rsidR="00877834">
          <w:rPr>
            <w:noProof/>
            <w:webHidden/>
          </w:rPr>
        </w:r>
        <w:r w:rsidR="00877834">
          <w:rPr>
            <w:noProof/>
            <w:webHidden/>
          </w:rPr>
          <w:fldChar w:fldCharType="separate"/>
        </w:r>
        <w:r w:rsidR="007B0010">
          <w:rPr>
            <w:noProof/>
            <w:webHidden/>
          </w:rPr>
          <w:t>41</w:t>
        </w:r>
        <w:r w:rsidR="00877834">
          <w:rPr>
            <w:noProof/>
            <w:webHidden/>
          </w:rPr>
          <w:fldChar w:fldCharType="end"/>
        </w:r>
      </w:hyperlink>
    </w:p>
    <w:p w14:paraId="254B6199" w14:textId="77777777" w:rsidR="00877834" w:rsidRDefault="008156D4">
      <w:pPr>
        <w:pStyle w:val="TOC2"/>
        <w:rPr>
          <w:noProof/>
          <w:color w:val="auto"/>
          <w:sz w:val="22"/>
          <w:lang w:eastAsia="zh-CN"/>
        </w:rPr>
      </w:pPr>
      <w:hyperlink w:anchor="_Toc388544250" w:history="1">
        <w:r w:rsidR="00877834" w:rsidRPr="00C73726">
          <w:rPr>
            <w:rStyle w:val="Hyperlink"/>
            <w:rFonts w:asciiTheme="majorHAnsi" w:eastAsia="Gulim" w:hAnsiTheme="majorHAnsi" w:cstheme="majorHAnsi"/>
            <w:noProof/>
            <w:lang w:eastAsia="ko-KR"/>
          </w:rPr>
          <w:t>Microsoft Dynamics SL 2011</w:t>
        </w:r>
        <w:r w:rsidR="00877834">
          <w:rPr>
            <w:noProof/>
            <w:webHidden/>
          </w:rPr>
          <w:tab/>
        </w:r>
        <w:r w:rsidR="00877834">
          <w:rPr>
            <w:noProof/>
            <w:webHidden/>
          </w:rPr>
          <w:fldChar w:fldCharType="begin"/>
        </w:r>
        <w:r w:rsidR="00877834">
          <w:rPr>
            <w:noProof/>
            <w:webHidden/>
          </w:rPr>
          <w:instrText xml:space="preserve"> PAGEREF _Toc388544250 \h </w:instrText>
        </w:r>
        <w:r w:rsidR="00877834">
          <w:rPr>
            <w:noProof/>
            <w:webHidden/>
          </w:rPr>
        </w:r>
        <w:r w:rsidR="00877834">
          <w:rPr>
            <w:noProof/>
            <w:webHidden/>
          </w:rPr>
          <w:fldChar w:fldCharType="separate"/>
        </w:r>
        <w:r w:rsidR="007B0010">
          <w:rPr>
            <w:noProof/>
            <w:webHidden/>
          </w:rPr>
          <w:t>42</w:t>
        </w:r>
        <w:r w:rsidR="00877834">
          <w:rPr>
            <w:noProof/>
            <w:webHidden/>
          </w:rPr>
          <w:fldChar w:fldCharType="end"/>
        </w:r>
      </w:hyperlink>
    </w:p>
    <w:p w14:paraId="57EBF98E" w14:textId="77777777" w:rsidR="00877834" w:rsidRDefault="008156D4">
      <w:pPr>
        <w:pStyle w:val="TOC2"/>
        <w:rPr>
          <w:noProof/>
          <w:color w:val="auto"/>
          <w:sz w:val="22"/>
          <w:lang w:eastAsia="zh-CN"/>
        </w:rPr>
      </w:pPr>
      <w:hyperlink w:anchor="_Toc388544251" w:history="1">
        <w:r w:rsidR="00877834" w:rsidRPr="00C73726">
          <w:rPr>
            <w:rStyle w:val="Hyperlink"/>
            <w:rFonts w:asciiTheme="majorHAnsi" w:eastAsia="Gulim" w:hAnsiTheme="majorHAnsi" w:cstheme="majorHAnsi"/>
            <w:noProof/>
            <w:lang w:eastAsia="ko-KR"/>
          </w:rPr>
          <w:t>Microsoft User Experience Virtualization Hosting for Desktops v2.0</w:t>
        </w:r>
        <w:r w:rsidR="00877834">
          <w:rPr>
            <w:noProof/>
            <w:webHidden/>
          </w:rPr>
          <w:tab/>
        </w:r>
        <w:r w:rsidR="00877834">
          <w:rPr>
            <w:noProof/>
            <w:webHidden/>
          </w:rPr>
          <w:fldChar w:fldCharType="begin"/>
        </w:r>
        <w:r w:rsidR="00877834">
          <w:rPr>
            <w:noProof/>
            <w:webHidden/>
          </w:rPr>
          <w:instrText xml:space="preserve"> PAGEREF _Toc388544251 \h </w:instrText>
        </w:r>
        <w:r w:rsidR="00877834">
          <w:rPr>
            <w:noProof/>
            <w:webHidden/>
          </w:rPr>
        </w:r>
        <w:r w:rsidR="00877834">
          <w:rPr>
            <w:noProof/>
            <w:webHidden/>
          </w:rPr>
          <w:fldChar w:fldCharType="separate"/>
        </w:r>
        <w:r w:rsidR="007B0010">
          <w:rPr>
            <w:noProof/>
            <w:webHidden/>
          </w:rPr>
          <w:t>43</w:t>
        </w:r>
        <w:r w:rsidR="00877834">
          <w:rPr>
            <w:noProof/>
            <w:webHidden/>
          </w:rPr>
          <w:fldChar w:fldCharType="end"/>
        </w:r>
      </w:hyperlink>
    </w:p>
    <w:p w14:paraId="12D1A7A9" w14:textId="77777777" w:rsidR="00877834" w:rsidRDefault="008156D4">
      <w:pPr>
        <w:pStyle w:val="TOC2"/>
        <w:rPr>
          <w:noProof/>
          <w:color w:val="auto"/>
          <w:sz w:val="22"/>
          <w:lang w:eastAsia="zh-CN"/>
        </w:rPr>
      </w:pPr>
      <w:hyperlink w:anchor="_Toc388544252" w:history="1">
        <w:r w:rsidR="00877834" w:rsidRPr="00C73726">
          <w:rPr>
            <w:rStyle w:val="Hyperlink"/>
            <w:rFonts w:asciiTheme="majorHAnsi" w:eastAsia="Gulim" w:hAnsiTheme="majorHAnsi" w:cstheme="majorHAnsi"/>
            <w:noProof/>
            <w:lang w:eastAsia="ko-KR"/>
          </w:rPr>
          <w:t xml:space="preserve">Office </w:t>
        </w:r>
        <w:r w:rsidR="00877834" w:rsidRPr="00C73726">
          <w:rPr>
            <w:rStyle w:val="Hyperlink"/>
            <w:rFonts w:asciiTheme="majorHAnsi" w:eastAsia="Gulim" w:hAnsiTheme="majorHAnsi" w:cstheme="majorHAnsi" w:hint="eastAsia"/>
            <w:noProof/>
            <w:lang w:eastAsia="ko-KR"/>
          </w:rPr>
          <w:t>복수</w:t>
        </w:r>
        <w:r w:rsidR="00877834" w:rsidRPr="00C73726">
          <w:rPr>
            <w:rStyle w:val="Hyperlink"/>
            <w:rFonts w:asciiTheme="majorHAnsi" w:eastAsia="Gulim" w:hAnsiTheme="majorHAnsi" w:cstheme="majorHAnsi"/>
            <w:noProof/>
            <w:lang w:eastAsia="ko-KR"/>
          </w:rPr>
          <w:t xml:space="preserve"> </w:t>
        </w:r>
        <w:r w:rsidR="00877834" w:rsidRPr="00C73726">
          <w:rPr>
            <w:rStyle w:val="Hyperlink"/>
            <w:rFonts w:asciiTheme="majorHAnsi" w:eastAsia="Gulim" w:hAnsiTheme="majorHAnsi" w:cstheme="majorHAnsi" w:hint="eastAsia"/>
            <w:noProof/>
            <w:lang w:eastAsia="ko-KR"/>
          </w:rPr>
          <w:t>언어팩</w:t>
        </w:r>
        <w:r w:rsidR="00877834" w:rsidRPr="00C73726">
          <w:rPr>
            <w:rStyle w:val="Hyperlink"/>
            <w:rFonts w:asciiTheme="majorHAnsi" w:eastAsia="Gulim" w:hAnsiTheme="majorHAnsi" w:cstheme="majorHAnsi"/>
            <w:noProof/>
            <w:lang w:eastAsia="ko-KR"/>
          </w:rPr>
          <w:t xml:space="preserve"> 2013</w:t>
        </w:r>
        <w:r w:rsidR="00877834">
          <w:rPr>
            <w:noProof/>
            <w:webHidden/>
          </w:rPr>
          <w:tab/>
        </w:r>
        <w:r w:rsidR="00877834">
          <w:rPr>
            <w:noProof/>
            <w:webHidden/>
          </w:rPr>
          <w:fldChar w:fldCharType="begin"/>
        </w:r>
        <w:r w:rsidR="00877834">
          <w:rPr>
            <w:noProof/>
            <w:webHidden/>
          </w:rPr>
          <w:instrText xml:space="preserve"> PAGEREF _Toc388544252 \h </w:instrText>
        </w:r>
        <w:r w:rsidR="00877834">
          <w:rPr>
            <w:noProof/>
            <w:webHidden/>
          </w:rPr>
        </w:r>
        <w:r w:rsidR="00877834">
          <w:rPr>
            <w:noProof/>
            <w:webHidden/>
          </w:rPr>
          <w:fldChar w:fldCharType="separate"/>
        </w:r>
        <w:r w:rsidR="007B0010">
          <w:rPr>
            <w:noProof/>
            <w:webHidden/>
          </w:rPr>
          <w:t>44</w:t>
        </w:r>
        <w:r w:rsidR="00877834">
          <w:rPr>
            <w:noProof/>
            <w:webHidden/>
          </w:rPr>
          <w:fldChar w:fldCharType="end"/>
        </w:r>
      </w:hyperlink>
    </w:p>
    <w:p w14:paraId="1019C787" w14:textId="77777777" w:rsidR="00877834" w:rsidRDefault="008156D4">
      <w:pPr>
        <w:pStyle w:val="TOC2"/>
        <w:rPr>
          <w:noProof/>
          <w:color w:val="auto"/>
          <w:sz w:val="22"/>
          <w:lang w:eastAsia="zh-CN"/>
        </w:rPr>
      </w:pPr>
      <w:hyperlink w:anchor="_Toc388544253" w:history="1">
        <w:r w:rsidR="00877834" w:rsidRPr="00C73726">
          <w:rPr>
            <w:rStyle w:val="Hyperlink"/>
            <w:rFonts w:asciiTheme="majorHAnsi" w:eastAsia="Gulim" w:hAnsiTheme="majorHAnsi" w:cstheme="majorHAnsi"/>
            <w:noProof/>
          </w:rPr>
          <w:t>Office Professional Plus 2013</w:t>
        </w:r>
        <w:r w:rsidR="00877834">
          <w:rPr>
            <w:noProof/>
            <w:webHidden/>
          </w:rPr>
          <w:tab/>
        </w:r>
        <w:r w:rsidR="00877834">
          <w:rPr>
            <w:noProof/>
            <w:webHidden/>
          </w:rPr>
          <w:fldChar w:fldCharType="begin"/>
        </w:r>
        <w:r w:rsidR="00877834">
          <w:rPr>
            <w:noProof/>
            <w:webHidden/>
          </w:rPr>
          <w:instrText xml:space="preserve"> PAGEREF _Toc388544253 \h </w:instrText>
        </w:r>
        <w:r w:rsidR="00877834">
          <w:rPr>
            <w:noProof/>
            <w:webHidden/>
          </w:rPr>
        </w:r>
        <w:r w:rsidR="00877834">
          <w:rPr>
            <w:noProof/>
            <w:webHidden/>
          </w:rPr>
          <w:fldChar w:fldCharType="separate"/>
        </w:r>
        <w:r w:rsidR="007B0010">
          <w:rPr>
            <w:noProof/>
            <w:webHidden/>
          </w:rPr>
          <w:t>44</w:t>
        </w:r>
        <w:r w:rsidR="00877834">
          <w:rPr>
            <w:noProof/>
            <w:webHidden/>
          </w:rPr>
          <w:fldChar w:fldCharType="end"/>
        </w:r>
      </w:hyperlink>
    </w:p>
    <w:p w14:paraId="4808444F" w14:textId="77777777" w:rsidR="00877834" w:rsidRDefault="008156D4">
      <w:pPr>
        <w:pStyle w:val="TOC2"/>
        <w:rPr>
          <w:noProof/>
          <w:color w:val="auto"/>
          <w:sz w:val="22"/>
          <w:lang w:eastAsia="zh-CN"/>
        </w:rPr>
      </w:pPr>
      <w:hyperlink w:anchor="_Toc388544254" w:history="1">
        <w:r w:rsidR="00877834" w:rsidRPr="00C73726">
          <w:rPr>
            <w:rStyle w:val="Hyperlink"/>
            <w:rFonts w:asciiTheme="majorHAnsi" w:eastAsia="Gulim" w:hAnsiTheme="majorHAnsi" w:cstheme="majorHAnsi"/>
            <w:noProof/>
            <w:lang w:eastAsia="ko-KR"/>
          </w:rPr>
          <w:t>Office Standard 2013</w:t>
        </w:r>
        <w:r w:rsidR="00877834">
          <w:rPr>
            <w:noProof/>
            <w:webHidden/>
          </w:rPr>
          <w:tab/>
        </w:r>
        <w:r w:rsidR="00877834">
          <w:rPr>
            <w:noProof/>
            <w:webHidden/>
          </w:rPr>
          <w:fldChar w:fldCharType="begin"/>
        </w:r>
        <w:r w:rsidR="00877834">
          <w:rPr>
            <w:noProof/>
            <w:webHidden/>
          </w:rPr>
          <w:instrText xml:space="preserve"> PAGEREF _Toc388544254 \h </w:instrText>
        </w:r>
        <w:r w:rsidR="00877834">
          <w:rPr>
            <w:noProof/>
            <w:webHidden/>
          </w:rPr>
        </w:r>
        <w:r w:rsidR="00877834">
          <w:rPr>
            <w:noProof/>
            <w:webHidden/>
          </w:rPr>
          <w:fldChar w:fldCharType="separate"/>
        </w:r>
        <w:r w:rsidR="007B0010">
          <w:rPr>
            <w:noProof/>
            <w:webHidden/>
          </w:rPr>
          <w:t>44</w:t>
        </w:r>
        <w:r w:rsidR="00877834">
          <w:rPr>
            <w:noProof/>
            <w:webHidden/>
          </w:rPr>
          <w:fldChar w:fldCharType="end"/>
        </w:r>
      </w:hyperlink>
    </w:p>
    <w:p w14:paraId="0031625F" w14:textId="77777777" w:rsidR="00877834" w:rsidRDefault="008156D4">
      <w:pPr>
        <w:pStyle w:val="TOC2"/>
        <w:rPr>
          <w:noProof/>
          <w:color w:val="auto"/>
          <w:sz w:val="22"/>
          <w:lang w:eastAsia="zh-CN"/>
        </w:rPr>
      </w:pPr>
      <w:hyperlink w:anchor="_Toc388544255" w:history="1">
        <w:r w:rsidR="00877834" w:rsidRPr="00C73726">
          <w:rPr>
            <w:rStyle w:val="Hyperlink"/>
            <w:rFonts w:asciiTheme="majorHAnsi" w:eastAsia="Gulim" w:hAnsiTheme="majorHAnsi" w:cstheme="majorHAnsi" w:hint="eastAsia"/>
            <w:noProof/>
            <w:lang w:eastAsia="ko-KR"/>
          </w:rPr>
          <w:t>생산성</w:t>
        </w:r>
        <w:r w:rsidR="00877834" w:rsidRPr="00C73726">
          <w:rPr>
            <w:rStyle w:val="Hyperlink"/>
            <w:rFonts w:asciiTheme="majorHAnsi" w:eastAsia="Gulim" w:hAnsiTheme="majorHAnsi" w:cstheme="majorHAnsi"/>
            <w:noProof/>
            <w:lang w:eastAsia="ko-KR"/>
          </w:rPr>
          <w:t xml:space="preserve"> </w:t>
        </w:r>
        <w:r w:rsidR="00877834" w:rsidRPr="00C73726">
          <w:rPr>
            <w:rStyle w:val="Hyperlink"/>
            <w:rFonts w:asciiTheme="majorHAnsi" w:eastAsia="Gulim" w:hAnsiTheme="majorHAnsi" w:cstheme="majorHAnsi" w:hint="eastAsia"/>
            <w:noProof/>
            <w:lang w:eastAsia="ko-KR"/>
          </w:rPr>
          <w:t>제품군</w:t>
        </w:r>
        <w:r w:rsidR="00877834">
          <w:rPr>
            <w:noProof/>
            <w:webHidden/>
          </w:rPr>
          <w:tab/>
        </w:r>
        <w:r w:rsidR="00877834">
          <w:rPr>
            <w:noProof/>
            <w:webHidden/>
          </w:rPr>
          <w:fldChar w:fldCharType="begin"/>
        </w:r>
        <w:r w:rsidR="00877834">
          <w:rPr>
            <w:noProof/>
            <w:webHidden/>
          </w:rPr>
          <w:instrText xml:space="preserve"> PAGEREF _Toc388544255 \h </w:instrText>
        </w:r>
        <w:r w:rsidR="00877834">
          <w:rPr>
            <w:noProof/>
            <w:webHidden/>
          </w:rPr>
        </w:r>
        <w:r w:rsidR="00877834">
          <w:rPr>
            <w:noProof/>
            <w:webHidden/>
          </w:rPr>
          <w:fldChar w:fldCharType="separate"/>
        </w:r>
        <w:r w:rsidR="007B0010">
          <w:rPr>
            <w:noProof/>
            <w:webHidden/>
          </w:rPr>
          <w:t>45</w:t>
        </w:r>
        <w:r w:rsidR="00877834">
          <w:rPr>
            <w:noProof/>
            <w:webHidden/>
          </w:rPr>
          <w:fldChar w:fldCharType="end"/>
        </w:r>
      </w:hyperlink>
    </w:p>
    <w:p w14:paraId="0197778F" w14:textId="77777777" w:rsidR="00877834" w:rsidRDefault="008156D4">
      <w:pPr>
        <w:pStyle w:val="TOC2"/>
        <w:rPr>
          <w:noProof/>
          <w:color w:val="auto"/>
          <w:sz w:val="22"/>
          <w:lang w:eastAsia="zh-CN"/>
        </w:rPr>
      </w:pPr>
      <w:hyperlink w:anchor="_Toc388544256" w:history="1">
        <w:r w:rsidR="00877834" w:rsidRPr="00C73726">
          <w:rPr>
            <w:rStyle w:val="Hyperlink"/>
            <w:rFonts w:asciiTheme="majorHAnsi" w:eastAsia="Gulim" w:hAnsiTheme="majorHAnsi" w:cstheme="majorHAnsi"/>
            <w:noProof/>
            <w:lang w:eastAsia="ko-KR"/>
          </w:rPr>
          <w:t>Project 2013 Professional</w:t>
        </w:r>
        <w:r w:rsidR="00877834">
          <w:rPr>
            <w:noProof/>
            <w:webHidden/>
          </w:rPr>
          <w:tab/>
        </w:r>
        <w:r w:rsidR="00877834">
          <w:rPr>
            <w:noProof/>
            <w:webHidden/>
          </w:rPr>
          <w:fldChar w:fldCharType="begin"/>
        </w:r>
        <w:r w:rsidR="00877834">
          <w:rPr>
            <w:noProof/>
            <w:webHidden/>
          </w:rPr>
          <w:instrText xml:space="preserve"> PAGEREF _Toc388544256 \h </w:instrText>
        </w:r>
        <w:r w:rsidR="00877834">
          <w:rPr>
            <w:noProof/>
            <w:webHidden/>
          </w:rPr>
        </w:r>
        <w:r w:rsidR="00877834">
          <w:rPr>
            <w:noProof/>
            <w:webHidden/>
          </w:rPr>
          <w:fldChar w:fldCharType="separate"/>
        </w:r>
        <w:r w:rsidR="007B0010">
          <w:rPr>
            <w:noProof/>
            <w:webHidden/>
          </w:rPr>
          <w:t>45</w:t>
        </w:r>
        <w:r w:rsidR="00877834">
          <w:rPr>
            <w:noProof/>
            <w:webHidden/>
          </w:rPr>
          <w:fldChar w:fldCharType="end"/>
        </w:r>
      </w:hyperlink>
    </w:p>
    <w:p w14:paraId="2AD26066" w14:textId="77777777" w:rsidR="00877834" w:rsidRDefault="008156D4">
      <w:pPr>
        <w:pStyle w:val="TOC2"/>
        <w:rPr>
          <w:noProof/>
          <w:color w:val="auto"/>
          <w:sz w:val="22"/>
          <w:lang w:eastAsia="zh-CN"/>
        </w:rPr>
      </w:pPr>
      <w:hyperlink w:anchor="_Toc388544257" w:history="1">
        <w:r w:rsidR="00877834" w:rsidRPr="00C73726">
          <w:rPr>
            <w:rStyle w:val="Hyperlink"/>
            <w:rFonts w:asciiTheme="majorHAnsi" w:eastAsia="Gulim" w:hAnsiTheme="majorHAnsi" w:cstheme="majorHAnsi"/>
            <w:noProof/>
          </w:rPr>
          <w:t>Project 2013 Standard</w:t>
        </w:r>
        <w:r w:rsidR="00877834">
          <w:rPr>
            <w:noProof/>
            <w:webHidden/>
          </w:rPr>
          <w:tab/>
        </w:r>
        <w:r w:rsidR="00877834">
          <w:rPr>
            <w:noProof/>
            <w:webHidden/>
          </w:rPr>
          <w:fldChar w:fldCharType="begin"/>
        </w:r>
        <w:r w:rsidR="00877834">
          <w:rPr>
            <w:noProof/>
            <w:webHidden/>
          </w:rPr>
          <w:instrText xml:space="preserve"> PAGEREF _Toc388544257 \h </w:instrText>
        </w:r>
        <w:r w:rsidR="00877834">
          <w:rPr>
            <w:noProof/>
            <w:webHidden/>
          </w:rPr>
        </w:r>
        <w:r w:rsidR="00877834">
          <w:rPr>
            <w:noProof/>
            <w:webHidden/>
          </w:rPr>
          <w:fldChar w:fldCharType="separate"/>
        </w:r>
        <w:r w:rsidR="007B0010">
          <w:rPr>
            <w:noProof/>
            <w:webHidden/>
          </w:rPr>
          <w:t>45</w:t>
        </w:r>
        <w:r w:rsidR="00877834">
          <w:rPr>
            <w:noProof/>
            <w:webHidden/>
          </w:rPr>
          <w:fldChar w:fldCharType="end"/>
        </w:r>
      </w:hyperlink>
    </w:p>
    <w:p w14:paraId="63C8FAC9" w14:textId="77777777" w:rsidR="00877834" w:rsidRDefault="008156D4">
      <w:pPr>
        <w:pStyle w:val="TOC2"/>
        <w:rPr>
          <w:noProof/>
          <w:color w:val="auto"/>
          <w:sz w:val="22"/>
          <w:lang w:eastAsia="zh-CN"/>
        </w:rPr>
      </w:pPr>
      <w:hyperlink w:anchor="_Toc388544258" w:history="1">
        <w:r w:rsidR="00877834" w:rsidRPr="00C73726">
          <w:rPr>
            <w:rStyle w:val="Hyperlink"/>
            <w:rFonts w:asciiTheme="majorHAnsi" w:eastAsia="Gulim" w:hAnsiTheme="majorHAnsi" w:cstheme="majorHAnsi"/>
            <w:noProof/>
          </w:rPr>
          <w:t>Project Server 2013</w:t>
        </w:r>
        <w:r w:rsidR="00877834">
          <w:rPr>
            <w:noProof/>
            <w:webHidden/>
          </w:rPr>
          <w:tab/>
        </w:r>
        <w:r w:rsidR="00877834">
          <w:rPr>
            <w:noProof/>
            <w:webHidden/>
          </w:rPr>
          <w:fldChar w:fldCharType="begin"/>
        </w:r>
        <w:r w:rsidR="00877834">
          <w:rPr>
            <w:noProof/>
            <w:webHidden/>
          </w:rPr>
          <w:instrText xml:space="preserve"> PAGEREF _Toc388544258 \h </w:instrText>
        </w:r>
        <w:r w:rsidR="00877834">
          <w:rPr>
            <w:noProof/>
            <w:webHidden/>
          </w:rPr>
        </w:r>
        <w:r w:rsidR="00877834">
          <w:rPr>
            <w:noProof/>
            <w:webHidden/>
          </w:rPr>
          <w:fldChar w:fldCharType="separate"/>
        </w:r>
        <w:r w:rsidR="007B0010">
          <w:rPr>
            <w:noProof/>
            <w:webHidden/>
          </w:rPr>
          <w:t>46</w:t>
        </w:r>
        <w:r w:rsidR="00877834">
          <w:rPr>
            <w:noProof/>
            <w:webHidden/>
          </w:rPr>
          <w:fldChar w:fldCharType="end"/>
        </w:r>
      </w:hyperlink>
    </w:p>
    <w:p w14:paraId="3049EC5A" w14:textId="77777777" w:rsidR="00877834" w:rsidRDefault="008156D4">
      <w:pPr>
        <w:pStyle w:val="TOC2"/>
        <w:rPr>
          <w:noProof/>
          <w:color w:val="auto"/>
          <w:sz w:val="22"/>
          <w:lang w:eastAsia="zh-CN"/>
        </w:rPr>
      </w:pPr>
      <w:hyperlink w:anchor="_Toc388544259" w:history="1">
        <w:r w:rsidR="00877834" w:rsidRPr="00C73726">
          <w:rPr>
            <w:rStyle w:val="Hyperlink"/>
            <w:rFonts w:asciiTheme="majorHAnsi" w:eastAsia="Gulim" w:hAnsiTheme="majorHAnsi" w:cstheme="majorHAnsi"/>
            <w:noProof/>
          </w:rPr>
          <w:t>SharePoint Server 2013</w:t>
        </w:r>
        <w:r w:rsidR="00877834">
          <w:rPr>
            <w:noProof/>
            <w:webHidden/>
          </w:rPr>
          <w:tab/>
        </w:r>
        <w:r w:rsidR="00877834">
          <w:rPr>
            <w:noProof/>
            <w:webHidden/>
          </w:rPr>
          <w:fldChar w:fldCharType="begin"/>
        </w:r>
        <w:r w:rsidR="00877834">
          <w:rPr>
            <w:noProof/>
            <w:webHidden/>
          </w:rPr>
          <w:instrText xml:space="preserve"> PAGEREF _Toc388544259 \h </w:instrText>
        </w:r>
        <w:r w:rsidR="00877834">
          <w:rPr>
            <w:noProof/>
            <w:webHidden/>
          </w:rPr>
        </w:r>
        <w:r w:rsidR="00877834">
          <w:rPr>
            <w:noProof/>
            <w:webHidden/>
          </w:rPr>
          <w:fldChar w:fldCharType="separate"/>
        </w:r>
        <w:r w:rsidR="007B0010">
          <w:rPr>
            <w:noProof/>
            <w:webHidden/>
          </w:rPr>
          <w:t>46</w:t>
        </w:r>
        <w:r w:rsidR="00877834">
          <w:rPr>
            <w:noProof/>
            <w:webHidden/>
          </w:rPr>
          <w:fldChar w:fldCharType="end"/>
        </w:r>
      </w:hyperlink>
    </w:p>
    <w:p w14:paraId="1EFD11CA" w14:textId="77777777" w:rsidR="00877834" w:rsidRDefault="008156D4">
      <w:pPr>
        <w:pStyle w:val="TOC2"/>
        <w:rPr>
          <w:noProof/>
          <w:color w:val="auto"/>
          <w:sz w:val="22"/>
          <w:lang w:eastAsia="zh-CN"/>
        </w:rPr>
      </w:pPr>
      <w:hyperlink w:anchor="_Toc388544260" w:history="1">
        <w:r w:rsidR="00877834" w:rsidRPr="00C73726">
          <w:rPr>
            <w:rStyle w:val="Hyperlink"/>
            <w:rFonts w:asciiTheme="majorHAnsi" w:eastAsia="Gulim" w:hAnsiTheme="majorHAnsi" w:cstheme="majorHAnsi"/>
            <w:noProof/>
          </w:rPr>
          <w:t>SQL Server 2014 Standard</w:t>
        </w:r>
        <w:r w:rsidR="00877834">
          <w:rPr>
            <w:noProof/>
            <w:webHidden/>
          </w:rPr>
          <w:tab/>
        </w:r>
        <w:r w:rsidR="00877834">
          <w:rPr>
            <w:noProof/>
            <w:webHidden/>
          </w:rPr>
          <w:fldChar w:fldCharType="begin"/>
        </w:r>
        <w:r w:rsidR="00877834">
          <w:rPr>
            <w:noProof/>
            <w:webHidden/>
          </w:rPr>
          <w:instrText xml:space="preserve"> PAGEREF _Toc388544260 \h </w:instrText>
        </w:r>
        <w:r w:rsidR="00877834">
          <w:rPr>
            <w:noProof/>
            <w:webHidden/>
          </w:rPr>
        </w:r>
        <w:r w:rsidR="00877834">
          <w:rPr>
            <w:noProof/>
            <w:webHidden/>
          </w:rPr>
          <w:fldChar w:fldCharType="separate"/>
        </w:r>
        <w:r w:rsidR="007B0010">
          <w:rPr>
            <w:noProof/>
            <w:webHidden/>
          </w:rPr>
          <w:t>47</w:t>
        </w:r>
        <w:r w:rsidR="00877834">
          <w:rPr>
            <w:noProof/>
            <w:webHidden/>
          </w:rPr>
          <w:fldChar w:fldCharType="end"/>
        </w:r>
      </w:hyperlink>
    </w:p>
    <w:p w14:paraId="6DA024BB" w14:textId="77777777" w:rsidR="00877834" w:rsidRDefault="008156D4">
      <w:pPr>
        <w:pStyle w:val="TOC2"/>
        <w:rPr>
          <w:noProof/>
          <w:color w:val="auto"/>
          <w:sz w:val="22"/>
          <w:lang w:eastAsia="zh-CN"/>
        </w:rPr>
      </w:pPr>
      <w:hyperlink w:anchor="_Toc388544261" w:history="1">
        <w:r w:rsidR="00877834" w:rsidRPr="00C73726">
          <w:rPr>
            <w:rStyle w:val="Hyperlink"/>
            <w:rFonts w:asciiTheme="majorHAnsi" w:eastAsia="Gulim" w:hAnsiTheme="majorHAnsi" w:cstheme="majorHAnsi"/>
            <w:noProof/>
            <w:lang w:eastAsia="ko-KR"/>
          </w:rPr>
          <w:t>SQL Server 2014 Business Intelligence</w:t>
        </w:r>
        <w:r w:rsidR="00877834">
          <w:rPr>
            <w:noProof/>
            <w:webHidden/>
          </w:rPr>
          <w:tab/>
        </w:r>
        <w:r w:rsidR="00877834">
          <w:rPr>
            <w:noProof/>
            <w:webHidden/>
          </w:rPr>
          <w:fldChar w:fldCharType="begin"/>
        </w:r>
        <w:r w:rsidR="00877834">
          <w:rPr>
            <w:noProof/>
            <w:webHidden/>
          </w:rPr>
          <w:instrText xml:space="preserve"> PAGEREF _Toc388544261 \h </w:instrText>
        </w:r>
        <w:r w:rsidR="00877834">
          <w:rPr>
            <w:noProof/>
            <w:webHidden/>
          </w:rPr>
        </w:r>
        <w:r w:rsidR="00877834">
          <w:rPr>
            <w:noProof/>
            <w:webHidden/>
          </w:rPr>
          <w:fldChar w:fldCharType="separate"/>
        </w:r>
        <w:r w:rsidR="007B0010">
          <w:rPr>
            <w:noProof/>
            <w:webHidden/>
          </w:rPr>
          <w:t>47</w:t>
        </w:r>
        <w:r w:rsidR="00877834">
          <w:rPr>
            <w:noProof/>
            <w:webHidden/>
          </w:rPr>
          <w:fldChar w:fldCharType="end"/>
        </w:r>
      </w:hyperlink>
    </w:p>
    <w:p w14:paraId="33AE1C89" w14:textId="77777777" w:rsidR="00877834" w:rsidRDefault="008156D4">
      <w:pPr>
        <w:pStyle w:val="TOC2"/>
        <w:rPr>
          <w:noProof/>
          <w:color w:val="auto"/>
          <w:sz w:val="22"/>
          <w:lang w:eastAsia="zh-CN"/>
        </w:rPr>
      </w:pPr>
      <w:hyperlink w:anchor="_Toc388544262" w:history="1">
        <w:r w:rsidR="00877834" w:rsidRPr="00C73726">
          <w:rPr>
            <w:rStyle w:val="Hyperlink"/>
            <w:rFonts w:asciiTheme="majorHAnsi" w:eastAsia="Gulim" w:hAnsiTheme="majorHAnsi" w:cstheme="majorHAnsi"/>
            <w:noProof/>
            <w:lang w:eastAsia="ko-KR"/>
          </w:rPr>
          <w:t>System Center 2012 R2 Client Management Suite</w:t>
        </w:r>
        <w:r w:rsidR="00877834">
          <w:rPr>
            <w:noProof/>
            <w:webHidden/>
          </w:rPr>
          <w:tab/>
        </w:r>
        <w:r w:rsidR="00877834">
          <w:rPr>
            <w:noProof/>
            <w:webHidden/>
          </w:rPr>
          <w:fldChar w:fldCharType="begin"/>
        </w:r>
        <w:r w:rsidR="00877834">
          <w:rPr>
            <w:noProof/>
            <w:webHidden/>
          </w:rPr>
          <w:instrText xml:space="preserve"> PAGEREF _Toc388544262 \h </w:instrText>
        </w:r>
        <w:r w:rsidR="00877834">
          <w:rPr>
            <w:noProof/>
            <w:webHidden/>
          </w:rPr>
        </w:r>
        <w:r w:rsidR="00877834">
          <w:rPr>
            <w:noProof/>
            <w:webHidden/>
          </w:rPr>
          <w:fldChar w:fldCharType="separate"/>
        </w:r>
        <w:r w:rsidR="007B0010">
          <w:rPr>
            <w:noProof/>
            <w:webHidden/>
          </w:rPr>
          <w:t>48</w:t>
        </w:r>
        <w:r w:rsidR="00877834">
          <w:rPr>
            <w:noProof/>
            <w:webHidden/>
          </w:rPr>
          <w:fldChar w:fldCharType="end"/>
        </w:r>
      </w:hyperlink>
    </w:p>
    <w:p w14:paraId="39897E53" w14:textId="77777777" w:rsidR="00877834" w:rsidRDefault="008156D4">
      <w:pPr>
        <w:pStyle w:val="TOC2"/>
        <w:rPr>
          <w:noProof/>
          <w:color w:val="auto"/>
          <w:sz w:val="22"/>
          <w:lang w:eastAsia="zh-CN"/>
        </w:rPr>
      </w:pPr>
      <w:hyperlink w:anchor="_Toc388544263" w:history="1">
        <w:r w:rsidR="00877834" w:rsidRPr="00C73726">
          <w:rPr>
            <w:rStyle w:val="Hyperlink"/>
            <w:rFonts w:asciiTheme="majorHAnsi" w:eastAsia="Gulim" w:hAnsiTheme="majorHAnsi" w:cstheme="majorHAnsi"/>
            <w:noProof/>
          </w:rPr>
          <w:t>System Center 2012 R2 Configuration Manager</w:t>
        </w:r>
        <w:r w:rsidR="00877834">
          <w:rPr>
            <w:noProof/>
            <w:webHidden/>
          </w:rPr>
          <w:tab/>
        </w:r>
        <w:r w:rsidR="00877834">
          <w:rPr>
            <w:noProof/>
            <w:webHidden/>
          </w:rPr>
          <w:fldChar w:fldCharType="begin"/>
        </w:r>
        <w:r w:rsidR="00877834">
          <w:rPr>
            <w:noProof/>
            <w:webHidden/>
          </w:rPr>
          <w:instrText xml:space="preserve"> PAGEREF _Toc388544263 \h </w:instrText>
        </w:r>
        <w:r w:rsidR="00877834">
          <w:rPr>
            <w:noProof/>
            <w:webHidden/>
          </w:rPr>
        </w:r>
        <w:r w:rsidR="00877834">
          <w:rPr>
            <w:noProof/>
            <w:webHidden/>
          </w:rPr>
          <w:fldChar w:fldCharType="separate"/>
        </w:r>
        <w:r w:rsidR="007B0010">
          <w:rPr>
            <w:noProof/>
            <w:webHidden/>
          </w:rPr>
          <w:t>48</w:t>
        </w:r>
        <w:r w:rsidR="00877834">
          <w:rPr>
            <w:noProof/>
            <w:webHidden/>
          </w:rPr>
          <w:fldChar w:fldCharType="end"/>
        </w:r>
      </w:hyperlink>
    </w:p>
    <w:p w14:paraId="6AC005B9" w14:textId="77777777" w:rsidR="00877834" w:rsidRDefault="008156D4">
      <w:pPr>
        <w:pStyle w:val="TOC2"/>
        <w:rPr>
          <w:noProof/>
          <w:color w:val="auto"/>
          <w:sz w:val="22"/>
          <w:lang w:eastAsia="zh-CN"/>
        </w:rPr>
      </w:pPr>
      <w:hyperlink w:anchor="_Toc388544264" w:history="1">
        <w:r w:rsidR="00877834" w:rsidRPr="00C73726">
          <w:rPr>
            <w:rStyle w:val="Hyperlink"/>
            <w:rFonts w:asciiTheme="majorHAnsi" w:eastAsia="Gulim" w:hAnsiTheme="majorHAnsi" w:cstheme="majorHAnsi"/>
            <w:noProof/>
          </w:rPr>
          <w:t>Visio 2013 Professional</w:t>
        </w:r>
        <w:r w:rsidR="00877834">
          <w:rPr>
            <w:noProof/>
            <w:webHidden/>
          </w:rPr>
          <w:tab/>
        </w:r>
        <w:r w:rsidR="00877834">
          <w:rPr>
            <w:noProof/>
            <w:webHidden/>
          </w:rPr>
          <w:fldChar w:fldCharType="begin"/>
        </w:r>
        <w:r w:rsidR="00877834">
          <w:rPr>
            <w:noProof/>
            <w:webHidden/>
          </w:rPr>
          <w:instrText xml:space="preserve"> PAGEREF _Toc388544264 \h </w:instrText>
        </w:r>
        <w:r w:rsidR="00877834">
          <w:rPr>
            <w:noProof/>
            <w:webHidden/>
          </w:rPr>
        </w:r>
        <w:r w:rsidR="00877834">
          <w:rPr>
            <w:noProof/>
            <w:webHidden/>
          </w:rPr>
          <w:fldChar w:fldCharType="separate"/>
        </w:r>
        <w:r w:rsidR="007B0010">
          <w:rPr>
            <w:noProof/>
            <w:webHidden/>
          </w:rPr>
          <w:t>48</w:t>
        </w:r>
        <w:r w:rsidR="00877834">
          <w:rPr>
            <w:noProof/>
            <w:webHidden/>
          </w:rPr>
          <w:fldChar w:fldCharType="end"/>
        </w:r>
      </w:hyperlink>
    </w:p>
    <w:p w14:paraId="63A886A9" w14:textId="77777777" w:rsidR="00877834" w:rsidRDefault="008156D4">
      <w:pPr>
        <w:pStyle w:val="TOC2"/>
        <w:rPr>
          <w:noProof/>
          <w:color w:val="auto"/>
          <w:sz w:val="22"/>
          <w:lang w:eastAsia="zh-CN"/>
        </w:rPr>
      </w:pPr>
      <w:hyperlink w:anchor="_Toc388544265" w:history="1">
        <w:r w:rsidR="00877834" w:rsidRPr="00C73726">
          <w:rPr>
            <w:rStyle w:val="Hyperlink"/>
            <w:rFonts w:asciiTheme="majorHAnsi" w:eastAsia="Gulim" w:hAnsiTheme="majorHAnsi" w:cstheme="majorHAnsi"/>
            <w:noProof/>
            <w:lang w:eastAsia="ko-KR"/>
          </w:rPr>
          <w:t>Visio 2013 Standard</w:t>
        </w:r>
        <w:r w:rsidR="00877834">
          <w:rPr>
            <w:noProof/>
            <w:webHidden/>
          </w:rPr>
          <w:tab/>
        </w:r>
        <w:r w:rsidR="00877834">
          <w:rPr>
            <w:noProof/>
            <w:webHidden/>
          </w:rPr>
          <w:fldChar w:fldCharType="begin"/>
        </w:r>
        <w:r w:rsidR="00877834">
          <w:rPr>
            <w:noProof/>
            <w:webHidden/>
          </w:rPr>
          <w:instrText xml:space="preserve"> PAGEREF _Toc388544265 \h </w:instrText>
        </w:r>
        <w:r w:rsidR="00877834">
          <w:rPr>
            <w:noProof/>
            <w:webHidden/>
          </w:rPr>
        </w:r>
        <w:r w:rsidR="00877834">
          <w:rPr>
            <w:noProof/>
            <w:webHidden/>
          </w:rPr>
          <w:fldChar w:fldCharType="separate"/>
        </w:r>
        <w:r w:rsidR="007B0010">
          <w:rPr>
            <w:noProof/>
            <w:webHidden/>
          </w:rPr>
          <w:t>49</w:t>
        </w:r>
        <w:r w:rsidR="00877834">
          <w:rPr>
            <w:noProof/>
            <w:webHidden/>
          </w:rPr>
          <w:fldChar w:fldCharType="end"/>
        </w:r>
      </w:hyperlink>
    </w:p>
    <w:p w14:paraId="5342F648" w14:textId="77777777" w:rsidR="00877834" w:rsidRDefault="008156D4">
      <w:pPr>
        <w:pStyle w:val="TOC2"/>
        <w:rPr>
          <w:noProof/>
          <w:color w:val="auto"/>
          <w:sz w:val="22"/>
          <w:lang w:eastAsia="zh-CN"/>
        </w:rPr>
      </w:pPr>
      <w:hyperlink w:anchor="_Toc388544266" w:history="1">
        <w:r w:rsidR="00877834" w:rsidRPr="00C73726">
          <w:rPr>
            <w:rStyle w:val="Hyperlink"/>
            <w:rFonts w:asciiTheme="majorHAnsi" w:eastAsia="Gulim" w:hAnsiTheme="majorHAnsi" w:cstheme="majorHAnsi"/>
            <w:noProof/>
          </w:rPr>
          <w:t>Visual Studio Premium 2013</w:t>
        </w:r>
        <w:r w:rsidR="00877834">
          <w:rPr>
            <w:noProof/>
            <w:webHidden/>
          </w:rPr>
          <w:tab/>
        </w:r>
        <w:r w:rsidR="00877834">
          <w:rPr>
            <w:noProof/>
            <w:webHidden/>
          </w:rPr>
          <w:fldChar w:fldCharType="begin"/>
        </w:r>
        <w:r w:rsidR="00877834">
          <w:rPr>
            <w:noProof/>
            <w:webHidden/>
          </w:rPr>
          <w:instrText xml:space="preserve"> PAGEREF _Toc388544266 \h </w:instrText>
        </w:r>
        <w:r w:rsidR="00877834">
          <w:rPr>
            <w:noProof/>
            <w:webHidden/>
          </w:rPr>
        </w:r>
        <w:r w:rsidR="00877834">
          <w:rPr>
            <w:noProof/>
            <w:webHidden/>
          </w:rPr>
          <w:fldChar w:fldCharType="separate"/>
        </w:r>
        <w:r w:rsidR="007B0010">
          <w:rPr>
            <w:noProof/>
            <w:webHidden/>
          </w:rPr>
          <w:t>49</w:t>
        </w:r>
        <w:r w:rsidR="00877834">
          <w:rPr>
            <w:noProof/>
            <w:webHidden/>
          </w:rPr>
          <w:fldChar w:fldCharType="end"/>
        </w:r>
      </w:hyperlink>
    </w:p>
    <w:p w14:paraId="4AEF0FC8" w14:textId="77777777" w:rsidR="00877834" w:rsidRDefault="008156D4">
      <w:pPr>
        <w:pStyle w:val="TOC2"/>
        <w:rPr>
          <w:noProof/>
          <w:color w:val="auto"/>
          <w:sz w:val="22"/>
          <w:lang w:eastAsia="zh-CN"/>
        </w:rPr>
      </w:pPr>
      <w:hyperlink w:anchor="_Toc388544267" w:history="1">
        <w:r w:rsidR="00877834" w:rsidRPr="00C73726">
          <w:rPr>
            <w:rStyle w:val="Hyperlink"/>
            <w:rFonts w:asciiTheme="majorHAnsi" w:eastAsia="Gulim" w:hAnsiTheme="majorHAnsi" w:cstheme="majorHAnsi"/>
            <w:noProof/>
            <w:lang w:eastAsia="ko-KR"/>
          </w:rPr>
          <w:t>Visual Studio Professional 2013</w:t>
        </w:r>
        <w:r w:rsidR="00877834">
          <w:rPr>
            <w:noProof/>
            <w:webHidden/>
          </w:rPr>
          <w:tab/>
        </w:r>
        <w:r w:rsidR="00877834">
          <w:rPr>
            <w:noProof/>
            <w:webHidden/>
          </w:rPr>
          <w:fldChar w:fldCharType="begin"/>
        </w:r>
        <w:r w:rsidR="00877834">
          <w:rPr>
            <w:noProof/>
            <w:webHidden/>
          </w:rPr>
          <w:instrText xml:space="preserve"> PAGEREF _Toc388544267 \h </w:instrText>
        </w:r>
        <w:r w:rsidR="00877834">
          <w:rPr>
            <w:noProof/>
            <w:webHidden/>
          </w:rPr>
        </w:r>
        <w:r w:rsidR="00877834">
          <w:rPr>
            <w:noProof/>
            <w:webHidden/>
          </w:rPr>
          <w:fldChar w:fldCharType="separate"/>
        </w:r>
        <w:r w:rsidR="007B0010">
          <w:rPr>
            <w:noProof/>
            <w:webHidden/>
          </w:rPr>
          <w:t>50</w:t>
        </w:r>
        <w:r w:rsidR="00877834">
          <w:rPr>
            <w:noProof/>
            <w:webHidden/>
          </w:rPr>
          <w:fldChar w:fldCharType="end"/>
        </w:r>
      </w:hyperlink>
    </w:p>
    <w:p w14:paraId="503D4D83" w14:textId="77777777" w:rsidR="00877834" w:rsidRDefault="008156D4">
      <w:pPr>
        <w:pStyle w:val="TOC2"/>
        <w:rPr>
          <w:noProof/>
          <w:color w:val="auto"/>
          <w:sz w:val="22"/>
          <w:lang w:eastAsia="zh-CN"/>
        </w:rPr>
      </w:pPr>
      <w:hyperlink w:anchor="_Toc388544268" w:history="1">
        <w:r w:rsidR="00877834" w:rsidRPr="00C73726">
          <w:rPr>
            <w:rStyle w:val="Hyperlink"/>
            <w:rFonts w:asciiTheme="majorHAnsi" w:eastAsia="Gulim" w:hAnsiTheme="majorHAnsi" w:cstheme="majorHAnsi"/>
            <w:noProof/>
            <w:lang w:eastAsia="ko-KR"/>
          </w:rPr>
          <w:t>Visual Studio Ultimate 2013</w:t>
        </w:r>
        <w:r w:rsidR="00877834">
          <w:rPr>
            <w:noProof/>
            <w:webHidden/>
          </w:rPr>
          <w:tab/>
        </w:r>
        <w:r w:rsidR="00877834">
          <w:rPr>
            <w:noProof/>
            <w:webHidden/>
          </w:rPr>
          <w:fldChar w:fldCharType="begin"/>
        </w:r>
        <w:r w:rsidR="00877834">
          <w:rPr>
            <w:noProof/>
            <w:webHidden/>
          </w:rPr>
          <w:instrText xml:space="preserve"> PAGEREF _Toc388544268 \h </w:instrText>
        </w:r>
        <w:r w:rsidR="00877834">
          <w:rPr>
            <w:noProof/>
            <w:webHidden/>
          </w:rPr>
        </w:r>
        <w:r w:rsidR="00877834">
          <w:rPr>
            <w:noProof/>
            <w:webHidden/>
          </w:rPr>
          <w:fldChar w:fldCharType="separate"/>
        </w:r>
        <w:r w:rsidR="007B0010">
          <w:rPr>
            <w:noProof/>
            <w:webHidden/>
          </w:rPr>
          <w:t>52</w:t>
        </w:r>
        <w:r w:rsidR="00877834">
          <w:rPr>
            <w:noProof/>
            <w:webHidden/>
          </w:rPr>
          <w:fldChar w:fldCharType="end"/>
        </w:r>
      </w:hyperlink>
    </w:p>
    <w:p w14:paraId="5AD37CF8" w14:textId="489557A3" w:rsidR="00877834" w:rsidRDefault="008156D4" w:rsidP="00877834">
      <w:pPr>
        <w:pStyle w:val="TOC2"/>
        <w:ind w:left="144" w:firstLine="0"/>
        <w:rPr>
          <w:noProof/>
          <w:color w:val="auto"/>
          <w:sz w:val="22"/>
          <w:lang w:eastAsia="zh-CN"/>
        </w:rPr>
      </w:pPr>
      <w:hyperlink w:anchor="_Toc388544269" w:history="1">
        <w:r w:rsidR="00877834" w:rsidRPr="00C73726">
          <w:rPr>
            <w:rStyle w:val="Hyperlink"/>
            <w:rFonts w:asciiTheme="majorHAnsi" w:eastAsia="Gulim" w:hAnsiTheme="majorHAnsi" w:cstheme="majorHAnsi"/>
            <w:noProof/>
            <w:lang w:eastAsia="ko-KR"/>
          </w:rPr>
          <w:t xml:space="preserve">Visual Studio Team Foundation Server 2013 with </w:t>
        </w:r>
        <w:r w:rsidR="00877834">
          <w:rPr>
            <w:rStyle w:val="Hyperlink"/>
            <w:rFonts w:asciiTheme="majorHAnsi" w:eastAsia="Gulim" w:hAnsiTheme="majorHAnsi" w:cstheme="majorHAnsi"/>
            <w:noProof/>
            <w:lang w:eastAsia="ko-KR"/>
          </w:rPr>
          <w:br/>
        </w:r>
        <w:r w:rsidR="00877834" w:rsidRPr="00C73726">
          <w:rPr>
            <w:rStyle w:val="Hyperlink"/>
            <w:rFonts w:asciiTheme="majorHAnsi" w:eastAsia="Gulim" w:hAnsiTheme="majorHAnsi" w:cstheme="majorHAnsi"/>
            <w:noProof/>
            <w:lang w:eastAsia="ko-KR"/>
          </w:rPr>
          <w:t>SQL Server 2014 Technology</w:t>
        </w:r>
        <w:r w:rsidR="00877834">
          <w:rPr>
            <w:noProof/>
            <w:webHidden/>
          </w:rPr>
          <w:tab/>
        </w:r>
        <w:r w:rsidR="00877834">
          <w:rPr>
            <w:noProof/>
            <w:webHidden/>
          </w:rPr>
          <w:fldChar w:fldCharType="begin"/>
        </w:r>
        <w:r w:rsidR="00877834">
          <w:rPr>
            <w:noProof/>
            <w:webHidden/>
          </w:rPr>
          <w:instrText xml:space="preserve"> PAGEREF _Toc388544269 \h </w:instrText>
        </w:r>
        <w:r w:rsidR="00877834">
          <w:rPr>
            <w:noProof/>
            <w:webHidden/>
          </w:rPr>
        </w:r>
        <w:r w:rsidR="00877834">
          <w:rPr>
            <w:noProof/>
            <w:webHidden/>
          </w:rPr>
          <w:fldChar w:fldCharType="separate"/>
        </w:r>
        <w:r w:rsidR="007B0010">
          <w:rPr>
            <w:noProof/>
            <w:webHidden/>
          </w:rPr>
          <w:t>54</w:t>
        </w:r>
        <w:r w:rsidR="00877834">
          <w:rPr>
            <w:noProof/>
            <w:webHidden/>
          </w:rPr>
          <w:fldChar w:fldCharType="end"/>
        </w:r>
      </w:hyperlink>
    </w:p>
    <w:p w14:paraId="7E6E22E3" w14:textId="77777777" w:rsidR="00877834" w:rsidRDefault="008156D4">
      <w:pPr>
        <w:pStyle w:val="TOC2"/>
        <w:rPr>
          <w:noProof/>
          <w:color w:val="auto"/>
          <w:sz w:val="22"/>
          <w:lang w:eastAsia="zh-CN"/>
        </w:rPr>
      </w:pPr>
      <w:hyperlink w:anchor="_Toc388544270" w:history="1">
        <w:r w:rsidR="00877834" w:rsidRPr="00C73726">
          <w:rPr>
            <w:rStyle w:val="Hyperlink"/>
            <w:rFonts w:asciiTheme="majorHAnsi" w:eastAsia="Gulim" w:hAnsiTheme="majorHAnsi" w:cstheme="majorHAnsi"/>
            <w:noProof/>
            <w:lang w:eastAsia="ko-KR"/>
          </w:rPr>
          <w:t>Visual Studio Test Professional 2013</w:t>
        </w:r>
        <w:r w:rsidR="00877834">
          <w:rPr>
            <w:noProof/>
            <w:webHidden/>
          </w:rPr>
          <w:tab/>
        </w:r>
        <w:r w:rsidR="00877834">
          <w:rPr>
            <w:noProof/>
            <w:webHidden/>
          </w:rPr>
          <w:fldChar w:fldCharType="begin"/>
        </w:r>
        <w:r w:rsidR="00877834">
          <w:rPr>
            <w:noProof/>
            <w:webHidden/>
          </w:rPr>
          <w:instrText xml:space="preserve"> PAGEREF _Toc388544270 \h </w:instrText>
        </w:r>
        <w:r w:rsidR="00877834">
          <w:rPr>
            <w:noProof/>
            <w:webHidden/>
          </w:rPr>
        </w:r>
        <w:r w:rsidR="00877834">
          <w:rPr>
            <w:noProof/>
            <w:webHidden/>
          </w:rPr>
          <w:fldChar w:fldCharType="separate"/>
        </w:r>
        <w:r w:rsidR="007B0010">
          <w:rPr>
            <w:noProof/>
            <w:webHidden/>
          </w:rPr>
          <w:t>55</w:t>
        </w:r>
        <w:r w:rsidR="00877834">
          <w:rPr>
            <w:noProof/>
            <w:webHidden/>
          </w:rPr>
          <w:fldChar w:fldCharType="end"/>
        </w:r>
      </w:hyperlink>
    </w:p>
    <w:p w14:paraId="623D54C6" w14:textId="3407C7E8" w:rsidR="00877834" w:rsidRDefault="008156D4" w:rsidP="00877834">
      <w:pPr>
        <w:pStyle w:val="TOC2"/>
        <w:ind w:left="144" w:firstLine="0"/>
        <w:rPr>
          <w:noProof/>
          <w:color w:val="auto"/>
          <w:sz w:val="22"/>
          <w:lang w:eastAsia="zh-CN"/>
        </w:rPr>
      </w:pPr>
      <w:hyperlink w:anchor="_Toc388544271" w:history="1">
        <w:r w:rsidR="00877834" w:rsidRPr="00C73726">
          <w:rPr>
            <w:rStyle w:val="Hyperlink"/>
            <w:rFonts w:asciiTheme="majorHAnsi" w:eastAsia="Gulim" w:hAnsiTheme="majorHAnsi" w:cstheme="majorHAnsi"/>
            <w:noProof/>
            <w:lang w:eastAsia="ko-KR"/>
          </w:rPr>
          <w:t xml:space="preserve">Windows Server 2012 R2 Active Directory Rights </w:t>
        </w:r>
        <w:r w:rsidR="00877834">
          <w:rPr>
            <w:rStyle w:val="Hyperlink"/>
            <w:rFonts w:asciiTheme="majorHAnsi" w:eastAsia="Gulim" w:hAnsiTheme="majorHAnsi" w:cstheme="majorHAnsi"/>
            <w:noProof/>
            <w:lang w:eastAsia="ko-KR"/>
          </w:rPr>
          <w:br/>
        </w:r>
        <w:r w:rsidR="00877834" w:rsidRPr="00C73726">
          <w:rPr>
            <w:rStyle w:val="Hyperlink"/>
            <w:rFonts w:asciiTheme="majorHAnsi" w:eastAsia="Gulim" w:hAnsiTheme="majorHAnsi" w:cstheme="majorHAnsi"/>
            <w:noProof/>
            <w:lang w:eastAsia="ko-KR"/>
          </w:rPr>
          <w:t>Management Services</w:t>
        </w:r>
        <w:r w:rsidR="00877834">
          <w:rPr>
            <w:noProof/>
            <w:webHidden/>
          </w:rPr>
          <w:tab/>
        </w:r>
        <w:r w:rsidR="00877834">
          <w:rPr>
            <w:noProof/>
            <w:webHidden/>
          </w:rPr>
          <w:fldChar w:fldCharType="begin"/>
        </w:r>
        <w:r w:rsidR="00877834">
          <w:rPr>
            <w:noProof/>
            <w:webHidden/>
          </w:rPr>
          <w:instrText xml:space="preserve"> PAGEREF _Toc388544271 \h </w:instrText>
        </w:r>
        <w:r w:rsidR="00877834">
          <w:rPr>
            <w:noProof/>
            <w:webHidden/>
          </w:rPr>
        </w:r>
        <w:r w:rsidR="00877834">
          <w:rPr>
            <w:noProof/>
            <w:webHidden/>
          </w:rPr>
          <w:fldChar w:fldCharType="separate"/>
        </w:r>
        <w:r w:rsidR="007B0010">
          <w:rPr>
            <w:noProof/>
            <w:webHidden/>
          </w:rPr>
          <w:t>56</w:t>
        </w:r>
        <w:r w:rsidR="00877834">
          <w:rPr>
            <w:noProof/>
            <w:webHidden/>
          </w:rPr>
          <w:fldChar w:fldCharType="end"/>
        </w:r>
      </w:hyperlink>
    </w:p>
    <w:p w14:paraId="65EA28F0" w14:textId="77777777" w:rsidR="00877834" w:rsidRDefault="008156D4">
      <w:pPr>
        <w:pStyle w:val="TOC2"/>
        <w:rPr>
          <w:noProof/>
          <w:color w:val="auto"/>
          <w:sz w:val="22"/>
          <w:lang w:eastAsia="zh-CN"/>
        </w:rPr>
      </w:pPr>
      <w:hyperlink w:anchor="_Toc388544272" w:history="1">
        <w:r w:rsidR="00877834" w:rsidRPr="00C73726">
          <w:rPr>
            <w:rStyle w:val="Hyperlink"/>
            <w:rFonts w:asciiTheme="majorHAnsi" w:eastAsia="Gulim" w:hAnsiTheme="majorHAnsi" w:cstheme="majorHAnsi"/>
            <w:noProof/>
            <w:lang w:eastAsia="ko-KR"/>
          </w:rPr>
          <w:t xml:space="preserve">Windows Server 2012 R2 </w:t>
        </w:r>
        <w:r w:rsidR="00877834" w:rsidRPr="00C73726">
          <w:rPr>
            <w:rStyle w:val="Hyperlink"/>
            <w:rFonts w:asciiTheme="majorHAnsi" w:eastAsia="Gulim" w:hAnsiTheme="majorHAnsi" w:cstheme="majorHAnsi" w:hint="eastAsia"/>
            <w:noProof/>
            <w:lang w:eastAsia="ko-KR"/>
          </w:rPr>
          <w:t>원격</w:t>
        </w:r>
        <w:r w:rsidR="00877834" w:rsidRPr="00C73726">
          <w:rPr>
            <w:rStyle w:val="Hyperlink"/>
            <w:rFonts w:asciiTheme="majorHAnsi" w:eastAsia="Gulim" w:hAnsiTheme="majorHAnsi" w:cstheme="majorHAnsi"/>
            <w:noProof/>
            <w:lang w:eastAsia="ko-KR"/>
          </w:rPr>
          <w:t xml:space="preserve"> </w:t>
        </w:r>
        <w:r w:rsidR="00877834" w:rsidRPr="00C73726">
          <w:rPr>
            <w:rStyle w:val="Hyperlink"/>
            <w:rFonts w:asciiTheme="majorHAnsi" w:eastAsia="Gulim" w:hAnsiTheme="majorHAnsi" w:cstheme="majorHAnsi" w:hint="eastAsia"/>
            <w:noProof/>
            <w:lang w:eastAsia="ko-KR"/>
          </w:rPr>
          <w:t>데스크톱</w:t>
        </w:r>
        <w:r w:rsidR="00877834" w:rsidRPr="00C73726">
          <w:rPr>
            <w:rStyle w:val="Hyperlink"/>
            <w:rFonts w:asciiTheme="majorHAnsi" w:eastAsia="Gulim" w:hAnsiTheme="majorHAnsi" w:cstheme="majorHAnsi"/>
            <w:noProof/>
            <w:lang w:eastAsia="ko-KR"/>
          </w:rPr>
          <w:t xml:space="preserve"> </w:t>
        </w:r>
        <w:r w:rsidR="00877834" w:rsidRPr="00C73726">
          <w:rPr>
            <w:rStyle w:val="Hyperlink"/>
            <w:rFonts w:asciiTheme="majorHAnsi" w:eastAsia="Gulim" w:hAnsiTheme="majorHAnsi" w:cstheme="majorHAnsi" w:hint="eastAsia"/>
            <w:noProof/>
            <w:lang w:eastAsia="ko-KR"/>
          </w:rPr>
          <w:t>서비스</w:t>
        </w:r>
        <w:r w:rsidR="00877834">
          <w:rPr>
            <w:noProof/>
            <w:webHidden/>
          </w:rPr>
          <w:tab/>
        </w:r>
        <w:r w:rsidR="00877834">
          <w:rPr>
            <w:noProof/>
            <w:webHidden/>
          </w:rPr>
          <w:fldChar w:fldCharType="begin"/>
        </w:r>
        <w:r w:rsidR="00877834">
          <w:rPr>
            <w:noProof/>
            <w:webHidden/>
          </w:rPr>
          <w:instrText xml:space="preserve"> PAGEREF _Toc388544272 \h </w:instrText>
        </w:r>
        <w:r w:rsidR="00877834">
          <w:rPr>
            <w:noProof/>
            <w:webHidden/>
          </w:rPr>
        </w:r>
        <w:r w:rsidR="00877834">
          <w:rPr>
            <w:noProof/>
            <w:webHidden/>
          </w:rPr>
          <w:fldChar w:fldCharType="separate"/>
        </w:r>
        <w:r w:rsidR="007B0010">
          <w:rPr>
            <w:noProof/>
            <w:webHidden/>
          </w:rPr>
          <w:t>57</w:t>
        </w:r>
        <w:r w:rsidR="00877834">
          <w:rPr>
            <w:noProof/>
            <w:webHidden/>
          </w:rPr>
          <w:fldChar w:fldCharType="end"/>
        </w:r>
      </w:hyperlink>
    </w:p>
    <w:p w14:paraId="63316670" w14:textId="77777777" w:rsidR="00877834" w:rsidRDefault="008156D4">
      <w:pPr>
        <w:pStyle w:val="TOC1"/>
        <w:tabs>
          <w:tab w:val="right" w:leader="dot" w:pos="5210"/>
        </w:tabs>
        <w:rPr>
          <w:rFonts w:asciiTheme="minorHAnsi" w:hAnsiTheme="minorHAnsi"/>
          <w:b w:val="0"/>
          <w:caps w:val="0"/>
          <w:noProof/>
          <w:color w:val="auto"/>
          <w:sz w:val="22"/>
          <w:szCs w:val="22"/>
          <w:lang w:eastAsia="zh-CN"/>
        </w:rPr>
      </w:pPr>
      <w:hyperlink w:anchor="_Toc388544273" w:history="1">
        <w:r w:rsidR="00877834" w:rsidRPr="00C73726">
          <w:rPr>
            <w:rStyle w:val="Hyperlink"/>
            <w:rFonts w:asciiTheme="majorHAnsi" w:eastAsia="Gulim" w:hAnsiTheme="majorHAnsi" w:cstheme="majorHAnsi" w:hint="eastAsia"/>
            <w:noProof/>
            <w:lang w:eastAsia="ko-KR"/>
          </w:rPr>
          <w:t>호스트</w:t>
        </w:r>
        <w:r w:rsidR="00877834" w:rsidRPr="00C73726">
          <w:rPr>
            <w:rStyle w:val="Hyperlink"/>
            <w:rFonts w:asciiTheme="majorHAnsi" w:eastAsia="Gulim" w:hAnsiTheme="majorHAnsi" w:cstheme="majorHAnsi"/>
            <w:noProof/>
            <w:lang w:eastAsia="ko-KR"/>
          </w:rPr>
          <w:t>/</w:t>
        </w:r>
        <w:r w:rsidR="00877834" w:rsidRPr="00C73726">
          <w:rPr>
            <w:rStyle w:val="Hyperlink"/>
            <w:rFonts w:asciiTheme="majorHAnsi" w:eastAsia="Gulim" w:hAnsiTheme="majorHAnsi" w:cstheme="majorHAnsi" w:hint="eastAsia"/>
            <w:noProof/>
            <w:lang w:eastAsia="ko-KR"/>
          </w:rPr>
          <w:t>게스트</w:t>
        </w:r>
        <w:r w:rsidR="00877834" w:rsidRPr="00C73726">
          <w:rPr>
            <w:rStyle w:val="Hyperlink"/>
            <w:rFonts w:asciiTheme="majorHAnsi" w:eastAsia="Gulim" w:hAnsiTheme="majorHAnsi" w:cstheme="majorHAnsi"/>
            <w:noProof/>
            <w:lang w:eastAsia="ko-KR"/>
          </w:rPr>
          <w:t xml:space="preserve"> </w:t>
        </w:r>
        <w:r w:rsidR="00877834" w:rsidRPr="00C73726">
          <w:rPr>
            <w:rStyle w:val="Hyperlink"/>
            <w:rFonts w:asciiTheme="majorHAnsi" w:eastAsia="Gulim" w:hAnsiTheme="majorHAnsi" w:cstheme="majorHAnsi" w:hint="eastAsia"/>
            <w:noProof/>
            <w:lang w:eastAsia="ko-KR"/>
          </w:rPr>
          <w:t>라이선스</w:t>
        </w:r>
        <w:r w:rsidR="00877834" w:rsidRPr="00C73726">
          <w:rPr>
            <w:rStyle w:val="Hyperlink"/>
            <w:rFonts w:asciiTheme="majorHAnsi" w:eastAsia="Gulim" w:hAnsiTheme="majorHAnsi" w:cstheme="majorHAnsi"/>
            <w:noProof/>
            <w:lang w:eastAsia="ko-KR"/>
          </w:rPr>
          <w:t xml:space="preserve"> </w:t>
        </w:r>
        <w:r w:rsidR="00877834" w:rsidRPr="00C73726">
          <w:rPr>
            <w:rStyle w:val="Hyperlink"/>
            <w:rFonts w:asciiTheme="majorHAnsi" w:eastAsia="Gulim" w:hAnsiTheme="majorHAnsi" w:cstheme="majorHAnsi" w:hint="eastAsia"/>
            <w:noProof/>
            <w:lang w:eastAsia="ko-KR"/>
          </w:rPr>
          <w:t>모델</w:t>
        </w:r>
        <w:r w:rsidR="00877834">
          <w:rPr>
            <w:noProof/>
            <w:webHidden/>
          </w:rPr>
          <w:tab/>
        </w:r>
        <w:r w:rsidR="00877834">
          <w:rPr>
            <w:noProof/>
            <w:webHidden/>
          </w:rPr>
          <w:fldChar w:fldCharType="begin"/>
        </w:r>
        <w:r w:rsidR="00877834">
          <w:rPr>
            <w:noProof/>
            <w:webHidden/>
          </w:rPr>
          <w:instrText xml:space="preserve"> PAGEREF _Toc388544273 \h </w:instrText>
        </w:r>
        <w:r w:rsidR="00877834">
          <w:rPr>
            <w:noProof/>
            <w:webHidden/>
          </w:rPr>
        </w:r>
        <w:r w:rsidR="00877834">
          <w:rPr>
            <w:noProof/>
            <w:webHidden/>
          </w:rPr>
          <w:fldChar w:fldCharType="separate"/>
        </w:r>
        <w:r w:rsidR="007B0010">
          <w:rPr>
            <w:noProof/>
            <w:webHidden/>
          </w:rPr>
          <w:t>58</w:t>
        </w:r>
        <w:r w:rsidR="00877834">
          <w:rPr>
            <w:noProof/>
            <w:webHidden/>
          </w:rPr>
          <w:fldChar w:fldCharType="end"/>
        </w:r>
      </w:hyperlink>
    </w:p>
    <w:p w14:paraId="7933BC10" w14:textId="77777777" w:rsidR="00877834" w:rsidRDefault="008156D4">
      <w:pPr>
        <w:pStyle w:val="TOC2"/>
        <w:rPr>
          <w:noProof/>
          <w:color w:val="auto"/>
          <w:sz w:val="22"/>
          <w:lang w:eastAsia="zh-CN"/>
        </w:rPr>
      </w:pPr>
      <w:hyperlink w:anchor="_Toc388544274" w:history="1">
        <w:r w:rsidR="00877834" w:rsidRPr="00C73726">
          <w:rPr>
            <w:rStyle w:val="Hyperlink"/>
            <w:rFonts w:asciiTheme="majorHAnsi" w:eastAsia="Gulim" w:hAnsiTheme="majorHAnsi" w:cstheme="majorHAnsi" w:hint="eastAsia"/>
            <w:noProof/>
            <w:lang w:eastAsia="ko-KR"/>
          </w:rPr>
          <w:t>클라우드</w:t>
        </w:r>
        <w:r w:rsidR="00877834" w:rsidRPr="00C73726">
          <w:rPr>
            <w:rStyle w:val="Hyperlink"/>
            <w:rFonts w:asciiTheme="majorHAnsi" w:eastAsia="Gulim" w:hAnsiTheme="majorHAnsi" w:cstheme="majorHAnsi"/>
            <w:noProof/>
            <w:lang w:eastAsia="ko-KR"/>
          </w:rPr>
          <w:t xml:space="preserve"> </w:t>
        </w:r>
        <w:r w:rsidR="00877834" w:rsidRPr="00C73726">
          <w:rPr>
            <w:rStyle w:val="Hyperlink"/>
            <w:rFonts w:asciiTheme="majorHAnsi" w:eastAsia="Gulim" w:hAnsiTheme="majorHAnsi" w:cstheme="majorHAnsi" w:hint="eastAsia"/>
            <w:noProof/>
            <w:lang w:eastAsia="ko-KR"/>
          </w:rPr>
          <w:t>플랫폼</w:t>
        </w:r>
        <w:r w:rsidR="00877834" w:rsidRPr="00C73726">
          <w:rPr>
            <w:rStyle w:val="Hyperlink"/>
            <w:rFonts w:asciiTheme="majorHAnsi" w:eastAsia="Gulim" w:hAnsiTheme="majorHAnsi" w:cstheme="majorHAnsi"/>
            <w:noProof/>
            <w:lang w:eastAsia="ko-KR"/>
          </w:rPr>
          <w:t xml:space="preserve"> </w:t>
        </w:r>
        <w:r w:rsidR="00877834" w:rsidRPr="00C73726">
          <w:rPr>
            <w:rStyle w:val="Hyperlink"/>
            <w:rFonts w:asciiTheme="majorHAnsi" w:eastAsia="Gulim" w:hAnsiTheme="majorHAnsi" w:cstheme="majorHAnsi" w:hint="eastAsia"/>
            <w:noProof/>
            <w:lang w:eastAsia="ko-KR"/>
          </w:rPr>
          <w:t>제품군</w:t>
        </w:r>
        <w:r w:rsidR="00877834">
          <w:rPr>
            <w:noProof/>
            <w:webHidden/>
          </w:rPr>
          <w:tab/>
        </w:r>
        <w:r w:rsidR="00877834">
          <w:rPr>
            <w:noProof/>
            <w:webHidden/>
          </w:rPr>
          <w:fldChar w:fldCharType="begin"/>
        </w:r>
        <w:r w:rsidR="00877834">
          <w:rPr>
            <w:noProof/>
            <w:webHidden/>
          </w:rPr>
          <w:instrText xml:space="preserve"> PAGEREF _Toc388544274 \h </w:instrText>
        </w:r>
        <w:r w:rsidR="00877834">
          <w:rPr>
            <w:noProof/>
            <w:webHidden/>
          </w:rPr>
        </w:r>
        <w:r w:rsidR="00877834">
          <w:rPr>
            <w:noProof/>
            <w:webHidden/>
          </w:rPr>
          <w:fldChar w:fldCharType="separate"/>
        </w:r>
        <w:r w:rsidR="007B0010">
          <w:rPr>
            <w:noProof/>
            <w:webHidden/>
          </w:rPr>
          <w:t>58</w:t>
        </w:r>
        <w:r w:rsidR="00877834">
          <w:rPr>
            <w:noProof/>
            <w:webHidden/>
          </w:rPr>
          <w:fldChar w:fldCharType="end"/>
        </w:r>
      </w:hyperlink>
    </w:p>
    <w:p w14:paraId="50C2A8CC" w14:textId="77777777" w:rsidR="00877834" w:rsidRDefault="008156D4">
      <w:pPr>
        <w:pStyle w:val="TOC2"/>
        <w:rPr>
          <w:noProof/>
          <w:color w:val="auto"/>
          <w:sz w:val="22"/>
          <w:lang w:eastAsia="zh-CN"/>
        </w:rPr>
      </w:pPr>
      <w:hyperlink w:anchor="_Toc388544275" w:history="1">
        <w:r w:rsidR="00877834" w:rsidRPr="00C73726">
          <w:rPr>
            <w:rStyle w:val="Hyperlink"/>
            <w:rFonts w:asciiTheme="majorHAnsi" w:eastAsia="Gulim" w:hAnsiTheme="majorHAnsi" w:cstheme="majorHAnsi"/>
            <w:noProof/>
            <w:lang w:eastAsia="ko-KR"/>
          </w:rPr>
          <w:t>Cloud Platform Guest</w:t>
        </w:r>
        <w:r w:rsidR="00877834">
          <w:rPr>
            <w:noProof/>
            <w:webHidden/>
          </w:rPr>
          <w:tab/>
        </w:r>
        <w:r w:rsidR="00877834">
          <w:rPr>
            <w:noProof/>
            <w:webHidden/>
          </w:rPr>
          <w:fldChar w:fldCharType="begin"/>
        </w:r>
        <w:r w:rsidR="00877834">
          <w:rPr>
            <w:noProof/>
            <w:webHidden/>
          </w:rPr>
          <w:instrText xml:space="preserve"> PAGEREF _Toc388544275 \h </w:instrText>
        </w:r>
        <w:r w:rsidR="00877834">
          <w:rPr>
            <w:noProof/>
            <w:webHidden/>
          </w:rPr>
        </w:r>
        <w:r w:rsidR="00877834">
          <w:rPr>
            <w:noProof/>
            <w:webHidden/>
          </w:rPr>
          <w:fldChar w:fldCharType="separate"/>
        </w:r>
        <w:r w:rsidR="007B0010">
          <w:rPr>
            <w:noProof/>
            <w:webHidden/>
          </w:rPr>
          <w:t>59</w:t>
        </w:r>
        <w:r w:rsidR="00877834">
          <w:rPr>
            <w:noProof/>
            <w:webHidden/>
          </w:rPr>
          <w:fldChar w:fldCharType="end"/>
        </w:r>
      </w:hyperlink>
    </w:p>
    <w:p w14:paraId="56D28508" w14:textId="77777777" w:rsidR="00877834" w:rsidRDefault="008156D4">
      <w:pPr>
        <w:pStyle w:val="TOC1"/>
        <w:tabs>
          <w:tab w:val="right" w:leader="dot" w:pos="5210"/>
        </w:tabs>
        <w:rPr>
          <w:rFonts w:asciiTheme="minorHAnsi" w:hAnsiTheme="minorHAnsi"/>
          <w:b w:val="0"/>
          <w:caps w:val="0"/>
          <w:noProof/>
          <w:color w:val="auto"/>
          <w:sz w:val="22"/>
          <w:szCs w:val="22"/>
          <w:lang w:eastAsia="zh-CN"/>
        </w:rPr>
      </w:pPr>
      <w:hyperlink w:anchor="_Toc388544276" w:history="1">
        <w:r w:rsidR="00877834" w:rsidRPr="00C73726">
          <w:rPr>
            <w:rStyle w:val="Hyperlink"/>
            <w:rFonts w:asciiTheme="majorHAnsi" w:eastAsia="Gulim" w:hAnsiTheme="majorHAnsi" w:cstheme="majorHAnsi" w:hint="eastAsia"/>
            <w:noProof/>
            <w:lang w:eastAsia="ko-KR"/>
          </w:rPr>
          <w:t>온라인</w:t>
        </w:r>
        <w:r w:rsidR="00877834" w:rsidRPr="00C73726">
          <w:rPr>
            <w:rStyle w:val="Hyperlink"/>
            <w:rFonts w:asciiTheme="majorHAnsi" w:eastAsia="Gulim" w:hAnsiTheme="majorHAnsi" w:cstheme="majorHAnsi"/>
            <w:noProof/>
            <w:lang w:eastAsia="ko-KR"/>
          </w:rPr>
          <w:t xml:space="preserve"> </w:t>
        </w:r>
        <w:r w:rsidR="00877834" w:rsidRPr="00C73726">
          <w:rPr>
            <w:rStyle w:val="Hyperlink"/>
            <w:rFonts w:asciiTheme="majorHAnsi" w:eastAsia="Gulim" w:hAnsiTheme="majorHAnsi" w:cstheme="majorHAnsi" w:hint="eastAsia"/>
            <w:noProof/>
            <w:lang w:eastAsia="ko-KR"/>
          </w:rPr>
          <w:t>서비스</w:t>
        </w:r>
        <w:r w:rsidR="00877834">
          <w:rPr>
            <w:noProof/>
            <w:webHidden/>
          </w:rPr>
          <w:tab/>
        </w:r>
        <w:r w:rsidR="00877834">
          <w:rPr>
            <w:noProof/>
            <w:webHidden/>
          </w:rPr>
          <w:fldChar w:fldCharType="begin"/>
        </w:r>
        <w:r w:rsidR="00877834">
          <w:rPr>
            <w:noProof/>
            <w:webHidden/>
          </w:rPr>
          <w:instrText xml:space="preserve"> PAGEREF _Toc388544276 \h </w:instrText>
        </w:r>
        <w:r w:rsidR="00877834">
          <w:rPr>
            <w:noProof/>
            <w:webHidden/>
          </w:rPr>
        </w:r>
        <w:r w:rsidR="00877834">
          <w:rPr>
            <w:noProof/>
            <w:webHidden/>
          </w:rPr>
          <w:fldChar w:fldCharType="separate"/>
        </w:r>
        <w:r w:rsidR="007B0010">
          <w:rPr>
            <w:noProof/>
            <w:webHidden/>
          </w:rPr>
          <w:t>61</w:t>
        </w:r>
        <w:r w:rsidR="00877834">
          <w:rPr>
            <w:noProof/>
            <w:webHidden/>
          </w:rPr>
          <w:fldChar w:fldCharType="end"/>
        </w:r>
      </w:hyperlink>
    </w:p>
    <w:p w14:paraId="65466576" w14:textId="77777777" w:rsidR="00877834" w:rsidRDefault="008156D4">
      <w:pPr>
        <w:pStyle w:val="TOC2"/>
        <w:rPr>
          <w:noProof/>
          <w:color w:val="auto"/>
          <w:sz w:val="22"/>
          <w:lang w:eastAsia="zh-CN"/>
        </w:rPr>
      </w:pPr>
      <w:hyperlink w:anchor="_Toc388544277" w:history="1">
        <w:r w:rsidR="00877834" w:rsidRPr="00C73726">
          <w:rPr>
            <w:rStyle w:val="Hyperlink"/>
            <w:rFonts w:asciiTheme="majorHAnsi" w:eastAsia="Gulim" w:hAnsiTheme="majorHAnsi" w:cstheme="majorHAnsi"/>
            <w:noProof/>
            <w:lang w:eastAsia="ko-KR"/>
          </w:rPr>
          <w:t>System Center Endpoint Protection</w:t>
        </w:r>
        <w:r w:rsidR="00877834">
          <w:rPr>
            <w:noProof/>
            <w:webHidden/>
          </w:rPr>
          <w:tab/>
        </w:r>
        <w:r w:rsidR="00877834">
          <w:rPr>
            <w:noProof/>
            <w:webHidden/>
          </w:rPr>
          <w:fldChar w:fldCharType="begin"/>
        </w:r>
        <w:r w:rsidR="00877834">
          <w:rPr>
            <w:noProof/>
            <w:webHidden/>
          </w:rPr>
          <w:instrText xml:space="preserve"> PAGEREF _Toc388544277 \h </w:instrText>
        </w:r>
        <w:r w:rsidR="00877834">
          <w:rPr>
            <w:noProof/>
            <w:webHidden/>
          </w:rPr>
        </w:r>
        <w:r w:rsidR="00877834">
          <w:rPr>
            <w:noProof/>
            <w:webHidden/>
          </w:rPr>
          <w:fldChar w:fldCharType="separate"/>
        </w:r>
        <w:r w:rsidR="007B0010">
          <w:rPr>
            <w:noProof/>
            <w:webHidden/>
          </w:rPr>
          <w:t>64</w:t>
        </w:r>
        <w:r w:rsidR="00877834">
          <w:rPr>
            <w:noProof/>
            <w:webHidden/>
          </w:rPr>
          <w:fldChar w:fldCharType="end"/>
        </w:r>
      </w:hyperlink>
    </w:p>
    <w:p w14:paraId="58AF4CBD" w14:textId="77777777" w:rsidR="00877834" w:rsidRDefault="008156D4">
      <w:pPr>
        <w:pStyle w:val="TOC1"/>
        <w:tabs>
          <w:tab w:val="right" w:leader="dot" w:pos="5210"/>
        </w:tabs>
        <w:rPr>
          <w:rFonts w:asciiTheme="minorHAnsi" w:hAnsiTheme="minorHAnsi"/>
          <w:b w:val="0"/>
          <w:caps w:val="0"/>
          <w:noProof/>
          <w:color w:val="auto"/>
          <w:sz w:val="22"/>
          <w:szCs w:val="22"/>
          <w:lang w:eastAsia="zh-CN"/>
        </w:rPr>
      </w:pPr>
      <w:hyperlink w:anchor="_Toc388544278" w:history="1">
        <w:r w:rsidR="00877834" w:rsidRPr="00C73726">
          <w:rPr>
            <w:rStyle w:val="Hyperlink"/>
            <w:rFonts w:asciiTheme="majorHAnsi" w:eastAsia="Gulim" w:hAnsiTheme="majorHAnsi" w:cstheme="majorHAnsi" w:hint="eastAsia"/>
            <w:noProof/>
            <w:lang w:eastAsia="ko-KR"/>
          </w:rPr>
          <w:t>부록</w:t>
        </w:r>
        <w:r w:rsidR="00877834" w:rsidRPr="00C73726">
          <w:rPr>
            <w:rStyle w:val="Hyperlink"/>
            <w:rFonts w:asciiTheme="majorHAnsi" w:eastAsia="Gulim" w:hAnsiTheme="majorHAnsi" w:cstheme="majorHAnsi"/>
            <w:noProof/>
            <w:lang w:eastAsia="ko-KR"/>
          </w:rPr>
          <w:t xml:space="preserve"> 1: </w:t>
        </w:r>
        <w:r w:rsidR="00877834" w:rsidRPr="00C73726">
          <w:rPr>
            <w:rStyle w:val="Hyperlink"/>
            <w:rFonts w:asciiTheme="majorHAnsi" w:eastAsia="Gulim" w:hAnsiTheme="majorHAnsi" w:cstheme="majorHAnsi" w:hint="eastAsia"/>
            <w:noProof/>
            <w:lang w:eastAsia="ko-KR"/>
          </w:rPr>
          <w:t>클라이언트</w:t>
        </w:r>
        <w:r w:rsidR="00877834" w:rsidRPr="00C73726">
          <w:rPr>
            <w:rStyle w:val="Hyperlink"/>
            <w:rFonts w:asciiTheme="majorHAnsi" w:eastAsia="Gulim" w:hAnsiTheme="majorHAnsi" w:cstheme="majorHAnsi"/>
            <w:noProof/>
            <w:lang w:eastAsia="ko-KR"/>
          </w:rPr>
          <w:t>/</w:t>
        </w:r>
        <w:r w:rsidR="00877834" w:rsidRPr="00C73726">
          <w:rPr>
            <w:rStyle w:val="Hyperlink"/>
            <w:rFonts w:asciiTheme="majorHAnsi" w:eastAsia="Gulim" w:hAnsiTheme="majorHAnsi" w:cstheme="majorHAnsi" w:hint="eastAsia"/>
            <w:noProof/>
            <w:lang w:eastAsia="ko-KR"/>
          </w:rPr>
          <w:t>추가</w:t>
        </w:r>
        <w:r w:rsidR="00877834" w:rsidRPr="00C73726">
          <w:rPr>
            <w:rStyle w:val="Hyperlink"/>
            <w:rFonts w:asciiTheme="majorHAnsi" w:eastAsia="Gulim" w:hAnsiTheme="majorHAnsi" w:cstheme="majorHAnsi"/>
            <w:noProof/>
            <w:lang w:eastAsia="ko-KR"/>
          </w:rPr>
          <w:t xml:space="preserve"> </w:t>
        </w:r>
        <w:r w:rsidR="00877834" w:rsidRPr="00C73726">
          <w:rPr>
            <w:rStyle w:val="Hyperlink"/>
            <w:rFonts w:asciiTheme="majorHAnsi" w:eastAsia="Gulim" w:hAnsiTheme="majorHAnsi" w:cstheme="majorHAnsi" w:hint="eastAsia"/>
            <w:noProof/>
            <w:lang w:eastAsia="ko-KR"/>
          </w:rPr>
          <w:t>소프트웨어</w:t>
        </w:r>
        <w:r w:rsidR="00877834">
          <w:rPr>
            <w:noProof/>
            <w:webHidden/>
          </w:rPr>
          <w:tab/>
        </w:r>
        <w:r w:rsidR="00877834">
          <w:rPr>
            <w:noProof/>
            <w:webHidden/>
          </w:rPr>
          <w:fldChar w:fldCharType="begin"/>
        </w:r>
        <w:r w:rsidR="00877834">
          <w:rPr>
            <w:noProof/>
            <w:webHidden/>
          </w:rPr>
          <w:instrText xml:space="preserve"> PAGEREF _Toc388544278 \h </w:instrText>
        </w:r>
        <w:r w:rsidR="00877834">
          <w:rPr>
            <w:noProof/>
            <w:webHidden/>
          </w:rPr>
        </w:r>
        <w:r w:rsidR="00877834">
          <w:rPr>
            <w:noProof/>
            <w:webHidden/>
          </w:rPr>
          <w:fldChar w:fldCharType="separate"/>
        </w:r>
        <w:r w:rsidR="007B0010">
          <w:rPr>
            <w:noProof/>
            <w:webHidden/>
          </w:rPr>
          <w:t>65</w:t>
        </w:r>
        <w:r w:rsidR="00877834">
          <w:rPr>
            <w:noProof/>
            <w:webHidden/>
          </w:rPr>
          <w:fldChar w:fldCharType="end"/>
        </w:r>
      </w:hyperlink>
    </w:p>
    <w:p w14:paraId="581FC593" w14:textId="77777777" w:rsidR="00877834" w:rsidRDefault="008156D4">
      <w:pPr>
        <w:pStyle w:val="TOC1"/>
        <w:tabs>
          <w:tab w:val="right" w:leader="dot" w:pos="5210"/>
        </w:tabs>
        <w:rPr>
          <w:rFonts w:asciiTheme="minorHAnsi" w:hAnsiTheme="minorHAnsi"/>
          <w:b w:val="0"/>
          <w:caps w:val="0"/>
          <w:noProof/>
          <w:color w:val="auto"/>
          <w:sz w:val="22"/>
          <w:szCs w:val="22"/>
          <w:lang w:eastAsia="zh-CN"/>
        </w:rPr>
      </w:pPr>
      <w:hyperlink w:anchor="_Toc388544279" w:history="1">
        <w:r w:rsidR="00877834" w:rsidRPr="00C73726">
          <w:rPr>
            <w:rStyle w:val="Hyperlink"/>
            <w:rFonts w:asciiTheme="majorHAnsi" w:eastAsia="Gulim" w:hAnsiTheme="majorHAnsi" w:cstheme="majorHAnsi" w:hint="eastAsia"/>
            <w:noProof/>
            <w:lang w:eastAsia="ko-KR"/>
          </w:rPr>
          <w:t>부록</w:t>
        </w:r>
        <w:r w:rsidR="00877834" w:rsidRPr="00C73726">
          <w:rPr>
            <w:rStyle w:val="Hyperlink"/>
            <w:rFonts w:asciiTheme="majorHAnsi" w:eastAsia="Gulim" w:hAnsiTheme="majorHAnsi" w:cstheme="majorHAnsi"/>
            <w:noProof/>
            <w:lang w:eastAsia="ko-KR"/>
          </w:rPr>
          <w:t xml:space="preserve"> 2: </w:t>
        </w:r>
        <w:r w:rsidR="00877834" w:rsidRPr="00C73726">
          <w:rPr>
            <w:rStyle w:val="Hyperlink"/>
            <w:rFonts w:asciiTheme="majorHAnsi" w:eastAsia="Gulim" w:hAnsiTheme="majorHAnsi" w:cstheme="majorHAnsi" w:hint="eastAsia"/>
            <w:noProof/>
            <w:lang w:eastAsia="ko-KR"/>
          </w:rPr>
          <w:t>고지</w:t>
        </w:r>
        <w:r w:rsidR="00877834" w:rsidRPr="00C73726">
          <w:rPr>
            <w:rStyle w:val="Hyperlink"/>
            <w:rFonts w:asciiTheme="majorHAnsi" w:eastAsia="Gulim" w:hAnsiTheme="majorHAnsi" w:cstheme="majorHAnsi"/>
            <w:noProof/>
            <w:lang w:eastAsia="ko-KR"/>
          </w:rPr>
          <w:t xml:space="preserve"> </w:t>
        </w:r>
        <w:r w:rsidR="00877834" w:rsidRPr="00C73726">
          <w:rPr>
            <w:rStyle w:val="Hyperlink"/>
            <w:rFonts w:asciiTheme="majorHAnsi" w:eastAsia="Gulim" w:hAnsiTheme="majorHAnsi" w:cstheme="majorHAnsi" w:hint="eastAsia"/>
            <w:noProof/>
            <w:lang w:eastAsia="ko-KR"/>
          </w:rPr>
          <w:t>사항</w:t>
        </w:r>
        <w:r w:rsidR="00877834">
          <w:rPr>
            <w:noProof/>
            <w:webHidden/>
          </w:rPr>
          <w:tab/>
        </w:r>
        <w:r w:rsidR="00877834">
          <w:rPr>
            <w:noProof/>
            <w:webHidden/>
          </w:rPr>
          <w:fldChar w:fldCharType="begin"/>
        </w:r>
        <w:r w:rsidR="00877834">
          <w:rPr>
            <w:noProof/>
            <w:webHidden/>
          </w:rPr>
          <w:instrText xml:space="preserve"> PAGEREF _Toc388544279 \h </w:instrText>
        </w:r>
        <w:r w:rsidR="00877834">
          <w:rPr>
            <w:noProof/>
            <w:webHidden/>
          </w:rPr>
        </w:r>
        <w:r w:rsidR="00877834">
          <w:rPr>
            <w:noProof/>
            <w:webHidden/>
          </w:rPr>
          <w:fldChar w:fldCharType="separate"/>
        </w:r>
        <w:r w:rsidR="007B0010">
          <w:rPr>
            <w:noProof/>
            <w:webHidden/>
          </w:rPr>
          <w:t>68</w:t>
        </w:r>
        <w:r w:rsidR="00877834">
          <w:rPr>
            <w:noProof/>
            <w:webHidden/>
          </w:rPr>
          <w:fldChar w:fldCharType="end"/>
        </w:r>
      </w:hyperlink>
    </w:p>
    <w:p w14:paraId="55EB8D37" w14:textId="77777777" w:rsidR="00877834" w:rsidRDefault="008156D4">
      <w:pPr>
        <w:pStyle w:val="TOC1"/>
        <w:tabs>
          <w:tab w:val="right" w:leader="dot" w:pos="5210"/>
        </w:tabs>
        <w:rPr>
          <w:rFonts w:asciiTheme="minorHAnsi" w:hAnsiTheme="minorHAnsi"/>
          <w:b w:val="0"/>
          <w:caps w:val="0"/>
          <w:noProof/>
          <w:color w:val="auto"/>
          <w:sz w:val="22"/>
          <w:szCs w:val="22"/>
          <w:lang w:eastAsia="zh-CN"/>
        </w:rPr>
      </w:pPr>
      <w:hyperlink w:anchor="_Toc388544280" w:history="1">
        <w:r w:rsidR="00877834" w:rsidRPr="00C73726">
          <w:rPr>
            <w:rStyle w:val="Hyperlink"/>
            <w:rFonts w:asciiTheme="majorHAnsi" w:eastAsia="Gulim" w:hAnsiTheme="majorHAnsi" w:cstheme="majorHAnsi" w:hint="eastAsia"/>
            <w:noProof/>
            <w:lang w:eastAsia="ko-KR"/>
          </w:rPr>
          <w:t>제품</w:t>
        </w:r>
        <w:r w:rsidR="00877834" w:rsidRPr="00C73726">
          <w:rPr>
            <w:rStyle w:val="Hyperlink"/>
            <w:rFonts w:asciiTheme="majorHAnsi" w:eastAsia="Gulim" w:hAnsiTheme="majorHAnsi" w:cstheme="majorHAnsi"/>
            <w:noProof/>
            <w:lang w:eastAsia="ko-KR"/>
          </w:rPr>
          <w:t xml:space="preserve"> </w:t>
        </w:r>
        <w:r w:rsidR="00877834" w:rsidRPr="00C73726">
          <w:rPr>
            <w:rStyle w:val="Hyperlink"/>
            <w:rFonts w:asciiTheme="majorHAnsi" w:eastAsia="Gulim" w:hAnsiTheme="majorHAnsi" w:cstheme="majorHAnsi" w:hint="eastAsia"/>
            <w:noProof/>
            <w:lang w:eastAsia="ko-KR"/>
          </w:rPr>
          <w:t>색인</w:t>
        </w:r>
        <w:r w:rsidR="00877834">
          <w:rPr>
            <w:noProof/>
            <w:webHidden/>
          </w:rPr>
          <w:tab/>
        </w:r>
        <w:r w:rsidR="00877834">
          <w:rPr>
            <w:noProof/>
            <w:webHidden/>
          </w:rPr>
          <w:fldChar w:fldCharType="begin"/>
        </w:r>
        <w:r w:rsidR="00877834">
          <w:rPr>
            <w:noProof/>
            <w:webHidden/>
          </w:rPr>
          <w:instrText xml:space="preserve"> PAGEREF _Toc388544280 \h </w:instrText>
        </w:r>
        <w:r w:rsidR="00877834">
          <w:rPr>
            <w:noProof/>
            <w:webHidden/>
          </w:rPr>
        </w:r>
        <w:r w:rsidR="00877834">
          <w:rPr>
            <w:noProof/>
            <w:webHidden/>
          </w:rPr>
          <w:fldChar w:fldCharType="separate"/>
        </w:r>
        <w:r w:rsidR="007B0010">
          <w:rPr>
            <w:noProof/>
            <w:webHidden/>
          </w:rPr>
          <w:t>70</w:t>
        </w:r>
        <w:r w:rsidR="00877834">
          <w:rPr>
            <w:noProof/>
            <w:webHidden/>
          </w:rPr>
          <w:fldChar w:fldCharType="end"/>
        </w:r>
      </w:hyperlink>
    </w:p>
    <w:p w14:paraId="21156F60" w14:textId="77777777" w:rsidR="000A570B" w:rsidRPr="00E43BFB" w:rsidRDefault="000A570B" w:rsidP="000A570B">
      <w:pPr>
        <w:pStyle w:val="TOC1"/>
        <w:tabs>
          <w:tab w:val="right" w:leader="dot" w:pos="5210"/>
        </w:tabs>
        <w:rPr>
          <w:rFonts w:asciiTheme="majorHAnsi" w:eastAsia="Gulim" w:hAnsiTheme="majorHAnsi" w:cstheme="majorHAnsi"/>
        </w:rPr>
      </w:pPr>
      <w:r w:rsidRPr="00E43BFB">
        <w:rPr>
          <w:rFonts w:asciiTheme="majorHAnsi" w:eastAsia="Gulim" w:hAnsiTheme="majorHAnsi" w:cstheme="majorHAnsi"/>
        </w:rPr>
        <w:fldChar w:fldCharType="end"/>
      </w:r>
    </w:p>
    <w:p w14:paraId="6343B7ED" w14:textId="77777777" w:rsidR="0000799F" w:rsidRPr="00E43BFB" w:rsidRDefault="0000799F" w:rsidP="0000799F">
      <w:pPr>
        <w:rPr>
          <w:rFonts w:asciiTheme="majorHAnsi" w:eastAsia="Gulim" w:hAnsiTheme="majorHAnsi" w:cstheme="majorHAnsi"/>
        </w:rPr>
      </w:pPr>
    </w:p>
    <w:p w14:paraId="37F3DD5C" w14:textId="77777777" w:rsidR="0000799F" w:rsidRPr="00E43BFB" w:rsidRDefault="0000799F" w:rsidP="0052042E">
      <w:pPr>
        <w:rPr>
          <w:rFonts w:asciiTheme="majorHAnsi" w:eastAsia="Gulim" w:hAnsiTheme="majorHAnsi" w:cstheme="majorHAnsi"/>
        </w:rPr>
        <w:sectPr w:rsidR="0000799F" w:rsidRPr="00E43BFB" w:rsidSect="002718A4">
          <w:type w:val="continuous"/>
          <w:pgSz w:w="12240" w:h="15840" w:code="1"/>
          <w:pgMar w:top="1170" w:right="720" w:bottom="720" w:left="720" w:header="720" w:footer="720" w:gutter="0"/>
          <w:cols w:num="2" w:space="360"/>
          <w:titlePg/>
          <w:docGrid w:linePitch="360"/>
        </w:sectPr>
      </w:pPr>
    </w:p>
    <w:p w14:paraId="4E5E7C62" w14:textId="77777777" w:rsidR="000A570B" w:rsidRPr="00E43BFB" w:rsidRDefault="000A570B" w:rsidP="000A570B">
      <w:pPr>
        <w:pStyle w:val="PURBody"/>
        <w:rPr>
          <w:rFonts w:asciiTheme="majorHAnsi" w:eastAsia="Gulim" w:hAnsiTheme="majorHAnsi" w:cstheme="majorHAnsi"/>
        </w:rPr>
      </w:pPr>
      <w:bookmarkStart w:id="7" w:name="_Toc285616875"/>
      <w:bookmarkStart w:id="8" w:name="_Toc286933071"/>
      <w:bookmarkEnd w:id="5"/>
    </w:p>
    <w:p w14:paraId="10DA1D86" w14:textId="77777777" w:rsidR="000C3222" w:rsidRPr="00E43BFB" w:rsidRDefault="000C3222" w:rsidP="000A570B">
      <w:pPr>
        <w:pStyle w:val="PURBody"/>
        <w:rPr>
          <w:rFonts w:asciiTheme="majorHAnsi" w:eastAsia="Gulim" w:hAnsiTheme="majorHAnsi" w:cstheme="majorHAnsi"/>
        </w:rPr>
        <w:sectPr w:rsidR="000C3222" w:rsidRPr="00E43BFB" w:rsidSect="0046632E">
          <w:headerReference w:type="even" r:id="rId113"/>
          <w:footerReference w:type="default" r:id="rId114"/>
          <w:headerReference w:type="first" r:id="rId115"/>
          <w:type w:val="continuous"/>
          <w:pgSz w:w="12240" w:h="15840" w:code="1"/>
          <w:pgMar w:top="1170" w:right="720" w:bottom="720" w:left="720" w:header="432" w:footer="288" w:gutter="0"/>
          <w:cols w:space="360"/>
          <w:docGrid w:linePitch="360"/>
        </w:sectPr>
      </w:pPr>
    </w:p>
    <w:p w14:paraId="696C1E32" w14:textId="77777777" w:rsidR="000C3222" w:rsidRPr="00E43BFB" w:rsidRDefault="000C3222" w:rsidP="000A570B">
      <w:pPr>
        <w:pStyle w:val="PURSectionHeading"/>
        <w:rPr>
          <w:rFonts w:asciiTheme="majorHAnsi" w:eastAsia="Gulim" w:hAnsiTheme="majorHAnsi" w:cstheme="majorHAnsi"/>
        </w:rPr>
        <w:sectPr w:rsidR="000C3222" w:rsidRPr="00E43BFB" w:rsidSect="00A40F92">
          <w:footerReference w:type="default" r:id="rId116"/>
          <w:headerReference w:type="first" r:id="rId117"/>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14:paraId="19D69285" w14:textId="5188D54C" w:rsidR="000A570B" w:rsidRPr="00E43BFB" w:rsidRDefault="000A570B" w:rsidP="000A570B">
      <w:pPr>
        <w:pStyle w:val="PURSectionHeading"/>
        <w:rPr>
          <w:rFonts w:asciiTheme="majorHAnsi" w:eastAsia="Gulim" w:hAnsiTheme="majorHAnsi" w:cstheme="majorHAnsi"/>
          <w:lang w:eastAsia="ko-KR"/>
        </w:rPr>
      </w:pPr>
      <w:bookmarkStart w:id="15" w:name="_Toc346536829"/>
      <w:bookmarkStart w:id="16" w:name="_Toc339280296"/>
      <w:bookmarkStart w:id="17" w:name="_Toc363552766"/>
      <w:bookmarkStart w:id="18" w:name="_Toc378682231"/>
      <w:bookmarkStart w:id="19" w:name="_Toc371268243"/>
      <w:bookmarkStart w:id="20" w:name="_Toc379278449"/>
      <w:bookmarkStart w:id="21" w:name="_Toc388544215"/>
      <w:r w:rsidRPr="00E43BFB">
        <w:rPr>
          <w:rFonts w:asciiTheme="majorHAnsi" w:eastAsia="Gulim" w:hAnsiTheme="majorHAnsi" w:cstheme="majorHAnsi"/>
          <w:lang w:eastAsia="ko-KR"/>
        </w:rPr>
        <w:lastRenderedPageBreak/>
        <w:t>서론</w:t>
      </w:r>
      <w:bookmarkEnd w:id="7"/>
      <w:bookmarkEnd w:id="8"/>
      <w:bookmarkEnd w:id="9"/>
      <w:bookmarkEnd w:id="10"/>
      <w:bookmarkEnd w:id="11"/>
      <w:bookmarkEnd w:id="12"/>
      <w:bookmarkEnd w:id="13"/>
      <w:bookmarkEnd w:id="14"/>
      <w:bookmarkEnd w:id="15"/>
      <w:bookmarkEnd w:id="16"/>
      <w:bookmarkEnd w:id="17"/>
      <w:bookmarkEnd w:id="18"/>
      <w:bookmarkEnd w:id="19"/>
      <w:bookmarkEnd w:id="20"/>
      <w:bookmarkEnd w:id="21"/>
    </w:p>
    <w:p w14:paraId="57BFC6C4" w14:textId="78189D4B" w:rsidR="000A570B" w:rsidRPr="00E43BFB" w:rsidRDefault="000A570B" w:rsidP="000A570B">
      <w:pPr>
        <w:pStyle w:val="PURBody"/>
        <w:rPr>
          <w:rFonts w:asciiTheme="majorHAnsi" w:eastAsia="Gulim" w:hAnsiTheme="majorHAnsi" w:cstheme="majorHAnsi"/>
          <w:lang w:eastAsia="ko-KR"/>
        </w:rPr>
      </w:pPr>
      <w:bookmarkStart w:id="22" w:name="_Toc286933072"/>
      <w:r w:rsidRPr="00E43BFB">
        <w:rPr>
          <w:rFonts w:asciiTheme="majorHAnsi" w:eastAsia="Gulim" w:hAnsiTheme="majorHAnsi" w:cstheme="majorHAnsi"/>
          <w:lang w:eastAsia="ko-KR"/>
        </w:rPr>
        <w:t>여기에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권한은</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w:t>
      </w:r>
      <w:r w:rsidRPr="00E43BFB">
        <w:rPr>
          <w:rFonts w:asciiTheme="majorHAnsi" w:eastAsia="Gulim" w:hAnsiTheme="majorHAnsi" w:cstheme="majorHAnsi"/>
          <w:lang w:eastAsia="ko-KR"/>
        </w:rPr>
        <w:t>(SPLA)</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방식을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설명합니다</w:t>
      </w:r>
      <w:r w:rsidRPr="00E43BFB">
        <w:rPr>
          <w:rFonts w:asciiTheme="majorHAnsi" w:eastAsia="Gulim" w:hAnsiTheme="majorHAnsi" w:cstheme="majorHAnsi"/>
          <w:lang w:eastAsia="ko-KR"/>
        </w:rPr>
        <w:t>.</w:t>
      </w:r>
    </w:p>
    <w:p w14:paraId="73392DDC" w14:textId="77777777" w:rsidR="000A570B" w:rsidRPr="00E43BFB" w:rsidRDefault="000A570B" w:rsidP="000A570B">
      <w:pPr>
        <w:pStyle w:val="PURHeading2"/>
        <w:rPr>
          <w:rFonts w:asciiTheme="majorHAnsi" w:eastAsia="Gulim" w:hAnsiTheme="majorHAnsi" w:cstheme="majorHAnsi"/>
          <w:b/>
          <w:bCs/>
          <w:lang w:eastAsia="ko-KR"/>
        </w:rPr>
      </w:pPr>
      <w:r w:rsidRPr="00E43BFB">
        <w:rPr>
          <w:rFonts w:asciiTheme="majorHAnsi" w:eastAsia="Gulim" w:hAnsiTheme="majorHAnsi" w:cstheme="majorHAnsi"/>
          <w:b/>
          <w:bCs/>
          <w:lang w:eastAsia="ko-KR"/>
        </w:rPr>
        <w:t>발효일</w:t>
      </w:r>
    </w:p>
    <w:p w14:paraId="73A136E5" w14:textId="0B11E96C" w:rsidR="000A570B" w:rsidRPr="00E43BFB" w:rsidRDefault="000A570B" w:rsidP="0028224D">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설명서는</w:t>
      </w:r>
      <w:r w:rsidRPr="00E43BFB">
        <w:rPr>
          <w:rFonts w:asciiTheme="majorHAnsi" w:eastAsia="Gulim" w:hAnsiTheme="majorHAnsi" w:cstheme="majorHAnsi"/>
          <w:lang w:eastAsia="ko-KR"/>
        </w:rPr>
        <w:t xml:space="preserve"> 2014</w:t>
      </w:r>
      <w:r w:rsidRPr="00E43BFB">
        <w:rPr>
          <w:rFonts w:asciiTheme="majorHAnsi" w:eastAsia="Gulim" w:hAnsiTheme="majorHAnsi" w:cstheme="majorHAnsi"/>
          <w:lang w:eastAsia="ko-KR"/>
        </w:rPr>
        <w:t>년</w:t>
      </w:r>
      <w:r w:rsidRPr="00E43BFB">
        <w:rPr>
          <w:rFonts w:asciiTheme="majorHAnsi" w:eastAsia="Gulim" w:hAnsiTheme="majorHAnsi" w:cstheme="majorHAnsi"/>
          <w:lang w:eastAsia="ko-KR"/>
        </w:rPr>
        <w:t xml:space="preserve"> 7</w:t>
      </w:r>
      <w:r w:rsidRPr="00E43BFB">
        <w:rPr>
          <w:rFonts w:asciiTheme="majorHAnsi" w:eastAsia="Gulim" w:hAnsiTheme="majorHAnsi" w:cstheme="majorHAnsi"/>
          <w:lang w:eastAsia="ko-KR"/>
        </w:rPr>
        <w:t>월</w:t>
      </w:r>
      <w:r w:rsidRPr="00E43BFB">
        <w:rPr>
          <w:rFonts w:asciiTheme="majorHAnsi" w:eastAsia="Gulim" w:hAnsiTheme="majorHAnsi" w:cstheme="majorHAnsi"/>
          <w:lang w:eastAsia="ko-KR"/>
        </w:rPr>
        <w:t>1</w:t>
      </w:r>
      <w:r w:rsidRPr="00E43BFB">
        <w:rPr>
          <w:rFonts w:asciiTheme="majorHAnsi" w:eastAsia="Gulim" w:hAnsiTheme="majorHAnsi" w:cstheme="majorHAnsi"/>
          <w:lang w:eastAsia="ko-KR"/>
        </w:rPr>
        <w:t>일부터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효력이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발생합니다</w:t>
      </w:r>
      <w:r w:rsidRPr="00E43BFB">
        <w:rPr>
          <w:rFonts w:asciiTheme="majorHAnsi" w:eastAsia="Gulim" w:hAnsiTheme="majorHAnsi" w:cstheme="majorHAnsi"/>
          <w:lang w:eastAsia="ko-KR"/>
        </w:rPr>
        <w:t>.</w:t>
      </w:r>
    </w:p>
    <w:p w14:paraId="0AC3F7A4" w14:textId="77777777" w:rsidR="000A570B" w:rsidRPr="00E43BFB" w:rsidRDefault="000A570B" w:rsidP="000A570B">
      <w:pPr>
        <w:pStyle w:val="PURHeading1"/>
        <w:rPr>
          <w:rFonts w:asciiTheme="majorHAnsi" w:eastAsia="Gulim" w:hAnsiTheme="majorHAnsi" w:cstheme="majorHAnsi"/>
          <w:lang w:eastAsia="ko-KR"/>
        </w:rPr>
      </w:pPr>
      <w:r w:rsidRPr="00E43BFB">
        <w:rPr>
          <w:rFonts w:asciiTheme="majorHAnsi" w:eastAsia="Gulim" w:hAnsiTheme="majorHAnsi" w:cstheme="majorHAnsi"/>
          <w:lang w:eastAsia="ko-KR"/>
        </w:rPr>
        <w:t>제품에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방법</w:t>
      </w:r>
    </w:p>
    <w:p w14:paraId="1AFFF937" w14:textId="221CEECD" w:rsidR="000A570B" w:rsidRPr="00E43BFB" w:rsidRDefault="000A570B" w:rsidP="000A570B">
      <w:pPr>
        <w:pStyle w:val="PURBody"/>
        <w:rPr>
          <w:rFonts w:asciiTheme="majorHAnsi" w:eastAsia="Gulim" w:hAnsiTheme="majorHAnsi" w:cstheme="majorHAnsi"/>
          <w:lang w:eastAsia="ko-KR"/>
        </w:rPr>
      </w:pP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기준이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p w14:paraId="69087404" w14:textId="77777777" w:rsidR="000A570B" w:rsidRPr="00E43BFB" w:rsidRDefault="000A570B" w:rsidP="000A570B">
      <w:pPr>
        <w:pStyle w:val="PURHeading2"/>
        <w:rPr>
          <w:rFonts w:asciiTheme="majorHAnsi" w:eastAsia="Gulim" w:hAnsiTheme="majorHAnsi" w:cstheme="majorHAnsi"/>
          <w:b/>
          <w:bCs/>
          <w:lang w:eastAsia="ko-KR"/>
        </w:rPr>
      </w:pPr>
      <w:r w:rsidRPr="00E43BFB">
        <w:rPr>
          <w:rFonts w:asciiTheme="majorHAnsi" w:eastAsia="Gulim" w:hAnsiTheme="majorHAnsi" w:cstheme="majorHAnsi"/>
          <w:b/>
          <w:bCs/>
          <w:lang w:eastAsia="ko-KR"/>
        </w:rPr>
        <w:t>공통</w:t>
      </w:r>
      <w:r w:rsidRPr="00E43BFB">
        <w:rPr>
          <w:rFonts w:asciiTheme="majorHAnsi" w:eastAsia="Gulim" w:hAnsiTheme="majorHAnsi" w:cstheme="majorHAnsi"/>
          <w:b/>
          <w:bCs/>
          <w:lang w:eastAsia="ko-KR"/>
        </w:rPr>
        <w:t xml:space="preserve"> </w:t>
      </w:r>
      <w:r w:rsidRPr="00E43BFB">
        <w:rPr>
          <w:rFonts w:asciiTheme="majorHAnsi" w:eastAsia="Gulim" w:hAnsiTheme="majorHAnsi" w:cstheme="majorHAnsi"/>
          <w:b/>
          <w:bCs/>
          <w:lang w:eastAsia="ko-KR"/>
        </w:rPr>
        <w:t>라이선스</w:t>
      </w:r>
      <w:r w:rsidRPr="00E43BFB">
        <w:rPr>
          <w:rFonts w:asciiTheme="majorHAnsi" w:eastAsia="Gulim" w:hAnsiTheme="majorHAnsi" w:cstheme="majorHAnsi"/>
          <w:b/>
          <w:bCs/>
          <w:lang w:eastAsia="ko-KR"/>
        </w:rPr>
        <w:t xml:space="preserve"> </w:t>
      </w:r>
      <w:r w:rsidRPr="00E43BFB">
        <w:rPr>
          <w:rFonts w:asciiTheme="majorHAnsi" w:eastAsia="Gulim" w:hAnsiTheme="majorHAnsi" w:cstheme="majorHAnsi"/>
          <w:b/>
          <w:bCs/>
          <w:lang w:eastAsia="ko-KR"/>
        </w:rPr>
        <w:t>조건</w:t>
      </w:r>
    </w:p>
    <w:p w14:paraId="0457B0C6" w14:textId="77777777"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제외</w:t>
      </w:r>
      <w:r w:rsidRPr="00E43BFB">
        <w:rPr>
          <w:rFonts w:asciiTheme="majorHAnsi" w:eastAsia="Gulim" w:hAnsiTheme="majorHAnsi" w:cstheme="majorHAnsi"/>
          <w:lang w:eastAsia="ko-KR"/>
        </w:rPr>
        <w:t>).</w:t>
      </w:r>
    </w:p>
    <w:p w14:paraId="33253DF3" w14:textId="77777777" w:rsidR="000A570B" w:rsidRPr="00E43BFB" w:rsidRDefault="000A570B" w:rsidP="000A570B">
      <w:pPr>
        <w:pStyle w:val="PURHeading2"/>
        <w:rPr>
          <w:rFonts w:asciiTheme="majorHAnsi" w:eastAsia="Gulim" w:hAnsiTheme="majorHAnsi" w:cstheme="majorHAnsi"/>
          <w:b/>
          <w:bCs/>
          <w:lang w:eastAsia="ko-KR"/>
        </w:rPr>
      </w:pPr>
      <w:r w:rsidRPr="00E43BFB">
        <w:rPr>
          <w:rFonts w:asciiTheme="majorHAnsi" w:eastAsia="Gulim" w:hAnsiTheme="majorHAnsi" w:cstheme="majorHAnsi"/>
          <w:b/>
          <w:bCs/>
          <w:lang w:eastAsia="ko-KR"/>
        </w:rPr>
        <w:t>일반</w:t>
      </w:r>
      <w:r w:rsidRPr="00E43BFB">
        <w:rPr>
          <w:rFonts w:asciiTheme="majorHAnsi" w:eastAsia="Gulim" w:hAnsiTheme="majorHAnsi" w:cstheme="majorHAnsi"/>
          <w:b/>
          <w:bCs/>
          <w:lang w:eastAsia="ko-KR"/>
        </w:rPr>
        <w:t xml:space="preserve"> </w:t>
      </w:r>
      <w:r w:rsidRPr="00E43BFB">
        <w:rPr>
          <w:rFonts w:asciiTheme="majorHAnsi" w:eastAsia="Gulim" w:hAnsiTheme="majorHAnsi" w:cstheme="majorHAnsi"/>
          <w:b/>
          <w:bCs/>
          <w:lang w:eastAsia="ko-KR"/>
        </w:rPr>
        <w:t>라이선스</w:t>
      </w:r>
      <w:r w:rsidRPr="00E43BFB">
        <w:rPr>
          <w:rFonts w:asciiTheme="majorHAnsi" w:eastAsia="Gulim" w:hAnsiTheme="majorHAnsi" w:cstheme="majorHAnsi"/>
          <w:b/>
          <w:bCs/>
          <w:lang w:eastAsia="ko-KR"/>
        </w:rPr>
        <w:t xml:space="preserve"> </w:t>
      </w:r>
      <w:r w:rsidRPr="00E43BFB">
        <w:rPr>
          <w:rFonts w:asciiTheme="majorHAnsi" w:eastAsia="Gulim" w:hAnsiTheme="majorHAnsi" w:cstheme="majorHAnsi"/>
          <w:b/>
          <w:bCs/>
          <w:lang w:eastAsia="ko-KR"/>
        </w:rPr>
        <w:t>조건</w:t>
      </w:r>
    </w:p>
    <w:p w14:paraId="36C65896" w14:textId="77777777"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제외</w:t>
      </w:r>
      <w:r w:rsidRPr="00E43BFB">
        <w:rPr>
          <w:rFonts w:asciiTheme="majorHAnsi" w:eastAsia="Gulim" w:hAnsiTheme="majorHAnsi" w:cstheme="majorHAnsi"/>
          <w:lang w:eastAsia="ko-KR"/>
        </w:rPr>
        <w:t>).</w:t>
      </w:r>
    </w:p>
    <w:p w14:paraId="72414D01" w14:textId="77777777" w:rsidR="000A570B" w:rsidRPr="00E43BFB" w:rsidRDefault="000A570B" w:rsidP="000A570B">
      <w:pPr>
        <w:pStyle w:val="PURHeading2"/>
        <w:rPr>
          <w:rFonts w:asciiTheme="majorHAnsi" w:eastAsia="Gulim" w:hAnsiTheme="majorHAnsi" w:cstheme="majorHAnsi"/>
          <w:b/>
          <w:bCs/>
          <w:lang w:eastAsia="ko-KR"/>
        </w:rPr>
      </w:pPr>
      <w:r w:rsidRPr="00E43BFB">
        <w:rPr>
          <w:rFonts w:asciiTheme="majorHAnsi" w:eastAsia="Gulim" w:hAnsiTheme="majorHAnsi" w:cstheme="majorHAnsi"/>
          <w:b/>
          <w:bCs/>
          <w:lang w:eastAsia="ko-KR"/>
        </w:rPr>
        <w:t>제품별</w:t>
      </w:r>
      <w:r w:rsidRPr="00E43BFB">
        <w:rPr>
          <w:rFonts w:asciiTheme="majorHAnsi" w:eastAsia="Gulim" w:hAnsiTheme="majorHAnsi" w:cstheme="majorHAnsi"/>
          <w:b/>
          <w:bCs/>
          <w:lang w:eastAsia="ko-KR"/>
        </w:rPr>
        <w:t xml:space="preserve"> </w:t>
      </w:r>
      <w:r w:rsidRPr="00E43BFB">
        <w:rPr>
          <w:rFonts w:asciiTheme="majorHAnsi" w:eastAsia="Gulim" w:hAnsiTheme="majorHAnsi" w:cstheme="majorHAnsi"/>
          <w:b/>
          <w:bCs/>
          <w:lang w:eastAsia="ko-KR"/>
        </w:rPr>
        <w:t>라이선스</w:t>
      </w:r>
      <w:r w:rsidRPr="00E43BFB">
        <w:rPr>
          <w:rFonts w:asciiTheme="majorHAnsi" w:eastAsia="Gulim" w:hAnsiTheme="majorHAnsi" w:cstheme="majorHAnsi"/>
          <w:b/>
          <w:bCs/>
          <w:lang w:eastAsia="ko-KR"/>
        </w:rPr>
        <w:t xml:space="preserve"> </w:t>
      </w:r>
      <w:r w:rsidRPr="00E43BFB">
        <w:rPr>
          <w:rFonts w:asciiTheme="majorHAnsi" w:eastAsia="Gulim" w:hAnsiTheme="majorHAnsi" w:cstheme="majorHAnsi"/>
          <w:b/>
          <w:bCs/>
          <w:lang w:eastAsia="ko-KR"/>
        </w:rPr>
        <w:t>조건</w:t>
      </w:r>
    </w:p>
    <w:p w14:paraId="4E340963" w14:textId="77777777"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p w14:paraId="3D58F5B4" w14:textId="77777777" w:rsidR="000A570B" w:rsidRPr="00E43BFB" w:rsidRDefault="000A570B" w:rsidP="000A570B">
      <w:pPr>
        <w:pStyle w:val="PURHeading1"/>
        <w:rPr>
          <w:rFonts w:asciiTheme="majorHAnsi" w:eastAsia="Gulim" w:hAnsiTheme="majorHAnsi" w:cstheme="majorHAnsi"/>
          <w:lang w:eastAsia="ko-KR"/>
        </w:rPr>
      </w:pP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p>
    <w:p w14:paraId="18D6D2F5" w14:textId="7E1C7AE0" w:rsidR="000A570B" w:rsidRPr="00E43BFB" w:rsidRDefault="000A570B" w:rsidP="000A570B">
      <w:pPr>
        <w:pStyle w:val="PURBody"/>
        <w:rPr>
          <w:rFonts w:asciiTheme="majorHAnsi" w:eastAsia="Gulim" w:hAnsiTheme="majorHAnsi" w:cstheme="majorHAnsi"/>
          <w:lang w:eastAsia="ko-KR"/>
        </w:rPr>
      </w:pPr>
      <w:r w:rsidRPr="00E43BFB">
        <w:rPr>
          <w:rFonts w:asciiTheme="majorHAnsi" w:eastAsia="Gulim" w:hAnsiTheme="majorHAnsi" w:cstheme="majorHAnsi"/>
          <w:lang w:eastAsia="ko-KR"/>
        </w:rPr>
        <w:t>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hyperlink w:anchor="프로세서 단위" w:history="1">
        <w:r w:rsidRPr="00E43BFB">
          <w:rPr>
            <w:rStyle w:val="Hyperlink"/>
            <w:rFonts w:asciiTheme="majorHAnsi" w:eastAsia="Gulim" w:hAnsiTheme="majorHAnsi" w:cstheme="majorHAnsi"/>
            <w:lang w:eastAsia="ko-KR"/>
          </w:rPr>
          <w:t>프로세서</w:t>
        </w:r>
        <w:r w:rsidRPr="00E43BFB">
          <w:rPr>
            <w:rStyle w:val="Hyperlink"/>
            <w:rFonts w:asciiTheme="majorHAnsi" w:eastAsia="Gulim" w:hAnsiTheme="majorHAnsi" w:cstheme="majorHAnsi"/>
            <w:lang w:eastAsia="ko-KR"/>
          </w:rPr>
          <w:t xml:space="preserve"> </w:t>
        </w:r>
        <w:r w:rsidRPr="00E43BFB">
          <w:rPr>
            <w:rStyle w:val="Hyperlink"/>
            <w:rFonts w:asciiTheme="majorHAnsi" w:eastAsia="Gulim" w:hAnsiTheme="majorHAnsi" w:cstheme="majorHAnsi"/>
            <w:lang w:eastAsia="ko-KR"/>
          </w:rPr>
          <w:t>단위</w:t>
        </w:r>
      </w:hyperlink>
      <w:r w:rsidRPr="00E43BFB">
        <w:rPr>
          <w:rFonts w:asciiTheme="majorHAnsi" w:eastAsia="Gulim" w:hAnsiTheme="majorHAnsi" w:cstheme="majorHAnsi"/>
          <w:lang w:eastAsia="ko-KR"/>
        </w:rPr>
        <w:t xml:space="preserve">, </w:t>
      </w:r>
      <w:hyperlink w:anchor="SAL" w:history="1">
        <w:r w:rsidRPr="00E43BFB">
          <w:rPr>
            <w:rStyle w:val="Hyperlink"/>
            <w:rFonts w:asciiTheme="majorHAnsi" w:eastAsia="Gulim" w:hAnsiTheme="majorHAnsi" w:cstheme="majorHAnsi"/>
            <w:lang w:eastAsia="ko-KR"/>
          </w:rPr>
          <w:t>구독자</w:t>
        </w:r>
        <w:r w:rsidRPr="00E43BFB">
          <w:rPr>
            <w:rStyle w:val="Hyperlink"/>
            <w:rFonts w:asciiTheme="majorHAnsi" w:eastAsia="Gulim" w:hAnsiTheme="majorHAnsi" w:cstheme="majorHAnsi"/>
            <w:lang w:eastAsia="ko-KR"/>
          </w:rPr>
          <w:t xml:space="preserve"> </w:t>
        </w:r>
        <w:r w:rsidRPr="00E43BFB">
          <w:rPr>
            <w:rStyle w:val="Hyperlink"/>
            <w:rFonts w:asciiTheme="majorHAnsi" w:eastAsia="Gulim" w:hAnsiTheme="majorHAnsi" w:cstheme="majorHAnsi"/>
            <w:lang w:eastAsia="ko-KR"/>
          </w:rPr>
          <w:t>액세스</w:t>
        </w:r>
        <w:r w:rsidRPr="00E43BFB">
          <w:rPr>
            <w:rStyle w:val="Hyperlink"/>
            <w:rFonts w:asciiTheme="majorHAnsi" w:eastAsia="Gulim" w:hAnsiTheme="majorHAnsi" w:cstheme="majorHAnsi"/>
            <w:lang w:eastAsia="ko-KR"/>
          </w:rPr>
          <w:t xml:space="preserve"> </w:t>
        </w:r>
        <w:r w:rsidRPr="00E43BFB">
          <w:rPr>
            <w:rStyle w:val="Hyperlink"/>
            <w:rFonts w:asciiTheme="majorHAnsi" w:eastAsia="Gulim" w:hAnsiTheme="majorHAnsi" w:cstheme="majorHAnsi"/>
            <w:lang w:eastAsia="ko-KR"/>
          </w:rPr>
          <w:t>라이선스</w:t>
        </w:r>
        <w:r w:rsidRPr="00E43BFB">
          <w:rPr>
            <w:rStyle w:val="Hyperlink"/>
            <w:rFonts w:asciiTheme="majorHAnsi" w:eastAsia="Gulim" w:hAnsiTheme="majorHAnsi" w:cstheme="majorHAnsi"/>
            <w:lang w:eastAsia="ko-KR"/>
          </w:rPr>
          <w:t>(SAL)</w:t>
        </w:r>
      </w:hyperlink>
      <w:r w:rsidRPr="00E43BFB">
        <w:rPr>
          <w:rFonts w:asciiTheme="majorHAnsi" w:eastAsia="Gulim" w:hAnsiTheme="majorHAnsi" w:cstheme="majorHAnsi"/>
          <w:lang w:eastAsia="ko-KR"/>
        </w:rPr>
        <w:t xml:space="preserve">, </w:t>
      </w:r>
      <w:hyperlink w:anchor="코어 단위" w:history="1">
        <w:r w:rsidRPr="00E43BFB">
          <w:rPr>
            <w:rStyle w:val="Hyperlink"/>
            <w:rFonts w:asciiTheme="majorHAnsi" w:eastAsia="Gulim" w:hAnsiTheme="majorHAnsi" w:cstheme="majorHAnsi"/>
            <w:lang w:eastAsia="ko-KR"/>
          </w:rPr>
          <w:t>코어</w:t>
        </w:r>
        <w:r w:rsidRPr="00E43BFB">
          <w:rPr>
            <w:rStyle w:val="Hyperlink"/>
            <w:rFonts w:asciiTheme="majorHAnsi" w:eastAsia="Gulim" w:hAnsiTheme="majorHAnsi" w:cstheme="majorHAnsi"/>
            <w:lang w:eastAsia="ko-KR"/>
          </w:rPr>
          <w:t xml:space="preserve"> </w:t>
        </w:r>
        <w:r w:rsidRPr="00E43BFB">
          <w:rPr>
            <w:rStyle w:val="Hyperlink"/>
            <w:rFonts w:asciiTheme="majorHAnsi" w:eastAsia="Gulim" w:hAnsiTheme="majorHAnsi" w:cstheme="majorHAnsi"/>
            <w:lang w:eastAsia="ko-KR"/>
          </w:rPr>
          <w:t>단위</w:t>
        </w:r>
      </w:hyperlink>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00A442E9" w:rsidRPr="00E43BFB">
        <w:rPr>
          <w:rFonts w:asciiTheme="majorHAnsi" w:eastAsia="Gulim" w:hAnsiTheme="majorHAnsi" w:cstheme="majorHAnsi"/>
          <w:lang w:eastAsia="ko-KR"/>
        </w:rPr>
        <w:t xml:space="preserve"> </w:t>
      </w:r>
      <w:hyperlink w:anchor="HG" w:history="1">
        <w:r w:rsidRPr="00E43BFB">
          <w:rPr>
            <w:rStyle w:val="Hyperlink"/>
            <w:rFonts w:asciiTheme="majorHAnsi" w:eastAsia="Gulim" w:hAnsiTheme="majorHAnsi" w:cstheme="majorHAnsi"/>
            <w:lang w:eastAsia="ko-KR"/>
          </w:rPr>
          <w:t>호스트</w:t>
        </w:r>
        <w:r w:rsidRPr="00E43BFB">
          <w:rPr>
            <w:rStyle w:val="Hyperlink"/>
            <w:rFonts w:asciiTheme="majorHAnsi" w:eastAsia="Gulim" w:hAnsiTheme="majorHAnsi" w:cstheme="majorHAnsi"/>
            <w:lang w:eastAsia="ko-KR"/>
          </w:rPr>
          <w:t>/</w:t>
        </w:r>
        <w:r w:rsidRPr="00E43BFB">
          <w:rPr>
            <w:rStyle w:val="Hyperlink"/>
            <w:rFonts w:asciiTheme="majorHAnsi" w:eastAsia="Gulim" w:hAnsiTheme="majorHAnsi" w:cstheme="majorHAnsi"/>
            <w:lang w:eastAsia="ko-KR"/>
          </w:rPr>
          <w:t>게스트</w:t>
        </w:r>
      </w:hyperlink>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이렇게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가지가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이상의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0467CF4F" w14:textId="77777777" w:rsidR="000A570B" w:rsidRPr="00E43BFB" w:rsidRDefault="008156D4" w:rsidP="000A570B">
      <w:pPr>
        <w:pStyle w:val="PURBody"/>
        <w:rPr>
          <w:rFonts w:asciiTheme="majorHAnsi" w:eastAsia="Gulim" w:hAnsiTheme="majorHAnsi" w:cstheme="majorHAnsi"/>
          <w:lang w:eastAsia="ko-KR"/>
        </w:rPr>
      </w:pPr>
      <w:hyperlink w:anchor="OLS" w:history="1">
        <w:r w:rsidR="00252074" w:rsidRPr="00E43BFB">
          <w:rPr>
            <w:rStyle w:val="Hyperlink"/>
            <w:rFonts w:asciiTheme="majorHAnsi" w:eastAsia="Gulim" w:hAnsiTheme="majorHAnsi" w:cstheme="majorHAnsi"/>
            <w:lang w:eastAsia="ko-KR"/>
          </w:rPr>
          <w:t>온라인</w:t>
        </w:r>
        <w:r w:rsidR="00252074" w:rsidRPr="00E43BFB">
          <w:rPr>
            <w:rStyle w:val="Hyperlink"/>
            <w:rFonts w:asciiTheme="majorHAnsi" w:eastAsia="Gulim" w:hAnsiTheme="majorHAnsi" w:cstheme="majorHAnsi"/>
            <w:lang w:eastAsia="ko-KR"/>
          </w:rPr>
          <w:t xml:space="preserve"> </w:t>
        </w:r>
        <w:r w:rsidR="00252074" w:rsidRPr="00E43BFB">
          <w:rPr>
            <w:rStyle w:val="Hyperlink"/>
            <w:rFonts w:asciiTheme="majorHAnsi" w:eastAsia="Gulim" w:hAnsiTheme="majorHAnsi" w:cstheme="majorHAnsi"/>
            <w:lang w:eastAsia="ko-KR"/>
          </w:rPr>
          <w:t>서비스</w:t>
        </w:r>
      </w:hyperlink>
      <w:r w:rsidR="00252074" w:rsidRPr="00E43BFB">
        <w:rPr>
          <w:rFonts w:asciiTheme="majorHAnsi" w:eastAsia="Gulim" w:hAnsiTheme="majorHAnsi" w:cstheme="majorHAnsi"/>
          <w:lang w:eastAsia="ko-KR"/>
        </w:rPr>
        <w:t>는</w:t>
      </w:r>
      <w:r w:rsidR="00252074" w:rsidRPr="00E43BFB">
        <w:rPr>
          <w:rFonts w:asciiTheme="majorHAnsi" w:eastAsia="Gulim" w:hAnsiTheme="majorHAnsi" w:cstheme="majorHAnsi"/>
          <w:lang w:eastAsia="ko-KR"/>
        </w:rPr>
        <w:t xml:space="preserve"> </w:t>
      </w:r>
      <w:r w:rsidR="00252074" w:rsidRPr="00E43BFB">
        <w:rPr>
          <w:rFonts w:asciiTheme="majorHAnsi" w:eastAsia="Gulim" w:hAnsiTheme="majorHAnsi" w:cstheme="majorHAnsi"/>
          <w:lang w:eastAsia="ko-KR"/>
        </w:rPr>
        <w:t>구독자</w:t>
      </w:r>
      <w:r w:rsidR="00252074" w:rsidRPr="00E43BFB">
        <w:rPr>
          <w:rFonts w:asciiTheme="majorHAnsi" w:eastAsia="Gulim" w:hAnsiTheme="majorHAnsi" w:cstheme="majorHAnsi"/>
          <w:lang w:eastAsia="ko-KR"/>
        </w:rPr>
        <w:t xml:space="preserve"> </w:t>
      </w:r>
      <w:r w:rsidR="00252074" w:rsidRPr="00E43BFB">
        <w:rPr>
          <w:rFonts w:asciiTheme="majorHAnsi" w:eastAsia="Gulim" w:hAnsiTheme="majorHAnsi" w:cstheme="majorHAnsi"/>
          <w:lang w:eastAsia="ko-KR"/>
        </w:rPr>
        <w:t>액세스</w:t>
      </w:r>
      <w:r w:rsidR="00252074" w:rsidRPr="00E43BFB">
        <w:rPr>
          <w:rFonts w:asciiTheme="majorHAnsi" w:eastAsia="Gulim" w:hAnsiTheme="majorHAnsi" w:cstheme="majorHAnsi"/>
          <w:lang w:eastAsia="ko-KR"/>
        </w:rPr>
        <w:t xml:space="preserve"> </w:t>
      </w:r>
      <w:r w:rsidR="00252074" w:rsidRPr="00E43BFB">
        <w:rPr>
          <w:rFonts w:asciiTheme="majorHAnsi" w:eastAsia="Gulim" w:hAnsiTheme="majorHAnsi" w:cstheme="majorHAnsi"/>
          <w:lang w:eastAsia="ko-KR"/>
        </w:rPr>
        <w:t>라이선스</w:t>
      </w:r>
      <w:r w:rsidR="00252074" w:rsidRPr="00E43BFB">
        <w:rPr>
          <w:rFonts w:asciiTheme="majorHAnsi" w:eastAsia="Gulim" w:hAnsiTheme="majorHAnsi" w:cstheme="majorHAnsi"/>
          <w:lang w:eastAsia="ko-KR"/>
        </w:rPr>
        <w:t xml:space="preserve"> </w:t>
      </w:r>
      <w:r w:rsidR="00252074" w:rsidRPr="00E43BFB">
        <w:rPr>
          <w:rFonts w:asciiTheme="majorHAnsi" w:eastAsia="Gulim" w:hAnsiTheme="majorHAnsi" w:cstheme="majorHAnsi"/>
          <w:lang w:eastAsia="ko-KR"/>
        </w:rPr>
        <w:t>모델에서만</w:t>
      </w:r>
      <w:r w:rsidR="00252074" w:rsidRPr="00E43BFB">
        <w:rPr>
          <w:rFonts w:asciiTheme="majorHAnsi" w:eastAsia="Gulim" w:hAnsiTheme="majorHAnsi" w:cstheme="majorHAnsi"/>
          <w:lang w:eastAsia="ko-KR"/>
        </w:rPr>
        <w:t xml:space="preserve"> </w:t>
      </w:r>
      <w:r w:rsidR="00252074" w:rsidRPr="00E43BFB">
        <w:rPr>
          <w:rFonts w:asciiTheme="majorHAnsi" w:eastAsia="Gulim" w:hAnsiTheme="majorHAnsi" w:cstheme="majorHAnsi"/>
          <w:lang w:eastAsia="ko-KR"/>
        </w:rPr>
        <w:t>사용할</w:t>
      </w:r>
      <w:r w:rsidR="00252074" w:rsidRPr="00E43BFB">
        <w:rPr>
          <w:rFonts w:asciiTheme="majorHAnsi" w:eastAsia="Gulim" w:hAnsiTheme="majorHAnsi" w:cstheme="majorHAnsi"/>
          <w:lang w:eastAsia="ko-KR"/>
        </w:rPr>
        <w:t xml:space="preserve"> </w:t>
      </w:r>
      <w:r w:rsidR="00252074" w:rsidRPr="00E43BFB">
        <w:rPr>
          <w:rFonts w:asciiTheme="majorHAnsi" w:eastAsia="Gulim" w:hAnsiTheme="majorHAnsi" w:cstheme="majorHAnsi"/>
          <w:lang w:eastAsia="ko-KR"/>
        </w:rPr>
        <w:t>수</w:t>
      </w:r>
      <w:r w:rsidR="00252074" w:rsidRPr="00E43BFB">
        <w:rPr>
          <w:rFonts w:asciiTheme="majorHAnsi" w:eastAsia="Gulim" w:hAnsiTheme="majorHAnsi" w:cstheme="majorHAnsi"/>
          <w:lang w:eastAsia="ko-KR"/>
        </w:rPr>
        <w:t xml:space="preserve"> </w:t>
      </w:r>
      <w:r w:rsidR="00252074" w:rsidRPr="00E43BFB">
        <w:rPr>
          <w:rFonts w:asciiTheme="majorHAnsi" w:eastAsia="Gulim" w:hAnsiTheme="majorHAnsi" w:cstheme="majorHAnsi"/>
          <w:lang w:eastAsia="ko-KR"/>
        </w:rPr>
        <w:t>있습니다</w:t>
      </w:r>
      <w:r w:rsidR="00252074" w:rsidRPr="00E43BFB">
        <w:rPr>
          <w:rFonts w:asciiTheme="majorHAnsi" w:eastAsia="Gulim" w:hAnsiTheme="majorHAnsi" w:cstheme="majorHAnsi"/>
          <w:lang w:eastAsia="ko-KR"/>
        </w:rPr>
        <w:t xml:space="preserve">. </w:t>
      </w:r>
      <w:r w:rsidR="00252074" w:rsidRPr="00E43BFB">
        <w:rPr>
          <w:rFonts w:asciiTheme="majorHAnsi" w:eastAsia="Gulim" w:hAnsiTheme="majorHAnsi" w:cstheme="majorHAnsi"/>
          <w:lang w:eastAsia="ko-KR"/>
        </w:rPr>
        <w:t>온라인</w:t>
      </w:r>
      <w:r w:rsidR="00252074" w:rsidRPr="00E43BFB">
        <w:rPr>
          <w:rFonts w:asciiTheme="majorHAnsi" w:eastAsia="Gulim" w:hAnsiTheme="majorHAnsi" w:cstheme="majorHAnsi"/>
          <w:lang w:eastAsia="ko-KR"/>
        </w:rPr>
        <w:t xml:space="preserve"> </w:t>
      </w:r>
      <w:r w:rsidR="00252074" w:rsidRPr="00E43BFB">
        <w:rPr>
          <w:rFonts w:asciiTheme="majorHAnsi" w:eastAsia="Gulim" w:hAnsiTheme="majorHAnsi" w:cstheme="majorHAnsi"/>
          <w:lang w:eastAsia="ko-KR"/>
        </w:rPr>
        <w:t>서비스에</w:t>
      </w:r>
      <w:r w:rsidR="00252074" w:rsidRPr="00E43BFB">
        <w:rPr>
          <w:rFonts w:asciiTheme="majorHAnsi" w:eastAsia="Gulim" w:hAnsiTheme="majorHAnsi" w:cstheme="majorHAnsi"/>
          <w:lang w:eastAsia="ko-KR"/>
        </w:rPr>
        <w:t xml:space="preserve"> </w:t>
      </w:r>
      <w:r w:rsidR="00252074" w:rsidRPr="00E43BFB">
        <w:rPr>
          <w:rFonts w:asciiTheme="majorHAnsi" w:eastAsia="Gulim" w:hAnsiTheme="majorHAnsi" w:cstheme="majorHAnsi"/>
          <w:lang w:eastAsia="ko-KR"/>
        </w:rPr>
        <w:t>대한</w:t>
      </w:r>
      <w:r w:rsidR="00252074" w:rsidRPr="00E43BFB">
        <w:rPr>
          <w:rFonts w:asciiTheme="majorHAnsi" w:eastAsia="Gulim" w:hAnsiTheme="majorHAnsi" w:cstheme="majorHAnsi"/>
          <w:lang w:eastAsia="ko-KR"/>
        </w:rPr>
        <w:t xml:space="preserve"> </w:t>
      </w:r>
      <w:r w:rsidR="00252074" w:rsidRPr="00E43BFB">
        <w:rPr>
          <w:rFonts w:asciiTheme="majorHAnsi" w:eastAsia="Gulim" w:hAnsiTheme="majorHAnsi" w:cstheme="majorHAnsi"/>
          <w:lang w:eastAsia="ko-KR"/>
        </w:rPr>
        <w:t>일반</w:t>
      </w:r>
      <w:r w:rsidR="00252074" w:rsidRPr="00E43BFB">
        <w:rPr>
          <w:rFonts w:asciiTheme="majorHAnsi" w:eastAsia="Gulim" w:hAnsiTheme="majorHAnsi" w:cstheme="majorHAnsi"/>
          <w:lang w:eastAsia="ko-KR"/>
        </w:rPr>
        <w:t xml:space="preserve"> </w:t>
      </w:r>
      <w:r w:rsidR="00252074" w:rsidRPr="00E43BFB">
        <w:rPr>
          <w:rFonts w:asciiTheme="majorHAnsi" w:eastAsia="Gulim" w:hAnsiTheme="majorHAnsi" w:cstheme="majorHAnsi"/>
          <w:lang w:eastAsia="ko-KR"/>
        </w:rPr>
        <w:t>라이선스</w:t>
      </w:r>
      <w:r w:rsidR="00252074" w:rsidRPr="00E43BFB">
        <w:rPr>
          <w:rFonts w:asciiTheme="majorHAnsi" w:eastAsia="Gulim" w:hAnsiTheme="majorHAnsi" w:cstheme="majorHAnsi"/>
          <w:lang w:eastAsia="ko-KR"/>
        </w:rPr>
        <w:t xml:space="preserve"> </w:t>
      </w:r>
      <w:r w:rsidR="00252074" w:rsidRPr="00E43BFB">
        <w:rPr>
          <w:rFonts w:asciiTheme="majorHAnsi" w:eastAsia="Gulim" w:hAnsiTheme="majorHAnsi" w:cstheme="majorHAnsi"/>
          <w:lang w:eastAsia="ko-KR"/>
        </w:rPr>
        <w:t>조건</w:t>
      </w:r>
      <w:r w:rsidR="00252074" w:rsidRPr="00E43BFB">
        <w:rPr>
          <w:rFonts w:asciiTheme="majorHAnsi" w:eastAsia="Gulim" w:hAnsiTheme="majorHAnsi" w:cstheme="majorHAnsi"/>
          <w:lang w:eastAsia="ko-KR"/>
        </w:rPr>
        <w:t xml:space="preserve"> </w:t>
      </w:r>
      <w:r w:rsidR="00252074" w:rsidRPr="00E43BFB">
        <w:rPr>
          <w:rFonts w:asciiTheme="majorHAnsi" w:eastAsia="Gulim" w:hAnsiTheme="majorHAnsi" w:cstheme="majorHAnsi"/>
          <w:lang w:eastAsia="ko-KR"/>
        </w:rPr>
        <w:t>및</w:t>
      </w:r>
      <w:r w:rsidR="00252074" w:rsidRPr="00E43BFB">
        <w:rPr>
          <w:rFonts w:asciiTheme="majorHAnsi" w:eastAsia="Gulim" w:hAnsiTheme="majorHAnsi" w:cstheme="majorHAnsi"/>
          <w:lang w:eastAsia="ko-KR"/>
        </w:rPr>
        <w:t xml:space="preserve"> </w:t>
      </w:r>
      <w:r w:rsidR="00252074" w:rsidRPr="00E43BFB">
        <w:rPr>
          <w:rFonts w:asciiTheme="majorHAnsi" w:eastAsia="Gulim" w:hAnsiTheme="majorHAnsi" w:cstheme="majorHAnsi"/>
          <w:lang w:eastAsia="ko-KR"/>
        </w:rPr>
        <w:t>제품별</w:t>
      </w:r>
      <w:r w:rsidR="00252074" w:rsidRPr="00E43BFB">
        <w:rPr>
          <w:rFonts w:asciiTheme="majorHAnsi" w:eastAsia="Gulim" w:hAnsiTheme="majorHAnsi" w:cstheme="majorHAnsi"/>
          <w:lang w:eastAsia="ko-KR"/>
        </w:rPr>
        <w:t xml:space="preserve"> </w:t>
      </w:r>
      <w:r w:rsidR="00252074" w:rsidRPr="00E43BFB">
        <w:rPr>
          <w:rFonts w:asciiTheme="majorHAnsi" w:eastAsia="Gulim" w:hAnsiTheme="majorHAnsi" w:cstheme="majorHAnsi"/>
          <w:lang w:eastAsia="ko-KR"/>
        </w:rPr>
        <w:t>라이선스</w:t>
      </w:r>
      <w:r w:rsidR="00252074" w:rsidRPr="00E43BFB">
        <w:rPr>
          <w:rFonts w:asciiTheme="majorHAnsi" w:eastAsia="Gulim" w:hAnsiTheme="majorHAnsi" w:cstheme="majorHAnsi"/>
          <w:lang w:eastAsia="ko-KR"/>
        </w:rPr>
        <w:t xml:space="preserve"> </w:t>
      </w:r>
      <w:r w:rsidR="00252074" w:rsidRPr="00E43BFB">
        <w:rPr>
          <w:rFonts w:asciiTheme="majorHAnsi" w:eastAsia="Gulim" w:hAnsiTheme="majorHAnsi" w:cstheme="majorHAnsi"/>
          <w:lang w:eastAsia="ko-KR"/>
        </w:rPr>
        <w:t>조건은</w:t>
      </w:r>
      <w:r w:rsidR="00252074" w:rsidRPr="00E43BFB">
        <w:rPr>
          <w:rFonts w:asciiTheme="majorHAnsi" w:eastAsia="Gulim" w:hAnsiTheme="majorHAnsi" w:cstheme="majorHAnsi"/>
          <w:lang w:eastAsia="ko-KR"/>
        </w:rPr>
        <w:t xml:space="preserve"> </w:t>
      </w:r>
      <w:r w:rsidR="00252074" w:rsidRPr="00E43BFB">
        <w:rPr>
          <w:rFonts w:asciiTheme="majorHAnsi" w:eastAsia="Gulim" w:hAnsiTheme="majorHAnsi" w:cstheme="majorHAnsi"/>
          <w:lang w:eastAsia="ko-KR"/>
        </w:rPr>
        <w:t>별도</w:t>
      </w:r>
      <w:r w:rsidR="00252074" w:rsidRPr="00E43BFB">
        <w:rPr>
          <w:rFonts w:asciiTheme="majorHAnsi" w:eastAsia="Gulim" w:hAnsiTheme="majorHAnsi" w:cstheme="majorHAnsi"/>
          <w:lang w:eastAsia="ko-KR"/>
        </w:rPr>
        <w:t xml:space="preserve"> </w:t>
      </w:r>
      <w:r w:rsidR="00252074" w:rsidRPr="00E43BFB">
        <w:rPr>
          <w:rFonts w:asciiTheme="majorHAnsi" w:eastAsia="Gulim" w:hAnsiTheme="majorHAnsi" w:cstheme="majorHAnsi"/>
          <w:lang w:eastAsia="ko-KR"/>
        </w:rPr>
        <w:t>섹션에</w:t>
      </w:r>
      <w:r w:rsidR="00252074" w:rsidRPr="00E43BFB">
        <w:rPr>
          <w:rFonts w:asciiTheme="majorHAnsi" w:eastAsia="Gulim" w:hAnsiTheme="majorHAnsi" w:cstheme="majorHAnsi"/>
          <w:lang w:eastAsia="ko-KR"/>
        </w:rPr>
        <w:t xml:space="preserve"> </w:t>
      </w:r>
      <w:r w:rsidR="00252074" w:rsidRPr="00E43BFB">
        <w:rPr>
          <w:rFonts w:asciiTheme="majorHAnsi" w:eastAsia="Gulim" w:hAnsiTheme="majorHAnsi" w:cstheme="majorHAnsi"/>
          <w:lang w:eastAsia="ko-KR"/>
        </w:rPr>
        <w:t>명시되어</w:t>
      </w:r>
      <w:r w:rsidR="00252074" w:rsidRPr="00E43BFB">
        <w:rPr>
          <w:rFonts w:asciiTheme="majorHAnsi" w:eastAsia="Gulim" w:hAnsiTheme="majorHAnsi" w:cstheme="majorHAnsi"/>
          <w:lang w:eastAsia="ko-KR"/>
        </w:rPr>
        <w:t xml:space="preserve"> </w:t>
      </w:r>
      <w:r w:rsidR="00252074" w:rsidRPr="00E43BFB">
        <w:rPr>
          <w:rFonts w:asciiTheme="majorHAnsi" w:eastAsia="Gulim" w:hAnsiTheme="majorHAnsi" w:cstheme="majorHAnsi"/>
          <w:lang w:eastAsia="ko-KR"/>
        </w:rPr>
        <w:t>있습니다</w:t>
      </w:r>
      <w:r w:rsidR="00252074" w:rsidRPr="00E43BFB">
        <w:rPr>
          <w:rFonts w:asciiTheme="majorHAnsi" w:eastAsia="Gulim" w:hAnsiTheme="majorHAnsi" w:cstheme="majorHAnsi"/>
          <w:lang w:eastAsia="ko-KR"/>
        </w:rPr>
        <w:t>.</w:t>
      </w:r>
    </w:p>
    <w:p w14:paraId="1D88B60F" w14:textId="77777777" w:rsidR="000A570B" w:rsidRPr="00E43BFB" w:rsidRDefault="000A570B" w:rsidP="000A570B">
      <w:pPr>
        <w:pStyle w:val="PURHeading2"/>
        <w:rPr>
          <w:rFonts w:asciiTheme="majorHAnsi" w:eastAsia="Gulim" w:hAnsiTheme="majorHAnsi" w:cstheme="majorHAnsi"/>
          <w:b/>
          <w:bCs/>
          <w:lang w:eastAsia="ko-KR"/>
        </w:rPr>
      </w:pPr>
      <w:r w:rsidRPr="00E43BFB">
        <w:rPr>
          <w:rFonts w:asciiTheme="majorHAnsi" w:eastAsia="Gulim" w:hAnsiTheme="majorHAnsi" w:cstheme="majorHAnsi"/>
          <w:b/>
          <w:bCs/>
          <w:lang w:eastAsia="ko-KR"/>
        </w:rPr>
        <w:t>두</w:t>
      </w:r>
      <w:r w:rsidRPr="00E43BFB">
        <w:rPr>
          <w:rFonts w:asciiTheme="majorHAnsi" w:eastAsia="Gulim" w:hAnsiTheme="majorHAnsi" w:cstheme="majorHAnsi"/>
          <w:b/>
          <w:bCs/>
          <w:lang w:eastAsia="ko-KR"/>
        </w:rPr>
        <w:t xml:space="preserve"> </w:t>
      </w:r>
      <w:r w:rsidRPr="00E43BFB">
        <w:rPr>
          <w:rFonts w:asciiTheme="majorHAnsi" w:eastAsia="Gulim" w:hAnsiTheme="majorHAnsi" w:cstheme="majorHAnsi"/>
          <w:b/>
          <w:bCs/>
          <w:lang w:eastAsia="ko-KR"/>
        </w:rPr>
        <w:t>라이선스</w:t>
      </w:r>
      <w:r w:rsidRPr="00E43BFB">
        <w:rPr>
          <w:rFonts w:asciiTheme="majorHAnsi" w:eastAsia="Gulim" w:hAnsiTheme="majorHAnsi" w:cstheme="majorHAnsi"/>
          <w:b/>
          <w:bCs/>
          <w:lang w:eastAsia="ko-KR"/>
        </w:rPr>
        <w:t xml:space="preserve"> </w:t>
      </w:r>
      <w:r w:rsidRPr="00E43BFB">
        <w:rPr>
          <w:rFonts w:asciiTheme="majorHAnsi" w:eastAsia="Gulim" w:hAnsiTheme="majorHAnsi" w:cstheme="majorHAnsi"/>
          <w:b/>
          <w:bCs/>
          <w:lang w:eastAsia="ko-KR"/>
        </w:rPr>
        <w:t>모델</w:t>
      </w:r>
      <w:r w:rsidRPr="00E43BFB">
        <w:rPr>
          <w:rFonts w:asciiTheme="majorHAnsi" w:eastAsia="Gulim" w:hAnsiTheme="majorHAnsi" w:cstheme="majorHAnsi"/>
          <w:b/>
          <w:bCs/>
          <w:lang w:eastAsia="ko-KR"/>
        </w:rPr>
        <w:t xml:space="preserve"> </w:t>
      </w:r>
      <w:r w:rsidRPr="00E43BFB">
        <w:rPr>
          <w:rFonts w:asciiTheme="majorHAnsi" w:eastAsia="Gulim" w:hAnsiTheme="majorHAnsi" w:cstheme="majorHAnsi"/>
          <w:b/>
          <w:bCs/>
          <w:lang w:eastAsia="ko-KR"/>
        </w:rPr>
        <w:t>모두에</w:t>
      </w:r>
      <w:r w:rsidRPr="00E43BFB">
        <w:rPr>
          <w:rFonts w:asciiTheme="majorHAnsi" w:eastAsia="Gulim" w:hAnsiTheme="majorHAnsi" w:cstheme="majorHAnsi"/>
          <w:b/>
          <w:bCs/>
          <w:lang w:eastAsia="ko-KR"/>
        </w:rPr>
        <w:t xml:space="preserve"> </w:t>
      </w:r>
      <w:r w:rsidRPr="00E43BFB">
        <w:rPr>
          <w:rFonts w:asciiTheme="majorHAnsi" w:eastAsia="Gulim" w:hAnsiTheme="majorHAnsi" w:cstheme="majorHAnsi"/>
          <w:b/>
          <w:bCs/>
          <w:lang w:eastAsia="ko-KR"/>
        </w:rPr>
        <w:t>따라</w:t>
      </w:r>
      <w:r w:rsidRPr="00E43BFB">
        <w:rPr>
          <w:rFonts w:asciiTheme="majorHAnsi" w:eastAsia="Gulim" w:hAnsiTheme="majorHAnsi" w:cstheme="majorHAnsi"/>
          <w:b/>
          <w:bCs/>
          <w:lang w:eastAsia="ko-KR"/>
        </w:rPr>
        <w:t xml:space="preserve"> </w:t>
      </w:r>
      <w:r w:rsidRPr="00E43BFB">
        <w:rPr>
          <w:rFonts w:asciiTheme="majorHAnsi" w:eastAsia="Gulim" w:hAnsiTheme="majorHAnsi" w:cstheme="majorHAnsi"/>
          <w:b/>
          <w:bCs/>
          <w:lang w:eastAsia="ko-KR"/>
        </w:rPr>
        <w:t>라이선스가</w:t>
      </w:r>
      <w:r w:rsidRPr="00E43BFB">
        <w:rPr>
          <w:rFonts w:asciiTheme="majorHAnsi" w:eastAsia="Gulim" w:hAnsiTheme="majorHAnsi" w:cstheme="majorHAnsi"/>
          <w:b/>
          <w:bCs/>
          <w:lang w:eastAsia="ko-KR"/>
        </w:rPr>
        <w:t xml:space="preserve"> </w:t>
      </w:r>
      <w:r w:rsidRPr="00E43BFB">
        <w:rPr>
          <w:rFonts w:asciiTheme="majorHAnsi" w:eastAsia="Gulim" w:hAnsiTheme="majorHAnsi" w:cstheme="majorHAnsi"/>
          <w:b/>
          <w:bCs/>
          <w:lang w:eastAsia="ko-KR"/>
        </w:rPr>
        <w:t>허여된</w:t>
      </w:r>
      <w:r w:rsidRPr="00E43BFB">
        <w:rPr>
          <w:rFonts w:asciiTheme="majorHAnsi" w:eastAsia="Gulim" w:hAnsiTheme="majorHAnsi" w:cstheme="majorHAnsi"/>
          <w:b/>
          <w:bCs/>
          <w:lang w:eastAsia="ko-KR"/>
        </w:rPr>
        <w:t xml:space="preserve"> </w:t>
      </w:r>
      <w:r w:rsidRPr="00E43BFB">
        <w:rPr>
          <w:rFonts w:asciiTheme="majorHAnsi" w:eastAsia="Gulim" w:hAnsiTheme="majorHAnsi" w:cstheme="majorHAnsi"/>
          <w:b/>
          <w:bCs/>
          <w:lang w:eastAsia="ko-KR"/>
        </w:rPr>
        <w:t>제품</w:t>
      </w:r>
    </w:p>
    <w:p w14:paraId="20BD254F" w14:textId="7C740928"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일부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모두에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여기에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같습니다</w:t>
      </w:r>
      <w:r w:rsidRPr="00E43BFB">
        <w:rPr>
          <w:rFonts w:asciiTheme="majorHAnsi" w:eastAsia="Gulim" w:hAnsiTheme="majorHAnsi" w:cstheme="majorHAnsi"/>
          <w:lang w:eastAsia="ko-KR"/>
        </w:rPr>
        <w:t>.</w:t>
      </w:r>
    </w:p>
    <w:p w14:paraId="0DD36EEF" w14:textId="77777777" w:rsidR="000A570B" w:rsidRPr="00E43BFB" w:rsidRDefault="000A570B" w:rsidP="00754C3C">
      <w:pPr>
        <w:pStyle w:val="PURBullet"/>
        <w:rPr>
          <w:rFonts w:asciiTheme="majorHAnsi" w:eastAsia="Gulim" w:hAnsiTheme="majorHAnsi" w:cstheme="majorHAnsi"/>
        </w:rPr>
      </w:pPr>
      <w:r w:rsidRPr="00E43BFB">
        <w:rPr>
          <w:rFonts w:asciiTheme="majorHAnsi" w:eastAsia="Gulim" w:hAnsiTheme="majorHAnsi" w:cstheme="majorHAnsi"/>
        </w:rPr>
        <w:t>Microsoft Dynamics C5 2012</w:t>
      </w:r>
    </w:p>
    <w:p w14:paraId="03538A7D" w14:textId="30897241" w:rsidR="000A570B" w:rsidRPr="00E43BFB" w:rsidRDefault="000A570B" w:rsidP="00754C3C">
      <w:pPr>
        <w:pStyle w:val="PURBullet"/>
        <w:rPr>
          <w:rFonts w:asciiTheme="majorHAnsi" w:eastAsia="Gulim" w:hAnsiTheme="majorHAnsi" w:cstheme="majorHAnsi"/>
        </w:rPr>
      </w:pPr>
      <w:r w:rsidRPr="00E43BFB">
        <w:rPr>
          <w:rFonts w:asciiTheme="majorHAnsi" w:eastAsia="Gulim" w:hAnsiTheme="majorHAnsi" w:cstheme="majorHAnsi"/>
        </w:rPr>
        <w:t>Microsoft Dynamics GP 2013</w:t>
      </w:r>
    </w:p>
    <w:p w14:paraId="36F491B6" w14:textId="378AC895" w:rsidR="000A570B" w:rsidRPr="00E43BFB" w:rsidRDefault="000A570B" w:rsidP="00754C3C">
      <w:pPr>
        <w:pStyle w:val="PURBullet"/>
        <w:rPr>
          <w:rFonts w:asciiTheme="majorHAnsi" w:eastAsia="Gulim" w:hAnsiTheme="majorHAnsi" w:cstheme="majorHAnsi"/>
        </w:rPr>
      </w:pPr>
      <w:r w:rsidRPr="00E43BFB">
        <w:rPr>
          <w:rFonts w:asciiTheme="majorHAnsi" w:eastAsia="Gulim" w:hAnsiTheme="majorHAnsi" w:cstheme="majorHAnsi"/>
        </w:rPr>
        <w:t>Microsoft Dynamics NAV 2013 R2</w:t>
      </w:r>
    </w:p>
    <w:p w14:paraId="5F86C4B7" w14:textId="77777777" w:rsidR="000A570B" w:rsidRPr="00E43BFB" w:rsidRDefault="000A570B" w:rsidP="00754C3C">
      <w:pPr>
        <w:pStyle w:val="PURBullet"/>
        <w:rPr>
          <w:rFonts w:asciiTheme="majorHAnsi" w:eastAsia="Gulim" w:hAnsiTheme="majorHAnsi" w:cstheme="majorHAnsi"/>
        </w:rPr>
      </w:pPr>
      <w:r w:rsidRPr="00E43BFB">
        <w:rPr>
          <w:rFonts w:asciiTheme="majorHAnsi" w:eastAsia="Gulim" w:hAnsiTheme="majorHAnsi" w:cstheme="majorHAnsi"/>
        </w:rPr>
        <w:t>Microsoft Dynamics SL 2011</w:t>
      </w:r>
    </w:p>
    <w:p w14:paraId="67E4ABF5" w14:textId="5A416387" w:rsidR="00F25CA2" w:rsidRPr="00E43BFB" w:rsidRDefault="00F25CA2" w:rsidP="00F25CA2">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일부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모두에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여기에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같습니다</w:t>
      </w:r>
      <w:r w:rsidRPr="00E43BFB">
        <w:rPr>
          <w:rFonts w:asciiTheme="majorHAnsi" w:eastAsia="Gulim" w:hAnsiTheme="majorHAnsi" w:cstheme="majorHAnsi"/>
          <w:lang w:eastAsia="ko-KR"/>
        </w:rPr>
        <w:t>.</w:t>
      </w:r>
    </w:p>
    <w:p w14:paraId="4AA5C47C" w14:textId="28517786" w:rsidR="00F25CA2" w:rsidRPr="00E43BFB" w:rsidRDefault="00F25CA2" w:rsidP="00D6363C">
      <w:pPr>
        <w:pStyle w:val="PURBullet"/>
        <w:rPr>
          <w:rFonts w:asciiTheme="majorHAnsi" w:eastAsia="Gulim" w:hAnsiTheme="majorHAnsi" w:cstheme="majorHAnsi"/>
        </w:rPr>
      </w:pPr>
      <w:r w:rsidRPr="00E43BFB">
        <w:rPr>
          <w:rFonts w:asciiTheme="majorHAnsi" w:eastAsia="Gulim" w:hAnsiTheme="majorHAnsi" w:cstheme="majorHAnsi"/>
        </w:rPr>
        <w:t>SQL Server 2014 Standard</w:t>
      </w:r>
    </w:p>
    <w:p w14:paraId="503589E7" w14:textId="77777777" w:rsidR="000A570B" w:rsidRPr="00E43BFB" w:rsidRDefault="000A570B" w:rsidP="000A570B">
      <w:pPr>
        <w:pStyle w:val="PURHeading1"/>
        <w:rPr>
          <w:rFonts w:asciiTheme="majorHAnsi" w:eastAsia="Gulim" w:hAnsiTheme="majorHAnsi" w:cstheme="majorHAnsi"/>
          <w:lang w:eastAsia="ko-KR"/>
        </w:rPr>
      </w:pPr>
      <w:r w:rsidRPr="00E43BFB">
        <w:rPr>
          <w:rFonts w:asciiTheme="majorHAnsi" w:eastAsia="Gulim" w:hAnsiTheme="majorHAnsi" w:cstheme="majorHAnsi"/>
          <w:lang w:eastAsia="ko-KR"/>
        </w:rPr>
        <w:t xml:space="preserve">Microsoft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w:t>
      </w:r>
    </w:p>
    <w:p w14:paraId="0FDD59FA" w14:textId="36544BE6" w:rsidR="00FE21C7" w:rsidRPr="00E43BFB" w:rsidRDefault="000A570B" w:rsidP="000A570B">
      <w:pPr>
        <w:pStyle w:val="PURBody"/>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세계에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출시된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사용</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권한</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설명서에</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더</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이상</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언급되지</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않는</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제품의</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라이선스</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조건은</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이전</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사용</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권한</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설명서를</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참조하시기</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바랍니다</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해당</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제품이</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포함된</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최신</w:t>
      </w:r>
      <w:r w:rsidRPr="00E43BFB">
        <w:rPr>
          <w:rStyle w:val="PURBodyChar"/>
          <w:rFonts w:asciiTheme="majorHAnsi" w:eastAsia="Gulim" w:hAnsiTheme="majorHAnsi" w:cstheme="majorHAnsi"/>
          <w:lang w:eastAsia="ko-KR"/>
        </w:rPr>
        <w:t xml:space="preserve"> Microsoft </w:t>
      </w:r>
      <w:r w:rsidRPr="00E43BFB">
        <w:rPr>
          <w:rStyle w:val="PURBodyChar"/>
          <w:rFonts w:asciiTheme="majorHAnsi" w:eastAsia="Gulim" w:hAnsiTheme="majorHAnsi" w:cstheme="majorHAnsi"/>
          <w:lang w:eastAsia="ko-KR"/>
        </w:rPr>
        <w:t>서비스</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제공업체</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사용</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권한</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설명서를</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찾으려면</w:t>
      </w:r>
      <w:r w:rsidRPr="00E43BFB">
        <w:rPr>
          <w:rStyle w:val="PURBodyChar"/>
          <w:rFonts w:asciiTheme="majorHAnsi" w:eastAsia="Gulim" w:hAnsiTheme="majorHAnsi" w:cstheme="majorHAnsi"/>
          <w:lang w:eastAsia="ko-KR"/>
        </w:rPr>
        <w:t xml:space="preserve"> </w:t>
      </w:r>
      <w:hyperlink r:id="rId118" w:history="1">
        <w:r w:rsidRPr="00E43BFB">
          <w:rPr>
            <w:rStyle w:val="Hyperlink"/>
            <w:rFonts w:asciiTheme="majorHAnsi" w:eastAsia="Gulim" w:hAnsiTheme="majorHAnsi" w:cstheme="majorHAnsi"/>
            <w:lang w:eastAsia="ko-KR"/>
          </w:rPr>
          <w:t>http://www.microsoftvolumelicensing.com/userights/DocumentSearch.aspx?Mode=3&amp;DocumentTypeId=2</w:t>
        </w:r>
      </w:hyperlink>
      <w:r w:rsidRPr="00E43BFB">
        <w:rPr>
          <w:rStyle w:val="PURBodyChar"/>
          <w:rFonts w:asciiTheme="majorHAnsi" w:eastAsia="Gulim" w:hAnsiTheme="majorHAnsi" w:cstheme="majorHAnsi"/>
          <w:lang w:eastAsia="ko-KR"/>
        </w:rPr>
        <w:t>에</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나와</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있는</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목록을</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살펴보십시오</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필요한</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버전의</w:t>
      </w:r>
      <w:r w:rsidRPr="00E43BFB">
        <w:rPr>
          <w:rStyle w:val="PURBodyChar"/>
          <w:rFonts w:asciiTheme="majorHAnsi" w:eastAsia="Gulim" w:hAnsiTheme="majorHAnsi" w:cstheme="majorHAnsi"/>
          <w:lang w:eastAsia="ko-KR"/>
        </w:rPr>
        <w:t xml:space="preserve"> Microsoft </w:t>
      </w:r>
      <w:r w:rsidRPr="00E43BFB">
        <w:rPr>
          <w:rStyle w:val="PURBodyChar"/>
          <w:rFonts w:asciiTheme="majorHAnsi" w:eastAsia="Gulim" w:hAnsiTheme="majorHAnsi" w:cstheme="majorHAnsi"/>
          <w:lang w:eastAsia="ko-KR"/>
        </w:rPr>
        <w:t>서비스</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제공업체</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사용</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권한</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설명서가</w:t>
      </w:r>
      <w:r w:rsidRPr="00E43BFB">
        <w:rPr>
          <w:rStyle w:val="PURBodyChar"/>
          <w:rFonts w:asciiTheme="majorHAnsi" w:eastAsia="Gulim" w:hAnsiTheme="majorHAnsi" w:cstheme="majorHAnsi"/>
          <w:lang w:eastAsia="ko-KR"/>
        </w:rPr>
        <w:t xml:space="preserve"> </w:t>
      </w:r>
      <w:r w:rsidRPr="00E43BFB">
        <w:rPr>
          <w:rStyle w:val="PURBodyChar"/>
          <w:rFonts w:asciiTheme="majorHAnsi" w:eastAsia="Gulim" w:hAnsiTheme="majorHAnsi" w:cstheme="majorHAnsi"/>
          <w:lang w:eastAsia="ko-KR"/>
        </w:rPr>
        <w:t>없는</w:t>
      </w:r>
      <w:r w:rsidRPr="00E43BFB">
        <w:rPr>
          <w:rStyle w:val="PURBodyCha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경우에는</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계정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문의하시기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바랍니다</w:t>
      </w:r>
      <w:r w:rsidRPr="00E43BFB">
        <w:rPr>
          <w:rFonts w:asciiTheme="majorHAnsi" w:eastAsia="Gulim" w:hAnsiTheme="majorHAnsi" w:cstheme="majorHAnsi"/>
          <w:lang w:eastAsia="ko-KR"/>
        </w:rPr>
        <w:t xml:space="preserve">. </w:t>
      </w:r>
    </w:p>
    <w:p w14:paraId="30F85290" w14:textId="5AE5D898" w:rsidR="000A570B" w:rsidRPr="00E43BFB" w:rsidRDefault="00FE21C7" w:rsidP="00FE21C7">
      <w:pPr>
        <w:pStyle w:val="PURBody"/>
        <w:rPr>
          <w:rFonts w:asciiTheme="majorHAnsi" w:eastAsia="Gulim" w:hAnsiTheme="majorHAnsi" w:cstheme="majorHAnsi"/>
          <w:lang w:eastAsia="ko-KR"/>
        </w:rPr>
      </w:pPr>
      <w:r w:rsidRPr="00E43BFB">
        <w:rPr>
          <w:rFonts w:asciiTheme="majorHAnsi" w:eastAsia="Gulim" w:hAnsiTheme="majorHAnsi" w:cstheme="majorHAnsi"/>
          <w:lang w:eastAsia="ko-KR"/>
        </w:rPr>
        <w:t>앞에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관계없이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버전의</w:t>
      </w:r>
      <w:r w:rsidRPr="00E43BFB">
        <w:rPr>
          <w:rFonts w:asciiTheme="majorHAnsi" w:eastAsia="Gulim" w:hAnsiTheme="majorHAnsi" w:cstheme="majorHAnsi"/>
          <w:lang w:eastAsia="ko-KR"/>
        </w:rPr>
        <w:t xml:space="preserve"> SQL</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2012</w:t>
      </w:r>
      <w:r w:rsidRPr="00E43BFB">
        <w:rPr>
          <w:rFonts w:asciiTheme="majorHAnsi" w:eastAsia="Gulim" w:hAnsiTheme="majorHAnsi" w:cstheme="majorHAnsi"/>
          <w:lang w:eastAsia="ko-KR"/>
        </w:rPr>
        <w:t>년</w:t>
      </w:r>
      <w:r w:rsidRPr="00E43BFB">
        <w:rPr>
          <w:rFonts w:asciiTheme="majorHAnsi" w:eastAsia="Gulim" w:hAnsiTheme="majorHAnsi" w:cstheme="majorHAnsi"/>
          <w:lang w:eastAsia="ko-KR"/>
        </w:rPr>
        <w:t xml:space="preserve"> 12</w:t>
      </w:r>
      <w:r w:rsidRPr="00E43BFB">
        <w:rPr>
          <w:rFonts w:asciiTheme="majorHAnsi" w:eastAsia="Gulim" w:hAnsiTheme="majorHAnsi" w:cstheme="majorHAnsi"/>
          <w:lang w:eastAsia="ko-KR"/>
        </w:rPr>
        <w:t>월</w:t>
      </w:r>
      <w:r w:rsidRPr="00E43BFB">
        <w:rPr>
          <w:rFonts w:asciiTheme="majorHAnsi" w:eastAsia="Gulim" w:hAnsiTheme="majorHAnsi" w:cstheme="majorHAnsi"/>
          <w:lang w:eastAsia="ko-KR"/>
        </w:rPr>
        <w:t xml:space="preserve"> 31</w:t>
      </w:r>
      <w:r w:rsidRPr="00E43BFB">
        <w:rPr>
          <w:rFonts w:asciiTheme="majorHAnsi" w:eastAsia="Gulim" w:hAnsiTheme="majorHAnsi" w:cstheme="majorHAnsi"/>
          <w:lang w:eastAsia="ko-KR"/>
        </w:rPr>
        <w:t>일까지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제공되며</w:t>
      </w:r>
      <w:r w:rsidRPr="00E43BFB">
        <w:rPr>
          <w:rFonts w:asciiTheme="majorHAnsi" w:eastAsia="Gulim" w:hAnsiTheme="majorHAnsi" w:cstheme="majorHAnsi"/>
          <w:lang w:eastAsia="ko-KR"/>
        </w:rPr>
        <w:t xml:space="preserve"> 2012</w:t>
      </w:r>
      <w:r w:rsidRPr="00E43BFB">
        <w:rPr>
          <w:rFonts w:asciiTheme="majorHAnsi" w:eastAsia="Gulim" w:hAnsiTheme="majorHAnsi" w:cstheme="majorHAnsi"/>
          <w:lang w:eastAsia="ko-KR"/>
        </w:rPr>
        <w:t>년</w:t>
      </w:r>
      <w:r w:rsidRPr="00E43BFB">
        <w:rPr>
          <w:rFonts w:asciiTheme="majorHAnsi" w:eastAsia="Gulim" w:hAnsiTheme="majorHAnsi" w:cstheme="majorHAnsi"/>
          <w:lang w:eastAsia="ko-KR"/>
        </w:rPr>
        <w:t xml:space="preserve"> 12</w:t>
      </w:r>
      <w:r w:rsidRPr="00E43BFB">
        <w:rPr>
          <w:rFonts w:asciiTheme="majorHAnsi" w:eastAsia="Gulim" w:hAnsiTheme="majorHAnsi" w:cstheme="majorHAnsi"/>
          <w:lang w:eastAsia="ko-KR"/>
        </w:rPr>
        <w:t>월</w:t>
      </w:r>
      <w:r w:rsidRPr="00E43BFB">
        <w:rPr>
          <w:rFonts w:asciiTheme="majorHAnsi" w:eastAsia="Gulim" w:hAnsiTheme="majorHAnsi" w:cstheme="majorHAnsi"/>
          <w:lang w:eastAsia="ko-KR"/>
        </w:rPr>
        <w:t xml:space="preserve"> 31</w:t>
      </w:r>
      <w:r w:rsidRPr="00E43BFB">
        <w:rPr>
          <w:rFonts w:asciiTheme="majorHAnsi" w:eastAsia="Gulim" w:hAnsiTheme="majorHAnsi" w:cstheme="majorHAnsi"/>
          <w:lang w:eastAsia="ko-KR"/>
        </w:rPr>
        <w:t>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이후에는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가격표에서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제거됩니다</w:t>
      </w:r>
      <w:r w:rsidRPr="00E43BFB">
        <w:rPr>
          <w:rFonts w:asciiTheme="majorHAnsi" w:eastAsia="Gulim" w:hAnsiTheme="majorHAnsi" w:cstheme="majorHAnsi"/>
          <w:lang w:eastAsia="ko-KR"/>
        </w:rPr>
        <w:t>.</w:t>
      </w:r>
    </w:p>
    <w:p w14:paraId="41842A84" w14:textId="77777777" w:rsidR="000A570B" w:rsidRPr="00E43BFB" w:rsidRDefault="000A570B" w:rsidP="000A570B">
      <w:pPr>
        <w:pStyle w:val="PURHeading1"/>
        <w:rPr>
          <w:rFonts w:asciiTheme="majorHAnsi" w:eastAsia="Gulim" w:hAnsiTheme="majorHAnsi" w:cstheme="majorHAnsi"/>
          <w:lang w:eastAsia="ko-KR"/>
        </w:rPr>
      </w:pPr>
      <w:r w:rsidRPr="00E43BFB">
        <w:rPr>
          <w:rFonts w:asciiTheme="majorHAnsi" w:eastAsia="Gulim" w:hAnsiTheme="majorHAnsi" w:cstheme="majorHAnsi"/>
          <w:lang w:eastAsia="ko-KR"/>
        </w:rPr>
        <w:lastRenderedPageBreak/>
        <w:t>정정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변경</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요약</w:t>
      </w:r>
    </w:p>
    <w:p w14:paraId="065FD962" w14:textId="76DA7C79" w:rsidR="000A570B" w:rsidRPr="00E43BFB" w:rsidRDefault="000A570B" w:rsidP="000A570B">
      <w:pPr>
        <w:pStyle w:val="PURBody"/>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귀하가</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제품의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도움을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주기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것입니다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업데이트를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삭제되거나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변경된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설명입니다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질문에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기존의</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정책을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반영합니다</w:t>
      </w:r>
      <w:r w:rsidRPr="00E43BFB">
        <w:rPr>
          <w:rFonts w:asciiTheme="majorHAnsi" w:eastAsia="Gulim" w:hAnsiTheme="majorHAnsi" w:cstheme="majorHAnsi"/>
          <w:lang w:eastAsia="ko-KR"/>
        </w:rPr>
        <w:t>.</w:t>
      </w:r>
    </w:p>
    <w:tbl>
      <w:tblPr>
        <w:tblStyle w:val="PURTable"/>
        <w:tblW w:w="0" w:type="auto"/>
        <w:tblLook w:val="04A0" w:firstRow="1" w:lastRow="0" w:firstColumn="1" w:lastColumn="0" w:noHBand="0" w:noVBand="1"/>
      </w:tblPr>
      <w:tblGrid>
        <w:gridCol w:w="5254"/>
        <w:gridCol w:w="5272"/>
      </w:tblGrid>
      <w:tr w:rsidR="003F72BE" w:rsidRPr="00E43BFB" w14:paraId="6C24E06D"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31F984A3" w14:textId="77777777" w:rsidR="003F72BE" w:rsidRPr="00E43BFB" w:rsidRDefault="003F72BE" w:rsidP="003F72BE">
            <w:pPr>
              <w:pStyle w:val="PURHeading2"/>
              <w:rPr>
                <w:rFonts w:asciiTheme="majorHAnsi" w:eastAsia="Gulim" w:hAnsiTheme="majorHAnsi" w:cstheme="majorHAnsi"/>
                <w:b/>
                <w:bCs/>
              </w:rPr>
            </w:pPr>
            <w:r w:rsidRPr="00E43BFB">
              <w:rPr>
                <w:rFonts w:asciiTheme="majorHAnsi" w:eastAsia="Gulim" w:hAnsiTheme="majorHAnsi" w:cstheme="majorHAnsi"/>
                <w:b/>
                <w:bCs/>
              </w:rPr>
              <w:t>추가</w:t>
            </w:r>
          </w:p>
        </w:tc>
        <w:tc>
          <w:tcPr>
            <w:tcW w:w="5272" w:type="dxa"/>
          </w:tcPr>
          <w:p w14:paraId="4C6224A6" w14:textId="77777777" w:rsidR="003F72BE" w:rsidRPr="00E43BFB" w:rsidRDefault="003F72BE" w:rsidP="003F72BE">
            <w:pPr>
              <w:pStyle w:val="PURHeading2"/>
              <w:rPr>
                <w:rFonts w:asciiTheme="majorHAnsi" w:eastAsia="Gulim" w:hAnsiTheme="majorHAnsi" w:cstheme="majorHAnsi"/>
                <w:b/>
                <w:bCs/>
              </w:rPr>
            </w:pPr>
            <w:r w:rsidRPr="00E43BFB">
              <w:rPr>
                <w:rFonts w:asciiTheme="majorHAnsi" w:eastAsia="Gulim" w:hAnsiTheme="majorHAnsi" w:cstheme="majorHAnsi"/>
                <w:b/>
                <w:bCs/>
              </w:rPr>
              <w:t>삭제</w:t>
            </w:r>
          </w:p>
        </w:tc>
      </w:tr>
      <w:tr w:rsidR="0028224D" w:rsidRPr="00E43BFB" w14:paraId="4BC71B36" w14:textId="77777777" w:rsidTr="00F958B2">
        <w:tc>
          <w:tcPr>
            <w:tcW w:w="5254" w:type="dxa"/>
          </w:tcPr>
          <w:p w14:paraId="61982127" w14:textId="7EC8A87A" w:rsidR="0028224D" w:rsidRPr="00E43BFB" w:rsidDel="00D60589" w:rsidRDefault="0028224D" w:rsidP="00F958B2">
            <w:pPr>
              <w:pStyle w:val="PURBullet-Indented"/>
              <w:numPr>
                <w:ilvl w:val="0"/>
                <w:numId w:val="20"/>
              </w:numPr>
              <w:ind w:left="716"/>
              <w:rPr>
                <w:rFonts w:asciiTheme="majorHAnsi" w:eastAsia="Gulim" w:hAnsiTheme="majorHAnsi" w:cstheme="majorHAnsi"/>
              </w:rPr>
            </w:pPr>
            <w:r w:rsidRPr="00E43BFB">
              <w:rPr>
                <w:rFonts w:asciiTheme="majorHAnsi" w:eastAsia="Gulim" w:hAnsiTheme="majorHAnsi" w:cstheme="majorHAnsi"/>
              </w:rPr>
              <w:t>BizTalk Server 2013 R2 Enterprise</w:t>
            </w:r>
          </w:p>
        </w:tc>
        <w:tc>
          <w:tcPr>
            <w:tcW w:w="5272" w:type="dxa"/>
          </w:tcPr>
          <w:p w14:paraId="243CCE67" w14:textId="201E494F" w:rsidR="0028224D" w:rsidRPr="00E43BFB" w:rsidDel="00D60589" w:rsidRDefault="0028224D" w:rsidP="00F958B2">
            <w:pPr>
              <w:pStyle w:val="PURBullet-Indented"/>
              <w:numPr>
                <w:ilvl w:val="0"/>
                <w:numId w:val="20"/>
              </w:numPr>
              <w:ind w:left="716"/>
              <w:rPr>
                <w:rFonts w:asciiTheme="majorHAnsi" w:eastAsia="Gulim" w:hAnsiTheme="majorHAnsi" w:cstheme="majorHAnsi"/>
                <w:noProof/>
              </w:rPr>
            </w:pPr>
            <w:r w:rsidRPr="00E43BFB">
              <w:rPr>
                <w:rFonts w:asciiTheme="majorHAnsi" w:eastAsia="Gulim" w:hAnsiTheme="majorHAnsi" w:cstheme="majorHAnsi"/>
              </w:rPr>
              <w:t>BizTalk Server 2013 Enterprise</w:t>
            </w:r>
          </w:p>
        </w:tc>
      </w:tr>
      <w:tr w:rsidR="0028224D" w:rsidRPr="00E43BFB" w14:paraId="0AC97CF2" w14:textId="77777777" w:rsidTr="00F958B2">
        <w:tc>
          <w:tcPr>
            <w:tcW w:w="5254" w:type="dxa"/>
          </w:tcPr>
          <w:p w14:paraId="306BBFA2" w14:textId="27110A60" w:rsidR="0028224D" w:rsidRPr="00E43BFB" w:rsidDel="00D60589" w:rsidRDefault="0028224D" w:rsidP="00F958B2">
            <w:pPr>
              <w:pStyle w:val="PURBullet-Indented"/>
              <w:numPr>
                <w:ilvl w:val="0"/>
                <w:numId w:val="20"/>
              </w:numPr>
              <w:ind w:left="716"/>
              <w:rPr>
                <w:rFonts w:asciiTheme="majorHAnsi" w:eastAsia="Gulim" w:hAnsiTheme="majorHAnsi" w:cstheme="majorHAnsi"/>
              </w:rPr>
            </w:pPr>
            <w:r w:rsidRPr="00E43BFB">
              <w:rPr>
                <w:rFonts w:asciiTheme="majorHAnsi" w:eastAsia="Gulim" w:hAnsiTheme="majorHAnsi" w:cstheme="majorHAnsi"/>
              </w:rPr>
              <w:t>BizTalk Server 2013 R2 Standard</w:t>
            </w:r>
          </w:p>
        </w:tc>
        <w:tc>
          <w:tcPr>
            <w:tcW w:w="5272" w:type="dxa"/>
          </w:tcPr>
          <w:p w14:paraId="30A37B99" w14:textId="355BE84B" w:rsidR="0028224D" w:rsidRPr="00E43BFB" w:rsidDel="00D60589" w:rsidRDefault="0028224D" w:rsidP="00F958B2">
            <w:pPr>
              <w:pStyle w:val="PURBullet-Indented"/>
              <w:numPr>
                <w:ilvl w:val="0"/>
                <w:numId w:val="20"/>
              </w:numPr>
              <w:ind w:left="716"/>
              <w:rPr>
                <w:rFonts w:asciiTheme="majorHAnsi" w:eastAsia="Gulim" w:hAnsiTheme="majorHAnsi" w:cstheme="majorHAnsi"/>
                <w:noProof/>
              </w:rPr>
            </w:pPr>
            <w:r w:rsidRPr="00E43BFB">
              <w:rPr>
                <w:rFonts w:asciiTheme="majorHAnsi" w:eastAsia="Gulim" w:hAnsiTheme="majorHAnsi" w:cstheme="majorHAnsi"/>
              </w:rPr>
              <w:t>BizTalk Server 2013 Standard</w:t>
            </w:r>
          </w:p>
        </w:tc>
      </w:tr>
      <w:tr w:rsidR="0028224D" w:rsidRPr="00E43BFB" w14:paraId="3A942D5A" w14:textId="77777777" w:rsidTr="00F958B2">
        <w:tc>
          <w:tcPr>
            <w:tcW w:w="5254" w:type="dxa"/>
          </w:tcPr>
          <w:p w14:paraId="6ECAF3A7" w14:textId="5A5E86AF" w:rsidR="0028224D" w:rsidRPr="00E43BFB" w:rsidDel="00D60589" w:rsidRDefault="0028224D" w:rsidP="00F958B2">
            <w:pPr>
              <w:pStyle w:val="PURBullet-Indented"/>
              <w:numPr>
                <w:ilvl w:val="0"/>
                <w:numId w:val="20"/>
              </w:numPr>
              <w:ind w:left="716"/>
              <w:rPr>
                <w:rFonts w:asciiTheme="majorHAnsi" w:eastAsia="Gulim" w:hAnsiTheme="majorHAnsi" w:cstheme="majorHAnsi"/>
              </w:rPr>
            </w:pPr>
            <w:r w:rsidRPr="00E43BFB">
              <w:rPr>
                <w:rFonts w:asciiTheme="majorHAnsi" w:eastAsia="Gulim" w:hAnsiTheme="majorHAnsi" w:cstheme="majorHAnsi"/>
              </w:rPr>
              <w:t>BizTalk Server 2013 R2 Branch</w:t>
            </w:r>
          </w:p>
        </w:tc>
        <w:tc>
          <w:tcPr>
            <w:tcW w:w="5272" w:type="dxa"/>
          </w:tcPr>
          <w:p w14:paraId="7AF24028" w14:textId="7F8D2B6A" w:rsidR="0028224D" w:rsidRPr="00E43BFB" w:rsidDel="00D60589" w:rsidRDefault="0028224D" w:rsidP="00F958B2">
            <w:pPr>
              <w:pStyle w:val="PURBullet-Indented"/>
              <w:numPr>
                <w:ilvl w:val="0"/>
                <w:numId w:val="20"/>
              </w:numPr>
              <w:ind w:left="716"/>
              <w:rPr>
                <w:rFonts w:asciiTheme="majorHAnsi" w:eastAsia="Gulim" w:hAnsiTheme="majorHAnsi" w:cstheme="majorHAnsi"/>
                <w:noProof/>
              </w:rPr>
            </w:pPr>
            <w:r w:rsidRPr="00E43BFB">
              <w:rPr>
                <w:rFonts w:asciiTheme="majorHAnsi" w:eastAsia="Gulim" w:hAnsiTheme="majorHAnsi" w:cstheme="majorHAnsi"/>
              </w:rPr>
              <w:t>BizTalk Server 2013 Branch</w:t>
            </w:r>
          </w:p>
        </w:tc>
      </w:tr>
      <w:tr w:rsidR="00F46667" w:rsidRPr="00E43BFB" w14:paraId="7C8E3F7D" w14:textId="77777777" w:rsidTr="00377F92">
        <w:tc>
          <w:tcPr>
            <w:tcW w:w="5254" w:type="dxa"/>
          </w:tcPr>
          <w:p w14:paraId="2F3E9499" w14:textId="7D42FDA2" w:rsidR="00F46667" w:rsidRPr="00E43BFB" w:rsidRDefault="002F66EB" w:rsidP="005215C8">
            <w:pPr>
              <w:pStyle w:val="PURBullet-Indented"/>
              <w:numPr>
                <w:ilvl w:val="0"/>
                <w:numId w:val="20"/>
              </w:numPr>
              <w:ind w:left="716"/>
              <w:rPr>
                <w:rFonts w:asciiTheme="majorHAnsi" w:eastAsia="Gulim" w:hAnsiTheme="majorHAnsi" w:cstheme="majorHAnsi"/>
                <w:noProof/>
              </w:rPr>
            </w:pPr>
            <w:r w:rsidRPr="00E43BFB">
              <w:rPr>
                <w:rFonts w:asciiTheme="majorHAnsi" w:eastAsia="Gulim" w:hAnsiTheme="majorHAnsi" w:cstheme="majorHAnsi"/>
              </w:rPr>
              <w:t>Visual Studio Team Foundation Server 2013 with SQL Server 2014 Technology</w:t>
            </w:r>
          </w:p>
        </w:tc>
        <w:tc>
          <w:tcPr>
            <w:tcW w:w="5272" w:type="dxa"/>
          </w:tcPr>
          <w:p w14:paraId="0ED78176" w14:textId="65C77352" w:rsidR="00F46667" w:rsidRPr="00E43BFB" w:rsidRDefault="00F46667" w:rsidP="002F66EB">
            <w:pPr>
              <w:pStyle w:val="PURBullet-Indented"/>
              <w:numPr>
                <w:ilvl w:val="0"/>
                <w:numId w:val="20"/>
              </w:numPr>
              <w:ind w:left="716"/>
              <w:rPr>
                <w:rFonts w:asciiTheme="majorHAnsi" w:eastAsia="Gulim" w:hAnsiTheme="majorHAnsi" w:cstheme="majorHAnsi"/>
                <w:noProof/>
              </w:rPr>
            </w:pPr>
            <w:r w:rsidRPr="00E43BFB">
              <w:rPr>
                <w:rFonts w:asciiTheme="majorHAnsi" w:eastAsia="Gulim" w:hAnsiTheme="majorHAnsi" w:cstheme="majorHAnsi"/>
              </w:rPr>
              <w:t>Biztalk Server RFID 2010</w:t>
            </w:r>
          </w:p>
        </w:tc>
      </w:tr>
      <w:tr w:rsidR="00F46667" w:rsidRPr="00E43BFB" w14:paraId="4291D8CD" w14:textId="77777777" w:rsidTr="00377F92">
        <w:tc>
          <w:tcPr>
            <w:tcW w:w="5254" w:type="dxa"/>
          </w:tcPr>
          <w:p w14:paraId="7826A461" w14:textId="77777777" w:rsidR="00F46667" w:rsidRPr="00E43BFB" w:rsidRDefault="00F46667" w:rsidP="00E43BFB">
            <w:pPr>
              <w:pStyle w:val="PURBullet-Indented"/>
              <w:numPr>
                <w:ilvl w:val="0"/>
                <w:numId w:val="0"/>
              </w:numPr>
              <w:ind w:left="716"/>
              <w:rPr>
                <w:rFonts w:asciiTheme="majorHAnsi" w:eastAsia="Gulim" w:hAnsiTheme="majorHAnsi" w:cstheme="majorHAnsi"/>
                <w:noProof/>
              </w:rPr>
            </w:pPr>
          </w:p>
        </w:tc>
        <w:tc>
          <w:tcPr>
            <w:tcW w:w="5272" w:type="dxa"/>
          </w:tcPr>
          <w:p w14:paraId="7D7D14BF" w14:textId="2FA00DB2" w:rsidR="00F46667" w:rsidRPr="00E43BFB" w:rsidRDefault="002F66EB" w:rsidP="002F66EB">
            <w:pPr>
              <w:pStyle w:val="PURBullet-Indented"/>
              <w:numPr>
                <w:ilvl w:val="0"/>
                <w:numId w:val="20"/>
              </w:numPr>
              <w:ind w:left="716"/>
              <w:rPr>
                <w:rFonts w:asciiTheme="majorHAnsi" w:eastAsia="Gulim" w:hAnsiTheme="majorHAnsi" w:cstheme="majorHAnsi"/>
                <w:noProof/>
              </w:rPr>
            </w:pPr>
            <w:r w:rsidRPr="00E43BFB">
              <w:rPr>
                <w:rFonts w:asciiTheme="majorHAnsi" w:eastAsia="Gulim" w:hAnsiTheme="majorHAnsi" w:cstheme="majorHAnsi"/>
              </w:rPr>
              <w:t>Visual Studio Team Foundation Server 2013 with SQL Server 2012 Technology</w:t>
            </w:r>
          </w:p>
        </w:tc>
      </w:tr>
    </w:tbl>
    <w:p w14:paraId="1177B58A" w14:textId="77777777" w:rsidR="00C245A7" w:rsidRPr="00E43BFB" w:rsidRDefault="00C245A7" w:rsidP="00A9232B">
      <w:pPr>
        <w:pStyle w:val="PURBlueStrong"/>
        <w:rPr>
          <w:rFonts w:asciiTheme="majorHAnsi" w:eastAsia="Gulim" w:hAnsiTheme="majorHAnsi" w:cstheme="majorHAnsi"/>
        </w:rPr>
      </w:pPr>
    </w:p>
    <w:p w14:paraId="618FA870" w14:textId="4A926B85" w:rsidR="00A9232B" w:rsidRPr="00E43BFB" w:rsidRDefault="00FC1431" w:rsidP="00A9232B">
      <w:pPr>
        <w:pStyle w:val="PURBlueStrong"/>
        <w:rPr>
          <w:rFonts w:asciiTheme="majorHAnsi" w:eastAsia="Gulim" w:hAnsiTheme="majorHAnsi" w:cstheme="majorHAnsi"/>
        </w:rPr>
      </w:pPr>
      <w:r w:rsidRPr="00E43BFB">
        <w:rPr>
          <w:rFonts w:asciiTheme="majorHAnsi" w:eastAsia="Gulim" w:hAnsiTheme="majorHAnsi" w:cstheme="majorHAnsi"/>
        </w:rPr>
        <w:t>변경</w:t>
      </w:r>
      <w:r w:rsidRPr="00E43BFB">
        <w:rPr>
          <w:rFonts w:asciiTheme="majorHAnsi" w:eastAsia="Gulim" w:hAnsiTheme="majorHAnsi" w:cstheme="majorHAnsi"/>
        </w:rPr>
        <w:t xml:space="preserve"> </w:t>
      </w:r>
      <w:r w:rsidRPr="00E43BFB">
        <w:rPr>
          <w:rFonts w:asciiTheme="majorHAnsi" w:eastAsia="Gulim" w:hAnsiTheme="majorHAnsi" w:cstheme="majorHAnsi"/>
        </w:rPr>
        <w:t>사항</w:t>
      </w:r>
      <w:r w:rsidRPr="00E43BFB">
        <w:rPr>
          <w:rFonts w:asciiTheme="majorHAnsi" w:eastAsia="Gulim" w:hAnsiTheme="majorHAnsi" w:cstheme="majorHAnsi"/>
        </w:rPr>
        <w:t>:</w:t>
      </w:r>
    </w:p>
    <w:p w14:paraId="68BB2E50" w14:textId="7ECF3380" w:rsidR="009E4027" w:rsidRPr="00E43BFB" w:rsidRDefault="009E4027" w:rsidP="009E4027">
      <w:pPr>
        <w:pStyle w:val="PURBody"/>
        <w:rPr>
          <w:rFonts w:asciiTheme="majorHAnsi" w:eastAsia="Gulim" w:hAnsiTheme="majorHAnsi" w:cstheme="majorHAnsi"/>
        </w:rPr>
      </w:pPr>
      <w:bookmarkStart w:id="23" w:name="_Toc386719956"/>
      <w:bookmarkStart w:id="24" w:name="_Toc386720018"/>
      <w:r w:rsidRPr="00E43BFB">
        <w:rPr>
          <w:rFonts w:ascii="Arial Black" w:hAnsi="Arial Black"/>
          <w:sz w:val="20"/>
        </w:rPr>
        <w:t>Exchange Server 2013 Enterprise.</w:t>
      </w:r>
      <w:r w:rsidRPr="00E43BFB">
        <w:rPr>
          <w:rFonts w:asciiTheme="majorHAnsi" w:eastAsia="Gulim" w:hAnsiTheme="majorHAnsi" w:cstheme="majorHAnsi"/>
        </w:rPr>
        <w:t xml:space="preserve"> Exchange Server 2013 Hosted Exchange Enterprise SAL </w:t>
      </w:r>
      <w:r w:rsidRPr="00E43BFB">
        <w:rPr>
          <w:rFonts w:asciiTheme="majorHAnsi" w:eastAsia="Gulim" w:hAnsiTheme="majorHAnsi" w:cstheme="majorHAnsi"/>
        </w:rPr>
        <w:t>및</w:t>
      </w:r>
      <w:r w:rsidRPr="00E43BFB">
        <w:rPr>
          <w:rFonts w:asciiTheme="majorHAnsi" w:eastAsia="Gulim" w:hAnsiTheme="majorHAnsi" w:cstheme="majorHAnsi"/>
        </w:rPr>
        <w:t xml:space="preserve"> Exchange Server 2013 Hosted Exchange Enterprise Plus SAL</w:t>
      </w:r>
      <w:r w:rsidRPr="00E43BFB">
        <w:rPr>
          <w:rFonts w:asciiTheme="majorHAnsi" w:eastAsia="Gulim" w:hAnsiTheme="majorHAnsi" w:cstheme="majorHAnsi"/>
        </w:rPr>
        <w:t>에</w:t>
      </w:r>
      <w:r w:rsidRPr="00E43BFB">
        <w:rPr>
          <w:rFonts w:asciiTheme="majorHAnsi" w:eastAsia="Gulim" w:hAnsiTheme="majorHAnsi" w:cstheme="majorHAnsi"/>
        </w:rPr>
        <w:t xml:space="preserve"> </w:t>
      </w:r>
      <w:r w:rsidRPr="00E43BFB">
        <w:rPr>
          <w:rFonts w:asciiTheme="majorHAnsi" w:eastAsia="Gulim" w:hAnsiTheme="majorHAnsi" w:cstheme="majorHAnsi"/>
        </w:rPr>
        <w:t>대한</w:t>
      </w:r>
      <w:r w:rsidRPr="00E43BFB">
        <w:rPr>
          <w:rFonts w:asciiTheme="majorHAnsi" w:eastAsia="Gulim" w:hAnsiTheme="majorHAnsi" w:cstheme="majorHAnsi"/>
        </w:rPr>
        <w:t xml:space="preserve"> In-Place Archive </w:t>
      </w:r>
      <w:r w:rsidRPr="00E43BFB">
        <w:rPr>
          <w:rFonts w:asciiTheme="majorHAnsi" w:eastAsia="Gulim" w:hAnsiTheme="majorHAnsi" w:cstheme="majorHAnsi"/>
        </w:rPr>
        <w:t>기능을</w:t>
      </w:r>
      <w:r w:rsidRPr="00E43BFB">
        <w:rPr>
          <w:rFonts w:asciiTheme="majorHAnsi" w:eastAsia="Gulim" w:hAnsiTheme="majorHAnsi" w:cstheme="majorHAnsi"/>
        </w:rPr>
        <w:t xml:space="preserve"> </w:t>
      </w:r>
      <w:r w:rsidRPr="00E43BFB">
        <w:rPr>
          <w:rFonts w:asciiTheme="majorHAnsi" w:eastAsia="Gulim" w:hAnsiTheme="majorHAnsi" w:cstheme="majorHAnsi"/>
        </w:rPr>
        <w:t>사용할</w:t>
      </w:r>
      <w:r w:rsidRPr="00E43BFB">
        <w:rPr>
          <w:rFonts w:asciiTheme="majorHAnsi" w:eastAsia="Gulim" w:hAnsiTheme="majorHAnsi" w:cstheme="majorHAnsi"/>
        </w:rPr>
        <w:t xml:space="preserve"> </w:t>
      </w:r>
      <w:r w:rsidRPr="00E43BFB">
        <w:rPr>
          <w:rFonts w:asciiTheme="majorHAnsi" w:eastAsia="Gulim" w:hAnsiTheme="majorHAnsi" w:cstheme="majorHAnsi"/>
        </w:rPr>
        <w:t>수</w:t>
      </w:r>
      <w:r w:rsidRPr="00E43BFB">
        <w:rPr>
          <w:rFonts w:asciiTheme="majorHAnsi" w:eastAsia="Gulim" w:hAnsiTheme="majorHAnsi" w:cstheme="majorHAnsi"/>
        </w:rPr>
        <w:t xml:space="preserve"> </w:t>
      </w:r>
      <w:r w:rsidRPr="00E43BFB">
        <w:rPr>
          <w:rFonts w:asciiTheme="majorHAnsi" w:eastAsia="Gulim" w:hAnsiTheme="majorHAnsi" w:cstheme="majorHAnsi"/>
        </w:rPr>
        <w:t>있습니다</w:t>
      </w:r>
      <w:r w:rsidRPr="00E43BFB">
        <w:rPr>
          <w:rFonts w:asciiTheme="majorHAnsi" w:eastAsia="Gulim" w:hAnsiTheme="majorHAnsi" w:cstheme="majorHAnsi"/>
        </w:rPr>
        <w:t>.</w:t>
      </w:r>
    </w:p>
    <w:p w14:paraId="686A7F28" w14:textId="666B027B" w:rsidR="0028224D" w:rsidRPr="00E43BFB" w:rsidRDefault="0028224D" w:rsidP="00BC060E">
      <w:pPr>
        <w:pStyle w:val="PURHeading2"/>
        <w:rPr>
          <w:rFonts w:asciiTheme="majorHAnsi" w:eastAsia="Gulim" w:hAnsiTheme="majorHAnsi" w:cstheme="majorHAnsi"/>
          <w:lang w:eastAsia="ko-KR"/>
        </w:rPr>
      </w:pPr>
      <w:r w:rsidRPr="00E43BFB">
        <w:rPr>
          <w:lang w:eastAsia="ko-KR"/>
        </w:rPr>
        <w:t>Microsoft Dynamics AX 2012 R3</w:t>
      </w:r>
      <w:bookmarkEnd w:id="23"/>
      <w:bookmarkEnd w:id="24"/>
      <w:r w:rsidRPr="00E43BFB">
        <w:rPr>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sz w:val="18"/>
          <w:lang w:eastAsia="ko-KR"/>
        </w:rPr>
        <w:t>다음과</w:t>
      </w:r>
      <w:r w:rsidRPr="00E43BFB">
        <w:rPr>
          <w:rFonts w:asciiTheme="majorHAnsi" w:eastAsia="Gulim" w:hAnsiTheme="majorHAnsi" w:cstheme="majorHAnsi"/>
          <w:sz w:val="18"/>
          <w:lang w:eastAsia="ko-KR"/>
        </w:rPr>
        <w:t xml:space="preserve"> </w:t>
      </w:r>
      <w:r w:rsidRPr="00E43BFB">
        <w:rPr>
          <w:rFonts w:asciiTheme="majorHAnsi" w:eastAsia="Gulim" w:hAnsiTheme="majorHAnsi" w:cstheme="majorHAnsi"/>
          <w:sz w:val="18"/>
          <w:lang w:eastAsia="ko-KR"/>
        </w:rPr>
        <w:t>같이</w:t>
      </w:r>
      <w:r w:rsidRPr="00E43BFB">
        <w:rPr>
          <w:rFonts w:asciiTheme="majorHAnsi" w:eastAsia="Gulim" w:hAnsiTheme="majorHAnsi" w:cstheme="majorHAnsi"/>
          <w:sz w:val="18"/>
          <w:lang w:eastAsia="ko-KR"/>
        </w:rPr>
        <w:t xml:space="preserve"> </w:t>
      </w:r>
      <w:r w:rsidRPr="00E43BFB">
        <w:rPr>
          <w:rFonts w:asciiTheme="majorHAnsi" w:eastAsia="Gulim" w:hAnsiTheme="majorHAnsi" w:cstheme="majorHAnsi"/>
          <w:sz w:val="18"/>
          <w:szCs w:val="18"/>
          <w:lang w:eastAsia="ko-KR"/>
        </w:rPr>
        <w:t>여러</w:t>
      </w:r>
      <w:r w:rsidRPr="00E43BFB">
        <w:rPr>
          <w:rFonts w:asciiTheme="majorHAnsi" w:eastAsia="Gulim" w:hAnsiTheme="majorHAnsi" w:cstheme="majorHAnsi"/>
          <w:sz w:val="18"/>
          <w:lang w:eastAsia="ko-KR"/>
        </w:rPr>
        <w:t xml:space="preserve"> Microsoft Dynamics </w:t>
      </w:r>
      <w:r w:rsidRPr="00E43BFB">
        <w:rPr>
          <w:rFonts w:asciiTheme="majorHAnsi" w:eastAsia="Gulim" w:hAnsiTheme="majorHAnsi" w:cstheme="majorHAnsi"/>
          <w:sz w:val="18"/>
          <w:szCs w:val="18"/>
          <w:lang w:eastAsia="ko-KR"/>
        </w:rPr>
        <w:t>AX 2012 R3 SAL</w:t>
      </w:r>
      <w:r w:rsidRPr="00E43BFB">
        <w:rPr>
          <w:rFonts w:asciiTheme="majorHAnsi" w:eastAsia="Gulim" w:hAnsiTheme="majorHAnsi" w:cstheme="majorHAnsi"/>
          <w:sz w:val="18"/>
          <w:lang w:eastAsia="ko-KR"/>
        </w:rPr>
        <w:t>에서</w:t>
      </w:r>
      <w:r w:rsidRPr="00E43BFB">
        <w:rPr>
          <w:rFonts w:asciiTheme="majorHAnsi" w:eastAsia="Gulim" w:hAnsiTheme="majorHAnsi" w:cstheme="majorHAnsi"/>
          <w:sz w:val="18"/>
          <w:lang w:eastAsia="ko-KR"/>
        </w:rPr>
        <w:t xml:space="preserve"> </w:t>
      </w:r>
      <w:r w:rsidRPr="00E43BFB">
        <w:rPr>
          <w:rFonts w:asciiTheme="majorHAnsi" w:eastAsia="Gulim" w:hAnsiTheme="majorHAnsi" w:cstheme="majorHAnsi"/>
          <w:sz w:val="18"/>
          <w:lang w:eastAsia="ko-KR"/>
        </w:rPr>
        <w:t>허용하는</w:t>
      </w:r>
      <w:r w:rsidRPr="00E43BFB">
        <w:rPr>
          <w:rFonts w:asciiTheme="majorHAnsi" w:eastAsia="Gulim" w:hAnsiTheme="majorHAnsi" w:cstheme="majorHAnsi"/>
          <w:sz w:val="18"/>
          <w:lang w:eastAsia="ko-KR"/>
        </w:rPr>
        <w:t xml:space="preserve"> </w:t>
      </w:r>
      <w:r w:rsidRPr="00E43BFB">
        <w:rPr>
          <w:rFonts w:asciiTheme="majorHAnsi" w:eastAsia="Gulim" w:hAnsiTheme="majorHAnsi" w:cstheme="majorHAnsi"/>
          <w:sz w:val="18"/>
          <w:lang w:eastAsia="ko-KR"/>
        </w:rPr>
        <w:t>사용을</w:t>
      </w:r>
      <w:r w:rsidRPr="00E43BFB">
        <w:rPr>
          <w:rFonts w:asciiTheme="majorHAnsi" w:eastAsia="Gulim" w:hAnsiTheme="majorHAnsi" w:cstheme="majorHAnsi"/>
          <w:sz w:val="18"/>
          <w:lang w:eastAsia="ko-KR"/>
        </w:rPr>
        <w:t xml:space="preserve"> </w:t>
      </w:r>
      <w:r w:rsidRPr="00E43BFB">
        <w:rPr>
          <w:rFonts w:asciiTheme="majorHAnsi" w:eastAsia="Gulim" w:hAnsiTheme="majorHAnsi" w:cstheme="majorHAnsi"/>
          <w:sz w:val="18"/>
          <w:lang w:eastAsia="ko-KR"/>
        </w:rPr>
        <w:t>명확히</w:t>
      </w:r>
      <w:r w:rsidRPr="00E43BFB">
        <w:rPr>
          <w:rFonts w:asciiTheme="majorHAnsi" w:eastAsia="Gulim" w:hAnsiTheme="majorHAnsi" w:cstheme="majorHAnsi"/>
          <w:sz w:val="18"/>
          <w:lang w:eastAsia="ko-KR"/>
        </w:rPr>
        <w:t xml:space="preserve"> </w:t>
      </w:r>
      <w:r w:rsidRPr="00E43BFB">
        <w:rPr>
          <w:rFonts w:asciiTheme="majorHAnsi" w:eastAsia="Gulim" w:hAnsiTheme="majorHAnsi" w:cstheme="majorHAnsi"/>
          <w:sz w:val="18"/>
          <w:lang w:eastAsia="ko-KR"/>
        </w:rPr>
        <w:t>했습니다</w:t>
      </w:r>
      <w:r w:rsidRPr="00E43BFB">
        <w:rPr>
          <w:rFonts w:asciiTheme="majorHAnsi" w:eastAsia="Gulim" w:hAnsiTheme="majorHAnsi" w:cstheme="majorHAnsi"/>
          <w:sz w:val="18"/>
          <w:lang w:eastAsia="ko-KR"/>
        </w:rPr>
        <w:t>.</w:t>
      </w:r>
    </w:p>
    <w:bookmarkStart w:id="25" w:name="_Toc299519079"/>
    <w:bookmarkStart w:id="26" w:name="_Toc299524943"/>
    <w:bookmarkStart w:id="27" w:name="_Toc299531294"/>
    <w:bookmarkStart w:id="28" w:name="_Toc299531402"/>
    <w:bookmarkStart w:id="29" w:name="_Toc299531510"/>
    <w:p w14:paraId="133FB51C" w14:textId="0B884953" w:rsidR="00A40F92" w:rsidRPr="00E43BFB" w:rsidRDefault="00EF33FE" w:rsidP="00CD6E9D">
      <w:pPr>
        <w:pStyle w:val="PURBreadcrumb"/>
        <w:keepNext w:val="0"/>
        <w:rPr>
          <w:rStyle w:val="Hyperlink"/>
          <w:rFonts w:asciiTheme="majorHAnsi" w:eastAsia="Gulim" w:hAnsiTheme="majorHAnsi" w:cstheme="majorHAnsi"/>
          <w:sz w:val="16"/>
          <w:lang w:eastAsia="ko-KR"/>
        </w:rPr>
        <w:sectPr w:rsidR="00A40F92" w:rsidRPr="00E43BFB" w:rsidSect="000C3222">
          <w:footerReference w:type="default" r:id="rId119"/>
          <w:pgSz w:w="12240" w:h="15840" w:code="1"/>
          <w:pgMar w:top="1170" w:right="720" w:bottom="720" w:left="720" w:header="432" w:footer="288" w:gutter="0"/>
          <w:cols w:space="360"/>
          <w:docGrid w:linePitch="360"/>
        </w:sectPr>
      </w:pPr>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HYPERLINK \l "TOC"</w:instrText>
      </w:r>
      <w:r w:rsidRPr="00E43BFB">
        <w:rPr>
          <w:rFonts w:asciiTheme="majorHAnsi" w:eastAsia="Gulim" w:hAnsiTheme="majorHAnsi" w:cstheme="majorHAnsi"/>
        </w:rPr>
        <w:fldChar w:fldCharType="separate"/>
      </w:r>
      <w:r w:rsidRPr="00E43BFB">
        <w:rPr>
          <w:rStyle w:val="Hyperlink"/>
          <w:rFonts w:asciiTheme="majorHAnsi" w:eastAsia="Gulim" w:hAnsiTheme="majorHAnsi" w:cstheme="majorHAnsi"/>
          <w:sz w:val="16"/>
          <w:lang w:eastAsia="ko-KR"/>
        </w:rPr>
        <w:t>목차</w:t>
      </w:r>
      <w:r w:rsidRPr="00E43BFB">
        <w:rPr>
          <w:rFonts w:asciiTheme="majorHAnsi" w:eastAsia="Gulim" w:hAnsiTheme="majorHAnsi" w:cstheme="majorHAnsi"/>
        </w:rPr>
        <w:fldChar w:fldCharType="end"/>
      </w:r>
      <w:r w:rsidRPr="00E43BFB">
        <w:rPr>
          <w:rFonts w:asciiTheme="majorHAnsi" w:eastAsia="Gulim" w:hAnsiTheme="majorHAnsi" w:cstheme="majorHAnsi"/>
          <w:lang w:eastAsia="ko-KR"/>
        </w:rPr>
        <w:t xml:space="preserve"> / </w:t>
      </w:r>
      <w:hyperlink w:anchor="UniversalTerms" w:history="1">
        <w:r w:rsidRPr="00E43BFB">
          <w:rPr>
            <w:rStyle w:val="Hyperlink"/>
            <w:rFonts w:asciiTheme="majorHAnsi" w:eastAsia="Gulim" w:hAnsiTheme="majorHAnsi" w:cstheme="majorHAnsi"/>
            <w:sz w:val="16"/>
            <w:lang w:eastAsia="ko-KR"/>
          </w:rPr>
          <w:t>공통</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라이선스</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조항</w:t>
        </w:r>
      </w:hyperlink>
    </w:p>
    <w:p w14:paraId="22E53754" w14:textId="77777777" w:rsidR="000A570B" w:rsidRPr="00E43BFB" w:rsidRDefault="000A570B" w:rsidP="000A570B">
      <w:pPr>
        <w:pStyle w:val="PURSectionHeading"/>
        <w:rPr>
          <w:rFonts w:asciiTheme="majorHAnsi" w:eastAsia="Gulim" w:hAnsiTheme="majorHAnsi" w:cstheme="majorHAnsi"/>
          <w:lang w:eastAsia="ko-KR"/>
        </w:rPr>
      </w:pPr>
      <w:bookmarkStart w:id="30" w:name="_Toc299957119"/>
      <w:bookmarkStart w:id="31" w:name="_Toc346536830"/>
      <w:bookmarkStart w:id="32" w:name="_Toc339280297"/>
      <w:bookmarkStart w:id="33" w:name="_Toc363552767"/>
      <w:bookmarkStart w:id="34" w:name="_Toc378682232"/>
      <w:bookmarkStart w:id="35" w:name="_Toc371268244"/>
      <w:bookmarkStart w:id="36" w:name="_Toc379278450"/>
      <w:bookmarkStart w:id="37" w:name="_Toc388544216"/>
      <w:bookmarkStart w:id="38" w:name="UniversalTerms"/>
      <w:r w:rsidRPr="00E43BFB">
        <w:rPr>
          <w:rFonts w:asciiTheme="majorHAnsi" w:eastAsia="Gulim" w:hAnsiTheme="majorHAnsi" w:cstheme="majorHAnsi"/>
          <w:lang w:eastAsia="ko-KR"/>
        </w:rPr>
        <w:lastRenderedPageBreak/>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bookmarkEnd w:id="25"/>
      <w:bookmarkEnd w:id="26"/>
      <w:bookmarkEnd w:id="27"/>
      <w:bookmarkEnd w:id="28"/>
      <w:bookmarkEnd w:id="29"/>
      <w:bookmarkEnd w:id="30"/>
      <w:bookmarkEnd w:id="31"/>
      <w:bookmarkEnd w:id="32"/>
      <w:bookmarkEnd w:id="33"/>
      <w:bookmarkEnd w:id="34"/>
      <w:bookmarkEnd w:id="35"/>
      <w:bookmarkEnd w:id="36"/>
      <w:bookmarkEnd w:id="37"/>
    </w:p>
    <w:p w14:paraId="282883D7" w14:textId="31C354D4" w:rsidR="00F81C03" w:rsidRPr="00E43BFB" w:rsidRDefault="000A570B" w:rsidP="00F81C03">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4046CD36" w14:textId="774BB118" w:rsidR="0000799F" w:rsidRPr="00777098" w:rsidRDefault="0000799F" w:rsidP="0000799F">
      <w:pPr>
        <w:pStyle w:val="PURHeading2"/>
        <w:rPr>
          <w:rFonts w:asciiTheme="majorHAnsi" w:eastAsia="Gulim" w:hAnsiTheme="majorHAnsi" w:cstheme="majorHAnsi"/>
          <w:b/>
          <w:bCs/>
          <w:lang w:eastAsia="ko-KR"/>
        </w:rPr>
      </w:pPr>
      <w:bookmarkStart w:id="39" w:name="Definitions"/>
      <w:r w:rsidRPr="00777098">
        <w:rPr>
          <w:rFonts w:asciiTheme="majorHAnsi" w:eastAsia="Gulim" w:hAnsiTheme="majorHAnsi" w:cstheme="majorHAnsi"/>
          <w:b/>
          <w:bCs/>
          <w:lang w:eastAsia="ko-KR"/>
        </w:rPr>
        <w:t>용어</w:t>
      </w:r>
      <w:r w:rsidRPr="00777098">
        <w:rPr>
          <w:rFonts w:asciiTheme="majorHAnsi" w:eastAsia="Gulim" w:hAnsiTheme="majorHAnsi" w:cstheme="majorHAnsi"/>
          <w:b/>
          <w:bCs/>
          <w:lang w:eastAsia="ko-KR"/>
        </w:rPr>
        <w:t xml:space="preserve"> </w:t>
      </w:r>
      <w:r w:rsidRPr="00777098">
        <w:rPr>
          <w:rFonts w:asciiTheme="majorHAnsi" w:eastAsia="Gulim" w:hAnsiTheme="majorHAnsi" w:cstheme="majorHAnsi"/>
          <w:b/>
          <w:bCs/>
          <w:lang w:eastAsia="ko-KR"/>
        </w:rPr>
        <w:t>정의</w:t>
      </w:r>
    </w:p>
    <w:p w14:paraId="4E8852A1" w14:textId="3BAA17C2" w:rsidR="000A570B" w:rsidRPr="00E43BFB" w:rsidRDefault="000A570B" w:rsidP="00CD6E9D">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정의가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의미를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지닙니다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정의도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05386F8F" w14:textId="77777777" w:rsidR="00F81C03" w:rsidRPr="00E43BFB" w:rsidRDefault="00F81C03" w:rsidP="00CD6E9D">
      <w:pPr>
        <w:pStyle w:val="PURBody-Indented"/>
        <w:keepNext/>
        <w:ind w:left="274"/>
        <w:rPr>
          <w:rFonts w:asciiTheme="majorHAnsi" w:eastAsia="Gulim" w:hAnsiTheme="majorHAnsi" w:cstheme="majorHAnsi"/>
          <w:lang w:eastAsia="ko-KR"/>
        </w:rPr>
      </w:pPr>
      <w:r w:rsidRPr="00E43BFB">
        <w:rPr>
          <w:rFonts w:asciiTheme="majorHAnsi" w:eastAsia="Gulim" w:hAnsiTheme="majorHAnsi" w:cstheme="majorHAnsi"/>
          <w:b/>
          <w:lang w:eastAsia="ko-KR"/>
        </w:rPr>
        <w:t>인스턴스</w:t>
      </w:r>
    </w:p>
    <w:p w14:paraId="611C7672" w14:textId="207598FF" w:rsidR="00F81C03" w:rsidRPr="00E43BFB" w:rsidRDefault="00F81C03"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절차를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실행함으로써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인스턴스</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복제하여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인스턴스</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1BF8E7C8" w14:textId="77777777" w:rsidR="00F81C03" w:rsidRPr="00E43BFB" w:rsidRDefault="00F81C03" w:rsidP="00CD6E9D">
      <w:pPr>
        <w:pStyle w:val="PURBody-Indented"/>
        <w:keepNext/>
        <w:ind w:left="274"/>
        <w:rPr>
          <w:rFonts w:asciiTheme="majorHAnsi" w:eastAsia="Gulim" w:hAnsiTheme="majorHAnsi" w:cstheme="majorHAnsi"/>
          <w:lang w:eastAsia="ko-KR"/>
        </w:rPr>
      </w:pPr>
      <w:r w:rsidRPr="00E43BFB">
        <w:rPr>
          <w:rFonts w:asciiTheme="majorHAnsi" w:eastAsia="Gulim" w:hAnsiTheme="majorHAnsi" w:cstheme="majorHAnsi"/>
          <w:b/>
          <w:lang w:eastAsia="ko-KR"/>
        </w:rPr>
        <w:t>인스턴스</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실행</w:t>
      </w:r>
    </w:p>
    <w:p w14:paraId="36E09A81" w14:textId="2078CA3A" w:rsidR="00F81C03" w:rsidRPr="00E43BFB" w:rsidRDefault="00F81C03"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메모리에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로드하고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이상의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명령을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실행함으로써</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인스턴스</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메모리에서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제거할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때까지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명령을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계속</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실행하는지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여부에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관계없이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간주됩니다</w:t>
      </w:r>
      <w:r w:rsidRPr="00E43BFB">
        <w:rPr>
          <w:rFonts w:asciiTheme="majorHAnsi" w:eastAsia="Gulim" w:hAnsiTheme="majorHAnsi" w:cstheme="majorHAnsi"/>
          <w:lang w:eastAsia="ko-KR"/>
        </w:rPr>
        <w:t>.</w:t>
      </w:r>
    </w:p>
    <w:p w14:paraId="61941F34" w14:textId="5BE4A8CC" w:rsidR="00F81C03" w:rsidRPr="00E43BFB" w:rsidRDefault="00F81C03" w:rsidP="007F33D0">
      <w:pPr>
        <w:pStyle w:val="PURBody-Indented"/>
        <w:keepNext/>
        <w:ind w:left="274"/>
        <w:rPr>
          <w:rFonts w:asciiTheme="majorHAnsi" w:eastAsia="Gulim" w:hAnsiTheme="majorHAnsi" w:cstheme="majorHAnsi"/>
          <w:lang w:eastAsia="ko-KR"/>
        </w:rPr>
      </w:pPr>
      <w:r w:rsidRPr="00E43BFB">
        <w:rPr>
          <w:rFonts w:asciiTheme="majorHAnsi" w:eastAsia="Gulim" w:hAnsiTheme="majorHAnsi" w:cstheme="majorHAnsi"/>
          <w:b/>
          <w:lang w:eastAsia="ko-KR"/>
        </w:rPr>
        <w:t>운영</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체제</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환경</w:t>
      </w:r>
      <w:r w:rsidRPr="00E43BFB">
        <w:rPr>
          <w:rFonts w:asciiTheme="majorHAnsi" w:eastAsia="Gulim" w:hAnsiTheme="majorHAnsi" w:cstheme="majorHAnsi"/>
          <w:b/>
          <w:lang w:eastAsia="ko-KR"/>
        </w:rPr>
        <w:t>(</w:t>
      </w:r>
      <w:r w:rsidR="007F33D0">
        <w:rPr>
          <w:rFonts w:asciiTheme="majorHAnsi" w:eastAsia="Gulim" w:hAnsiTheme="majorHAnsi" w:cstheme="majorHAnsi"/>
          <w:b/>
          <w:lang w:eastAsia="ko-KR"/>
        </w:rPr>
        <w:t>"</w:t>
      </w:r>
      <w:r w:rsidRPr="00E43BFB">
        <w:rPr>
          <w:rFonts w:asciiTheme="majorHAnsi" w:eastAsia="Gulim" w:hAnsiTheme="majorHAnsi" w:cstheme="majorHAnsi"/>
          <w:b/>
          <w:lang w:eastAsia="ko-KR"/>
        </w:rPr>
        <w:t>OSE</w:t>
      </w:r>
      <w:r w:rsidR="007F33D0">
        <w:rPr>
          <w:rFonts w:asciiTheme="majorHAnsi" w:eastAsia="Gulim" w:hAnsiTheme="majorHAnsi" w:cstheme="majorHAnsi"/>
          <w:b/>
          <w:lang w:eastAsia="ko-KR"/>
        </w:rPr>
        <w:t>"</w:t>
      </w:r>
      <w:r w:rsidRPr="00E43BFB">
        <w:rPr>
          <w:rFonts w:asciiTheme="majorHAnsi" w:eastAsia="Gulim" w:hAnsiTheme="majorHAnsi" w:cstheme="majorHAnsi"/>
          <w:b/>
          <w:lang w:eastAsia="ko-KR"/>
        </w:rPr>
        <w:t>)</w:t>
      </w:r>
    </w:p>
    <w:p w14:paraId="0A7DEDA7" w14:textId="05FD5C81" w:rsidR="00F81C03" w:rsidRPr="00E43BFB" w:rsidRDefault="00F81C03" w:rsidP="007F33D0">
      <w:pPr>
        <w:ind w:left="270"/>
        <w:rPr>
          <w:rFonts w:asciiTheme="majorHAnsi" w:eastAsia="Gulim" w:hAnsiTheme="majorHAnsi" w:cstheme="majorHAnsi"/>
          <w:lang w:eastAsia="ko-KR"/>
        </w:rPr>
      </w:pPr>
      <w:r w:rsidRPr="00E43BFB">
        <w:rPr>
          <w:rFonts w:asciiTheme="majorHAnsi" w:eastAsia="Gulim" w:hAnsiTheme="majorHAnsi" w:cstheme="majorHAnsi"/>
          <w:color w:val="404040" w:themeColor="text1" w:themeTint="BF"/>
          <w:sz w:val="18"/>
          <w:lang w:eastAsia="ko-KR"/>
        </w:rPr>
        <w:t>운영</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체제</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환경</w:t>
      </w:r>
      <w:r w:rsidRPr="00E43BFB">
        <w:rPr>
          <w:rFonts w:asciiTheme="majorHAnsi" w:eastAsia="Gulim" w:hAnsiTheme="majorHAnsi" w:cstheme="majorHAnsi"/>
          <w:color w:val="404040" w:themeColor="text1" w:themeTint="BF"/>
          <w:sz w:val="18"/>
          <w:lang w:eastAsia="ko-KR"/>
        </w:rPr>
        <w:t>(OSE)</w:t>
      </w:r>
      <w:r w:rsidRPr="00E43BFB">
        <w:rPr>
          <w:rFonts w:asciiTheme="majorHAnsi" w:eastAsia="Gulim" w:hAnsiTheme="majorHAnsi" w:cstheme="majorHAnsi"/>
          <w:color w:val="404040" w:themeColor="text1" w:themeTint="BF"/>
          <w:sz w:val="18"/>
          <w:lang w:eastAsia="ko-KR"/>
        </w:rPr>
        <w:t>이란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별도의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컴퓨터</w:t>
      </w:r>
      <w:r w:rsidRPr="00E43BFB">
        <w:rPr>
          <w:rFonts w:asciiTheme="majorHAnsi" w:eastAsia="Gulim" w:hAnsiTheme="majorHAnsi" w:cstheme="majorHAnsi"/>
          <w:color w:val="404040" w:themeColor="text1" w:themeTint="BF"/>
          <w:sz w:val="18"/>
          <w:lang w:eastAsia="ko-KR"/>
        </w:rPr>
        <w:t xml:space="preserve"> ID(</w:t>
      </w:r>
      <w:r w:rsidRPr="00E43BFB">
        <w:rPr>
          <w:rFonts w:asciiTheme="majorHAnsi" w:eastAsia="Gulim" w:hAnsiTheme="majorHAnsi" w:cstheme="majorHAnsi"/>
          <w:color w:val="404040" w:themeColor="text1" w:themeTint="BF"/>
          <w:sz w:val="18"/>
          <w:lang w:eastAsia="ko-KR"/>
        </w:rPr>
        <w:t>기본</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컴퓨터</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이름</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또는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유사한</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고유</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식별자</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또는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별도의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관리자</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권한을</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가능하게</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하는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운영</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체제</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인스턴스</w:t>
      </w:r>
      <w:r w:rsidRPr="00E43BFB">
        <w:rPr>
          <w:rFonts w:asciiTheme="majorHAnsi" w:eastAsia="Gulim" w:hAnsiTheme="majorHAnsi" w:cstheme="majorHAnsi"/>
          <w:color w:val="404040" w:themeColor="text1" w:themeTint="BF"/>
          <w:sz w:val="18"/>
          <w:lang w:eastAsia="ko-KR"/>
        </w:rPr>
        <w:t>(</w:t>
      </w:r>
      <w:r w:rsidR="007F33D0" w:rsidRPr="007F33D0">
        <w:rPr>
          <w:rFonts w:ascii="Gulim" w:eastAsia="Gulim" w:hAnsi="Gulim" w:cstheme="majorHAnsi"/>
          <w:color w:val="404040" w:themeColor="text1" w:themeTint="BF"/>
          <w:sz w:val="18"/>
          <w:lang w:eastAsia="ko-KR"/>
        </w:rPr>
        <w:t>"</w:t>
      </w:r>
      <w:r w:rsidRPr="00E43BFB">
        <w:rPr>
          <w:rFonts w:asciiTheme="majorHAnsi" w:eastAsia="Gulim" w:hAnsiTheme="majorHAnsi" w:cstheme="majorHAnsi"/>
          <w:color w:val="404040" w:themeColor="text1" w:themeTint="BF"/>
          <w:sz w:val="18"/>
          <w:lang w:eastAsia="ko-KR"/>
        </w:rPr>
        <w:t>인스턴스</w:t>
      </w:r>
      <w:r w:rsidR="007F33D0" w:rsidRPr="007F33D0">
        <w:rPr>
          <w:rFonts w:ascii="Gulim" w:eastAsia="Gulim" w:hAnsi="Gulim" w:cstheme="majorHAnsi"/>
          <w:color w:val="404040" w:themeColor="text1" w:themeTint="BF"/>
          <w:sz w:val="18"/>
          <w:lang w:eastAsia="ko-KR"/>
        </w:rPr>
        <w:t>"</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참조</w:t>
      </w:r>
      <w:r w:rsidRPr="00E43BFB">
        <w:rPr>
          <w:rFonts w:asciiTheme="majorHAnsi" w:eastAsia="Gulim" w:hAnsiTheme="majorHAnsi" w:cstheme="majorHAnsi"/>
          <w:color w:val="404040" w:themeColor="text1" w:themeTint="BF"/>
          <w:sz w:val="18"/>
          <w:lang w:eastAsia="ko-KR"/>
        </w:rPr>
        <w:t>)</w:t>
      </w:r>
      <w:r w:rsidRPr="00E43BFB">
        <w:rPr>
          <w:rFonts w:asciiTheme="majorHAnsi" w:eastAsia="Gulim" w:hAnsiTheme="majorHAnsi" w:cstheme="majorHAnsi"/>
          <w:color w:val="404040" w:themeColor="text1" w:themeTint="BF"/>
          <w:sz w:val="18"/>
          <w:lang w:eastAsia="ko-KR"/>
        </w:rPr>
        <w:t>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전체</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또는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일부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또는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가상</w:t>
      </w:r>
      <w:r w:rsidRPr="00E43BFB">
        <w:rPr>
          <w:rFonts w:asciiTheme="majorHAnsi" w:eastAsia="Gulim" w:hAnsiTheme="majorHAnsi" w:cstheme="majorHAnsi"/>
          <w:color w:val="404040" w:themeColor="text1" w:themeTint="BF"/>
          <w:sz w:val="18"/>
          <w:lang w:eastAsia="ko-KR"/>
        </w:rPr>
        <w:t>(</w:t>
      </w:r>
      <w:r w:rsidRPr="00E43BFB">
        <w:rPr>
          <w:rFonts w:asciiTheme="majorHAnsi" w:eastAsia="Gulim" w:hAnsiTheme="majorHAnsi" w:cstheme="majorHAnsi"/>
          <w:color w:val="404040" w:themeColor="text1" w:themeTint="BF"/>
          <w:sz w:val="18"/>
          <w:lang w:eastAsia="ko-KR"/>
        </w:rPr>
        <w:t>또는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달리</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에뮬레이트된</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운영</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체제</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인스턴스의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전체</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또는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일부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및</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운영</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체제</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인스턴스</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또는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위에</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명시된</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부분에서</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실행되도록</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구성된</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응용</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프로그램의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인스턴스가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있는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경우</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그러한</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응용</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프로그램의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인스턴스를</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의미합니다</w:t>
      </w:r>
      <w:r w:rsidRPr="00E43BFB">
        <w:rPr>
          <w:rFonts w:asciiTheme="majorHAnsi" w:eastAsia="Gulim" w:hAnsiTheme="majorHAnsi" w:cstheme="majorHAnsi"/>
          <w:color w:val="404040" w:themeColor="text1" w:themeTint="BF"/>
          <w:sz w:val="18"/>
          <w:lang w:eastAsia="ko-KR"/>
        </w:rPr>
        <w:t>. OSE</w:t>
      </w:r>
      <w:r w:rsidRPr="00E43BFB">
        <w:rPr>
          <w:rFonts w:asciiTheme="majorHAnsi" w:eastAsia="Gulim" w:hAnsiTheme="majorHAnsi" w:cstheme="majorHAnsi"/>
          <w:color w:val="404040" w:themeColor="text1" w:themeTint="BF"/>
          <w:sz w:val="18"/>
          <w:lang w:eastAsia="ko-KR"/>
        </w:rPr>
        <w:t>에는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물리적</w:t>
      </w:r>
      <w:r w:rsidRPr="00E43BFB">
        <w:rPr>
          <w:rFonts w:asciiTheme="majorHAnsi" w:eastAsia="Gulim" w:hAnsiTheme="majorHAnsi" w:cstheme="majorHAnsi"/>
          <w:color w:val="404040" w:themeColor="text1" w:themeTint="BF"/>
          <w:sz w:val="18"/>
          <w:lang w:eastAsia="ko-KR"/>
        </w:rPr>
        <w:t xml:space="preserve"> OSE</w:t>
      </w:r>
      <w:r w:rsidRPr="00E43BFB">
        <w:rPr>
          <w:rFonts w:asciiTheme="majorHAnsi" w:eastAsia="Gulim" w:hAnsiTheme="majorHAnsi" w:cstheme="majorHAnsi"/>
          <w:color w:val="404040" w:themeColor="text1" w:themeTint="BF"/>
          <w:sz w:val="18"/>
          <w:lang w:eastAsia="ko-KR"/>
        </w:rPr>
        <w:t>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가상</w:t>
      </w:r>
      <w:r w:rsidRPr="00E43BFB">
        <w:rPr>
          <w:rFonts w:asciiTheme="majorHAnsi" w:eastAsia="Gulim" w:hAnsiTheme="majorHAnsi" w:cstheme="majorHAnsi"/>
          <w:color w:val="404040" w:themeColor="text1" w:themeTint="BF"/>
          <w:sz w:val="18"/>
          <w:lang w:eastAsia="ko-KR"/>
        </w:rPr>
        <w:t xml:space="preserve"> OSE, </w:t>
      </w:r>
      <w:r w:rsidRPr="00E43BFB">
        <w:rPr>
          <w:rFonts w:asciiTheme="majorHAnsi" w:eastAsia="Gulim" w:hAnsiTheme="majorHAnsi" w:cstheme="majorHAnsi"/>
          <w:color w:val="404040" w:themeColor="text1" w:themeTint="BF"/>
          <w:sz w:val="18"/>
          <w:lang w:eastAsia="ko-KR"/>
        </w:rPr>
        <w:t>두</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가지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유형이</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있습니다</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물리적</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하드웨어</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시스템에는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하나의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물리적</w:t>
      </w:r>
      <w:r w:rsidRPr="00E43BFB">
        <w:rPr>
          <w:rFonts w:asciiTheme="majorHAnsi" w:eastAsia="Gulim" w:hAnsiTheme="majorHAnsi" w:cstheme="majorHAnsi"/>
          <w:color w:val="404040" w:themeColor="text1" w:themeTint="BF"/>
          <w:sz w:val="18"/>
          <w:lang w:eastAsia="ko-KR"/>
        </w:rPr>
        <w:t xml:space="preserve"> OSE </w:t>
      </w:r>
      <w:r w:rsidRPr="00E43BFB">
        <w:rPr>
          <w:rFonts w:asciiTheme="majorHAnsi" w:eastAsia="Gulim" w:hAnsiTheme="majorHAnsi" w:cstheme="majorHAnsi"/>
          <w:color w:val="404040" w:themeColor="text1" w:themeTint="BF"/>
          <w:sz w:val="18"/>
          <w:lang w:eastAsia="ko-KR"/>
        </w:rPr>
        <w:t>및</w:t>
      </w:r>
      <w:r w:rsidRPr="00E43BFB">
        <w:rPr>
          <w:rFonts w:asciiTheme="majorHAnsi" w:eastAsia="Gulim" w:hAnsiTheme="majorHAnsi" w:cstheme="majorHAnsi"/>
          <w:color w:val="404040" w:themeColor="text1" w:themeTint="BF"/>
          <w:sz w:val="18"/>
          <w:lang w:eastAsia="ko-KR"/>
        </w:rPr>
        <w:t>/</w:t>
      </w:r>
      <w:r w:rsidRPr="00E43BFB">
        <w:rPr>
          <w:rFonts w:asciiTheme="majorHAnsi" w:eastAsia="Gulim" w:hAnsiTheme="majorHAnsi" w:cstheme="majorHAnsi"/>
          <w:color w:val="404040" w:themeColor="text1" w:themeTint="BF"/>
          <w:sz w:val="18"/>
          <w:lang w:eastAsia="ko-KR"/>
        </w:rPr>
        <w:t>또는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하나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이상의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가상</w:t>
      </w:r>
      <w:r w:rsidRPr="00E43BFB">
        <w:rPr>
          <w:rFonts w:asciiTheme="majorHAnsi" w:eastAsia="Gulim" w:hAnsiTheme="majorHAnsi" w:cstheme="majorHAnsi"/>
          <w:color w:val="404040" w:themeColor="text1" w:themeTint="BF"/>
          <w:sz w:val="18"/>
          <w:lang w:eastAsia="ko-KR"/>
        </w:rPr>
        <w:t xml:space="preserve"> OSE</w:t>
      </w:r>
      <w:r w:rsidRPr="00E43BFB">
        <w:rPr>
          <w:rFonts w:asciiTheme="majorHAnsi" w:eastAsia="Gulim" w:hAnsiTheme="majorHAnsi" w:cstheme="majorHAnsi"/>
          <w:color w:val="404040" w:themeColor="text1" w:themeTint="BF"/>
          <w:sz w:val="18"/>
          <w:lang w:eastAsia="ko-KR"/>
        </w:rPr>
        <w:t>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포함될</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있습니다</w:t>
      </w:r>
      <w:r w:rsidRPr="00E43BFB">
        <w:rPr>
          <w:rFonts w:asciiTheme="majorHAnsi" w:eastAsia="Gulim" w:hAnsiTheme="majorHAnsi" w:cstheme="majorHAnsi"/>
          <w:color w:val="404040" w:themeColor="text1" w:themeTint="BF"/>
          <w:sz w:val="18"/>
          <w:lang w:eastAsia="ko-KR"/>
        </w:rPr>
        <w:t>.</w:t>
      </w:r>
    </w:p>
    <w:p w14:paraId="1C12D864" w14:textId="7E277362" w:rsidR="00F81C03" w:rsidRPr="00E43BFB" w:rsidRDefault="00F81C03" w:rsidP="007F33D0">
      <w:pPr>
        <w:pStyle w:val="PURBody-Indented"/>
        <w:rPr>
          <w:rFonts w:asciiTheme="majorHAnsi" w:eastAsia="Gulim" w:hAnsiTheme="majorHAnsi" w:cstheme="majorHAnsi"/>
          <w:lang w:eastAsia="ko-KR"/>
        </w:rPr>
      </w:pPr>
      <w:r w:rsidRPr="00E43BFB">
        <w:rPr>
          <w:rStyle w:val="PURBlueStrongChar"/>
          <w:rFonts w:asciiTheme="majorHAnsi" w:eastAsia="Gulim" w:hAnsiTheme="majorHAnsi" w:cstheme="majorHAnsi"/>
          <w:b/>
          <w:smallCaps w:val="0"/>
          <w:color w:val="404040" w:themeColor="text1" w:themeTint="BF"/>
          <w:lang w:eastAsia="ko-KR"/>
        </w:rPr>
        <w:t>물리적</w:t>
      </w:r>
      <w:r w:rsidRPr="00E43BFB">
        <w:rPr>
          <w:rStyle w:val="PURBlueStrongChar"/>
          <w:rFonts w:asciiTheme="majorHAnsi" w:eastAsia="Gulim" w:hAnsiTheme="majorHAnsi" w:cstheme="majorHAnsi"/>
          <w:b/>
          <w:smallCaps w:val="0"/>
          <w:color w:val="404040" w:themeColor="text1" w:themeTint="BF"/>
          <w:lang w:eastAsia="ko-KR"/>
        </w:rPr>
        <w:t xml:space="preserve"> OSE</w:t>
      </w:r>
      <w:r w:rsidRPr="00E43BFB">
        <w:rPr>
          <w:rFonts w:asciiTheme="majorHAnsi" w:eastAsia="Gulim" w:hAnsiTheme="majorHAnsi" w:cstheme="majorHAnsi"/>
          <w:lang w:eastAsia="ko-KR"/>
        </w:rPr>
        <w:t>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실행되도록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구성된</w:t>
      </w:r>
      <w:r w:rsidRPr="00E43BFB">
        <w:rPr>
          <w:rFonts w:asciiTheme="majorHAnsi" w:eastAsia="Gulim" w:hAnsiTheme="majorHAnsi" w:cstheme="majorHAnsi"/>
          <w:lang w:eastAsia="ko-KR"/>
        </w:rPr>
        <w:t xml:space="preserve"> OSE(</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(OSE)</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의미합니다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예</w:t>
      </w:r>
      <w:r w:rsidRPr="00E43BFB">
        <w:rPr>
          <w:rFonts w:asciiTheme="majorHAnsi" w:eastAsia="Gulim" w:hAnsiTheme="majorHAnsi" w:cstheme="majorHAnsi"/>
          <w:lang w:eastAsia="ko-KR"/>
        </w:rPr>
        <w:t xml:space="preserve">: Microsoft Hyper-V Server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예</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가상화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w:t>
      </w:r>
      <w:r w:rsidRPr="00E43BFB">
        <w:rPr>
          <w:rFonts w:asciiTheme="majorHAnsi" w:eastAsia="Gulim" w:hAnsiTheme="majorHAnsi" w:cstheme="majorHAnsi"/>
          <w:lang w:eastAsia="ko-KR"/>
        </w:rPr>
        <w:t>(</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인스턴스</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간주됩니다</w:t>
      </w:r>
      <w:r w:rsidRPr="00E43BFB">
        <w:rPr>
          <w:rFonts w:asciiTheme="majorHAnsi" w:eastAsia="Gulim" w:hAnsiTheme="majorHAnsi" w:cstheme="majorHAnsi"/>
          <w:lang w:eastAsia="ko-KR"/>
        </w:rPr>
        <w:t>.</w:t>
      </w:r>
    </w:p>
    <w:p w14:paraId="1A043B10" w14:textId="29B923B1" w:rsidR="00F81C03" w:rsidRPr="00E43BFB" w:rsidRDefault="00F81C03" w:rsidP="007F33D0">
      <w:pPr>
        <w:pStyle w:val="PURBody-Indented"/>
        <w:rPr>
          <w:rFonts w:asciiTheme="majorHAnsi" w:eastAsia="Gulim" w:hAnsiTheme="majorHAnsi" w:cstheme="majorHAnsi"/>
          <w:lang w:eastAsia="ko-KR"/>
        </w:rPr>
      </w:pPr>
      <w:r w:rsidRPr="00E43BFB">
        <w:rPr>
          <w:rStyle w:val="PURBlueStrongChar"/>
          <w:rFonts w:asciiTheme="majorHAnsi" w:eastAsia="Gulim" w:hAnsiTheme="majorHAnsi" w:cstheme="majorHAnsi"/>
          <w:b/>
          <w:smallCaps w:val="0"/>
          <w:color w:val="404040" w:themeColor="text1" w:themeTint="BF"/>
          <w:lang w:eastAsia="ko-KR"/>
        </w:rPr>
        <w:t>가상</w:t>
      </w:r>
      <w:r w:rsidRPr="00E43BFB">
        <w:rPr>
          <w:rStyle w:val="PURBlueStrongChar"/>
          <w:rFonts w:asciiTheme="majorHAnsi" w:eastAsia="Gulim" w:hAnsiTheme="majorHAnsi" w:cstheme="majorHAnsi"/>
          <w:b/>
          <w:smallCaps w:val="0"/>
          <w:color w:val="404040" w:themeColor="text1" w:themeTint="BF"/>
          <w:lang w:eastAsia="ko-KR"/>
        </w:rPr>
        <w:t xml:space="preserve"> OSE</w:t>
      </w:r>
      <w:r w:rsidRPr="00E43BFB">
        <w:rPr>
          <w:rFonts w:asciiTheme="majorHAnsi" w:eastAsia="Gulim" w:hAnsiTheme="majorHAnsi" w:cstheme="majorHAnsi"/>
          <w:lang w:eastAsia="ko-KR"/>
        </w:rPr>
        <w:t>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에뮬레이트된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실행되도록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구성된</w:t>
      </w:r>
      <w:r w:rsidRPr="00E43BFB">
        <w:rPr>
          <w:rFonts w:asciiTheme="majorHAnsi" w:eastAsia="Gulim" w:hAnsiTheme="majorHAnsi" w:cstheme="majorHAnsi"/>
          <w:lang w:eastAsia="ko-KR"/>
        </w:rPr>
        <w:t xml:space="preserve"> OSE(</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(OSE)</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의미합니다</w:t>
      </w:r>
      <w:r w:rsidRPr="00E43BFB">
        <w:rPr>
          <w:rFonts w:asciiTheme="majorHAnsi" w:eastAsia="Gulim" w:hAnsiTheme="majorHAnsi" w:cstheme="majorHAnsi"/>
          <w:lang w:eastAsia="ko-KR"/>
        </w:rPr>
        <w:t>.</w:t>
      </w:r>
    </w:p>
    <w:p w14:paraId="2F5A9A46" w14:textId="77777777" w:rsidR="00F81C03" w:rsidRPr="00E43BFB" w:rsidRDefault="00F81C03" w:rsidP="00CD6E9D">
      <w:pPr>
        <w:pStyle w:val="PURBody-Indented"/>
        <w:keepNext/>
        <w:ind w:left="274"/>
        <w:rPr>
          <w:rFonts w:asciiTheme="majorHAnsi" w:eastAsia="Gulim" w:hAnsiTheme="majorHAnsi" w:cstheme="majorHAnsi"/>
          <w:lang w:eastAsia="ko-KR"/>
        </w:rPr>
      </w:pPr>
      <w:r w:rsidRPr="00E43BFB">
        <w:rPr>
          <w:rFonts w:asciiTheme="majorHAnsi" w:eastAsia="Gulim" w:hAnsiTheme="majorHAnsi" w:cstheme="majorHAnsi"/>
          <w:b/>
          <w:lang w:eastAsia="ko-KR"/>
        </w:rPr>
        <w:t xml:space="preserve">OSE </w:t>
      </w:r>
      <w:r w:rsidRPr="00E43BFB">
        <w:rPr>
          <w:rFonts w:asciiTheme="majorHAnsi" w:eastAsia="Gulim" w:hAnsiTheme="majorHAnsi" w:cstheme="majorHAnsi"/>
          <w:b/>
          <w:lang w:eastAsia="ko-KR"/>
        </w:rPr>
        <w:t>관리</w:t>
      </w:r>
    </w:p>
    <w:p w14:paraId="41DD3184" w14:textId="404D6513" w:rsidR="00F81C03" w:rsidRPr="00E43BFB" w:rsidRDefault="007F33D0" w:rsidP="007F33D0">
      <w:pPr>
        <w:pStyle w:val="PURBody-Indented"/>
        <w:rPr>
          <w:rFonts w:asciiTheme="majorHAnsi" w:eastAsia="Gulim" w:hAnsiTheme="majorHAnsi" w:cstheme="majorHAnsi"/>
          <w:lang w:eastAsia="ko-KR"/>
        </w:rPr>
      </w:pPr>
      <w:r w:rsidRPr="007F33D0">
        <w:rPr>
          <w:rFonts w:ascii="Gulim" w:eastAsia="Gulim" w:hAnsi="Gulim" w:cstheme="majorHAnsi"/>
          <w:lang w:eastAsia="ko-KR"/>
        </w:rPr>
        <w:t>"</w:t>
      </w:r>
      <w:r w:rsidR="00F81C03" w:rsidRPr="00E43BFB">
        <w:rPr>
          <w:rFonts w:asciiTheme="majorHAnsi" w:eastAsia="Gulim" w:hAnsiTheme="majorHAnsi" w:cstheme="majorHAnsi"/>
          <w:lang w:eastAsia="ko-KR"/>
        </w:rPr>
        <w:t xml:space="preserve">OSE </w:t>
      </w:r>
      <w:r w:rsidR="00F81C03" w:rsidRPr="00E43BFB">
        <w:rPr>
          <w:rFonts w:asciiTheme="majorHAnsi" w:eastAsia="Gulim" w:hAnsiTheme="majorHAnsi" w:cstheme="majorHAnsi"/>
          <w:lang w:eastAsia="ko-KR"/>
        </w:rPr>
        <w:t>관리</w:t>
      </w:r>
      <w:r w:rsidRPr="007F33D0">
        <w:rPr>
          <w:rFonts w:ascii="Gulim" w:eastAsia="Gulim" w:hAnsi="Gulim" w:cstheme="majorHAnsi"/>
          <w:lang w:eastAsia="ko-KR"/>
        </w:rPr>
        <w:t>"</w:t>
      </w:r>
      <w:r w:rsidR="00F81C03" w:rsidRPr="00E43BFB">
        <w:rPr>
          <w:rFonts w:asciiTheme="majorHAnsi" w:eastAsia="Gulim" w:hAnsiTheme="majorHAnsi" w:cstheme="majorHAnsi"/>
          <w:lang w:eastAsia="ko-KR"/>
        </w:rPr>
        <w:t>란</w:t>
      </w:r>
      <w:r w:rsidR="00F81C03" w:rsidRPr="00E43BFB">
        <w:rPr>
          <w:rFonts w:asciiTheme="majorHAnsi" w:eastAsia="Gulim" w:hAnsiTheme="majorHAnsi" w:cstheme="majorHAnsi"/>
          <w:lang w:eastAsia="ko-KR"/>
        </w:rPr>
        <w:t xml:space="preserve"> OSE</w:t>
      </w:r>
      <w:r w:rsidR="00F81C03" w:rsidRPr="00E43BFB">
        <w:rPr>
          <w:rFonts w:asciiTheme="majorHAnsi" w:eastAsia="Gulim" w:hAnsiTheme="majorHAnsi" w:cstheme="majorHAnsi"/>
          <w:lang w:eastAsia="ko-KR"/>
        </w:rPr>
        <w:t>와</w:t>
      </w:r>
      <w:r w:rsidR="00F81C03" w:rsidRPr="00E43BFB">
        <w:rPr>
          <w:rFonts w:asciiTheme="majorHAnsi" w:eastAsia="Gulim" w:hAnsiTheme="majorHAnsi" w:cstheme="majorHAnsi"/>
          <w:lang w:eastAsia="ko-KR"/>
        </w:rPr>
        <w:t xml:space="preserve"> </w:t>
      </w:r>
      <w:r w:rsidR="00F81C03" w:rsidRPr="00E43BFB">
        <w:rPr>
          <w:rFonts w:asciiTheme="majorHAnsi" w:eastAsia="Gulim" w:hAnsiTheme="majorHAnsi" w:cstheme="majorHAnsi"/>
          <w:lang w:eastAsia="ko-KR"/>
        </w:rPr>
        <w:t>연관된</w:t>
      </w:r>
      <w:r w:rsidR="00F81C03" w:rsidRPr="00E43BFB">
        <w:rPr>
          <w:rFonts w:asciiTheme="majorHAnsi" w:eastAsia="Gulim" w:hAnsiTheme="majorHAnsi" w:cstheme="majorHAnsi"/>
          <w:lang w:eastAsia="ko-KR"/>
        </w:rPr>
        <w:t xml:space="preserve"> </w:t>
      </w:r>
      <w:r w:rsidR="00F81C03" w:rsidRPr="00E43BFB">
        <w:rPr>
          <w:rFonts w:asciiTheme="majorHAnsi" w:eastAsia="Gulim" w:hAnsiTheme="majorHAnsi" w:cstheme="majorHAnsi"/>
          <w:lang w:eastAsia="ko-KR"/>
        </w:rPr>
        <w:t>하드웨어나</w:t>
      </w:r>
      <w:r w:rsidR="00F81C03" w:rsidRPr="00E43BFB">
        <w:rPr>
          <w:rFonts w:asciiTheme="majorHAnsi" w:eastAsia="Gulim" w:hAnsiTheme="majorHAnsi" w:cstheme="majorHAnsi"/>
          <w:lang w:eastAsia="ko-KR"/>
        </w:rPr>
        <w:t xml:space="preserve"> </w:t>
      </w:r>
      <w:r w:rsidR="00F81C03" w:rsidRPr="00E43BFB">
        <w:rPr>
          <w:rFonts w:asciiTheme="majorHAnsi" w:eastAsia="Gulim" w:hAnsiTheme="majorHAnsi" w:cstheme="majorHAnsi"/>
          <w:lang w:eastAsia="ko-KR"/>
        </w:rPr>
        <w:t>소프트웨어에</w:t>
      </w:r>
      <w:r w:rsidR="00F81C03" w:rsidRPr="00E43BFB">
        <w:rPr>
          <w:rFonts w:asciiTheme="majorHAnsi" w:eastAsia="Gulim" w:hAnsiTheme="majorHAnsi" w:cstheme="majorHAnsi"/>
          <w:lang w:eastAsia="ko-KR"/>
        </w:rPr>
        <w:t xml:space="preserve"> </w:t>
      </w:r>
      <w:r w:rsidR="00F81C03" w:rsidRPr="00E43BFB">
        <w:rPr>
          <w:rFonts w:asciiTheme="majorHAnsi" w:eastAsia="Gulim" w:hAnsiTheme="majorHAnsi" w:cstheme="majorHAnsi"/>
          <w:lang w:eastAsia="ko-KR"/>
        </w:rPr>
        <w:t>대한</w:t>
      </w:r>
      <w:r w:rsidR="00F81C03" w:rsidRPr="00E43BFB">
        <w:rPr>
          <w:rFonts w:asciiTheme="majorHAnsi" w:eastAsia="Gulim" w:hAnsiTheme="majorHAnsi" w:cstheme="majorHAnsi"/>
          <w:lang w:eastAsia="ko-KR"/>
        </w:rPr>
        <w:t xml:space="preserve"> </w:t>
      </w:r>
      <w:r w:rsidR="00F81C03" w:rsidRPr="00E43BFB">
        <w:rPr>
          <w:rFonts w:asciiTheme="majorHAnsi" w:eastAsia="Gulim" w:hAnsiTheme="majorHAnsi" w:cstheme="majorHAnsi"/>
          <w:lang w:eastAsia="ko-KR"/>
        </w:rPr>
        <w:t>데이터를</w:t>
      </w:r>
      <w:r w:rsidR="00F81C03" w:rsidRPr="00E43BFB">
        <w:rPr>
          <w:rFonts w:asciiTheme="majorHAnsi" w:eastAsia="Gulim" w:hAnsiTheme="majorHAnsi" w:cstheme="majorHAnsi"/>
          <w:lang w:eastAsia="ko-KR"/>
        </w:rPr>
        <w:t xml:space="preserve"> </w:t>
      </w:r>
      <w:r w:rsidR="00F81C03" w:rsidRPr="00E43BFB">
        <w:rPr>
          <w:rFonts w:asciiTheme="majorHAnsi" w:eastAsia="Gulim" w:hAnsiTheme="majorHAnsi" w:cstheme="majorHAnsi"/>
          <w:lang w:eastAsia="ko-KR"/>
        </w:rPr>
        <w:t>요청하거나</w:t>
      </w:r>
      <w:r w:rsidR="00F81C03" w:rsidRPr="00E43BFB">
        <w:rPr>
          <w:rFonts w:asciiTheme="majorHAnsi" w:eastAsia="Gulim" w:hAnsiTheme="majorHAnsi" w:cstheme="majorHAnsi"/>
          <w:lang w:eastAsia="ko-KR"/>
        </w:rPr>
        <w:t xml:space="preserve"> </w:t>
      </w:r>
      <w:r w:rsidR="00F81C03" w:rsidRPr="00E43BFB">
        <w:rPr>
          <w:rFonts w:asciiTheme="majorHAnsi" w:eastAsia="Gulim" w:hAnsiTheme="majorHAnsi" w:cstheme="majorHAnsi"/>
          <w:lang w:eastAsia="ko-KR"/>
        </w:rPr>
        <w:t>수신하고</w:t>
      </w:r>
      <w:r w:rsidR="00F81C03" w:rsidRPr="00E43BFB">
        <w:rPr>
          <w:rFonts w:asciiTheme="majorHAnsi" w:eastAsia="Gulim" w:hAnsiTheme="majorHAnsi" w:cstheme="majorHAnsi"/>
          <w:lang w:eastAsia="ko-KR"/>
        </w:rPr>
        <w:t xml:space="preserve">, </w:t>
      </w:r>
      <w:r w:rsidR="00F81C03" w:rsidRPr="00E43BFB">
        <w:rPr>
          <w:rFonts w:asciiTheme="majorHAnsi" w:eastAsia="Gulim" w:hAnsiTheme="majorHAnsi" w:cstheme="majorHAnsi"/>
          <w:lang w:eastAsia="ko-KR"/>
        </w:rPr>
        <w:t>구성하며</w:t>
      </w:r>
      <w:r w:rsidR="00F81C03" w:rsidRPr="00E43BFB">
        <w:rPr>
          <w:rFonts w:asciiTheme="majorHAnsi" w:eastAsia="Gulim" w:hAnsiTheme="majorHAnsi" w:cstheme="majorHAnsi"/>
          <w:lang w:eastAsia="ko-KR"/>
        </w:rPr>
        <w:t xml:space="preserve"> </w:t>
      </w:r>
      <w:r w:rsidR="00F81C03" w:rsidRPr="00E43BFB">
        <w:rPr>
          <w:rFonts w:asciiTheme="majorHAnsi" w:eastAsia="Gulim" w:hAnsiTheme="majorHAnsi" w:cstheme="majorHAnsi"/>
          <w:lang w:eastAsia="ko-KR"/>
        </w:rPr>
        <w:t>또한</w:t>
      </w:r>
      <w:r w:rsidR="00F81C03" w:rsidRPr="00E43BFB">
        <w:rPr>
          <w:rFonts w:asciiTheme="majorHAnsi" w:eastAsia="Gulim" w:hAnsiTheme="majorHAnsi" w:cstheme="majorHAnsi"/>
          <w:lang w:eastAsia="ko-KR"/>
        </w:rPr>
        <w:t xml:space="preserve"> </w:t>
      </w:r>
      <w:r w:rsidR="00F81C03" w:rsidRPr="00E43BFB">
        <w:rPr>
          <w:rFonts w:asciiTheme="majorHAnsi" w:eastAsia="Gulim" w:hAnsiTheme="majorHAnsi" w:cstheme="majorHAnsi"/>
          <w:lang w:eastAsia="ko-KR"/>
        </w:rPr>
        <w:t>그러한</w:t>
      </w:r>
      <w:r w:rsidR="00F81C03" w:rsidRPr="00E43BFB">
        <w:rPr>
          <w:rFonts w:asciiTheme="majorHAnsi" w:eastAsia="Gulim" w:hAnsiTheme="majorHAnsi" w:cstheme="majorHAnsi"/>
          <w:lang w:eastAsia="ko-KR"/>
        </w:rPr>
        <w:t xml:space="preserve"> </w:t>
      </w:r>
      <w:r w:rsidR="00F81C03" w:rsidRPr="00E43BFB">
        <w:rPr>
          <w:rFonts w:asciiTheme="majorHAnsi" w:eastAsia="Gulim" w:hAnsiTheme="majorHAnsi" w:cstheme="majorHAnsi"/>
          <w:lang w:eastAsia="ko-KR"/>
        </w:rPr>
        <w:t>하드웨어나</w:t>
      </w:r>
      <w:r w:rsidR="00F81C03" w:rsidRPr="00E43BFB">
        <w:rPr>
          <w:rFonts w:asciiTheme="majorHAnsi" w:eastAsia="Gulim" w:hAnsiTheme="majorHAnsi" w:cstheme="majorHAnsi"/>
          <w:lang w:eastAsia="ko-KR"/>
        </w:rPr>
        <w:t xml:space="preserve"> </w:t>
      </w:r>
      <w:r w:rsidR="00F81C03" w:rsidRPr="00E43BFB">
        <w:rPr>
          <w:rFonts w:asciiTheme="majorHAnsi" w:eastAsia="Gulim" w:hAnsiTheme="majorHAnsi" w:cstheme="majorHAnsi"/>
          <w:lang w:eastAsia="ko-KR"/>
        </w:rPr>
        <w:t>소프트웨어에</w:t>
      </w:r>
      <w:r w:rsidR="00F81C03" w:rsidRPr="00E43BFB">
        <w:rPr>
          <w:rFonts w:asciiTheme="majorHAnsi" w:eastAsia="Gulim" w:hAnsiTheme="majorHAnsi" w:cstheme="majorHAnsi"/>
          <w:lang w:eastAsia="ko-KR"/>
        </w:rPr>
        <w:t xml:space="preserve"> </w:t>
      </w:r>
      <w:r w:rsidR="00F81C03" w:rsidRPr="00E43BFB">
        <w:rPr>
          <w:rFonts w:asciiTheme="majorHAnsi" w:eastAsia="Gulim" w:hAnsiTheme="majorHAnsi" w:cstheme="majorHAnsi"/>
          <w:lang w:eastAsia="ko-KR"/>
        </w:rPr>
        <w:t>명령을</w:t>
      </w:r>
      <w:r w:rsidR="00F81C03" w:rsidRPr="00E43BFB">
        <w:rPr>
          <w:rFonts w:asciiTheme="majorHAnsi" w:eastAsia="Gulim" w:hAnsiTheme="majorHAnsi" w:cstheme="majorHAnsi"/>
          <w:lang w:eastAsia="ko-KR"/>
        </w:rPr>
        <w:t xml:space="preserve"> </w:t>
      </w:r>
      <w:r w:rsidR="00F81C03" w:rsidRPr="00E43BFB">
        <w:rPr>
          <w:rFonts w:asciiTheme="majorHAnsi" w:eastAsia="Gulim" w:hAnsiTheme="majorHAnsi" w:cstheme="majorHAnsi"/>
          <w:lang w:eastAsia="ko-KR"/>
        </w:rPr>
        <w:t>제공하는</w:t>
      </w:r>
      <w:r w:rsidR="00F81C03" w:rsidRPr="00E43BFB">
        <w:rPr>
          <w:rFonts w:asciiTheme="majorHAnsi" w:eastAsia="Gulim" w:hAnsiTheme="majorHAnsi" w:cstheme="majorHAnsi"/>
          <w:lang w:eastAsia="ko-KR"/>
        </w:rPr>
        <w:t xml:space="preserve"> </w:t>
      </w:r>
      <w:r w:rsidR="00F81C03" w:rsidRPr="00E43BFB">
        <w:rPr>
          <w:rFonts w:asciiTheme="majorHAnsi" w:eastAsia="Gulim" w:hAnsiTheme="majorHAnsi" w:cstheme="majorHAnsi"/>
          <w:lang w:eastAsia="ko-KR"/>
        </w:rPr>
        <w:t>것을</w:t>
      </w:r>
      <w:r w:rsidR="00F81C03" w:rsidRPr="00E43BFB">
        <w:rPr>
          <w:rFonts w:asciiTheme="majorHAnsi" w:eastAsia="Gulim" w:hAnsiTheme="majorHAnsi" w:cstheme="majorHAnsi"/>
          <w:lang w:eastAsia="ko-KR"/>
        </w:rPr>
        <w:t xml:space="preserve"> </w:t>
      </w:r>
      <w:r w:rsidR="00F81C03" w:rsidRPr="00E43BFB">
        <w:rPr>
          <w:rFonts w:asciiTheme="majorHAnsi" w:eastAsia="Gulim" w:hAnsiTheme="majorHAnsi" w:cstheme="majorHAnsi"/>
          <w:lang w:eastAsia="ko-KR"/>
        </w:rPr>
        <w:t>의미합니다</w:t>
      </w:r>
      <w:r w:rsidR="00F81C03" w:rsidRPr="00E43BFB">
        <w:rPr>
          <w:rFonts w:asciiTheme="majorHAnsi" w:eastAsia="Gulim" w:hAnsiTheme="majorHAnsi" w:cstheme="majorHAnsi"/>
          <w:lang w:eastAsia="ko-KR"/>
        </w:rPr>
        <w:t xml:space="preserve">. </w:t>
      </w:r>
      <w:r w:rsidR="00F81C03" w:rsidRPr="00E43BFB">
        <w:rPr>
          <w:rFonts w:asciiTheme="majorHAnsi" w:eastAsia="Gulim" w:hAnsiTheme="majorHAnsi" w:cstheme="majorHAnsi"/>
          <w:lang w:eastAsia="ko-KR"/>
        </w:rPr>
        <w:t>장치나</w:t>
      </w:r>
      <w:r w:rsidR="00F81C03" w:rsidRPr="00E43BFB">
        <w:rPr>
          <w:rFonts w:asciiTheme="majorHAnsi" w:eastAsia="Gulim" w:hAnsiTheme="majorHAnsi" w:cstheme="majorHAnsi"/>
          <w:lang w:eastAsia="ko-KR"/>
        </w:rPr>
        <w:t xml:space="preserve"> OSE</w:t>
      </w:r>
      <w:r w:rsidR="00F81C03" w:rsidRPr="00E43BFB">
        <w:rPr>
          <w:rFonts w:asciiTheme="majorHAnsi" w:eastAsia="Gulim" w:hAnsiTheme="majorHAnsi" w:cstheme="majorHAnsi"/>
          <w:lang w:eastAsia="ko-KR"/>
        </w:rPr>
        <w:t>의</w:t>
      </w:r>
      <w:r w:rsidR="00F81C03" w:rsidRPr="00E43BFB">
        <w:rPr>
          <w:rFonts w:asciiTheme="majorHAnsi" w:eastAsia="Gulim" w:hAnsiTheme="majorHAnsi" w:cstheme="majorHAnsi"/>
          <w:lang w:eastAsia="ko-KR"/>
        </w:rPr>
        <w:t xml:space="preserve"> </w:t>
      </w:r>
      <w:r w:rsidR="00F81C03" w:rsidRPr="00E43BFB">
        <w:rPr>
          <w:rFonts w:asciiTheme="majorHAnsi" w:eastAsia="Gulim" w:hAnsiTheme="majorHAnsi" w:cstheme="majorHAnsi"/>
          <w:lang w:eastAsia="ko-KR"/>
        </w:rPr>
        <w:t>존재를</w:t>
      </w:r>
      <w:r w:rsidR="00F81C03" w:rsidRPr="00E43BFB">
        <w:rPr>
          <w:rFonts w:asciiTheme="majorHAnsi" w:eastAsia="Gulim" w:hAnsiTheme="majorHAnsi" w:cstheme="majorHAnsi"/>
          <w:lang w:eastAsia="ko-KR"/>
        </w:rPr>
        <w:t xml:space="preserve"> </w:t>
      </w:r>
      <w:r w:rsidR="00F81C03" w:rsidRPr="00E43BFB">
        <w:rPr>
          <w:rFonts w:asciiTheme="majorHAnsi" w:eastAsia="Gulim" w:hAnsiTheme="majorHAnsi" w:cstheme="majorHAnsi"/>
          <w:lang w:eastAsia="ko-KR"/>
        </w:rPr>
        <w:t>검색하는</w:t>
      </w:r>
      <w:r w:rsidR="00F81C03" w:rsidRPr="00E43BFB">
        <w:rPr>
          <w:rFonts w:asciiTheme="majorHAnsi" w:eastAsia="Gulim" w:hAnsiTheme="majorHAnsi" w:cstheme="majorHAnsi"/>
          <w:lang w:eastAsia="ko-KR"/>
        </w:rPr>
        <w:t xml:space="preserve"> </w:t>
      </w:r>
      <w:r w:rsidR="00F81C03" w:rsidRPr="00E43BFB">
        <w:rPr>
          <w:rFonts w:asciiTheme="majorHAnsi" w:eastAsia="Gulim" w:hAnsiTheme="majorHAnsi" w:cstheme="majorHAnsi"/>
          <w:lang w:eastAsia="ko-KR"/>
        </w:rPr>
        <w:t>것은</w:t>
      </w:r>
      <w:r w:rsidR="00F81C03" w:rsidRPr="00E43BFB">
        <w:rPr>
          <w:rFonts w:asciiTheme="majorHAnsi" w:eastAsia="Gulim" w:hAnsiTheme="majorHAnsi" w:cstheme="majorHAnsi"/>
          <w:lang w:eastAsia="ko-KR"/>
        </w:rPr>
        <w:t xml:space="preserve"> </w:t>
      </w:r>
      <w:r w:rsidR="00F81C03" w:rsidRPr="00E43BFB">
        <w:rPr>
          <w:rFonts w:asciiTheme="majorHAnsi" w:eastAsia="Gulim" w:hAnsiTheme="majorHAnsi" w:cstheme="majorHAnsi"/>
          <w:lang w:eastAsia="ko-KR"/>
        </w:rPr>
        <w:t>포함되지</w:t>
      </w:r>
      <w:r w:rsidR="00F81C03" w:rsidRPr="00E43BFB">
        <w:rPr>
          <w:rFonts w:asciiTheme="majorHAnsi" w:eastAsia="Gulim" w:hAnsiTheme="majorHAnsi" w:cstheme="majorHAnsi"/>
          <w:lang w:eastAsia="ko-KR"/>
        </w:rPr>
        <w:t xml:space="preserve"> </w:t>
      </w:r>
      <w:r w:rsidR="00F81C03" w:rsidRPr="00E43BFB">
        <w:rPr>
          <w:rFonts w:asciiTheme="majorHAnsi" w:eastAsia="Gulim" w:hAnsiTheme="majorHAnsi" w:cstheme="majorHAnsi"/>
          <w:lang w:eastAsia="ko-KR"/>
        </w:rPr>
        <w:t>않습니다</w:t>
      </w:r>
      <w:r w:rsidR="00F81C03" w:rsidRPr="00E43BFB">
        <w:rPr>
          <w:rFonts w:asciiTheme="majorHAnsi" w:eastAsia="Gulim" w:hAnsiTheme="majorHAnsi" w:cstheme="majorHAnsi"/>
          <w:lang w:eastAsia="ko-KR"/>
        </w:rPr>
        <w:t>.</w:t>
      </w:r>
    </w:p>
    <w:p w14:paraId="5DC176BC" w14:textId="77777777" w:rsidR="00F81C03" w:rsidRPr="00E43BFB" w:rsidRDefault="00F81C03" w:rsidP="00CD6E9D">
      <w:pPr>
        <w:pStyle w:val="PURBody-Indented"/>
        <w:keepNext/>
        <w:ind w:left="274"/>
        <w:rPr>
          <w:rFonts w:asciiTheme="majorHAnsi" w:eastAsia="Gulim" w:hAnsiTheme="majorHAnsi" w:cstheme="majorHAnsi"/>
          <w:lang w:eastAsia="ko-KR"/>
        </w:rPr>
      </w:pPr>
      <w:r w:rsidRPr="00E43BFB">
        <w:rPr>
          <w:rFonts w:asciiTheme="majorHAnsi" w:eastAsia="Gulim" w:hAnsiTheme="majorHAnsi" w:cstheme="majorHAnsi"/>
          <w:b/>
          <w:lang w:eastAsia="ko-KR"/>
        </w:rPr>
        <w:t>서버</w:t>
      </w:r>
    </w:p>
    <w:p w14:paraId="61F4E5B5" w14:textId="77777777" w:rsidR="00F81C03" w:rsidRPr="00E43BFB" w:rsidRDefault="00F81C03" w:rsidP="00F81C03">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서버라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말합니다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파티션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블레이드는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간주합니다</w:t>
      </w:r>
      <w:r w:rsidRPr="00E43BFB">
        <w:rPr>
          <w:rFonts w:asciiTheme="majorHAnsi" w:eastAsia="Gulim" w:hAnsiTheme="majorHAnsi" w:cstheme="majorHAnsi"/>
          <w:lang w:eastAsia="ko-KR"/>
        </w:rPr>
        <w:t>.</w:t>
      </w:r>
    </w:p>
    <w:p w14:paraId="0B1D41AD" w14:textId="77777777" w:rsidR="00F81C03" w:rsidRPr="00E43BFB" w:rsidRDefault="00F81C03" w:rsidP="00CD6E9D">
      <w:pPr>
        <w:pStyle w:val="PURBody-Indented"/>
        <w:keepNext/>
        <w:ind w:left="274"/>
        <w:rPr>
          <w:rFonts w:asciiTheme="majorHAnsi" w:eastAsia="Gulim" w:hAnsiTheme="majorHAnsi" w:cstheme="majorHAnsi"/>
          <w:lang w:eastAsia="ko-KR"/>
        </w:rPr>
      </w:pPr>
      <w:r w:rsidRPr="00E43BFB">
        <w:rPr>
          <w:rFonts w:asciiTheme="majorHAnsi" w:eastAsia="Gulim" w:hAnsiTheme="majorHAnsi" w:cstheme="majorHAnsi"/>
          <w:b/>
          <w:lang w:eastAsia="ko-KR"/>
        </w:rPr>
        <w:t>호스트</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패브릭</w:t>
      </w:r>
    </w:p>
    <w:p w14:paraId="7C6D330E" w14:textId="34907873" w:rsidR="00F81C03" w:rsidRPr="00E43BFB" w:rsidRDefault="007F33D0" w:rsidP="007F33D0">
      <w:pPr>
        <w:pStyle w:val="PURBody-Indented"/>
        <w:rPr>
          <w:rFonts w:asciiTheme="majorHAnsi" w:eastAsia="Gulim" w:hAnsiTheme="majorHAnsi" w:cstheme="majorHAnsi"/>
          <w:lang w:eastAsia="ko-KR"/>
        </w:rPr>
      </w:pPr>
      <w:r w:rsidRPr="007F33D0">
        <w:rPr>
          <w:rFonts w:ascii="Gulim" w:eastAsia="Gulim" w:hAnsi="Gulim" w:cstheme="majorHAnsi"/>
          <w:lang w:eastAsia="ko-KR"/>
        </w:rPr>
        <w:t>"</w:t>
      </w:r>
      <w:r w:rsidR="00F81C03" w:rsidRPr="00E43BFB">
        <w:rPr>
          <w:rFonts w:asciiTheme="majorHAnsi" w:eastAsia="Gulim" w:hAnsiTheme="majorHAnsi" w:cstheme="majorHAnsi"/>
          <w:szCs w:val="18"/>
          <w:lang w:eastAsia="ko-KR"/>
        </w:rPr>
        <w:t>호스트</w:t>
      </w:r>
      <w:r w:rsidR="00F81C03" w:rsidRPr="00E43BFB">
        <w:rPr>
          <w:rFonts w:asciiTheme="majorHAnsi" w:eastAsia="Gulim" w:hAnsiTheme="majorHAnsi" w:cstheme="majorHAnsi"/>
          <w:szCs w:val="18"/>
          <w:lang w:eastAsia="ko-KR"/>
        </w:rPr>
        <w:t xml:space="preserve"> </w:t>
      </w:r>
      <w:r w:rsidR="00F81C03" w:rsidRPr="00E43BFB">
        <w:rPr>
          <w:rFonts w:asciiTheme="majorHAnsi" w:eastAsia="Gulim" w:hAnsiTheme="majorHAnsi" w:cstheme="majorHAnsi"/>
          <w:szCs w:val="18"/>
          <w:lang w:eastAsia="ko-KR"/>
        </w:rPr>
        <w:t>패브릭</w:t>
      </w:r>
      <w:r w:rsidRPr="007F33D0">
        <w:rPr>
          <w:rFonts w:ascii="Gulim" w:eastAsia="Gulim" w:hAnsi="Gulim" w:cstheme="majorHAnsi"/>
          <w:lang w:eastAsia="ko-KR"/>
        </w:rPr>
        <w:t>"</w:t>
      </w:r>
      <w:r w:rsidR="00F81C03" w:rsidRPr="00E43BFB">
        <w:rPr>
          <w:rFonts w:asciiTheme="majorHAnsi" w:eastAsia="Gulim" w:hAnsiTheme="majorHAnsi" w:cstheme="majorHAnsi"/>
          <w:szCs w:val="18"/>
          <w:lang w:eastAsia="ko-KR"/>
        </w:rPr>
        <w:t>은</w:t>
      </w:r>
      <w:r w:rsidR="00F81C03" w:rsidRPr="00E43BFB">
        <w:rPr>
          <w:rFonts w:asciiTheme="majorHAnsi" w:eastAsia="Gulim" w:hAnsiTheme="majorHAnsi" w:cstheme="majorHAnsi"/>
          <w:szCs w:val="18"/>
          <w:lang w:eastAsia="ko-KR"/>
        </w:rPr>
        <w:t xml:space="preserve"> </w:t>
      </w:r>
      <w:r w:rsidR="00F81C03" w:rsidRPr="00E43BFB">
        <w:rPr>
          <w:rFonts w:asciiTheme="majorHAnsi" w:eastAsia="Gulim" w:hAnsiTheme="majorHAnsi" w:cstheme="majorHAnsi"/>
          <w:szCs w:val="18"/>
          <w:lang w:eastAsia="ko-KR"/>
        </w:rPr>
        <w:t>가상화</w:t>
      </w:r>
      <w:r w:rsidR="00F81C03" w:rsidRPr="00E43BFB">
        <w:rPr>
          <w:rFonts w:asciiTheme="majorHAnsi" w:eastAsia="Gulim" w:hAnsiTheme="majorHAnsi" w:cstheme="majorHAnsi"/>
          <w:szCs w:val="18"/>
          <w:lang w:eastAsia="ko-KR"/>
        </w:rPr>
        <w:t xml:space="preserve">, </w:t>
      </w:r>
      <w:r w:rsidR="00F81C03" w:rsidRPr="00E43BFB">
        <w:rPr>
          <w:rFonts w:asciiTheme="majorHAnsi" w:eastAsia="Gulim" w:hAnsiTheme="majorHAnsi" w:cstheme="majorHAnsi"/>
          <w:szCs w:val="18"/>
          <w:lang w:eastAsia="ko-KR"/>
        </w:rPr>
        <w:t>네트워킹</w:t>
      </w:r>
      <w:r w:rsidR="00F81C03" w:rsidRPr="00E43BFB">
        <w:rPr>
          <w:rFonts w:asciiTheme="majorHAnsi" w:eastAsia="Gulim" w:hAnsiTheme="majorHAnsi" w:cstheme="majorHAnsi"/>
          <w:szCs w:val="18"/>
          <w:lang w:eastAsia="ko-KR"/>
        </w:rPr>
        <w:t xml:space="preserve">, </w:t>
      </w:r>
      <w:r w:rsidR="00F81C03" w:rsidRPr="00E43BFB">
        <w:rPr>
          <w:rFonts w:asciiTheme="majorHAnsi" w:eastAsia="Gulim" w:hAnsiTheme="majorHAnsi" w:cstheme="majorHAnsi"/>
          <w:szCs w:val="18"/>
          <w:lang w:eastAsia="ko-KR"/>
        </w:rPr>
        <w:t>관리</w:t>
      </w:r>
      <w:r w:rsidR="00F81C03" w:rsidRPr="00E43BFB">
        <w:rPr>
          <w:rFonts w:asciiTheme="majorHAnsi" w:eastAsia="Gulim" w:hAnsiTheme="majorHAnsi" w:cstheme="majorHAnsi"/>
          <w:szCs w:val="18"/>
          <w:lang w:eastAsia="ko-KR"/>
        </w:rPr>
        <w:t xml:space="preserve"> </w:t>
      </w:r>
      <w:r w:rsidR="00F81C03" w:rsidRPr="00E43BFB">
        <w:rPr>
          <w:rFonts w:asciiTheme="majorHAnsi" w:eastAsia="Gulim" w:hAnsiTheme="majorHAnsi" w:cstheme="majorHAnsi"/>
          <w:szCs w:val="18"/>
          <w:lang w:eastAsia="ko-KR"/>
        </w:rPr>
        <w:t>및</w:t>
      </w:r>
      <w:r w:rsidR="00F81C03" w:rsidRPr="00E43BFB">
        <w:rPr>
          <w:rFonts w:asciiTheme="majorHAnsi" w:eastAsia="Gulim" w:hAnsiTheme="majorHAnsi" w:cstheme="majorHAnsi"/>
          <w:szCs w:val="18"/>
          <w:lang w:eastAsia="ko-KR"/>
        </w:rPr>
        <w:t xml:space="preserve"> </w:t>
      </w:r>
      <w:r w:rsidR="00F81C03" w:rsidRPr="00E43BFB">
        <w:rPr>
          <w:rFonts w:asciiTheme="majorHAnsi" w:eastAsia="Gulim" w:hAnsiTheme="majorHAnsi" w:cstheme="majorHAnsi"/>
          <w:szCs w:val="18"/>
          <w:lang w:eastAsia="ko-KR"/>
        </w:rPr>
        <w:t>파일</w:t>
      </w:r>
      <w:r w:rsidR="00F81C03" w:rsidRPr="00E43BFB">
        <w:rPr>
          <w:rFonts w:asciiTheme="majorHAnsi" w:eastAsia="Gulim" w:hAnsiTheme="majorHAnsi" w:cstheme="majorHAnsi"/>
          <w:szCs w:val="18"/>
          <w:lang w:eastAsia="ko-KR"/>
        </w:rPr>
        <w:t xml:space="preserve"> </w:t>
      </w:r>
      <w:r w:rsidR="00F81C03" w:rsidRPr="00E43BFB">
        <w:rPr>
          <w:rFonts w:asciiTheme="majorHAnsi" w:eastAsia="Gulim" w:hAnsiTheme="majorHAnsi" w:cstheme="majorHAnsi"/>
          <w:szCs w:val="18"/>
          <w:lang w:eastAsia="ko-KR"/>
        </w:rPr>
        <w:t>서비스를</w:t>
      </w:r>
      <w:r w:rsidR="00F81C03" w:rsidRPr="00E43BFB">
        <w:rPr>
          <w:rFonts w:asciiTheme="majorHAnsi" w:eastAsia="Gulim" w:hAnsiTheme="majorHAnsi" w:cstheme="majorHAnsi"/>
          <w:szCs w:val="18"/>
          <w:lang w:eastAsia="ko-KR"/>
        </w:rPr>
        <w:t xml:space="preserve"> </w:t>
      </w:r>
      <w:r w:rsidR="00F81C03" w:rsidRPr="00E43BFB">
        <w:rPr>
          <w:rFonts w:asciiTheme="majorHAnsi" w:eastAsia="Gulim" w:hAnsiTheme="majorHAnsi" w:cstheme="majorHAnsi"/>
          <w:szCs w:val="18"/>
          <w:lang w:eastAsia="ko-KR"/>
        </w:rPr>
        <w:t>제공하기</w:t>
      </w:r>
      <w:r w:rsidR="00F81C03" w:rsidRPr="00E43BFB">
        <w:rPr>
          <w:rFonts w:asciiTheme="majorHAnsi" w:eastAsia="Gulim" w:hAnsiTheme="majorHAnsi" w:cstheme="majorHAnsi"/>
          <w:szCs w:val="18"/>
          <w:lang w:eastAsia="ko-KR"/>
        </w:rPr>
        <w:t xml:space="preserve"> </w:t>
      </w:r>
      <w:r w:rsidR="00F81C03" w:rsidRPr="00E43BFB">
        <w:rPr>
          <w:rFonts w:asciiTheme="majorHAnsi" w:eastAsia="Gulim" w:hAnsiTheme="majorHAnsi" w:cstheme="majorHAnsi"/>
          <w:szCs w:val="18"/>
          <w:lang w:eastAsia="ko-KR"/>
        </w:rPr>
        <w:t>위해</w:t>
      </w:r>
      <w:r w:rsidR="00F81C03" w:rsidRPr="00E43BFB">
        <w:rPr>
          <w:rFonts w:asciiTheme="majorHAnsi" w:eastAsia="Gulim" w:hAnsiTheme="majorHAnsi" w:cstheme="majorHAnsi"/>
          <w:szCs w:val="18"/>
          <w:lang w:eastAsia="ko-KR"/>
        </w:rPr>
        <w:t xml:space="preserve"> </w:t>
      </w:r>
      <w:r w:rsidR="00F81C03" w:rsidRPr="00E43BFB">
        <w:rPr>
          <w:rFonts w:asciiTheme="majorHAnsi" w:eastAsia="Gulim" w:hAnsiTheme="majorHAnsi" w:cstheme="majorHAnsi"/>
          <w:szCs w:val="18"/>
          <w:lang w:eastAsia="ko-KR"/>
        </w:rPr>
        <w:t>단위별로</w:t>
      </w:r>
      <w:r w:rsidR="00F81C03" w:rsidRPr="00E43BFB">
        <w:rPr>
          <w:rFonts w:asciiTheme="majorHAnsi" w:eastAsia="Gulim" w:hAnsiTheme="majorHAnsi" w:cstheme="majorHAnsi"/>
          <w:szCs w:val="18"/>
          <w:lang w:eastAsia="ko-KR"/>
        </w:rPr>
        <w:t xml:space="preserve"> </w:t>
      </w:r>
      <w:r w:rsidR="00F81C03" w:rsidRPr="00E43BFB">
        <w:rPr>
          <w:rFonts w:asciiTheme="majorHAnsi" w:eastAsia="Gulim" w:hAnsiTheme="majorHAnsi" w:cstheme="majorHAnsi"/>
          <w:szCs w:val="18"/>
          <w:lang w:eastAsia="ko-KR"/>
        </w:rPr>
        <w:t>구성되거나</w:t>
      </w:r>
      <w:r w:rsidR="00F81C03" w:rsidRPr="00E43BFB">
        <w:rPr>
          <w:rFonts w:asciiTheme="majorHAnsi" w:eastAsia="Gulim" w:hAnsiTheme="majorHAnsi" w:cstheme="majorHAnsi"/>
          <w:szCs w:val="18"/>
          <w:lang w:eastAsia="ko-KR"/>
        </w:rPr>
        <w:t xml:space="preserve"> </w:t>
      </w:r>
      <w:r w:rsidR="00F81C03" w:rsidRPr="00E43BFB">
        <w:rPr>
          <w:rFonts w:asciiTheme="majorHAnsi" w:eastAsia="Gulim" w:hAnsiTheme="majorHAnsi" w:cstheme="majorHAnsi"/>
          <w:szCs w:val="18"/>
          <w:lang w:eastAsia="ko-KR"/>
        </w:rPr>
        <w:t>작동하는</w:t>
      </w:r>
      <w:r w:rsidR="00F81C03" w:rsidRPr="00E43BFB">
        <w:rPr>
          <w:rFonts w:asciiTheme="majorHAnsi" w:eastAsia="Gulim" w:hAnsiTheme="majorHAnsi" w:cstheme="majorHAnsi"/>
          <w:szCs w:val="18"/>
          <w:lang w:eastAsia="ko-KR"/>
        </w:rPr>
        <w:t xml:space="preserve"> </w:t>
      </w:r>
      <w:r w:rsidR="00F81C03" w:rsidRPr="00E43BFB">
        <w:rPr>
          <w:rFonts w:asciiTheme="majorHAnsi" w:eastAsia="Gulim" w:hAnsiTheme="majorHAnsi" w:cstheme="majorHAnsi"/>
          <w:szCs w:val="18"/>
          <w:lang w:eastAsia="ko-KR"/>
        </w:rPr>
        <w:t>물리적</w:t>
      </w:r>
      <w:r w:rsidR="00F81C03" w:rsidRPr="00E43BFB">
        <w:rPr>
          <w:rFonts w:asciiTheme="majorHAnsi" w:eastAsia="Gulim" w:hAnsiTheme="majorHAnsi" w:cstheme="majorHAnsi"/>
          <w:szCs w:val="18"/>
          <w:lang w:eastAsia="ko-KR"/>
        </w:rPr>
        <w:t xml:space="preserve"> </w:t>
      </w:r>
      <w:r w:rsidR="00F81C03" w:rsidRPr="00E43BFB">
        <w:rPr>
          <w:rFonts w:asciiTheme="majorHAnsi" w:eastAsia="Gulim" w:hAnsiTheme="majorHAnsi" w:cstheme="majorHAnsi"/>
          <w:szCs w:val="18"/>
          <w:lang w:eastAsia="ko-KR"/>
        </w:rPr>
        <w:t>및</w:t>
      </w:r>
      <w:r w:rsidR="00F81C03" w:rsidRPr="00E43BFB">
        <w:rPr>
          <w:rFonts w:asciiTheme="majorHAnsi" w:eastAsia="Gulim" w:hAnsiTheme="majorHAnsi" w:cstheme="majorHAnsi"/>
          <w:szCs w:val="18"/>
          <w:lang w:eastAsia="ko-KR"/>
        </w:rPr>
        <w:t xml:space="preserve"> </w:t>
      </w:r>
      <w:r w:rsidR="00F81C03" w:rsidRPr="00E43BFB">
        <w:rPr>
          <w:rFonts w:asciiTheme="majorHAnsi" w:eastAsia="Gulim" w:hAnsiTheme="majorHAnsi" w:cstheme="majorHAnsi"/>
          <w:szCs w:val="18"/>
          <w:lang w:eastAsia="ko-KR"/>
        </w:rPr>
        <w:t>가상</w:t>
      </w:r>
      <w:r w:rsidR="00F81C03" w:rsidRPr="00E43BFB">
        <w:rPr>
          <w:rFonts w:asciiTheme="majorHAnsi" w:eastAsia="Gulim" w:hAnsiTheme="majorHAnsi" w:cstheme="majorHAnsi"/>
          <w:szCs w:val="18"/>
          <w:lang w:eastAsia="ko-KR"/>
        </w:rPr>
        <w:t xml:space="preserve"> OSE</w:t>
      </w:r>
      <w:r w:rsidR="00F81C03" w:rsidRPr="00E43BFB">
        <w:rPr>
          <w:rFonts w:asciiTheme="majorHAnsi" w:eastAsia="Gulim" w:hAnsiTheme="majorHAnsi" w:cstheme="majorHAnsi"/>
          <w:szCs w:val="18"/>
          <w:lang w:eastAsia="ko-KR"/>
        </w:rPr>
        <w:t>의</w:t>
      </w:r>
      <w:r w:rsidR="00F81C03" w:rsidRPr="00E43BFB">
        <w:rPr>
          <w:rFonts w:asciiTheme="majorHAnsi" w:eastAsia="Gulim" w:hAnsiTheme="majorHAnsi" w:cstheme="majorHAnsi"/>
          <w:szCs w:val="18"/>
          <w:lang w:eastAsia="ko-KR"/>
        </w:rPr>
        <w:t xml:space="preserve"> </w:t>
      </w:r>
      <w:r w:rsidR="00F81C03" w:rsidRPr="00E43BFB">
        <w:rPr>
          <w:rFonts w:asciiTheme="majorHAnsi" w:eastAsia="Gulim" w:hAnsiTheme="majorHAnsi" w:cstheme="majorHAnsi"/>
          <w:szCs w:val="18"/>
          <w:lang w:eastAsia="ko-KR"/>
        </w:rPr>
        <w:t>모음입니다</w:t>
      </w:r>
      <w:r w:rsidR="00F81C03" w:rsidRPr="00E43BFB">
        <w:rPr>
          <w:rFonts w:asciiTheme="majorHAnsi" w:eastAsia="Gulim" w:hAnsiTheme="majorHAnsi" w:cstheme="majorHAnsi"/>
          <w:szCs w:val="18"/>
          <w:lang w:eastAsia="ko-KR"/>
        </w:rPr>
        <w:t>.</w:t>
      </w:r>
    </w:p>
    <w:p w14:paraId="044C9C8C" w14:textId="77777777" w:rsidR="00F81C03" w:rsidRPr="00606E6D" w:rsidRDefault="00F81C03" w:rsidP="00CD6E9D">
      <w:pPr>
        <w:pStyle w:val="PURBody-Indented"/>
        <w:keepNext/>
        <w:ind w:left="274"/>
        <w:rPr>
          <w:rFonts w:asciiTheme="majorHAnsi" w:eastAsia="Gulim" w:hAnsiTheme="majorHAnsi" w:cstheme="majorHAnsi"/>
          <w:b/>
          <w:bCs/>
          <w:lang w:eastAsia="ko-KR"/>
        </w:rPr>
      </w:pPr>
      <w:r w:rsidRPr="00606E6D">
        <w:rPr>
          <w:rFonts w:asciiTheme="majorHAnsi" w:eastAsia="Gulim" w:hAnsiTheme="majorHAnsi" w:cstheme="majorHAnsi"/>
          <w:b/>
          <w:bCs/>
          <w:sz w:val="20"/>
          <w:lang w:eastAsia="ko-KR"/>
        </w:rPr>
        <w:t>라이선스</w:t>
      </w:r>
      <w:r w:rsidRPr="00606E6D">
        <w:rPr>
          <w:rFonts w:asciiTheme="majorHAnsi" w:eastAsia="Gulim" w:hAnsiTheme="majorHAnsi" w:cstheme="majorHAnsi"/>
          <w:b/>
          <w:bCs/>
          <w:sz w:val="20"/>
          <w:lang w:eastAsia="ko-KR"/>
        </w:rPr>
        <w:t xml:space="preserve"> </w:t>
      </w:r>
      <w:r w:rsidRPr="00606E6D">
        <w:rPr>
          <w:rFonts w:asciiTheme="majorHAnsi" w:eastAsia="Gulim" w:hAnsiTheme="majorHAnsi" w:cstheme="majorHAnsi"/>
          <w:b/>
          <w:bCs/>
          <w:sz w:val="20"/>
          <w:lang w:eastAsia="ko-KR"/>
        </w:rPr>
        <w:t>할당</w:t>
      </w:r>
    </w:p>
    <w:p w14:paraId="0A1E4F19" w14:textId="77777777" w:rsidR="00F81C03" w:rsidRPr="00E43BFB" w:rsidRDefault="00F81C03" w:rsidP="00F81C03">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할당한다는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간단히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지정하여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의미합니다</w:t>
      </w:r>
      <w:r w:rsidRPr="00E43BFB">
        <w:rPr>
          <w:rFonts w:asciiTheme="majorHAnsi" w:eastAsia="Gulim" w:hAnsiTheme="majorHAnsi" w:cstheme="majorHAnsi"/>
          <w:lang w:eastAsia="ko-KR"/>
        </w:rPr>
        <w:t>.</w:t>
      </w:r>
    </w:p>
    <w:p w14:paraId="4D8330DD" w14:textId="77777777" w:rsidR="00F81C03" w:rsidRPr="00E43BFB" w:rsidRDefault="00F81C03" w:rsidP="00CD6E9D">
      <w:pPr>
        <w:pStyle w:val="PURBody-Indented"/>
        <w:keepNext/>
        <w:ind w:left="274"/>
        <w:rPr>
          <w:rFonts w:asciiTheme="majorHAnsi" w:eastAsia="Gulim" w:hAnsiTheme="majorHAnsi" w:cstheme="majorHAnsi"/>
          <w:lang w:eastAsia="ko-KR"/>
        </w:rPr>
      </w:pPr>
      <w:r w:rsidRPr="00E43BFB">
        <w:rPr>
          <w:rFonts w:asciiTheme="majorHAnsi" w:eastAsia="Gulim" w:hAnsiTheme="majorHAnsi" w:cstheme="majorHAnsi"/>
          <w:b/>
          <w:lang w:eastAsia="ko-KR"/>
        </w:rPr>
        <w:t>실제</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및</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가상</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프로세서</w:t>
      </w:r>
    </w:p>
    <w:p w14:paraId="3CF6778F" w14:textId="77777777" w:rsidR="00F81C03" w:rsidRPr="00E43BFB" w:rsidRDefault="00F81C03" w:rsidP="00F81C03">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의미합니다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환경에서는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에뮬레이트된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의미합니다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기반이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스레드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가지는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간주됩니다</w:t>
      </w:r>
      <w:r w:rsidRPr="00E43BFB">
        <w:rPr>
          <w:rFonts w:asciiTheme="majorHAnsi" w:eastAsia="Gulim" w:hAnsiTheme="majorHAnsi" w:cstheme="majorHAnsi"/>
          <w:lang w:eastAsia="ko-KR"/>
        </w:rPr>
        <w:t>.</w:t>
      </w:r>
    </w:p>
    <w:p w14:paraId="56558AA8" w14:textId="77777777" w:rsidR="00F81C03" w:rsidRPr="00E43BFB" w:rsidRDefault="00F81C03" w:rsidP="00CD6E9D">
      <w:pPr>
        <w:pStyle w:val="PURBody-Indented"/>
        <w:keepNext/>
        <w:ind w:left="274"/>
        <w:rPr>
          <w:rFonts w:asciiTheme="majorHAnsi" w:eastAsia="Gulim" w:hAnsiTheme="majorHAnsi" w:cstheme="majorHAnsi"/>
          <w:lang w:eastAsia="ko-KR"/>
        </w:rPr>
      </w:pPr>
      <w:r w:rsidRPr="00E43BFB">
        <w:rPr>
          <w:rFonts w:asciiTheme="majorHAnsi" w:eastAsia="Gulim" w:hAnsiTheme="majorHAnsi" w:cstheme="majorHAnsi"/>
          <w:b/>
          <w:lang w:eastAsia="ko-KR"/>
        </w:rPr>
        <w:t>실제</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코어</w:t>
      </w:r>
    </w:p>
    <w:p w14:paraId="2AB5237A" w14:textId="77777777" w:rsidR="00F81C03" w:rsidRPr="00E43BFB" w:rsidRDefault="00F81C03" w:rsidP="00F81C03">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코어입니다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이상의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구성됩니다</w:t>
      </w:r>
      <w:r w:rsidRPr="00E43BFB">
        <w:rPr>
          <w:rFonts w:asciiTheme="majorHAnsi" w:eastAsia="Gulim" w:hAnsiTheme="majorHAnsi" w:cstheme="majorHAnsi"/>
          <w:lang w:eastAsia="ko-KR"/>
        </w:rPr>
        <w:t>.</w:t>
      </w:r>
    </w:p>
    <w:p w14:paraId="021ECE00" w14:textId="77777777" w:rsidR="00F81C03" w:rsidRPr="00E43BFB" w:rsidRDefault="00F81C03" w:rsidP="00CD6E9D">
      <w:pPr>
        <w:pStyle w:val="PURBody-Indented"/>
        <w:keepNext/>
        <w:ind w:left="274"/>
        <w:rPr>
          <w:rFonts w:asciiTheme="majorHAnsi" w:eastAsia="Gulim" w:hAnsiTheme="majorHAnsi" w:cstheme="majorHAnsi"/>
          <w:lang w:eastAsia="ko-KR"/>
        </w:rPr>
      </w:pPr>
      <w:r w:rsidRPr="00E43BFB">
        <w:rPr>
          <w:rFonts w:asciiTheme="majorHAnsi" w:eastAsia="Gulim" w:hAnsiTheme="majorHAnsi" w:cstheme="majorHAnsi"/>
          <w:b/>
          <w:lang w:eastAsia="ko-KR"/>
        </w:rPr>
        <w:t>하드웨어</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스레드</w:t>
      </w:r>
    </w:p>
    <w:p w14:paraId="72D17ED5" w14:textId="77777777" w:rsidR="00F81C03" w:rsidRPr="00E43BFB" w:rsidRDefault="00F81C03" w:rsidP="00F81C03">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스레드란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하이퍼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스레드입니다</w:t>
      </w:r>
      <w:r w:rsidRPr="00E43BFB">
        <w:rPr>
          <w:rFonts w:asciiTheme="majorHAnsi" w:eastAsia="Gulim" w:hAnsiTheme="majorHAnsi" w:cstheme="majorHAnsi"/>
          <w:lang w:eastAsia="ko-KR"/>
        </w:rPr>
        <w:t>.</w:t>
      </w:r>
    </w:p>
    <w:p w14:paraId="69FBB15B" w14:textId="77777777" w:rsidR="00F81C03" w:rsidRPr="00E43BFB" w:rsidRDefault="00F81C03" w:rsidP="00CD6E9D">
      <w:pPr>
        <w:pStyle w:val="PURBody-Indented"/>
        <w:keepNext/>
        <w:ind w:left="274"/>
        <w:rPr>
          <w:rFonts w:asciiTheme="majorHAnsi" w:eastAsia="Gulim" w:hAnsiTheme="majorHAnsi" w:cstheme="majorHAnsi"/>
          <w:lang w:eastAsia="ko-KR"/>
        </w:rPr>
      </w:pPr>
      <w:r w:rsidRPr="00E43BFB">
        <w:rPr>
          <w:rFonts w:asciiTheme="majorHAnsi" w:eastAsia="Gulim" w:hAnsiTheme="majorHAnsi" w:cstheme="majorHAnsi"/>
          <w:b/>
          <w:lang w:eastAsia="ko-KR"/>
        </w:rPr>
        <w:lastRenderedPageBreak/>
        <w:t>가상</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코어</w:t>
      </w:r>
    </w:p>
    <w:p w14:paraId="77CFEA43" w14:textId="77777777" w:rsidR="00F81C03" w:rsidRPr="00E43BFB" w:rsidRDefault="00F81C03" w:rsidP="00F81C03">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에뮬레이트된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처리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단위입니다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이상의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스레드의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표현입니다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이상의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사용합니다</w:t>
      </w:r>
      <w:r w:rsidRPr="00E43BFB">
        <w:rPr>
          <w:rFonts w:asciiTheme="majorHAnsi" w:eastAsia="Gulim" w:hAnsiTheme="majorHAnsi" w:cstheme="majorHAnsi"/>
          <w:lang w:eastAsia="ko-KR"/>
        </w:rPr>
        <w:t>.</w:t>
      </w:r>
    </w:p>
    <w:p w14:paraId="7E5B165B" w14:textId="77777777" w:rsidR="00F81C03" w:rsidRPr="00E43BFB" w:rsidRDefault="00F81C03" w:rsidP="00CD6E9D">
      <w:pPr>
        <w:pStyle w:val="PURBody-Indented"/>
        <w:keepNext/>
        <w:ind w:left="274"/>
        <w:rPr>
          <w:rFonts w:asciiTheme="majorHAnsi" w:eastAsia="Gulim" w:hAnsiTheme="majorHAnsi" w:cstheme="majorHAnsi"/>
          <w:lang w:eastAsia="ko-KR"/>
        </w:rPr>
      </w:pPr>
      <w:r w:rsidRPr="00E43BFB">
        <w:rPr>
          <w:rFonts w:asciiTheme="majorHAnsi" w:eastAsia="Gulim" w:hAnsiTheme="majorHAnsi" w:cstheme="majorHAnsi"/>
          <w:b/>
          <w:lang w:eastAsia="ko-KR"/>
        </w:rPr>
        <w:t>코어</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인수</w:t>
      </w:r>
    </w:p>
    <w:p w14:paraId="07759161" w14:textId="77777777" w:rsidR="00F81C03" w:rsidRPr="00E43BFB" w:rsidRDefault="00F81C03" w:rsidP="00F81C03">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코어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인수란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결정하기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숫자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값입니다</w:t>
      </w:r>
      <w:r w:rsidRPr="00E43BFB">
        <w:rPr>
          <w:rFonts w:asciiTheme="majorHAnsi" w:eastAsia="Gulim" w:hAnsiTheme="majorHAnsi" w:cstheme="majorHAnsi"/>
          <w:lang w:eastAsia="ko-KR"/>
        </w:rPr>
        <w:t>.</w:t>
      </w:r>
    </w:p>
    <w:bookmarkEnd w:id="39"/>
    <w:p w14:paraId="5ED6BE68" w14:textId="77777777" w:rsidR="000A570B" w:rsidRPr="00606E6D" w:rsidRDefault="000A570B" w:rsidP="000A570B">
      <w:pPr>
        <w:pStyle w:val="PURHeading2"/>
        <w:rPr>
          <w:rFonts w:asciiTheme="majorHAnsi" w:eastAsia="Gulim" w:hAnsiTheme="majorHAnsi" w:cstheme="majorHAnsi"/>
          <w:b/>
          <w:bCs/>
          <w:lang w:eastAsia="ko-KR"/>
        </w:rPr>
      </w:pPr>
      <w:r w:rsidRPr="00606E6D">
        <w:rPr>
          <w:rFonts w:asciiTheme="majorHAnsi" w:eastAsia="Gulim" w:hAnsiTheme="majorHAnsi" w:cstheme="majorHAnsi"/>
          <w:b/>
          <w:bCs/>
          <w:lang w:eastAsia="ko-KR"/>
        </w:rPr>
        <w:t>사용</w:t>
      </w:r>
      <w:r w:rsidRPr="00606E6D">
        <w:rPr>
          <w:rFonts w:asciiTheme="majorHAnsi" w:eastAsia="Gulim" w:hAnsiTheme="majorHAnsi" w:cstheme="majorHAnsi"/>
          <w:b/>
          <w:bCs/>
          <w:lang w:eastAsia="ko-KR"/>
        </w:rPr>
        <w:t xml:space="preserve"> </w:t>
      </w:r>
      <w:r w:rsidRPr="00606E6D">
        <w:rPr>
          <w:rFonts w:asciiTheme="majorHAnsi" w:eastAsia="Gulim" w:hAnsiTheme="majorHAnsi" w:cstheme="majorHAnsi"/>
          <w:b/>
          <w:bCs/>
          <w:lang w:eastAsia="ko-KR"/>
        </w:rPr>
        <w:t>권한</w:t>
      </w:r>
    </w:p>
    <w:p w14:paraId="6F538667" w14:textId="77777777"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준수하는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바와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72580976" w14:textId="77777777" w:rsidR="000A570B" w:rsidRPr="00606E6D" w:rsidRDefault="000A570B" w:rsidP="000A570B">
      <w:pPr>
        <w:pStyle w:val="PURHeading2"/>
        <w:rPr>
          <w:rFonts w:asciiTheme="majorHAnsi" w:eastAsia="Gulim" w:hAnsiTheme="majorHAnsi" w:cstheme="majorHAnsi"/>
          <w:b/>
          <w:bCs/>
          <w:lang w:eastAsia="ko-KR"/>
        </w:rPr>
      </w:pPr>
      <w:r w:rsidRPr="00606E6D">
        <w:rPr>
          <w:rFonts w:asciiTheme="majorHAnsi" w:eastAsia="Gulim" w:hAnsiTheme="majorHAnsi" w:cstheme="majorHAnsi"/>
          <w:b/>
          <w:bCs/>
          <w:lang w:eastAsia="ko-KR"/>
        </w:rPr>
        <w:t>기타</w:t>
      </w:r>
      <w:r w:rsidRPr="00606E6D">
        <w:rPr>
          <w:rFonts w:asciiTheme="majorHAnsi" w:eastAsia="Gulim" w:hAnsiTheme="majorHAnsi" w:cstheme="majorHAnsi"/>
          <w:b/>
          <w:bCs/>
          <w:lang w:eastAsia="ko-KR"/>
        </w:rPr>
        <w:t xml:space="preserve"> </w:t>
      </w:r>
      <w:r w:rsidRPr="00606E6D">
        <w:rPr>
          <w:rFonts w:asciiTheme="majorHAnsi" w:eastAsia="Gulim" w:hAnsiTheme="majorHAnsi" w:cstheme="majorHAnsi"/>
          <w:b/>
          <w:bCs/>
          <w:lang w:eastAsia="ko-KR"/>
        </w:rPr>
        <w:t>버전에</w:t>
      </w:r>
      <w:r w:rsidRPr="00606E6D">
        <w:rPr>
          <w:rFonts w:asciiTheme="majorHAnsi" w:eastAsia="Gulim" w:hAnsiTheme="majorHAnsi" w:cstheme="majorHAnsi"/>
          <w:b/>
          <w:bCs/>
          <w:lang w:eastAsia="ko-KR"/>
        </w:rPr>
        <w:t xml:space="preserve"> </w:t>
      </w:r>
      <w:r w:rsidRPr="00606E6D">
        <w:rPr>
          <w:rFonts w:asciiTheme="majorHAnsi" w:eastAsia="Gulim" w:hAnsiTheme="majorHAnsi" w:cstheme="majorHAnsi"/>
          <w:b/>
          <w:bCs/>
          <w:lang w:eastAsia="ko-KR"/>
        </w:rPr>
        <w:t>대한</w:t>
      </w:r>
      <w:r w:rsidRPr="00606E6D">
        <w:rPr>
          <w:rFonts w:asciiTheme="majorHAnsi" w:eastAsia="Gulim" w:hAnsiTheme="majorHAnsi" w:cstheme="majorHAnsi"/>
          <w:b/>
          <w:bCs/>
          <w:lang w:eastAsia="ko-KR"/>
        </w:rPr>
        <w:t xml:space="preserve"> </w:t>
      </w:r>
      <w:r w:rsidRPr="00606E6D">
        <w:rPr>
          <w:rFonts w:asciiTheme="majorHAnsi" w:eastAsia="Gulim" w:hAnsiTheme="majorHAnsi" w:cstheme="majorHAnsi"/>
          <w:b/>
          <w:bCs/>
          <w:lang w:eastAsia="ko-KR"/>
        </w:rPr>
        <w:t>사용</w:t>
      </w:r>
      <w:r w:rsidRPr="00606E6D">
        <w:rPr>
          <w:rFonts w:asciiTheme="majorHAnsi" w:eastAsia="Gulim" w:hAnsiTheme="majorHAnsi" w:cstheme="majorHAnsi"/>
          <w:b/>
          <w:bCs/>
          <w:lang w:eastAsia="ko-KR"/>
        </w:rPr>
        <w:t xml:space="preserve"> </w:t>
      </w:r>
      <w:r w:rsidRPr="00606E6D">
        <w:rPr>
          <w:rFonts w:asciiTheme="majorHAnsi" w:eastAsia="Gulim" w:hAnsiTheme="majorHAnsi" w:cstheme="majorHAnsi"/>
          <w:b/>
          <w:bCs/>
          <w:lang w:eastAsia="ko-KR"/>
        </w:rPr>
        <w:t>권한</w:t>
      </w:r>
    </w:p>
    <w:p w14:paraId="366FF15F" w14:textId="63D08C66"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제품에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이상의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사본이나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7F8BACF0" w14:textId="77777777" w:rsidR="000A570B" w:rsidRPr="00E43BFB" w:rsidRDefault="000A570B" w:rsidP="000A570B">
      <w:pPr>
        <w:pStyle w:val="PURBullet-Indented"/>
        <w:rPr>
          <w:rFonts w:asciiTheme="majorHAnsi" w:eastAsia="Gulim" w:hAnsiTheme="majorHAnsi" w:cstheme="majorHAnsi"/>
        </w:rPr>
      </w:pPr>
      <w:r w:rsidRPr="00E43BFB">
        <w:rPr>
          <w:rFonts w:asciiTheme="majorHAnsi" w:eastAsia="Gulim" w:hAnsiTheme="majorHAnsi" w:cstheme="majorHAnsi"/>
        </w:rPr>
        <w:t>이전</w:t>
      </w:r>
      <w:r w:rsidRPr="00E43BFB">
        <w:rPr>
          <w:rFonts w:asciiTheme="majorHAnsi" w:eastAsia="Gulim" w:hAnsiTheme="majorHAnsi" w:cstheme="majorHAnsi"/>
        </w:rPr>
        <w:t xml:space="preserve"> </w:t>
      </w:r>
      <w:r w:rsidRPr="00E43BFB">
        <w:rPr>
          <w:rFonts w:asciiTheme="majorHAnsi" w:eastAsia="Gulim" w:hAnsiTheme="majorHAnsi" w:cstheme="majorHAnsi"/>
        </w:rPr>
        <w:t>버전</w:t>
      </w:r>
    </w:p>
    <w:p w14:paraId="2C7674D1" w14:textId="77777777" w:rsidR="000A570B" w:rsidRPr="00E43BFB" w:rsidRDefault="000A570B" w:rsidP="000A570B">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허용된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언어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p>
    <w:p w14:paraId="576C32B1" w14:textId="77777777" w:rsidR="000A570B" w:rsidRPr="00E43BFB" w:rsidRDefault="000A570B" w:rsidP="000A570B">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플랫폼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예</w:t>
      </w:r>
      <w:r w:rsidRPr="00E43BFB">
        <w:rPr>
          <w:rFonts w:asciiTheme="majorHAnsi" w:eastAsia="Gulim" w:hAnsiTheme="majorHAnsi" w:cstheme="majorHAnsi"/>
          <w:lang w:eastAsia="ko-KR"/>
        </w:rPr>
        <w:t>: 32</w:t>
      </w:r>
      <w:r w:rsidRPr="00E43BFB">
        <w:rPr>
          <w:rFonts w:asciiTheme="majorHAnsi" w:eastAsia="Gulim" w:hAnsiTheme="majorHAnsi" w:cstheme="majorHAnsi"/>
          <w:lang w:eastAsia="ko-KR"/>
        </w:rPr>
        <w:t>비트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64</w:t>
      </w:r>
      <w:r w:rsidRPr="00E43BFB">
        <w:rPr>
          <w:rFonts w:asciiTheme="majorHAnsi" w:eastAsia="Gulim" w:hAnsiTheme="majorHAnsi" w:cstheme="majorHAnsi"/>
          <w:lang w:eastAsia="ko-KR"/>
        </w:rPr>
        <w:t>비트</w:t>
      </w:r>
      <w:r w:rsidRPr="00E43BFB">
        <w:rPr>
          <w:rFonts w:asciiTheme="majorHAnsi" w:eastAsia="Gulim" w:hAnsiTheme="majorHAnsi" w:cstheme="majorHAnsi"/>
          <w:lang w:eastAsia="ko-KR"/>
        </w:rPr>
        <w:t>).</w:t>
      </w:r>
    </w:p>
    <w:p w14:paraId="6CE1960D" w14:textId="77777777"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제외하고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25466430" w14:textId="77777777" w:rsidR="000A570B" w:rsidRPr="00606E6D" w:rsidRDefault="000A570B" w:rsidP="000A570B">
      <w:pPr>
        <w:pStyle w:val="PURHeading2"/>
        <w:rPr>
          <w:rFonts w:asciiTheme="majorHAnsi" w:eastAsia="Gulim" w:hAnsiTheme="majorHAnsi" w:cstheme="majorHAnsi"/>
          <w:b/>
          <w:bCs/>
          <w:lang w:eastAsia="ko-KR"/>
        </w:rPr>
      </w:pPr>
      <w:r w:rsidRPr="00606E6D">
        <w:rPr>
          <w:rFonts w:asciiTheme="majorHAnsi" w:eastAsia="Gulim" w:hAnsiTheme="majorHAnsi" w:cstheme="majorHAnsi"/>
          <w:b/>
          <w:bCs/>
          <w:lang w:eastAsia="ko-KR"/>
        </w:rPr>
        <w:t>적용되는</w:t>
      </w:r>
      <w:r w:rsidRPr="00606E6D">
        <w:rPr>
          <w:rFonts w:asciiTheme="majorHAnsi" w:eastAsia="Gulim" w:hAnsiTheme="majorHAnsi" w:cstheme="majorHAnsi"/>
          <w:b/>
          <w:bCs/>
          <w:lang w:eastAsia="ko-KR"/>
        </w:rPr>
        <w:t xml:space="preserve"> </w:t>
      </w:r>
      <w:r w:rsidRPr="00606E6D">
        <w:rPr>
          <w:rFonts w:asciiTheme="majorHAnsi" w:eastAsia="Gulim" w:hAnsiTheme="majorHAnsi" w:cstheme="majorHAnsi"/>
          <w:b/>
          <w:bCs/>
          <w:lang w:eastAsia="ko-KR"/>
        </w:rPr>
        <w:t>사용권</w:t>
      </w:r>
    </w:p>
    <w:p w14:paraId="187E5BD5" w14:textId="20B90BEE"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bCs/>
          <w:szCs w:val="18"/>
          <w:lang w:eastAsia="ko-KR"/>
        </w:rPr>
        <w:t>고객이</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제품</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버전으로</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소프트웨어</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서비스를</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처음</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제공할</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때</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서비스</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제공업체</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사용</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권한의</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제품</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사용</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권한은</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계약</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기간</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동안</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효력을</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유지합니다</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단</w:t>
      </w:r>
      <w:r w:rsidRPr="00E43BFB">
        <w:rPr>
          <w:rFonts w:asciiTheme="majorHAnsi" w:eastAsia="Gulim" w:hAnsiTheme="majorHAnsi" w:cstheme="majorHAnsi"/>
          <w:bCs/>
          <w:szCs w:val="18"/>
          <w:lang w:eastAsia="ko-KR"/>
        </w:rPr>
        <w:t>, (1) Microsoft</w:t>
      </w:r>
      <w:r w:rsidRPr="00E43BFB">
        <w:rPr>
          <w:rFonts w:asciiTheme="majorHAnsi" w:eastAsia="Gulim" w:hAnsiTheme="majorHAnsi" w:cstheme="majorHAnsi"/>
          <w:bCs/>
          <w:szCs w:val="18"/>
          <w:lang w:eastAsia="ko-KR"/>
        </w:rPr>
        <w:t>가</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새</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버전의</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제품을</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출시하고</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고객이</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해당</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새</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버전을</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사용하는</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경우</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고객은</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새</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버전에</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대한</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사용</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권한을</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준수하고</w:t>
      </w:r>
      <w:r w:rsidRPr="00E43BFB">
        <w:rPr>
          <w:rFonts w:asciiTheme="majorHAnsi" w:eastAsia="Gulim" w:hAnsiTheme="majorHAnsi" w:cstheme="majorHAnsi"/>
          <w:bCs/>
          <w:szCs w:val="18"/>
          <w:lang w:eastAsia="ko-KR"/>
        </w:rPr>
        <w:t xml:space="preserve">, (2) </w:t>
      </w:r>
      <w:r w:rsidRPr="00E43BFB">
        <w:rPr>
          <w:rFonts w:asciiTheme="majorHAnsi" w:eastAsia="Gulim" w:hAnsiTheme="majorHAnsi" w:cstheme="majorHAnsi"/>
          <w:bCs/>
          <w:szCs w:val="18"/>
          <w:lang w:eastAsia="ko-KR"/>
        </w:rPr>
        <w:t>고객이</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이전</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버전의</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제품으로</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소프트웨어</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서비스를</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제공하는</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경우에는</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현재</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계약에</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따라</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해당</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제품으로</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처음</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소프트웨어</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서비스를</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제공할</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때</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서비스</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제공업체</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사용</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권한의</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해당</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제품</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버전에</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대한</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사용</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권한이</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적용됩니다</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이때</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원래</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사용했던</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버전에</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속하지</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않는</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구성</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요소가</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제품에</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들어</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있으면</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그</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구성</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요소에만</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해당하는</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모든</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후속</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사용</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권한은</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그</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구성</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요소에</w:t>
      </w:r>
      <w:r w:rsidRPr="00E43BFB">
        <w:rPr>
          <w:rFonts w:asciiTheme="majorHAnsi" w:eastAsia="Gulim" w:hAnsiTheme="majorHAnsi" w:cstheme="majorHAnsi"/>
          <w:bCs/>
          <w:szCs w:val="18"/>
          <w:lang w:eastAsia="ko-KR"/>
        </w:rPr>
        <w:t xml:space="preserve"> </w:t>
      </w:r>
      <w:r w:rsidRPr="00E43BFB">
        <w:rPr>
          <w:rFonts w:asciiTheme="majorHAnsi" w:eastAsia="Gulim" w:hAnsiTheme="majorHAnsi" w:cstheme="majorHAnsi"/>
          <w:bCs/>
          <w:szCs w:val="18"/>
          <w:lang w:eastAsia="ko-KR"/>
        </w:rPr>
        <w:t>적용됩니다</w:t>
      </w:r>
      <w:r w:rsidRPr="00E43BFB">
        <w:rPr>
          <w:rFonts w:asciiTheme="majorHAnsi" w:eastAsia="Gulim" w:hAnsiTheme="majorHAnsi" w:cstheme="majorHAnsi"/>
          <w:bCs/>
          <w:szCs w:val="18"/>
          <w:lang w:eastAsia="ko-KR"/>
        </w:rPr>
        <w:t>.</w:t>
      </w:r>
    </w:p>
    <w:p w14:paraId="4295BE6A" w14:textId="36AF474B" w:rsidR="000A570B" w:rsidRPr="00606E6D" w:rsidRDefault="000A570B" w:rsidP="000A570B">
      <w:pPr>
        <w:pStyle w:val="PURHeading2"/>
        <w:rPr>
          <w:rFonts w:asciiTheme="majorHAnsi" w:eastAsia="Gulim" w:hAnsiTheme="majorHAnsi" w:cstheme="majorHAnsi"/>
          <w:b/>
          <w:bCs/>
          <w:lang w:eastAsia="ko-KR"/>
        </w:rPr>
      </w:pPr>
      <w:r w:rsidRPr="00606E6D">
        <w:rPr>
          <w:rFonts w:asciiTheme="majorHAnsi" w:eastAsia="Gulim" w:hAnsiTheme="majorHAnsi" w:cstheme="majorHAnsi"/>
          <w:b/>
          <w:bCs/>
          <w:lang w:eastAsia="ko-KR"/>
        </w:rPr>
        <w:t>재해</w:t>
      </w:r>
      <w:r w:rsidRPr="00606E6D">
        <w:rPr>
          <w:rFonts w:asciiTheme="majorHAnsi" w:eastAsia="Gulim" w:hAnsiTheme="majorHAnsi" w:cstheme="majorHAnsi"/>
          <w:b/>
          <w:bCs/>
          <w:lang w:eastAsia="ko-KR"/>
        </w:rPr>
        <w:t xml:space="preserve"> </w:t>
      </w:r>
      <w:r w:rsidRPr="00606E6D">
        <w:rPr>
          <w:rFonts w:asciiTheme="majorHAnsi" w:eastAsia="Gulim" w:hAnsiTheme="majorHAnsi" w:cstheme="majorHAnsi"/>
          <w:b/>
          <w:bCs/>
          <w:lang w:eastAsia="ko-KR"/>
        </w:rPr>
        <w:t>복구</w:t>
      </w:r>
      <w:r w:rsidRPr="00606E6D">
        <w:rPr>
          <w:rFonts w:asciiTheme="majorHAnsi" w:eastAsia="Gulim" w:hAnsiTheme="majorHAnsi" w:cstheme="majorHAnsi"/>
          <w:b/>
          <w:bCs/>
          <w:lang w:eastAsia="ko-KR"/>
        </w:rPr>
        <w:t xml:space="preserve"> </w:t>
      </w:r>
      <w:r w:rsidRPr="00606E6D">
        <w:rPr>
          <w:rFonts w:asciiTheme="majorHAnsi" w:eastAsia="Gulim" w:hAnsiTheme="majorHAnsi" w:cstheme="majorHAnsi"/>
          <w:b/>
          <w:bCs/>
          <w:lang w:eastAsia="ko-KR"/>
        </w:rPr>
        <w:t>권한</w:t>
      </w:r>
    </w:p>
    <w:p w14:paraId="05B6BFA7" w14:textId="7824CB5B" w:rsidR="000A570B" w:rsidRPr="00E43BFB" w:rsidRDefault="000A570B" w:rsidP="00D6363C">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백업</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임시로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071CFEA1" w14:textId="77777777" w:rsidR="00D6363C" w:rsidRPr="00E43BFB" w:rsidRDefault="00D6363C" w:rsidP="00D6363C">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재해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예외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동안에만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7E612427" w14:textId="77777777" w:rsidR="00D6363C" w:rsidRPr="00E43BFB" w:rsidRDefault="00D6363C" w:rsidP="00D6363C">
      <w:pPr>
        <w:pStyle w:val="PURBullet"/>
        <w:rPr>
          <w:rFonts w:asciiTheme="majorHAnsi" w:eastAsia="Gulim" w:hAnsiTheme="majorHAnsi" w:cstheme="majorHAnsi"/>
          <w:lang w:eastAsia="ko-KR"/>
        </w:rPr>
      </w:pPr>
      <w:r w:rsidRPr="00E43BFB">
        <w:rPr>
          <w:rFonts w:asciiTheme="majorHAnsi" w:eastAsia="Gulim" w:hAnsiTheme="majorHAnsi" w:cstheme="majorHAnsi"/>
          <w:lang w:eastAsia="ko-KR"/>
        </w:rPr>
        <w:t>90</w:t>
      </w:r>
      <w:r w:rsidRPr="00E43BFB">
        <w:rPr>
          <w:rFonts w:asciiTheme="majorHAnsi" w:eastAsia="Gulim" w:hAnsiTheme="majorHAnsi" w:cstheme="majorHAnsi"/>
          <w:lang w:eastAsia="ko-KR"/>
        </w:rPr>
        <w:t>일에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주씩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짧은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간격으로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동안</w:t>
      </w:r>
    </w:p>
    <w:p w14:paraId="6FB4EFCE" w14:textId="77777777" w:rsidR="00D6363C" w:rsidRPr="00E43BFB" w:rsidRDefault="00D6363C" w:rsidP="00D6363C">
      <w:pPr>
        <w:pStyle w:val="PURBullet"/>
        <w:rPr>
          <w:rFonts w:asciiTheme="majorHAnsi" w:eastAsia="Gulim" w:hAnsiTheme="majorHAnsi" w:cstheme="majorHAnsi"/>
          <w:lang w:eastAsia="ko-KR"/>
        </w:rPr>
      </w:pPr>
      <w:r w:rsidRPr="00E43BFB">
        <w:rPr>
          <w:rFonts w:asciiTheme="majorHAnsi" w:eastAsia="Gulim" w:hAnsiTheme="majorHAnsi" w:cstheme="majorHAnsi"/>
          <w:lang w:eastAsia="ko-KR"/>
        </w:rPr>
        <w:t>재해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발생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프로덕션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가동</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중지된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p>
    <w:p w14:paraId="0B60A84D" w14:textId="77777777" w:rsidR="00D6363C" w:rsidRPr="00E43BFB" w:rsidRDefault="00D6363C" w:rsidP="00D6363C">
      <w:pPr>
        <w:pStyle w:val="PURBullet"/>
        <w:rPr>
          <w:rFonts w:asciiTheme="majorHAnsi" w:eastAsia="Gulim" w:hAnsiTheme="majorHAnsi" w:cstheme="majorHAnsi"/>
          <w:lang w:eastAsia="ko-KR"/>
        </w:rPr>
      </w:pPr>
      <w:r w:rsidRPr="00E43BFB">
        <w:rPr>
          <w:rFonts w:asciiTheme="majorHAnsi" w:eastAsia="Gulim" w:hAnsiTheme="majorHAnsi" w:cstheme="majorHAnsi"/>
          <w:lang w:eastAsia="ko-KR"/>
        </w:rPr>
        <w:t>재해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발생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짧은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프로덕션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전환을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돕기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p>
    <w:p w14:paraId="46356D08" w14:textId="77777777" w:rsidR="000B134A" w:rsidRPr="00E43BFB" w:rsidRDefault="000B134A" w:rsidP="000B134A">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재해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사용하려면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준수해야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0AA49A6F" w14:textId="77777777" w:rsidR="000B134A" w:rsidRPr="00E43BFB" w:rsidRDefault="000B134A" w:rsidP="000B134A">
      <w:pPr>
        <w:pStyle w:val="PURBullet-Indented"/>
        <w:numPr>
          <w:ilvl w:val="0"/>
          <w:numId w:val="31"/>
        </w:numPr>
        <w:rPr>
          <w:rFonts w:asciiTheme="majorHAnsi" w:eastAsia="Gulim" w:hAnsiTheme="majorHAnsi" w:cstheme="majorHAnsi"/>
          <w:lang w:eastAsia="ko-KR"/>
        </w:rPr>
      </w:pPr>
      <w:r w:rsidRPr="00E43BFB">
        <w:rPr>
          <w:rFonts w:asciiTheme="majorHAnsi" w:eastAsia="Gulim" w:hAnsiTheme="majorHAnsi" w:cstheme="majorHAnsi"/>
          <w:lang w:eastAsia="ko-KR"/>
        </w:rPr>
        <w:t>위와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실행해서는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w:t>
      </w:r>
    </w:p>
    <w:p w14:paraId="67C55596" w14:textId="77777777" w:rsidR="000B134A" w:rsidRPr="00E43BFB" w:rsidRDefault="000B134A" w:rsidP="000B134A">
      <w:pPr>
        <w:pStyle w:val="PURBullet-Indented"/>
        <w:numPr>
          <w:ilvl w:val="0"/>
          <w:numId w:val="31"/>
        </w:numPr>
        <w:rPr>
          <w:rFonts w:asciiTheme="majorHAnsi" w:eastAsia="Gulim" w:hAnsiTheme="majorHAnsi" w:cstheme="majorHAnsi"/>
          <w:lang w:eastAsia="ko-KR"/>
        </w:rPr>
      </w:pPr>
      <w:r w:rsidRPr="00E43BFB">
        <w:rPr>
          <w:rFonts w:asciiTheme="majorHAnsi" w:eastAsia="Gulim" w:hAnsiTheme="majorHAnsi" w:cstheme="majorHAnsi"/>
          <w:lang w:eastAsia="ko-KR"/>
        </w:rPr>
        <w:t>재해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프로덕션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클러스터에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존재할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18713D5A" w14:textId="77777777" w:rsidR="000B134A" w:rsidRPr="00E43BFB" w:rsidRDefault="000B134A" w:rsidP="000B134A">
      <w:pPr>
        <w:pStyle w:val="PURBullet-Indented"/>
        <w:numPr>
          <w:ilvl w:val="0"/>
          <w:numId w:val="31"/>
        </w:numPr>
        <w:rPr>
          <w:rFonts w:asciiTheme="majorHAnsi" w:eastAsia="Gulim" w:hAnsiTheme="majorHAnsi" w:cstheme="majorHAnsi"/>
          <w:lang w:eastAsia="ko-KR"/>
        </w:rPr>
      </w:pPr>
      <w:r w:rsidRPr="00E43BFB">
        <w:rPr>
          <w:rFonts w:asciiTheme="majorHAnsi" w:eastAsia="Gulim" w:hAnsiTheme="majorHAnsi" w:cstheme="majorHAnsi"/>
          <w:lang w:eastAsia="ko-KR"/>
        </w:rPr>
        <w:t>다음과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충족되는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Windows Server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4B4B61B6" w14:textId="77777777" w:rsidR="000B134A" w:rsidRPr="00E43BFB" w:rsidRDefault="000B134A" w:rsidP="000B134A">
      <w:pPr>
        <w:pStyle w:val="PURBullet-Indented"/>
        <w:numPr>
          <w:ilvl w:val="0"/>
          <w:numId w:val="31"/>
        </w:numPr>
        <w:ind w:left="720"/>
        <w:rPr>
          <w:rFonts w:asciiTheme="majorHAnsi" w:eastAsia="Gulim" w:hAnsiTheme="majorHAnsi" w:cstheme="majorHAnsi"/>
          <w:lang w:eastAsia="ko-KR"/>
        </w:rPr>
      </w:pPr>
      <w:r w:rsidRPr="00E43BFB">
        <w:rPr>
          <w:rFonts w:asciiTheme="majorHAnsi" w:eastAsia="Gulim" w:hAnsiTheme="majorHAnsi" w:cstheme="majorHAnsi"/>
          <w:szCs w:val="18"/>
          <w:lang w:eastAsia="ko-KR"/>
        </w:rPr>
        <w:t xml:space="preserve">Windows Server </w:t>
      </w:r>
      <w:r w:rsidRPr="00E43BFB">
        <w:rPr>
          <w:rFonts w:asciiTheme="majorHAnsi" w:eastAsia="Gulim" w:hAnsiTheme="majorHAnsi" w:cstheme="majorHAnsi"/>
          <w:szCs w:val="18"/>
          <w:lang w:eastAsia="ko-KR"/>
        </w:rPr>
        <w:t>내의</w:t>
      </w:r>
      <w:r w:rsidRPr="00E43BFB">
        <w:rPr>
          <w:rFonts w:asciiTheme="majorHAnsi" w:eastAsia="Gulim" w:hAnsiTheme="majorHAnsi" w:cstheme="majorHAnsi"/>
          <w:szCs w:val="18"/>
          <w:lang w:eastAsia="ko-KR"/>
        </w:rPr>
        <w:t xml:space="preserve"> Hyper-V </w:t>
      </w:r>
      <w:r w:rsidRPr="00E43BFB">
        <w:rPr>
          <w:rFonts w:asciiTheme="majorHAnsi" w:eastAsia="Gulim" w:hAnsiTheme="majorHAnsi" w:cstheme="majorHAnsi"/>
          <w:szCs w:val="18"/>
          <w:lang w:eastAsia="ko-KR"/>
        </w:rPr>
        <w:t>역할은</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주</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사이트의</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프로덕션</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서버에서</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가상</w:t>
      </w:r>
      <w:r w:rsidRPr="00E43BFB">
        <w:rPr>
          <w:rFonts w:asciiTheme="majorHAnsi" w:eastAsia="Gulim" w:hAnsiTheme="majorHAnsi" w:cstheme="majorHAnsi"/>
          <w:szCs w:val="18"/>
          <w:lang w:eastAsia="ko-KR"/>
        </w:rPr>
        <w:t xml:space="preserve"> OSE</w:t>
      </w:r>
      <w:r w:rsidRPr="00E43BFB">
        <w:rPr>
          <w:rFonts w:asciiTheme="majorHAnsi" w:eastAsia="Gulim" w:hAnsiTheme="majorHAnsi" w:cstheme="majorHAnsi"/>
          <w:szCs w:val="18"/>
          <w:lang w:eastAsia="ko-KR"/>
        </w:rPr>
        <w:t>를</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재난</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복구</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서버에</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복제하는</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데</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사용됩니다</w:t>
      </w:r>
      <w:r w:rsidRPr="00E43BFB">
        <w:rPr>
          <w:rFonts w:asciiTheme="majorHAnsi" w:eastAsia="Gulim" w:hAnsiTheme="majorHAnsi" w:cstheme="majorHAnsi"/>
          <w:szCs w:val="18"/>
          <w:lang w:eastAsia="ko-KR"/>
        </w:rPr>
        <w:t>.</w:t>
      </w:r>
    </w:p>
    <w:p w14:paraId="25F06FEA" w14:textId="77777777" w:rsidR="000B134A" w:rsidRPr="00E43BFB" w:rsidRDefault="000B134A" w:rsidP="000B134A">
      <w:pPr>
        <w:pStyle w:val="PURBullet-Indented"/>
        <w:numPr>
          <w:ilvl w:val="0"/>
          <w:numId w:val="31"/>
        </w:numPr>
        <w:ind w:left="720"/>
        <w:rPr>
          <w:rFonts w:asciiTheme="majorHAnsi" w:eastAsia="Gulim" w:hAnsiTheme="majorHAnsi" w:cstheme="majorHAnsi"/>
          <w:lang w:eastAsia="ko-KR"/>
        </w:rPr>
      </w:pPr>
      <w:r w:rsidRPr="00E43BFB">
        <w:rPr>
          <w:rFonts w:asciiTheme="majorHAnsi" w:eastAsia="Gulim" w:hAnsiTheme="majorHAnsi" w:cstheme="majorHAnsi"/>
          <w:szCs w:val="18"/>
          <w:lang w:eastAsia="ko-KR"/>
        </w:rPr>
        <w:t>재난</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복구</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서버는</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다음</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경우에만</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사용할</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수</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있습니다</w:t>
      </w:r>
      <w:r w:rsidRPr="00E43BFB">
        <w:rPr>
          <w:rFonts w:asciiTheme="majorHAnsi" w:eastAsia="Gulim" w:hAnsiTheme="majorHAnsi" w:cstheme="majorHAnsi"/>
          <w:szCs w:val="18"/>
          <w:lang w:eastAsia="ko-KR"/>
        </w:rPr>
        <w:t xml:space="preserve">. </w:t>
      </w:r>
    </w:p>
    <w:p w14:paraId="140233F6" w14:textId="77777777" w:rsidR="000B134A" w:rsidRPr="00E43BFB" w:rsidRDefault="000B134A" w:rsidP="000B134A">
      <w:pPr>
        <w:pStyle w:val="PURBullet-Indented"/>
        <w:numPr>
          <w:ilvl w:val="0"/>
          <w:numId w:val="31"/>
        </w:numPr>
        <w:ind w:left="990"/>
        <w:rPr>
          <w:rFonts w:asciiTheme="majorHAnsi" w:eastAsia="Gulim" w:hAnsiTheme="majorHAnsi" w:cstheme="majorHAnsi"/>
          <w:lang w:eastAsia="ko-KR"/>
        </w:rPr>
      </w:pPr>
      <w:r w:rsidRPr="00E43BFB">
        <w:rPr>
          <w:rFonts w:asciiTheme="majorHAnsi" w:eastAsia="Gulim" w:hAnsiTheme="majorHAnsi" w:cstheme="majorHAnsi"/>
          <w:szCs w:val="18"/>
          <w:lang w:eastAsia="ko-KR"/>
        </w:rPr>
        <w:t>Hyper-V</w:t>
      </w:r>
      <w:r w:rsidRPr="00E43BFB">
        <w:rPr>
          <w:rFonts w:asciiTheme="majorHAnsi" w:eastAsia="Gulim" w:hAnsiTheme="majorHAnsi" w:cstheme="majorHAnsi"/>
          <w:szCs w:val="18"/>
          <w:lang w:eastAsia="ko-KR"/>
        </w:rPr>
        <w:t>와</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같은</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하드웨어</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가상화</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소프트웨어</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실행</w:t>
      </w:r>
      <w:r w:rsidRPr="00E43BFB">
        <w:rPr>
          <w:rFonts w:asciiTheme="majorHAnsi" w:eastAsia="Gulim" w:hAnsiTheme="majorHAnsi" w:cstheme="majorHAnsi"/>
          <w:szCs w:val="18"/>
          <w:lang w:eastAsia="ko-KR"/>
        </w:rPr>
        <w:t xml:space="preserve"> </w:t>
      </w:r>
    </w:p>
    <w:p w14:paraId="33901093" w14:textId="77777777" w:rsidR="000B134A" w:rsidRPr="00E43BFB" w:rsidRDefault="000B134A" w:rsidP="000B134A">
      <w:pPr>
        <w:pStyle w:val="PURBullet-Indented"/>
        <w:numPr>
          <w:ilvl w:val="0"/>
          <w:numId w:val="31"/>
        </w:numPr>
        <w:ind w:left="990"/>
        <w:rPr>
          <w:rFonts w:asciiTheme="majorHAnsi" w:eastAsia="Gulim" w:hAnsiTheme="majorHAnsi" w:cstheme="majorHAnsi"/>
          <w:lang w:eastAsia="ko-KR"/>
        </w:rPr>
      </w:pPr>
      <w:r w:rsidRPr="00E43BFB">
        <w:rPr>
          <w:rFonts w:asciiTheme="majorHAnsi" w:eastAsia="Gulim" w:hAnsiTheme="majorHAnsi" w:cstheme="majorHAnsi"/>
          <w:szCs w:val="18"/>
          <w:lang w:eastAsia="ko-KR"/>
        </w:rPr>
        <w:t>하드웨어</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가상화</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서비스</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제공</w:t>
      </w:r>
      <w:r w:rsidRPr="00E43BFB">
        <w:rPr>
          <w:rFonts w:asciiTheme="majorHAnsi" w:eastAsia="Gulim" w:hAnsiTheme="majorHAnsi" w:cstheme="majorHAnsi"/>
          <w:szCs w:val="18"/>
          <w:lang w:eastAsia="ko-KR"/>
        </w:rPr>
        <w:t xml:space="preserve"> </w:t>
      </w:r>
    </w:p>
    <w:p w14:paraId="38D8B7B0" w14:textId="77777777" w:rsidR="000B134A" w:rsidRPr="00E43BFB" w:rsidRDefault="000B134A" w:rsidP="000B134A">
      <w:pPr>
        <w:pStyle w:val="PURBullet-Indented"/>
        <w:numPr>
          <w:ilvl w:val="0"/>
          <w:numId w:val="31"/>
        </w:numPr>
        <w:ind w:left="990"/>
        <w:rPr>
          <w:rFonts w:asciiTheme="majorHAnsi" w:eastAsia="Gulim" w:hAnsiTheme="majorHAnsi" w:cstheme="majorHAnsi"/>
          <w:lang w:eastAsia="ko-KR"/>
        </w:rPr>
      </w:pPr>
      <w:r w:rsidRPr="00E43BFB">
        <w:rPr>
          <w:rFonts w:asciiTheme="majorHAnsi" w:eastAsia="Gulim" w:hAnsiTheme="majorHAnsi" w:cstheme="majorHAnsi"/>
          <w:szCs w:val="18"/>
          <w:lang w:eastAsia="ko-KR"/>
        </w:rPr>
        <w:t>하드웨어</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가상화</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소프트웨어를</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관리할</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소프트웨어</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에이전트</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실행</w:t>
      </w:r>
      <w:r w:rsidRPr="00E43BFB">
        <w:rPr>
          <w:rFonts w:asciiTheme="majorHAnsi" w:eastAsia="Gulim" w:hAnsiTheme="majorHAnsi" w:cstheme="majorHAnsi"/>
          <w:szCs w:val="18"/>
          <w:lang w:eastAsia="ko-KR"/>
        </w:rPr>
        <w:t xml:space="preserve"> </w:t>
      </w:r>
    </w:p>
    <w:p w14:paraId="6D0B9E12" w14:textId="77777777" w:rsidR="000B134A" w:rsidRPr="00E43BFB" w:rsidRDefault="000B134A" w:rsidP="000B134A">
      <w:pPr>
        <w:pStyle w:val="PURBullet-Indented"/>
        <w:numPr>
          <w:ilvl w:val="0"/>
          <w:numId w:val="31"/>
        </w:numPr>
        <w:ind w:left="990"/>
        <w:rPr>
          <w:rFonts w:asciiTheme="majorHAnsi" w:eastAsia="Gulim" w:hAnsiTheme="majorHAnsi" w:cstheme="majorHAnsi"/>
        </w:rPr>
      </w:pPr>
      <w:r w:rsidRPr="00E43BFB">
        <w:rPr>
          <w:rFonts w:asciiTheme="majorHAnsi" w:eastAsia="Gulim" w:hAnsiTheme="majorHAnsi" w:cstheme="majorHAnsi"/>
          <w:szCs w:val="18"/>
        </w:rPr>
        <w:t>복제</w:t>
      </w:r>
      <w:r w:rsidRPr="00E43BFB">
        <w:rPr>
          <w:rFonts w:asciiTheme="majorHAnsi" w:eastAsia="Gulim" w:hAnsiTheme="majorHAnsi" w:cstheme="majorHAnsi"/>
          <w:szCs w:val="18"/>
        </w:rPr>
        <w:t xml:space="preserve"> </w:t>
      </w:r>
      <w:r w:rsidRPr="00E43BFB">
        <w:rPr>
          <w:rFonts w:asciiTheme="majorHAnsi" w:eastAsia="Gulim" w:hAnsiTheme="majorHAnsi" w:cstheme="majorHAnsi"/>
          <w:szCs w:val="18"/>
        </w:rPr>
        <w:t>대상</w:t>
      </w:r>
      <w:r w:rsidRPr="00E43BFB">
        <w:rPr>
          <w:rFonts w:asciiTheme="majorHAnsi" w:eastAsia="Gulim" w:hAnsiTheme="majorHAnsi" w:cstheme="majorHAnsi"/>
          <w:szCs w:val="18"/>
        </w:rPr>
        <w:t xml:space="preserve"> </w:t>
      </w:r>
      <w:r w:rsidRPr="00E43BFB">
        <w:rPr>
          <w:rFonts w:asciiTheme="majorHAnsi" w:eastAsia="Gulim" w:hAnsiTheme="majorHAnsi" w:cstheme="majorHAnsi"/>
          <w:szCs w:val="18"/>
        </w:rPr>
        <w:t>담당</w:t>
      </w:r>
    </w:p>
    <w:p w14:paraId="71BC0F26" w14:textId="77777777" w:rsidR="000B134A" w:rsidRPr="00E43BFB" w:rsidRDefault="000B134A" w:rsidP="000B134A">
      <w:pPr>
        <w:pStyle w:val="PURBullet-Indented"/>
        <w:numPr>
          <w:ilvl w:val="0"/>
          <w:numId w:val="31"/>
        </w:numPr>
        <w:ind w:left="990"/>
        <w:rPr>
          <w:rFonts w:asciiTheme="majorHAnsi" w:eastAsia="Gulim" w:hAnsiTheme="majorHAnsi" w:cstheme="majorHAnsi"/>
          <w:lang w:eastAsia="ko-KR"/>
        </w:rPr>
      </w:pPr>
      <w:r w:rsidRPr="00E43BFB">
        <w:rPr>
          <w:rFonts w:asciiTheme="majorHAnsi" w:eastAsia="Gulim" w:hAnsiTheme="majorHAnsi" w:cstheme="majorHAnsi"/>
          <w:szCs w:val="18"/>
          <w:lang w:eastAsia="ko-KR"/>
        </w:rPr>
        <w:t>복제된</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가상</w:t>
      </w:r>
      <w:r w:rsidRPr="00E43BFB">
        <w:rPr>
          <w:rFonts w:asciiTheme="majorHAnsi" w:eastAsia="Gulim" w:hAnsiTheme="majorHAnsi" w:cstheme="majorHAnsi"/>
          <w:szCs w:val="18"/>
          <w:lang w:eastAsia="ko-KR"/>
        </w:rPr>
        <w:t xml:space="preserve"> OSE </w:t>
      </w:r>
      <w:r w:rsidRPr="00E43BFB">
        <w:rPr>
          <w:rFonts w:asciiTheme="majorHAnsi" w:eastAsia="Gulim" w:hAnsiTheme="majorHAnsi" w:cstheme="majorHAnsi"/>
          <w:szCs w:val="18"/>
          <w:lang w:eastAsia="ko-KR"/>
        </w:rPr>
        <w:t>수신</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장애</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조치</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테스트</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및</w:t>
      </w:r>
      <w:r w:rsidRPr="00E43BFB">
        <w:rPr>
          <w:rFonts w:asciiTheme="majorHAnsi" w:eastAsia="Gulim" w:hAnsiTheme="majorHAnsi" w:cstheme="majorHAnsi"/>
          <w:szCs w:val="18"/>
          <w:lang w:eastAsia="ko-KR"/>
        </w:rPr>
        <w:t xml:space="preserve"> </w:t>
      </w:r>
    </w:p>
    <w:p w14:paraId="569E1353" w14:textId="77777777" w:rsidR="000B134A" w:rsidRPr="00E43BFB" w:rsidRDefault="000B134A" w:rsidP="000B134A">
      <w:pPr>
        <w:pStyle w:val="PURBullet-Indented"/>
        <w:numPr>
          <w:ilvl w:val="0"/>
          <w:numId w:val="31"/>
        </w:numPr>
        <w:ind w:left="990"/>
        <w:rPr>
          <w:rFonts w:asciiTheme="majorHAnsi" w:eastAsia="Gulim" w:hAnsiTheme="majorHAnsi" w:cstheme="majorHAnsi"/>
          <w:lang w:eastAsia="ko-KR"/>
        </w:rPr>
      </w:pPr>
      <w:r w:rsidRPr="00E43BFB">
        <w:rPr>
          <w:rFonts w:asciiTheme="majorHAnsi" w:eastAsia="Gulim" w:hAnsiTheme="majorHAnsi" w:cstheme="majorHAnsi"/>
          <w:szCs w:val="18"/>
          <w:lang w:eastAsia="ko-KR"/>
        </w:rPr>
        <w:t>가상</w:t>
      </w:r>
      <w:r w:rsidRPr="00E43BFB">
        <w:rPr>
          <w:rFonts w:asciiTheme="majorHAnsi" w:eastAsia="Gulim" w:hAnsiTheme="majorHAnsi" w:cstheme="majorHAnsi"/>
          <w:szCs w:val="18"/>
          <w:lang w:eastAsia="ko-KR"/>
        </w:rPr>
        <w:t xml:space="preserve"> OSE</w:t>
      </w:r>
      <w:r w:rsidRPr="00E43BFB">
        <w:rPr>
          <w:rFonts w:asciiTheme="majorHAnsi" w:eastAsia="Gulim" w:hAnsiTheme="majorHAnsi" w:cstheme="majorHAnsi"/>
          <w:szCs w:val="18"/>
          <w:lang w:eastAsia="ko-KR"/>
        </w:rPr>
        <w:t>의</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장애</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조치</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대기</w:t>
      </w:r>
    </w:p>
    <w:p w14:paraId="09582DFF" w14:textId="77777777" w:rsidR="000B134A" w:rsidRPr="00E43BFB" w:rsidRDefault="000B134A" w:rsidP="000B134A">
      <w:pPr>
        <w:pStyle w:val="PURBullet-Indented"/>
        <w:numPr>
          <w:ilvl w:val="0"/>
          <w:numId w:val="31"/>
        </w:numPr>
        <w:ind w:left="990"/>
        <w:rPr>
          <w:rFonts w:asciiTheme="majorHAnsi" w:eastAsia="Gulim" w:hAnsiTheme="majorHAnsi" w:cstheme="majorHAnsi"/>
          <w:lang w:eastAsia="ko-KR"/>
        </w:rPr>
      </w:pPr>
      <w:r w:rsidRPr="00E43BFB">
        <w:rPr>
          <w:rFonts w:asciiTheme="majorHAnsi" w:eastAsia="Gulim" w:hAnsiTheme="majorHAnsi" w:cstheme="majorHAnsi"/>
          <w:szCs w:val="18"/>
          <w:lang w:eastAsia="ko-KR"/>
        </w:rPr>
        <w:t>위에서</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기술한</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재난</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복구</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작업</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부하</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실행</w:t>
      </w:r>
    </w:p>
    <w:p w14:paraId="16E9571F" w14:textId="77777777" w:rsidR="000B134A" w:rsidRPr="00E43BFB" w:rsidRDefault="000B134A" w:rsidP="000B134A">
      <w:pPr>
        <w:pStyle w:val="PURBullet-Indented"/>
        <w:numPr>
          <w:ilvl w:val="0"/>
          <w:numId w:val="31"/>
        </w:numPr>
        <w:ind w:left="720"/>
        <w:rPr>
          <w:rFonts w:asciiTheme="majorHAnsi" w:eastAsia="Gulim" w:hAnsiTheme="majorHAnsi" w:cstheme="majorHAnsi"/>
          <w:lang w:eastAsia="ko-KR"/>
        </w:rPr>
      </w:pPr>
      <w:r w:rsidRPr="00E43BFB">
        <w:rPr>
          <w:rFonts w:asciiTheme="majorHAnsi" w:eastAsia="Gulim" w:hAnsiTheme="majorHAnsi" w:cstheme="majorHAnsi"/>
          <w:szCs w:val="18"/>
          <w:lang w:eastAsia="ko-KR"/>
        </w:rPr>
        <w:t>재해</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복구</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서버는</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프로덕션</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서버로</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사용될</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수</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없습니다</w:t>
      </w:r>
      <w:r w:rsidRPr="00E43BFB">
        <w:rPr>
          <w:rFonts w:asciiTheme="majorHAnsi" w:eastAsia="Gulim" w:hAnsiTheme="majorHAnsi" w:cstheme="majorHAnsi"/>
          <w:szCs w:val="18"/>
          <w:lang w:eastAsia="ko-KR"/>
        </w:rPr>
        <w:t>.</w:t>
      </w:r>
    </w:p>
    <w:p w14:paraId="10BFFEAE" w14:textId="77777777" w:rsidR="000B134A" w:rsidRPr="00E43BFB" w:rsidRDefault="000B134A" w:rsidP="000B134A">
      <w:pPr>
        <w:pStyle w:val="PURBullet-Indented"/>
        <w:numPr>
          <w:ilvl w:val="0"/>
          <w:numId w:val="31"/>
        </w:numPr>
        <w:rPr>
          <w:rFonts w:asciiTheme="majorHAnsi" w:eastAsia="Gulim" w:hAnsiTheme="majorHAnsi" w:cstheme="majorHAnsi"/>
          <w:lang w:eastAsia="ko-KR"/>
        </w:rPr>
      </w:pPr>
      <w:r w:rsidRPr="00E43BFB">
        <w:rPr>
          <w:rFonts w:asciiTheme="majorHAnsi" w:eastAsia="Gulim" w:hAnsiTheme="majorHAnsi" w:cstheme="majorHAnsi"/>
          <w:lang w:eastAsia="ko-KR"/>
        </w:rPr>
        <w:t>재해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준수해야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309A1874" w14:textId="77777777" w:rsidR="000B134A" w:rsidRPr="00E43BFB" w:rsidRDefault="000B134A" w:rsidP="000B134A">
      <w:pPr>
        <w:pStyle w:val="PURBullet-Indented"/>
        <w:numPr>
          <w:ilvl w:val="0"/>
          <w:numId w:val="31"/>
        </w:numPr>
        <w:rPr>
          <w:rFonts w:asciiTheme="majorHAnsi" w:eastAsia="Gulim" w:hAnsiTheme="majorHAnsi" w:cstheme="majorHAnsi"/>
          <w:lang w:eastAsia="ko-KR"/>
        </w:rPr>
      </w:pPr>
      <w:r w:rsidRPr="00E43BFB">
        <w:rPr>
          <w:rFonts w:asciiTheme="majorHAnsi" w:eastAsia="Gulim" w:hAnsiTheme="majorHAnsi" w:cstheme="majorHAnsi"/>
          <w:lang w:eastAsia="ko-KR"/>
        </w:rPr>
        <w:t>재해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완료되고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프로덕션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후에는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여기에서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어떠한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실행해서는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w:t>
      </w:r>
    </w:p>
    <w:p w14:paraId="33BC7F13" w14:textId="3ACEB174" w:rsidR="000A570B" w:rsidRPr="009A524D" w:rsidRDefault="000A570B" w:rsidP="000A570B">
      <w:pPr>
        <w:pStyle w:val="PURHeading2"/>
        <w:rPr>
          <w:rFonts w:asciiTheme="majorHAnsi" w:eastAsia="Gulim" w:hAnsiTheme="majorHAnsi" w:cstheme="majorHAnsi"/>
          <w:b/>
          <w:bCs/>
          <w:lang w:eastAsia="ko-KR"/>
        </w:rPr>
      </w:pPr>
      <w:r w:rsidRPr="009A524D">
        <w:rPr>
          <w:rFonts w:asciiTheme="majorHAnsi" w:eastAsia="Gulim" w:hAnsiTheme="majorHAnsi" w:cstheme="majorHAnsi"/>
          <w:b/>
          <w:bCs/>
          <w:lang w:eastAsia="ko-KR"/>
        </w:rPr>
        <w:lastRenderedPageBreak/>
        <w:t>대여</w:t>
      </w:r>
      <w:r w:rsidRPr="009A524D">
        <w:rPr>
          <w:rFonts w:asciiTheme="majorHAnsi" w:eastAsia="Gulim" w:hAnsiTheme="majorHAnsi" w:cstheme="majorHAnsi"/>
          <w:b/>
          <w:bCs/>
          <w:lang w:eastAsia="ko-KR"/>
        </w:rPr>
        <w:t xml:space="preserve"> </w:t>
      </w:r>
      <w:r w:rsidRPr="009A524D">
        <w:rPr>
          <w:rFonts w:asciiTheme="majorHAnsi" w:eastAsia="Gulim" w:hAnsiTheme="majorHAnsi" w:cstheme="majorHAnsi"/>
          <w:b/>
          <w:bCs/>
          <w:lang w:eastAsia="ko-KR"/>
        </w:rPr>
        <w:t>불가</w:t>
      </w:r>
    </w:p>
    <w:p w14:paraId="6163D4C4" w14:textId="52DB657D" w:rsidR="000A570B" w:rsidRPr="00E43BFB" w:rsidRDefault="00687039"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대여는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3B5A8412" w14:textId="77777777" w:rsidR="00D73DED" w:rsidRPr="009A524D" w:rsidRDefault="00D73DED" w:rsidP="00D73DED">
      <w:pPr>
        <w:pStyle w:val="PURHeading2"/>
        <w:rPr>
          <w:rFonts w:asciiTheme="majorHAnsi" w:eastAsia="Gulim" w:hAnsiTheme="majorHAnsi" w:cstheme="majorHAnsi"/>
          <w:b/>
          <w:bCs/>
          <w:lang w:eastAsia="ko-KR"/>
        </w:rPr>
      </w:pPr>
      <w:r w:rsidRPr="009A524D">
        <w:rPr>
          <w:rFonts w:asciiTheme="majorHAnsi" w:eastAsia="Gulim" w:hAnsiTheme="majorHAnsi" w:cstheme="majorHAnsi"/>
          <w:b/>
          <w:bCs/>
          <w:lang w:eastAsia="ko-KR"/>
        </w:rPr>
        <w:t>데이터</w:t>
      </w:r>
      <w:r w:rsidRPr="009A524D">
        <w:rPr>
          <w:rFonts w:asciiTheme="majorHAnsi" w:eastAsia="Gulim" w:hAnsiTheme="majorHAnsi" w:cstheme="majorHAnsi"/>
          <w:b/>
          <w:bCs/>
          <w:lang w:eastAsia="ko-KR"/>
        </w:rPr>
        <w:t xml:space="preserve"> </w:t>
      </w:r>
      <w:r w:rsidRPr="009A524D">
        <w:rPr>
          <w:rFonts w:asciiTheme="majorHAnsi" w:eastAsia="Gulim" w:hAnsiTheme="majorHAnsi" w:cstheme="majorHAnsi"/>
          <w:b/>
          <w:bCs/>
          <w:lang w:eastAsia="ko-KR"/>
        </w:rPr>
        <w:t>센터</w:t>
      </w:r>
      <w:r w:rsidRPr="009A524D">
        <w:rPr>
          <w:rFonts w:asciiTheme="majorHAnsi" w:eastAsia="Gulim" w:hAnsiTheme="majorHAnsi" w:cstheme="majorHAnsi"/>
          <w:b/>
          <w:bCs/>
          <w:lang w:eastAsia="ko-KR"/>
        </w:rPr>
        <w:t xml:space="preserve"> </w:t>
      </w:r>
      <w:r w:rsidRPr="009A524D">
        <w:rPr>
          <w:rFonts w:asciiTheme="majorHAnsi" w:eastAsia="Gulim" w:hAnsiTheme="majorHAnsi" w:cstheme="majorHAnsi"/>
          <w:b/>
          <w:bCs/>
          <w:lang w:eastAsia="ko-KR"/>
        </w:rPr>
        <w:t>공급자</w:t>
      </w:r>
      <w:r w:rsidRPr="009A524D">
        <w:rPr>
          <w:rFonts w:asciiTheme="majorHAnsi" w:eastAsia="Gulim" w:hAnsiTheme="majorHAnsi" w:cstheme="majorHAnsi"/>
          <w:b/>
          <w:bCs/>
          <w:lang w:eastAsia="ko-KR"/>
        </w:rPr>
        <w:t xml:space="preserve"> </w:t>
      </w:r>
      <w:r w:rsidRPr="009A524D">
        <w:rPr>
          <w:rFonts w:asciiTheme="majorHAnsi" w:eastAsia="Gulim" w:hAnsiTheme="majorHAnsi" w:cstheme="majorHAnsi"/>
          <w:b/>
          <w:bCs/>
          <w:lang w:eastAsia="ko-KR"/>
        </w:rPr>
        <w:t>사용</w:t>
      </w:r>
    </w:p>
    <w:p w14:paraId="5F2C237E" w14:textId="27734047" w:rsidR="00D73DED" w:rsidRPr="00E43BFB" w:rsidRDefault="007F33D0" w:rsidP="007F33D0">
      <w:pPr>
        <w:pStyle w:val="PURBody-Indented"/>
        <w:rPr>
          <w:rFonts w:asciiTheme="majorHAnsi" w:eastAsia="Gulim" w:hAnsiTheme="majorHAnsi" w:cstheme="majorHAnsi"/>
          <w:lang w:eastAsia="ko-KR"/>
        </w:rPr>
      </w:pPr>
      <w:r w:rsidRPr="007F33D0">
        <w:rPr>
          <w:rFonts w:ascii="Gulim" w:eastAsia="Gulim" w:hAnsi="Gulim" w:cstheme="majorHAnsi"/>
          <w:lang w:eastAsia="ko-KR"/>
        </w:rPr>
        <w:t>"</w:t>
      </w:r>
      <w:r w:rsidR="00D73DED" w:rsidRPr="00E43BFB">
        <w:rPr>
          <w:rFonts w:asciiTheme="majorHAnsi" w:eastAsia="Gulim" w:hAnsiTheme="majorHAnsi" w:cstheme="majorHAnsi"/>
          <w:lang w:eastAsia="ko-KR"/>
        </w:rPr>
        <w:t>데이터</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센터</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공급자</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서버에서</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소프트웨어</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서비스에</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대한</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자격</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요건</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있음</w:t>
      </w:r>
      <w:r w:rsidRPr="007F33D0">
        <w:rPr>
          <w:rFonts w:ascii="Gulim" w:eastAsia="Gulim" w:hAnsi="Gulim" w:cstheme="majorHAnsi"/>
          <w:lang w:eastAsia="ko-KR"/>
        </w:rPr>
        <w:t>"</w:t>
      </w:r>
      <w:r w:rsidR="00D73DED" w:rsidRPr="00E43BFB">
        <w:rPr>
          <w:rFonts w:asciiTheme="majorHAnsi" w:eastAsia="Gulim" w:hAnsiTheme="majorHAnsi" w:cstheme="majorHAnsi"/>
          <w:lang w:eastAsia="ko-KR"/>
        </w:rPr>
        <w:t>을</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나타내는</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제품에</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대해</w:t>
      </w:r>
      <w:r w:rsidR="00D73DED" w:rsidRPr="00E43BFB">
        <w:rPr>
          <w:rFonts w:asciiTheme="majorHAnsi" w:eastAsia="Gulim" w:hAnsiTheme="majorHAnsi" w:cstheme="majorHAnsi"/>
          <w:lang w:eastAsia="ko-KR"/>
        </w:rPr>
        <w:t xml:space="preserve"> SPLA</w:t>
      </w:r>
      <w:r w:rsidR="00D73DED" w:rsidRPr="00E43BFB">
        <w:rPr>
          <w:rFonts w:asciiTheme="majorHAnsi" w:eastAsia="Gulim" w:hAnsiTheme="majorHAnsi" w:cstheme="majorHAnsi"/>
          <w:lang w:eastAsia="ko-KR"/>
        </w:rPr>
        <w:t>에</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명시된</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대로</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소프트웨어</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서비스의</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제공의</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데이터</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센터</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공급자를</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최종</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사용자로</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사용할</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수</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있습니다</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데이터</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센터</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공급자는</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자체</w:t>
      </w:r>
      <w:r w:rsidR="00D73DED" w:rsidRPr="00E43BFB">
        <w:rPr>
          <w:rFonts w:asciiTheme="majorHAnsi" w:eastAsia="Gulim" w:hAnsiTheme="majorHAnsi" w:cstheme="majorHAnsi"/>
          <w:lang w:eastAsia="ko-KR"/>
        </w:rPr>
        <w:t xml:space="preserve"> SPLA</w:t>
      </w:r>
      <w:r w:rsidR="00D73DED" w:rsidRPr="00E43BFB">
        <w:rPr>
          <w:rFonts w:asciiTheme="majorHAnsi" w:eastAsia="Gulim" w:hAnsiTheme="majorHAnsi" w:cstheme="majorHAnsi"/>
          <w:lang w:eastAsia="ko-KR"/>
        </w:rPr>
        <w:t>를</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통한</w:t>
      </w:r>
      <w:r w:rsidR="00D73DED" w:rsidRPr="00E43BFB">
        <w:rPr>
          <w:rFonts w:asciiTheme="majorHAnsi" w:eastAsia="Gulim" w:hAnsiTheme="majorHAnsi" w:cstheme="majorHAnsi"/>
          <w:lang w:eastAsia="ko-KR"/>
        </w:rPr>
        <w:t xml:space="preserve"> Microsoft</w:t>
      </w:r>
      <w:r w:rsidR="00D73DED" w:rsidRPr="00E43BFB">
        <w:rPr>
          <w:rFonts w:asciiTheme="majorHAnsi" w:eastAsia="Gulim" w:hAnsiTheme="majorHAnsi" w:cstheme="majorHAnsi"/>
          <w:lang w:eastAsia="ko-KR"/>
        </w:rPr>
        <w:t>에서</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라이선스가</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허여된</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제품을</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사용하며</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보통</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인프라</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서비스에서</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다른</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서비스</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공급자로</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사용하는</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소프트웨어</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서비스를</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제공하는</w:t>
      </w:r>
      <w:r w:rsidR="00D73DED" w:rsidRPr="00E43BFB">
        <w:rPr>
          <w:rFonts w:asciiTheme="majorHAnsi" w:eastAsia="Gulim" w:hAnsiTheme="majorHAnsi" w:cstheme="majorHAnsi"/>
          <w:lang w:eastAsia="ko-KR"/>
        </w:rPr>
        <w:t xml:space="preserve"> </w:t>
      </w:r>
      <w:r w:rsidR="00D73DED" w:rsidRPr="00E43BFB">
        <w:rPr>
          <w:rFonts w:asciiTheme="majorHAnsi" w:eastAsia="Gulim" w:hAnsiTheme="majorHAnsi" w:cstheme="majorHAnsi"/>
          <w:lang w:eastAsia="ko-KR"/>
        </w:rPr>
        <w:t>업체입니다</w:t>
      </w:r>
      <w:r w:rsidR="00D73DED" w:rsidRPr="00E43BFB">
        <w:rPr>
          <w:rFonts w:asciiTheme="majorHAnsi" w:eastAsia="Gulim" w:hAnsiTheme="majorHAnsi" w:cstheme="majorHAnsi"/>
          <w:lang w:eastAsia="ko-KR"/>
        </w:rPr>
        <w:t>.</w:t>
      </w:r>
    </w:p>
    <w:p w14:paraId="4DE64D60" w14:textId="2DE7CA20" w:rsidR="000A570B" w:rsidRPr="009A524D" w:rsidRDefault="00B70FA2" w:rsidP="000A570B">
      <w:pPr>
        <w:pStyle w:val="PURHeading2"/>
        <w:rPr>
          <w:rFonts w:asciiTheme="majorHAnsi" w:eastAsia="Gulim" w:hAnsiTheme="majorHAnsi" w:cstheme="majorHAnsi"/>
          <w:b/>
          <w:bCs/>
          <w:lang w:eastAsia="ko-KR"/>
        </w:rPr>
      </w:pPr>
      <w:r w:rsidRPr="009A524D">
        <w:rPr>
          <w:rFonts w:asciiTheme="majorHAnsi" w:eastAsia="Gulim" w:hAnsiTheme="majorHAnsi" w:cstheme="majorHAnsi"/>
          <w:b/>
          <w:bCs/>
          <w:lang w:eastAsia="ko-KR"/>
        </w:rPr>
        <w:t>제</w:t>
      </w:r>
      <w:r w:rsidRPr="009A524D">
        <w:rPr>
          <w:rFonts w:eastAsia="Gulim" w:cstheme="majorHAnsi"/>
          <w:lang w:eastAsia="ko-KR"/>
        </w:rPr>
        <w:t>3</w:t>
      </w:r>
      <w:r w:rsidRPr="009A524D">
        <w:rPr>
          <w:rFonts w:asciiTheme="majorHAnsi" w:eastAsia="Gulim" w:hAnsiTheme="majorHAnsi" w:cstheme="majorHAnsi"/>
          <w:b/>
          <w:bCs/>
          <w:lang w:eastAsia="ko-KR"/>
        </w:rPr>
        <w:t>자</w:t>
      </w:r>
      <w:r w:rsidRPr="009A524D">
        <w:rPr>
          <w:rFonts w:asciiTheme="majorHAnsi" w:eastAsia="Gulim" w:hAnsiTheme="majorHAnsi" w:cstheme="majorHAnsi"/>
          <w:b/>
          <w:bCs/>
          <w:lang w:eastAsia="ko-KR"/>
        </w:rPr>
        <w:t xml:space="preserve"> </w:t>
      </w:r>
      <w:r w:rsidRPr="009A524D">
        <w:rPr>
          <w:rFonts w:asciiTheme="majorHAnsi" w:eastAsia="Gulim" w:hAnsiTheme="majorHAnsi" w:cstheme="majorHAnsi"/>
          <w:b/>
          <w:bCs/>
          <w:lang w:eastAsia="ko-KR"/>
        </w:rPr>
        <w:t>소프트웨어</w:t>
      </w:r>
    </w:p>
    <w:p w14:paraId="1733447A" w14:textId="70926CFC"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있다면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24D6C5AD" w14:textId="77777777" w:rsidR="000A570B" w:rsidRPr="009A524D" w:rsidRDefault="000A570B" w:rsidP="000A570B">
      <w:pPr>
        <w:pStyle w:val="PURHeading2"/>
        <w:rPr>
          <w:rFonts w:asciiTheme="majorHAnsi" w:eastAsia="Gulim" w:hAnsiTheme="majorHAnsi" w:cstheme="majorHAnsi"/>
          <w:b/>
          <w:bCs/>
          <w:lang w:eastAsia="ko-KR"/>
        </w:rPr>
      </w:pPr>
      <w:r w:rsidRPr="009A524D">
        <w:rPr>
          <w:rFonts w:asciiTheme="majorHAnsi" w:eastAsia="Gulim" w:hAnsiTheme="majorHAnsi" w:cstheme="majorHAnsi"/>
          <w:b/>
          <w:bCs/>
          <w:lang w:eastAsia="ko-KR"/>
        </w:rPr>
        <w:t>시험판</w:t>
      </w:r>
      <w:r w:rsidRPr="009A524D">
        <w:rPr>
          <w:rFonts w:asciiTheme="majorHAnsi" w:eastAsia="Gulim" w:hAnsiTheme="majorHAnsi" w:cstheme="majorHAnsi"/>
          <w:b/>
          <w:bCs/>
          <w:lang w:eastAsia="ko-KR"/>
        </w:rPr>
        <w:t xml:space="preserve"> </w:t>
      </w:r>
      <w:r w:rsidRPr="009A524D">
        <w:rPr>
          <w:rFonts w:asciiTheme="majorHAnsi" w:eastAsia="Gulim" w:hAnsiTheme="majorHAnsi" w:cstheme="majorHAnsi"/>
          <w:b/>
          <w:bCs/>
          <w:lang w:eastAsia="ko-KR"/>
        </w:rPr>
        <w:t>코드</w:t>
      </w:r>
    </w:p>
    <w:p w14:paraId="5E6A5104" w14:textId="77777777"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시험판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있다면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시험판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2FB2F81F" w14:textId="77777777" w:rsidR="000A570B" w:rsidRPr="009A524D" w:rsidRDefault="000A570B" w:rsidP="000A570B">
      <w:pPr>
        <w:pStyle w:val="PURHeading2"/>
        <w:rPr>
          <w:rFonts w:asciiTheme="majorHAnsi" w:eastAsia="Gulim" w:hAnsiTheme="majorHAnsi" w:cstheme="majorHAnsi"/>
          <w:b/>
          <w:bCs/>
          <w:lang w:eastAsia="ko-KR"/>
        </w:rPr>
      </w:pPr>
      <w:r w:rsidRPr="009A524D">
        <w:rPr>
          <w:rFonts w:asciiTheme="majorHAnsi" w:eastAsia="Gulim" w:hAnsiTheme="majorHAnsi" w:cstheme="majorHAnsi"/>
          <w:b/>
          <w:bCs/>
          <w:lang w:eastAsia="ko-KR"/>
        </w:rPr>
        <w:t>업데이트</w:t>
      </w:r>
      <w:r w:rsidRPr="009A524D">
        <w:rPr>
          <w:rFonts w:asciiTheme="majorHAnsi" w:eastAsia="Gulim" w:hAnsiTheme="majorHAnsi" w:cstheme="majorHAnsi"/>
          <w:b/>
          <w:bCs/>
          <w:lang w:eastAsia="ko-KR"/>
        </w:rPr>
        <w:t xml:space="preserve"> </w:t>
      </w:r>
      <w:r w:rsidRPr="009A524D">
        <w:rPr>
          <w:rFonts w:asciiTheme="majorHAnsi" w:eastAsia="Gulim" w:hAnsiTheme="majorHAnsi" w:cstheme="majorHAnsi"/>
          <w:b/>
          <w:bCs/>
          <w:lang w:eastAsia="ko-KR"/>
        </w:rPr>
        <w:t>및</w:t>
      </w:r>
      <w:r w:rsidRPr="009A524D">
        <w:rPr>
          <w:rFonts w:asciiTheme="majorHAnsi" w:eastAsia="Gulim" w:hAnsiTheme="majorHAnsi" w:cstheme="majorHAnsi"/>
          <w:b/>
          <w:bCs/>
          <w:lang w:eastAsia="ko-KR"/>
        </w:rPr>
        <w:t xml:space="preserve"> </w:t>
      </w:r>
      <w:r w:rsidRPr="009A524D">
        <w:rPr>
          <w:rFonts w:asciiTheme="majorHAnsi" w:eastAsia="Gulim" w:hAnsiTheme="majorHAnsi" w:cstheme="majorHAnsi"/>
          <w:b/>
          <w:bCs/>
          <w:lang w:eastAsia="ko-KR"/>
        </w:rPr>
        <w:t>추가</w:t>
      </w:r>
      <w:r w:rsidRPr="009A524D">
        <w:rPr>
          <w:rFonts w:asciiTheme="majorHAnsi" w:eastAsia="Gulim" w:hAnsiTheme="majorHAnsi" w:cstheme="majorHAnsi"/>
          <w:b/>
          <w:bCs/>
          <w:lang w:eastAsia="ko-KR"/>
        </w:rPr>
        <w:t xml:space="preserve"> </w:t>
      </w:r>
      <w:r w:rsidRPr="009A524D">
        <w:rPr>
          <w:rFonts w:asciiTheme="majorHAnsi" w:eastAsia="Gulim" w:hAnsiTheme="majorHAnsi" w:cstheme="majorHAnsi"/>
          <w:b/>
          <w:bCs/>
          <w:lang w:eastAsia="ko-KR"/>
        </w:rPr>
        <w:t>구성</w:t>
      </w:r>
      <w:r w:rsidRPr="009A524D">
        <w:rPr>
          <w:rFonts w:asciiTheme="majorHAnsi" w:eastAsia="Gulim" w:hAnsiTheme="majorHAnsi" w:cstheme="majorHAnsi"/>
          <w:b/>
          <w:bCs/>
          <w:lang w:eastAsia="ko-KR"/>
        </w:rPr>
        <w:t xml:space="preserve"> </w:t>
      </w:r>
      <w:r w:rsidRPr="009A524D">
        <w:rPr>
          <w:rFonts w:asciiTheme="majorHAnsi" w:eastAsia="Gulim" w:hAnsiTheme="majorHAnsi" w:cstheme="majorHAnsi"/>
          <w:b/>
          <w:bCs/>
          <w:lang w:eastAsia="ko-KR"/>
        </w:rPr>
        <w:t>요소</w:t>
      </w:r>
    </w:p>
    <w:p w14:paraId="7FE585CA" w14:textId="5B75EF37"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업데이트하거나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업데이트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업데이트나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보충물과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있다면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업데이트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보충물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234A8FFE" w14:textId="3C6BFC27" w:rsidR="000A570B" w:rsidRPr="009A524D" w:rsidRDefault="000A570B" w:rsidP="000A570B">
      <w:pPr>
        <w:pStyle w:val="PURHeading2"/>
        <w:rPr>
          <w:rFonts w:asciiTheme="majorHAnsi" w:eastAsia="Gulim" w:hAnsiTheme="majorHAnsi" w:cstheme="majorHAnsi"/>
          <w:b/>
          <w:bCs/>
          <w:lang w:eastAsia="ko-KR"/>
        </w:rPr>
      </w:pPr>
      <w:r w:rsidRPr="009A524D">
        <w:rPr>
          <w:rFonts w:asciiTheme="majorHAnsi" w:eastAsia="Gulim" w:hAnsiTheme="majorHAnsi" w:cstheme="majorHAnsi"/>
          <w:b/>
          <w:bCs/>
          <w:lang w:eastAsia="ko-KR"/>
        </w:rPr>
        <w:t>기술적</w:t>
      </w:r>
      <w:r w:rsidRPr="009A524D">
        <w:rPr>
          <w:rFonts w:asciiTheme="majorHAnsi" w:eastAsia="Gulim" w:hAnsiTheme="majorHAnsi" w:cstheme="majorHAnsi"/>
          <w:b/>
          <w:bCs/>
          <w:lang w:eastAsia="ko-KR"/>
        </w:rPr>
        <w:t xml:space="preserve"> </w:t>
      </w:r>
      <w:r w:rsidRPr="009A524D">
        <w:rPr>
          <w:rFonts w:asciiTheme="majorHAnsi" w:eastAsia="Gulim" w:hAnsiTheme="majorHAnsi" w:cstheme="majorHAnsi"/>
          <w:b/>
          <w:bCs/>
          <w:lang w:eastAsia="ko-KR"/>
        </w:rPr>
        <w:t>제한</w:t>
      </w:r>
      <w:r w:rsidRPr="009A524D">
        <w:rPr>
          <w:rFonts w:asciiTheme="majorHAnsi" w:eastAsia="Gulim" w:hAnsiTheme="majorHAnsi" w:cstheme="majorHAnsi"/>
          <w:b/>
          <w:bCs/>
          <w:lang w:eastAsia="ko-KR"/>
        </w:rPr>
        <w:t xml:space="preserve"> </w:t>
      </w:r>
      <w:r w:rsidRPr="009A524D">
        <w:rPr>
          <w:rFonts w:asciiTheme="majorHAnsi" w:eastAsia="Gulim" w:hAnsiTheme="majorHAnsi" w:cstheme="majorHAnsi"/>
          <w:b/>
          <w:bCs/>
          <w:lang w:eastAsia="ko-KR"/>
        </w:rPr>
        <w:t>사항</w:t>
      </w:r>
    </w:p>
    <w:p w14:paraId="7E82D59E" w14:textId="7EAFD92D"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특정한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방식으로만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준수해야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회피하려는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방법은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7C4A0023" w14:textId="77777777" w:rsidR="000A570B" w:rsidRPr="009A524D" w:rsidRDefault="000A570B" w:rsidP="000A570B">
      <w:pPr>
        <w:pStyle w:val="PURHeading2"/>
        <w:rPr>
          <w:rFonts w:asciiTheme="majorHAnsi" w:eastAsia="Gulim" w:hAnsiTheme="majorHAnsi" w:cstheme="majorHAnsi"/>
          <w:b/>
          <w:bCs/>
          <w:lang w:eastAsia="ko-KR"/>
        </w:rPr>
      </w:pPr>
      <w:r w:rsidRPr="009A524D">
        <w:rPr>
          <w:rFonts w:asciiTheme="majorHAnsi" w:eastAsia="Gulim" w:hAnsiTheme="majorHAnsi" w:cstheme="majorHAnsi"/>
          <w:b/>
          <w:bCs/>
          <w:lang w:eastAsia="ko-KR"/>
        </w:rPr>
        <w:t>기타</w:t>
      </w:r>
      <w:r w:rsidRPr="009A524D">
        <w:rPr>
          <w:rFonts w:asciiTheme="majorHAnsi" w:eastAsia="Gulim" w:hAnsiTheme="majorHAnsi" w:cstheme="majorHAnsi"/>
          <w:b/>
          <w:bCs/>
          <w:lang w:eastAsia="ko-KR"/>
        </w:rPr>
        <w:t xml:space="preserve"> </w:t>
      </w:r>
      <w:r w:rsidRPr="009A524D">
        <w:rPr>
          <w:rFonts w:asciiTheme="majorHAnsi" w:eastAsia="Gulim" w:hAnsiTheme="majorHAnsi" w:cstheme="majorHAnsi"/>
          <w:b/>
          <w:bCs/>
          <w:lang w:eastAsia="ko-KR"/>
        </w:rPr>
        <w:t>권한</w:t>
      </w:r>
    </w:p>
    <w:p w14:paraId="3DF434BA" w14:textId="77777777"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어떠한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있다고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특허권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재산권을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아닙니다</w:t>
      </w:r>
      <w:r w:rsidRPr="00E43BFB">
        <w:rPr>
          <w:rFonts w:asciiTheme="majorHAnsi" w:eastAsia="Gulim" w:hAnsiTheme="majorHAnsi" w:cstheme="majorHAnsi"/>
          <w:lang w:eastAsia="ko-KR"/>
        </w:rPr>
        <w:t>.</w:t>
      </w:r>
    </w:p>
    <w:p w14:paraId="5C97A0B4" w14:textId="77777777" w:rsidR="000A570B" w:rsidRPr="009A524D" w:rsidRDefault="000A570B" w:rsidP="000A570B">
      <w:pPr>
        <w:pStyle w:val="PURHeading2"/>
        <w:rPr>
          <w:rFonts w:asciiTheme="majorHAnsi" w:eastAsia="Gulim" w:hAnsiTheme="majorHAnsi" w:cstheme="majorHAnsi"/>
          <w:b/>
          <w:bCs/>
          <w:lang w:eastAsia="ko-KR"/>
        </w:rPr>
      </w:pPr>
      <w:r w:rsidRPr="009A524D">
        <w:rPr>
          <w:rFonts w:asciiTheme="majorHAnsi" w:eastAsia="Gulim" w:hAnsiTheme="majorHAnsi" w:cstheme="majorHAnsi"/>
          <w:b/>
          <w:bCs/>
          <w:lang w:eastAsia="ko-KR"/>
        </w:rPr>
        <w:t>설명서</w:t>
      </w:r>
    </w:p>
    <w:p w14:paraId="3FFD1120" w14:textId="48BDC442"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컴퓨터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네트워크에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유효한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책은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6A86DC81" w14:textId="77777777" w:rsidR="000A570B" w:rsidRPr="009A524D" w:rsidRDefault="000A570B" w:rsidP="000A570B">
      <w:pPr>
        <w:pStyle w:val="PURHeading2"/>
        <w:rPr>
          <w:rFonts w:asciiTheme="majorHAnsi" w:eastAsia="Gulim" w:hAnsiTheme="majorHAnsi" w:cstheme="majorHAnsi"/>
          <w:b/>
          <w:bCs/>
          <w:lang w:eastAsia="ko-KR"/>
        </w:rPr>
      </w:pPr>
      <w:r w:rsidRPr="009A524D">
        <w:rPr>
          <w:rFonts w:asciiTheme="majorHAnsi" w:eastAsia="Gulim" w:hAnsiTheme="majorHAnsi" w:cstheme="majorHAnsi"/>
          <w:b/>
          <w:bCs/>
          <w:lang w:eastAsia="ko-KR"/>
        </w:rPr>
        <w:t>제품</w:t>
      </w:r>
      <w:r w:rsidRPr="009A524D">
        <w:rPr>
          <w:rFonts w:asciiTheme="majorHAnsi" w:eastAsia="Gulim" w:hAnsiTheme="majorHAnsi" w:cstheme="majorHAnsi"/>
          <w:b/>
          <w:bCs/>
          <w:lang w:eastAsia="ko-KR"/>
        </w:rPr>
        <w:t xml:space="preserve"> </w:t>
      </w:r>
      <w:r w:rsidRPr="009A524D">
        <w:rPr>
          <w:rFonts w:asciiTheme="majorHAnsi" w:eastAsia="Gulim" w:hAnsiTheme="majorHAnsi" w:cstheme="majorHAnsi"/>
          <w:b/>
          <w:bCs/>
          <w:lang w:eastAsia="ko-KR"/>
        </w:rPr>
        <w:t>활성화</w:t>
      </w:r>
    </w:p>
    <w:p w14:paraId="52C61F92" w14:textId="41A77DE5"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일부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활성화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볼륨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활성화는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연관시키는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것입니다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활성화나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내용은</w:t>
      </w:r>
      <w:r w:rsidRPr="00E43BFB">
        <w:rPr>
          <w:rFonts w:asciiTheme="majorHAnsi" w:eastAsia="Gulim" w:hAnsiTheme="majorHAnsi" w:cstheme="majorHAnsi"/>
          <w:lang w:eastAsia="ko-KR"/>
        </w:rPr>
        <w:t xml:space="preserve"> </w:t>
      </w:r>
      <w:hyperlink r:id="rId120" w:history="1">
        <w:r w:rsidRPr="00E43BFB">
          <w:rPr>
            <w:rStyle w:val="Hyperlink"/>
            <w:rFonts w:asciiTheme="majorHAnsi" w:eastAsia="Gulim" w:hAnsiTheme="majorHAnsi" w:cstheme="majorHAnsi"/>
            <w:lang w:eastAsia="ko-KR"/>
          </w:rPr>
          <w:t>http://www.microsoft.com/licensing</w:t>
        </w:r>
      </w:hyperlink>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활성화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사용과</w:t>
      </w:r>
      <w:r w:rsidRPr="00E43BFB">
        <w:rPr>
          <w:rFonts w:asciiTheme="majorHAnsi" w:eastAsia="Gulim" w:hAnsiTheme="majorHAnsi" w:cstheme="majorHAnsi"/>
          <w:lang w:eastAsia="ko-KR"/>
        </w:rPr>
        <w:t xml:space="preserve"> KMS(Key Management Service) </w:t>
      </w:r>
      <w:r w:rsidRPr="00E43BFB">
        <w:rPr>
          <w:rFonts w:asciiTheme="majorHAnsi" w:eastAsia="Gulim" w:hAnsiTheme="majorHAnsi" w:cstheme="majorHAnsi"/>
          <w:lang w:eastAsia="ko-KR"/>
        </w:rPr>
        <w:t>컴퓨터를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활성화에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책임은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공개해서는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w:t>
      </w:r>
    </w:p>
    <w:p w14:paraId="15B614A9" w14:textId="77777777" w:rsidR="000A570B" w:rsidRPr="00E43BFB" w:rsidRDefault="000A570B" w:rsidP="000A570B">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활성화가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원본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매체에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볼륨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키만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05434B19" w14:textId="77777777" w:rsidR="000A570B" w:rsidRPr="00E43BFB" w:rsidRDefault="000A570B" w:rsidP="000A570B">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계약에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사본을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활성화하는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데에만</w:t>
      </w:r>
      <w:r w:rsidRPr="00E43BFB">
        <w:rPr>
          <w:rFonts w:asciiTheme="majorHAnsi" w:eastAsia="Gulim" w:hAnsiTheme="majorHAnsi" w:cstheme="majorHAnsi"/>
          <w:lang w:eastAsia="ko-KR"/>
        </w:rPr>
        <w:t xml:space="preserve"> KMS </w:t>
      </w:r>
      <w:r w:rsidRPr="00E43BFB">
        <w:rPr>
          <w:rFonts w:asciiTheme="majorHAnsi" w:eastAsia="Gulim" w:hAnsiTheme="majorHAnsi" w:cstheme="majorHAnsi"/>
          <w:lang w:eastAsia="ko-KR"/>
        </w:rPr>
        <w:t>컴퓨터를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p>
    <w:p w14:paraId="01A4BE4D" w14:textId="77777777"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 xml:space="preserve">KMS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MAK(</w:t>
      </w:r>
      <w:r w:rsidRPr="00E43BFB">
        <w:rPr>
          <w:rFonts w:asciiTheme="majorHAnsi" w:eastAsia="Gulim" w:hAnsiTheme="majorHAnsi" w:cstheme="majorHAnsi"/>
          <w:lang w:eastAsia="ko-KR"/>
        </w:rPr>
        <w:t>다중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활성화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활성화</w:t>
      </w:r>
    </w:p>
    <w:p w14:paraId="282536A3" w14:textId="65801FBE"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MAK(</w:t>
      </w:r>
      <w:r w:rsidRPr="00E43BFB">
        <w:rPr>
          <w:rFonts w:asciiTheme="majorHAnsi" w:eastAsia="Gulim" w:hAnsiTheme="majorHAnsi" w:cstheme="majorHAnsi"/>
          <w:lang w:eastAsia="ko-KR"/>
        </w:rPr>
        <w:t>다중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활성화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활성화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정보를</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보냅니다</w:t>
      </w:r>
      <w:r w:rsidRPr="00E43BFB">
        <w:rPr>
          <w:rFonts w:asciiTheme="majorHAnsi" w:eastAsia="Gulim" w:hAnsiTheme="majorHAnsi" w:cstheme="majorHAnsi"/>
          <w:lang w:eastAsia="ko-KR"/>
        </w:rPr>
        <w:t xml:space="preserve">. (KMS) </w:t>
      </w:r>
      <w:r w:rsidRPr="00E43BFB">
        <w:rPr>
          <w:rFonts w:asciiTheme="majorHAnsi" w:eastAsia="Gulim" w:hAnsiTheme="majorHAnsi" w:cstheme="majorHAnsi"/>
          <w:lang w:eastAsia="ko-KR"/>
        </w:rPr>
        <w:t>활성화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소프트웨어는</w:t>
      </w:r>
      <w:r w:rsidRPr="00E43BFB">
        <w:rPr>
          <w:rFonts w:asciiTheme="majorHAnsi" w:eastAsia="Gulim" w:hAnsiTheme="majorHAnsi" w:cstheme="majorHAnsi"/>
          <w:lang w:eastAsia="ko-KR"/>
        </w:rPr>
        <w:t xml:space="preserve"> KMS </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정보를</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보냅니다</w:t>
      </w:r>
      <w:r w:rsidRPr="00E43BFB">
        <w:rPr>
          <w:rFonts w:asciiTheme="majorHAnsi" w:eastAsia="Gulim" w:hAnsiTheme="majorHAnsi" w:cstheme="majorHAnsi"/>
          <w:lang w:eastAsia="ko-KR"/>
        </w:rPr>
        <w:t>. KMS</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활성화된</w:t>
      </w:r>
      <w:r w:rsidRPr="00E43BFB">
        <w:rPr>
          <w:rFonts w:asciiTheme="majorHAnsi" w:eastAsia="Gulim" w:hAnsiTheme="majorHAnsi" w:cstheme="majorHAnsi"/>
          <w:lang w:eastAsia="ko-KR"/>
        </w:rPr>
        <w:t xml:space="preserve"> KMS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장치는</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보내지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그러나</w:t>
      </w:r>
      <w:r w:rsidRPr="00E43BFB">
        <w:rPr>
          <w:rFonts w:asciiTheme="majorHAnsi" w:eastAsia="Gulim" w:hAnsiTheme="majorHAnsi" w:cstheme="majorHAnsi"/>
          <w:lang w:eastAsia="ko-KR"/>
        </w:rPr>
        <w:t xml:space="preserve"> KMS </w:t>
      </w:r>
      <w:r w:rsidRPr="00E43BFB">
        <w:rPr>
          <w:rFonts w:asciiTheme="majorHAnsi" w:eastAsia="Gulim" w:hAnsiTheme="majorHAnsi" w:cstheme="majorHAnsi"/>
          <w:lang w:eastAsia="ko-KR"/>
        </w:rPr>
        <w:t>호스트와의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주기적인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재활성화는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필요합니다</w:t>
      </w:r>
      <w:r w:rsidRPr="00E43BFB">
        <w:rPr>
          <w:rFonts w:asciiTheme="majorHAnsi" w:eastAsia="Gulim" w:hAnsiTheme="majorHAnsi" w:cstheme="majorHAnsi"/>
          <w:lang w:eastAsia="ko-KR"/>
        </w:rPr>
        <w:t xml:space="preserve">. MAK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KMS </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활성화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중에</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보내는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포함됩니다</w:t>
      </w:r>
      <w:r w:rsidRPr="00E43BFB">
        <w:rPr>
          <w:rFonts w:asciiTheme="majorHAnsi" w:eastAsia="Gulim" w:hAnsiTheme="majorHAnsi" w:cstheme="majorHAnsi"/>
          <w:lang w:eastAsia="ko-KR"/>
        </w:rPr>
        <w:t>.</w:t>
      </w:r>
    </w:p>
    <w:p w14:paraId="36ADDA91" w14:textId="058A48F1" w:rsidR="000A570B" w:rsidRPr="00E43BFB" w:rsidRDefault="000A570B" w:rsidP="000A570B">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언어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키</w:t>
      </w:r>
    </w:p>
    <w:p w14:paraId="46A6B95D" w14:textId="656D3D7C" w:rsidR="000A570B" w:rsidRPr="00E43BFB" w:rsidRDefault="000A570B" w:rsidP="000A570B">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장치의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인터넷</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프로토콜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주소</w:t>
      </w:r>
    </w:p>
    <w:p w14:paraId="05220E4A" w14:textId="712532CD" w:rsidR="000A570B" w:rsidRPr="00E43BFB" w:rsidRDefault="000A570B" w:rsidP="000A570B">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장치의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w:t>
      </w:r>
    </w:p>
    <w:p w14:paraId="068AD6C6" w14:textId="583C7349" w:rsidR="000A570B" w:rsidRPr="00E43BFB" w:rsidRDefault="000A570B" w:rsidP="00E16A50">
      <w:pPr>
        <w:pStyle w:val="PURBody-Indented"/>
        <w:keepNext/>
        <w:keepLines/>
        <w:ind w:left="274"/>
        <w:rPr>
          <w:rFonts w:asciiTheme="majorHAnsi" w:eastAsia="Gulim" w:hAnsiTheme="majorHAnsi" w:cstheme="majorHAnsi"/>
          <w:lang w:eastAsia="ko-KR"/>
        </w:rPr>
      </w:pPr>
      <w:r w:rsidRPr="00E43BFB">
        <w:rPr>
          <w:rFonts w:asciiTheme="majorHAnsi" w:eastAsia="Gulim" w:hAnsiTheme="majorHAnsi" w:cstheme="majorHAnsi"/>
          <w:lang w:eastAsia="ko-KR"/>
        </w:rPr>
        <w:lastRenderedPageBreak/>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내용은</w:t>
      </w:r>
      <w:r w:rsidRPr="00E43BFB">
        <w:rPr>
          <w:rFonts w:asciiTheme="majorHAnsi" w:eastAsia="Gulim" w:hAnsiTheme="majorHAnsi" w:cstheme="majorHAnsi"/>
          <w:lang w:eastAsia="ko-KR"/>
        </w:rPr>
        <w:t xml:space="preserve"> </w:t>
      </w:r>
      <w:hyperlink r:id="rId121" w:history="1">
        <w:r w:rsidRPr="00E43BFB">
          <w:rPr>
            <w:rStyle w:val="Hyperlink"/>
            <w:rFonts w:asciiTheme="majorHAnsi" w:eastAsia="Gulim" w:hAnsiTheme="majorHAnsi" w:cstheme="majorHAnsi"/>
            <w:lang w:eastAsia="ko-KR"/>
          </w:rPr>
          <w:t>http://www.microsoft.com/licensing/existing-customers/product-activation.aspx</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사용함과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전송에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동의하게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활성화하려면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과정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사용권이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활성화하지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않으면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과정에서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지정된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무단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방지하기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것입니다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활성화하지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않으면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지정된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이후에는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계속</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인터넷에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연결된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활성화를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자동으로</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연결됩니다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인터넷이나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전화를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수동으로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활성화할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인터넷</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요금이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부과됩니다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컴퓨터의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변경하는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활성화해야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활성화할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때까지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활성화하라는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메시지가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계속</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표시됩니다</w:t>
      </w:r>
      <w:r w:rsidRPr="00E43BFB">
        <w:rPr>
          <w:rFonts w:asciiTheme="majorHAnsi" w:eastAsia="Gulim" w:hAnsiTheme="majorHAnsi" w:cstheme="majorHAnsi"/>
          <w:lang w:eastAsia="ko-KR"/>
        </w:rPr>
        <w:t>.</w:t>
      </w:r>
    </w:p>
    <w:p w14:paraId="175E0BA6" w14:textId="77777777"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KMS</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적절한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p>
    <w:p w14:paraId="0DF1AF1B" w14:textId="77777777"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인터넷과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제어되지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네트워크를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KMS </w:t>
      </w:r>
      <w:r w:rsidRPr="00E43BFB">
        <w:rPr>
          <w:rFonts w:asciiTheme="majorHAnsi" w:eastAsia="Gulim" w:hAnsiTheme="majorHAnsi" w:cstheme="majorHAnsi"/>
          <w:lang w:eastAsia="ko-KR"/>
        </w:rPr>
        <w:t>컴퓨터에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안전하지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0BD76372" w14:textId="77777777"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 xml:space="preserve">MAK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KMS </w:t>
      </w:r>
      <w:r w:rsidRPr="00E43BFB">
        <w:rPr>
          <w:rFonts w:asciiTheme="majorHAnsi" w:eastAsia="Gulim" w:hAnsiTheme="majorHAnsi" w:cstheme="majorHAnsi"/>
          <w:lang w:eastAsia="ko-KR"/>
        </w:rPr>
        <w:t>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무단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p>
    <w:p w14:paraId="610ECE93" w14:textId="178C1C56"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MAK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KMS </w:t>
      </w:r>
      <w:r w:rsidRPr="00E43BFB">
        <w:rPr>
          <w:rFonts w:asciiTheme="majorHAnsi" w:eastAsia="Gulim" w:hAnsiTheme="majorHAnsi" w:cstheme="majorHAnsi"/>
          <w:lang w:eastAsia="ko-KR"/>
        </w:rPr>
        <w:t>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무단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이상의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활성화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비활성화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활성화나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유효성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검사로부터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차단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1017C628" w14:textId="77777777"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비활성화되면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고객은</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얻어야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7B199D75" w14:textId="77777777" w:rsidR="000A570B" w:rsidRPr="000F4311" w:rsidRDefault="000A570B" w:rsidP="000A570B">
      <w:pPr>
        <w:pStyle w:val="PURHeading2"/>
        <w:rPr>
          <w:rFonts w:asciiTheme="majorHAnsi" w:eastAsia="Gulim" w:hAnsiTheme="majorHAnsi" w:cstheme="majorHAnsi"/>
          <w:lang w:eastAsia="ko-KR"/>
        </w:rPr>
      </w:pPr>
      <w:r w:rsidRPr="000F4311">
        <w:rPr>
          <w:rStyle w:val="Strong"/>
          <w:rFonts w:asciiTheme="majorHAnsi" w:eastAsia="Gulim" w:hAnsiTheme="majorHAnsi" w:cstheme="majorHAnsi"/>
          <w:lang w:eastAsia="ko-KR"/>
        </w:rPr>
        <w:t>추가</w:t>
      </w:r>
      <w:r w:rsidRPr="000F4311">
        <w:rPr>
          <w:rStyle w:val="Strong"/>
          <w:rFonts w:asciiTheme="majorHAnsi" w:eastAsia="Gulim" w:hAnsiTheme="majorHAnsi" w:cstheme="majorHAnsi"/>
          <w:lang w:eastAsia="ko-KR"/>
        </w:rPr>
        <w:t xml:space="preserve"> </w:t>
      </w:r>
      <w:r w:rsidRPr="000F4311">
        <w:rPr>
          <w:rStyle w:val="Strong"/>
          <w:rFonts w:asciiTheme="majorHAnsi" w:eastAsia="Gulim" w:hAnsiTheme="majorHAnsi" w:cstheme="majorHAnsi"/>
          <w:lang w:eastAsia="ko-KR"/>
        </w:rPr>
        <w:t>기능</w:t>
      </w:r>
    </w:p>
    <w:p w14:paraId="20BA82CC" w14:textId="10F003D2"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요금이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2E38982A" w14:textId="77777777" w:rsidR="000A570B" w:rsidRPr="00E43BFB" w:rsidRDefault="000A570B" w:rsidP="000A570B">
      <w:pPr>
        <w:pStyle w:val="PURHeading2"/>
        <w:rPr>
          <w:rFonts w:asciiTheme="majorHAnsi" w:eastAsia="Gulim" w:hAnsiTheme="majorHAnsi" w:cstheme="majorHAnsi"/>
          <w:lang w:eastAsia="ko-KR"/>
        </w:rPr>
      </w:pPr>
      <w:r w:rsidRPr="00E43BFB">
        <w:rPr>
          <w:rStyle w:val="Strong"/>
          <w:rFonts w:asciiTheme="majorHAnsi" w:eastAsia="Gulim" w:hAnsiTheme="majorHAnsi" w:cstheme="majorHAnsi"/>
          <w:lang w:eastAsia="ko-KR"/>
        </w:rPr>
        <w:t>둘</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이상의</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제품</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또는</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기능을</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함께</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사용하는</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경우</w:t>
      </w:r>
    </w:p>
    <w:p w14:paraId="4C3244BF" w14:textId="25FCB752" w:rsidR="000A570B" w:rsidRPr="00E43BFB" w:rsidRDefault="000A570B" w:rsidP="00A748A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필요하며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쓰는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대해서도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개별적으로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예를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들어</w:t>
      </w:r>
      <w:r w:rsidRPr="00E43BFB">
        <w:rPr>
          <w:rFonts w:asciiTheme="majorHAnsi" w:eastAsia="Gulim" w:hAnsiTheme="majorHAnsi" w:cstheme="majorHAnsi"/>
          <w:lang w:eastAsia="ko-KR"/>
        </w:rPr>
        <w:t xml:space="preserve"> Windows</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Office</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Office</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각각에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마찬가지로</w:t>
      </w:r>
      <w:r w:rsidRPr="00E43BFB">
        <w:rPr>
          <w:rFonts w:asciiTheme="majorHAnsi" w:eastAsia="Gulim" w:hAnsiTheme="majorHAnsi" w:cstheme="majorHAnsi"/>
          <w:lang w:eastAsia="ko-KR"/>
        </w:rPr>
        <w:t xml:space="preserve"> Windows Server</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액세스하려면</w:t>
      </w:r>
      <w:r w:rsidRPr="00E43BFB">
        <w:rPr>
          <w:rFonts w:asciiTheme="majorHAnsi" w:eastAsia="Gulim" w:hAnsiTheme="majorHAnsi" w:cstheme="majorHAnsi"/>
          <w:lang w:eastAsia="ko-KR"/>
        </w:rPr>
        <w:t xml:space="preserve"> Windows Server SAL(</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Windows Server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필요합니다</w:t>
      </w:r>
      <w:r w:rsidRPr="00E43BFB">
        <w:rPr>
          <w:rFonts w:asciiTheme="majorHAnsi" w:eastAsia="Gulim" w:hAnsiTheme="majorHAnsi" w:cstheme="majorHAnsi"/>
          <w:lang w:eastAsia="ko-KR"/>
        </w:rPr>
        <w:t>.</w:t>
      </w:r>
    </w:p>
    <w:p w14:paraId="3F8423C9" w14:textId="56B0EE8A" w:rsidR="00E113E4" w:rsidRPr="000F4311" w:rsidRDefault="00E113E4" w:rsidP="00E113E4">
      <w:pPr>
        <w:pStyle w:val="PURHeading2"/>
        <w:rPr>
          <w:rFonts w:eastAsia="Gulim" w:cstheme="majorHAnsi"/>
          <w:lang w:eastAsia="ko-KR"/>
        </w:rPr>
      </w:pPr>
      <w:r w:rsidRPr="000F4311">
        <w:rPr>
          <w:rFonts w:eastAsia="Gulim" w:cstheme="majorHAnsi"/>
          <w:lang w:eastAsia="ko-KR"/>
        </w:rPr>
        <w:t>.NET Framework,</w:t>
      </w:r>
      <w:r w:rsidRPr="000F4311">
        <w:rPr>
          <w:rFonts w:asciiTheme="majorHAnsi" w:eastAsia="Gulim" w:hAnsiTheme="majorHAnsi" w:cstheme="majorHAnsi"/>
          <w:lang w:eastAsia="ko-KR"/>
        </w:rPr>
        <w:t xml:space="preserve"> </w:t>
      </w:r>
      <w:r w:rsidRPr="000F4311">
        <w:rPr>
          <w:rFonts w:eastAsia="Gulim" w:cstheme="majorHAnsi"/>
          <w:lang w:eastAsia="ko-KR"/>
        </w:rPr>
        <w:t>PowerShell</w:t>
      </w:r>
      <w:r w:rsidRPr="000F4311">
        <w:rPr>
          <w:rFonts w:asciiTheme="majorHAnsi" w:eastAsia="Gulim" w:hAnsiTheme="majorHAnsi" w:cstheme="majorHAnsi"/>
          <w:b/>
          <w:bCs/>
          <w:lang w:eastAsia="ko-KR"/>
        </w:rPr>
        <w:t xml:space="preserve"> </w:t>
      </w:r>
      <w:r w:rsidRPr="000F4311">
        <w:rPr>
          <w:rFonts w:asciiTheme="majorHAnsi" w:eastAsia="Gulim" w:hAnsiTheme="majorHAnsi" w:cstheme="majorHAnsi"/>
          <w:b/>
          <w:bCs/>
          <w:lang w:eastAsia="ko-KR"/>
        </w:rPr>
        <w:t>소프트웨어</w:t>
      </w:r>
      <w:r w:rsidRPr="000F4311">
        <w:rPr>
          <w:rFonts w:asciiTheme="majorHAnsi" w:eastAsia="Gulim" w:hAnsiTheme="majorHAnsi" w:cstheme="majorHAnsi"/>
          <w:b/>
          <w:bCs/>
          <w:lang w:eastAsia="ko-KR"/>
        </w:rPr>
        <w:t xml:space="preserve"> </w:t>
      </w:r>
      <w:r w:rsidRPr="000F4311">
        <w:rPr>
          <w:rFonts w:asciiTheme="majorHAnsi" w:eastAsia="Gulim" w:hAnsiTheme="majorHAnsi" w:cstheme="majorHAnsi"/>
          <w:b/>
          <w:bCs/>
          <w:lang w:eastAsia="ko-KR"/>
        </w:rPr>
        <w:t>및</w:t>
      </w:r>
      <w:r w:rsidRPr="000F4311">
        <w:rPr>
          <w:rFonts w:asciiTheme="majorHAnsi" w:eastAsia="Gulim" w:hAnsiTheme="majorHAnsi" w:cstheme="majorHAnsi"/>
          <w:b/>
          <w:bCs/>
          <w:lang w:eastAsia="ko-KR"/>
        </w:rPr>
        <w:t xml:space="preserve"> </w:t>
      </w:r>
      <w:r w:rsidRPr="000F4311">
        <w:rPr>
          <w:rFonts w:eastAsia="Gulim" w:cstheme="majorHAnsi"/>
          <w:lang w:eastAsia="ko-KR"/>
        </w:rPr>
        <w:t>Windows</w:t>
      </w:r>
      <w:r w:rsidRPr="000F4311">
        <w:rPr>
          <w:rFonts w:eastAsia="Gulim" w:cstheme="majorHAnsi"/>
          <w:b/>
          <w:bCs/>
          <w:lang w:eastAsia="ko-KR"/>
        </w:rPr>
        <w:t xml:space="preserve"> </w:t>
      </w:r>
      <w:r w:rsidRPr="000F4311">
        <w:rPr>
          <w:rFonts w:asciiTheme="majorHAnsi" w:eastAsia="Gulim" w:hAnsiTheme="majorHAnsi" w:cstheme="majorHAnsi"/>
          <w:b/>
          <w:bCs/>
          <w:lang w:eastAsia="ko-KR"/>
        </w:rPr>
        <w:t>핫픽스</w:t>
      </w:r>
      <w:r w:rsidRPr="000F4311">
        <w:rPr>
          <w:rFonts w:asciiTheme="majorHAnsi" w:eastAsia="Gulim" w:hAnsiTheme="majorHAnsi" w:cstheme="majorHAnsi"/>
          <w:b/>
          <w:bCs/>
          <w:lang w:eastAsia="ko-KR"/>
        </w:rPr>
        <w:t xml:space="preserve"> </w:t>
      </w:r>
      <w:r w:rsidRPr="000F4311">
        <w:rPr>
          <w:rFonts w:eastAsia="Gulim" w:cstheme="majorHAnsi"/>
          <w:lang w:eastAsia="ko-KR"/>
        </w:rPr>
        <w:t>KB975759</w:t>
      </w:r>
    </w:p>
    <w:p w14:paraId="4B5DAC09" w14:textId="5CBC180C" w:rsidR="00E113E4" w:rsidRPr="00E43BFB" w:rsidRDefault="00E113E4" w:rsidP="00E113E4">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Microsoft .NET Framework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PowerShell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핫픽스</w:t>
      </w:r>
      <w:r w:rsidRPr="00E43BFB">
        <w:rPr>
          <w:rFonts w:asciiTheme="majorHAnsi" w:eastAsia="Gulim" w:hAnsiTheme="majorHAnsi" w:cstheme="majorHAnsi"/>
          <w:lang w:eastAsia="ko-KR"/>
        </w:rPr>
        <w:t xml:space="preserve"> KB975759</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Microsoft Windows</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벤치마크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테스트에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제외하고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Microsoft Windows</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639DC330" w14:textId="36F35E20" w:rsidR="00E113E4" w:rsidRPr="00E43BFB" w:rsidRDefault="00E113E4" w:rsidP="00091B14">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제품에도</w:t>
      </w:r>
      <w:r w:rsidRPr="00E43BFB">
        <w:rPr>
          <w:rFonts w:asciiTheme="majorHAnsi" w:eastAsia="Gulim" w:hAnsiTheme="majorHAnsi" w:cstheme="majorHAnsi"/>
          <w:lang w:eastAsia="ko-KR"/>
        </w:rPr>
        <w:t xml:space="preserve"> .NET Framework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PowerShell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핫픽스</w:t>
      </w:r>
      <w:r w:rsidRPr="00E43BFB">
        <w:rPr>
          <w:rFonts w:asciiTheme="majorHAnsi" w:eastAsia="Gulim" w:hAnsiTheme="majorHAnsi" w:cstheme="majorHAnsi"/>
          <w:lang w:eastAsia="ko-KR"/>
        </w:rPr>
        <w:t xml:space="preserve"> KB975759</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 xml:space="preserve">. </w:t>
      </w:r>
    </w:p>
    <w:p w14:paraId="3655F42F" w14:textId="5A90DE01" w:rsidR="000A570B" w:rsidRPr="000F4311" w:rsidRDefault="000A570B" w:rsidP="00A50403">
      <w:pPr>
        <w:pStyle w:val="PURHeading2"/>
        <w:rPr>
          <w:rFonts w:eastAsia="Gulim" w:cstheme="majorHAnsi"/>
          <w:b/>
          <w:bCs/>
          <w:lang w:eastAsia="ko-KR"/>
        </w:rPr>
      </w:pPr>
      <w:bookmarkStart w:id="40" w:name="SQLServerTechnology"/>
      <w:r w:rsidRPr="000F4311">
        <w:rPr>
          <w:rFonts w:eastAsia="Gulim" w:cstheme="majorHAnsi"/>
          <w:b/>
          <w:bCs/>
          <w:lang w:eastAsia="ko-KR"/>
        </w:rPr>
        <w:t>SQL</w:t>
      </w:r>
      <w:r w:rsidRPr="000F4311">
        <w:rPr>
          <w:rStyle w:val="Strong"/>
          <w:rFonts w:eastAsia="Gulim" w:cstheme="majorHAnsi"/>
          <w:b w:val="0"/>
          <w:bCs w:val="0"/>
          <w:lang w:eastAsia="ko-KR"/>
        </w:rPr>
        <w:t xml:space="preserve"> Server Technology</w:t>
      </w:r>
      <w:bookmarkEnd w:id="40"/>
    </w:p>
    <w:p w14:paraId="2F1263EB" w14:textId="5C87D736" w:rsidR="00E42CBD" w:rsidRPr="00E43BFB" w:rsidRDefault="00E42CBD"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버전에</w:t>
      </w:r>
      <w:r w:rsidRPr="00E43BFB">
        <w:rPr>
          <w:rFonts w:asciiTheme="majorHAnsi" w:eastAsia="Gulim" w:hAnsiTheme="majorHAnsi" w:cstheme="majorHAnsi"/>
          <w:lang w:eastAsia="ko-KR"/>
        </w:rPr>
        <w:t xml:space="preserve"> SQL Server </w:t>
      </w:r>
      <w:r w:rsidRPr="00E43BFB">
        <w:rPr>
          <w:rFonts w:asciiTheme="majorHAnsi" w:eastAsia="Gulim" w:hAnsiTheme="majorHAnsi" w:cstheme="majorHAnsi"/>
          <w:lang w:eastAsia="ko-KR"/>
        </w:rPr>
        <w:t>데이터베이스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SQL Server </w:t>
      </w:r>
      <w:r w:rsidRPr="00E43BFB">
        <w:rPr>
          <w:rFonts w:asciiTheme="majorHAnsi" w:eastAsia="Gulim" w:hAnsiTheme="majorHAnsi" w:cstheme="majorHAnsi"/>
          <w:lang w:eastAsia="ko-KR"/>
        </w:rPr>
        <w:t>데이터베이스</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SQL Server </w:t>
      </w:r>
      <w:r w:rsidRPr="00E43BFB">
        <w:rPr>
          <w:rFonts w:asciiTheme="majorHAnsi" w:eastAsia="Gulim" w:hAnsiTheme="majorHAnsi" w:cstheme="majorHAnsi"/>
          <w:lang w:eastAsia="ko-KR"/>
        </w:rPr>
        <w:t>데이터베이스의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지원하기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언제든지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관계없이</w:t>
      </w:r>
      <w:r w:rsidRPr="00E43BFB">
        <w:rPr>
          <w:rFonts w:asciiTheme="majorHAnsi" w:eastAsia="Gulim" w:hAnsiTheme="majorHAnsi" w:cstheme="majorHAnsi"/>
          <w:lang w:eastAsia="ko-KR"/>
        </w:rPr>
        <w:t xml:space="preserve"> SQL Server </w:t>
      </w:r>
      <w:r w:rsidRPr="00E43BFB">
        <w:rPr>
          <w:rFonts w:asciiTheme="majorHAnsi" w:eastAsia="Gulim" w:hAnsiTheme="majorHAnsi" w:cstheme="majorHAnsi"/>
          <w:lang w:eastAsia="ko-KR"/>
        </w:rPr>
        <w:t>데이터베이스를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지원하기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SQL Server </w:t>
      </w:r>
      <w:r w:rsidRPr="00E43BFB">
        <w:rPr>
          <w:rFonts w:asciiTheme="majorHAnsi" w:eastAsia="Gulim" w:hAnsiTheme="majorHAnsi" w:cstheme="majorHAnsi"/>
          <w:lang w:eastAsia="ko-KR"/>
        </w:rPr>
        <w:t>데이터베이스의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이때</w:t>
      </w:r>
      <w:r w:rsidRPr="00E43BFB">
        <w:rPr>
          <w:rFonts w:asciiTheme="majorHAnsi" w:eastAsia="Gulim" w:hAnsiTheme="majorHAnsi" w:cstheme="majorHAnsi"/>
          <w:lang w:eastAsia="ko-KR"/>
        </w:rPr>
        <w:t xml:space="preserve"> SQL Server SAL</w:t>
      </w:r>
      <w:r w:rsidRPr="00E43BFB">
        <w:rPr>
          <w:rFonts w:asciiTheme="majorHAnsi" w:eastAsia="Gulim" w:hAnsiTheme="majorHAnsi" w:cstheme="majorHAnsi"/>
          <w:lang w:eastAsia="ko-KR"/>
        </w:rPr>
        <w:t>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6F8FEC1C" w14:textId="36DF34E4" w:rsidR="00E42CBD" w:rsidRPr="00E43BFB" w:rsidRDefault="00E42CBD" w:rsidP="00E42CBD">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SQL Server </w:t>
      </w:r>
      <w:r w:rsidRPr="00E43BFB">
        <w:rPr>
          <w:rFonts w:asciiTheme="majorHAnsi" w:eastAsia="Gulim" w:hAnsiTheme="majorHAnsi" w:cstheme="majorHAnsi"/>
          <w:lang w:eastAsia="ko-KR"/>
        </w:rPr>
        <w:t>데이터베이스를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임의의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지원하기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공유할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7F61E1C8" w14:textId="03A0B483" w:rsidR="00E42CBD" w:rsidRPr="00E43BFB" w:rsidRDefault="00E42CBD" w:rsidP="00E42CBD">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버전이</w:t>
      </w:r>
      <w:r w:rsidRPr="00E43BFB">
        <w:rPr>
          <w:rFonts w:asciiTheme="majorHAnsi" w:eastAsia="Gulim" w:hAnsiTheme="majorHAnsi" w:cstheme="majorHAnsi"/>
          <w:lang w:eastAsia="ko-KR"/>
        </w:rPr>
        <w:t xml:space="preserve"> SQL Server </w:t>
      </w:r>
      <w:r w:rsidRPr="00E43BFB">
        <w:rPr>
          <w:rFonts w:asciiTheme="majorHAnsi" w:eastAsia="Gulim" w:hAnsiTheme="majorHAnsi" w:cstheme="majorHAnsi"/>
          <w:lang w:eastAsia="ko-KR"/>
        </w:rPr>
        <w:t>데이터베이스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이외의</w:t>
      </w:r>
      <w:r w:rsidRPr="00E43BFB">
        <w:rPr>
          <w:rFonts w:asciiTheme="majorHAnsi" w:eastAsia="Gulim" w:hAnsiTheme="majorHAnsi" w:cstheme="majorHAnsi"/>
          <w:lang w:eastAsia="ko-KR"/>
        </w:rPr>
        <w:t xml:space="preserve"> SQL Server </w:t>
      </w:r>
      <w:r w:rsidRPr="00E43BFB">
        <w:rPr>
          <w:rFonts w:asciiTheme="majorHAnsi" w:eastAsia="Gulim" w:hAnsiTheme="majorHAnsi" w:cstheme="majorHAnsi"/>
          <w:lang w:eastAsia="ko-KR"/>
        </w:rPr>
        <w:t>브랜드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691FC059" w14:textId="62429A4F" w:rsidR="00E42CBD" w:rsidRPr="00E43BFB" w:rsidRDefault="00E42CBD" w:rsidP="007F33D0">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디렉터리에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007F33D0" w:rsidRPr="007C19C6">
        <w:rPr>
          <w:rFonts w:eastAsia="Gulim" w:cs="Arial"/>
          <w:lang w:eastAsia="ko-KR"/>
        </w:rPr>
        <w:t>"</w:t>
      </w:r>
      <w:r w:rsidRPr="00E43BFB">
        <w:rPr>
          <w:rFonts w:asciiTheme="majorHAnsi" w:eastAsia="Gulim" w:hAnsiTheme="majorHAnsi" w:cstheme="majorHAnsi"/>
          <w:lang w:eastAsia="ko-KR"/>
        </w:rPr>
        <w:t>legal</w:t>
      </w:r>
      <w:r w:rsidR="007F33D0" w:rsidRPr="007C19C6">
        <w:rPr>
          <w:rFonts w:eastAsia="Gulim" w:cs="Arial"/>
          <w:lang w:eastAsia="ko-KR"/>
        </w:rPr>
        <w:t>"</w:t>
      </w:r>
      <w:r w:rsidRPr="00E43BFB">
        <w:rPr>
          <w:rFonts w:asciiTheme="majorHAnsi" w:eastAsia="Gulim" w:hAnsiTheme="majorHAnsi" w:cstheme="majorHAnsi"/>
          <w:lang w:eastAsia="ko-KR"/>
        </w:rPr>
        <w:t xml:space="preserve">, </w:t>
      </w:r>
      <w:r w:rsidR="007F33D0" w:rsidRPr="007C19C6">
        <w:rPr>
          <w:rFonts w:eastAsia="Gulim" w:cs="Arial"/>
          <w:lang w:eastAsia="ko-KR"/>
        </w:rPr>
        <w:t>"</w:t>
      </w:r>
      <w:r w:rsidRPr="00E43BFB">
        <w:rPr>
          <w:rFonts w:asciiTheme="majorHAnsi" w:eastAsia="Gulim" w:hAnsiTheme="majorHAnsi" w:cstheme="majorHAnsi"/>
          <w:lang w:eastAsia="ko-KR"/>
        </w:rPr>
        <w:t>licenses</w:t>
      </w:r>
      <w:r w:rsidR="007F33D0" w:rsidRPr="007C19C6">
        <w:rPr>
          <w:rFonts w:eastAsia="Gulim" w:cs="Arial"/>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폴더에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독립형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p>
    <w:p w14:paraId="0222F891" w14:textId="2432DCA8" w:rsidR="00E42CBD" w:rsidRPr="00E43BFB" w:rsidRDefault="00E42CBD" w:rsidP="00C02A4F">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관리자를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5AD29997" w14:textId="77777777" w:rsidR="00E42CBD" w:rsidRPr="00E43BFB" w:rsidRDefault="00E42CBD" w:rsidP="00E42CBD">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SQL Server </w:t>
      </w:r>
      <w:r w:rsidRPr="00E43BFB">
        <w:rPr>
          <w:rFonts w:asciiTheme="majorHAnsi" w:eastAsia="Gulim" w:hAnsiTheme="majorHAnsi" w:cstheme="majorHAnsi"/>
          <w:lang w:eastAsia="ko-KR"/>
        </w:rPr>
        <w:t>브랜드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6765FF72" w14:textId="77777777" w:rsidR="000A570B" w:rsidRPr="00E43BFB" w:rsidRDefault="000A570B" w:rsidP="000A570B">
      <w:pPr>
        <w:pStyle w:val="PURHeading2"/>
        <w:rPr>
          <w:rFonts w:asciiTheme="majorHAnsi" w:eastAsia="Gulim" w:hAnsiTheme="majorHAnsi" w:cstheme="majorHAnsi"/>
          <w:lang w:eastAsia="ko-KR"/>
        </w:rPr>
      </w:pPr>
      <w:r w:rsidRPr="00E43BFB">
        <w:rPr>
          <w:rStyle w:val="Strong"/>
          <w:rFonts w:asciiTheme="majorHAnsi" w:eastAsia="Gulim" w:hAnsiTheme="majorHAnsi" w:cstheme="majorHAnsi"/>
          <w:lang w:eastAsia="ko-KR"/>
        </w:rPr>
        <w:t>데이터</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사용에</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대한</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동의</w:t>
      </w:r>
    </w:p>
    <w:p w14:paraId="4F05ACDA" w14:textId="561283C5" w:rsidR="000A570B" w:rsidRPr="00E43BFB" w:rsidRDefault="000A570B" w:rsidP="00051075">
      <w:pPr>
        <w:pStyle w:val="PURBody-Indented"/>
        <w:rPr>
          <w:rFonts w:asciiTheme="majorHAnsi" w:eastAsia="Gulim" w:hAnsiTheme="majorHAnsi" w:cstheme="majorHAnsi"/>
          <w:lang w:eastAsia="ko-KR"/>
        </w:rPr>
      </w:pPr>
      <w:r w:rsidRPr="00E43BFB">
        <w:rPr>
          <w:rStyle w:val="Strong"/>
          <w:rFonts w:asciiTheme="majorHAnsi" w:eastAsia="Gulim" w:hAnsiTheme="majorHAnsi" w:cstheme="majorHAnsi"/>
          <w:b w:val="0"/>
          <w:bCs w:val="0"/>
          <w:lang w:eastAsia="ko-KR"/>
        </w:rPr>
        <w:t>Microsoft</w:t>
      </w:r>
      <w:r w:rsidRPr="00E43BFB">
        <w:rPr>
          <w:rStyle w:val="Strong"/>
          <w:rFonts w:asciiTheme="majorHAnsi" w:eastAsia="Gulim" w:hAnsiTheme="majorHAnsi" w:cstheme="majorHAnsi"/>
          <w:b w:val="0"/>
          <w:bCs w:val="0"/>
          <w:lang w:eastAsia="ko-KR"/>
        </w:rPr>
        <w:t>는</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소프트웨어와</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관련하여</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지원</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서비스의</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일환으로</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수집된</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기술</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정보가</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있는</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경우</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이를</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수집하고</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사용할</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수</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있습니다</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제품을</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개선하거나</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귀하나</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귀하의</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고객이</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원하는</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맞춤</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서비스</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또는</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기술을</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제공하기</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위한</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목적으로</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이러한</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정보를</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사용할</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수</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있습니다</w:t>
      </w:r>
      <w:r w:rsidRPr="00E43BFB">
        <w:rPr>
          <w:rStyle w:val="Strong"/>
          <w:rFonts w:asciiTheme="majorHAnsi" w:eastAsia="Gulim" w:hAnsiTheme="majorHAnsi" w:cstheme="majorHAnsi"/>
          <w:b w:val="0"/>
          <w:bCs w:val="0"/>
          <w:lang w:eastAsia="ko-KR"/>
        </w:rPr>
        <w:t>. Microsoft</w:t>
      </w:r>
      <w:r w:rsidRPr="00E43BFB">
        <w:rPr>
          <w:rStyle w:val="Strong"/>
          <w:rFonts w:asciiTheme="majorHAnsi" w:eastAsia="Gulim" w:hAnsiTheme="majorHAnsi" w:cstheme="majorHAnsi"/>
          <w:b w:val="0"/>
          <w:bCs w:val="0"/>
          <w:lang w:eastAsia="ko-KR"/>
        </w:rPr>
        <w:t>는</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귀하의</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신원을</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식별할</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수</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있는</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형태로</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이</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정보를</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공개하지</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않습니다</w:t>
      </w:r>
      <w:r w:rsidRPr="00E43BFB">
        <w:rPr>
          <w:rStyle w:val="Strong"/>
          <w:rFonts w:asciiTheme="majorHAnsi" w:eastAsia="Gulim" w:hAnsiTheme="majorHAnsi" w:cstheme="majorHAnsi"/>
          <w:b w:val="0"/>
          <w:bCs w:val="0"/>
          <w:lang w:eastAsia="ko-KR"/>
        </w:rPr>
        <w:t>.</w:t>
      </w:r>
    </w:p>
    <w:p w14:paraId="27C50B60" w14:textId="77777777" w:rsidR="000A570B" w:rsidRPr="00E43BFB" w:rsidRDefault="000A570B" w:rsidP="00A310DA">
      <w:pPr>
        <w:pStyle w:val="PURHeading2"/>
        <w:rPr>
          <w:rFonts w:asciiTheme="majorHAnsi" w:eastAsia="Gulim" w:hAnsiTheme="majorHAnsi" w:cstheme="majorHAnsi"/>
          <w:lang w:eastAsia="ko-KR"/>
        </w:rPr>
      </w:pPr>
      <w:r w:rsidRPr="00E43BFB">
        <w:rPr>
          <w:rStyle w:val="Strong"/>
          <w:rFonts w:asciiTheme="majorHAnsi" w:eastAsia="Gulim" w:hAnsiTheme="majorHAnsi" w:cstheme="majorHAnsi"/>
          <w:lang w:eastAsia="ko-KR"/>
        </w:rPr>
        <w:lastRenderedPageBreak/>
        <w:t>제</w:t>
      </w:r>
      <w:r w:rsidRPr="00A310DA">
        <w:rPr>
          <w:rStyle w:val="Strong"/>
          <w:rFonts w:eastAsia="Gulim" w:cstheme="majorHAnsi"/>
          <w:lang w:eastAsia="ko-KR"/>
        </w:rPr>
        <w:t>3</w:t>
      </w:r>
      <w:r w:rsidRPr="00E43BFB">
        <w:rPr>
          <w:rStyle w:val="Strong"/>
          <w:rFonts w:asciiTheme="majorHAnsi" w:eastAsia="Gulim" w:hAnsiTheme="majorHAnsi" w:cstheme="majorHAnsi"/>
          <w:lang w:eastAsia="ko-KR"/>
        </w:rPr>
        <w:t>자의</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인터넷</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사이트</w:t>
      </w:r>
    </w:p>
    <w:p w14:paraId="4D523618" w14:textId="068658A9" w:rsidR="000A570B" w:rsidRPr="00E43BFB" w:rsidRDefault="000A570B" w:rsidP="00A310DA">
      <w:pPr>
        <w:pStyle w:val="PURBody-Indented"/>
        <w:keepNext/>
        <w:keepLines/>
        <w:rPr>
          <w:rFonts w:asciiTheme="majorHAnsi" w:eastAsia="Gulim" w:hAnsiTheme="majorHAnsi" w:cstheme="majorHAnsi"/>
          <w:lang w:eastAsia="ko-KR"/>
        </w:rPr>
      </w:pPr>
      <w:r w:rsidRPr="00E43BFB">
        <w:rPr>
          <w:rStyle w:val="Strong"/>
          <w:rFonts w:asciiTheme="majorHAnsi" w:eastAsia="Gulim" w:hAnsiTheme="majorHAnsi" w:cstheme="majorHAnsi"/>
          <w:b w:val="0"/>
          <w:bCs w:val="0"/>
          <w:lang w:eastAsia="ko-KR"/>
        </w:rPr>
        <w:t>귀하와</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귀하의</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고객은</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본</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제품을</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사용하는</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과정에서</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제</w:t>
      </w:r>
      <w:r w:rsidRPr="00E43BFB">
        <w:rPr>
          <w:rStyle w:val="Strong"/>
          <w:rFonts w:asciiTheme="majorHAnsi" w:eastAsia="Gulim" w:hAnsiTheme="majorHAnsi" w:cstheme="majorHAnsi"/>
          <w:b w:val="0"/>
          <w:bCs w:val="0"/>
          <w:lang w:eastAsia="ko-KR"/>
        </w:rPr>
        <w:t>3</w:t>
      </w:r>
      <w:r w:rsidRPr="00E43BFB">
        <w:rPr>
          <w:rStyle w:val="Strong"/>
          <w:rFonts w:asciiTheme="majorHAnsi" w:eastAsia="Gulim" w:hAnsiTheme="majorHAnsi" w:cstheme="majorHAnsi"/>
          <w:b w:val="0"/>
          <w:bCs w:val="0"/>
          <w:lang w:eastAsia="ko-KR"/>
        </w:rPr>
        <w:t>자의</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인터넷</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사이트로</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연결될</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수</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있습니다</w:t>
      </w:r>
      <w:r w:rsidRPr="00E43BFB">
        <w:rPr>
          <w:rStyle w:val="Strong"/>
          <w:rFonts w:asciiTheme="majorHAnsi" w:eastAsia="Gulim" w:hAnsiTheme="majorHAnsi" w:cstheme="majorHAnsi"/>
          <w:b w:val="0"/>
          <w:bCs w:val="0"/>
          <w:lang w:eastAsia="ko-KR"/>
        </w:rPr>
        <w:t>. Microsoft</w:t>
      </w:r>
      <w:r w:rsidRPr="00E43BFB">
        <w:rPr>
          <w:rStyle w:val="Strong"/>
          <w:rFonts w:asciiTheme="majorHAnsi" w:eastAsia="Gulim" w:hAnsiTheme="majorHAnsi" w:cstheme="majorHAnsi"/>
          <w:b w:val="0"/>
          <w:bCs w:val="0"/>
          <w:lang w:eastAsia="ko-KR"/>
        </w:rPr>
        <w:t>는</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제</w:t>
      </w:r>
      <w:r w:rsidRPr="00E43BFB">
        <w:rPr>
          <w:rStyle w:val="Strong"/>
          <w:rFonts w:asciiTheme="majorHAnsi" w:eastAsia="Gulim" w:hAnsiTheme="majorHAnsi" w:cstheme="majorHAnsi"/>
          <w:b w:val="0"/>
          <w:bCs w:val="0"/>
          <w:lang w:eastAsia="ko-KR"/>
        </w:rPr>
        <w:t>3</w:t>
      </w:r>
      <w:r w:rsidRPr="00E43BFB">
        <w:rPr>
          <w:rStyle w:val="Strong"/>
          <w:rFonts w:asciiTheme="majorHAnsi" w:eastAsia="Gulim" w:hAnsiTheme="majorHAnsi" w:cstheme="majorHAnsi"/>
          <w:b w:val="0"/>
          <w:bCs w:val="0"/>
          <w:lang w:eastAsia="ko-KR"/>
        </w:rPr>
        <w:t>자의</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사이트를</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통제하지</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않습니다</w:t>
      </w:r>
      <w:r w:rsidRPr="00E43BFB">
        <w:rPr>
          <w:rStyle w:val="Strong"/>
          <w:rFonts w:asciiTheme="majorHAnsi" w:eastAsia="Gulim" w:hAnsiTheme="majorHAnsi" w:cstheme="majorHAnsi"/>
          <w:b w:val="0"/>
          <w:bCs w:val="0"/>
          <w:lang w:eastAsia="ko-KR"/>
        </w:rPr>
        <w:t>. Microsoft</w:t>
      </w:r>
      <w:r w:rsidRPr="00E43BFB">
        <w:rPr>
          <w:rStyle w:val="Strong"/>
          <w:rFonts w:asciiTheme="majorHAnsi" w:eastAsia="Gulim" w:hAnsiTheme="majorHAnsi" w:cstheme="majorHAnsi"/>
          <w:b w:val="0"/>
          <w:bCs w:val="0"/>
          <w:lang w:eastAsia="ko-KR"/>
        </w:rPr>
        <w:t>는</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제</w:t>
      </w:r>
      <w:r w:rsidRPr="00E43BFB">
        <w:rPr>
          <w:rStyle w:val="Strong"/>
          <w:rFonts w:asciiTheme="majorHAnsi" w:eastAsia="Gulim" w:hAnsiTheme="majorHAnsi" w:cstheme="majorHAnsi"/>
          <w:b w:val="0"/>
          <w:bCs w:val="0"/>
          <w:lang w:eastAsia="ko-KR"/>
        </w:rPr>
        <w:t>3</w:t>
      </w:r>
      <w:r w:rsidRPr="00E43BFB">
        <w:rPr>
          <w:rStyle w:val="Strong"/>
          <w:rFonts w:asciiTheme="majorHAnsi" w:eastAsia="Gulim" w:hAnsiTheme="majorHAnsi" w:cstheme="majorHAnsi"/>
          <w:b w:val="0"/>
          <w:bCs w:val="0"/>
          <w:lang w:eastAsia="ko-KR"/>
        </w:rPr>
        <w:t>자의</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사이트에</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게시된</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콘텐츠</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제</w:t>
      </w:r>
      <w:r w:rsidRPr="00E43BFB">
        <w:rPr>
          <w:rStyle w:val="Strong"/>
          <w:rFonts w:asciiTheme="majorHAnsi" w:eastAsia="Gulim" w:hAnsiTheme="majorHAnsi" w:cstheme="majorHAnsi"/>
          <w:b w:val="0"/>
          <w:bCs w:val="0"/>
          <w:lang w:eastAsia="ko-KR"/>
        </w:rPr>
        <w:t>3</w:t>
      </w:r>
      <w:r w:rsidRPr="00E43BFB">
        <w:rPr>
          <w:rStyle w:val="Strong"/>
          <w:rFonts w:asciiTheme="majorHAnsi" w:eastAsia="Gulim" w:hAnsiTheme="majorHAnsi" w:cstheme="majorHAnsi"/>
          <w:b w:val="0"/>
          <w:bCs w:val="0"/>
          <w:lang w:eastAsia="ko-KR"/>
        </w:rPr>
        <w:t>자의</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사이트에</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포함된</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링크</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또는</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제</w:t>
      </w:r>
      <w:r w:rsidRPr="00E43BFB">
        <w:rPr>
          <w:rStyle w:val="Strong"/>
          <w:rFonts w:asciiTheme="majorHAnsi" w:eastAsia="Gulim" w:hAnsiTheme="majorHAnsi" w:cstheme="majorHAnsi"/>
          <w:b w:val="0"/>
          <w:bCs w:val="0"/>
          <w:lang w:eastAsia="ko-KR"/>
        </w:rPr>
        <w:t>3</w:t>
      </w:r>
      <w:r w:rsidRPr="00E43BFB">
        <w:rPr>
          <w:rStyle w:val="Strong"/>
          <w:rFonts w:asciiTheme="majorHAnsi" w:eastAsia="Gulim" w:hAnsiTheme="majorHAnsi" w:cstheme="majorHAnsi"/>
          <w:b w:val="0"/>
          <w:bCs w:val="0"/>
          <w:lang w:eastAsia="ko-KR"/>
        </w:rPr>
        <w:t>자의</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사이트</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변경</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사항에</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대해</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책임지지</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않습니다</w:t>
      </w:r>
      <w:r w:rsidRPr="00E43BFB">
        <w:rPr>
          <w:rStyle w:val="Strong"/>
          <w:rFonts w:asciiTheme="majorHAnsi" w:eastAsia="Gulim" w:hAnsiTheme="majorHAnsi" w:cstheme="majorHAnsi"/>
          <w:b w:val="0"/>
          <w:bCs w:val="0"/>
          <w:lang w:eastAsia="ko-KR"/>
        </w:rPr>
        <w:t>. Microsoft</w:t>
      </w:r>
      <w:r w:rsidRPr="00E43BFB">
        <w:rPr>
          <w:rStyle w:val="Strong"/>
          <w:rFonts w:asciiTheme="majorHAnsi" w:eastAsia="Gulim" w:hAnsiTheme="majorHAnsi" w:cstheme="majorHAnsi"/>
          <w:b w:val="0"/>
          <w:bCs w:val="0"/>
          <w:lang w:eastAsia="ko-KR"/>
        </w:rPr>
        <w:t>는</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귀하의</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편의를</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위해서만</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이러한</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제</w:t>
      </w:r>
      <w:r w:rsidRPr="00E43BFB">
        <w:rPr>
          <w:rStyle w:val="Strong"/>
          <w:rFonts w:asciiTheme="majorHAnsi" w:eastAsia="Gulim" w:hAnsiTheme="majorHAnsi" w:cstheme="majorHAnsi"/>
          <w:b w:val="0"/>
          <w:bCs w:val="0"/>
          <w:lang w:eastAsia="ko-KR"/>
        </w:rPr>
        <w:t>3</w:t>
      </w:r>
      <w:r w:rsidRPr="00E43BFB">
        <w:rPr>
          <w:rStyle w:val="Strong"/>
          <w:rFonts w:asciiTheme="majorHAnsi" w:eastAsia="Gulim" w:hAnsiTheme="majorHAnsi" w:cstheme="majorHAnsi"/>
          <w:b w:val="0"/>
          <w:bCs w:val="0"/>
          <w:lang w:eastAsia="ko-KR"/>
        </w:rPr>
        <w:t>자의</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사이트</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링크를</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제공하며</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이것이</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제</w:t>
      </w:r>
      <w:r w:rsidRPr="00E43BFB">
        <w:rPr>
          <w:rStyle w:val="Strong"/>
          <w:rFonts w:asciiTheme="majorHAnsi" w:eastAsia="Gulim" w:hAnsiTheme="majorHAnsi" w:cstheme="majorHAnsi"/>
          <w:b w:val="0"/>
          <w:bCs w:val="0"/>
          <w:lang w:eastAsia="ko-KR"/>
        </w:rPr>
        <w:t>3</w:t>
      </w:r>
      <w:r w:rsidRPr="00E43BFB">
        <w:rPr>
          <w:rStyle w:val="Strong"/>
          <w:rFonts w:asciiTheme="majorHAnsi" w:eastAsia="Gulim" w:hAnsiTheme="majorHAnsi" w:cstheme="majorHAnsi"/>
          <w:b w:val="0"/>
          <w:bCs w:val="0"/>
          <w:lang w:eastAsia="ko-KR"/>
        </w:rPr>
        <w:t>자의</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사이트에</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대한</w:t>
      </w:r>
      <w:r w:rsidRPr="00E43BFB">
        <w:rPr>
          <w:rStyle w:val="Strong"/>
          <w:rFonts w:asciiTheme="majorHAnsi" w:eastAsia="Gulim" w:hAnsiTheme="majorHAnsi" w:cstheme="majorHAnsi"/>
          <w:b w:val="0"/>
          <w:bCs w:val="0"/>
          <w:lang w:eastAsia="ko-KR"/>
        </w:rPr>
        <w:t xml:space="preserve"> Microsoft</w:t>
      </w:r>
      <w:r w:rsidRPr="00E43BFB">
        <w:rPr>
          <w:rStyle w:val="Strong"/>
          <w:rFonts w:asciiTheme="majorHAnsi" w:eastAsia="Gulim" w:hAnsiTheme="majorHAnsi" w:cstheme="majorHAnsi"/>
          <w:b w:val="0"/>
          <w:bCs w:val="0"/>
          <w:lang w:eastAsia="ko-KR"/>
        </w:rPr>
        <w:t>의</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보증을</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의미하지</w:t>
      </w:r>
      <w:r w:rsidRPr="00E43BFB">
        <w:rPr>
          <w:rStyle w:val="Strong"/>
          <w:rFonts w:asciiTheme="majorHAnsi" w:eastAsia="Gulim" w:hAnsiTheme="majorHAnsi" w:cstheme="majorHAnsi"/>
          <w:b w:val="0"/>
          <w:bCs w:val="0"/>
          <w:lang w:eastAsia="ko-KR"/>
        </w:rPr>
        <w:t xml:space="preserve"> </w:t>
      </w:r>
      <w:r w:rsidRPr="00E43BFB">
        <w:rPr>
          <w:rStyle w:val="Strong"/>
          <w:rFonts w:asciiTheme="majorHAnsi" w:eastAsia="Gulim" w:hAnsiTheme="majorHAnsi" w:cstheme="majorHAnsi"/>
          <w:b w:val="0"/>
          <w:bCs w:val="0"/>
          <w:lang w:eastAsia="ko-KR"/>
        </w:rPr>
        <w:t>않습니다</w:t>
      </w:r>
      <w:r w:rsidRPr="00E43BFB">
        <w:rPr>
          <w:rStyle w:val="Strong"/>
          <w:rFonts w:asciiTheme="majorHAnsi" w:eastAsia="Gulim" w:hAnsiTheme="majorHAnsi" w:cstheme="majorHAnsi"/>
          <w:b w:val="0"/>
          <w:bCs w:val="0"/>
          <w:lang w:eastAsia="ko-KR"/>
        </w:rPr>
        <w:t>.</w:t>
      </w:r>
    </w:p>
    <w:p w14:paraId="65F216DA" w14:textId="77777777" w:rsidR="000A570B" w:rsidRPr="00A805EC" w:rsidRDefault="000A570B" w:rsidP="000A570B">
      <w:pPr>
        <w:pStyle w:val="PURHeading2"/>
        <w:rPr>
          <w:rFonts w:asciiTheme="majorHAnsi" w:eastAsia="Gulim" w:hAnsiTheme="majorHAnsi" w:cstheme="majorHAnsi"/>
          <w:b/>
          <w:bCs/>
          <w:lang w:eastAsia="ko-KR"/>
        </w:rPr>
      </w:pPr>
      <w:r w:rsidRPr="00A805EC">
        <w:rPr>
          <w:rFonts w:asciiTheme="majorHAnsi" w:eastAsia="Gulim" w:hAnsiTheme="majorHAnsi" w:cstheme="majorHAnsi"/>
          <w:b/>
          <w:bCs/>
          <w:lang w:eastAsia="ko-KR"/>
        </w:rPr>
        <w:t>개인</w:t>
      </w:r>
      <w:r w:rsidRPr="00A805EC">
        <w:rPr>
          <w:rFonts w:asciiTheme="majorHAnsi" w:eastAsia="Gulim" w:hAnsiTheme="majorHAnsi" w:cstheme="majorHAnsi"/>
          <w:b/>
          <w:bCs/>
          <w:lang w:eastAsia="ko-KR"/>
        </w:rPr>
        <w:t xml:space="preserve"> </w:t>
      </w:r>
      <w:r w:rsidRPr="00A805EC">
        <w:rPr>
          <w:rFonts w:asciiTheme="majorHAnsi" w:eastAsia="Gulim" w:hAnsiTheme="majorHAnsi" w:cstheme="majorHAnsi"/>
          <w:b/>
          <w:bCs/>
          <w:lang w:eastAsia="ko-KR"/>
        </w:rPr>
        <w:t>식별</w:t>
      </w:r>
      <w:r w:rsidRPr="00A805EC">
        <w:rPr>
          <w:rFonts w:asciiTheme="majorHAnsi" w:eastAsia="Gulim" w:hAnsiTheme="majorHAnsi" w:cstheme="majorHAnsi"/>
          <w:b/>
          <w:bCs/>
          <w:lang w:eastAsia="ko-KR"/>
        </w:rPr>
        <w:t xml:space="preserve"> </w:t>
      </w:r>
      <w:r w:rsidRPr="00A805EC">
        <w:rPr>
          <w:rFonts w:asciiTheme="majorHAnsi" w:eastAsia="Gulim" w:hAnsiTheme="majorHAnsi" w:cstheme="majorHAnsi"/>
          <w:b/>
          <w:bCs/>
          <w:lang w:eastAsia="ko-KR"/>
        </w:rPr>
        <w:t>정보를</w:t>
      </w:r>
      <w:r w:rsidRPr="00A805EC">
        <w:rPr>
          <w:rFonts w:asciiTheme="majorHAnsi" w:eastAsia="Gulim" w:hAnsiTheme="majorHAnsi" w:cstheme="majorHAnsi"/>
          <w:b/>
          <w:bCs/>
          <w:lang w:eastAsia="ko-KR"/>
        </w:rPr>
        <w:t xml:space="preserve"> </w:t>
      </w:r>
      <w:r w:rsidRPr="00A805EC">
        <w:rPr>
          <w:rFonts w:asciiTheme="majorHAnsi" w:eastAsia="Gulim" w:hAnsiTheme="majorHAnsi" w:cstheme="majorHAnsi"/>
          <w:b/>
          <w:bCs/>
          <w:lang w:eastAsia="ko-KR"/>
        </w:rPr>
        <w:t>전송하지</w:t>
      </w:r>
      <w:r w:rsidRPr="00A805EC">
        <w:rPr>
          <w:rFonts w:asciiTheme="majorHAnsi" w:eastAsia="Gulim" w:hAnsiTheme="majorHAnsi" w:cstheme="majorHAnsi"/>
          <w:b/>
          <w:bCs/>
          <w:lang w:eastAsia="ko-KR"/>
        </w:rPr>
        <w:t xml:space="preserve"> </w:t>
      </w:r>
      <w:r w:rsidRPr="00A805EC">
        <w:rPr>
          <w:rFonts w:asciiTheme="majorHAnsi" w:eastAsia="Gulim" w:hAnsiTheme="majorHAnsi" w:cstheme="majorHAnsi"/>
          <w:b/>
          <w:bCs/>
          <w:lang w:eastAsia="ko-KR"/>
        </w:rPr>
        <w:t>않음</w:t>
      </w:r>
    </w:p>
    <w:p w14:paraId="136384C3" w14:textId="77777777"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식별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정보를</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컴퓨터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전송하지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6D885EA5" w14:textId="77777777" w:rsidR="00587CDD" w:rsidRPr="00A805EC" w:rsidRDefault="00587CDD" w:rsidP="00587CDD">
      <w:pPr>
        <w:pStyle w:val="PURHeading2"/>
        <w:rPr>
          <w:rFonts w:asciiTheme="majorHAnsi" w:eastAsia="Gulim" w:hAnsiTheme="majorHAnsi" w:cstheme="majorHAnsi"/>
          <w:b/>
          <w:bCs/>
          <w:lang w:eastAsia="ko-KR"/>
        </w:rPr>
      </w:pPr>
      <w:r w:rsidRPr="00A805EC">
        <w:rPr>
          <w:rFonts w:asciiTheme="majorHAnsi" w:eastAsia="Gulim" w:hAnsiTheme="majorHAnsi" w:cstheme="majorHAnsi"/>
          <w:b/>
          <w:bCs/>
          <w:lang w:eastAsia="ko-KR"/>
        </w:rPr>
        <w:t>소프트웨어</w:t>
      </w:r>
      <w:r w:rsidRPr="00A805EC">
        <w:rPr>
          <w:rFonts w:asciiTheme="majorHAnsi" w:eastAsia="Gulim" w:hAnsiTheme="majorHAnsi" w:cstheme="majorHAnsi"/>
          <w:b/>
          <w:bCs/>
          <w:lang w:eastAsia="ko-KR"/>
        </w:rPr>
        <w:t xml:space="preserve"> </w:t>
      </w:r>
      <w:r w:rsidRPr="00A805EC">
        <w:rPr>
          <w:rFonts w:asciiTheme="majorHAnsi" w:eastAsia="Gulim" w:hAnsiTheme="majorHAnsi" w:cstheme="majorHAnsi"/>
          <w:b/>
          <w:bCs/>
          <w:lang w:eastAsia="ko-KR"/>
        </w:rPr>
        <w:t>분리</w:t>
      </w:r>
      <w:r w:rsidRPr="00A805EC">
        <w:rPr>
          <w:rFonts w:asciiTheme="majorHAnsi" w:eastAsia="Gulim" w:hAnsiTheme="majorHAnsi" w:cstheme="majorHAnsi"/>
          <w:b/>
          <w:bCs/>
          <w:lang w:eastAsia="ko-KR"/>
        </w:rPr>
        <w:t xml:space="preserve"> </w:t>
      </w:r>
      <w:r w:rsidRPr="00A805EC">
        <w:rPr>
          <w:rFonts w:asciiTheme="majorHAnsi" w:eastAsia="Gulim" w:hAnsiTheme="majorHAnsi" w:cstheme="majorHAnsi"/>
          <w:b/>
          <w:bCs/>
          <w:lang w:eastAsia="ko-KR"/>
        </w:rPr>
        <w:t>금지</w:t>
      </w:r>
    </w:p>
    <w:p w14:paraId="23A3E3D1" w14:textId="77777777" w:rsidR="00587CDD" w:rsidRPr="00E43BFB" w:rsidRDefault="00587CDD" w:rsidP="00587CDD">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명시적으로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제외하고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이상의</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분리하여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6BE8DEF7" w14:textId="77777777" w:rsidR="000A570B" w:rsidRPr="00E43BFB" w:rsidRDefault="000A570B" w:rsidP="000A570B">
      <w:pPr>
        <w:pStyle w:val="PURHeading2"/>
        <w:rPr>
          <w:rFonts w:asciiTheme="majorHAnsi" w:eastAsia="Gulim" w:hAnsiTheme="majorHAnsi" w:cstheme="majorHAnsi"/>
          <w:lang w:eastAsia="ko-KR"/>
        </w:rPr>
      </w:pPr>
      <w:r w:rsidRPr="00E43BFB">
        <w:rPr>
          <w:rStyle w:val="Strong"/>
          <w:rFonts w:asciiTheme="majorHAnsi" w:eastAsia="Gulim" w:hAnsiTheme="majorHAnsi" w:cstheme="majorHAnsi"/>
          <w:lang w:eastAsia="ko-KR"/>
        </w:rPr>
        <w:t>벤치마크</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테스팅</w:t>
      </w:r>
    </w:p>
    <w:p w14:paraId="5FBE976D" w14:textId="77777777"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소프트웨어</w:t>
      </w:r>
    </w:p>
    <w:p w14:paraId="2DC40771" w14:textId="45D15589" w:rsidR="000A570B" w:rsidRPr="00E43BFB" w:rsidRDefault="000A570B" w:rsidP="000A570B">
      <w:pPr>
        <w:pStyle w:val="PURBody-Indented"/>
        <w:rPr>
          <w:rFonts w:asciiTheme="majorHAnsi" w:eastAsia="Gulim" w:hAnsiTheme="majorHAnsi" w:cstheme="majorHAnsi"/>
        </w:rPr>
      </w:pPr>
      <w:r w:rsidRPr="00E43BFB">
        <w:rPr>
          <w:rFonts w:asciiTheme="majorHAnsi" w:eastAsia="Gulim" w:hAnsiTheme="majorHAnsi" w:cstheme="majorHAnsi"/>
          <w:lang w:eastAsia="ko-KR"/>
        </w:rPr>
        <w:t>Microsoft</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승인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없이는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벤치마크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결과를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공개할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조항은</w:t>
      </w:r>
      <w:r w:rsidRPr="00E43BFB">
        <w:rPr>
          <w:rFonts w:asciiTheme="majorHAnsi" w:eastAsia="Gulim" w:hAnsiTheme="majorHAnsi" w:cstheme="majorHAnsi"/>
          <w:lang w:eastAsia="ko-KR"/>
        </w:rPr>
        <w:t xml:space="preserve"> .NET Framework(</w:t>
      </w:r>
      <w:r w:rsidRPr="00E43BFB">
        <w:rPr>
          <w:rFonts w:asciiTheme="majorHAnsi" w:eastAsia="Gulim" w:hAnsiTheme="majorHAnsi" w:cstheme="majorHAnsi"/>
          <w:lang w:eastAsia="ko-KR"/>
        </w:rPr>
        <w:t>아래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rPr>
        <w:t xml:space="preserve">Live Communications Server, Windows Server </w:t>
      </w:r>
      <w:r w:rsidRPr="00E43BFB">
        <w:rPr>
          <w:rFonts w:asciiTheme="majorHAnsi" w:eastAsia="Gulim" w:hAnsiTheme="majorHAnsi" w:cstheme="majorHAnsi"/>
        </w:rPr>
        <w:t>및</w:t>
      </w:r>
      <w:r w:rsidRPr="00E43BFB">
        <w:rPr>
          <w:rFonts w:asciiTheme="majorHAnsi" w:eastAsia="Gulim" w:hAnsiTheme="majorHAnsi" w:cstheme="majorHAnsi"/>
        </w:rPr>
        <w:t xml:space="preserve"> Windows Small Business Server. </w:t>
      </w:r>
      <w:r w:rsidRPr="00E43BFB">
        <w:rPr>
          <w:rFonts w:asciiTheme="majorHAnsi" w:eastAsia="Gulim" w:hAnsiTheme="majorHAnsi" w:cstheme="majorHAnsi"/>
        </w:rPr>
        <w:t>그러나</w:t>
      </w:r>
      <w:r w:rsidRPr="00E43BFB">
        <w:rPr>
          <w:rFonts w:asciiTheme="majorHAnsi" w:eastAsia="Gulim" w:hAnsiTheme="majorHAnsi" w:cstheme="majorHAnsi"/>
        </w:rPr>
        <w:t xml:space="preserve"> </w:t>
      </w:r>
      <w:r w:rsidRPr="00E43BFB">
        <w:rPr>
          <w:rFonts w:asciiTheme="majorHAnsi" w:eastAsia="Gulim" w:hAnsiTheme="majorHAnsi" w:cstheme="majorHAnsi"/>
        </w:rPr>
        <w:t>이</w:t>
      </w:r>
      <w:r w:rsidRPr="00E43BFB">
        <w:rPr>
          <w:rFonts w:asciiTheme="majorHAnsi" w:eastAsia="Gulim" w:hAnsiTheme="majorHAnsi" w:cstheme="majorHAnsi"/>
        </w:rPr>
        <w:t xml:space="preserve"> </w:t>
      </w:r>
      <w:r w:rsidRPr="00E43BFB">
        <w:rPr>
          <w:rFonts w:asciiTheme="majorHAnsi" w:eastAsia="Gulim" w:hAnsiTheme="majorHAnsi" w:cstheme="majorHAnsi"/>
        </w:rPr>
        <w:t>조건은</w:t>
      </w:r>
      <w:r w:rsidRPr="00E43BFB">
        <w:rPr>
          <w:rFonts w:asciiTheme="majorHAnsi" w:eastAsia="Gulim" w:hAnsiTheme="majorHAnsi" w:cstheme="majorHAnsi"/>
        </w:rPr>
        <w:t xml:space="preserve"> </w:t>
      </w:r>
      <w:r w:rsidRPr="00E43BFB">
        <w:rPr>
          <w:rFonts w:asciiTheme="majorHAnsi" w:eastAsia="Gulim" w:hAnsiTheme="majorHAnsi" w:cstheme="majorHAnsi"/>
        </w:rPr>
        <w:t>이러한</w:t>
      </w:r>
      <w:r w:rsidRPr="00E43BFB">
        <w:rPr>
          <w:rFonts w:asciiTheme="majorHAnsi" w:eastAsia="Gulim" w:hAnsiTheme="majorHAnsi" w:cstheme="majorHAnsi"/>
        </w:rPr>
        <w:t xml:space="preserve"> </w:t>
      </w:r>
      <w:r w:rsidRPr="00E43BFB">
        <w:rPr>
          <w:rFonts w:asciiTheme="majorHAnsi" w:eastAsia="Gulim" w:hAnsiTheme="majorHAnsi" w:cstheme="majorHAnsi"/>
        </w:rPr>
        <w:t>제품을</w:t>
      </w:r>
      <w:r w:rsidRPr="00E43BFB">
        <w:rPr>
          <w:rFonts w:asciiTheme="majorHAnsi" w:eastAsia="Gulim" w:hAnsiTheme="majorHAnsi" w:cstheme="majorHAnsi"/>
        </w:rPr>
        <w:t xml:space="preserve"> </w:t>
      </w:r>
      <w:r w:rsidRPr="00E43BFB">
        <w:rPr>
          <w:rFonts w:asciiTheme="majorHAnsi" w:eastAsia="Gulim" w:hAnsiTheme="majorHAnsi" w:cstheme="majorHAnsi"/>
        </w:rPr>
        <w:t>통해</w:t>
      </w:r>
      <w:r w:rsidRPr="00E43BFB">
        <w:rPr>
          <w:rFonts w:asciiTheme="majorHAnsi" w:eastAsia="Gulim" w:hAnsiTheme="majorHAnsi" w:cstheme="majorHAnsi"/>
        </w:rPr>
        <w:t xml:space="preserve"> </w:t>
      </w:r>
      <w:r w:rsidRPr="00E43BFB">
        <w:rPr>
          <w:rFonts w:asciiTheme="majorHAnsi" w:eastAsia="Gulim" w:hAnsiTheme="majorHAnsi" w:cstheme="majorHAnsi"/>
        </w:rPr>
        <w:t>라이선스가</w:t>
      </w:r>
      <w:r w:rsidRPr="00E43BFB">
        <w:rPr>
          <w:rFonts w:asciiTheme="majorHAnsi" w:eastAsia="Gulim" w:hAnsiTheme="majorHAnsi" w:cstheme="majorHAnsi"/>
        </w:rPr>
        <w:t xml:space="preserve"> </w:t>
      </w:r>
      <w:r w:rsidRPr="00E43BFB">
        <w:rPr>
          <w:rFonts w:asciiTheme="majorHAnsi" w:eastAsia="Gulim" w:hAnsiTheme="majorHAnsi" w:cstheme="majorHAnsi"/>
        </w:rPr>
        <w:t>허여된</w:t>
      </w:r>
      <w:r w:rsidRPr="00E43BFB">
        <w:rPr>
          <w:rFonts w:asciiTheme="majorHAnsi" w:eastAsia="Gulim" w:hAnsiTheme="majorHAnsi" w:cstheme="majorHAnsi"/>
        </w:rPr>
        <w:t xml:space="preserve"> SQL Technology</w:t>
      </w:r>
      <w:r w:rsidRPr="00E43BFB">
        <w:rPr>
          <w:rFonts w:asciiTheme="majorHAnsi" w:eastAsia="Gulim" w:hAnsiTheme="majorHAnsi" w:cstheme="majorHAnsi"/>
        </w:rPr>
        <w:t>에는</w:t>
      </w:r>
      <w:r w:rsidRPr="00E43BFB">
        <w:rPr>
          <w:rFonts w:asciiTheme="majorHAnsi" w:eastAsia="Gulim" w:hAnsiTheme="majorHAnsi" w:cstheme="majorHAnsi"/>
        </w:rPr>
        <w:t xml:space="preserve"> </w:t>
      </w:r>
      <w:r w:rsidRPr="00E43BFB">
        <w:rPr>
          <w:rFonts w:asciiTheme="majorHAnsi" w:eastAsia="Gulim" w:hAnsiTheme="majorHAnsi" w:cstheme="majorHAnsi"/>
        </w:rPr>
        <w:t>적용됩니다</w:t>
      </w:r>
      <w:r w:rsidRPr="00E43BFB">
        <w:rPr>
          <w:rFonts w:asciiTheme="majorHAnsi" w:eastAsia="Gulim" w:hAnsiTheme="majorHAnsi" w:cstheme="majorHAnsi"/>
        </w:rPr>
        <w:t>.</w:t>
      </w:r>
    </w:p>
    <w:p w14:paraId="545E4188" w14:textId="77777777"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Microsoft .NET Framework</w:t>
      </w:r>
    </w:p>
    <w:p w14:paraId="3F04E32F" w14:textId="123DB9FF" w:rsidR="000A570B" w:rsidRPr="00E43BFB" w:rsidRDefault="000A570B"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이상의</w:t>
      </w:r>
      <w:r w:rsidRPr="00E43BFB">
        <w:rPr>
          <w:rFonts w:asciiTheme="majorHAnsi" w:eastAsia="Gulim" w:hAnsiTheme="majorHAnsi" w:cstheme="majorHAnsi"/>
          <w:lang w:eastAsia="ko-KR"/>
        </w:rPr>
        <w:t xml:space="preserve"> .NET Framework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r w:rsidRPr="00E43BFB">
        <w:rPr>
          <w:rFonts w:asciiTheme="majorHAnsi" w:eastAsia="Gulim" w:hAnsiTheme="majorHAnsi" w:cstheme="majorHAnsi"/>
          <w:lang w:eastAsia="ko-KR"/>
        </w:rPr>
        <w:t>(</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.NET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벤치마크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테스트를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hyperlink r:id="rId122" w:history="1">
        <w:r w:rsidRPr="00E43BFB">
          <w:rPr>
            <w:rStyle w:val="Hyperlink"/>
            <w:rFonts w:asciiTheme="majorHAnsi" w:eastAsia="Gulim" w:hAnsiTheme="majorHAnsi" w:cstheme="majorHAnsi"/>
            <w:lang w:eastAsia="ko-KR"/>
          </w:rPr>
          <w:t>http://go.microsoft.com/fwlink/?LinkID=6640</w:t>
        </w:r>
        <w:r w:rsidRPr="00A805EC">
          <w:rPr>
            <w:rStyle w:val="Hyperlink"/>
            <w:rFonts w:asciiTheme="majorHAnsi" w:eastAsia="Gulim" w:hAnsiTheme="majorHAnsi" w:cstheme="majorHAnsi"/>
            <w:lang w:eastAsia="ko-KR"/>
          </w:rPr>
          <w:t>6</w:t>
        </w:r>
      </w:hyperlink>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준수하는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벤치마크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결과를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공개할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벤치마크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결과를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공개할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귀하와</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체결한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관계없이</w:t>
      </w:r>
      <w:r w:rsidRPr="00E43BFB">
        <w:rPr>
          <w:rFonts w:asciiTheme="majorHAnsi" w:eastAsia="Gulim" w:hAnsiTheme="majorHAnsi" w:cstheme="majorHAnsi"/>
          <w:lang w:eastAsia="ko-KR"/>
        </w:rPr>
        <w:t xml:space="preserve"> </w:t>
      </w:r>
      <w:hyperlink r:id="rId123" w:history="1">
        <w:r w:rsidRPr="00E43BFB">
          <w:rPr>
            <w:rStyle w:val="Hyperlink"/>
            <w:rFonts w:asciiTheme="majorHAnsi" w:eastAsia="Gulim" w:hAnsiTheme="majorHAnsi" w:cstheme="majorHAnsi"/>
            <w:lang w:eastAsia="ko-KR"/>
          </w:rPr>
          <w:t>http://go.microsoft.com/fwlink/?LinkID=66406</w:t>
        </w:r>
      </w:hyperlink>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준수하는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.NET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수행한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벤치마크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결과를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공개할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권리를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가집니다</w:t>
      </w:r>
      <w:r w:rsidRPr="00E43BFB">
        <w:rPr>
          <w:rFonts w:asciiTheme="majorHAnsi" w:eastAsia="Gulim" w:hAnsiTheme="majorHAnsi" w:cstheme="majorHAnsi"/>
          <w:lang w:eastAsia="ko-KR"/>
        </w:rPr>
        <w:t>.</w:t>
      </w:r>
    </w:p>
    <w:p w14:paraId="398C67AD" w14:textId="77777777" w:rsidR="000A570B" w:rsidRPr="00E43BFB" w:rsidRDefault="000A570B" w:rsidP="000A570B">
      <w:pPr>
        <w:pStyle w:val="PURHeading2"/>
        <w:rPr>
          <w:rFonts w:asciiTheme="majorHAnsi" w:eastAsia="Gulim" w:hAnsiTheme="majorHAnsi" w:cstheme="majorHAnsi"/>
          <w:lang w:eastAsia="ko-KR"/>
        </w:rPr>
      </w:pPr>
      <w:r w:rsidRPr="00A805EC">
        <w:rPr>
          <w:rFonts w:eastAsia="Gulim" w:cstheme="majorHAnsi"/>
          <w:lang w:eastAsia="ko-KR"/>
        </w:rPr>
        <w:t>SQL Server Reporting Services</w:t>
      </w:r>
      <w:r w:rsidRPr="00E43BFB">
        <w:rPr>
          <w:rFonts w:asciiTheme="majorHAnsi" w:eastAsia="Gulim" w:hAnsiTheme="majorHAnsi" w:cstheme="majorHAnsi"/>
          <w:lang w:eastAsia="ko-KR"/>
        </w:rPr>
        <w:t xml:space="preserve"> </w:t>
      </w:r>
      <w:r w:rsidRPr="00A805EC">
        <w:rPr>
          <w:rFonts w:asciiTheme="majorHAnsi" w:eastAsia="Gulim" w:hAnsiTheme="majorHAnsi" w:cstheme="majorHAnsi"/>
          <w:b/>
          <w:bCs/>
          <w:lang w:eastAsia="ko-KR"/>
        </w:rPr>
        <w:t>지도</w:t>
      </w:r>
      <w:r w:rsidRPr="00A805EC">
        <w:rPr>
          <w:rFonts w:asciiTheme="majorHAnsi" w:eastAsia="Gulim" w:hAnsiTheme="majorHAnsi" w:cstheme="majorHAnsi"/>
          <w:b/>
          <w:bCs/>
          <w:lang w:eastAsia="ko-KR"/>
        </w:rPr>
        <w:t xml:space="preserve"> </w:t>
      </w:r>
      <w:r w:rsidRPr="00A805EC">
        <w:rPr>
          <w:rFonts w:asciiTheme="majorHAnsi" w:eastAsia="Gulim" w:hAnsiTheme="majorHAnsi" w:cstheme="majorHAnsi"/>
          <w:b/>
          <w:bCs/>
          <w:lang w:eastAsia="ko-KR"/>
        </w:rPr>
        <w:t>보고</w:t>
      </w:r>
      <w:r w:rsidRPr="00A805EC">
        <w:rPr>
          <w:rFonts w:asciiTheme="majorHAnsi" w:eastAsia="Gulim" w:hAnsiTheme="majorHAnsi" w:cstheme="majorHAnsi"/>
          <w:b/>
          <w:bCs/>
          <w:lang w:eastAsia="ko-KR"/>
        </w:rPr>
        <w:t xml:space="preserve"> </w:t>
      </w:r>
      <w:r w:rsidRPr="00A805EC">
        <w:rPr>
          <w:rFonts w:asciiTheme="majorHAnsi" w:eastAsia="Gulim" w:hAnsiTheme="majorHAnsi" w:cstheme="majorHAnsi"/>
          <w:b/>
          <w:bCs/>
          <w:lang w:eastAsia="ko-KR"/>
        </w:rPr>
        <w:t>항목</w:t>
      </w:r>
    </w:p>
    <w:p w14:paraId="5A723D60" w14:textId="181AF3E4" w:rsidR="000A570B" w:rsidRPr="00E43BFB" w:rsidRDefault="000A570B"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하이브리드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이미지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표시하는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보고서를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만들기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Bing Maps(</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후속</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프로그래밍</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인터페이스</w:t>
      </w:r>
      <w:r w:rsidRPr="00E43BFB">
        <w:rPr>
          <w:rFonts w:asciiTheme="majorHAnsi" w:eastAsia="Gulim" w:hAnsiTheme="majorHAnsi" w:cstheme="majorHAnsi"/>
          <w:lang w:eastAsia="ko-KR"/>
        </w:rPr>
        <w:t>(</w:t>
      </w:r>
      <w:r w:rsidR="007F33D0" w:rsidRPr="007C19C6">
        <w:rPr>
          <w:rFonts w:eastAsia="Gulim" w:cs="Arial"/>
          <w:lang w:eastAsia="ko-KR"/>
        </w:rPr>
        <w:t>"</w:t>
      </w:r>
      <w:r w:rsidRPr="00E43BFB">
        <w:rPr>
          <w:rFonts w:asciiTheme="majorHAnsi" w:eastAsia="Gulim" w:hAnsiTheme="majorHAnsi" w:cstheme="majorHAnsi"/>
          <w:lang w:eastAsia="ko-KR"/>
        </w:rPr>
        <w:t>Bing Maps API</w:t>
      </w:r>
      <w:r w:rsidR="007F33D0" w:rsidRPr="007C19C6">
        <w:rPr>
          <w:rFonts w:eastAsia="Gulim" w:cs="Arial"/>
          <w:lang w:eastAsia="ko-KR"/>
        </w:rPr>
        <w:t>"</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이미지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등과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콘텐츠를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검색하는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통합된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방법을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연계해서만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만들고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달리</w:t>
      </w:r>
      <w:r w:rsidRPr="00E43BFB">
        <w:rPr>
          <w:rFonts w:asciiTheme="majorHAnsi" w:eastAsia="Gulim" w:hAnsiTheme="majorHAnsi" w:cstheme="majorHAnsi"/>
          <w:lang w:eastAsia="ko-KR"/>
        </w:rPr>
        <w:t xml:space="preserve"> Bing Maps API</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콘텐츠를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보관하거나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만들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센서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안내</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경로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Bing Maps API</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없으며</w:t>
      </w:r>
      <w:r w:rsidRPr="00E43BFB">
        <w:rPr>
          <w:rFonts w:asciiTheme="majorHAnsi" w:eastAsia="Gulim" w:hAnsiTheme="majorHAnsi" w:cstheme="majorHAnsi"/>
          <w:lang w:eastAsia="ko-KR"/>
        </w:rPr>
        <w:t>, Bing Maps API</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교통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데이터나</w:t>
      </w:r>
      <w:r w:rsidRPr="00E43BFB">
        <w:rPr>
          <w:rFonts w:asciiTheme="majorHAnsi" w:eastAsia="Gulim" w:hAnsiTheme="majorHAnsi" w:cstheme="majorHAnsi"/>
          <w:lang w:eastAsia="ko-KR"/>
        </w:rPr>
        <w:t xml:space="preserve"> Bird’s Eye </w:t>
      </w:r>
      <w:r w:rsidRPr="00E43BFB">
        <w:rPr>
          <w:rFonts w:asciiTheme="majorHAnsi" w:eastAsia="Gulim" w:hAnsiTheme="majorHAnsi" w:cstheme="majorHAnsi"/>
          <w:lang w:eastAsia="ko-KR"/>
        </w:rPr>
        <w:t>이미지</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메타데이터</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경우라도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용도로도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 xml:space="preserve">. Bing Maps API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콘텐츠의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사용에는</w:t>
      </w:r>
      <w:r w:rsidRPr="00E43BFB">
        <w:rPr>
          <w:rFonts w:asciiTheme="majorHAnsi" w:eastAsia="Gulim" w:hAnsiTheme="majorHAnsi" w:cstheme="majorHAnsi"/>
          <w:lang w:eastAsia="ko-KR"/>
        </w:rPr>
        <w:t xml:space="preserve"> </w:t>
      </w:r>
      <w:hyperlink r:id="rId124" w:history="1">
        <w:r w:rsidRPr="00E43BFB">
          <w:rPr>
            <w:rStyle w:val="Hyperlink"/>
            <w:rFonts w:asciiTheme="majorHAnsi" w:eastAsia="Gulim" w:hAnsiTheme="majorHAnsi" w:cstheme="majorHAnsi"/>
            <w:lang w:eastAsia="ko-KR"/>
          </w:rPr>
          <w:t>http://go.microsoft.com/fwlink/?LinkId=21969</w:t>
        </w:r>
      </w:hyperlink>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6BA96A6F" w14:textId="77777777"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다음과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행위는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5D650701" w14:textId="77777777" w:rsidR="000A570B" w:rsidRPr="00E43BFB" w:rsidRDefault="000A570B" w:rsidP="000A570B">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콘텐츠를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로고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저작권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디지털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워터마크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공급자의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통지를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축소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차단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행위</w:t>
      </w:r>
    </w:p>
    <w:p w14:paraId="07CA93BF" w14:textId="77777777" w:rsidR="000A570B" w:rsidRPr="00E16A50" w:rsidRDefault="000A570B" w:rsidP="00A50403">
      <w:pPr>
        <w:pStyle w:val="PURBullet-Indented"/>
        <w:ind w:left="490"/>
        <w:rPr>
          <w:rFonts w:asciiTheme="majorHAnsi" w:eastAsia="Gulim" w:hAnsiTheme="majorHAnsi" w:cstheme="majorHAnsi"/>
          <w:lang w:eastAsia="ko-KR"/>
        </w:rPr>
      </w:pPr>
      <w:r w:rsidRPr="00E16A50">
        <w:rPr>
          <w:rFonts w:asciiTheme="majorHAnsi" w:eastAsia="Gulim" w:hAnsiTheme="majorHAnsi" w:cstheme="majorHAnsi"/>
          <w:lang w:eastAsia="ko-KR"/>
        </w:rPr>
        <w:t>본</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소프트웨어에</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포함된</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모든</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응용</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프로그램</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프로그래밍</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인터페이스를</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포함하여</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타인이</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복사할</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수</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있도록</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소프트웨어를</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게시하는</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행위</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또는</w:t>
      </w:r>
    </w:p>
    <w:p w14:paraId="0192CCD3" w14:textId="77777777" w:rsidR="000A570B" w:rsidRPr="00E43BFB" w:rsidRDefault="000A570B" w:rsidP="000A570B">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매핑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만든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텍스트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이미지를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달리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행위</w:t>
      </w:r>
    </w:p>
    <w:p w14:paraId="77C8643C" w14:textId="77777777" w:rsidR="000A570B" w:rsidRPr="009D3059" w:rsidRDefault="000A570B" w:rsidP="000A570B">
      <w:pPr>
        <w:pStyle w:val="PURHeading2"/>
        <w:rPr>
          <w:rFonts w:asciiTheme="majorHAnsi" w:eastAsia="Gulim" w:hAnsiTheme="majorHAnsi" w:cstheme="majorHAnsi"/>
          <w:b/>
          <w:bCs/>
          <w:lang w:eastAsia="ko-KR"/>
        </w:rPr>
      </w:pPr>
      <w:r w:rsidRPr="009D3059">
        <w:rPr>
          <w:rFonts w:asciiTheme="majorHAnsi" w:eastAsia="Gulim" w:hAnsiTheme="majorHAnsi" w:cstheme="majorHAnsi"/>
          <w:b/>
          <w:bCs/>
          <w:lang w:eastAsia="ko-KR"/>
        </w:rPr>
        <w:t>멀티플렉싱</w:t>
      </w:r>
    </w:p>
    <w:p w14:paraId="5DBA4ABB" w14:textId="77777777"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하드웨어나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p>
    <w:p w14:paraId="4ED1D3C1" w14:textId="77777777" w:rsidR="000A570B" w:rsidRPr="00E43BFB" w:rsidRDefault="000A570B" w:rsidP="000A570B">
      <w:pPr>
        <w:pStyle w:val="PURBullet-Indented"/>
        <w:rPr>
          <w:rFonts w:asciiTheme="majorHAnsi" w:eastAsia="Gulim" w:hAnsiTheme="majorHAnsi" w:cstheme="majorHAnsi"/>
        </w:rPr>
      </w:pPr>
      <w:r w:rsidRPr="00E43BFB">
        <w:rPr>
          <w:rFonts w:asciiTheme="majorHAnsi" w:eastAsia="Gulim" w:hAnsiTheme="majorHAnsi" w:cstheme="majorHAnsi"/>
        </w:rPr>
        <w:t>연결</w:t>
      </w:r>
      <w:r w:rsidRPr="00E43BFB">
        <w:rPr>
          <w:rFonts w:asciiTheme="majorHAnsi" w:eastAsia="Gulim" w:hAnsiTheme="majorHAnsi" w:cstheme="majorHAnsi"/>
        </w:rPr>
        <w:t xml:space="preserve"> </w:t>
      </w:r>
      <w:r w:rsidRPr="00E43BFB">
        <w:rPr>
          <w:rFonts w:asciiTheme="majorHAnsi" w:eastAsia="Gulim" w:hAnsiTheme="majorHAnsi" w:cstheme="majorHAnsi"/>
        </w:rPr>
        <w:t>풀링</w:t>
      </w:r>
    </w:p>
    <w:p w14:paraId="62B57B90" w14:textId="77777777" w:rsidR="000A570B" w:rsidRPr="00E43BFB" w:rsidRDefault="000A570B" w:rsidP="000A570B">
      <w:pPr>
        <w:pStyle w:val="PURBullet-Indented"/>
        <w:rPr>
          <w:rFonts w:asciiTheme="majorHAnsi" w:eastAsia="Gulim" w:hAnsiTheme="majorHAnsi" w:cstheme="majorHAnsi"/>
        </w:rPr>
      </w:pPr>
      <w:r w:rsidRPr="00E43BFB">
        <w:rPr>
          <w:rFonts w:asciiTheme="majorHAnsi" w:eastAsia="Gulim" w:hAnsiTheme="majorHAnsi" w:cstheme="majorHAnsi"/>
        </w:rPr>
        <w:t>정보의</w:t>
      </w:r>
      <w:r w:rsidRPr="00E43BFB">
        <w:rPr>
          <w:rFonts w:asciiTheme="majorHAnsi" w:eastAsia="Gulim" w:hAnsiTheme="majorHAnsi" w:cstheme="majorHAnsi"/>
        </w:rPr>
        <w:t xml:space="preserve"> </w:t>
      </w:r>
      <w:r w:rsidRPr="00E43BFB">
        <w:rPr>
          <w:rFonts w:asciiTheme="majorHAnsi" w:eastAsia="Gulim" w:hAnsiTheme="majorHAnsi" w:cstheme="majorHAnsi"/>
        </w:rPr>
        <w:t>경로</w:t>
      </w:r>
      <w:r w:rsidRPr="00E43BFB">
        <w:rPr>
          <w:rFonts w:asciiTheme="majorHAnsi" w:eastAsia="Gulim" w:hAnsiTheme="majorHAnsi" w:cstheme="majorHAnsi"/>
        </w:rPr>
        <w:t xml:space="preserve"> </w:t>
      </w:r>
      <w:r w:rsidRPr="00E43BFB">
        <w:rPr>
          <w:rFonts w:asciiTheme="majorHAnsi" w:eastAsia="Gulim" w:hAnsiTheme="majorHAnsi" w:cstheme="majorHAnsi"/>
        </w:rPr>
        <w:t>변경</w:t>
      </w:r>
    </w:p>
    <w:p w14:paraId="67522518" w14:textId="036C3F5A" w:rsidR="000A570B" w:rsidRPr="00E43BFB" w:rsidRDefault="000A570B" w:rsidP="000A570B">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제품에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감소</w:t>
      </w:r>
    </w:p>
    <w:p w14:paraId="5565E521" w14:textId="77777777" w:rsidR="000A570B" w:rsidRPr="00E43BFB" w:rsidRDefault="000A570B" w:rsidP="000A570B">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제품이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OSE), </w:t>
      </w:r>
      <w:r w:rsidRPr="00E43BFB">
        <w:rPr>
          <w:rFonts w:asciiTheme="majorHAnsi" w:eastAsia="Gulim" w:hAnsiTheme="majorHAnsi" w:cstheme="majorHAnsi"/>
          <w:lang w:eastAsia="ko-KR"/>
        </w:rPr>
        <w:t>장치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감소</w:t>
      </w:r>
    </w:p>
    <w:p w14:paraId="411413E8" w14:textId="0C4ADC64" w:rsidR="000A570B" w:rsidRPr="00E43BFB" w:rsidRDefault="000A570B"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등과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작업</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일명</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멀티플렉싱</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풀링</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수행하는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감소하지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3A4C7ADB" w14:textId="77777777" w:rsidR="000A570B" w:rsidRPr="009D3059" w:rsidRDefault="005267B6" w:rsidP="000A570B">
      <w:pPr>
        <w:pStyle w:val="PURHeading2"/>
        <w:rPr>
          <w:rFonts w:asciiTheme="majorHAnsi" w:eastAsia="Gulim" w:hAnsiTheme="majorHAnsi" w:cstheme="majorHAnsi"/>
          <w:b/>
          <w:bCs/>
          <w:lang w:eastAsia="ko-KR"/>
        </w:rPr>
      </w:pPr>
      <w:r w:rsidRPr="009D3059">
        <w:rPr>
          <w:rFonts w:asciiTheme="majorHAnsi" w:eastAsia="Gulim" w:hAnsiTheme="majorHAnsi" w:cstheme="majorHAnsi"/>
          <w:b/>
          <w:bCs/>
          <w:lang w:eastAsia="ko-KR"/>
        </w:rPr>
        <w:lastRenderedPageBreak/>
        <w:t>배포</w:t>
      </w:r>
      <w:r w:rsidRPr="009D3059">
        <w:rPr>
          <w:rFonts w:asciiTheme="majorHAnsi" w:eastAsia="Gulim" w:hAnsiTheme="majorHAnsi" w:cstheme="majorHAnsi"/>
          <w:b/>
          <w:bCs/>
          <w:lang w:eastAsia="ko-KR"/>
        </w:rPr>
        <w:t xml:space="preserve"> </w:t>
      </w:r>
      <w:r w:rsidRPr="009D3059">
        <w:rPr>
          <w:rFonts w:asciiTheme="majorHAnsi" w:eastAsia="Gulim" w:hAnsiTheme="majorHAnsi" w:cstheme="majorHAnsi"/>
          <w:b/>
          <w:bCs/>
          <w:lang w:eastAsia="ko-KR"/>
        </w:rPr>
        <w:t>가능</w:t>
      </w:r>
      <w:r w:rsidRPr="009D3059">
        <w:rPr>
          <w:rFonts w:asciiTheme="majorHAnsi" w:eastAsia="Gulim" w:hAnsiTheme="majorHAnsi" w:cstheme="majorHAnsi"/>
          <w:b/>
          <w:bCs/>
          <w:lang w:eastAsia="ko-KR"/>
        </w:rPr>
        <w:t xml:space="preserve"> </w:t>
      </w:r>
      <w:r w:rsidRPr="009D3059">
        <w:rPr>
          <w:rFonts w:asciiTheme="majorHAnsi" w:eastAsia="Gulim" w:hAnsiTheme="majorHAnsi" w:cstheme="majorHAnsi"/>
          <w:b/>
          <w:bCs/>
          <w:lang w:eastAsia="ko-KR"/>
        </w:rPr>
        <w:t>코드</w:t>
      </w:r>
    </w:p>
    <w:p w14:paraId="2311F9A7" w14:textId="17CD64CD" w:rsidR="000A570B" w:rsidRPr="00E43BFB" w:rsidRDefault="000A570B"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아래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준수하는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개발하는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재배포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소프트웨어라고도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조항에서</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귀하</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최종</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사용자까지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포함합니다</w:t>
      </w:r>
      <w:r w:rsidRPr="00E43BFB">
        <w:rPr>
          <w:rFonts w:asciiTheme="majorHAnsi" w:eastAsia="Gulim" w:hAnsiTheme="majorHAnsi" w:cstheme="majorHAnsi"/>
          <w:lang w:eastAsia="ko-KR"/>
        </w:rPr>
        <w:t>.</w:t>
      </w:r>
    </w:p>
    <w:p w14:paraId="03A34A32" w14:textId="77777777" w:rsidR="009B27A8" w:rsidRPr="00E43BFB" w:rsidRDefault="009B27A8" w:rsidP="009B27A8">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p>
    <w:p w14:paraId="2A62216E" w14:textId="43E9C333" w:rsidR="009B27A8" w:rsidRPr="00E43BFB" w:rsidRDefault="009B27A8"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아래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나열된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텍스트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파일은</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입니다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11A93475" w14:textId="078193E3" w:rsidR="000A570B" w:rsidRPr="00E43BFB" w:rsidRDefault="000A570B" w:rsidP="000A570B">
      <w:pPr>
        <w:pStyle w:val="PURBullet-Indented"/>
        <w:rPr>
          <w:rFonts w:asciiTheme="majorHAnsi" w:eastAsia="Gulim" w:hAnsiTheme="majorHAnsi" w:cstheme="majorHAnsi"/>
          <w:lang w:eastAsia="ko-KR"/>
        </w:rPr>
      </w:pPr>
      <w:r w:rsidRPr="00E43BFB">
        <w:rPr>
          <w:rFonts w:asciiTheme="majorHAnsi" w:eastAsia="Gulim" w:hAnsiTheme="majorHAnsi" w:cstheme="majorHAnsi"/>
          <w:b/>
          <w:lang w:eastAsia="ko-KR"/>
        </w:rPr>
        <w:t xml:space="preserve">REDIST.TXT </w:t>
      </w:r>
      <w:r w:rsidRPr="00E43BFB">
        <w:rPr>
          <w:rFonts w:asciiTheme="majorHAnsi" w:eastAsia="Gulim" w:hAnsiTheme="majorHAnsi" w:cstheme="majorHAnsi"/>
          <w:b/>
          <w:lang w:eastAsia="ko-KR"/>
        </w:rPr>
        <w:t>파일</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REDIST.TXT </w:t>
      </w:r>
      <w:r w:rsidRPr="00E43BFB">
        <w:rPr>
          <w:rFonts w:asciiTheme="majorHAnsi" w:eastAsia="Gulim" w:hAnsiTheme="majorHAnsi" w:cstheme="majorHAnsi"/>
          <w:lang w:eastAsia="ko-KR"/>
        </w:rPr>
        <w:t>파일에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나열된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형태를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234E2886" w14:textId="1A4F5332" w:rsidR="000A570B" w:rsidRPr="00E43BFB" w:rsidRDefault="000A570B" w:rsidP="007F33D0">
      <w:pPr>
        <w:pStyle w:val="PURBullet-Indented"/>
        <w:rPr>
          <w:rFonts w:asciiTheme="majorHAnsi" w:eastAsia="Gulim" w:hAnsiTheme="majorHAnsi" w:cstheme="majorHAnsi"/>
          <w:lang w:eastAsia="ko-KR"/>
        </w:rPr>
      </w:pPr>
      <w:r w:rsidRPr="00E43BFB">
        <w:rPr>
          <w:rFonts w:asciiTheme="majorHAnsi" w:eastAsia="Gulim" w:hAnsiTheme="majorHAnsi" w:cstheme="majorHAnsi"/>
          <w:b/>
          <w:lang w:eastAsia="ko-KR"/>
        </w:rPr>
        <w:t>샘플</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코드</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샘플</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이라고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형태를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0875631E" w14:textId="77777777" w:rsidR="000A570B" w:rsidRPr="00E43BFB" w:rsidRDefault="000A570B" w:rsidP="000A570B">
      <w:pPr>
        <w:pStyle w:val="PURBullet-Indented"/>
        <w:rPr>
          <w:rFonts w:asciiTheme="majorHAnsi" w:eastAsia="Gulim" w:hAnsiTheme="majorHAnsi" w:cstheme="majorHAnsi"/>
          <w:lang w:eastAsia="ko-KR"/>
        </w:rPr>
      </w:pPr>
      <w:r w:rsidRPr="00E43BFB">
        <w:rPr>
          <w:rFonts w:asciiTheme="majorHAnsi" w:eastAsia="Gulim" w:hAnsiTheme="majorHAnsi" w:cstheme="majorHAnsi"/>
          <w:b/>
          <w:lang w:eastAsia="ko-KR"/>
        </w:rPr>
        <w:t xml:space="preserve">OTHER-DIST.TXT </w:t>
      </w:r>
      <w:r w:rsidRPr="00E43BFB">
        <w:rPr>
          <w:rFonts w:asciiTheme="majorHAnsi" w:eastAsia="Gulim" w:hAnsiTheme="majorHAnsi" w:cstheme="majorHAnsi"/>
          <w:b/>
          <w:lang w:eastAsia="ko-KR"/>
        </w:rPr>
        <w:t>파일</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OTHER-DIST.TXT </w:t>
      </w:r>
      <w:r w:rsidRPr="00E43BFB">
        <w:rPr>
          <w:rFonts w:asciiTheme="majorHAnsi" w:eastAsia="Gulim" w:hAnsiTheme="majorHAnsi" w:cstheme="majorHAnsi"/>
          <w:lang w:eastAsia="ko-KR"/>
        </w:rPr>
        <w:t>파일에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나열된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형태를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1A681F7C" w14:textId="77777777" w:rsidR="000A570B" w:rsidRPr="00E43BFB" w:rsidRDefault="000A570B" w:rsidP="000A570B">
      <w:pPr>
        <w:pStyle w:val="PURBullet-Indented"/>
        <w:rPr>
          <w:rFonts w:asciiTheme="majorHAnsi" w:eastAsia="Gulim" w:hAnsiTheme="majorHAnsi" w:cstheme="majorHAnsi"/>
          <w:lang w:eastAsia="ko-KR"/>
        </w:rPr>
      </w:pPr>
      <w:r w:rsidRPr="00E43BFB">
        <w:rPr>
          <w:rFonts w:asciiTheme="majorHAnsi" w:eastAsia="Gulim" w:hAnsiTheme="majorHAnsi" w:cstheme="majorHAnsi"/>
          <w:b/>
          <w:lang w:eastAsia="ko-KR"/>
        </w:rPr>
        <w:t>제</w:t>
      </w:r>
      <w:r w:rsidRPr="00E43BFB">
        <w:rPr>
          <w:rFonts w:asciiTheme="majorHAnsi" w:eastAsia="Gulim" w:hAnsiTheme="majorHAnsi" w:cstheme="majorHAnsi"/>
          <w:b/>
          <w:lang w:eastAsia="ko-KR"/>
        </w:rPr>
        <w:t>3</w:t>
      </w:r>
      <w:r w:rsidRPr="00E43BFB">
        <w:rPr>
          <w:rFonts w:asciiTheme="majorHAnsi" w:eastAsia="Gulim" w:hAnsiTheme="majorHAnsi" w:cstheme="majorHAnsi"/>
          <w:b/>
          <w:lang w:eastAsia="ko-KR"/>
        </w:rPr>
        <w:t>자에</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의한</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배포</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278CAA9F" w14:textId="3B2EEAEC" w:rsidR="000A570B" w:rsidRPr="00E43BFB" w:rsidRDefault="000A570B" w:rsidP="007F33D0">
      <w:pPr>
        <w:pStyle w:val="PURBullet-Indented"/>
        <w:rPr>
          <w:rFonts w:asciiTheme="majorHAnsi" w:eastAsia="Gulim" w:hAnsiTheme="majorHAnsi" w:cstheme="majorHAnsi"/>
          <w:lang w:eastAsia="ko-KR"/>
        </w:rPr>
      </w:pPr>
      <w:r w:rsidRPr="00E43BFB">
        <w:rPr>
          <w:rFonts w:asciiTheme="majorHAnsi" w:eastAsia="Gulim" w:hAnsiTheme="majorHAnsi" w:cstheme="majorHAnsi"/>
          <w:b/>
          <w:lang w:eastAsia="ko-KR"/>
        </w:rPr>
        <w:t xml:space="preserve">Silverlight </w:t>
      </w:r>
      <w:r w:rsidRPr="00E43BFB">
        <w:rPr>
          <w:rFonts w:asciiTheme="majorHAnsi" w:eastAsia="Gulim" w:hAnsiTheme="majorHAnsi" w:cstheme="majorHAnsi"/>
          <w:b/>
          <w:lang w:eastAsia="ko-KR"/>
        </w:rPr>
        <w:t>라이브러리</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Silverlight </w:t>
      </w:r>
      <w:r w:rsidRPr="00E43BFB">
        <w:rPr>
          <w:rFonts w:asciiTheme="majorHAnsi" w:eastAsia="Gulim" w:hAnsiTheme="majorHAnsi" w:cstheme="majorHAnsi"/>
          <w:lang w:eastAsia="ko-KR"/>
        </w:rPr>
        <w:t>라이브러리</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Silverlight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라이브러리</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Silverlight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라이브러리</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형태를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5A7A4FAE" w14:textId="77777777"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b/>
          <w:lang w:eastAsia="ko-KR"/>
        </w:rPr>
        <w:t>모든</w:t>
      </w:r>
      <w:r w:rsidRPr="00E43BFB">
        <w:rPr>
          <w:rFonts w:asciiTheme="majorHAnsi" w:eastAsia="Gulim" w:hAnsiTheme="majorHAnsi" w:cstheme="majorHAnsi"/>
          <w:b/>
          <w:lang w:eastAsia="ko-KR"/>
        </w:rPr>
        <w:t xml:space="preserve"> Visual Studio </w:t>
      </w:r>
      <w:r w:rsidRPr="00E43BFB">
        <w:rPr>
          <w:rFonts w:asciiTheme="majorHAnsi" w:eastAsia="Gulim" w:hAnsiTheme="majorHAnsi" w:cstheme="majorHAnsi"/>
          <w:b/>
          <w:lang w:eastAsia="ko-KR"/>
        </w:rPr>
        <w:t>제품에</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대한</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추가</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라이선스</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조항</w:t>
      </w:r>
    </w:p>
    <w:p w14:paraId="214FAFB6" w14:textId="77777777"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다음과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가집니다</w:t>
      </w:r>
      <w:r w:rsidRPr="00E43BFB">
        <w:rPr>
          <w:rFonts w:asciiTheme="majorHAnsi" w:eastAsia="Gulim" w:hAnsiTheme="majorHAnsi" w:cstheme="majorHAnsi"/>
          <w:lang w:eastAsia="ko-KR"/>
        </w:rPr>
        <w:t>.</w:t>
      </w:r>
    </w:p>
    <w:p w14:paraId="78B2433A" w14:textId="122735A1" w:rsidR="000A570B" w:rsidRPr="00E43BFB" w:rsidRDefault="000A570B" w:rsidP="000A570B">
      <w:pPr>
        <w:pStyle w:val="PURBullet-Indented"/>
        <w:rPr>
          <w:rFonts w:asciiTheme="majorHAnsi" w:eastAsia="Gulim" w:hAnsiTheme="majorHAnsi" w:cstheme="majorHAnsi"/>
          <w:lang w:eastAsia="ko-KR"/>
        </w:rPr>
      </w:pPr>
      <w:r w:rsidRPr="00E43BFB">
        <w:rPr>
          <w:rFonts w:asciiTheme="majorHAnsi" w:eastAsia="Gulim" w:hAnsiTheme="majorHAnsi" w:cstheme="majorHAnsi"/>
          <w:b/>
          <w:lang w:eastAsia="ko-KR"/>
        </w:rPr>
        <w:t xml:space="preserve">REDIST.TXT </w:t>
      </w:r>
      <w:r w:rsidRPr="00E43BFB">
        <w:rPr>
          <w:rFonts w:asciiTheme="majorHAnsi" w:eastAsia="Gulim" w:hAnsiTheme="majorHAnsi" w:cstheme="majorHAnsi"/>
          <w:b/>
          <w:lang w:eastAsia="ko-KR"/>
        </w:rPr>
        <w:t>파일</w:t>
      </w:r>
      <w:r w:rsidRPr="00E43BFB">
        <w:rPr>
          <w:rFonts w:asciiTheme="majorHAnsi" w:eastAsia="Gulim" w:hAnsiTheme="majorHAnsi" w:cstheme="majorHAnsi"/>
          <w:b/>
          <w:lang w:eastAsia="ko-KR"/>
        </w:rPr>
        <w:t xml:space="preserve">: </w:t>
      </w:r>
      <w:hyperlink r:id="rId125" w:history="1">
        <w:r w:rsidRPr="00E43BFB">
          <w:rPr>
            <w:rStyle w:val="Hyperlink"/>
            <w:rFonts w:asciiTheme="majorHAnsi" w:eastAsia="Gulim" w:hAnsiTheme="majorHAnsi" w:cstheme="majorHAnsi"/>
            <w:lang w:eastAsia="ko-KR"/>
          </w:rPr>
          <w:t>http://go.microsoft.com/fwlink/?LinkId=286955</w:t>
        </w:r>
      </w:hyperlink>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REDIST </w:t>
      </w:r>
      <w:r w:rsidRPr="00E43BFB">
        <w:rPr>
          <w:rFonts w:asciiTheme="majorHAnsi" w:eastAsia="Gulim" w:hAnsiTheme="majorHAnsi" w:cstheme="majorHAnsi"/>
          <w:lang w:eastAsia="ko-KR"/>
        </w:rPr>
        <w:t>목록에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나열된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파일을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r w:rsidRPr="00E43BFB">
        <w:rPr>
          <w:rFonts w:asciiTheme="majorHAnsi" w:eastAsia="Gulim" w:hAnsiTheme="majorHAnsi" w:cstheme="majorHAnsi"/>
          <w:lang w:eastAsia="ko-KR"/>
        </w:rPr>
        <w:t xml:space="preserve"> </w:t>
      </w:r>
    </w:p>
    <w:p w14:paraId="69C9FE3B" w14:textId="485325AA" w:rsidR="000A570B" w:rsidRPr="00E43BFB" w:rsidRDefault="000A570B" w:rsidP="007F33D0">
      <w:pPr>
        <w:pStyle w:val="PURBullet-Indented"/>
        <w:rPr>
          <w:rFonts w:asciiTheme="majorHAnsi" w:eastAsia="Gulim" w:hAnsiTheme="majorHAnsi" w:cstheme="majorHAnsi"/>
          <w:lang w:eastAsia="ko-KR"/>
        </w:rPr>
      </w:pPr>
      <w:r w:rsidRPr="00E43BFB">
        <w:rPr>
          <w:rFonts w:asciiTheme="majorHAnsi" w:eastAsia="Gulim" w:hAnsiTheme="majorHAnsi" w:cstheme="majorHAnsi"/>
          <w:b/>
          <w:lang w:eastAsia="ko-KR"/>
        </w:rPr>
        <w:t>샘플</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코드</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코드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조각</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형태를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p>
    <w:p w14:paraId="052B0883" w14:textId="77777777" w:rsidR="000A570B" w:rsidRPr="00E43BFB" w:rsidRDefault="000A570B" w:rsidP="000A570B">
      <w:pPr>
        <w:pStyle w:val="PURBullet-Indented"/>
        <w:rPr>
          <w:rFonts w:asciiTheme="majorHAnsi" w:eastAsia="Gulim" w:hAnsiTheme="majorHAnsi" w:cstheme="majorHAnsi"/>
          <w:lang w:eastAsia="ko-KR"/>
        </w:rPr>
      </w:pPr>
      <w:r w:rsidRPr="00E43BFB">
        <w:rPr>
          <w:rFonts w:asciiTheme="majorHAnsi" w:eastAsia="Gulim" w:hAnsiTheme="majorHAnsi" w:cstheme="majorHAnsi"/>
          <w:b/>
          <w:lang w:eastAsia="ko-KR"/>
        </w:rPr>
        <w:t>Image Library:</w:t>
      </w:r>
      <w:r w:rsidRPr="00E43BFB">
        <w:rPr>
          <w:rFonts w:asciiTheme="majorHAnsi" w:eastAsia="Gulim" w:hAnsiTheme="majorHAnsi" w:cstheme="majorHAnsi"/>
          <w:lang w:eastAsia="ko-KR"/>
        </w:rPr>
        <w:t xml:space="preserve"> Image Library</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이미지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애니메이션을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바와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범위와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동일합니다</w:t>
      </w:r>
      <w:r w:rsidRPr="00E43BFB">
        <w:rPr>
          <w:rFonts w:asciiTheme="majorHAnsi" w:eastAsia="Gulim" w:hAnsiTheme="majorHAnsi" w:cstheme="majorHAnsi"/>
          <w:lang w:eastAsia="ko-KR"/>
        </w:rPr>
        <w:t>.</w:t>
      </w:r>
    </w:p>
    <w:p w14:paraId="5EF22C5B" w14:textId="5BC8480B" w:rsidR="000A570B" w:rsidRPr="00E43BFB" w:rsidRDefault="000A570B" w:rsidP="007F33D0">
      <w:pPr>
        <w:pStyle w:val="PURBullet-Indented"/>
        <w:rPr>
          <w:rFonts w:asciiTheme="majorHAnsi" w:eastAsia="Gulim" w:hAnsiTheme="majorHAnsi" w:cstheme="majorHAnsi"/>
          <w:lang w:eastAsia="ko-KR"/>
        </w:rPr>
      </w:pPr>
      <w:r w:rsidRPr="00E43BFB">
        <w:rPr>
          <w:rFonts w:asciiTheme="majorHAnsi" w:eastAsia="Gulim" w:hAnsiTheme="majorHAnsi" w:cstheme="majorHAnsi"/>
          <w:b/>
          <w:lang w:eastAsia="ko-KR"/>
        </w:rPr>
        <w:t>Visual Studio</w:t>
      </w:r>
      <w:r w:rsidRPr="00E43BFB">
        <w:rPr>
          <w:rFonts w:asciiTheme="majorHAnsi" w:eastAsia="Gulim" w:hAnsiTheme="majorHAnsi" w:cstheme="majorHAnsi"/>
          <w:b/>
          <w:lang w:eastAsia="ko-KR"/>
        </w:rPr>
        <w:t>용</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템플릿</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사이트</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템플릿</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및</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혼합</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사이트</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템플릿</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템플릿</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사이트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템플릿</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이라고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형태를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p>
    <w:p w14:paraId="0B9C83B1" w14:textId="3BB3EBE5" w:rsidR="000A570B" w:rsidRPr="00E43BFB" w:rsidRDefault="000A570B" w:rsidP="000A570B">
      <w:pPr>
        <w:pStyle w:val="PURBullet-Indented"/>
        <w:rPr>
          <w:rFonts w:asciiTheme="majorHAnsi" w:eastAsia="Gulim" w:hAnsiTheme="majorHAnsi" w:cstheme="majorHAnsi"/>
          <w:lang w:eastAsia="ko-KR"/>
        </w:rPr>
      </w:pPr>
      <w:r w:rsidRPr="00E43BFB">
        <w:rPr>
          <w:rFonts w:asciiTheme="majorHAnsi" w:eastAsia="Gulim" w:hAnsiTheme="majorHAnsi" w:cstheme="majorHAnsi"/>
          <w:b/>
          <w:lang w:eastAsia="ko-KR"/>
        </w:rPr>
        <w:t>Visual Studio</w:t>
      </w:r>
      <w:r w:rsidRPr="00E43BFB">
        <w:rPr>
          <w:rFonts w:asciiTheme="majorHAnsi" w:eastAsia="Gulim" w:hAnsiTheme="majorHAnsi" w:cstheme="majorHAnsi"/>
          <w:b/>
          <w:lang w:eastAsia="ko-KR"/>
        </w:rPr>
        <w:t>용</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글꼴</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및</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혼합</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글꼴</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않은</w:t>
      </w:r>
      <w:r w:rsidRPr="00E43BFB">
        <w:rPr>
          <w:rFonts w:asciiTheme="majorHAnsi" w:eastAsia="Gulim" w:hAnsiTheme="majorHAnsi" w:cstheme="majorHAnsi"/>
          <w:lang w:eastAsia="ko-KR"/>
        </w:rPr>
        <w:t xml:space="preserve"> Buxton Sketch </w:t>
      </w:r>
      <w:r w:rsidRPr="00E43BFB">
        <w:rPr>
          <w:rFonts w:asciiTheme="majorHAnsi" w:eastAsia="Gulim" w:hAnsiTheme="majorHAnsi" w:cstheme="majorHAnsi"/>
          <w:lang w:eastAsia="ko-KR"/>
        </w:rPr>
        <w:t>글꼴</w:t>
      </w:r>
      <w:r w:rsidRPr="00E43BFB">
        <w:rPr>
          <w:rFonts w:asciiTheme="majorHAnsi" w:eastAsia="Gulim" w:hAnsiTheme="majorHAnsi" w:cstheme="majorHAnsi"/>
          <w:lang w:eastAsia="ko-KR"/>
        </w:rPr>
        <w:t xml:space="preserve">, SketchFlow Print </w:t>
      </w:r>
      <w:r w:rsidRPr="00E43BFB">
        <w:rPr>
          <w:rFonts w:asciiTheme="majorHAnsi" w:eastAsia="Gulim" w:hAnsiTheme="majorHAnsi" w:cstheme="majorHAnsi"/>
          <w:lang w:eastAsia="ko-KR"/>
        </w:rPr>
        <w:t>글꼴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SegoeMarker </w:t>
      </w:r>
      <w:r w:rsidRPr="00E43BFB">
        <w:rPr>
          <w:rFonts w:asciiTheme="majorHAnsi" w:eastAsia="Gulim" w:hAnsiTheme="majorHAnsi" w:cstheme="majorHAnsi"/>
          <w:lang w:eastAsia="ko-KR"/>
        </w:rPr>
        <w:t>글꼴의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사본을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0E74CE9B" w14:textId="168EF141" w:rsidR="000A570B" w:rsidRPr="00E43BFB" w:rsidRDefault="000A570B" w:rsidP="007F33D0">
      <w:pPr>
        <w:pStyle w:val="PURBullet-Indented"/>
        <w:rPr>
          <w:rFonts w:asciiTheme="majorHAnsi" w:eastAsia="Gulim" w:hAnsiTheme="majorHAnsi" w:cstheme="majorHAnsi"/>
          <w:lang w:eastAsia="ko-KR"/>
        </w:rPr>
      </w:pPr>
      <w:r w:rsidRPr="00E43BFB">
        <w:rPr>
          <w:rFonts w:asciiTheme="majorHAnsi" w:eastAsia="Gulim" w:hAnsiTheme="majorHAnsi" w:cstheme="majorHAnsi"/>
          <w:b/>
          <w:lang w:eastAsia="ko-KR"/>
        </w:rPr>
        <w:t>Visual Studio</w:t>
      </w:r>
      <w:r w:rsidRPr="00E43BFB">
        <w:rPr>
          <w:rFonts w:asciiTheme="majorHAnsi" w:eastAsia="Gulim" w:hAnsiTheme="majorHAnsi" w:cstheme="majorHAnsi"/>
          <w:b/>
          <w:lang w:eastAsia="ko-KR"/>
        </w:rPr>
        <w:t>용</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스타일</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및</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혼합</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스타일</w:t>
      </w:r>
      <w:r w:rsidRPr="00E43BFB">
        <w:rPr>
          <w:rFonts w:asciiTheme="majorHAnsi" w:eastAsia="Gulim" w:hAnsiTheme="majorHAnsi" w:cstheme="majorHAnsi"/>
          <w:b/>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X </w:t>
      </w:r>
      <w:r w:rsidRPr="00E43BFB">
        <w:rPr>
          <w:rFonts w:asciiTheme="majorHAnsi" w:eastAsia="Gulim" w:hAnsiTheme="majorHAnsi" w:cstheme="majorHAnsi"/>
          <w:lang w:eastAsia="ko-KR"/>
        </w:rPr>
        <w:t>스타일</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이라고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형태를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p>
    <w:p w14:paraId="1E2F5AA1" w14:textId="72FB6533" w:rsidR="004313A2" w:rsidRPr="00E43BFB" w:rsidRDefault="000A570B" w:rsidP="007F33D0">
      <w:pPr>
        <w:pStyle w:val="PURBullet-Indented"/>
        <w:rPr>
          <w:rFonts w:asciiTheme="majorHAnsi" w:eastAsia="Gulim" w:hAnsiTheme="majorHAnsi" w:cstheme="majorHAnsi"/>
          <w:lang w:eastAsia="ko-KR"/>
        </w:rPr>
      </w:pPr>
      <w:r w:rsidRPr="00E43BFB">
        <w:rPr>
          <w:rFonts w:asciiTheme="majorHAnsi" w:eastAsia="Gulim" w:hAnsiTheme="majorHAnsi" w:cstheme="majorHAnsi"/>
          <w:b/>
          <w:lang w:eastAsia="ko-KR"/>
        </w:rPr>
        <w:t>아이콘</w:t>
      </w:r>
      <w:r w:rsidRPr="00E43BFB">
        <w:rPr>
          <w:rFonts w:asciiTheme="majorHAnsi" w:eastAsia="Gulim" w:hAnsiTheme="majorHAnsi" w:cstheme="majorHAnsi"/>
          <w:b/>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아이콘</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이라고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사본을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p>
    <w:p w14:paraId="25316F79" w14:textId="77777777" w:rsidR="004313A2" w:rsidRPr="00E43BFB" w:rsidRDefault="00407900" w:rsidP="00B70FA2">
      <w:pPr>
        <w:pStyle w:val="PURBullet-Indented"/>
        <w:rPr>
          <w:rFonts w:asciiTheme="majorHAnsi" w:eastAsia="Gulim" w:hAnsiTheme="majorHAnsi" w:cstheme="majorHAnsi"/>
        </w:rPr>
      </w:pPr>
      <w:r w:rsidRPr="00E43BFB">
        <w:rPr>
          <w:rFonts w:asciiTheme="majorHAnsi" w:eastAsia="Gulim" w:hAnsiTheme="majorHAnsi" w:cstheme="majorHAnsi"/>
          <w:b/>
        </w:rPr>
        <w:t xml:space="preserve">ASP.NET MVC </w:t>
      </w:r>
      <w:r w:rsidRPr="00E43BFB">
        <w:rPr>
          <w:rFonts w:asciiTheme="majorHAnsi" w:eastAsia="Gulim" w:hAnsiTheme="majorHAnsi" w:cstheme="majorHAnsi"/>
          <w:b/>
        </w:rPr>
        <w:t>및</w:t>
      </w:r>
      <w:r w:rsidRPr="00E43BFB">
        <w:rPr>
          <w:rFonts w:asciiTheme="majorHAnsi" w:eastAsia="Gulim" w:hAnsiTheme="majorHAnsi" w:cstheme="majorHAnsi"/>
          <w:b/>
        </w:rPr>
        <w:t xml:space="preserve"> Web Tooling Extensions: </w:t>
      </w:r>
      <w:r w:rsidRPr="00E43BFB">
        <w:rPr>
          <w:rFonts w:asciiTheme="majorHAnsi" w:eastAsia="Gulim" w:hAnsiTheme="majorHAnsi" w:cstheme="majorHAnsi"/>
        </w:rPr>
        <w:t xml:space="preserve">ASP.NET Model View Controller, ASP .NET </w:t>
      </w:r>
      <w:r w:rsidRPr="00E43BFB">
        <w:rPr>
          <w:rFonts w:asciiTheme="majorHAnsi" w:eastAsia="Gulim" w:hAnsiTheme="majorHAnsi" w:cstheme="majorHAnsi"/>
        </w:rPr>
        <w:t>웹</w:t>
      </w:r>
      <w:r w:rsidRPr="00E43BFB">
        <w:rPr>
          <w:rFonts w:asciiTheme="majorHAnsi" w:eastAsia="Gulim" w:hAnsiTheme="majorHAnsi" w:cstheme="majorHAnsi"/>
        </w:rPr>
        <w:t xml:space="preserve"> </w:t>
      </w:r>
      <w:r w:rsidRPr="00E43BFB">
        <w:rPr>
          <w:rFonts w:asciiTheme="majorHAnsi" w:eastAsia="Gulim" w:hAnsiTheme="majorHAnsi" w:cstheme="majorHAnsi"/>
        </w:rPr>
        <w:t>페이지</w:t>
      </w:r>
      <w:r w:rsidRPr="00E43BFB">
        <w:rPr>
          <w:rFonts w:asciiTheme="majorHAnsi" w:eastAsia="Gulim" w:hAnsiTheme="majorHAnsi" w:cstheme="majorHAnsi"/>
        </w:rPr>
        <w:t xml:space="preserve"> </w:t>
      </w:r>
      <w:r w:rsidRPr="00E43BFB">
        <w:rPr>
          <w:rFonts w:asciiTheme="majorHAnsi" w:eastAsia="Gulim" w:hAnsiTheme="majorHAnsi" w:cstheme="majorHAnsi"/>
        </w:rPr>
        <w:t>또는</w:t>
      </w:r>
      <w:r w:rsidRPr="00E43BFB">
        <w:rPr>
          <w:rFonts w:asciiTheme="majorHAnsi" w:eastAsia="Gulim" w:hAnsiTheme="majorHAnsi" w:cstheme="majorHAnsi"/>
        </w:rPr>
        <w:t xml:space="preserve"> Web Tooling Extensions</w:t>
      </w:r>
      <w:r w:rsidRPr="00E43BFB">
        <w:rPr>
          <w:rFonts w:asciiTheme="majorHAnsi" w:eastAsia="Gulim" w:hAnsiTheme="majorHAnsi" w:cstheme="majorHAnsi"/>
        </w:rPr>
        <w:t>에</w:t>
      </w:r>
      <w:r w:rsidRPr="00E43BFB">
        <w:rPr>
          <w:rFonts w:asciiTheme="majorHAnsi" w:eastAsia="Gulim" w:hAnsiTheme="majorHAnsi" w:cstheme="majorHAnsi"/>
        </w:rPr>
        <w:t xml:space="preserve"> </w:t>
      </w:r>
      <w:r w:rsidRPr="00E43BFB">
        <w:rPr>
          <w:rFonts w:asciiTheme="majorHAnsi" w:eastAsia="Gulim" w:hAnsiTheme="majorHAnsi" w:cstheme="majorHAnsi"/>
        </w:rPr>
        <w:t>포함된</w:t>
      </w:r>
      <w:r w:rsidRPr="00E43BFB">
        <w:rPr>
          <w:rFonts w:asciiTheme="majorHAnsi" w:eastAsia="Gulim" w:hAnsiTheme="majorHAnsi" w:cstheme="majorHAnsi"/>
        </w:rPr>
        <w:t xml:space="preserve"> .js </w:t>
      </w:r>
      <w:r w:rsidRPr="00E43BFB">
        <w:rPr>
          <w:rFonts w:asciiTheme="majorHAnsi" w:eastAsia="Gulim" w:hAnsiTheme="majorHAnsi" w:cstheme="majorHAnsi"/>
        </w:rPr>
        <w:t>파일을</w:t>
      </w:r>
      <w:r w:rsidRPr="00E43BFB">
        <w:rPr>
          <w:rFonts w:asciiTheme="majorHAnsi" w:eastAsia="Gulim" w:hAnsiTheme="majorHAnsi" w:cstheme="majorHAnsi"/>
        </w:rPr>
        <w:t xml:space="preserve"> ASP.NET </w:t>
      </w:r>
      <w:r w:rsidRPr="00E43BFB">
        <w:rPr>
          <w:rFonts w:asciiTheme="majorHAnsi" w:eastAsia="Gulim" w:hAnsiTheme="majorHAnsi" w:cstheme="majorHAnsi"/>
        </w:rPr>
        <w:t>프로그램의</w:t>
      </w:r>
      <w:r w:rsidRPr="00E43BFB">
        <w:rPr>
          <w:rFonts w:asciiTheme="majorHAnsi" w:eastAsia="Gulim" w:hAnsiTheme="majorHAnsi" w:cstheme="majorHAnsi"/>
        </w:rPr>
        <w:t xml:space="preserve"> </w:t>
      </w:r>
      <w:r w:rsidRPr="00E43BFB">
        <w:rPr>
          <w:rFonts w:asciiTheme="majorHAnsi" w:eastAsia="Gulim" w:hAnsiTheme="majorHAnsi" w:cstheme="majorHAnsi"/>
        </w:rPr>
        <w:t>일부로</w:t>
      </w:r>
      <w:r w:rsidRPr="00E43BFB">
        <w:rPr>
          <w:rFonts w:asciiTheme="majorHAnsi" w:eastAsia="Gulim" w:hAnsiTheme="majorHAnsi" w:cstheme="majorHAnsi"/>
        </w:rPr>
        <w:t xml:space="preserve"> </w:t>
      </w:r>
      <w:r w:rsidRPr="00E43BFB">
        <w:rPr>
          <w:rFonts w:asciiTheme="majorHAnsi" w:eastAsia="Gulim" w:hAnsiTheme="majorHAnsi" w:cstheme="majorHAnsi"/>
        </w:rPr>
        <w:t>수정</w:t>
      </w:r>
      <w:r w:rsidRPr="00E43BFB">
        <w:rPr>
          <w:rFonts w:asciiTheme="majorHAnsi" w:eastAsia="Gulim" w:hAnsiTheme="majorHAnsi" w:cstheme="majorHAnsi"/>
        </w:rPr>
        <w:t xml:space="preserve">, </w:t>
      </w:r>
      <w:r w:rsidRPr="00E43BFB">
        <w:rPr>
          <w:rFonts w:asciiTheme="majorHAnsi" w:eastAsia="Gulim" w:hAnsiTheme="majorHAnsi" w:cstheme="majorHAnsi"/>
        </w:rPr>
        <w:t>복사</w:t>
      </w:r>
      <w:r w:rsidRPr="00E43BFB">
        <w:rPr>
          <w:rFonts w:asciiTheme="majorHAnsi" w:eastAsia="Gulim" w:hAnsiTheme="majorHAnsi" w:cstheme="majorHAnsi"/>
        </w:rPr>
        <w:t xml:space="preserve"> </w:t>
      </w:r>
      <w:r w:rsidRPr="00E43BFB">
        <w:rPr>
          <w:rFonts w:asciiTheme="majorHAnsi" w:eastAsia="Gulim" w:hAnsiTheme="majorHAnsi" w:cstheme="majorHAnsi"/>
        </w:rPr>
        <w:t>및</w:t>
      </w:r>
      <w:r w:rsidRPr="00E43BFB">
        <w:rPr>
          <w:rFonts w:asciiTheme="majorHAnsi" w:eastAsia="Gulim" w:hAnsiTheme="majorHAnsi" w:cstheme="majorHAnsi"/>
        </w:rPr>
        <w:t xml:space="preserve"> </w:t>
      </w:r>
      <w:r w:rsidRPr="00E43BFB">
        <w:rPr>
          <w:rFonts w:asciiTheme="majorHAnsi" w:eastAsia="Gulim" w:hAnsiTheme="majorHAnsi" w:cstheme="majorHAnsi"/>
        </w:rPr>
        <w:t>배포합니다</w:t>
      </w:r>
      <w:r w:rsidRPr="00E43BFB">
        <w:rPr>
          <w:rFonts w:asciiTheme="majorHAnsi" w:eastAsia="Gulim" w:hAnsiTheme="majorHAnsi" w:cstheme="majorHAnsi"/>
        </w:rPr>
        <w:t>.</w:t>
      </w:r>
    </w:p>
    <w:p w14:paraId="04DE8221" w14:textId="32126BBD" w:rsidR="00407900" w:rsidRPr="00E43BFB" w:rsidRDefault="004313A2" w:rsidP="00B70FA2">
      <w:pPr>
        <w:pStyle w:val="PURBullet-Indented"/>
        <w:rPr>
          <w:rFonts w:asciiTheme="majorHAnsi" w:eastAsia="Gulim" w:hAnsiTheme="majorHAnsi" w:cstheme="majorHAnsi"/>
          <w:lang w:eastAsia="ko-KR"/>
        </w:rPr>
      </w:pPr>
      <w:r w:rsidRPr="00E43BFB">
        <w:rPr>
          <w:rFonts w:asciiTheme="majorHAnsi" w:eastAsia="Gulim" w:hAnsiTheme="majorHAnsi" w:cstheme="majorHAnsi"/>
          <w:b/>
          <w:bCs/>
          <w:lang w:eastAsia="ko-KR"/>
        </w:rPr>
        <w:t xml:space="preserve">Visual Studio LightSwitch </w:t>
      </w:r>
      <w:r w:rsidRPr="00E43BFB">
        <w:rPr>
          <w:rFonts w:asciiTheme="majorHAnsi" w:eastAsia="Gulim" w:hAnsiTheme="majorHAnsi" w:cstheme="majorHAnsi"/>
          <w:b/>
          <w:bCs/>
          <w:lang w:eastAsia="ko-KR"/>
        </w:rPr>
        <w:t>프로젝트</w:t>
      </w:r>
      <w:r w:rsidRPr="00E43BFB">
        <w:rPr>
          <w:rFonts w:asciiTheme="majorHAnsi" w:eastAsia="Gulim" w:hAnsiTheme="majorHAnsi" w:cstheme="majorHAnsi"/>
          <w:b/>
          <w:bCs/>
          <w:lang w:eastAsia="ko-KR"/>
        </w:rPr>
        <w:t xml:space="preserve"> </w:t>
      </w:r>
      <w:r w:rsidRPr="00E43BFB">
        <w:rPr>
          <w:rFonts w:asciiTheme="majorHAnsi" w:eastAsia="Gulim" w:hAnsiTheme="majorHAnsi" w:cstheme="majorHAnsi"/>
          <w:b/>
          <w:bCs/>
          <w:lang w:eastAsia="ko-KR"/>
        </w:rPr>
        <w:t>템플릿</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Visual Studio LightSwitch </w:t>
      </w:r>
      <w:r w:rsidRPr="00E43BFB">
        <w:rPr>
          <w:rFonts w:asciiTheme="majorHAnsi" w:eastAsia="Gulim" w:hAnsiTheme="majorHAnsi" w:cstheme="majorHAnsi"/>
          <w:lang w:eastAsia="ko-KR"/>
        </w:rPr>
        <w:t>프로젝트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템플릿에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.js </w:t>
      </w:r>
      <w:r w:rsidRPr="00E43BFB">
        <w:rPr>
          <w:rFonts w:asciiTheme="majorHAnsi" w:eastAsia="Gulim" w:hAnsiTheme="majorHAnsi" w:cstheme="majorHAnsi"/>
          <w:lang w:eastAsia="ko-KR"/>
        </w:rPr>
        <w:t>파일을</w:t>
      </w:r>
      <w:r w:rsidRPr="00E43BFB">
        <w:rPr>
          <w:rFonts w:asciiTheme="majorHAnsi" w:eastAsia="Gulim" w:hAnsiTheme="majorHAnsi" w:cstheme="majorHAnsi"/>
          <w:lang w:eastAsia="ko-KR"/>
        </w:rPr>
        <w:t xml:space="preserve"> LightSwitch </w:t>
      </w:r>
      <w:r w:rsidRPr="00E43BFB">
        <w:rPr>
          <w:rFonts w:asciiTheme="majorHAnsi" w:eastAsia="Gulim" w:hAnsiTheme="majorHAnsi" w:cstheme="majorHAnsi"/>
          <w:lang w:eastAsia="ko-KR"/>
        </w:rPr>
        <w:t>프로그램의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배포합니다</w:t>
      </w:r>
      <w:r w:rsidRPr="00E43BFB">
        <w:rPr>
          <w:rFonts w:asciiTheme="majorHAnsi" w:eastAsia="Gulim" w:hAnsiTheme="majorHAnsi" w:cstheme="majorHAnsi"/>
          <w:lang w:eastAsia="ko-KR"/>
        </w:rPr>
        <w:t>.</w:t>
      </w:r>
    </w:p>
    <w:p w14:paraId="3A3FC2D7" w14:textId="38DF3AC7" w:rsidR="00407900" w:rsidRPr="00E43BFB" w:rsidRDefault="00407900" w:rsidP="009D3059">
      <w:pPr>
        <w:pStyle w:val="PURBullet-Indented"/>
        <w:rPr>
          <w:rFonts w:asciiTheme="majorHAnsi" w:eastAsia="Gulim" w:hAnsiTheme="majorHAnsi" w:cstheme="majorHAnsi"/>
          <w:lang w:eastAsia="ko-KR"/>
        </w:rPr>
      </w:pPr>
      <w:r w:rsidRPr="00E43BFB">
        <w:rPr>
          <w:rFonts w:asciiTheme="majorHAnsi" w:eastAsia="Gulim" w:hAnsiTheme="majorHAnsi" w:cstheme="majorHAnsi"/>
          <w:b/>
          <w:lang w:eastAsia="ko-KR"/>
        </w:rPr>
        <w:t>JavaScript</w:t>
      </w:r>
      <w:r w:rsidRPr="00E43BFB">
        <w:rPr>
          <w:rFonts w:asciiTheme="majorHAnsi" w:eastAsia="Gulim" w:hAnsiTheme="majorHAnsi" w:cstheme="majorHAnsi"/>
          <w:b/>
          <w:lang w:eastAsia="ko-KR"/>
        </w:rPr>
        <w:t>용</w:t>
      </w:r>
      <w:r w:rsidRPr="00E43BFB">
        <w:rPr>
          <w:rFonts w:asciiTheme="majorHAnsi" w:eastAsia="Gulim" w:hAnsiTheme="majorHAnsi" w:cstheme="majorHAnsi"/>
          <w:b/>
          <w:lang w:eastAsia="ko-KR"/>
        </w:rPr>
        <w:t xml:space="preserve"> Windows </w:t>
      </w:r>
      <w:r w:rsidRPr="00E43BFB">
        <w:rPr>
          <w:rFonts w:asciiTheme="majorHAnsi" w:eastAsia="Gulim" w:hAnsiTheme="majorHAnsi" w:cstheme="majorHAnsi"/>
          <w:b/>
          <w:lang w:eastAsia="ko-KR"/>
        </w:rPr>
        <w:t>라이브러리</w:t>
      </w:r>
      <w:r w:rsidR="009D3059" w:rsidRPr="00FC7FD1">
        <w:rPr>
          <w:rFonts w:asciiTheme="majorHAnsi" w:eastAsia="Gulim" w:hAnsiTheme="majorHAnsi" w:cstheme="majorHAnsi"/>
          <w:b/>
          <w:lang w:eastAsia="ko-KR"/>
        </w:rPr>
        <w:t>:</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lang w:eastAsia="ko-KR"/>
        </w:rPr>
        <w:t>내부용으로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프로그램에서</w:t>
      </w:r>
      <w:r w:rsidRPr="00E43BFB">
        <w:rPr>
          <w:rFonts w:asciiTheme="majorHAnsi" w:eastAsia="Gulim" w:hAnsiTheme="majorHAnsi" w:cstheme="majorHAnsi"/>
          <w:lang w:eastAsia="ko-KR"/>
        </w:rPr>
        <w:t xml:space="preserve"> JavaScript</w:t>
      </w:r>
      <w:r w:rsidRPr="00E43BFB">
        <w:rPr>
          <w:rFonts w:asciiTheme="majorHAnsi" w:eastAsia="Gulim" w:hAnsiTheme="majorHAnsi" w:cstheme="majorHAnsi"/>
          <w:lang w:eastAsia="ko-KR"/>
        </w:rPr>
        <w:t>용</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라이브러리를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r w:rsidRPr="00E43BFB">
        <w:rPr>
          <w:rFonts w:asciiTheme="majorHAnsi" w:eastAsia="Gulim" w:hAnsiTheme="majorHAnsi" w:cstheme="majorHAnsi"/>
          <w:lang w:eastAsia="ko-KR"/>
        </w:rPr>
        <w:t>. Windows Library for JavaScript</w:t>
      </w:r>
      <w:r w:rsidRPr="00E43BFB">
        <w:rPr>
          <w:rFonts w:asciiTheme="majorHAnsi" w:eastAsia="Gulim" w:hAnsiTheme="majorHAnsi" w:cstheme="majorHAnsi"/>
          <w:lang w:eastAsia="ko-KR"/>
        </w:rPr>
        <w:t>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작동하는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항목도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 JavaScript</w:t>
      </w:r>
      <w:r w:rsidRPr="00E43BFB">
        <w:rPr>
          <w:rFonts w:asciiTheme="majorHAnsi" w:eastAsia="Gulim" w:hAnsiTheme="majorHAnsi" w:cstheme="majorHAnsi"/>
          <w:lang w:eastAsia="ko-KR"/>
        </w:rPr>
        <w:t>용</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라이브러리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파일을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프로그램에서</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설계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템플릿</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UI </w:t>
      </w:r>
      <w:r w:rsidRPr="00E43BFB">
        <w:rPr>
          <w:rFonts w:asciiTheme="majorHAnsi" w:eastAsia="Gulim" w:hAnsiTheme="majorHAnsi" w:cstheme="majorHAnsi"/>
          <w:lang w:eastAsia="ko-KR"/>
        </w:rPr>
        <w:t>모양과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느낌을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구현할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JavaScript</w:t>
      </w:r>
      <w:r w:rsidRPr="00E43BFB">
        <w:rPr>
          <w:rFonts w:asciiTheme="majorHAnsi" w:eastAsia="Gulim" w:hAnsiTheme="majorHAnsi" w:cstheme="majorHAnsi"/>
          <w:lang w:eastAsia="ko-KR"/>
        </w:rPr>
        <w:t>용</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라이브러리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파일을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프로그램은</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스토어를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방법으로는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172E654B" w14:textId="75273369" w:rsidR="000A570B" w:rsidRPr="00E43BFB" w:rsidRDefault="000A570B" w:rsidP="00B70FA2">
      <w:pPr>
        <w:pStyle w:val="PURBullet-Indented"/>
        <w:rPr>
          <w:rFonts w:asciiTheme="majorHAnsi" w:eastAsia="Gulim" w:hAnsiTheme="majorHAnsi" w:cstheme="majorHAnsi"/>
          <w:lang w:eastAsia="ko-KR"/>
        </w:rPr>
      </w:pPr>
      <w:r w:rsidRPr="00E43BFB">
        <w:rPr>
          <w:rFonts w:asciiTheme="majorHAnsi" w:eastAsia="Gulim" w:hAnsiTheme="majorHAnsi" w:cstheme="majorHAnsi"/>
          <w:b/>
          <w:lang w:eastAsia="ko-KR"/>
        </w:rPr>
        <w:t>설치</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프로그램</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lang w:eastAsia="ko-KR"/>
        </w:rPr>
        <w:t>설치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일부로만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69F0B19B" w14:textId="605BFF28" w:rsidR="000A570B" w:rsidRPr="00E43BFB" w:rsidRDefault="000A570B" w:rsidP="007F33D0">
      <w:pPr>
        <w:pStyle w:val="PURBullet-Indented"/>
        <w:rPr>
          <w:rFonts w:asciiTheme="majorHAnsi" w:eastAsia="Gulim" w:hAnsiTheme="majorHAnsi" w:cstheme="majorHAnsi"/>
          <w:lang w:eastAsia="ko-KR"/>
        </w:rPr>
      </w:pPr>
      <w:r w:rsidRPr="00E43BFB">
        <w:rPr>
          <w:rFonts w:asciiTheme="majorHAnsi" w:eastAsia="Gulim" w:hAnsiTheme="majorHAnsi" w:cstheme="majorHAnsi"/>
          <w:b/>
          <w:lang w:eastAsia="ko-KR"/>
        </w:rPr>
        <w:t xml:space="preserve">Microsoft Commerce Server 2009 Standard </w:t>
      </w:r>
      <w:r w:rsidRPr="00E43BFB">
        <w:rPr>
          <w:rFonts w:asciiTheme="majorHAnsi" w:eastAsia="Gulim" w:hAnsiTheme="majorHAnsi" w:cstheme="majorHAnsi"/>
          <w:b/>
          <w:lang w:eastAsia="ko-KR"/>
        </w:rPr>
        <w:t>및</w:t>
      </w:r>
      <w:r w:rsidRPr="00E43BFB">
        <w:rPr>
          <w:rFonts w:asciiTheme="majorHAnsi" w:eastAsia="Gulim" w:hAnsiTheme="majorHAnsi" w:cstheme="majorHAnsi"/>
          <w:b/>
          <w:lang w:eastAsia="ko-KR"/>
        </w:rPr>
        <w:t xml:space="preserve"> Enterprise Edition</w:t>
      </w:r>
      <w:r w:rsidRPr="00E43BFB">
        <w:rPr>
          <w:rFonts w:asciiTheme="majorHAnsi" w:eastAsia="Gulim" w:hAnsiTheme="majorHAnsi" w:cstheme="majorHAnsi"/>
          <w:b/>
          <w:lang w:eastAsia="ko-KR"/>
        </w:rPr>
        <w:t>용</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확장</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키트</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파일</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확장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키트</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라고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형태를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51DA6C76" w14:textId="11D871ED" w:rsidR="000A570B" w:rsidRPr="00E43BFB" w:rsidRDefault="000A570B" w:rsidP="00B70FA2">
      <w:pPr>
        <w:pStyle w:val="PURBullet-Indented"/>
        <w:rPr>
          <w:rFonts w:asciiTheme="majorHAnsi" w:eastAsia="Gulim" w:hAnsiTheme="majorHAnsi" w:cstheme="majorHAnsi"/>
          <w:lang w:eastAsia="ko-KR"/>
        </w:rPr>
      </w:pPr>
      <w:r w:rsidRPr="00E43BFB">
        <w:rPr>
          <w:rFonts w:asciiTheme="majorHAnsi" w:eastAsia="Gulim" w:hAnsiTheme="majorHAnsi" w:cstheme="majorHAnsi"/>
          <w:b/>
          <w:lang w:eastAsia="ko-KR"/>
        </w:rPr>
        <w:t>액세스</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런타임</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파일</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Microsoft Office Professional Plus 2013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Microsoft Office Access 2013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SETUP.EXE, ACCESSRT.MSI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ACCESSRT.CAB </w:t>
      </w:r>
      <w:r w:rsidRPr="00E43BFB">
        <w:rPr>
          <w:rFonts w:asciiTheme="majorHAnsi" w:eastAsia="Gulim" w:hAnsiTheme="majorHAnsi" w:cstheme="majorHAnsi"/>
          <w:lang w:eastAsia="ko-KR"/>
        </w:rPr>
        <w:t>파일의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객체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형태를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최종</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목적으로만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파일을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437FCCF3" w14:textId="77777777" w:rsidR="00B0332A" w:rsidRPr="00E43BFB" w:rsidRDefault="00B0332A" w:rsidP="00B0332A">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p>
    <w:p w14:paraId="18E65734" w14:textId="77777777" w:rsidR="00B0332A" w:rsidRPr="00E43BFB" w:rsidRDefault="00B0332A" w:rsidP="00B0332A">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배포하려면</w:t>
      </w:r>
    </w:p>
    <w:p w14:paraId="57AC1FF5" w14:textId="77777777" w:rsidR="00B0332A" w:rsidRPr="00E43BFB" w:rsidRDefault="00B0332A" w:rsidP="003B5A77">
      <w:pPr>
        <w:pStyle w:val="PURBullet-Indented"/>
        <w:numPr>
          <w:ilvl w:val="0"/>
          <w:numId w:val="5"/>
        </w:numPr>
        <w:rPr>
          <w:rFonts w:asciiTheme="majorHAnsi" w:eastAsia="Gulim" w:hAnsiTheme="majorHAnsi" w:cstheme="majorHAnsi"/>
          <w:lang w:eastAsia="ko-KR"/>
        </w:rPr>
      </w:pP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0152F172" w14:textId="6AC70ABD" w:rsidR="00B0332A" w:rsidRPr="00E43BFB" w:rsidRDefault="00B0332A" w:rsidP="003B5A77">
      <w:pPr>
        <w:pStyle w:val="PURBullet-Indented"/>
        <w:numPr>
          <w:ilvl w:val="0"/>
          <w:numId w:val="5"/>
        </w:numPr>
        <w:rPr>
          <w:rFonts w:asciiTheme="majorHAnsi" w:eastAsia="Gulim" w:hAnsiTheme="majorHAnsi" w:cstheme="majorHAnsi"/>
          <w:lang w:eastAsia="ko-KR"/>
        </w:rPr>
      </w:pPr>
      <w:r w:rsidRPr="00E43BFB">
        <w:rPr>
          <w:rFonts w:asciiTheme="majorHAnsi" w:eastAsia="Gulim" w:hAnsiTheme="majorHAnsi" w:cstheme="majorHAnsi"/>
          <w:lang w:eastAsia="ko-KR"/>
        </w:rPr>
        <w:t>파일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확장명이</w:t>
      </w:r>
      <w:r w:rsidRPr="00E43BFB">
        <w:rPr>
          <w:rFonts w:asciiTheme="majorHAnsi" w:eastAsia="Gulim" w:hAnsiTheme="majorHAnsi" w:cstheme="majorHAnsi"/>
          <w:lang w:eastAsia="ko-KR"/>
        </w:rPr>
        <w:t xml:space="preserve"> .lib</w:t>
      </w:r>
      <w:r w:rsidRPr="00E43BFB">
        <w:rPr>
          <w:rFonts w:asciiTheme="majorHAnsi" w:eastAsia="Gulim" w:hAnsiTheme="majorHAnsi" w:cstheme="majorHAnsi"/>
          <w:lang w:eastAsia="ko-KR"/>
        </w:rPr>
        <w:t>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링커를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결과만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6605440E" w14:textId="77777777" w:rsidR="00B0332A" w:rsidRPr="00E43BFB" w:rsidRDefault="00B0332A" w:rsidP="003B5A77">
      <w:pPr>
        <w:pStyle w:val="PURBullet-Indented"/>
        <w:numPr>
          <w:ilvl w:val="0"/>
          <w:numId w:val="5"/>
        </w:numPr>
        <w:rPr>
          <w:rFonts w:asciiTheme="majorHAnsi" w:eastAsia="Gulim" w:hAnsiTheme="majorHAnsi" w:cstheme="majorHAnsi"/>
          <w:lang w:eastAsia="ko-KR"/>
        </w:rPr>
      </w:pPr>
      <w:r w:rsidRPr="00E43BFB">
        <w:rPr>
          <w:rFonts w:asciiTheme="majorHAnsi" w:eastAsia="Gulim" w:hAnsiTheme="majorHAnsi" w:cstheme="majorHAnsi"/>
          <w:lang w:eastAsia="ko-KR"/>
        </w:rPr>
        <w:t>설치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일부로만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292F966B" w14:textId="2265A1EE" w:rsidR="008D4FD8" w:rsidRPr="00E16A50" w:rsidRDefault="008D4FD8" w:rsidP="003B5A77">
      <w:pPr>
        <w:pStyle w:val="PURBullet-Indented"/>
        <w:numPr>
          <w:ilvl w:val="0"/>
          <w:numId w:val="5"/>
        </w:numPr>
        <w:rPr>
          <w:rFonts w:asciiTheme="majorHAnsi" w:eastAsia="Gulim" w:hAnsiTheme="majorHAnsi" w:cstheme="majorHAnsi"/>
          <w:lang w:eastAsia="ko-KR"/>
        </w:rPr>
      </w:pPr>
      <w:r w:rsidRPr="00E16A50">
        <w:rPr>
          <w:rFonts w:asciiTheme="majorHAnsi" w:eastAsia="Gulim" w:hAnsiTheme="majorHAnsi" w:cstheme="majorHAnsi"/>
          <w:lang w:eastAsia="ko-KR"/>
        </w:rPr>
        <w:t>최소한</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귀하의</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서비스</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제공업체</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라이선스</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계약에</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준하는</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배포</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가능</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코드의</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보호</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조건에</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배포자와</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최종</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사용자가</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동의하도록</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해야</w:t>
      </w:r>
      <w:r w:rsidRPr="00E16A50">
        <w:rPr>
          <w:rFonts w:asciiTheme="majorHAnsi" w:eastAsia="Gulim" w:hAnsiTheme="majorHAnsi" w:cstheme="majorHAnsi"/>
          <w:lang w:eastAsia="ko-KR"/>
        </w:rPr>
        <w:t xml:space="preserve"> </w:t>
      </w:r>
      <w:r w:rsidRPr="00E16A50">
        <w:rPr>
          <w:rFonts w:asciiTheme="majorHAnsi" w:eastAsia="Gulim" w:hAnsiTheme="majorHAnsi" w:cstheme="majorHAnsi"/>
          <w:lang w:eastAsia="ko-KR"/>
        </w:rPr>
        <w:t>합니다</w:t>
      </w:r>
      <w:r w:rsidRPr="00E16A50">
        <w:rPr>
          <w:rFonts w:asciiTheme="majorHAnsi" w:eastAsia="Gulim" w:hAnsiTheme="majorHAnsi" w:cstheme="majorHAnsi"/>
          <w:lang w:eastAsia="ko-KR"/>
        </w:rPr>
        <w:t xml:space="preserve">. </w:t>
      </w:r>
    </w:p>
    <w:p w14:paraId="6413EA60" w14:textId="77777777" w:rsidR="00B0332A" w:rsidRPr="00E43BFB" w:rsidRDefault="00B0332A" w:rsidP="003B5A77">
      <w:pPr>
        <w:pStyle w:val="PURBullet-Indented"/>
        <w:numPr>
          <w:ilvl w:val="0"/>
          <w:numId w:val="5"/>
        </w:numPr>
        <w:rPr>
          <w:rFonts w:asciiTheme="majorHAnsi" w:eastAsia="Gulim" w:hAnsiTheme="majorHAnsi" w:cstheme="majorHAnsi"/>
          <w:lang w:eastAsia="ko-KR"/>
        </w:rPr>
      </w:pP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적절한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저작권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6B134501" w14:textId="77777777" w:rsidR="00B0332A" w:rsidRPr="00E43BFB" w:rsidRDefault="00B0332A" w:rsidP="003B5A77">
      <w:pPr>
        <w:pStyle w:val="PURBullet-Indented"/>
        <w:numPr>
          <w:ilvl w:val="0"/>
          <w:numId w:val="5"/>
        </w:numPr>
        <w:rPr>
          <w:rFonts w:asciiTheme="majorHAnsi" w:eastAsia="Gulim" w:hAnsiTheme="majorHAnsi" w:cstheme="majorHAnsi"/>
          <w:lang w:eastAsia="ko-KR"/>
        </w:rPr>
      </w:pP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청구</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변호사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비용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로부터</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면책하고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입히지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않으며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방어해야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5D4B394A" w14:textId="77777777" w:rsidR="00B0332A" w:rsidRPr="00E43BFB" w:rsidRDefault="00B0332A" w:rsidP="00B0332A">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lastRenderedPageBreak/>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p>
    <w:p w14:paraId="29E1A486" w14:textId="77777777" w:rsidR="00B0332A" w:rsidRPr="00E43BFB" w:rsidRDefault="00B0332A" w:rsidP="00B0332A">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다음과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행위는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50717DF3" w14:textId="70F3EF34" w:rsidR="00B0332A" w:rsidRPr="00E43BFB" w:rsidRDefault="00B0332A" w:rsidP="003B5A77">
      <w:pPr>
        <w:pStyle w:val="PURBullet-Indented"/>
        <w:numPr>
          <w:ilvl w:val="0"/>
          <w:numId w:val="6"/>
        </w:numPr>
        <w:rPr>
          <w:rFonts w:asciiTheme="majorHAnsi" w:eastAsia="Gulim" w:hAnsiTheme="majorHAnsi" w:cstheme="majorHAnsi"/>
          <w:lang w:eastAsia="ko-KR"/>
        </w:rPr>
      </w:pP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저작권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변경하는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행위</w:t>
      </w:r>
    </w:p>
    <w:p w14:paraId="2CF9A1E1" w14:textId="592C8DC2" w:rsidR="00B0332A" w:rsidRPr="00E43BFB" w:rsidRDefault="00B0332A" w:rsidP="003B5A77">
      <w:pPr>
        <w:pStyle w:val="PURBullet-Indented"/>
        <w:numPr>
          <w:ilvl w:val="0"/>
          <w:numId w:val="6"/>
        </w:numPr>
        <w:rPr>
          <w:rFonts w:asciiTheme="majorHAnsi" w:eastAsia="Gulim" w:hAnsiTheme="majorHAnsi" w:cstheme="majorHAnsi"/>
          <w:lang w:eastAsia="ko-KR"/>
        </w:rPr>
      </w:pPr>
      <w:r w:rsidRPr="00E43BFB">
        <w:rPr>
          <w:rFonts w:asciiTheme="majorHAnsi" w:eastAsia="Gulim" w:hAnsiTheme="majorHAnsi" w:cstheme="majorHAnsi"/>
          <w:lang w:eastAsia="ko-KR"/>
        </w:rPr>
        <w:t>Microsoft</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사용하거나</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만들거나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보증한다고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광고하는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행위</w:t>
      </w:r>
    </w:p>
    <w:p w14:paraId="7FC3FCF7" w14:textId="1D48EAD2" w:rsidR="00B0332A" w:rsidRPr="00E43BFB" w:rsidRDefault="00B0332A" w:rsidP="003B5A77">
      <w:pPr>
        <w:pStyle w:val="PURBullet-Indented"/>
        <w:numPr>
          <w:ilvl w:val="0"/>
          <w:numId w:val="6"/>
        </w:numPr>
        <w:rPr>
          <w:rFonts w:asciiTheme="majorHAnsi" w:eastAsia="Gulim" w:hAnsiTheme="majorHAnsi" w:cstheme="majorHAnsi"/>
          <w:lang w:eastAsia="ko-KR"/>
        </w:rPr>
      </w:pP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사이트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(Windows Library for JavaScript </w:t>
      </w:r>
      <w:r w:rsidRPr="00E43BFB">
        <w:rPr>
          <w:rFonts w:asciiTheme="majorHAnsi" w:eastAsia="Gulim" w:hAnsiTheme="majorHAnsi" w:cstheme="majorHAnsi"/>
          <w:lang w:eastAsia="ko-KR"/>
        </w:rPr>
        <w:t>파일과는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상대적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의미</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JavaScript, CSS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HTML </w:t>
      </w:r>
      <w:r w:rsidRPr="00E43BFB">
        <w:rPr>
          <w:rFonts w:asciiTheme="majorHAnsi" w:eastAsia="Gulim" w:hAnsiTheme="majorHAnsi" w:cstheme="majorHAnsi"/>
          <w:lang w:eastAsia="ko-KR"/>
        </w:rPr>
        <w:t>파일을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제외한</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플랫폼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런타임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플랫폼에서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플랫폼에서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있다고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행위</w:t>
      </w:r>
    </w:p>
    <w:p w14:paraId="1CCC93D5" w14:textId="77777777" w:rsidR="00B0332A" w:rsidRPr="00E43BFB" w:rsidRDefault="00B0332A" w:rsidP="003B5A77">
      <w:pPr>
        <w:pStyle w:val="PURBullet-Indented"/>
        <w:numPr>
          <w:ilvl w:val="0"/>
          <w:numId w:val="6"/>
        </w:numPr>
        <w:rPr>
          <w:rFonts w:asciiTheme="majorHAnsi" w:eastAsia="Gulim" w:hAnsiTheme="majorHAnsi" w:cstheme="majorHAnsi"/>
          <w:lang w:eastAsia="ko-KR"/>
        </w:rPr>
      </w:pP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기만적인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악성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불법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p>
    <w:p w14:paraId="6F500ED8" w14:textId="42849DAF" w:rsidR="00B0332A" w:rsidRPr="00E43BFB" w:rsidRDefault="00B0332A" w:rsidP="003B5A77">
      <w:pPr>
        <w:pStyle w:val="PURBullet-Indented"/>
        <w:numPr>
          <w:ilvl w:val="0"/>
          <w:numId w:val="6"/>
        </w:numPr>
        <w:rPr>
          <w:rFonts w:asciiTheme="majorHAnsi" w:eastAsia="Gulim" w:hAnsiTheme="majorHAnsi" w:cstheme="majorHAnsi"/>
          <w:lang w:eastAsia="ko-KR"/>
        </w:rPr>
      </w:pP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일부분이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예외적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예외적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형태로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공개해야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사람이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가져야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라이선스입니다</w:t>
      </w:r>
      <w:r w:rsidRPr="00E43BFB">
        <w:rPr>
          <w:rFonts w:asciiTheme="majorHAnsi" w:eastAsia="Gulim" w:hAnsiTheme="majorHAnsi" w:cstheme="majorHAnsi"/>
          <w:lang w:eastAsia="ko-KR"/>
        </w:rPr>
        <w:t>.</w:t>
      </w:r>
    </w:p>
    <w:bookmarkEnd w:id="22"/>
    <w:p w14:paraId="32C1E577" w14:textId="5136BBF8" w:rsidR="000A570B" w:rsidRPr="00E43BFB" w:rsidRDefault="00EF33FE" w:rsidP="00316AD6">
      <w:pPr>
        <w:pStyle w:val="PURBreadcrumb"/>
        <w:keepNext w:val="0"/>
        <w:rPr>
          <w:rFonts w:asciiTheme="majorHAnsi" w:eastAsia="Gulim" w:hAnsiTheme="majorHAnsi" w:cstheme="majorHAnsi"/>
          <w:lang w:eastAsia="ko-KR"/>
        </w:rPr>
      </w:pPr>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HYPERLINK \l "TOC"</w:instrText>
      </w:r>
      <w:r w:rsidRPr="00E43BFB">
        <w:rPr>
          <w:rFonts w:asciiTheme="majorHAnsi" w:eastAsia="Gulim" w:hAnsiTheme="majorHAnsi" w:cstheme="majorHAnsi"/>
        </w:rPr>
        <w:fldChar w:fldCharType="separate"/>
      </w:r>
      <w:r w:rsidRPr="00E43BFB">
        <w:rPr>
          <w:rStyle w:val="Hyperlink"/>
          <w:rFonts w:asciiTheme="majorHAnsi" w:eastAsia="Gulim" w:hAnsiTheme="majorHAnsi" w:cstheme="majorHAnsi"/>
          <w:sz w:val="16"/>
          <w:lang w:eastAsia="ko-KR"/>
        </w:rPr>
        <w:t>목차</w:t>
      </w:r>
      <w:r w:rsidRPr="00E43BFB">
        <w:rPr>
          <w:rFonts w:asciiTheme="majorHAnsi" w:eastAsia="Gulim" w:hAnsiTheme="majorHAnsi" w:cstheme="majorHAnsi"/>
        </w:rPr>
        <w:fldChar w:fldCharType="end"/>
      </w:r>
      <w:r w:rsidRPr="00E43BFB">
        <w:rPr>
          <w:rFonts w:asciiTheme="majorHAnsi" w:eastAsia="Gulim" w:hAnsiTheme="majorHAnsi" w:cstheme="majorHAnsi"/>
          <w:lang w:eastAsia="ko-KR"/>
        </w:rPr>
        <w:t xml:space="preserve"> / </w:t>
      </w:r>
      <w:hyperlink w:anchor="UniversalTerms" w:history="1">
        <w:r w:rsidRPr="00E43BFB">
          <w:rPr>
            <w:rStyle w:val="Hyperlink"/>
            <w:rFonts w:asciiTheme="majorHAnsi" w:eastAsia="Gulim" w:hAnsiTheme="majorHAnsi" w:cstheme="majorHAnsi"/>
            <w:sz w:val="16"/>
            <w:lang w:eastAsia="ko-KR"/>
          </w:rPr>
          <w:t>공통</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라이선스</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조항</w:t>
        </w:r>
      </w:hyperlink>
    </w:p>
    <w:p w14:paraId="1FE0B474" w14:textId="77777777" w:rsidR="009950B2" w:rsidRPr="00E43BFB" w:rsidRDefault="009950B2" w:rsidP="00CD6E9D">
      <w:pPr>
        <w:pStyle w:val="PURBreadcrumb"/>
        <w:keepNext w:val="0"/>
        <w:rPr>
          <w:rFonts w:asciiTheme="majorHAnsi" w:eastAsia="Gulim" w:hAnsiTheme="majorHAnsi" w:cstheme="majorHAnsi"/>
          <w:sz w:val="16"/>
          <w:lang w:eastAsia="ko-KR"/>
        </w:rPr>
        <w:sectPr w:rsidR="009950B2" w:rsidRPr="00E43BFB" w:rsidSect="006461D3">
          <w:footerReference w:type="default" r:id="rId126"/>
          <w:pgSz w:w="12240" w:h="15840" w:code="1"/>
          <w:pgMar w:top="1170" w:right="720" w:bottom="720" w:left="720" w:header="432" w:footer="288" w:gutter="0"/>
          <w:cols w:space="360"/>
          <w:docGrid w:linePitch="360"/>
        </w:sectPr>
      </w:pPr>
    </w:p>
    <w:p w14:paraId="4D4A6678" w14:textId="77777777" w:rsidR="005E0251" w:rsidRPr="00E43BFB" w:rsidRDefault="000A570B" w:rsidP="000A570B">
      <w:pPr>
        <w:pStyle w:val="PURSectionHeading"/>
        <w:rPr>
          <w:rFonts w:asciiTheme="majorHAnsi" w:eastAsia="Gulim" w:hAnsiTheme="majorHAnsi" w:cstheme="majorHAnsi"/>
          <w:lang w:eastAsia="ko-KR"/>
        </w:rPr>
      </w:pPr>
      <w:bookmarkStart w:id="41" w:name="_Toc299519080"/>
      <w:bookmarkStart w:id="42" w:name="_Toc299524944"/>
      <w:bookmarkStart w:id="43" w:name="_Toc299531295"/>
      <w:bookmarkStart w:id="44" w:name="_Toc299531403"/>
      <w:bookmarkStart w:id="45" w:name="_Toc299531511"/>
      <w:bookmarkStart w:id="46" w:name="_Toc299957120"/>
      <w:bookmarkStart w:id="47" w:name="_Toc346536831"/>
      <w:bookmarkStart w:id="48" w:name="_Toc339280298"/>
      <w:bookmarkStart w:id="49" w:name="_Toc363552768"/>
      <w:bookmarkStart w:id="50" w:name="_Toc378682233"/>
      <w:bookmarkStart w:id="51" w:name="_Toc371268245"/>
      <w:bookmarkStart w:id="52" w:name="_Toc379278451"/>
      <w:bookmarkStart w:id="53" w:name="_Toc388544217"/>
      <w:bookmarkStart w:id="54" w:name="Per_Processor"/>
      <w:bookmarkEnd w:id="38"/>
      <w:r w:rsidRPr="00E43BFB">
        <w:rPr>
          <w:rFonts w:asciiTheme="majorHAnsi" w:eastAsia="Gulim" w:hAnsiTheme="majorHAnsi" w:cstheme="majorHAnsi"/>
          <w:lang w:eastAsia="ko-KR"/>
        </w:rPr>
        <w:lastRenderedPageBreak/>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bookmarkEnd w:id="41"/>
      <w:bookmarkEnd w:id="42"/>
      <w:bookmarkEnd w:id="43"/>
      <w:bookmarkEnd w:id="44"/>
      <w:bookmarkEnd w:id="45"/>
      <w:bookmarkEnd w:id="46"/>
      <w:bookmarkEnd w:id="47"/>
      <w:bookmarkEnd w:id="48"/>
      <w:bookmarkEnd w:id="49"/>
      <w:bookmarkEnd w:id="50"/>
      <w:bookmarkEnd w:id="51"/>
      <w:bookmarkEnd w:id="52"/>
      <w:bookmarkEnd w:id="53"/>
    </w:p>
    <w:p w14:paraId="1D2DF1E4" w14:textId="77777777" w:rsidR="009950B2" w:rsidRPr="00E43BFB" w:rsidRDefault="009950B2" w:rsidP="000A570B">
      <w:pPr>
        <w:pStyle w:val="PURSectionHeading"/>
        <w:rPr>
          <w:rFonts w:asciiTheme="majorHAnsi" w:eastAsia="Gulim" w:hAnsiTheme="majorHAnsi" w:cstheme="majorHAnsi"/>
          <w:lang w:eastAsia="ko-KR"/>
        </w:rPr>
        <w:sectPr w:rsidR="009950B2" w:rsidRPr="00E43BFB" w:rsidSect="00A50403">
          <w:footerReference w:type="default" r:id="rId127"/>
          <w:pgSz w:w="12240" w:h="15840" w:code="1"/>
          <w:pgMar w:top="1170" w:right="720" w:bottom="720" w:left="720" w:header="432" w:footer="288" w:gutter="0"/>
          <w:cols w:space="360"/>
          <w:docGrid w:linePitch="360"/>
        </w:sectPr>
      </w:pPr>
    </w:p>
    <w:p w14:paraId="74080D8C" w14:textId="77777777" w:rsidR="0030563D" w:rsidRDefault="0006656D">
      <w:pPr>
        <w:pStyle w:val="TOC2"/>
        <w:rPr>
          <w:noProof/>
          <w:color w:val="auto"/>
          <w:sz w:val="22"/>
          <w:lang w:eastAsia="zh-CN"/>
        </w:rPr>
      </w:pPr>
      <w:r w:rsidRPr="00E43BFB">
        <w:rPr>
          <w:rFonts w:asciiTheme="majorHAnsi" w:eastAsia="Gulim" w:hAnsiTheme="majorHAnsi" w:cstheme="majorHAnsi"/>
          <w:szCs w:val="16"/>
        </w:rPr>
        <w:lastRenderedPageBreak/>
        <w:fldChar w:fldCharType="begin"/>
      </w:r>
      <w:r w:rsidRPr="00E43BFB">
        <w:rPr>
          <w:rFonts w:asciiTheme="majorHAnsi" w:eastAsia="Gulim" w:hAnsiTheme="majorHAnsi" w:cstheme="majorHAnsi"/>
          <w:szCs w:val="16"/>
        </w:rPr>
        <w:instrText xml:space="preserve"> TOC \b Per_Processor \h \z \t "PUR Product Name,2" </w:instrText>
      </w:r>
      <w:r w:rsidRPr="00E43BFB">
        <w:rPr>
          <w:rFonts w:asciiTheme="majorHAnsi" w:eastAsia="Gulim" w:hAnsiTheme="majorHAnsi" w:cstheme="majorHAnsi"/>
          <w:szCs w:val="16"/>
        </w:rPr>
        <w:fldChar w:fldCharType="separate"/>
      </w:r>
      <w:hyperlink w:anchor="_Toc388538759" w:history="1">
        <w:r w:rsidR="0030563D" w:rsidRPr="00872E73">
          <w:rPr>
            <w:rStyle w:val="Hyperlink"/>
            <w:rFonts w:asciiTheme="majorHAnsi" w:eastAsia="Gulim" w:hAnsiTheme="majorHAnsi" w:cstheme="majorHAnsi"/>
            <w:noProof/>
            <w:lang w:val="fr-FR"/>
          </w:rPr>
          <w:t>Core Infrastructure Server Suite Datacenter</w:t>
        </w:r>
        <w:r w:rsidR="0030563D">
          <w:rPr>
            <w:noProof/>
            <w:webHidden/>
          </w:rPr>
          <w:tab/>
        </w:r>
        <w:r w:rsidR="0030563D">
          <w:rPr>
            <w:noProof/>
            <w:webHidden/>
          </w:rPr>
          <w:fldChar w:fldCharType="begin"/>
        </w:r>
        <w:r w:rsidR="0030563D">
          <w:rPr>
            <w:noProof/>
            <w:webHidden/>
          </w:rPr>
          <w:instrText xml:space="preserve"> PAGEREF _Toc388538759 \h </w:instrText>
        </w:r>
        <w:r w:rsidR="0030563D">
          <w:rPr>
            <w:noProof/>
            <w:webHidden/>
          </w:rPr>
        </w:r>
        <w:r w:rsidR="0030563D">
          <w:rPr>
            <w:noProof/>
            <w:webHidden/>
          </w:rPr>
          <w:fldChar w:fldCharType="separate"/>
        </w:r>
        <w:r w:rsidR="007B0010">
          <w:rPr>
            <w:noProof/>
            <w:webHidden/>
          </w:rPr>
          <w:t>13</w:t>
        </w:r>
        <w:r w:rsidR="0030563D">
          <w:rPr>
            <w:noProof/>
            <w:webHidden/>
          </w:rPr>
          <w:fldChar w:fldCharType="end"/>
        </w:r>
      </w:hyperlink>
    </w:p>
    <w:p w14:paraId="73FCB2A3" w14:textId="77777777" w:rsidR="0030563D" w:rsidRDefault="008156D4">
      <w:pPr>
        <w:pStyle w:val="TOC2"/>
        <w:rPr>
          <w:noProof/>
          <w:color w:val="auto"/>
          <w:sz w:val="22"/>
          <w:lang w:eastAsia="zh-CN"/>
        </w:rPr>
      </w:pPr>
      <w:hyperlink w:anchor="_Toc388538760" w:history="1">
        <w:r w:rsidR="0030563D" w:rsidRPr="00872E73">
          <w:rPr>
            <w:rStyle w:val="Hyperlink"/>
            <w:rFonts w:asciiTheme="majorHAnsi" w:eastAsia="Gulim" w:hAnsiTheme="majorHAnsi" w:cstheme="majorHAnsi"/>
            <w:noProof/>
            <w:lang w:eastAsia="ko-KR"/>
          </w:rPr>
          <w:t>Core Infrastructure Server Suite Standard</w:t>
        </w:r>
        <w:r w:rsidR="0030563D">
          <w:rPr>
            <w:noProof/>
            <w:webHidden/>
          </w:rPr>
          <w:tab/>
        </w:r>
        <w:r w:rsidR="0030563D">
          <w:rPr>
            <w:noProof/>
            <w:webHidden/>
          </w:rPr>
          <w:fldChar w:fldCharType="begin"/>
        </w:r>
        <w:r w:rsidR="0030563D">
          <w:rPr>
            <w:noProof/>
            <w:webHidden/>
          </w:rPr>
          <w:instrText xml:space="preserve"> PAGEREF _Toc388538760 \h </w:instrText>
        </w:r>
        <w:r w:rsidR="0030563D">
          <w:rPr>
            <w:noProof/>
            <w:webHidden/>
          </w:rPr>
        </w:r>
        <w:r w:rsidR="0030563D">
          <w:rPr>
            <w:noProof/>
            <w:webHidden/>
          </w:rPr>
          <w:fldChar w:fldCharType="separate"/>
        </w:r>
        <w:r w:rsidR="007B0010">
          <w:rPr>
            <w:noProof/>
            <w:webHidden/>
          </w:rPr>
          <w:t>14</w:t>
        </w:r>
        <w:r w:rsidR="0030563D">
          <w:rPr>
            <w:noProof/>
            <w:webHidden/>
          </w:rPr>
          <w:fldChar w:fldCharType="end"/>
        </w:r>
      </w:hyperlink>
    </w:p>
    <w:p w14:paraId="405DFDF1" w14:textId="77777777" w:rsidR="0030563D" w:rsidRDefault="008156D4">
      <w:pPr>
        <w:pStyle w:val="TOC2"/>
        <w:rPr>
          <w:noProof/>
          <w:color w:val="auto"/>
          <w:sz w:val="22"/>
          <w:lang w:eastAsia="zh-CN"/>
        </w:rPr>
      </w:pPr>
      <w:hyperlink w:anchor="_Toc388538761" w:history="1">
        <w:r w:rsidR="0030563D" w:rsidRPr="00872E73">
          <w:rPr>
            <w:rStyle w:val="Hyperlink"/>
            <w:rFonts w:asciiTheme="majorHAnsi" w:eastAsia="Gulim" w:hAnsiTheme="majorHAnsi" w:cstheme="majorHAnsi"/>
            <w:noProof/>
            <w:lang w:eastAsia="ko-KR"/>
          </w:rPr>
          <w:t>Hosting 2010 R2</w:t>
        </w:r>
        <w:r w:rsidR="0030563D" w:rsidRPr="00872E73">
          <w:rPr>
            <w:rStyle w:val="Hyperlink"/>
            <w:rFonts w:asciiTheme="majorHAnsi" w:eastAsia="Gulim" w:hAnsiTheme="majorHAnsi" w:cstheme="majorHAnsi" w:hint="eastAsia"/>
            <w:noProof/>
            <w:lang w:eastAsia="ko-KR"/>
          </w:rPr>
          <w:t>용</w:t>
        </w:r>
        <w:r w:rsidR="0030563D" w:rsidRPr="00872E73">
          <w:rPr>
            <w:rStyle w:val="Hyperlink"/>
            <w:rFonts w:asciiTheme="majorHAnsi" w:eastAsia="Gulim" w:hAnsiTheme="majorHAnsi" w:cstheme="majorHAnsi"/>
            <w:noProof/>
            <w:lang w:eastAsia="ko-KR"/>
          </w:rPr>
          <w:t xml:space="preserve"> Forefront Identity Manager </w:t>
        </w:r>
        <w:r w:rsidR="0030563D" w:rsidRPr="00872E73">
          <w:rPr>
            <w:rStyle w:val="Hyperlink"/>
            <w:rFonts w:asciiTheme="majorHAnsi" w:eastAsia="Gulim" w:hAnsiTheme="majorHAnsi" w:cstheme="majorHAnsi" w:hint="eastAsia"/>
            <w:noProof/>
            <w:lang w:eastAsia="ko-KR"/>
          </w:rPr>
          <w:t>동기화</w:t>
        </w:r>
        <w:r w:rsidR="0030563D" w:rsidRPr="00872E73">
          <w:rPr>
            <w:rStyle w:val="Hyperlink"/>
            <w:rFonts w:asciiTheme="majorHAnsi" w:eastAsia="Gulim" w:hAnsiTheme="majorHAnsi" w:cstheme="majorHAnsi"/>
            <w:noProof/>
            <w:lang w:eastAsia="ko-KR"/>
          </w:rPr>
          <w:t xml:space="preserve"> </w:t>
        </w:r>
        <w:r w:rsidR="0030563D" w:rsidRPr="00872E73">
          <w:rPr>
            <w:rStyle w:val="Hyperlink"/>
            <w:rFonts w:asciiTheme="majorHAnsi" w:eastAsia="Gulim" w:hAnsiTheme="majorHAnsi" w:cstheme="majorHAnsi" w:hint="eastAsia"/>
            <w:noProof/>
            <w:lang w:eastAsia="ko-KR"/>
          </w:rPr>
          <w:t>서비스</w:t>
        </w:r>
        <w:r w:rsidR="0030563D">
          <w:rPr>
            <w:noProof/>
            <w:webHidden/>
          </w:rPr>
          <w:tab/>
        </w:r>
        <w:r w:rsidR="0030563D">
          <w:rPr>
            <w:noProof/>
            <w:webHidden/>
          </w:rPr>
          <w:fldChar w:fldCharType="begin"/>
        </w:r>
        <w:r w:rsidR="0030563D">
          <w:rPr>
            <w:noProof/>
            <w:webHidden/>
          </w:rPr>
          <w:instrText xml:space="preserve"> PAGEREF _Toc388538761 \h </w:instrText>
        </w:r>
        <w:r w:rsidR="0030563D">
          <w:rPr>
            <w:noProof/>
            <w:webHidden/>
          </w:rPr>
        </w:r>
        <w:r w:rsidR="0030563D">
          <w:rPr>
            <w:noProof/>
            <w:webHidden/>
          </w:rPr>
          <w:fldChar w:fldCharType="separate"/>
        </w:r>
        <w:r w:rsidR="007B0010">
          <w:rPr>
            <w:noProof/>
            <w:webHidden/>
          </w:rPr>
          <w:t>15</w:t>
        </w:r>
        <w:r w:rsidR="0030563D">
          <w:rPr>
            <w:noProof/>
            <w:webHidden/>
          </w:rPr>
          <w:fldChar w:fldCharType="end"/>
        </w:r>
      </w:hyperlink>
    </w:p>
    <w:p w14:paraId="70E3E196" w14:textId="77777777" w:rsidR="0030563D" w:rsidRDefault="008156D4">
      <w:pPr>
        <w:pStyle w:val="TOC2"/>
        <w:rPr>
          <w:noProof/>
          <w:color w:val="auto"/>
          <w:sz w:val="22"/>
          <w:lang w:eastAsia="zh-CN"/>
        </w:rPr>
      </w:pPr>
      <w:hyperlink w:anchor="_Toc388538762" w:history="1">
        <w:r w:rsidR="0030563D" w:rsidRPr="00872E73">
          <w:rPr>
            <w:rStyle w:val="Hyperlink"/>
            <w:rFonts w:asciiTheme="majorHAnsi" w:eastAsia="Gulim" w:hAnsiTheme="majorHAnsi" w:cstheme="majorHAnsi"/>
            <w:noProof/>
            <w:lang w:eastAsia="ko-KR"/>
          </w:rPr>
          <w:t>Microsoft Dynamics C5 2012</w:t>
        </w:r>
        <w:r w:rsidR="0030563D">
          <w:rPr>
            <w:noProof/>
            <w:webHidden/>
          </w:rPr>
          <w:tab/>
        </w:r>
        <w:r w:rsidR="0030563D">
          <w:rPr>
            <w:noProof/>
            <w:webHidden/>
          </w:rPr>
          <w:fldChar w:fldCharType="begin"/>
        </w:r>
        <w:r w:rsidR="0030563D">
          <w:rPr>
            <w:noProof/>
            <w:webHidden/>
          </w:rPr>
          <w:instrText xml:space="preserve"> PAGEREF _Toc388538762 \h </w:instrText>
        </w:r>
        <w:r w:rsidR="0030563D">
          <w:rPr>
            <w:noProof/>
            <w:webHidden/>
          </w:rPr>
        </w:r>
        <w:r w:rsidR="0030563D">
          <w:rPr>
            <w:noProof/>
            <w:webHidden/>
          </w:rPr>
          <w:fldChar w:fldCharType="separate"/>
        </w:r>
        <w:r w:rsidR="007B0010">
          <w:rPr>
            <w:noProof/>
            <w:webHidden/>
          </w:rPr>
          <w:t>15</w:t>
        </w:r>
        <w:r w:rsidR="0030563D">
          <w:rPr>
            <w:noProof/>
            <w:webHidden/>
          </w:rPr>
          <w:fldChar w:fldCharType="end"/>
        </w:r>
      </w:hyperlink>
    </w:p>
    <w:p w14:paraId="71522BEE" w14:textId="77777777" w:rsidR="0030563D" w:rsidRDefault="008156D4">
      <w:pPr>
        <w:pStyle w:val="TOC2"/>
        <w:rPr>
          <w:noProof/>
          <w:color w:val="auto"/>
          <w:sz w:val="22"/>
          <w:lang w:eastAsia="zh-CN"/>
        </w:rPr>
      </w:pPr>
      <w:hyperlink w:anchor="_Toc388538763" w:history="1">
        <w:r w:rsidR="0030563D" w:rsidRPr="00872E73">
          <w:rPr>
            <w:rStyle w:val="Hyperlink"/>
            <w:rFonts w:asciiTheme="majorHAnsi" w:eastAsia="Gulim" w:hAnsiTheme="majorHAnsi" w:cstheme="majorHAnsi"/>
            <w:noProof/>
            <w:lang w:eastAsia="ko-KR"/>
          </w:rPr>
          <w:t>Microsoft Dynamics GP 2013</w:t>
        </w:r>
        <w:r w:rsidR="0030563D">
          <w:rPr>
            <w:noProof/>
            <w:webHidden/>
          </w:rPr>
          <w:tab/>
        </w:r>
        <w:r w:rsidR="0030563D">
          <w:rPr>
            <w:noProof/>
            <w:webHidden/>
          </w:rPr>
          <w:fldChar w:fldCharType="begin"/>
        </w:r>
        <w:r w:rsidR="0030563D">
          <w:rPr>
            <w:noProof/>
            <w:webHidden/>
          </w:rPr>
          <w:instrText xml:space="preserve"> PAGEREF _Toc388538763 \h </w:instrText>
        </w:r>
        <w:r w:rsidR="0030563D">
          <w:rPr>
            <w:noProof/>
            <w:webHidden/>
          </w:rPr>
        </w:r>
        <w:r w:rsidR="0030563D">
          <w:rPr>
            <w:noProof/>
            <w:webHidden/>
          </w:rPr>
          <w:fldChar w:fldCharType="separate"/>
        </w:r>
        <w:r w:rsidR="007B0010">
          <w:rPr>
            <w:noProof/>
            <w:webHidden/>
          </w:rPr>
          <w:t>16</w:t>
        </w:r>
        <w:r w:rsidR="0030563D">
          <w:rPr>
            <w:noProof/>
            <w:webHidden/>
          </w:rPr>
          <w:fldChar w:fldCharType="end"/>
        </w:r>
      </w:hyperlink>
    </w:p>
    <w:p w14:paraId="786C2DA3" w14:textId="77777777" w:rsidR="0030563D" w:rsidRDefault="008156D4">
      <w:pPr>
        <w:pStyle w:val="TOC2"/>
        <w:rPr>
          <w:noProof/>
          <w:color w:val="auto"/>
          <w:sz w:val="22"/>
          <w:lang w:eastAsia="zh-CN"/>
        </w:rPr>
      </w:pPr>
      <w:hyperlink w:anchor="_Toc388538764" w:history="1">
        <w:r w:rsidR="0030563D" w:rsidRPr="00872E73">
          <w:rPr>
            <w:rStyle w:val="Hyperlink"/>
            <w:rFonts w:asciiTheme="majorHAnsi" w:eastAsia="Gulim" w:hAnsiTheme="majorHAnsi" w:cstheme="majorHAnsi"/>
            <w:noProof/>
            <w:lang w:eastAsia="ko-KR"/>
          </w:rPr>
          <w:t>Microsoft Dynamics NAV 2013 R2</w:t>
        </w:r>
        <w:r w:rsidR="0030563D">
          <w:rPr>
            <w:noProof/>
            <w:webHidden/>
          </w:rPr>
          <w:tab/>
        </w:r>
        <w:r w:rsidR="0030563D">
          <w:rPr>
            <w:noProof/>
            <w:webHidden/>
          </w:rPr>
          <w:fldChar w:fldCharType="begin"/>
        </w:r>
        <w:r w:rsidR="0030563D">
          <w:rPr>
            <w:noProof/>
            <w:webHidden/>
          </w:rPr>
          <w:instrText xml:space="preserve"> PAGEREF _Toc388538764 \h </w:instrText>
        </w:r>
        <w:r w:rsidR="0030563D">
          <w:rPr>
            <w:noProof/>
            <w:webHidden/>
          </w:rPr>
        </w:r>
        <w:r w:rsidR="0030563D">
          <w:rPr>
            <w:noProof/>
            <w:webHidden/>
          </w:rPr>
          <w:fldChar w:fldCharType="separate"/>
        </w:r>
        <w:r w:rsidR="007B0010">
          <w:rPr>
            <w:noProof/>
            <w:webHidden/>
          </w:rPr>
          <w:t>16</w:t>
        </w:r>
        <w:r w:rsidR="0030563D">
          <w:rPr>
            <w:noProof/>
            <w:webHidden/>
          </w:rPr>
          <w:fldChar w:fldCharType="end"/>
        </w:r>
      </w:hyperlink>
    </w:p>
    <w:p w14:paraId="691FC0DF" w14:textId="77777777" w:rsidR="0030563D" w:rsidRDefault="008156D4">
      <w:pPr>
        <w:pStyle w:val="TOC2"/>
        <w:rPr>
          <w:noProof/>
          <w:color w:val="auto"/>
          <w:sz w:val="22"/>
          <w:lang w:eastAsia="zh-CN"/>
        </w:rPr>
      </w:pPr>
      <w:hyperlink w:anchor="_Toc388538765" w:history="1">
        <w:r w:rsidR="0030563D" w:rsidRPr="00872E73">
          <w:rPr>
            <w:rStyle w:val="Hyperlink"/>
            <w:rFonts w:asciiTheme="majorHAnsi" w:eastAsia="Gulim" w:hAnsiTheme="majorHAnsi" w:cstheme="majorHAnsi"/>
            <w:noProof/>
            <w:lang w:eastAsia="ko-KR"/>
          </w:rPr>
          <w:t>Microsoft Dynamics SL 2011</w:t>
        </w:r>
        <w:r w:rsidR="0030563D">
          <w:rPr>
            <w:noProof/>
            <w:webHidden/>
          </w:rPr>
          <w:tab/>
        </w:r>
        <w:r w:rsidR="0030563D">
          <w:rPr>
            <w:noProof/>
            <w:webHidden/>
          </w:rPr>
          <w:fldChar w:fldCharType="begin"/>
        </w:r>
        <w:r w:rsidR="0030563D">
          <w:rPr>
            <w:noProof/>
            <w:webHidden/>
          </w:rPr>
          <w:instrText xml:space="preserve"> PAGEREF _Toc388538765 \h </w:instrText>
        </w:r>
        <w:r w:rsidR="0030563D">
          <w:rPr>
            <w:noProof/>
            <w:webHidden/>
          </w:rPr>
        </w:r>
        <w:r w:rsidR="0030563D">
          <w:rPr>
            <w:noProof/>
            <w:webHidden/>
          </w:rPr>
          <w:fldChar w:fldCharType="separate"/>
        </w:r>
        <w:r w:rsidR="007B0010">
          <w:rPr>
            <w:noProof/>
            <w:webHidden/>
          </w:rPr>
          <w:t>17</w:t>
        </w:r>
        <w:r w:rsidR="0030563D">
          <w:rPr>
            <w:noProof/>
            <w:webHidden/>
          </w:rPr>
          <w:fldChar w:fldCharType="end"/>
        </w:r>
      </w:hyperlink>
    </w:p>
    <w:p w14:paraId="02371231" w14:textId="77777777" w:rsidR="0030563D" w:rsidRDefault="008156D4">
      <w:pPr>
        <w:pStyle w:val="TOC2"/>
        <w:rPr>
          <w:noProof/>
          <w:color w:val="auto"/>
          <w:sz w:val="22"/>
          <w:lang w:eastAsia="zh-CN"/>
        </w:rPr>
      </w:pPr>
      <w:hyperlink w:anchor="_Toc388538766" w:history="1">
        <w:r w:rsidR="0030563D" w:rsidRPr="00872E73">
          <w:rPr>
            <w:rStyle w:val="Hyperlink"/>
            <w:rFonts w:asciiTheme="majorHAnsi" w:eastAsia="Gulim" w:hAnsiTheme="majorHAnsi" w:cstheme="majorHAnsi"/>
            <w:noProof/>
            <w:lang w:eastAsia="ko-KR"/>
          </w:rPr>
          <w:t>Provisioning System</w:t>
        </w:r>
        <w:r w:rsidR="0030563D">
          <w:rPr>
            <w:noProof/>
            <w:webHidden/>
          </w:rPr>
          <w:tab/>
        </w:r>
        <w:r w:rsidR="0030563D">
          <w:rPr>
            <w:noProof/>
            <w:webHidden/>
          </w:rPr>
          <w:fldChar w:fldCharType="begin"/>
        </w:r>
        <w:r w:rsidR="0030563D">
          <w:rPr>
            <w:noProof/>
            <w:webHidden/>
          </w:rPr>
          <w:instrText xml:space="preserve"> PAGEREF _Toc388538766 \h </w:instrText>
        </w:r>
        <w:r w:rsidR="0030563D">
          <w:rPr>
            <w:noProof/>
            <w:webHidden/>
          </w:rPr>
        </w:r>
        <w:r w:rsidR="0030563D">
          <w:rPr>
            <w:noProof/>
            <w:webHidden/>
          </w:rPr>
          <w:fldChar w:fldCharType="separate"/>
        </w:r>
        <w:r w:rsidR="007B0010">
          <w:rPr>
            <w:noProof/>
            <w:webHidden/>
          </w:rPr>
          <w:t>17</w:t>
        </w:r>
        <w:r w:rsidR="0030563D">
          <w:rPr>
            <w:noProof/>
            <w:webHidden/>
          </w:rPr>
          <w:fldChar w:fldCharType="end"/>
        </w:r>
      </w:hyperlink>
    </w:p>
    <w:p w14:paraId="15C199DA" w14:textId="77777777" w:rsidR="0030563D" w:rsidRDefault="008156D4">
      <w:pPr>
        <w:pStyle w:val="TOC2"/>
        <w:rPr>
          <w:noProof/>
          <w:color w:val="auto"/>
          <w:sz w:val="22"/>
          <w:lang w:eastAsia="zh-CN"/>
        </w:rPr>
      </w:pPr>
      <w:hyperlink w:anchor="_Toc388538767" w:history="1">
        <w:r w:rsidR="0030563D" w:rsidRPr="00872E73">
          <w:rPr>
            <w:rStyle w:val="Hyperlink"/>
            <w:rFonts w:asciiTheme="majorHAnsi" w:eastAsia="Gulim" w:hAnsiTheme="majorHAnsi" w:cstheme="majorHAnsi"/>
            <w:noProof/>
            <w:lang w:eastAsia="ko-KR"/>
          </w:rPr>
          <w:t xml:space="preserve">SharePoint 2013 </w:t>
        </w:r>
        <w:r w:rsidR="0030563D" w:rsidRPr="00872E73">
          <w:rPr>
            <w:rStyle w:val="Hyperlink"/>
            <w:rFonts w:asciiTheme="majorHAnsi" w:eastAsia="Gulim" w:hAnsiTheme="majorHAnsi" w:cstheme="majorHAnsi" w:hint="eastAsia"/>
            <w:noProof/>
            <w:lang w:eastAsia="ko-KR"/>
          </w:rPr>
          <w:t>호스팅</w:t>
        </w:r>
        <w:r w:rsidR="0030563D">
          <w:rPr>
            <w:noProof/>
            <w:webHidden/>
          </w:rPr>
          <w:tab/>
        </w:r>
        <w:r w:rsidR="0030563D">
          <w:rPr>
            <w:noProof/>
            <w:webHidden/>
          </w:rPr>
          <w:fldChar w:fldCharType="begin"/>
        </w:r>
        <w:r w:rsidR="0030563D">
          <w:rPr>
            <w:noProof/>
            <w:webHidden/>
          </w:rPr>
          <w:instrText xml:space="preserve"> PAGEREF _Toc388538767 \h </w:instrText>
        </w:r>
        <w:r w:rsidR="0030563D">
          <w:rPr>
            <w:noProof/>
            <w:webHidden/>
          </w:rPr>
        </w:r>
        <w:r w:rsidR="0030563D">
          <w:rPr>
            <w:noProof/>
            <w:webHidden/>
          </w:rPr>
          <w:fldChar w:fldCharType="separate"/>
        </w:r>
        <w:r w:rsidR="007B0010">
          <w:rPr>
            <w:noProof/>
            <w:webHidden/>
          </w:rPr>
          <w:t>18</w:t>
        </w:r>
        <w:r w:rsidR="0030563D">
          <w:rPr>
            <w:noProof/>
            <w:webHidden/>
          </w:rPr>
          <w:fldChar w:fldCharType="end"/>
        </w:r>
      </w:hyperlink>
    </w:p>
    <w:p w14:paraId="3F37EE94" w14:textId="77777777" w:rsidR="0030563D" w:rsidRDefault="008156D4">
      <w:pPr>
        <w:pStyle w:val="TOC2"/>
        <w:rPr>
          <w:noProof/>
          <w:color w:val="auto"/>
          <w:sz w:val="22"/>
          <w:lang w:eastAsia="zh-CN"/>
        </w:rPr>
      </w:pPr>
      <w:hyperlink w:anchor="_Toc388538768" w:history="1">
        <w:r w:rsidR="0030563D" w:rsidRPr="00872E73">
          <w:rPr>
            <w:rStyle w:val="Hyperlink"/>
            <w:rFonts w:asciiTheme="majorHAnsi" w:eastAsia="Gulim" w:hAnsiTheme="majorHAnsi" w:cstheme="majorHAnsi"/>
            <w:noProof/>
            <w:lang w:eastAsia="ko-KR"/>
          </w:rPr>
          <w:t>System Center 2012 R2 Datacenter</w:t>
        </w:r>
        <w:r w:rsidR="0030563D">
          <w:rPr>
            <w:noProof/>
            <w:webHidden/>
          </w:rPr>
          <w:tab/>
        </w:r>
        <w:r w:rsidR="0030563D">
          <w:rPr>
            <w:noProof/>
            <w:webHidden/>
          </w:rPr>
          <w:fldChar w:fldCharType="begin"/>
        </w:r>
        <w:r w:rsidR="0030563D">
          <w:rPr>
            <w:noProof/>
            <w:webHidden/>
          </w:rPr>
          <w:instrText xml:space="preserve"> PAGEREF _Toc388538768 \h </w:instrText>
        </w:r>
        <w:r w:rsidR="0030563D">
          <w:rPr>
            <w:noProof/>
            <w:webHidden/>
          </w:rPr>
        </w:r>
        <w:r w:rsidR="0030563D">
          <w:rPr>
            <w:noProof/>
            <w:webHidden/>
          </w:rPr>
          <w:fldChar w:fldCharType="separate"/>
        </w:r>
        <w:r w:rsidR="007B0010">
          <w:rPr>
            <w:noProof/>
            <w:webHidden/>
          </w:rPr>
          <w:t>18</w:t>
        </w:r>
        <w:r w:rsidR="0030563D">
          <w:rPr>
            <w:noProof/>
            <w:webHidden/>
          </w:rPr>
          <w:fldChar w:fldCharType="end"/>
        </w:r>
      </w:hyperlink>
    </w:p>
    <w:p w14:paraId="5FC87EF4" w14:textId="77777777" w:rsidR="0030563D" w:rsidRDefault="008156D4">
      <w:pPr>
        <w:pStyle w:val="TOC2"/>
        <w:rPr>
          <w:noProof/>
          <w:color w:val="auto"/>
          <w:sz w:val="22"/>
          <w:lang w:eastAsia="zh-CN"/>
        </w:rPr>
      </w:pPr>
      <w:hyperlink w:anchor="_Toc388538769" w:history="1">
        <w:r w:rsidR="0030563D" w:rsidRPr="00872E73">
          <w:rPr>
            <w:rStyle w:val="Hyperlink"/>
            <w:rFonts w:asciiTheme="majorHAnsi" w:eastAsia="Gulim" w:hAnsiTheme="majorHAnsi" w:cstheme="majorHAnsi"/>
            <w:noProof/>
            <w:lang w:eastAsia="ko-KR"/>
          </w:rPr>
          <w:t>System Center 2012 R2 Standard</w:t>
        </w:r>
        <w:r w:rsidR="0030563D">
          <w:rPr>
            <w:noProof/>
            <w:webHidden/>
          </w:rPr>
          <w:tab/>
        </w:r>
        <w:r w:rsidR="0030563D">
          <w:rPr>
            <w:noProof/>
            <w:webHidden/>
          </w:rPr>
          <w:fldChar w:fldCharType="begin"/>
        </w:r>
        <w:r w:rsidR="0030563D">
          <w:rPr>
            <w:noProof/>
            <w:webHidden/>
          </w:rPr>
          <w:instrText xml:space="preserve"> PAGEREF _Toc388538769 \h </w:instrText>
        </w:r>
        <w:r w:rsidR="0030563D">
          <w:rPr>
            <w:noProof/>
            <w:webHidden/>
          </w:rPr>
        </w:r>
        <w:r w:rsidR="0030563D">
          <w:rPr>
            <w:noProof/>
            <w:webHidden/>
          </w:rPr>
          <w:fldChar w:fldCharType="separate"/>
        </w:r>
        <w:r w:rsidR="007B0010">
          <w:rPr>
            <w:noProof/>
            <w:webHidden/>
          </w:rPr>
          <w:t>19</w:t>
        </w:r>
        <w:r w:rsidR="0030563D">
          <w:rPr>
            <w:noProof/>
            <w:webHidden/>
          </w:rPr>
          <w:fldChar w:fldCharType="end"/>
        </w:r>
      </w:hyperlink>
    </w:p>
    <w:p w14:paraId="29BB32A7" w14:textId="77777777" w:rsidR="0030563D" w:rsidRDefault="008156D4">
      <w:pPr>
        <w:pStyle w:val="TOC2"/>
        <w:rPr>
          <w:noProof/>
          <w:color w:val="auto"/>
          <w:sz w:val="22"/>
          <w:lang w:eastAsia="zh-CN"/>
        </w:rPr>
      </w:pPr>
      <w:hyperlink w:anchor="_Toc388538770" w:history="1">
        <w:r w:rsidR="0030563D" w:rsidRPr="00872E73">
          <w:rPr>
            <w:rStyle w:val="Hyperlink"/>
            <w:rFonts w:asciiTheme="majorHAnsi" w:eastAsia="Gulim" w:hAnsiTheme="majorHAnsi" w:cstheme="majorHAnsi"/>
            <w:noProof/>
            <w:lang w:eastAsia="ko-KR"/>
          </w:rPr>
          <w:t>Windows Server 2012 R2 Datacenter</w:t>
        </w:r>
        <w:r w:rsidR="0030563D">
          <w:rPr>
            <w:noProof/>
            <w:webHidden/>
          </w:rPr>
          <w:tab/>
        </w:r>
        <w:r w:rsidR="0030563D">
          <w:rPr>
            <w:noProof/>
            <w:webHidden/>
          </w:rPr>
          <w:fldChar w:fldCharType="begin"/>
        </w:r>
        <w:r w:rsidR="0030563D">
          <w:rPr>
            <w:noProof/>
            <w:webHidden/>
          </w:rPr>
          <w:instrText xml:space="preserve"> PAGEREF _Toc388538770 \h </w:instrText>
        </w:r>
        <w:r w:rsidR="0030563D">
          <w:rPr>
            <w:noProof/>
            <w:webHidden/>
          </w:rPr>
        </w:r>
        <w:r w:rsidR="0030563D">
          <w:rPr>
            <w:noProof/>
            <w:webHidden/>
          </w:rPr>
          <w:fldChar w:fldCharType="separate"/>
        </w:r>
        <w:r w:rsidR="007B0010">
          <w:rPr>
            <w:noProof/>
            <w:webHidden/>
          </w:rPr>
          <w:t>20</w:t>
        </w:r>
        <w:r w:rsidR="0030563D">
          <w:rPr>
            <w:noProof/>
            <w:webHidden/>
          </w:rPr>
          <w:fldChar w:fldCharType="end"/>
        </w:r>
      </w:hyperlink>
    </w:p>
    <w:p w14:paraId="0D930C9C" w14:textId="77777777" w:rsidR="0030563D" w:rsidRDefault="008156D4">
      <w:pPr>
        <w:pStyle w:val="TOC2"/>
        <w:rPr>
          <w:noProof/>
          <w:color w:val="auto"/>
          <w:sz w:val="22"/>
          <w:lang w:eastAsia="zh-CN"/>
        </w:rPr>
      </w:pPr>
      <w:hyperlink w:anchor="_Toc388538771" w:history="1">
        <w:r w:rsidR="0030563D" w:rsidRPr="00872E73">
          <w:rPr>
            <w:rStyle w:val="Hyperlink"/>
            <w:rFonts w:asciiTheme="majorHAnsi" w:eastAsia="Gulim" w:hAnsiTheme="majorHAnsi" w:cstheme="majorHAnsi"/>
            <w:noProof/>
            <w:lang w:eastAsia="ko-KR"/>
          </w:rPr>
          <w:t>Windows Server 2012 R2 Standard</w:t>
        </w:r>
        <w:r w:rsidR="0030563D">
          <w:rPr>
            <w:noProof/>
            <w:webHidden/>
          </w:rPr>
          <w:tab/>
        </w:r>
        <w:r w:rsidR="0030563D">
          <w:rPr>
            <w:noProof/>
            <w:webHidden/>
          </w:rPr>
          <w:fldChar w:fldCharType="begin"/>
        </w:r>
        <w:r w:rsidR="0030563D">
          <w:rPr>
            <w:noProof/>
            <w:webHidden/>
          </w:rPr>
          <w:instrText xml:space="preserve"> PAGEREF _Toc388538771 \h </w:instrText>
        </w:r>
        <w:r w:rsidR="0030563D">
          <w:rPr>
            <w:noProof/>
            <w:webHidden/>
          </w:rPr>
        </w:r>
        <w:r w:rsidR="0030563D">
          <w:rPr>
            <w:noProof/>
            <w:webHidden/>
          </w:rPr>
          <w:fldChar w:fldCharType="separate"/>
        </w:r>
        <w:r w:rsidR="007B0010">
          <w:rPr>
            <w:noProof/>
            <w:webHidden/>
          </w:rPr>
          <w:t>21</w:t>
        </w:r>
        <w:r w:rsidR="0030563D">
          <w:rPr>
            <w:noProof/>
            <w:webHidden/>
          </w:rPr>
          <w:fldChar w:fldCharType="end"/>
        </w:r>
      </w:hyperlink>
    </w:p>
    <w:p w14:paraId="5D576B47" w14:textId="77777777" w:rsidR="0030563D" w:rsidRDefault="008156D4">
      <w:pPr>
        <w:pStyle w:val="TOC2"/>
        <w:rPr>
          <w:noProof/>
          <w:color w:val="auto"/>
          <w:sz w:val="22"/>
          <w:lang w:eastAsia="zh-CN"/>
        </w:rPr>
      </w:pPr>
      <w:hyperlink w:anchor="_Toc388538772" w:history="1">
        <w:r w:rsidR="0030563D" w:rsidRPr="00872E73">
          <w:rPr>
            <w:rStyle w:val="Hyperlink"/>
            <w:rFonts w:asciiTheme="majorHAnsi" w:eastAsia="Gulim" w:hAnsiTheme="majorHAnsi" w:cstheme="majorHAnsi"/>
            <w:noProof/>
            <w:lang w:eastAsia="ko-KR"/>
          </w:rPr>
          <w:t>Windows Server 2012 R2 Essentials</w:t>
        </w:r>
        <w:r w:rsidR="0030563D">
          <w:rPr>
            <w:noProof/>
            <w:webHidden/>
          </w:rPr>
          <w:tab/>
        </w:r>
        <w:r w:rsidR="0030563D">
          <w:rPr>
            <w:noProof/>
            <w:webHidden/>
          </w:rPr>
          <w:fldChar w:fldCharType="begin"/>
        </w:r>
        <w:r w:rsidR="0030563D">
          <w:rPr>
            <w:noProof/>
            <w:webHidden/>
          </w:rPr>
          <w:instrText xml:space="preserve"> PAGEREF _Toc388538772 \h </w:instrText>
        </w:r>
        <w:r w:rsidR="0030563D">
          <w:rPr>
            <w:noProof/>
            <w:webHidden/>
          </w:rPr>
        </w:r>
        <w:r w:rsidR="0030563D">
          <w:rPr>
            <w:noProof/>
            <w:webHidden/>
          </w:rPr>
          <w:fldChar w:fldCharType="separate"/>
        </w:r>
        <w:r w:rsidR="007B0010">
          <w:rPr>
            <w:noProof/>
            <w:webHidden/>
          </w:rPr>
          <w:t>22</w:t>
        </w:r>
        <w:r w:rsidR="0030563D">
          <w:rPr>
            <w:noProof/>
            <w:webHidden/>
          </w:rPr>
          <w:fldChar w:fldCharType="end"/>
        </w:r>
      </w:hyperlink>
    </w:p>
    <w:p w14:paraId="5F26DF53" w14:textId="77777777" w:rsidR="009950B2" w:rsidRPr="00E43BFB" w:rsidRDefault="0006656D" w:rsidP="00071E61">
      <w:pPr>
        <w:pStyle w:val="TOC2"/>
        <w:rPr>
          <w:rFonts w:asciiTheme="majorHAnsi" w:eastAsia="Gulim" w:hAnsiTheme="majorHAnsi" w:cstheme="majorHAnsi"/>
        </w:rPr>
        <w:sectPr w:rsidR="009950B2" w:rsidRPr="00E43BFB" w:rsidSect="009950B2">
          <w:footerReference w:type="default" r:id="rId128"/>
          <w:type w:val="continuous"/>
          <w:pgSz w:w="12240" w:h="15840" w:code="1"/>
          <w:pgMar w:top="1170" w:right="720" w:bottom="720" w:left="720" w:header="432" w:footer="288" w:gutter="0"/>
          <w:cols w:num="2" w:space="360"/>
          <w:docGrid w:linePitch="360"/>
        </w:sectPr>
      </w:pPr>
      <w:r w:rsidRPr="00E43BFB">
        <w:rPr>
          <w:rFonts w:asciiTheme="majorHAnsi" w:eastAsia="Gulim" w:hAnsiTheme="majorHAnsi" w:cstheme="majorHAnsi"/>
        </w:rPr>
        <w:fldChar w:fldCharType="end"/>
      </w:r>
    </w:p>
    <w:p w14:paraId="1B2F7400" w14:textId="263CC11F" w:rsidR="000A570B" w:rsidRPr="00E43BFB" w:rsidRDefault="00F81C03" w:rsidP="000A570B">
      <w:pPr>
        <w:pStyle w:val="PURHeading1"/>
        <w:rPr>
          <w:rFonts w:asciiTheme="majorHAnsi" w:eastAsia="Gulim" w:hAnsiTheme="majorHAnsi" w:cstheme="majorHAnsi"/>
          <w:lang w:eastAsia="ko-KR"/>
        </w:rPr>
      </w:pPr>
      <w:r w:rsidRPr="00E43BFB">
        <w:rPr>
          <w:rFonts w:asciiTheme="majorHAnsi" w:eastAsia="Gulim" w:hAnsiTheme="majorHAnsi" w:cstheme="majorHAnsi"/>
          <w:lang w:eastAsia="ko-KR"/>
        </w:rPr>
        <w:lastRenderedPageBreak/>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p>
    <w:p w14:paraId="0681DB3A" w14:textId="77777777" w:rsidR="000A570B" w:rsidRPr="0053734A" w:rsidRDefault="000A570B" w:rsidP="000A570B">
      <w:pPr>
        <w:pStyle w:val="PURHeading2"/>
        <w:rPr>
          <w:rFonts w:asciiTheme="majorHAnsi" w:eastAsia="Gulim" w:hAnsiTheme="majorHAnsi" w:cstheme="majorHAnsi"/>
          <w:b/>
          <w:bCs/>
          <w:lang w:eastAsia="ko-KR"/>
        </w:rPr>
      </w:pPr>
      <w:r w:rsidRPr="0053734A">
        <w:rPr>
          <w:rFonts w:asciiTheme="majorHAnsi" w:eastAsia="Gulim" w:hAnsiTheme="majorHAnsi" w:cstheme="majorHAnsi"/>
          <w:b/>
          <w:bCs/>
          <w:lang w:eastAsia="ko-KR"/>
        </w:rPr>
        <w:t>서버</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라이선스</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허여</w:t>
      </w:r>
    </w:p>
    <w:p w14:paraId="3EC3EE87" w14:textId="7B1F0FF5" w:rsidR="000A570B" w:rsidRPr="00E43BFB" w:rsidRDefault="000A570B" w:rsidP="000A570B">
      <w:pPr>
        <w:pStyle w:val="PURBody"/>
        <w:rPr>
          <w:rFonts w:asciiTheme="majorHAnsi" w:eastAsia="Gulim" w:hAnsiTheme="majorHAnsi" w:cstheme="majorHAnsi"/>
          <w:lang w:eastAsia="ko-KR"/>
        </w:rPr>
      </w:pP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반드시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요구되는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방법에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p>
    <w:p w14:paraId="7DA27C31" w14:textId="77777777"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w:t>
      </w:r>
    </w:p>
    <w:p w14:paraId="5D836B1F" w14:textId="709A4BE1" w:rsidR="000A570B" w:rsidRPr="00E43BFB" w:rsidRDefault="004173E6"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바를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제외하고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개수</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아래의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옵션</w:t>
      </w:r>
      <w:r w:rsidRPr="00E43BFB">
        <w:rPr>
          <w:rFonts w:asciiTheme="majorHAnsi" w:eastAsia="Gulim" w:hAnsiTheme="majorHAnsi" w:cstheme="majorHAnsi"/>
          <w:lang w:eastAsia="ko-KR"/>
        </w:rPr>
        <w:t xml:space="preserve"> 1</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아래의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옵션</w:t>
      </w:r>
      <w:r w:rsidRPr="00E43BFB">
        <w:rPr>
          <w:rFonts w:asciiTheme="majorHAnsi" w:eastAsia="Gulim" w:hAnsiTheme="majorHAnsi" w:cstheme="majorHAnsi"/>
          <w:lang w:eastAsia="ko-KR"/>
        </w:rPr>
        <w:t xml:space="preserve"> 2</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설명됨</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결정됩니다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Enterprise Edition</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옵션을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Edition</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옵션을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11DB4394" w14:textId="77777777" w:rsidR="00B70FA2" w:rsidRPr="00E43BFB" w:rsidRDefault="000A570B" w:rsidP="00165FFC">
      <w:pPr>
        <w:pStyle w:val="PURBody-Indented"/>
        <w:rPr>
          <w:rFonts w:asciiTheme="majorHAnsi" w:eastAsia="Gulim" w:hAnsiTheme="majorHAnsi" w:cstheme="majorHAnsi"/>
          <w:lang w:eastAsia="ko-KR"/>
        </w:rPr>
      </w:pPr>
      <w:r w:rsidRPr="00E43BFB">
        <w:rPr>
          <w:rStyle w:val="Strong"/>
          <w:rFonts w:asciiTheme="majorHAnsi" w:eastAsia="Gulim" w:hAnsiTheme="majorHAnsi" w:cstheme="majorHAnsi"/>
          <w:lang w:eastAsia="ko-KR"/>
        </w:rPr>
        <w:t>옵션</w:t>
      </w:r>
      <w:r w:rsidRPr="00E43BFB">
        <w:rPr>
          <w:rStyle w:val="Strong"/>
          <w:rFonts w:asciiTheme="majorHAnsi" w:eastAsia="Gulim" w:hAnsiTheme="majorHAnsi" w:cstheme="majorHAnsi"/>
          <w:lang w:eastAsia="ko-KR"/>
        </w:rPr>
        <w:t xml:space="preserve"> 1: </w:t>
      </w:r>
      <w:r w:rsidRPr="00E43BFB">
        <w:rPr>
          <w:rStyle w:val="Strong"/>
          <w:rFonts w:asciiTheme="majorHAnsi" w:eastAsia="Gulim" w:hAnsiTheme="majorHAnsi" w:cstheme="majorHAnsi"/>
          <w:lang w:eastAsia="ko-KR"/>
        </w:rPr>
        <w:t>무제한</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가상화</w:t>
      </w:r>
      <w:r w:rsidRPr="00E43BFB">
        <w:rPr>
          <w:rStyle w:val="Strong"/>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옵션의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개수와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옵션을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기준으로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계산하고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할당하면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원하는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수만큼의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관계없이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Enterprise Edition</w:t>
      </w:r>
      <w:r w:rsidRPr="00E43BFB">
        <w:rPr>
          <w:rFonts w:asciiTheme="majorHAnsi" w:eastAsia="Gulim" w:hAnsiTheme="majorHAnsi" w:cstheme="majorHAnsi"/>
          <w:lang w:eastAsia="ko-KR"/>
        </w:rPr>
        <w:t>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옵션을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5E908EAA" w14:textId="13826776" w:rsidR="000A570B" w:rsidRPr="00E43BFB" w:rsidRDefault="000A570B" w:rsidP="00165FFC">
      <w:pPr>
        <w:pStyle w:val="PURBody-Indented"/>
        <w:rPr>
          <w:rFonts w:asciiTheme="majorHAnsi" w:eastAsia="Gulim" w:hAnsiTheme="majorHAnsi" w:cstheme="majorHAnsi"/>
          <w:lang w:eastAsia="ko-KR"/>
        </w:rPr>
      </w:pPr>
      <w:r w:rsidRPr="00E43BFB">
        <w:rPr>
          <w:rStyle w:val="Strong"/>
          <w:rFonts w:asciiTheme="majorHAnsi" w:eastAsia="Gulim" w:hAnsiTheme="majorHAnsi" w:cstheme="majorHAnsi"/>
          <w:lang w:eastAsia="ko-KR"/>
        </w:rPr>
        <w:t>옵션</w:t>
      </w:r>
      <w:r w:rsidRPr="00E43BFB">
        <w:rPr>
          <w:rStyle w:val="Strong"/>
          <w:rFonts w:asciiTheme="majorHAnsi" w:eastAsia="Gulim" w:hAnsiTheme="majorHAnsi" w:cstheme="majorHAnsi"/>
          <w:lang w:eastAsia="ko-KR"/>
        </w:rPr>
        <w:t xml:space="preserve"> 2: </w:t>
      </w:r>
      <w:r w:rsidRPr="00E43BFB">
        <w:rPr>
          <w:rStyle w:val="Strong"/>
          <w:rFonts w:asciiTheme="majorHAnsi" w:eastAsia="Gulim" w:hAnsiTheme="majorHAnsi" w:cstheme="majorHAnsi"/>
          <w:lang w:eastAsia="ko-KR"/>
        </w:rPr>
        <w:t>사용되는</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프로세서에</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따른</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라이선스</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옵션의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아래</w:t>
      </w:r>
      <w:r w:rsidRPr="00E43BFB">
        <w:rPr>
          <w:rFonts w:asciiTheme="majorHAnsi" w:eastAsia="Gulim" w:hAnsiTheme="majorHAnsi" w:cstheme="majorHAnsi"/>
          <w:lang w:eastAsia="ko-KR"/>
        </w:rPr>
        <w:t xml:space="preserve"> (a)</w:t>
      </w:r>
      <w:r w:rsidRPr="00E43BFB">
        <w:rPr>
          <w:rFonts w:asciiTheme="majorHAnsi" w:eastAsia="Gulim" w:hAnsiTheme="majorHAnsi" w:cstheme="majorHAnsi"/>
          <w:lang w:eastAsia="ko-KR"/>
        </w:rPr>
        <w:t>와</w:t>
      </w:r>
      <w:r w:rsidRPr="00E43BFB">
        <w:rPr>
          <w:rFonts w:asciiTheme="majorHAnsi" w:eastAsia="Gulim" w:hAnsiTheme="majorHAnsi" w:cstheme="majorHAnsi"/>
          <w:lang w:eastAsia="ko-KR"/>
        </w:rPr>
        <w:t xml:space="preserve"> (b)</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같습니다</w:t>
      </w:r>
      <w:r w:rsidRPr="00E43BFB">
        <w:rPr>
          <w:rFonts w:asciiTheme="majorHAnsi" w:eastAsia="Gulim" w:hAnsiTheme="majorHAnsi" w:cstheme="majorHAnsi"/>
          <w:lang w:eastAsia="ko-KR"/>
        </w:rPr>
        <w:t xml:space="preserve">. Enterprise </w:t>
      </w:r>
      <w:r w:rsidRPr="00E43BFB">
        <w:rPr>
          <w:rFonts w:asciiTheme="majorHAnsi" w:eastAsia="Gulim" w:hAnsiTheme="majorHAnsi" w:cstheme="majorHAnsi"/>
          <w:lang w:eastAsia="ko-KR"/>
        </w:rPr>
        <w:t>이외의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Edition</w:t>
      </w:r>
      <w:r w:rsidRPr="00E43BFB">
        <w:rPr>
          <w:rFonts w:asciiTheme="majorHAnsi" w:eastAsia="Gulim" w:hAnsiTheme="majorHAnsi" w:cstheme="majorHAnsi"/>
          <w:lang w:eastAsia="ko-KR"/>
        </w:rPr>
        <w:t>에서는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옵션만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673A64DB" w14:textId="77777777" w:rsidR="004C70E5" w:rsidRPr="00E43BFB" w:rsidRDefault="004C70E5" w:rsidP="00165FFC">
      <w:pPr>
        <w:pStyle w:val="PURBullet-Indented"/>
        <w:numPr>
          <w:ilvl w:val="0"/>
          <w:numId w:val="14"/>
        </w:numPr>
        <w:spacing w:line="240" w:lineRule="auto"/>
        <w:ind w:left="994"/>
        <w:contextualSpacing w:val="0"/>
        <w:rPr>
          <w:rFonts w:asciiTheme="majorHAnsi" w:eastAsia="Gulim" w:hAnsiTheme="majorHAnsi" w:cstheme="majorHAnsi"/>
          <w:lang w:eastAsia="ko-KR"/>
        </w:rPr>
      </w:pPr>
      <w:r w:rsidRPr="00E43BFB">
        <w:rPr>
          <w:rFonts w:asciiTheme="majorHAnsi" w:eastAsia="Gulim" w:hAnsiTheme="majorHAnsi" w:cstheme="majorHAnsi"/>
          <w:lang w:eastAsia="ko-KR"/>
        </w:rPr>
        <w:t>서버의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각각에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필요합니다</w:t>
      </w:r>
      <w:r w:rsidRPr="00E43BFB">
        <w:rPr>
          <w:rFonts w:asciiTheme="majorHAnsi" w:eastAsia="Gulim" w:hAnsiTheme="majorHAnsi" w:cstheme="majorHAnsi"/>
          <w:lang w:eastAsia="ko-KR"/>
        </w:rPr>
        <w:t>.</w:t>
      </w:r>
    </w:p>
    <w:p w14:paraId="6ABDE6F9" w14:textId="463C119B" w:rsidR="000A570B" w:rsidRPr="00E43BFB" w:rsidRDefault="000A570B" w:rsidP="00165FFC">
      <w:pPr>
        <w:pStyle w:val="PURBullet-Indented"/>
        <w:numPr>
          <w:ilvl w:val="0"/>
          <w:numId w:val="14"/>
        </w:numPr>
        <w:spacing w:line="240" w:lineRule="auto"/>
        <w:rPr>
          <w:rFonts w:asciiTheme="majorHAnsi" w:eastAsia="Gulim" w:hAnsiTheme="majorHAnsi" w:cstheme="majorHAnsi"/>
          <w:lang w:eastAsia="ko-KR"/>
        </w:rPr>
      </w:pPr>
      <w:r w:rsidRPr="00E43BFB">
        <w:rPr>
          <w:rFonts w:asciiTheme="majorHAnsi" w:eastAsia="Gulim" w:hAnsiTheme="majorHAnsi" w:cstheme="majorHAnsi"/>
          <w:lang w:eastAsia="ko-KR"/>
        </w:rPr>
        <w:t>서버의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각각에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프로세서의</w:t>
      </w:r>
      <w:r w:rsidRPr="00E43BFB">
        <w:rPr>
          <w:rFonts w:asciiTheme="majorHAnsi" w:eastAsia="Gulim" w:hAnsiTheme="majorHAnsi" w:cstheme="majorHAnsi"/>
          <w:lang w:eastAsia="ko-KR"/>
        </w:rPr>
        <w:t xml:space="preserve"> 1</w:t>
      </w:r>
      <w:r w:rsidRPr="00E43BFB">
        <w:rPr>
          <w:rFonts w:asciiTheme="majorHAnsi" w:eastAsia="Gulim" w:hAnsiTheme="majorHAnsi" w:cstheme="majorHAnsi"/>
          <w:lang w:eastAsia="ko-KR"/>
        </w:rPr>
        <w:t>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일부만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경우에도</w:t>
      </w:r>
      <w:r w:rsidRPr="00E43BFB">
        <w:rPr>
          <w:rFonts w:asciiTheme="majorHAnsi" w:eastAsia="Gulim" w:hAnsiTheme="majorHAnsi" w:cstheme="majorHAnsi"/>
          <w:lang w:eastAsia="ko-KR"/>
        </w:rPr>
        <w:t xml:space="preserve"> 1</w:t>
      </w:r>
      <w:r w:rsidRPr="00E43BFB">
        <w:rPr>
          <w:rFonts w:asciiTheme="majorHAnsi" w:eastAsia="Gulim" w:hAnsiTheme="majorHAnsi" w:cstheme="majorHAnsi"/>
          <w:lang w:eastAsia="ko-KR"/>
        </w:rPr>
        <w:t>개로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계산합니다</w:t>
      </w:r>
      <w:r w:rsidRPr="00E43BFB">
        <w:rPr>
          <w:rFonts w:asciiTheme="majorHAnsi" w:eastAsia="Gulim" w:hAnsiTheme="majorHAnsi" w:cstheme="majorHAnsi"/>
          <w:lang w:eastAsia="ko-KR"/>
        </w:rPr>
        <w:t>.</w:t>
      </w:r>
    </w:p>
    <w:p w14:paraId="1252C8C9" w14:textId="670EC8F7" w:rsidR="000A570B" w:rsidRPr="00E43BFB" w:rsidRDefault="000A570B" w:rsidP="00165FFC">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에뮬레이트된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의미합니다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기반이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스레드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가지는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간주됩니다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각각의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프로세서에서</w:t>
      </w:r>
      <w:r w:rsidRPr="00E43BFB">
        <w:rPr>
          <w:rFonts w:asciiTheme="majorHAnsi" w:eastAsia="Gulim" w:hAnsiTheme="majorHAnsi" w:cstheme="majorHAnsi"/>
          <w:lang w:eastAsia="ko-KR"/>
        </w:rPr>
        <w:t xml:space="preserve"> X</w:t>
      </w:r>
      <w:r w:rsidRPr="00E43BFB">
        <w:rPr>
          <w:rFonts w:asciiTheme="majorHAnsi" w:eastAsia="Gulim" w:hAnsiTheme="majorHAnsi" w:cstheme="majorHAnsi"/>
          <w:lang w:eastAsia="ko-KR"/>
        </w:rPr>
        <w:t>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아래</w:t>
      </w:r>
      <w:r w:rsidRPr="00E43BFB">
        <w:rPr>
          <w:rFonts w:asciiTheme="majorHAnsi" w:eastAsia="Gulim" w:hAnsiTheme="majorHAnsi" w:cstheme="majorHAnsi"/>
          <w:lang w:eastAsia="ko-KR"/>
        </w:rPr>
        <w:t xml:space="preserve"> A)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B) </w:t>
      </w:r>
      <w:r w:rsidRPr="00E43BFB">
        <w:rPr>
          <w:rFonts w:asciiTheme="majorHAnsi" w:eastAsia="Gulim" w:hAnsiTheme="majorHAnsi" w:cstheme="majorHAnsi"/>
          <w:lang w:eastAsia="ko-KR"/>
        </w:rPr>
        <w:t>항목의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합계가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w:t>
      </w:r>
    </w:p>
    <w:p w14:paraId="0CED70D5" w14:textId="6E076F32" w:rsidR="000A570B" w:rsidRPr="00E43BFB" w:rsidRDefault="000A570B" w:rsidP="007331A1">
      <w:pPr>
        <w:pStyle w:val="PURBullet-Indented"/>
        <w:numPr>
          <w:ilvl w:val="0"/>
          <w:numId w:val="26"/>
        </w:numPr>
        <w:ind w:left="994"/>
        <w:contextualSpacing w:val="0"/>
        <w:rPr>
          <w:rFonts w:asciiTheme="majorHAnsi" w:eastAsia="Gulim" w:hAnsiTheme="majorHAnsi" w:cstheme="majorHAnsi"/>
          <w:lang w:eastAsia="ko-KR"/>
        </w:rPr>
      </w:pP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X</w:t>
      </w:r>
      <w:r w:rsidRPr="00E43BFB">
        <w:rPr>
          <w:rFonts w:asciiTheme="majorHAnsi" w:eastAsia="Gulim" w:hAnsiTheme="majorHAnsi" w:cstheme="majorHAnsi"/>
          <w:lang w:eastAsia="ko-KR"/>
        </w:rPr>
        <w:t>개당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1</w:t>
      </w:r>
      <w:r w:rsidRPr="00E43BFB">
        <w:rPr>
          <w:rFonts w:asciiTheme="majorHAnsi" w:eastAsia="Gulim" w:hAnsiTheme="majorHAnsi" w:cstheme="majorHAnsi"/>
          <w:lang w:eastAsia="ko-KR"/>
        </w:rPr>
        <w:t>개</w:t>
      </w:r>
    </w:p>
    <w:p w14:paraId="0C0E5C7F" w14:textId="3A2C91FF" w:rsidR="000A570B" w:rsidRPr="00E43BFB" w:rsidRDefault="000A570B" w:rsidP="007331A1">
      <w:pPr>
        <w:pStyle w:val="PURBullet-Indented"/>
        <w:numPr>
          <w:ilvl w:val="0"/>
          <w:numId w:val="26"/>
        </w:numPr>
        <w:rPr>
          <w:rFonts w:asciiTheme="majorHAnsi" w:eastAsia="Gulim" w:hAnsiTheme="majorHAnsi" w:cstheme="majorHAnsi"/>
          <w:lang w:eastAsia="ko-KR"/>
        </w:rPr>
      </w:pP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수가</w:t>
      </w:r>
      <w:r w:rsidRPr="00E43BFB">
        <w:rPr>
          <w:rFonts w:asciiTheme="majorHAnsi" w:eastAsia="Gulim" w:hAnsiTheme="majorHAnsi" w:cstheme="majorHAnsi"/>
          <w:lang w:eastAsia="ko-KR"/>
        </w:rPr>
        <w:t xml:space="preserve"> X</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배수가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1</w:t>
      </w:r>
      <w:r w:rsidRPr="00E43BFB">
        <w:rPr>
          <w:rFonts w:asciiTheme="majorHAnsi" w:eastAsia="Gulim" w:hAnsiTheme="majorHAnsi" w:cstheme="majorHAnsi"/>
          <w:lang w:eastAsia="ko-KR"/>
        </w:rPr>
        <w:t>개</w:t>
      </w:r>
    </w:p>
    <w:p w14:paraId="1DFF21B2" w14:textId="21AFC768" w:rsidR="000A570B" w:rsidRPr="00E43BFB" w:rsidRDefault="000A570B"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여기서</w:t>
      </w:r>
      <w:r w:rsidRPr="00E43BFB">
        <w:rPr>
          <w:rFonts w:asciiTheme="majorHAnsi" w:eastAsia="Gulim" w:hAnsiTheme="majorHAnsi" w:cstheme="majorHAnsi"/>
          <w:lang w:eastAsia="ko-KR"/>
        </w:rPr>
        <w:t xml:space="preserve"> </w:t>
      </w:r>
      <w:r w:rsidR="007F33D0" w:rsidRPr="007C19C6">
        <w:rPr>
          <w:rFonts w:eastAsia="Gulim" w:cs="Arial"/>
          <w:lang w:eastAsia="ko-KR"/>
        </w:rPr>
        <w:t>"</w:t>
      </w:r>
      <w:r w:rsidRPr="00E43BFB">
        <w:rPr>
          <w:rFonts w:asciiTheme="majorHAnsi" w:eastAsia="Gulim" w:hAnsiTheme="majorHAnsi" w:cstheme="majorHAnsi"/>
          <w:lang w:eastAsia="ko-KR"/>
        </w:rPr>
        <w:t>X</w:t>
      </w:r>
      <w:r w:rsidR="007F33D0" w:rsidRPr="007C19C6">
        <w:rPr>
          <w:rFonts w:eastAsia="Gulim" w:cs="Arial"/>
          <w:lang w:eastAsia="ko-KR"/>
        </w:rPr>
        <w: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같으며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스레드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같습니다</w:t>
      </w:r>
      <w:r w:rsidRPr="00E43BFB">
        <w:rPr>
          <w:rFonts w:asciiTheme="majorHAnsi" w:eastAsia="Gulim" w:hAnsiTheme="majorHAnsi" w:cstheme="majorHAnsi"/>
          <w:lang w:eastAsia="ko-KR"/>
        </w:rPr>
        <w:t>.</w:t>
      </w:r>
    </w:p>
    <w:p w14:paraId="5FBC6DEC" w14:textId="77777777" w:rsidR="000A570B" w:rsidRPr="0053734A" w:rsidRDefault="000A570B" w:rsidP="000A570B">
      <w:pPr>
        <w:pStyle w:val="PURHeading2"/>
        <w:rPr>
          <w:rFonts w:asciiTheme="majorHAnsi" w:eastAsia="Gulim" w:hAnsiTheme="majorHAnsi" w:cstheme="majorHAnsi"/>
          <w:b/>
          <w:bCs/>
          <w:lang w:eastAsia="ko-KR"/>
        </w:rPr>
      </w:pPr>
      <w:r w:rsidRPr="0053734A">
        <w:rPr>
          <w:rFonts w:asciiTheme="majorHAnsi" w:eastAsia="Gulim" w:hAnsiTheme="majorHAnsi" w:cstheme="majorHAnsi"/>
          <w:b/>
          <w:bCs/>
          <w:lang w:eastAsia="ko-KR"/>
        </w:rPr>
        <w:t>서버에</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필요한</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수의</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라이선스</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할당</w:t>
      </w:r>
    </w:p>
    <w:p w14:paraId="5AD1E2C8" w14:textId="69AE66BB"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후에는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수만큼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받게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이상의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파티션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블레이드는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간주합니다</w:t>
      </w:r>
      <w:r w:rsidRPr="00E43BFB">
        <w:rPr>
          <w:rFonts w:asciiTheme="majorHAnsi" w:eastAsia="Gulim" w:hAnsiTheme="majorHAnsi" w:cstheme="majorHAnsi"/>
          <w:lang w:eastAsia="ko-KR"/>
        </w:rPr>
        <w:t>.</w:t>
      </w:r>
    </w:p>
    <w:p w14:paraId="40F5E9A6" w14:textId="6F8E5BAA"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있지만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color w:val="404040"/>
          <w:szCs w:val="18"/>
          <w:lang w:eastAsia="ko-KR"/>
        </w:rPr>
        <w:t>하드웨어의</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영구적인</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오류로</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인해</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라이선스가</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허여된</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서버를</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교체하는</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경우가</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아닌</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한</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동일한</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달에</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라이선스를</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재할당할</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수는</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없습니다</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라이선스를</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재할당하면</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라이선스를</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새로</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재할당</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받은</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서버가</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해당</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라이선스에</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대해</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라이선스가</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허여된</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서버로</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지정됩니다</w:t>
      </w:r>
      <w:r w:rsidRPr="00E43BFB">
        <w:rPr>
          <w:rFonts w:asciiTheme="majorHAnsi" w:eastAsia="Gulim" w:hAnsiTheme="majorHAnsi" w:cstheme="majorHAnsi"/>
          <w:color w:val="404040"/>
          <w:szCs w:val="18"/>
          <w:lang w:eastAsia="ko-KR"/>
        </w:rPr>
        <w:t>.</w:t>
      </w:r>
    </w:p>
    <w:p w14:paraId="35115AB9" w14:textId="77777777" w:rsidR="000A570B" w:rsidRPr="0053734A" w:rsidRDefault="000A570B" w:rsidP="0030563D">
      <w:pPr>
        <w:pStyle w:val="PURHeading2"/>
        <w:rPr>
          <w:rFonts w:asciiTheme="majorHAnsi" w:eastAsia="Gulim" w:hAnsiTheme="majorHAnsi" w:cstheme="majorHAnsi"/>
          <w:b/>
          <w:bCs/>
          <w:lang w:eastAsia="ko-KR"/>
        </w:rPr>
      </w:pPr>
      <w:r w:rsidRPr="0053734A">
        <w:rPr>
          <w:rFonts w:asciiTheme="majorHAnsi" w:eastAsia="Gulim" w:hAnsiTheme="majorHAnsi" w:cstheme="majorHAnsi"/>
          <w:b/>
          <w:bCs/>
          <w:lang w:eastAsia="ko-KR"/>
        </w:rPr>
        <w:lastRenderedPageBreak/>
        <w:t>서버</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소프트웨어</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인스턴스</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실행</w:t>
      </w:r>
    </w:p>
    <w:p w14:paraId="75D247BE" w14:textId="0CED3956" w:rsidR="000A570B" w:rsidRPr="00E43BFB" w:rsidRDefault="000A570B" w:rsidP="0030563D">
      <w:pPr>
        <w:pStyle w:val="PURBody-Indented"/>
        <w:keepNext/>
        <w:keepLines/>
        <w:rPr>
          <w:rFonts w:asciiTheme="majorHAnsi" w:eastAsia="Gulim" w:hAnsiTheme="majorHAnsi" w:cstheme="majorHAnsi"/>
          <w:lang w:eastAsia="ko-KR"/>
        </w:rPr>
      </w:pP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판단하는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옵션에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달라집니다</w:t>
      </w:r>
      <w:r w:rsidRPr="00E43BFB">
        <w:rPr>
          <w:rFonts w:asciiTheme="majorHAnsi" w:eastAsia="Gulim" w:hAnsiTheme="majorHAnsi" w:cstheme="majorHAnsi"/>
          <w:lang w:eastAsia="ko-KR"/>
        </w:rPr>
        <w:t>.</w:t>
      </w:r>
    </w:p>
    <w:p w14:paraId="1F172A61" w14:textId="77777777" w:rsidR="000A570B" w:rsidRPr="00E43BFB" w:rsidRDefault="000A570B" w:rsidP="0030563D">
      <w:pPr>
        <w:pStyle w:val="PURBody-Indented"/>
        <w:keepNext/>
        <w:keepLines/>
        <w:rPr>
          <w:rFonts w:asciiTheme="majorHAnsi" w:eastAsia="Gulim" w:hAnsiTheme="majorHAnsi" w:cstheme="majorHAnsi"/>
          <w:lang w:eastAsia="ko-KR"/>
        </w:rPr>
      </w:pPr>
      <w:r w:rsidRPr="00E43BFB">
        <w:rPr>
          <w:rStyle w:val="Strong"/>
          <w:rFonts w:asciiTheme="majorHAnsi" w:eastAsia="Gulim" w:hAnsiTheme="majorHAnsi" w:cstheme="majorHAnsi"/>
          <w:lang w:eastAsia="ko-KR"/>
        </w:rPr>
        <w:t>옵션</w:t>
      </w:r>
      <w:r w:rsidRPr="00E43BFB">
        <w:rPr>
          <w:rStyle w:val="Strong"/>
          <w:rFonts w:asciiTheme="majorHAnsi" w:eastAsia="Gulim" w:hAnsiTheme="majorHAnsi" w:cstheme="majorHAnsi"/>
          <w:lang w:eastAsia="ko-KR"/>
        </w:rPr>
        <w:t xml:space="preserve"> 1: </w:t>
      </w:r>
      <w:r w:rsidRPr="00E43BFB">
        <w:rPr>
          <w:rStyle w:val="Strong"/>
          <w:rFonts w:asciiTheme="majorHAnsi" w:eastAsia="Gulim" w:hAnsiTheme="majorHAnsi" w:cstheme="majorHAnsi"/>
          <w:lang w:eastAsia="ko-KR"/>
        </w:rPr>
        <w:t>무제한</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가상화</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개수와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w:t>
      </w:r>
    </w:p>
    <w:p w14:paraId="56C18382" w14:textId="72316250" w:rsidR="000A570B" w:rsidRPr="00E43BFB" w:rsidRDefault="000A570B" w:rsidP="00EC27E9">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OSE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원하는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수만큼의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수량</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언제든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58DEFBE0" w14:textId="77777777" w:rsidR="000A570B" w:rsidRPr="00E43BFB" w:rsidRDefault="000A570B" w:rsidP="00EC27E9">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7D719E8E" w14:textId="1CB09D85" w:rsidR="000A570B" w:rsidRPr="00E43BFB" w:rsidRDefault="000A570B" w:rsidP="000A570B">
      <w:pPr>
        <w:pStyle w:val="PURBody-Indented"/>
        <w:rPr>
          <w:rFonts w:asciiTheme="majorHAnsi" w:eastAsia="Gulim" w:hAnsiTheme="majorHAnsi" w:cstheme="majorHAnsi"/>
          <w:lang w:eastAsia="ko-KR"/>
        </w:rPr>
      </w:pPr>
      <w:r w:rsidRPr="00E43BFB">
        <w:rPr>
          <w:rStyle w:val="Strong"/>
          <w:rFonts w:asciiTheme="majorHAnsi" w:eastAsia="Gulim" w:hAnsiTheme="majorHAnsi" w:cstheme="majorHAnsi"/>
          <w:lang w:eastAsia="ko-KR"/>
        </w:rPr>
        <w:t>옵션</w:t>
      </w:r>
      <w:r w:rsidRPr="00E43BFB">
        <w:rPr>
          <w:rStyle w:val="Strong"/>
          <w:rFonts w:asciiTheme="majorHAnsi" w:eastAsia="Gulim" w:hAnsiTheme="majorHAnsi" w:cstheme="majorHAnsi"/>
          <w:lang w:eastAsia="ko-KR"/>
        </w:rPr>
        <w:t xml:space="preserve"> 2: </w:t>
      </w:r>
      <w:r w:rsidRPr="00E43BFB">
        <w:rPr>
          <w:rStyle w:val="Strong"/>
          <w:rFonts w:asciiTheme="majorHAnsi" w:eastAsia="Gulim" w:hAnsiTheme="majorHAnsi" w:cstheme="majorHAnsi"/>
          <w:lang w:eastAsia="ko-KR"/>
        </w:rPr>
        <w:t>사용되는</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프로세서에</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따른</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라이선스</w:t>
      </w:r>
      <w:r w:rsidRPr="00E43BFB">
        <w:rPr>
          <w:rStyle w:val="Strong"/>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OSE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수량</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언제든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그러나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그러한</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초과할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0ADCBA28" w14:textId="77777777" w:rsidR="000A570B" w:rsidRPr="0053734A" w:rsidRDefault="000A570B" w:rsidP="000A570B">
      <w:pPr>
        <w:pStyle w:val="PURHeading2"/>
        <w:rPr>
          <w:rFonts w:asciiTheme="majorHAnsi" w:eastAsia="Gulim" w:hAnsiTheme="majorHAnsi" w:cstheme="majorHAnsi"/>
          <w:b/>
          <w:bCs/>
          <w:lang w:eastAsia="ko-KR"/>
        </w:rPr>
      </w:pPr>
      <w:r w:rsidRPr="0053734A">
        <w:rPr>
          <w:rFonts w:asciiTheme="majorHAnsi" w:eastAsia="Gulim" w:hAnsiTheme="majorHAnsi" w:cstheme="majorHAnsi"/>
          <w:b/>
          <w:bCs/>
          <w:lang w:eastAsia="ko-KR"/>
        </w:rPr>
        <w:t>클라이언트</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소프트웨어</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인스턴스</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실행</w:t>
      </w:r>
    </w:p>
    <w:p w14:paraId="50DE3AB7" w14:textId="62684C35" w:rsidR="000A570B" w:rsidRPr="00E43BFB" w:rsidRDefault="008156D4" w:rsidP="000A570B">
      <w:pPr>
        <w:pStyle w:val="PURBody-Indented"/>
        <w:rPr>
          <w:rFonts w:asciiTheme="majorHAnsi" w:eastAsia="Gulim" w:hAnsiTheme="majorHAnsi" w:cstheme="majorHAnsi"/>
          <w:lang w:eastAsia="ko-KR"/>
        </w:rPr>
      </w:pPr>
      <w:hyperlink w:anchor="Appendix1" w:history="1">
        <w:r w:rsidR="000A570B" w:rsidRPr="00E43BFB">
          <w:rPr>
            <w:rStyle w:val="Hyperlink"/>
            <w:rFonts w:asciiTheme="majorHAnsi" w:eastAsia="Gulim" w:hAnsiTheme="majorHAnsi" w:cstheme="majorHAnsi"/>
            <w:lang w:eastAsia="ko-KR"/>
          </w:rPr>
          <w:t>부록</w:t>
        </w:r>
        <w:r w:rsidR="000A570B" w:rsidRPr="00E43BFB">
          <w:rPr>
            <w:rStyle w:val="Hyperlink"/>
            <w:rFonts w:asciiTheme="majorHAnsi" w:eastAsia="Gulim" w:hAnsiTheme="majorHAnsi" w:cstheme="majorHAnsi"/>
            <w:lang w:eastAsia="ko-KR"/>
          </w:rPr>
          <w:t xml:space="preserve"> 1</w:t>
        </w:r>
      </w:hyperlink>
      <w:r w:rsidR="000A570B" w:rsidRPr="00E43BFB">
        <w:rPr>
          <w:rFonts w:asciiTheme="majorHAnsi" w:eastAsia="Gulim" w:hAnsiTheme="majorHAnsi" w:cstheme="majorHAnsi"/>
          <w:lang w:eastAsia="ko-KR"/>
        </w:rPr>
        <w:t>에</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나열된</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클라이언트</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소프트웨어의</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인스턴스는</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수량</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제한</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없이</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모든</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장치</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또는</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고객의</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물리적</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운영</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체제</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환경</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또는</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가상</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운영</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체제</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환경</w:t>
      </w:r>
      <w:r w:rsidR="000A570B" w:rsidRPr="00E43BFB">
        <w:rPr>
          <w:rFonts w:asciiTheme="majorHAnsi" w:eastAsia="Gulim" w:hAnsiTheme="majorHAnsi" w:cstheme="majorHAnsi"/>
          <w:lang w:eastAsia="ko-KR"/>
        </w:rPr>
        <w:t>(</w:t>
      </w:r>
      <w:r w:rsidR="000A570B" w:rsidRPr="00E43BFB">
        <w:rPr>
          <w:rFonts w:asciiTheme="majorHAnsi" w:eastAsia="Gulim" w:hAnsiTheme="majorHAnsi" w:cstheme="majorHAnsi"/>
          <w:lang w:eastAsia="ko-KR"/>
        </w:rPr>
        <w:t>또는</w:t>
      </w:r>
      <w:r w:rsidR="000A570B" w:rsidRPr="00E43BFB">
        <w:rPr>
          <w:rFonts w:asciiTheme="majorHAnsi" w:eastAsia="Gulim" w:hAnsiTheme="majorHAnsi" w:cstheme="majorHAnsi"/>
          <w:lang w:eastAsia="ko-KR"/>
        </w:rPr>
        <w:t xml:space="preserve"> OSE)</w:t>
      </w:r>
      <w:r w:rsidR="000A570B" w:rsidRPr="00E43BFB">
        <w:rPr>
          <w:rFonts w:asciiTheme="majorHAnsi" w:eastAsia="Gulim" w:hAnsiTheme="majorHAnsi" w:cstheme="majorHAnsi"/>
          <w:lang w:eastAsia="ko-KR"/>
        </w:rPr>
        <w:t>에서</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실행</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또는</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사용할</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수</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있으며</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인스턴스의</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수에는</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제한이</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없습니다</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클라이언트</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소프트웨어는</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귀하</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및</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귀하의</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고객이</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서버</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소프트웨어와</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함께</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직접</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사용하거나</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기타</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클라이언트</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소프트웨어를</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통해</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간접적으로</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사용할</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수</w:t>
      </w:r>
      <w:r w:rsidR="000A570B" w:rsidRPr="00E43BFB">
        <w:rPr>
          <w:rFonts w:asciiTheme="majorHAnsi" w:eastAsia="Gulim" w:hAnsiTheme="majorHAnsi" w:cstheme="majorHAnsi"/>
          <w:lang w:eastAsia="ko-KR"/>
        </w:rPr>
        <w:t xml:space="preserve"> </w:t>
      </w:r>
      <w:r w:rsidR="000A570B" w:rsidRPr="00E43BFB">
        <w:rPr>
          <w:rFonts w:asciiTheme="majorHAnsi" w:eastAsia="Gulim" w:hAnsiTheme="majorHAnsi" w:cstheme="majorHAnsi"/>
          <w:lang w:eastAsia="ko-KR"/>
        </w:rPr>
        <w:t>있습니다</w:t>
      </w:r>
      <w:r w:rsidR="000A570B" w:rsidRPr="00E43BFB">
        <w:rPr>
          <w:rFonts w:asciiTheme="majorHAnsi" w:eastAsia="Gulim" w:hAnsiTheme="majorHAnsi" w:cstheme="majorHAnsi"/>
          <w:lang w:eastAsia="ko-KR"/>
        </w:rPr>
        <w:t>.</w:t>
      </w:r>
    </w:p>
    <w:p w14:paraId="787F626F" w14:textId="35F4DBCC" w:rsidR="000A570B" w:rsidRPr="0053734A" w:rsidRDefault="000A570B" w:rsidP="000A570B">
      <w:pPr>
        <w:pStyle w:val="PURHeading2"/>
        <w:rPr>
          <w:rFonts w:asciiTheme="majorHAnsi" w:eastAsia="Gulim" w:hAnsiTheme="majorHAnsi" w:cstheme="majorHAnsi"/>
          <w:b/>
          <w:bCs/>
          <w:lang w:eastAsia="ko-KR"/>
        </w:rPr>
      </w:pPr>
      <w:r w:rsidRPr="0053734A">
        <w:rPr>
          <w:rFonts w:asciiTheme="majorHAnsi" w:eastAsia="Gulim" w:hAnsiTheme="majorHAnsi" w:cstheme="majorHAnsi"/>
          <w:b/>
          <w:bCs/>
          <w:lang w:eastAsia="ko-KR"/>
        </w:rPr>
        <w:t>서버</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또는</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저장</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매체에</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인스턴스</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생성</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및</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저장</w:t>
      </w:r>
    </w:p>
    <w:p w14:paraId="49F02200" w14:textId="77777777"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아래와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권리를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1C554693" w14:textId="77777777" w:rsidR="000A570B" w:rsidRPr="00E43BFB" w:rsidRDefault="000A570B" w:rsidP="00EC27E9">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원하는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개수만큼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0E813073" w14:textId="77777777" w:rsidR="000A570B" w:rsidRPr="00E43BFB" w:rsidRDefault="000A570B" w:rsidP="00EC27E9">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매체에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0D2C645A" w14:textId="676195D2" w:rsidR="000A570B" w:rsidRPr="00E43BFB" w:rsidRDefault="000A570B" w:rsidP="00D6363C">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행사하기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목적으로만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만들고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7B12897D" w14:textId="044B2B3B" w:rsidR="000A570B" w:rsidRPr="0053734A" w:rsidRDefault="000A570B" w:rsidP="000A570B">
      <w:pPr>
        <w:pStyle w:val="PURHeading2"/>
        <w:rPr>
          <w:rFonts w:asciiTheme="majorHAnsi" w:eastAsia="Gulim" w:hAnsiTheme="majorHAnsi" w:cstheme="majorHAnsi"/>
          <w:b/>
          <w:bCs/>
          <w:highlight w:val="yellow"/>
          <w:lang w:eastAsia="ko-KR"/>
        </w:rPr>
      </w:pPr>
      <w:r w:rsidRPr="0053734A">
        <w:rPr>
          <w:rFonts w:asciiTheme="majorHAnsi" w:eastAsia="Gulim" w:hAnsiTheme="majorHAnsi" w:cstheme="majorHAnsi"/>
          <w:b/>
          <w:bCs/>
          <w:lang w:eastAsia="ko-KR"/>
        </w:rPr>
        <w:t>추가</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라이선스</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요구</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사항</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및</w:t>
      </w:r>
      <w:r w:rsidRPr="0053734A">
        <w:rPr>
          <w:rFonts w:asciiTheme="majorHAnsi" w:eastAsia="Gulim" w:hAnsiTheme="majorHAnsi" w:cstheme="majorHAnsi"/>
          <w:b/>
          <w:bCs/>
          <w:lang w:eastAsia="ko-KR"/>
        </w:rPr>
        <w:t>/</w:t>
      </w:r>
      <w:r w:rsidRPr="0053734A">
        <w:rPr>
          <w:rFonts w:asciiTheme="majorHAnsi" w:eastAsia="Gulim" w:hAnsiTheme="majorHAnsi" w:cstheme="majorHAnsi"/>
          <w:b/>
          <w:bCs/>
          <w:lang w:eastAsia="ko-KR"/>
        </w:rPr>
        <w:t>또는</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사용</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권한</w:t>
      </w:r>
    </w:p>
    <w:p w14:paraId="1131747A" w14:textId="77777777"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액세스를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구독자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(SAL) </w:t>
      </w:r>
      <w:r w:rsidRPr="00E43BFB">
        <w:rPr>
          <w:rFonts w:asciiTheme="majorHAnsi" w:eastAsia="Gulim" w:hAnsiTheme="majorHAnsi" w:cstheme="majorHAnsi"/>
          <w:lang w:eastAsia="ko-KR"/>
        </w:rPr>
        <w:t>불필요</w:t>
      </w:r>
    </w:p>
    <w:p w14:paraId="314E2DBC" w14:textId="7486F700" w:rsidR="000A570B" w:rsidRPr="00E43BFB" w:rsidRDefault="00094CB3"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제외하고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별도의</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1F3D4EBB" w14:textId="77777777"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w:t>
      </w:r>
    </w:p>
    <w:p w14:paraId="0E020FB6" w14:textId="0076FBD3"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바와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0021804E" w14:textId="5AE098B8" w:rsidR="000A570B" w:rsidRPr="00E43BFB" w:rsidRDefault="00400E31"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 xml:space="preserve">System Center </w:t>
      </w:r>
      <w:r w:rsidRPr="00E43BFB">
        <w:rPr>
          <w:rFonts w:asciiTheme="majorHAnsi" w:eastAsia="Gulim" w:hAnsiTheme="majorHAnsi" w:cstheme="majorHAnsi"/>
          <w:lang w:eastAsia="ko-KR"/>
        </w:rPr>
        <w:t>팩</w:t>
      </w:r>
    </w:p>
    <w:p w14:paraId="2043D2E1" w14:textId="28074ADE" w:rsidR="000A570B" w:rsidRPr="00E43BFB" w:rsidRDefault="00400E31"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팩을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가능한</w:t>
      </w:r>
      <w:r w:rsidRPr="00E43BFB">
        <w:rPr>
          <w:rFonts w:asciiTheme="majorHAnsi" w:eastAsia="Gulim" w:hAnsiTheme="majorHAnsi" w:cstheme="majorHAnsi"/>
          <w:lang w:eastAsia="ko-KR"/>
        </w:rPr>
        <w:t xml:space="preserve"> System Center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64FDD176" w14:textId="3C4C05C4" w:rsidR="000A570B" w:rsidRPr="0053734A" w:rsidRDefault="000A570B" w:rsidP="000A570B">
      <w:pPr>
        <w:pStyle w:val="PURHeading2"/>
        <w:rPr>
          <w:rFonts w:asciiTheme="majorHAnsi" w:eastAsia="Gulim" w:hAnsiTheme="majorHAnsi" w:cstheme="majorHAnsi"/>
          <w:b/>
          <w:bCs/>
          <w:lang w:eastAsia="ko-KR"/>
        </w:rPr>
      </w:pPr>
      <w:r w:rsidRPr="0053734A">
        <w:rPr>
          <w:rFonts w:asciiTheme="majorHAnsi" w:eastAsia="Gulim" w:hAnsiTheme="majorHAnsi" w:cstheme="majorHAnsi"/>
          <w:b/>
          <w:bCs/>
          <w:lang w:eastAsia="ko-KR"/>
        </w:rPr>
        <w:t>서버</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팜의</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라이선스</w:t>
      </w:r>
      <w:r w:rsidRPr="0053734A">
        <w:rPr>
          <w:rFonts w:asciiTheme="majorHAnsi" w:eastAsia="Gulim" w:hAnsiTheme="majorHAnsi" w:cstheme="majorHAnsi"/>
          <w:b/>
          <w:bCs/>
          <w:lang w:eastAsia="ko-KR"/>
        </w:rPr>
        <w:t xml:space="preserve"> </w:t>
      </w:r>
      <w:r w:rsidRPr="0053734A">
        <w:rPr>
          <w:rFonts w:asciiTheme="majorHAnsi" w:eastAsia="Gulim" w:hAnsiTheme="majorHAnsi" w:cstheme="majorHAnsi"/>
          <w:b/>
          <w:bCs/>
          <w:lang w:eastAsia="ko-KR"/>
        </w:rPr>
        <w:t>이동성</w:t>
      </w:r>
    </w:p>
    <w:p w14:paraId="78598E48" w14:textId="35598FDB"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참고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이동성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갖는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지정된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제품에만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1EB44802" w14:textId="77777777"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p>
    <w:p w14:paraId="053B4547" w14:textId="5FCFCDC1"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사용권을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4DDD7262" w14:textId="77777777" w:rsidR="000A570B" w:rsidRPr="00E43BFB" w:rsidRDefault="000A570B" w:rsidP="000A570B">
      <w:pPr>
        <w:pStyle w:val="PURBody-Indented"/>
        <w:rPr>
          <w:rFonts w:asciiTheme="majorHAnsi" w:eastAsia="Gulim" w:hAnsiTheme="majorHAnsi" w:cstheme="majorHAnsi"/>
        </w:rPr>
      </w:pPr>
      <w:r w:rsidRPr="00E43BFB">
        <w:rPr>
          <w:rStyle w:val="Strong"/>
          <w:rFonts w:asciiTheme="majorHAnsi" w:eastAsia="Gulim" w:hAnsiTheme="majorHAnsi" w:cstheme="majorHAnsi"/>
        </w:rPr>
        <w:t>서버</w:t>
      </w:r>
      <w:r w:rsidRPr="00E43BFB">
        <w:rPr>
          <w:rStyle w:val="Strong"/>
          <w:rFonts w:asciiTheme="majorHAnsi" w:eastAsia="Gulim" w:hAnsiTheme="majorHAnsi" w:cstheme="majorHAnsi"/>
        </w:rPr>
        <w:t xml:space="preserve"> </w:t>
      </w:r>
      <w:r w:rsidRPr="00E43BFB">
        <w:rPr>
          <w:rStyle w:val="Strong"/>
          <w:rFonts w:asciiTheme="majorHAnsi" w:eastAsia="Gulim" w:hAnsiTheme="majorHAnsi" w:cstheme="majorHAnsi"/>
        </w:rPr>
        <w:t>팜</w:t>
      </w:r>
      <w:r w:rsidRPr="00E43BFB">
        <w:rPr>
          <w:rStyle w:val="Strong"/>
          <w:rFonts w:asciiTheme="majorHAnsi" w:eastAsia="Gulim" w:hAnsiTheme="majorHAnsi" w:cstheme="majorHAnsi"/>
        </w:rPr>
        <w:t>.</w:t>
      </w:r>
      <w:r w:rsidRPr="00E43BFB">
        <w:rPr>
          <w:rStyle w:val="PURBlueStrongChar"/>
          <w:rFonts w:asciiTheme="majorHAnsi" w:eastAsia="Gulim" w:hAnsiTheme="majorHAnsi" w:cstheme="majorHAnsi"/>
        </w:rPr>
        <w:t xml:space="preserve"> </w:t>
      </w:r>
      <w:r w:rsidRPr="00E43BFB">
        <w:rPr>
          <w:rFonts w:asciiTheme="majorHAnsi" w:eastAsia="Gulim" w:hAnsiTheme="majorHAnsi" w:cstheme="majorHAnsi"/>
        </w:rPr>
        <w:t>서버</w:t>
      </w:r>
      <w:r w:rsidRPr="00E43BFB">
        <w:rPr>
          <w:rFonts w:asciiTheme="majorHAnsi" w:eastAsia="Gulim" w:hAnsiTheme="majorHAnsi" w:cstheme="majorHAnsi"/>
        </w:rPr>
        <w:t xml:space="preserve"> </w:t>
      </w:r>
      <w:r w:rsidRPr="00E43BFB">
        <w:rPr>
          <w:rFonts w:asciiTheme="majorHAnsi" w:eastAsia="Gulim" w:hAnsiTheme="majorHAnsi" w:cstheme="majorHAnsi"/>
        </w:rPr>
        <w:t>팜은</w:t>
      </w:r>
    </w:p>
    <w:p w14:paraId="4379FF48" w14:textId="77777777" w:rsidR="000A570B" w:rsidRPr="00E43BFB" w:rsidRDefault="000A570B" w:rsidP="00EC27E9">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지역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시간대의</w:t>
      </w:r>
      <w:r w:rsidRPr="00E43BFB">
        <w:rPr>
          <w:rFonts w:asciiTheme="majorHAnsi" w:eastAsia="Gulim" w:hAnsiTheme="majorHAnsi" w:cstheme="majorHAnsi"/>
          <w:lang w:eastAsia="ko-KR"/>
        </w:rPr>
        <w:t xml:space="preserve"> 4</w:t>
      </w:r>
      <w:r w:rsidRPr="00E43BFB">
        <w:rPr>
          <w:rFonts w:asciiTheme="majorHAnsi" w:eastAsia="Gulim" w:hAnsiTheme="majorHAnsi" w:cstheme="majorHAnsi"/>
          <w:lang w:eastAsia="ko-KR"/>
        </w:rPr>
        <w:t>시간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시간대</w:t>
      </w:r>
      <w:r w:rsidRPr="00E43BFB">
        <w:rPr>
          <w:rFonts w:asciiTheme="majorHAnsi" w:eastAsia="Gulim" w:hAnsiTheme="majorHAnsi" w:cstheme="majorHAnsi"/>
          <w:lang w:eastAsia="ko-KR"/>
        </w:rPr>
        <w:t>(DST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아닌</w:t>
      </w:r>
      <w:r w:rsidRPr="00E43BFB">
        <w:rPr>
          <w:rFonts w:asciiTheme="majorHAnsi" w:eastAsia="Gulim" w:hAnsiTheme="majorHAnsi" w:cstheme="majorHAnsi"/>
          <w:lang w:eastAsia="ko-KR"/>
        </w:rPr>
        <w:t xml:space="preserve"> UTC(Coordinated Universal Time) </w:t>
      </w:r>
      <w:r w:rsidRPr="00E43BFB">
        <w:rPr>
          <w:rFonts w:asciiTheme="majorHAnsi" w:eastAsia="Gulim" w:hAnsiTheme="majorHAnsi" w:cstheme="majorHAnsi"/>
          <w:lang w:eastAsia="ko-KR"/>
        </w:rPr>
        <w:t>기준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p>
    <w:p w14:paraId="3A43334A" w14:textId="77777777" w:rsidR="000A570B" w:rsidRPr="00E43BFB" w:rsidRDefault="000A570B" w:rsidP="00EC27E9">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EU(</w:t>
      </w:r>
      <w:r w:rsidRPr="00E43BFB">
        <w:rPr>
          <w:rFonts w:asciiTheme="majorHAnsi" w:eastAsia="Gulim" w:hAnsiTheme="majorHAnsi" w:cstheme="majorHAnsi"/>
          <w:lang w:eastAsia="ko-KR"/>
        </w:rPr>
        <w:t>유럽</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EFTA(</w:t>
      </w:r>
      <w:r w:rsidRPr="00E43BFB">
        <w:rPr>
          <w:rFonts w:asciiTheme="majorHAnsi" w:eastAsia="Gulim" w:hAnsiTheme="majorHAnsi" w:cstheme="majorHAnsi"/>
          <w:lang w:eastAsia="ko-KR"/>
        </w:rPr>
        <w:t>유럽</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무역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위치하고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센터로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구성됩니다</w:t>
      </w:r>
      <w:r w:rsidRPr="00E43BFB">
        <w:rPr>
          <w:rFonts w:asciiTheme="majorHAnsi" w:eastAsia="Gulim" w:hAnsiTheme="majorHAnsi" w:cstheme="majorHAnsi"/>
          <w:lang w:eastAsia="ko-KR"/>
        </w:rPr>
        <w:t>.</w:t>
      </w:r>
    </w:p>
    <w:p w14:paraId="3F137852" w14:textId="77777777"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센터는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일부일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센터를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가능하지만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단기적인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마지막</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시점으로부터</w:t>
      </w:r>
      <w:r w:rsidRPr="00E43BFB">
        <w:rPr>
          <w:rFonts w:asciiTheme="majorHAnsi" w:eastAsia="Gulim" w:hAnsiTheme="majorHAnsi" w:cstheme="majorHAnsi"/>
          <w:lang w:eastAsia="ko-KR"/>
        </w:rPr>
        <w:t xml:space="preserve"> 30</w:t>
      </w:r>
      <w:r w:rsidRPr="00E43BFB">
        <w:rPr>
          <w:rFonts w:asciiTheme="majorHAnsi" w:eastAsia="Gulim" w:hAnsiTheme="majorHAnsi" w:cstheme="majorHAnsi"/>
          <w:lang w:eastAsia="ko-KR"/>
        </w:rPr>
        <w:t>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이내에는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불가함</w:t>
      </w:r>
      <w:r w:rsidRPr="00E43BFB">
        <w:rPr>
          <w:rFonts w:asciiTheme="majorHAnsi" w:eastAsia="Gulim" w:hAnsiTheme="majorHAnsi" w:cstheme="majorHAnsi"/>
          <w:lang w:eastAsia="ko-KR"/>
        </w:rPr>
        <w:t>).</w:t>
      </w:r>
    </w:p>
    <w:p w14:paraId="68FBC4D8" w14:textId="77777777"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w:t>
      </w:r>
    </w:p>
    <w:p w14:paraId="1DBB7141" w14:textId="485B776D" w:rsidR="000A570B" w:rsidRPr="00E43BFB" w:rsidRDefault="000A570B" w:rsidP="000A570B">
      <w:pPr>
        <w:pStyle w:val="PURBody-Indented"/>
        <w:rPr>
          <w:rFonts w:asciiTheme="majorHAnsi" w:eastAsia="Gulim" w:hAnsiTheme="majorHAnsi" w:cstheme="majorHAnsi"/>
          <w:lang w:eastAsia="ko-KR"/>
        </w:rPr>
      </w:pPr>
      <w:r w:rsidRPr="00E43BFB">
        <w:rPr>
          <w:rStyle w:val="Strong"/>
          <w:rFonts w:asciiTheme="majorHAnsi" w:eastAsia="Gulim" w:hAnsiTheme="majorHAnsi" w:cstheme="majorHAnsi"/>
          <w:lang w:eastAsia="ko-KR"/>
        </w:rPr>
        <w:t>서버</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팜</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내부</w:t>
      </w:r>
      <w:r w:rsidRPr="00E43BFB">
        <w:rPr>
          <w:rStyle w:val="Strong"/>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때마다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달에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3AF49BD6" w14:textId="2DA2DF90" w:rsidR="000A570B" w:rsidRPr="00E43BFB" w:rsidRDefault="000A570B" w:rsidP="00DA43B1">
      <w:pPr>
        <w:pStyle w:val="PURBody-Indented"/>
        <w:rPr>
          <w:rFonts w:asciiTheme="majorHAnsi" w:eastAsia="Gulim" w:hAnsiTheme="majorHAnsi" w:cstheme="majorHAnsi"/>
          <w:lang w:eastAsia="ko-KR"/>
        </w:rPr>
      </w:pPr>
      <w:r w:rsidRPr="00E43BFB">
        <w:rPr>
          <w:rStyle w:val="Strong"/>
          <w:rFonts w:asciiTheme="majorHAnsi" w:eastAsia="Gulim" w:hAnsiTheme="majorHAnsi" w:cstheme="majorHAnsi"/>
          <w:lang w:eastAsia="ko-KR"/>
        </w:rPr>
        <w:t>서버</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팜</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간</w:t>
      </w:r>
      <w:r w:rsidRPr="00E43BFB">
        <w:rPr>
          <w:rStyle w:val="Strong"/>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가능하지만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달에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550B36AF" w14:textId="77777777"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lastRenderedPageBreak/>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w:t>
      </w:r>
    </w:p>
    <w:p w14:paraId="2A3DBE87" w14:textId="0466D59D"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계산하는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방법에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상반되는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있더라도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중인</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지원하거나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개수와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그보다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많은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언제든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필요합니다</w:t>
      </w:r>
      <w:r w:rsidRPr="00E43BFB">
        <w:rPr>
          <w:rFonts w:asciiTheme="majorHAnsi" w:eastAsia="Gulim" w:hAnsiTheme="majorHAnsi" w:cstheme="majorHAnsi"/>
          <w:lang w:eastAsia="ko-KR"/>
        </w:rPr>
        <w:t>.</w:t>
      </w:r>
    </w:p>
    <w:p w14:paraId="1DC30A8D" w14:textId="77777777"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w:t>
      </w:r>
    </w:p>
    <w:p w14:paraId="5E787DF7" w14:textId="6B908302" w:rsidR="00156D47" w:rsidRPr="00E43BFB" w:rsidRDefault="00156D47" w:rsidP="00156D47">
      <w:pPr>
        <w:pStyle w:val="PURBody-Indented"/>
        <w:rPr>
          <w:rFonts w:asciiTheme="majorHAnsi" w:eastAsia="Gulim" w:hAnsiTheme="majorHAnsi" w:cstheme="majorHAnsi"/>
          <w:lang w:eastAsia="ko-KR"/>
        </w:rPr>
      </w:pPr>
      <w:r w:rsidRPr="00E43BFB">
        <w:rPr>
          <w:rFonts w:asciiTheme="majorHAnsi" w:eastAsia="Gulim" w:hAnsiTheme="majorHAnsi" w:cstheme="majorHAnsi"/>
          <w:b/>
          <w:lang w:eastAsia="ko-KR"/>
        </w:rPr>
        <w:t>라이선스</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이동성이</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적용되는</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모든</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서버</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소프트웨어</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수만큼의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허용되었으므로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충족할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관계없이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항상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지원하거나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양도된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44B6C8C4" w14:textId="77777777" w:rsidR="000A570B" w:rsidRPr="00E43BFB" w:rsidRDefault="000A570B" w:rsidP="000A570B">
      <w:pPr>
        <w:pStyle w:val="PURBlueStrong"/>
        <w:rPr>
          <w:rFonts w:asciiTheme="majorHAnsi" w:eastAsia="Gulim" w:hAnsiTheme="majorHAnsi" w:cstheme="majorHAnsi"/>
          <w:lang w:eastAsia="ko-KR"/>
        </w:rPr>
      </w:pPr>
      <w:r w:rsidRPr="00E43BFB">
        <w:rPr>
          <w:rStyle w:val="PURBlueStrong-IndentedChar"/>
          <w:rFonts w:asciiTheme="majorHAnsi" w:eastAsia="Gulim" w:hAnsiTheme="majorHAnsi" w:cstheme="majorHAnsi"/>
          <w:smallCaps/>
          <w:lang w:eastAsia="ko-KR"/>
        </w:rPr>
        <w:t>라이선스를</w:t>
      </w:r>
      <w:r w:rsidRPr="00E43BFB">
        <w:rPr>
          <w:rStyle w:val="PURBlueStrong-IndentedChar"/>
          <w:rFonts w:asciiTheme="majorHAnsi" w:eastAsia="Gulim" w:hAnsiTheme="majorHAnsi" w:cstheme="majorHAnsi"/>
          <w:smallCaps/>
          <w:lang w:eastAsia="ko-KR"/>
        </w:rPr>
        <w:t xml:space="preserve"> </w:t>
      </w:r>
      <w:r w:rsidRPr="00E43BFB">
        <w:rPr>
          <w:rStyle w:val="PURBlueStrong-IndentedChar"/>
          <w:rFonts w:asciiTheme="majorHAnsi" w:eastAsia="Gulim" w:hAnsiTheme="majorHAnsi" w:cstheme="majorHAnsi"/>
          <w:smallCaps/>
          <w:lang w:eastAsia="ko-KR"/>
        </w:rPr>
        <w:t>계산하는</w:t>
      </w:r>
      <w:r w:rsidRPr="00E43BFB">
        <w:rPr>
          <w:rStyle w:val="PURBlueStrong-IndentedChar"/>
          <w:rFonts w:asciiTheme="majorHAnsi" w:eastAsia="Gulim" w:hAnsiTheme="majorHAnsi" w:cstheme="majorHAnsi"/>
          <w:smallCaps/>
          <w:lang w:eastAsia="ko-KR"/>
        </w:rPr>
        <w:t xml:space="preserve"> </w:t>
      </w:r>
      <w:r w:rsidRPr="00E43BFB">
        <w:rPr>
          <w:rStyle w:val="PURBlueStrong-IndentedChar"/>
          <w:rFonts w:asciiTheme="majorHAnsi" w:eastAsia="Gulim" w:hAnsiTheme="majorHAnsi" w:cstheme="majorHAnsi"/>
          <w:smallCaps/>
          <w:lang w:eastAsia="ko-KR"/>
        </w:rPr>
        <w:t>다른</w:t>
      </w:r>
      <w:r w:rsidRPr="00E43BFB">
        <w:rPr>
          <w:rStyle w:val="PURBlueStrong-IndentedChar"/>
          <w:rFonts w:asciiTheme="majorHAnsi" w:eastAsia="Gulim" w:hAnsiTheme="majorHAnsi" w:cstheme="majorHAnsi"/>
          <w:smallCaps/>
          <w:lang w:eastAsia="ko-KR"/>
        </w:rPr>
        <w:t xml:space="preserve"> </w:t>
      </w:r>
      <w:r w:rsidRPr="00E43BFB">
        <w:rPr>
          <w:rStyle w:val="PURBlueStrong-IndentedChar"/>
          <w:rFonts w:asciiTheme="majorHAnsi" w:eastAsia="Gulim" w:hAnsiTheme="majorHAnsi" w:cstheme="majorHAnsi"/>
          <w:smallCaps/>
          <w:lang w:eastAsia="ko-KR"/>
        </w:rPr>
        <w:t>방법</w:t>
      </w:r>
    </w:p>
    <w:p w14:paraId="3340D6A1" w14:textId="2C2002A7"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지원하는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계산하는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계산할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방법에서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기반이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스레드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간주되는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무시됩니다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귀하는</w:t>
      </w:r>
    </w:p>
    <w:p w14:paraId="5976A6A5" w14:textId="7DBBAE4F" w:rsidR="000A570B" w:rsidRPr="00E43BFB" w:rsidRDefault="000A570B" w:rsidP="00EC27E9">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언제든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p>
    <w:p w14:paraId="37E3DEB6" w14:textId="77777777" w:rsidR="000A570B" w:rsidRPr="00E43BFB" w:rsidRDefault="000A570B" w:rsidP="00EC27E9">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언제든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3BE3ACA2" w14:textId="1CA9EBE9" w:rsidR="000A570B" w:rsidRPr="00E43BFB" w:rsidRDefault="008156D4" w:rsidP="00316AD6">
      <w:pPr>
        <w:pStyle w:val="PURBullet"/>
        <w:numPr>
          <w:ilvl w:val="0"/>
          <w:numId w:val="0"/>
        </w:numPr>
        <w:jc w:val="right"/>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28628564" w14:textId="77777777" w:rsidR="000A570B" w:rsidRPr="00E43BFB" w:rsidRDefault="005F6596" w:rsidP="000A570B">
      <w:pPr>
        <w:pStyle w:val="PURHeading1"/>
        <w:rPr>
          <w:rFonts w:asciiTheme="majorHAnsi" w:eastAsia="Gulim" w:hAnsiTheme="majorHAnsi" w:cstheme="majorHAnsi"/>
          <w:lang w:eastAsia="ko-KR"/>
        </w:rPr>
      </w:pP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p>
    <w:p w14:paraId="76186B76" w14:textId="77777777" w:rsidR="000A570B" w:rsidRPr="00E43BFB" w:rsidRDefault="000A570B" w:rsidP="000A570B">
      <w:pPr>
        <w:pStyle w:val="PURProductName"/>
        <w:rPr>
          <w:rFonts w:asciiTheme="majorHAnsi" w:eastAsia="Gulim" w:hAnsiTheme="majorHAnsi" w:cstheme="majorHAnsi"/>
          <w:lang w:val="fr-FR"/>
        </w:rPr>
      </w:pPr>
      <w:bookmarkStart w:id="55" w:name="_Toc297828693"/>
      <w:bookmarkStart w:id="56" w:name="_Toc297883448"/>
      <w:bookmarkStart w:id="57" w:name="_Toc299531301"/>
      <w:bookmarkStart w:id="58" w:name="_Toc299531409"/>
      <w:bookmarkStart w:id="59" w:name="_Toc299531517"/>
      <w:bookmarkStart w:id="60" w:name="_Toc299957126"/>
      <w:bookmarkStart w:id="61" w:name="_Toc346536835"/>
      <w:bookmarkStart w:id="62" w:name="_Toc339280302"/>
      <w:bookmarkStart w:id="63" w:name="_Toc339280364"/>
      <w:bookmarkStart w:id="64" w:name="_Toc363552773"/>
      <w:bookmarkStart w:id="65" w:name="_Toc363552838"/>
      <w:bookmarkStart w:id="66" w:name="_Toc378682218"/>
      <w:bookmarkStart w:id="67" w:name="_Toc378682238"/>
      <w:bookmarkStart w:id="68" w:name="_Toc371268250"/>
      <w:bookmarkStart w:id="69" w:name="_Toc371268317"/>
      <w:bookmarkStart w:id="70" w:name="_Toc379278453"/>
      <w:bookmarkStart w:id="71" w:name="_Toc379278517"/>
      <w:bookmarkStart w:id="72" w:name="_Toc388538759"/>
      <w:bookmarkStart w:id="73" w:name="_Toc388544218"/>
      <w:r w:rsidRPr="00E43BFB">
        <w:rPr>
          <w:rFonts w:asciiTheme="majorHAnsi" w:eastAsia="Gulim" w:hAnsiTheme="majorHAnsi" w:cstheme="majorHAnsi"/>
          <w:lang w:val="fr-FR"/>
        </w:rPr>
        <w:t>Core Infrastructure Server Suite Datacenter</w:t>
      </w:r>
      <w:bookmarkEnd w:id="55"/>
      <w:bookmarkEnd w:id="56"/>
      <w:bookmarkEnd w:id="57"/>
      <w:bookmarkEnd w:id="58"/>
      <w:bookmarkEnd w:id="59"/>
      <w:bookmarkEnd w:id="60"/>
      <w:bookmarkEnd w:id="61"/>
      <w:bookmarkEnd w:id="62"/>
      <w:bookmarkEnd w:id="63"/>
      <w:bookmarkEnd w:id="64"/>
      <w:bookmarkEnd w:id="65"/>
      <w:bookmarkEnd w:id="66"/>
      <w:bookmarkEnd w:id="67"/>
      <w:bookmarkEnd w:id="68"/>
      <w:bookmarkEnd w:id="69"/>
      <w:bookmarkEnd w:id="70"/>
      <w:bookmarkEnd w:id="71"/>
      <w:bookmarkEnd w:id="72"/>
      <w:bookmarkEnd w:id="73"/>
      <w:r w:rsidRPr="00E43BFB">
        <w:rPr>
          <w:rFonts w:asciiTheme="majorHAnsi" w:eastAsia="Gulim" w:hAnsiTheme="majorHAnsi" w:cstheme="majorHAnsi"/>
        </w:rPr>
        <w:fldChar w:fldCharType="begin"/>
      </w:r>
      <w:r w:rsidRPr="00E43BFB">
        <w:rPr>
          <w:rFonts w:asciiTheme="majorHAnsi" w:eastAsia="Gulim" w:hAnsiTheme="majorHAnsi" w:cstheme="majorHAnsi"/>
          <w:lang w:val="fr-FR"/>
        </w:rPr>
        <w:instrText>XE "Core Infrastructure Server Suite Datacenter"</w:instrText>
      </w:r>
      <w:r w:rsidRPr="00E43BFB">
        <w:rPr>
          <w:rFonts w:asciiTheme="majorHAnsi" w:eastAsia="Gulim" w:hAnsiTheme="majorHAnsi" w:cstheme="majorHAnsi"/>
        </w:rPr>
        <w:fldChar w:fldCharType="end"/>
      </w:r>
    </w:p>
    <w:p w14:paraId="21DF7CEA" w14:textId="77777777" w:rsidR="000A570B" w:rsidRPr="00E43BFB" w:rsidRDefault="000A570B" w:rsidP="000A570B">
      <w:pPr>
        <w:spacing w:line="240" w:lineRule="exact"/>
        <w:rPr>
          <w:rFonts w:asciiTheme="majorHAnsi" w:eastAsia="Gulim" w:hAnsiTheme="majorHAnsi" w:cstheme="majorHAnsi"/>
          <w:lang w:eastAsia="ko-KR"/>
        </w:rPr>
      </w:pPr>
      <w:r w:rsidRPr="00E43BFB">
        <w:rPr>
          <w:rFonts w:asciiTheme="majorHAnsi" w:eastAsia="Gulim" w:hAnsiTheme="majorHAnsi" w:cstheme="majorHAnsi"/>
          <w:color w:val="auto"/>
          <w:sz w:val="12"/>
          <w:lang w:eastAsia="ko-KR"/>
        </w:rPr>
        <w:t>본</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제품</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사용</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시</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적용되는</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조건은</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공통</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본</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모델의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일반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및</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다음의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제품별</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조건입니다</w:t>
      </w:r>
      <w:r w:rsidRPr="00E43BFB">
        <w:rPr>
          <w:rFonts w:asciiTheme="majorHAnsi" w:eastAsia="Gulim" w:hAnsiTheme="majorHAnsi" w:cstheme="majorHAnsi"/>
          <w:color w:val="auto"/>
          <w:sz w:val="12"/>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E43BFB" w14:paraId="7A7706AD" w14:textId="77777777" w:rsidTr="00AE7BEF">
        <w:tc>
          <w:tcPr>
            <w:tcW w:w="2477" w:type="pct"/>
          </w:tcPr>
          <w:p w14:paraId="15C7E35E" w14:textId="7A9BB2E1" w:rsidR="000A570B" w:rsidRPr="00E43BFB" w:rsidRDefault="005E52C7" w:rsidP="00AE7BEF">
            <w:pPr>
              <w:spacing w:after="0"/>
              <w:rPr>
                <w:rFonts w:asciiTheme="majorHAnsi" w:eastAsia="Gulim" w:hAnsiTheme="majorHAnsi" w:cstheme="majorHAnsi"/>
                <w:color w:val="404040" w:themeColor="text1" w:themeTint="BF"/>
                <w:sz w:val="18"/>
                <w:lang w:eastAsia="ko-KR"/>
              </w:rPr>
            </w:pPr>
            <w:r w:rsidRPr="00E43BFB">
              <w:rPr>
                <w:rFonts w:asciiTheme="majorHAnsi" w:eastAsia="Gulim" w:hAnsiTheme="majorHAnsi" w:cstheme="majorHAnsi"/>
                <w:color w:val="404040" w:themeColor="text1" w:themeTint="BF"/>
                <w:sz w:val="18"/>
                <w:lang w:eastAsia="ko-KR"/>
              </w:rPr>
              <w:t>서버</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팜의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라이선스</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이동성</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b/>
                <w:color w:val="404040" w:themeColor="text1" w:themeTint="BF"/>
                <w:sz w:val="18"/>
                <w:lang w:eastAsia="ko-KR"/>
              </w:rPr>
              <w:t>없음</w:t>
            </w:r>
            <w:r w:rsidRPr="00E43BFB">
              <w:rPr>
                <w:rFonts w:asciiTheme="majorHAnsi" w:eastAsia="Gulim" w:hAnsiTheme="majorHAnsi" w:cstheme="majorHAnsi"/>
                <w:b/>
                <w:color w:val="404040" w:themeColor="text1" w:themeTint="BF"/>
                <w:sz w:val="18"/>
                <w:lang w:eastAsia="ko-KR"/>
              </w:rPr>
              <w:t xml:space="preserve"> </w:t>
            </w:r>
          </w:p>
        </w:tc>
        <w:tc>
          <w:tcPr>
            <w:tcW w:w="2523" w:type="pct"/>
          </w:tcPr>
          <w:p w14:paraId="306A5621" w14:textId="77777777" w:rsidR="000A570B" w:rsidRPr="00E43BFB" w:rsidRDefault="000A570B" w:rsidP="00AE7BEF">
            <w:pPr>
              <w:spacing w:after="0"/>
              <w:rPr>
                <w:rFonts w:asciiTheme="majorHAnsi" w:eastAsia="Gulim" w:hAnsiTheme="majorHAnsi" w:cstheme="majorHAnsi"/>
                <w:color w:val="404040" w:themeColor="text1" w:themeTint="BF"/>
                <w:sz w:val="18"/>
              </w:rPr>
            </w:pPr>
            <w:r w:rsidRPr="00E43BFB">
              <w:rPr>
                <w:rFonts w:asciiTheme="majorHAnsi" w:eastAsia="Gulim" w:hAnsiTheme="majorHAnsi" w:cstheme="majorHAnsi"/>
                <w:color w:val="404040" w:themeColor="text1" w:themeTint="BF"/>
                <w:sz w:val="18"/>
              </w:rPr>
              <w:t>해당</w:t>
            </w:r>
            <w:r w:rsidRPr="00E43BFB">
              <w:rPr>
                <w:rFonts w:asciiTheme="majorHAnsi" w:eastAsia="Gulim" w:hAnsiTheme="majorHAnsi" w:cstheme="majorHAnsi"/>
                <w:color w:val="404040" w:themeColor="text1" w:themeTint="BF"/>
                <w:sz w:val="18"/>
              </w:rPr>
              <w:t xml:space="preserve"> </w:t>
            </w:r>
            <w:r w:rsidRPr="00E43BFB">
              <w:rPr>
                <w:rFonts w:asciiTheme="majorHAnsi" w:eastAsia="Gulim" w:hAnsiTheme="majorHAnsi" w:cstheme="majorHAnsi"/>
                <w:color w:val="404040" w:themeColor="text1" w:themeTint="BF"/>
                <w:sz w:val="18"/>
              </w:rPr>
              <w:t>통지</w:t>
            </w:r>
            <w:r w:rsidRPr="00E43BFB">
              <w:rPr>
                <w:rFonts w:asciiTheme="majorHAnsi" w:eastAsia="Gulim" w:hAnsiTheme="majorHAnsi" w:cstheme="majorHAnsi"/>
                <w:color w:val="404040" w:themeColor="text1" w:themeTint="BF"/>
                <w:sz w:val="18"/>
              </w:rPr>
              <w:t xml:space="preserve"> </w:t>
            </w:r>
            <w:r w:rsidRPr="00E43BFB">
              <w:rPr>
                <w:rFonts w:asciiTheme="majorHAnsi" w:eastAsia="Gulim" w:hAnsiTheme="majorHAnsi" w:cstheme="majorHAnsi"/>
                <w:color w:val="404040" w:themeColor="text1" w:themeTint="BF"/>
                <w:sz w:val="18"/>
              </w:rPr>
              <w:t>참조</w:t>
            </w:r>
            <w:r w:rsidRPr="00E43BFB">
              <w:rPr>
                <w:rFonts w:asciiTheme="majorHAnsi" w:eastAsia="Gulim" w:hAnsiTheme="majorHAnsi" w:cstheme="majorHAnsi"/>
                <w:color w:val="404040" w:themeColor="text1" w:themeTint="BF"/>
                <w:sz w:val="18"/>
              </w:rPr>
              <w:t xml:space="preserve">: </w:t>
            </w:r>
            <w:r w:rsidRPr="00E43BFB">
              <w:rPr>
                <w:rFonts w:asciiTheme="majorHAnsi" w:eastAsia="Gulim" w:hAnsiTheme="majorHAnsi" w:cstheme="majorHAnsi"/>
                <w:b/>
                <w:color w:val="404040" w:themeColor="text1" w:themeTint="BF"/>
                <w:sz w:val="18"/>
              </w:rPr>
              <w:t>없음</w:t>
            </w:r>
          </w:p>
        </w:tc>
      </w:tr>
      <w:tr w:rsidR="000A570B" w:rsidRPr="00E43BFB" w14:paraId="3964E43A" w14:textId="77777777" w:rsidTr="00AE7BEF">
        <w:tc>
          <w:tcPr>
            <w:tcW w:w="2477" w:type="pct"/>
          </w:tcPr>
          <w:p w14:paraId="4348211F" w14:textId="77777777" w:rsidR="000A570B" w:rsidRPr="00E43BFB" w:rsidRDefault="000A570B" w:rsidP="00AE7BEF">
            <w:pPr>
              <w:spacing w:after="0"/>
              <w:rPr>
                <w:rFonts w:asciiTheme="majorHAnsi" w:eastAsia="Gulim" w:hAnsiTheme="majorHAnsi" w:cstheme="majorHAnsi"/>
                <w:color w:val="404040" w:themeColor="text1" w:themeTint="BF"/>
                <w:sz w:val="18"/>
                <w:lang w:eastAsia="ko-KR"/>
              </w:rPr>
            </w:pPr>
            <w:r w:rsidRPr="00E43BFB">
              <w:rPr>
                <w:rFonts w:asciiTheme="majorHAnsi" w:eastAsia="Gulim" w:hAnsiTheme="majorHAnsi" w:cstheme="majorHAnsi"/>
                <w:color w:val="404040" w:themeColor="text1" w:themeTint="BF"/>
                <w:sz w:val="18"/>
                <w:lang w:eastAsia="ko-KR"/>
              </w:rPr>
              <w:t>클라이언트</w:t>
            </w:r>
            <w:r w:rsidRPr="00E43BFB">
              <w:rPr>
                <w:rFonts w:asciiTheme="majorHAnsi" w:eastAsia="Gulim" w:hAnsiTheme="majorHAnsi" w:cstheme="majorHAnsi"/>
                <w:color w:val="404040" w:themeColor="text1" w:themeTint="BF"/>
                <w:sz w:val="18"/>
                <w:lang w:eastAsia="ko-KR"/>
              </w:rPr>
              <w:t>/</w:t>
            </w:r>
            <w:r w:rsidRPr="00E43BFB">
              <w:rPr>
                <w:rFonts w:asciiTheme="majorHAnsi" w:eastAsia="Gulim" w:hAnsiTheme="majorHAnsi" w:cstheme="majorHAnsi"/>
                <w:color w:val="404040" w:themeColor="text1" w:themeTint="BF"/>
                <w:sz w:val="18"/>
                <w:lang w:eastAsia="ko-KR"/>
              </w:rPr>
              <w:t>추가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소프트웨어</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b/>
                <w:color w:val="404040" w:themeColor="text1" w:themeTint="BF"/>
                <w:sz w:val="18"/>
                <w:lang w:eastAsia="ko-KR"/>
              </w:rPr>
              <w:t>없음</w:t>
            </w:r>
          </w:p>
        </w:tc>
        <w:tc>
          <w:tcPr>
            <w:tcW w:w="2523" w:type="pct"/>
          </w:tcPr>
          <w:p w14:paraId="412B68EB" w14:textId="77777777" w:rsidR="000A570B" w:rsidRPr="00E43BFB" w:rsidRDefault="000A570B" w:rsidP="00AE7BEF">
            <w:pPr>
              <w:spacing w:after="0"/>
              <w:rPr>
                <w:rFonts w:asciiTheme="majorHAnsi" w:eastAsia="Gulim" w:hAnsiTheme="majorHAnsi" w:cstheme="majorHAnsi"/>
                <w:color w:val="404040" w:themeColor="text1" w:themeTint="BF"/>
                <w:sz w:val="18"/>
                <w:lang w:eastAsia="ko-KR"/>
              </w:rPr>
            </w:pPr>
          </w:p>
        </w:tc>
      </w:tr>
    </w:tbl>
    <w:p w14:paraId="6E944B47" w14:textId="77777777" w:rsidR="000A570B" w:rsidRPr="00E43BFB" w:rsidRDefault="000A570B" w:rsidP="000A570B">
      <w:pPr>
        <w:pStyle w:val="PURADDITIONALTERMSHEADERMB"/>
        <w:rPr>
          <w:rFonts w:asciiTheme="majorHAnsi" w:eastAsia="Gulim" w:hAnsiTheme="majorHAnsi" w:cstheme="majorHAnsi"/>
          <w:lang w:eastAsia="ko-KR"/>
        </w:rPr>
      </w:pP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 xml:space="preserve">: </w:t>
      </w:r>
    </w:p>
    <w:p w14:paraId="4A18C433" w14:textId="77777777"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Product Suite</w:t>
      </w:r>
    </w:p>
    <w:p w14:paraId="332BB776" w14:textId="12B0631A"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Core Infrastructure Server Suite Datacenter</w:t>
      </w:r>
      <w:r w:rsidRPr="00E43BFB">
        <w:rPr>
          <w:rFonts w:asciiTheme="majorHAnsi" w:eastAsia="Gulim" w:hAnsiTheme="majorHAnsi" w:cstheme="majorHAnsi"/>
          <w:lang w:eastAsia="ko-KR"/>
        </w:rPr>
        <w:t>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여러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자격이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2F2A0907" w14:textId="72638313"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Core Infrastructure Server Suite Datacenter</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일련의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아닙니다</w:t>
      </w:r>
      <w:r w:rsidRPr="00E43BFB">
        <w:rPr>
          <w:rFonts w:asciiTheme="majorHAnsi" w:eastAsia="Gulim" w:hAnsiTheme="majorHAnsi" w:cstheme="majorHAnsi"/>
          <w:lang w:eastAsia="ko-KR"/>
        </w:rPr>
        <w:t>.</w:t>
      </w:r>
    </w:p>
    <w:p w14:paraId="7AA91F3E" w14:textId="77777777" w:rsidR="000A570B" w:rsidRPr="00E43BFB" w:rsidRDefault="000A570B" w:rsidP="000A570B">
      <w:pPr>
        <w:pStyle w:val="PURBlueStrong"/>
        <w:rPr>
          <w:rFonts w:asciiTheme="majorHAnsi" w:eastAsia="Gulim" w:hAnsiTheme="majorHAnsi" w:cstheme="majorHAnsi"/>
          <w:lang w:val="fr-FR"/>
        </w:rPr>
      </w:pPr>
      <w:r w:rsidRPr="00E43BFB">
        <w:rPr>
          <w:rFonts w:asciiTheme="majorHAnsi" w:eastAsia="Gulim" w:hAnsiTheme="majorHAnsi" w:cstheme="majorHAnsi"/>
          <w:lang w:val="fr-FR"/>
        </w:rPr>
        <w:t>Core Infrastructure Server(CIS) Suite Datacenter</w:t>
      </w:r>
    </w:p>
    <w:p w14:paraId="45207539" w14:textId="10C7D61C" w:rsidR="000A570B" w:rsidRPr="00E43BFB" w:rsidRDefault="000A570B" w:rsidP="007F33D0">
      <w:pPr>
        <w:ind w:left="270"/>
        <w:rPr>
          <w:rFonts w:asciiTheme="majorHAnsi" w:eastAsia="Gulim" w:hAnsiTheme="majorHAnsi" w:cstheme="majorHAnsi"/>
          <w:lang w:eastAsia="ko-KR"/>
        </w:rPr>
      </w:pPr>
      <w:r w:rsidRPr="00E43BFB">
        <w:rPr>
          <w:rFonts w:asciiTheme="majorHAnsi" w:eastAsia="Gulim" w:hAnsiTheme="majorHAnsi" w:cstheme="majorHAnsi"/>
          <w:b/>
          <w:color w:val="404040" w:themeColor="text1" w:themeTint="BF"/>
          <w:sz w:val="18"/>
          <w:lang w:eastAsia="ko-KR"/>
        </w:rPr>
        <w:t>용어</w:t>
      </w:r>
      <w:r w:rsidRPr="00E43BFB">
        <w:rPr>
          <w:rFonts w:asciiTheme="majorHAnsi" w:eastAsia="Gulim" w:hAnsiTheme="majorHAnsi" w:cstheme="majorHAnsi"/>
          <w:b/>
          <w:color w:val="404040" w:themeColor="text1" w:themeTint="BF"/>
          <w:sz w:val="18"/>
          <w:lang w:eastAsia="ko-KR"/>
        </w:rPr>
        <w:t xml:space="preserve"> </w:t>
      </w:r>
      <w:r w:rsidRPr="00E43BFB">
        <w:rPr>
          <w:rFonts w:asciiTheme="majorHAnsi" w:eastAsia="Gulim" w:hAnsiTheme="majorHAnsi" w:cstheme="majorHAnsi"/>
          <w:b/>
          <w:color w:val="404040" w:themeColor="text1" w:themeTint="BF"/>
          <w:sz w:val="18"/>
          <w:lang w:eastAsia="ko-KR"/>
        </w:rPr>
        <w:t>정의</w:t>
      </w:r>
      <w:r w:rsidRPr="00E43BFB">
        <w:rPr>
          <w:rFonts w:asciiTheme="majorHAnsi" w:eastAsia="Gulim" w:hAnsiTheme="majorHAnsi" w:cstheme="majorHAnsi"/>
          <w:b/>
          <w:color w:val="404040" w:themeColor="text1" w:themeTint="BF"/>
          <w:sz w:val="18"/>
          <w:lang w:eastAsia="ko-KR"/>
        </w:rPr>
        <w:t>.</w:t>
      </w:r>
      <w:r w:rsidRPr="00E43BFB">
        <w:rPr>
          <w:rFonts w:asciiTheme="majorHAnsi" w:eastAsia="Gulim" w:hAnsiTheme="majorHAnsi" w:cstheme="majorHAnsi"/>
          <w:color w:val="404040" w:themeColor="text1" w:themeTint="BF"/>
          <w:sz w:val="18"/>
          <w:lang w:eastAsia="ko-KR"/>
        </w:rPr>
        <w:t xml:space="preserve"> CIS Suite Datacenter </w:t>
      </w:r>
      <w:r w:rsidRPr="00E43BFB">
        <w:rPr>
          <w:rFonts w:asciiTheme="majorHAnsi" w:eastAsia="Gulim" w:hAnsiTheme="majorHAnsi" w:cstheme="majorHAnsi"/>
          <w:color w:val="404040" w:themeColor="text1" w:themeTint="BF"/>
          <w:sz w:val="18"/>
          <w:lang w:eastAsia="ko-KR"/>
        </w:rPr>
        <w:t>라이선스에서</w:t>
      </w:r>
      <w:r w:rsidRPr="00E43BFB">
        <w:rPr>
          <w:rFonts w:asciiTheme="majorHAnsi" w:eastAsia="Gulim" w:hAnsiTheme="majorHAnsi" w:cstheme="majorHAnsi"/>
          <w:color w:val="404040" w:themeColor="text1" w:themeTint="BF"/>
          <w:sz w:val="18"/>
          <w:lang w:eastAsia="ko-KR"/>
        </w:rPr>
        <w:t xml:space="preserve"> </w:t>
      </w:r>
      <w:r w:rsidR="007F33D0" w:rsidRPr="007F33D0">
        <w:rPr>
          <w:rFonts w:ascii="Gulim" w:eastAsia="Gulim" w:hAnsi="Gulim" w:cstheme="majorHAnsi"/>
          <w:color w:val="404040" w:themeColor="text1" w:themeTint="BF"/>
          <w:sz w:val="18"/>
          <w:lang w:eastAsia="ko-KR"/>
        </w:rPr>
        <w:t>"</w:t>
      </w:r>
      <w:r w:rsidRPr="00E43BFB">
        <w:rPr>
          <w:rFonts w:asciiTheme="majorHAnsi" w:eastAsia="Gulim" w:hAnsiTheme="majorHAnsi" w:cstheme="majorHAnsi"/>
          <w:color w:val="404040" w:themeColor="text1" w:themeTint="BF"/>
          <w:sz w:val="18"/>
          <w:lang w:eastAsia="ko-KR"/>
        </w:rPr>
        <w:t>Core Infrastructure Server(</w:t>
      </w:r>
      <w:r w:rsidR="007F33D0" w:rsidRPr="007C19C6">
        <w:rPr>
          <w:rFonts w:eastAsia="Gulim" w:cs="Arial"/>
          <w:color w:val="404040" w:themeColor="text1" w:themeTint="BF"/>
          <w:sz w:val="18"/>
          <w:lang w:eastAsia="ko-KR"/>
        </w:rPr>
        <w:t>"</w:t>
      </w:r>
      <w:r w:rsidRPr="00E43BFB">
        <w:rPr>
          <w:rFonts w:asciiTheme="majorHAnsi" w:eastAsia="Gulim" w:hAnsiTheme="majorHAnsi" w:cstheme="majorHAnsi"/>
          <w:color w:val="404040" w:themeColor="text1" w:themeTint="BF"/>
          <w:sz w:val="18"/>
          <w:lang w:eastAsia="ko-KR"/>
        </w:rPr>
        <w:t>CIS</w:t>
      </w:r>
      <w:r w:rsidR="007F33D0" w:rsidRPr="007C19C6">
        <w:rPr>
          <w:rFonts w:eastAsia="Gulim" w:cs="Arial"/>
          <w:color w:val="404040" w:themeColor="text1" w:themeTint="BF"/>
          <w:sz w:val="18"/>
          <w:lang w:eastAsia="ko-KR"/>
        </w:rPr>
        <w:t>"</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소프트웨어</w:t>
      </w:r>
      <w:r w:rsidR="007F33D0" w:rsidRPr="007F33D0">
        <w:rPr>
          <w:rFonts w:ascii="Gulim" w:eastAsia="Gulim" w:hAnsi="Gulim" w:cstheme="majorHAnsi"/>
          <w:color w:val="404040" w:themeColor="text1" w:themeTint="BF"/>
          <w:sz w:val="18"/>
          <w:lang w:eastAsia="ko-KR"/>
        </w:rPr>
        <w:t>"</w:t>
      </w:r>
      <w:r w:rsidRPr="00E43BFB">
        <w:rPr>
          <w:rFonts w:asciiTheme="majorHAnsi" w:eastAsia="Gulim" w:hAnsiTheme="majorHAnsi" w:cstheme="majorHAnsi"/>
          <w:color w:val="404040" w:themeColor="text1" w:themeTint="BF"/>
          <w:sz w:val="18"/>
          <w:lang w:eastAsia="ko-KR"/>
        </w:rPr>
        <w:t>는</w:t>
      </w:r>
      <w:r w:rsidRPr="00E43BFB">
        <w:rPr>
          <w:rFonts w:asciiTheme="majorHAnsi" w:eastAsia="Gulim" w:hAnsiTheme="majorHAnsi" w:cstheme="majorHAnsi"/>
          <w:color w:val="404040" w:themeColor="text1" w:themeTint="BF"/>
          <w:sz w:val="18"/>
          <w:lang w:eastAsia="ko-KR"/>
        </w:rPr>
        <w:t xml:space="preserve"> CIS Suite Datacenter </w:t>
      </w:r>
      <w:r w:rsidRPr="00E43BFB">
        <w:rPr>
          <w:rFonts w:asciiTheme="majorHAnsi" w:eastAsia="Gulim" w:hAnsiTheme="majorHAnsi" w:cstheme="majorHAnsi"/>
          <w:color w:val="404040" w:themeColor="text1" w:themeTint="BF"/>
          <w:sz w:val="18"/>
          <w:lang w:eastAsia="ko-KR"/>
        </w:rPr>
        <w:t>라이선스에</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따라</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사용</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액세스</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또는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관리</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권한이</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허여된</w:t>
      </w:r>
      <w:r w:rsidRPr="00E43BFB">
        <w:rPr>
          <w:rFonts w:asciiTheme="majorHAnsi" w:eastAsia="Gulim" w:hAnsiTheme="majorHAnsi" w:cstheme="majorHAnsi"/>
          <w:color w:val="404040" w:themeColor="text1" w:themeTint="BF"/>
          <w:sz w:val="18"/>
          <w:lang w:eastAsia="ko-KR"/>
        </w:rPr>
        <w:t xml:space="preserve"> Microsoft </w:t>
      </w:r>
      <w:r w:rsidRPr="00E43BFB">
        <w:rPr>
          <w:rFonts w:asciiTheme="majorHAnsi" w:eastAsia="Gulim" w:hAnsiTheme="majorHAnsi" w:cstheme="majorHAnsi"/>
          <w:color w:val="404040" w:themeColor="text1" w:themeTint="BF"/>
          <w:sz w:val="18"/>
          <w:lang w:eastAsia="ko-KR"/>
        </w:rPr>
        <w:t>소프트웨어입니다</w:t>
      </w:r>
      <w:r w:rsidRPr="00E43BFB">
        <w:rPr>
          <w:rFonts w:asciiTheme="majorHAnsi" w:eastAsia="Gulim" w:hAnsiTheme="majorHAnsi" w:cstheme="majorHAnsi"/>
          <w:color w:val="404040" w:themeColor="text1" w:themeTint="BF"/>
          <w:sz w:val="18"/>
          <w:lang w:eastAsia="ko-KR"/>
        </w:rPr>
        <w:t xml:space="preserve">. CIS </w:t>
      </w:r>
      <w:r w:rsidRPr="00E43BFB">
        <w:rPr>
          <w:rFonts w:asciiTheme="majorHAnsi" w:eastAsia="Gulim" w:hAnsiTheme="majorHAnsi" w:cstheme="majorHAnsi"/>
          <w:color w:val="404040" w:themeColor="text1" w:themeTint="BF"/>
          <w:sz w:val="18"/>
          <w:lang w:eastAsia="ko-KR"/>
        </w:rPr>
        <w:t>소프트웨어에는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사용할</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있는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소프트웨어의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최신</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버전</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및</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모든</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이전</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버전이</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포함됩니다</w:t>
      </w:r>
      <w:r w:rsidRPr="00E43BFB">
        <w:rPr>
          <w:rFonts w:asciiTheme="majorHAnsi" w:eastAsia="Gulim" w:hAnsiTheme="majorHAnsi" w:cstheme="majorHAnsi"/>
          <w:color w:val="404040" w:themeColor="text1" w:themeTint="BF"/>
          <w:sz w:val="18"/>
          <w:lang w:eastAsia="ko-KR"/>
        </w:rPr>
        <w:t>.</w:t>
      </w:r>
    </w:p>
    <w:p w14:paraId="1272E742" w14:textId="77777777" w:rsidR="00570135" w:rsidRPr="00E43BFB" w:rsidRDefault="00570135" w:rsidP="00570135">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사용권</w:t>
      </w:r>
    </w:p>
    <w:p w14:paraId="5D1E7F14" w14:textId="3AD76F06" w:rsidR="00570135" w:rsidRPr="00E43BFB" w:rsidRDefault="00570135" w:rsidP="002448BE">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CIS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수정된</w:t>
      </w:r>
      <w:r w:rsidRPr="00E43BFB">
        <w:rPr>
          <w:rFonts w:asciiTheme="majorHAnsi" w:eastAsia="Gulim" w:hAnsiTheme="majorHAnsi" w:cstheme="majorHAnsi"/>
          <w:lang w:eastAsia="ko-KR"/>
        </w:rPr>
        <w:t xml:space="preserve">, CIS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 xml:space="preserve">. CIS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75FE13A1" w14:textId="77777777" w:rsidR="00570135" w:rsidRPr="00E43BFB" w:rsidRDefault="00570135" w:rsidP="00570135">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CIS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포함됩니다</w:t>
      </w:r>
      <w:r w:rsidRPr="00E43BFB">
        <w:rPr>
          <w:rFonts w:asciiTheme="majorHAnsi" w:eastAsia="Gulim" w:hAnsiTheme="majorHAnsi" w:cstheme="majorHAnsi"/>
          <w:lang w:eastAsia="ko-KR"/>
        </w:rPr>
        <w:t>.</w:t>
      </w:r>
    </w:p>
    <w:p w14:paraId="2F4400E0" w14:textId="08219576" w:rsidR="00570135" w:rsidRPr="00E43BFB" w:rsidRDefault="00830DCA" w:rsidP="003B5A77">
      <w:pPr>
        <w:pStyle w:val="PURBullet-Indented"/>
        <w:numPr>
          <w:ilvl w:val="0"/>
          <w:numId w:val="7"/>
        </w:numPr>
        <w:rPr>
          <w:rFonts w:asciiTheme="majorHAnsi" w:eastAsia="Gulim" w:hAnsiTheme="majorHAnsi" w:cstheme="majorHAnsi"/>
        </w:rPr>
      </w:pPr>
      <w:r w:rsidRPr="00E43BFB">
        <w:rPr>
          <w:rFonts w:asciiTheme="majorHAnsi" w:eastAsia="Gulim" w:hAnsiTheme="majorHAnsi" w:cstheme="majorHAnsi"/>
        </w:rPr>
        <w:t>Windows Server Datacenter</w:t>
      </w:r>
    </w:p>
    <w:p w14:paraId="5EE24EBD" w14:textId="653FB197" w:rsidR="00570135" w:rsidRPr="00E43BFB" w:rsidRDefault="00830DCA" w:rsidP="003B5A77">
      <w:pPr>
        <w:pStyle w:val="PURBullet-Indented"/>
        <w:numPr>
          <w:ilvl w:val="0"/>
          <w:numId w:val="7"/>
        </w:numPr>
        <w:rPr>
          <w:rFonts w:asciiTheme="majorHAnsi" w:eastAsia="Gulim" w:hAnsiTheme="majorHAnsi" w:cstheme="majorHAnsi"/>
        </w:rPr>
      </w:pPr>
      <w:r w:rsidRPr="00E43BFB">
        <w:rPr>
          <w:rFonts w:asciiTheme="majorHAnsi" w:eastAsia="Gulim" w:hAnsiTheme="majorHAnsi" w:cstheme="majorHAnsi"/>
        </w:rPr>
        <w:t>System Center Datacenter</w:t>
      </w:r>
    </w:p>
    <w:p w14:paraId="2AF39FCC" w14:textId="1735ABA1" w:rsidR="00570135" w:rsidRPr="00E43BFB" w:rsidRDefault="00570135" w:rsidP="00570135">
      <w:pPr>
        <w:pStyle w:val="PURBody-Indented"/>
        <w:rPr>
          <w:rFonts w:asciiTheme="majorHAnsi" w:eastAsia="Gulim" w:hAnsiTheme="majorHAnsi" w:cstheme="majorHAnsi"/>
          <w:lang w:eastAsia="ko-KR"/>
        </w:rPr>
      </w:pPr>
      <w:r w:rsidRPr="00E43BFB">
        <w:rPr>
          <w:rFonts w:asciiTheme="majorHAnsi" w:eastAsia="Gulim" w:hAnsiTheme="majorHAnsi" w:cstheme="majorHAnsi"/>
          <w:b/>
          <w:lang w:eastAsia="ko-KR"/>
        </w:rPr>
        <w:t xml:space="preserve">Windows Server Datacenter: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OSE) </w:t>
      </w:r>
      <w:r w:rsidRPr="00E43BFB">
        <w:rPr>
          <w:rFonts w:asciiTheme="majorHAnsi" w:eastAsia="Gulim" w:hAnsiTheme="majorHAnsi" w:cstheme="majorHAnsi"/>
          <w:lang w:eastAsia="ko-KR"/>
        </w:rPr>
        <w:t>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관계없이</w:t>
      </w:r>
      <w:r w:rsidRPr="00E43BFB">
        <w:rPr>
          <w:rFonts w:asciiTheme="majorHAnsi" w:eastAsia="Gulim" w:hAnsiTheme="majorHAnsi" w:cstheme="majorHAnsi"/>
          <w:lang w:eastAsia="ko-KR"/>
        </w:rPr>
        <w:t xml:space="preserve"> Windows Server Datacenter</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수량</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5F46279B" w14:textId="46D3A4C8" w:rsidR="00570135" w:rsidRPr="00E43BFB" w:rsidRDefault="00570135" w:rsidP="00F66E80">
      <w:pPr>
        <w:pStyle w:val="PURBody-Indented"/>
        <w:keepNext/>
        <w:keepLines/>
        <w:ind w:left="274"/>
        <w:rPr>
          <w:rFonts w:asciiTheme="majorHAnsi" w:eastAsia="Gulim" w:hAnsiTheme="majorHAnsi" w:cstheme="majorHAnsi"/>
          <w:lang w:eastAsia="ko-KR"/>
        </w:rPr>
      </w:pPr>
      <w:r w:rsidRPr="00E43BFB">
        <w:rPr>
          <w:rFonts w:asciiTheme="majorHAnsi" w:eastAsia="Gulim" w:hAnsiTheme="majorHAnsi" w:cstheme="majorHAnsi"/>
          <w:b/>
          <w:lang w:eastAsia="ko-KR"/>
        </w:rPr>
        <w:lastRenderedPageBreak/>
        <w:t>관리</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라이선스</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할당된</w:t>
      </w:r>
      <w:r w:rsidRPr="00E43BFB">
        <w:rPr>
          <w:rFonts w:asciiTheme="majorHAnsi" w:eastAsia="Gulim" w:hAnsiTheme="majorHAnsi" w:cstheme="majorHAnsi"/>
          <w:lang w:eastAsia="ko-KR"/>
        </w:rPr>
        <w:t xml:space="preserve"> CIS Suite Datacenter </w:t>
      </w:r>
      <w:r w:rsidRPr="00E43BFB">
        <w:rPr>
          <w:rFonts w:asciiTheme="majorHAnsi" w:eastAsia="Gulim" w:hAnsiTheme="majorHAnsi" w:cstheme="majorHAnsi"/>
          <w:lang w:eastAsia="ko-KR"/>
        </w:rPr>
        <w:t>라이선스와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수의</w:t>
      </w:r>
      <w:r w:rsidRPr="00E43BFB">
        <w:rPr>
          <w:rFonts w:asciiTheme="majorHAnsi" w:eastAsia="Gulim" w:hAnsiTheme="majorHAnsi" w:cstheme="majorHAnsi"/>
          <w:lang w:eastAsia="ko-KR"/>
        </w:rPr>
        <w:t xml:space="preserve"> System Center Datacenter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간주됩니다</w:t>
      </w:r>
      <w:r w:rsidRPr="00E43BFB">
        <w:rPr>
          <w:rFonts w:asciiTheme="majorHAnsi" w:eastAsia="Gulim" w:hAnsiTheme="majorHAnsi" w:cstheme="majorHAnsi"/>
          <w:lang w:eastAsia="ko-KR"/>
        </w:rPr>
        <w:t>.</w:t>
      </w:r>
    </w:p>
    <w:p w14:paraId="4202FE3B" w14:textId="7D4E4635" w:rsidR="007C3F0F" w:rsidRPr="00E43BFB" w:rsidRDefault="007C3F0F" w:rsidP="005365C8">
      <w:pPr>
        <w:pStyle w:val="PURBullet-Indented"/>
        <w:ind w:left="540" w:hanging="270"/>
        <w:rPr>
          <w:rFonts w:asciiTheme="majorHAnsi" w:eastAsia="Gulim" w:hAnsiTheme="majorHAnsi" w:cstheme="majorHAnsi"/>
          <w:lang w:eastAsia="ko-KR"/>
        </w:rPr>
      </w:pPr>
      <w:r w:rsidRPr="00E43BFB">
        <w:rPr>
          <w:rFonts w:asciiTheme="majorHAnsi" w:eastAsia="Gulim" w:hAnsiTheme="majorHAnsi" w:cstheme="majorHAnsi"/>
          <w:lang w:eastAsia="ko-KR"/>
        </w:rPr>
        <w:t xml:space="preserve">CIS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System Center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CIS Suite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장치에서</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볼륨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216A3EA0" w14:textId="77777777" w:rsidR="00570135" w:rsidRPr="00E43BFB" w:rsidRDefault="00570135" w:rsidP="00570135">
      <w:pPr>
        <w:pStyle w:val="PURBlueStrong-Indented"/>
        <w:rPr>
          <w:rFonts w:asciiTheme="majorHAnsi" w:eastAsia="Gulim" w:hAnsiTheme="majorHAnsi" w:cstheme="majorHAnsi"/>
        </w:rPr>
      </w:pPr>
      <w:r w:rsidRPr="00E43BFB">
        <w:rPr>
          <w:rFonts w:asciiTheme="majorHAnsi" w:eastAsia="Gulim" w:hAnsiTheme="majorHAnsi" w:cstheme="majorHAnsi"/>
        </w:rPr>
        <w:t>추가</w:t>
      </w:r>
      <w:r w:rsidRPr="00E43BFB">
        <w:rPr>
          <w:rFonts w:asciiTheme="majorHAnsi" w:eastAsia="Gulim" w:hAnsiTheme="majorHAnsi" w:cstheme="majorHAnsi"/>
        </w:rPr>
        <w:t xml:space="preserve"> </w:t>
      </w:r>
      <w:r w:rsidRPr="00E43BFB">
        <w:rPr>
          <w:rFonts w:asciiTheme="majorHAnsi" w:eastAsia="Gulim" w:hAnsiTheme="majorHAnsi" w:cstheme="majorHAnsi"/>
        </w:rPr>
        <w:t>조항</w:t>
      </w:r>
    </w:p>
    <w:p w14:paraId="03F14763" w14:textId="39002AEF" w:rsidR="00570135" w:rsidRPr="00E43BFB" w:rsidRDefault="00570135" w:rsidP="003B5A77">
      <w:pPr>
        <w:pStyle w:val="PURBullet-Indented"/>
        <w:numPr>
          <w:ilvl w:val="0"/>
          <w:numId w:val="8"/>
        </w:numPr>
        <w:rPr>
          <w:rFonts w:asciiTheme="majorHAnsi" w:eastAsia="Gulim" w:hAnsiTheme="majorHAnsi" w:cstheme="majorHAnsi"/>
          <w:lang w:eastAsia="ko-KR"/>
        </w:rPr>
      </w:pP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업그레이드하고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다운그레이드하는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상반되는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있더라도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대로</w:t>
      </w:r>
      <w:r w:rsidRPr="00E43BFB">
        <w:rPr>
          <w:rFonts w:asciiTheme="majorHAnsi" w:eastAsia="Gulim" w:hAnsiTheme="majorHAnsi" w:cstheme="majorHAnsi"/>
          <w:lang w:eastAsia="ko-KR"/>
        </w:rPr>
        <w:t xml:space="preserve"> CIS Suite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에디션을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5A4C4A79" w14:textId="792CCA1B" w:rsidR="00570135" w:rsidRPr="00E43BFB" w:rsidRDefault="00570135" w:rsidP="003B5A77">
      <w:pPr>
        <w:pStyle w:val="PURBullet-Indented"/>
        <w:numPr>
          <w:ilvl w:val="0"/>
          <w:numId w:val="8"/>
        </w:numPr>
        <w:rPr>
          <w:rFonts w:asciiTheme="majorHAnsi" w:eastAsia="Gulim" w:hAnsiTheme="majorHAnsi" w:cstheme="majorHAnsi"/>
          <w:lang w:eastAsia="ko-KR"/>
        </w:rPr>
      </w:pP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유효합니다</w:t>
      </w:r>
      <w:r w:rsidRPr="00E43BFB">
        <w:rPr>
          <w:rFonts w:asciiTheme="majorHAnsi" w:eastAsia="Gulim" w:hAnsiTheme="majorHAnsi" w:cstheme="majorHAnsi"/>
          <w:lang w:eastAsia="ko-KR"/>
        </w:rPr>
        <w:t>.</w:t>
      </w:r>
    </w:p>
    <w:bookmarkStart w:id="74" w:name="_Toc299524950"/>
    <w:bookmarkStart w:id="75" w:name="_Toc299531302"/>
    <w:bookmarkStart w:id="76" w:name="_Toc299531410"/>
    <w:bookmarkStart w:id="77" w:name="_Toc299531518"/>
    <w:bookmarkStart w:id="78" w:name="_Toc299957127"/>
    <w:p w14:paraId="120A855A" w14:textId="5541A55D" w:rsidR="00A748AB" w:rsidRPr="00E43BFB" w:rsidRDefault="00EF33FE" w:rsidP="00316AD6">
      <w:pPr>
        <w:pStyle w:val="PURBreadcrumb"/>
        <w:keepNext w:val="0"/>
        <w:rPr>
          <w:rFonts w:asciiTheme="majorHAnsi" w:eastAsia="Gulim" w:hAnsiTheme="majorHAnsi" w:cstheme="majorHAnsi"/>
          <w:lang w:eastAsia="ko-KR"/>
        </w:rPr>
      </w:pPr>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HYPERLINK \l "TOC"</w:instrText>
      </w:r>
      <w:r w:rsidRPr="00E43BFB">
        <w:rPr>
          <w:rFonts w:asciiTheme="majorHAnsi" w:eastAsia="Gulim" w:hAnsiTheme="majorHAnsi" w:cstheme="majorHAnsi"/>
        </w:rPr>
        <w:fldChar w:fldCharType="separate"/>
      </w:r>
      <w:r w:rsidRPr="00E43BFB">
        <w:rPr>
          <w:rStyle w:val="Hyperlink"/>
          <w:rFonts w:asciiTheme="majorHAnsi" w:eastAsia="Gulim" w:hAnsiTheme="majorHAnsi" w:cstheme="majorHAnsi"/>
          <w:sz w:val="16"/>
          <w:lang w:eastAsia="ko-KR"/>
        </w:rPr>
        <w:t>목차</w:t>
      </w:r>
      <w:r w:rsidRPr="00E43BFB">
        <w:rPr>
          <w:rFonts w:asciiTheme="majorHAnsi" w:eastAsia="Gulim" w:hAnsiTheme="majorHAnsi" w:cstheme="majorHAnsi"/>
        </w:rPr>
        <w:fldChar w:fldCharType="end"/>
      </w:r>
      <w:r w:rsidRPr="00E43BFB">
        <w:rPr>
          <w:rFonts w:asciiTheme="majorHAnsi" w:eastAsia="Gulim" w:hAnsiTheme="majorHAnsi" w:cstheme="majorHAnsi"/>
          <w:lang w:eastAsia="ko-KR"/>
        </w:rPr>
        <w:t xml:space="preserve"> / </w:t>
      </w:r>
      <w:hyperlink w:anchor="UniversalTerms" w:history="1">
        <w:r w:rsidRPr="00E43BFB">
          <w:rPr>
            <w:rStyle w:val="Hyperlink"/>
            <w:rFonts w:asciiTheme="majorHAnsi" w:eastAsia="Gulim" w:hAnsiTheme="majorHAnsi" w:cstheme="majorHAnsi"/>
            <w:sz w:val="16"/>
            <w:lang w:eastAsia="ko-KR"/>
          </w:rPr>
          <w:t>공통</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라이선스</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조항</w:t>
        </w:r>
      </w:hyperlink>
    </w:p>
    <w:p w14:paraId="377ED980" w14:textId="78BEABB0" w:rsidR="002E2D76" w:rsidRPr="00E43BFB" w:rsidRDefault="002E2D76" w:rsidP="002E2D76">
      <w:pPr>
        <w:pStyle w:val="PURProductName"/>
        <w:rPr>
          <w:rFonts w:asciiTheme="majorHAnsi" w:eastAsia="Gulim" w:hAnsiTheme="majorHAnsi" w:cstheme="majorHAnsi"/>
          <w:lang w:eastAsia="ko-KR"/>
        </w:rPr>
      </w:pPr>
      <w:bookmarkStart w:id="79" w:name="_Toc346536836"/>
      <w:bookmarkStart w:id="80" w:name="_Toc339280303"/>
      <w:bookmarkStart w:id="81" w:name="_Toc339280365"/>
      <w:bookmarkStart w:id="82" w:name="_Toc363552774"/>
      <w:bookmarkStart w:id="83" w:name="_Toc363552839"/>
      <w:bookmarkStart w:id="84" w:name="_Toc378682219"/>
      <w:bookmarkStart w:id="85" w:name="_Toc378682239"/>
      <w:bookmarkStart w:id="86" w:name="_Toc371268251"/>
      <w:bookmarkStart w:id="87" w:name="_Toc371268318"/>
      <w:bookmarkStart w:id="88" w:name="_Toc379278454"/>
      <w:bookmarkStart w:id="89" w:name="_Toc379278518"/>
      <w:bookmarkStart w:id="90" w:name="_Toc388538760"/>
      <w:bookmarkStart w:id="91" w:name="_Toc388544219"/>
      <w:r w:rsidRPr="00E43BFB">
        <w:rPr>
          <w:rFonts w:asciiTheme="majorHAnsi" w:eastAsia="Gulim" w:hAnsiTheme="majorHAnsi" w:cstheme="majorHAnsi"/>
          <w:lang w:eastAsia="ko-KR"/>
        </w:rPr>
        <w:t>Core Infrastructure Server Suite Standard</w:t>
      </w:r>
      <w:bookmarkEnd w:id="79"/>
      <w:bookmarkEnd w:id="80"/>
      <w:bookmarkEnd w:id="81"/>
      <w:bookmarkEnd w:id="82"/>
      <w:bookmarkEnd w:id="83"/>
      <w:bookmarkEnd w:id="84"/>
      <w:bookmarkEnd w:id="85"/>
      <w:bookmarkEnd w:id="86"/>
      <w:bookmarkEnd w:id="87"/>
      <w:bookmarkEnd w:id="88"/>
      <w:bookmarkEnd w:id="89"/>
      <w:bookmarkEnd w:id="90"/>
      <w:bookmarkEnd w:id="91"/>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"Core Infrastructure Server Suite Standard"</w:instrText>
      </w:r>
      <w:r w:rsidRPr="00E43BFB">
        <w:rPr>
          <w:rFonts w:asciiTheme="majorHAnsi" w:eastAsia="Gulim" w:hAnsiTheme="majorHAnsi" w:cstheme="majorHAnsi"/>
        </w:rPr>
        <w:fldChar w:fldCharType="end"/>
      </w:r>
    </w:p>
    <w:p w14:paraId="186AD7A6" w14:textId="77777777" w:rsidR="002E2D76" w:rsidRPr="00E43BFB" w:rsidRDefault="002E2D76" w:rsidP="002E2D76">
      <w:pPr>
        <w:spacing w:line="240" w:lineRule="exact"/>
        <w:rPr>
          <w:rFonts w:asciiTheme="majorHAnsi" w:eastAsia="Gulim" w:hAnsiTheme="majorHAnsi" w:cstheme="majorHAnsi"/>
          <w:lang w:eastAsia="ko-KR"/>
        </w:rPr>
      </w:pPr>
      <w:r w:rsidRPr="00E43BFB">
        <w:rPr>
          <w:rFonts w:asciiTheme="majorHAnsi" w:eastAsia="Gulim" w:hAnsiTheme="majorHAnsi" w:cstheme="majorHAnsi"/>
          <w:color w:val="auto"/>
          <w:sz w:val="12"/>
          <w:lang w:eastAsia="ko-KR"/>
        </w:rPr>
        <w:t>본</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제품</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사용</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시</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적용되는</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조건은</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공통</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본</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모델의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일반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및</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다음의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제품별</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조건입니다</w:t>
      </w:r>
      <w:r w:rsidRPr="00E43BFB">
        <w:rPr>
          <w:rFonts w:asciiTheme="majorHAnsi" w:eastAsia="Gulim" w:hAnsiTheme="majorHAnsi" w:cstheme="majorHAnsi"/>
          <w:color w:val="auto"/>
          <w:sz w:val="12"/>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E2D76" w:rsidRPr="00E43BFB" w14:paraId="553CB6E3" w14:textId="77777777" w:rsidTr="00984DEA">
        <w:tc>
          <w:tcPr>
            <w:tcW w:w="2477" w:type="pct"/>
          </w:tcPr>
          <w:p w14:paraId="55DFAE1B" w14:textId="77777777" w:rsidR="002E2D76" w:rsidRPr="00E43BFB" w:rsidRDefault="002E2D76" w:rsidP="00984DEA">
            <w:pPr>
              <w:spacing w:after="0"/>
              <w:rPr>
                <w:rFonts w:asciiTheme="majorHAnsi" w:eastAsia="Gulim" w:hAnsiTheme="majorHAnsi" w:cstheme="majorHAnsi"/>
                <w:color w:val="404040" w:themeColor="text1" w:themeTint="BF"/>
                <w:sz w:val="18"/>
                <w:lang w:eastAsia="ko-KR"/>
              </w:rPr>
            </w:pPr>
            <w:r w:rsidRPr="00E43BFB">
              <w:rPr>
                <w:rFonts w:asciiTheme="majorHAnsi" w:eastAsia="Gulim" w:hAnsiTheme="majorHAnsi" w:cstheme="majorHAnsi"/>
                <w:color w:val="404040" w:themeColor="text1" w:themeTint="BF"/>
                <w:sz w:val="18"/>
                <w:lang w:eastAsia="ko-KR"/>
              </w:rPr>
              <w:t>서버</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팜의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라이선스</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이동성</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b/>
                <w:color w:val="404040" w:themeColor="text1" w:themeTint="BF"/>
                <w:sz w:val="18"/>
                <w:lang w:eastAsia="ko-KR"/>
              </w:rPr>
              <w:t>없음</w:t>
            </w:r>
            <w:r w:rsidRPr="00E43BFB">
              <w:rPr>
                <w:rFonts w:asciiTheme="majorHAnsi" w:eastAsia="Gulim" w:hAnsiTheme="majorHAnsi" w:cstheme="majorHAnsi"/>
                <w:b/>
                <w:color w:val="404040" w:themeColor="text1" w:themeTint="BF"/>
                <w:sz w:val="18"/>
                <w:lang w:eastAsia="ko-KR"/>
              </w:rPr>
              <w:t xml:space="preserve"> </w:t>
            </w:r>
          </w:p>
        </w:tc>
        <w:tc>
          <w:tcPr>
            <w:tcW w:w="2523" w:type="pct"/>
          </w:tcPr>
          <w:p w14:paraId="0127217F" w14:textId="77777777" w:rsidR="002E2D76" w:rsidRPr="00E43BFB" w:rsidRDefault="002E2D76" w:rsidP="00984DEA">
            <w:pPr>
              <w:spacing w:after="0"/>
              <w:rPr>
                <w:rFonts w:asciiTheme="majorHAnsi" w:eastAsia="Gulim" w:hAnsiTheme="majorHAnsi" w:cstheme="majorHAnsi"/>
                <w:color w:val="404040" w:themeColor="text1" w:themeTint="BF"/>
                <w:sz w:val="18"/>
              </w:rPr>
            </w:pPr>
            <w:r w:rsidRPr="00E43BFB">
              <w:rPr>
                <w:rFonts w:asciiTheme="majorHAnsi" w:eastAsia="Gulim" w:hAnsiTheme="majorHAnsi" w:cstheme="majorHAnsi"/>
                <w:color w:val="404040" w:themeColor="text1" w:themeTint="BF"/>
                <w:sz w:val="18"/>
              </w:rPr>
              <w:t>해당</w:t>
            </w:r>
            <w:r w:rsidRPr="00E43BFB">
              <w:rPr>
                <w:rFonts w:asciiTheme="majorHAnsi" w:eastAsia="Gulim" w:hAnsiTheme="majorHAnsi" w:cstheme="majorHAnsi"/>
                <w:color w:val="404040" w:themeColor="text1" w:themeTint="BF"/>
                <w:sz w:val="18"/>
              </w:rPr>
              <w:t xml:space="preserve"> </w:t>
            </w:r>
            <w:r w:rsidRPr="00E43BFB">
              <w:rPr>
                <w:rFonts w:asciiTheme="majorHAnsi" w:eastAsia="Gulim" w:hAnsiTheme="majorHAnsi" w:cstheme="majorHAnsi"/>
                <w:color w:val="404040" w:themeColor="text1" w:themeTint="BF"/>
                <w:sz w:val="18"/>
              </w:rPr>
              <w:t>통지</w:t>
            </w:r>
            <w:r w:rsidRPr="00E43BFB">
              <w:rPr>
                <w:rFonts w:asciiTheme="majorHAnsi" w:eastAsia="Gulim" w:hAnsiTheme="majorHAnsi" w:cstheme="majorHAnsi"/>
                <w:color w:val="404040" w:themeColor="text1" w:themeTint="BF"/>
                <w:sz w:val="18"/>
              </w:rPr>
              <w:t xml:space="preserve"> </w:t>
            </w:r>
            <w:r w:rsidRPr="00E43BFB">
              <w:rPr>
                <w:rFonts w:asciiTheme="majorHAnsi" w:eastAsia="Gulim" w:hAnsiTheme="majorHAnsi" w:cstheme="majorHAnsi"/>
                <w:color w:val="404040" w:themeColor="text1" w:themeTint="BF"/>
                <w:sz w:val="18"/>
              </w:rPr>
              <w:t>참조</w:t>
            </w:r>
            <w:r w:rsidRPr="00E43BFB">
              <w:rPr>
                <w:rFonts w:asciiTheme="majorHAnsi" w:eastAsia="Gulim" w:hAnsiTheme="majorHAnsi" w:cstheme="majorHAnsi"/>
                <w:color w:val="404040" w:themeColor="text1" w:themeTint="BF"/>
                <w:sz w:val="18"/>
              </w:rPr>
              <w:t xml:space="preserve">: </w:t>
            </w:r>
            <w:r w:rsidRPr="00E43BFB">
              <w:rPr>
                <w:rFonts w:asciiTheme="majorHAnsi" w:eastAsia="Gulim" w:hAnsiTheme="majorHAnsi" w:cstheme="majorHAnsi"/>
                <w:b/>
                <w:color w:val="404040" w:themeColor="text1" w:themeTint="BF"/>
                <w:sz w:val="18"/>
              </w:rPr>
              <w:t>없음</w:t>
            </w:r>
          </w:p>
        </w:tc>
      </w:tr>
      <w:tr w:rsidR="002E2D76" w:rsidRPr="00E43BFB" w14:paraId="2BDB1638" w14:textId="77777777" w:rsidTr="00984DEA">
        <w:tc>
          <w:tcPr>
            <w:tcW w:w="2477" w:type="pct"/>
          </w:tcPr>
          <w:p w14:paraId="154113B0" w14:textId="77777777" w:rsidR="002E2D76" w:rsidRPr="00E43BFB" w:rsidRDefault="002E2D76" w:rsidP="00984DEA">
            <w:pPr>
              <w:spacing w:after="0"/>
              <w:rPr>
                <w:rFonts w:asciiTheme="majorHAnsi" w:eastAsia="Gulim" w:hAnsiTheme="majorHAnsi" w:cstheme="majorHAnsi"/>
                <w:color w:val="404040" w:themeColor="text1" w:themeTint="BF"/>
                <w:sz w:val="18"/>
                <w:lang w:eastAsia="ko-KR"/>
              </w:rPr>
            </w:pPr>
            <w:r w:rsidRPr="00E43BFB">
              <w:rPr>
                <w:rFonts w:asciiTheme="majorHAnsi" w:eastAsia="Gulim" w:hAnsiTheme="majorHAnsi" w:cstheme="majorHAnsi"/>
                <w:color w:val="404040" w:themeColor="text1" w:themeTint="BF"/>
                <w:sz w:val="18"/>
                <w:lang w:eastAsia="ko-KR"/>
              </w:rPr>
              <w:t>클라이언트</w:t>
            </w:r>
            <w:r w:rsidRPr="00E43BFB">
              <w:rPr>
                <w:rFonts w:asciiTheme="majorHAnsi" w:eastAsia="Gulim" w:hAnsiTheme="majorHAnsi" w:cstheme="majorHAnsi"/>
                <w:color w:val="404040" w:themeColor="text1" w:themeTint="BF"/>
                <w:sz w:val="18"/>
                <w:lang w:eastAsia="ko-KR"/>
              </w:rPr>
              <w:t>/</w:t>
            </w:r>
            <w:r w:rsidRPr="00E43BFB">
              <w:rPr>
                <w:rFonts w:asciiTheme="majorHAnsi" w:eastAsia="Gulim" w:hAnsiTheme="majorHAnsi" w:cstheme="majorHAnsi"/>
                <w:color w:val="404040" w:themeColor="text1" w:themeTint="BF"/>
                <w:sz w:val="18"/>
                <w:lang w:eastAsia="ko-KR"/>
              </w:rPr>
              <w:t>추가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소프트웨어</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b/>
                <w:color w:val="404040" w:themeColor="text1" w:themeTint="BF"/>
                <w:sz w:val="18"/>
                <w:lang w:eastAsia="ko-KR"/>
              </w:rPr>
              <w:t>없음</w:t>
            </w:r>
          </w:p>
        </w:tc>
        <w:tc>
          <w:tcPr>
            <w:tcW w:w="2523" w:type="pct"/>
          </w:tcPr>
          <w:p w14:paraId="7C9CF11E" w14:textId="77777777" w:rsidR="002E2D76" w:rsidRPr="00E43BFB" w:rsidRDefault="002E2D76" w:rsidP="00984DEA">
            <w:pPr>
              <w:spacing w:after="0"/>
              <w:rPr>
                <w:rFonts w:asciiTheme="majorHAnsi" w:eastAsia="Gulim" w:hAnsiTheme="majorHAnsi" w:cstheme="majorHAnsi"/>
                <w:color w:val="404040" w:themeColor="text1" w:themeTint="BF"/>
                <w:sz w:val="18"/>
                <w:lang w:eastAsia="ko-KR"/>
              </w:rPr>
            </w:pPr>
          </w:p>
        </w:tc>
      </w:tr>
    </w:tbl>
    <w:p w14:paraId="0EF021D0" w14:textId="77777777" w:rsidR="002E2D76" w:rsidRPr="00E43BFB" w:rsidRDefault="002E2D76" w:rsidP="002E2D76">
      <w:pPr>
        <w:pStyle w:val="PURADDITIONALTERMSHEADERMB"/>
        <w:rPr>
          <w:rFonts w:asciiTheme="majorHAnsi" w:eastAsia="Gulim" w:hAnsiTheme="majorHAnsi" w:cstheme="majorHAnsi"/>
          <w:lang w:eastAsia="ko-KR"/>
        </w:rPr>
      </w:pP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 xml:space="preserve">: </w:t>
      </w:r>
    </w:p>
    <w:p w14:paraId="2D4DD645" w14:textId="77777777" w:rsidR="002E2D76" w:rsidRPr="00E43BFB" w:rsidRDefault="002E2D76" w:rsidP="002E2D76">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Product Suite</w:t>
      </w:r>
    </w:p>
    <w:p w14:paraId="1E21E744" w14:textId="60ACD95B" w:rsidR="002E2D76" w:rsidRPr="00E43BFB" w:rsidRDefault="002E2D76" w:rsidP="002E2D7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Core Infrastructure Server Suite Standard</w:t>
      </w:r>
      <w:r w:rsidRPr="00E43BFB">
        <w:rPr>
          <w:rFonts w:asciiTheme="majorHAnsi" w:eastAsia="Gulim" w:hAnsiTheme="majorHAnsi" w:cstheme="majorHAnsi"/>
          <w:lang w:eastAsia="ko-KR"/>
        </w:rPr>
        <w:t>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여러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자격이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15B1D926" w14:textId="4B5AF62A" w:rsidR="002E2D76" w:rsidRPr="00E43BFB" w:rsidRDefault="002E2D76" w:rsidP="002E2D7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Core Infrastructure Server Suite Standard</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일련의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아닙니다</w:t>
      </w:r>
      <w:r w:rsidRPr="00E43BFB">
        <w:rPr>
          <w:rFonts w:asciiTheme="majorHAnsi" w:eastAsia="Gulim" w:hAnsiTheme="majorHAnsi" w:cstheme="majorHAnsi"/>
          <w:lang w:eastAsia="ko-KR"/>
        </w:rPr>
        <w:t>.</w:t>
      </w:r>
    </w:p>
    <w:p w14:paraId="62E4382E" w14:textId="77777777" w:rsidR="002E2D76" w:rsidRPr="00E43BFB" w:rsidRDefault="002E2D76" w:rsidP="002E2D76">
      <w:pPr>
        <w:pStyle w:val="PURBlueStrong"/>
        <w:rPr>
          <w:rFonts w:asciiTheme="majorHAnsi" w:eastAsia="Gulim" w:hAnsiTheme="majorHAnsi" w:cstheme="majorHAnsi"/>
          <w:lang w:val="fr-FR"/>
        </w:rPr>
      </w:pPr>
      <w:r w:rsidRPr="00E43BFB">
        <w:rPr>
          <w:rFonts w:asciiTheme="majorHAnsi" w:eastAsia="Gulim" w:hAnsiTheme="majorHAnsi" w:cstheme="majorHAnsi"/>
          <w:lang w:val="fr-FR"/>
        </w:rPr>
        <w:t>Core Infrastructure Server(CIS) Suite Standard</w:t>
      </w:r>
    </w:p>
    <w:p w14:paraId="684C3172" w14:textId="6982F328" w:rsidR="002E2D76" w:rsidRPr="00E43BFB" w:rsidRDefault="002E2D76" w:rsidP="007F33D0">
      <w:pPr>
        <w:ind w:left="270"/>
        <w:rPr>
          <w:rFonts w:asciiTheme="majorHAnsi" w:eastAsia="Gulim" w:hAnsiTheme="majorHAnsi" w:cstheme="majorHAnsi"/>
          <w:lang w:eastAsia="ko-KR"/>
        </w:rPr>
      </w:pPr>
      <w:r w:rsidRPr="00E43BFB">
        <w:rPr>
          <w:rFonts w:asciiTheme="majorHAnsi" w:eastAsia="Gulim" w:hAnsiTheme="majorHAnsi" w:cstheme="majorHAnsi"/>
          <w:b/>
          <w:color w:val="404040" w:themeColor="text1" w:themeTint="BF"/>
          <w:sz w:val="18"/>
          <w:lang w:eastAsia="ko-KR"/>
        </w:rPr>
        <w:t>용어</w:t>
      </w:r>
      <w:r w:rsidRPr="00E43BFB">
        <w:rPr>
          <w:rFonts w:asciiTheme="majorHAnsi" w:eastAsia="Gulim" w:hAnsiTheme="majorHAnsi" w:cstheme="majorHAnsi"/>
          <w:b/>
          <w:color w:val="404040" w:themeColor="text1" w:themeTint="BF"/>
          <w:sz w:val="18"/>
          <w:lang w:eastAsia="ko-KR"/>
        </w:rPr>
        <w:t xml:space="preserve"> </w:t>
      </w:r>
      <w:r w:rsidRPr="00E43BFB">
        <w:rPr>
          <w:rFonts w:asciiTheme="majorHAnsi" w:eastAsia="Gulim" w:hAnsiTheme="majorHAnsi" w:cstheme="majorHAnsi"/>
          <w:b/>
          <w:color w:val="404040" w:themeColor="text1" w:themeTint="BF"/>
          <w:sz w:val="18"/>
          <w:lang w:eastAsia="ko-KR"/>
        </w:rPr>
        <w:t>정의</w:t>
      </w:r>
      <w:r w:rsidRPr="00C063DD">
        <w:rPr>
          <w:rFonts w:asciiTheme="majorHAnsi" w:eastAsia="Gulim" w:hAnsiTheme="majorHAnsi" w:cstheme="majorHAnsi"/>
          <w:b/>
          <w:bCs/>
          <w:color w:val="404040" w:themeColor="text1" w:themeTint="BF"/>
          <w:sz w:val="18"/>
          <w:lang w:eastAsia="ko-KR"/>
        </w:rPr>
        <w:t>.</w:t>
      </w:r>
      <w:r w:rsidRPr="00E43BFB">
        <w:rPr>
          <w:rFonts w:asciiTheme="majorHAnsi" w:eastAsia="Gulim" w:hAnsiTheme="majorHAnsi" w:cstheme="majorHAnsi"/>
          <w:color w:val="404040" w:themeColor="text1" w:themeTint="BF"/>
          <w:sz w:val="18"/>
          <w:lang w:eastAsia="ko-KR"/>
        </w:rPr>
        <w:t xml:space="preserve"> CIS Suite Standard </w:t>
      </w:r>
      <w:r w:rsidRPr="00E43BFB">
        <w:rPr>
          <w:rFonts w:asciiTheme="majorHAnsi" w:eastAsia="Gulim" w:hAnsiTheme="majorHAnsi" w:cstheme="majorHAnsi"/>
          <w:color w:val="404040" w:themeColor="text1" w:themeTint="BF"/>
          <w:sz w:val="18"/>
          <w:lang w:eastAsia="ko-KR"/>
        </w:rPr>
        <w:t>라이선스에서</w:t>
      </w:r>
      <w:r w:rsidRPr="00E43BFB">
        <w:rPr>
          <w:rFonts w:asciiTheme="majorHAnsi" w:eastAsia="Gulim" w:hAnsiTheme="majorHAnsi" w:cstheme="majorHAnsi"/>
          <w:color w:val="404040" w:themeColor="text1" w:themeTint="BF"/>
          <w:sz w:val="18"/>
          <w:lang w:eastAsia="ko-KR"/>
        </w:rPr>
        <w:t xml:space="preserve"> </w:t>
      </w:r>
      <w:r w:rsidR="007F33D0" w:rsidRPr="007F33D0">
        <w:rPr>
          <w:rFonts w:ascii="Gulim" w:eastAsia="Gulim" w:hAnsi="Gulim" w:cstheme="majorHAnsi"/>
          <w:color w:val="404040" w:themeColor="text1" w:themeTint="BF"/>
          <w:sz w:val="18"/>
          <w:lang w:eastAsia="ko-KR"/>
        </w:rPr>
        <w:t>"</w:t>
      </w:r>
      <w:r w:rsidRPr="00E43BFB">
        <w:rPr>
          <w:rFonts w:asciiTheme="majorHAnsi" w:eastAsia="Gulim" w:hAnsiTheme="majorHAnsi" w:cstheme="majorHAnsi"/>
          <w:color w:val="404040" w:themeColor="text1" w:themeTint="BF"/>
          <w:sz w:val="18"/>
          <w:lang w:eastAsia="ko-KR"/>
        </w:rPr>
        <w:t>Core Infrastructure Server(</w:t>
      </w:r>
      <w:r w:rsidR="007F33D0" w:rsidRPr="007C19C6">
        <w:rPr>
          <w:rFonts w:eastAsia="Gulim" w:cs="Arial"/>
          <w:color w:val="404040" w:themeColor="text1" w:themeTint="BF"/>
          <w:sz w:val="18"/>
          <w:lang w:eastAsia="ko-KR"/>
        </w:rPr>
        <w:t>"</w:t>
      </w:r>
      <w:r w:rsidRPr="00E43BFB">
        <w:rPr>
          <w:rFonts w:asciiTheme="majorHAnsi" w:eastAsia="Gulim" w:hAnsiTheme="majorHAnsi" w:cstheme="majorHAnsi"/>
          <w:color w:val="404040" w:themeColor="text1" w:themeTint="BF"/>
          <w:sz w:val="18"/>
          <w:lang w:eastAsia="ko-KR"/>
        </w:rPr>
        <w:t>CIS</w:t>
      </w:r>
      <w:r w:rsidR="007F33D0" w:rsidRPr="007C19C6">
        <w:rPr>
          <w:rFonts w:eastAsia="Gulim" w:cs="Arial"/>
          <w:color w:val="404040" w:themeColor="text1" w:themeTint="BF"/>
          <w:sz w:val="18"/>
          <w:lang w:eastAsia="ko-KR"/>
        </w:rPr>
        <w:t>"</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소프트웨어</w:t>
      </w:r>
      <w:r w:rsidR="007F33D0" w:rsidRPr="007F33D0">
        <w:rPr>
          <w:rFonts w:ascii="Gulim" w:eastAsia="Gulim" w:hAnsi="Gulim" w:cstheme="majorHAnsi"/>
          <w:color w:val="404040" w:themeColor="text1" w:themeTint="BF"/>
          <w:sz w:val="18"/>
          <w:lang w:eastAsia="ko-KR"/>
        </w:rPr>
        <w:t>"</w:t>
      </w:r>
      <w:r w:rsidRPr="00E43BFB">
        <w:rPr>
          <w:rFonts w:asciiTheme="majorHAnsi" w:eastAsia="Gulim" w:hAnsiTheme="majorHAnsi" w:cstheme="majorHAnsi"/>
          <w:color w:val="404040" w:themeColor="text1" w:themeTint="BF"/>
          <w:sz w:val="18"/>
          <w:lang w:eastAsia="ko-KR"/>
        </w:rPr>
        <w:t>는</w:t>
      </w:r>
      <w:r w:rsidRPr="00E43BFB">
        <w:rPr>
          <w:rFonts w:asciiTheme="majorHAnsi" w:eastAsia="Gulim" w:hAnsiTheme="majorHAnsi" w:cstheme="majorHAnsi"/>
          <w:color w:val="404040" w:themeColor="text1" w:themeTint="BF"/>
          <w:sz w:val="18"/>
          <w:lang w:eastAsia="ko-KR"/>
        </w:rPr>
        <w:t xml:space="preserve"> CIS Suite Standard </w:t>
      </w:r>
      <w:r w:rsidRPr="00E43BFB">
        <w:rPr>
          <w:rFonts w:asciiTheme="majorHAnsi" w:eastAsia="Gulim" w:hAnsiTheme="majorHAnsi" w:cstheme="majorHAnsi"/>
          <w:color w:val="404040" w:themeColor="text1" w:themeTint="BF"/>
          <w:sz w:val="18"/>
          <w:lang w:eastAsia="ko-KR"/>
        </w:rPr>
        <w:t>라이선스에</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따라</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사용</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액세스</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또는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관리</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권한이</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허여된</w:t>
      </w:r>
      <w:r w:rsidRPr="00E43BFB">
        <w:rPr>
          <w:rFonts w:asciiTheme="majorHAnsi" w:eastAsia="Gulim" w:hAnsiTheme="majorHAnsi" w:cstheme="majorHAnsi"/>
          <w:color w:val="404040" w:themeColor="text1" w:themeTint="BF"/>
          <w:sz w:val="18"/>
          <w:lang w:eastAsia="ko-KR"/>
        </w:rPr>
        <w:t xml:space="preserve"> Microsoft </w:t>
      </w:r>
      <w:r w:rsidRPr="00E43BFB">
        <w:rPr>
          <w:rFonts w:asciiTheme="majorHAnsi" w:eastAsia="Gulim" w:hAnsiTheme="majorHAnsi" w:cstheme="majorHAnsi"/>
          <w:color w:val="404040" w:themeColor="text1" w:themeTint="BF"/>
          <w:sz w:val="18"/>
          <w:lang w:eastAsia="ko-KR"/>
        </w:rPr>
        <w:t>소프트웨어입니다</w:t>
      </w:r>
      <w:r w:rsidRPr="00E43BFB">
        <w:rPr>
          <w:rFonts w:asciiTheme="majorHAnsi" w:eastAsia="Gulim" w:hAnsiTheme="majorHAnsi" w:cstheme="majorHAnsi"/>
          <w:color w:val="404040" w:themeColor="text1" w:themeTint="BF"/>
          <w:sz w:val="18"/>
          <w:lang w:eastAsia="ko-KR"/>
        </w:rPr>
        <w:t xml:space="preserve">. CIS </w:t>
      </w:r>
      <w:r w:rsidRPr="00E43BFB">
        <w:rPr>
          <w:rFonts w:asciiTheme="majorHAnsi" w:eastAsia="Gulim" w:hAnsiTheme="majorHAnsi" w:cstheme="majorHAnsi"/>
          <w:color w:val="404040" w:themeColor="text1" w:themeTint="BF"/>
          <w:sz w:val="18"/>
          <w:lang w:eastAsia="ko-KR"/>
        </w:rPr>
        <w:t>소프트웨어에는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사용할</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있는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소프트웨어의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최신</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버전</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및</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모든</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이전</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버전이</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포함됩니다</w:t>
      </w:r>
      <w:r w:rsidRPr="00E43BFB">
        <w:rPr>
          <w:rFonts w:asciiTheme="majorHAnsi" w:eastAsia="Gulim" w:hAnsiTheme="majorHAnsi" w:cstheme="majorHAnsi"/>
          <w:color w:val="404040" w:themeColor="text1" w:themeTint="BF"/>
          <w:sz w:val="18"/>
          <w:lang w:eastAsia="ko-KR"/>
        </w:rPr>
        <w:t>.</w:t>
      </w:r>
    </w:p>
    <w:p w14:paraId="4E11E277" w14:textId="77777777" w:rsidR="002E2D76" w:rsidRPr="00E43BFB" w:rsidRDefault="002E2D76" w:rsidP="002E2D76">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사용권</w:t>
      </w:r>
    </w:p>
    <w:p w14:paraId="1F29D955" w14:textId="66CD39BD" w:rsidR="002E2D76" w:rsidRPr="00E43BFB" w:rsidRDefault="002E2D76" w:rsidP="002E2D7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CIS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수정된</w:t>
      </w:r>
      <w:r w:rsidRPr="00E43BFB">
        <w:rPr>
          <w:rFonts w:asciiTheme="majorHAnsi" w:eastAsia="Gulim" w:hAnsiTheme="majorHAnsi" w:cstheme="majorHAnsi"/>
          <w:lang w:eastAsia="ko-KR"/>
        </w:rPr>
        <w:t xml:space="preserve">, CIS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 xml:space="preserve">. CIS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23834D26" w14:textId="77777777" w:rsidR="002E2D76" w:rsidRPr="00E43BFB" w:rsidRDefault="002E2D76" w:rsidP="002E2D76">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CIS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포함됩니다</w:t>
      </w:r>
      <w:r w:rsidRPr="00E43BFB">
        <w:rPr>
          <w:rFonts w:asciiTheme="majorHAnsi" w:eastAsia="Gulim" w:hAnsiTheme="majorHAnsi" w:cstheme="majorHAnsi"/>
          <w:lang w:eastAsia="ko-KR"/>
        </w:rPr>
        <w:t>.</w:t>
      </w:r>
    </w:p>
    <w:p w14:paraId="7F337847" w14:textId="5BB624EA" w:rsidR="002E2D76" w:rsidRPr="00E43BFB" w:rsidRDefault="00830DCA" w:rsidP="003B5A77">
      <w:pPr>
        <w:pStyle w:val="PURBullet-Indented"/>
        <w:numPr>
          <w:ilvl w:val="0"/>
          <w:numId w:val="7"/>
        </w:numPr>
        <w:rPr>
          <w:rFonts w:asciiTheme="majorHAnsi" w:eastAsia="Gulim" w:hAnsiTheme="majorHAnsi" w:cstheme="majorHAnsi"/>
        </w:rPr>
      </w:pPr>
      <w:r w:rsidRPr="00E43BFB">
        <w:rPr>
          <w:rFonts w:asciiTheme="majorHAnsi" w:eastAsia="Gulim" w:hAnsiTheme="majorHAnsi" w:cstheme="majorHAnsi"/>
        </w:rPr>
        <w:t>Windows Server Standard</w:t>
      </w:r>
    </w:p>
    <w:p w14:paraId="749A34F3" w14:textId="694948C0" w:rsidR="002E2D76" w:rsidRPr="00E43BFB" w:rsidRDefault="00830DCA" w:rsidP="003B5A77">
      <w:pPr>
        <w:pStyle w:val="PURBullet-Indented"/>
        <w:numPr>
          <w:ilvl w:val="0"/>
          <w:numId w:val="7"/>
        </w:numPr>
        <w:rPr>
          <w:rFonts w:asciiTheme="majorHAnsi" w:eastAsia="Gulim" w:hAnsiTheme="majorHAnsi" w:cstheme="majorHAnsi"/>
        </w:rPr>
      </w:pPr>
      <w:r w:rsidRPr="00E43BFB">
        <w:rPr>
          <w:rFonts w:asciiTheme="majorHAnsi" w:eastAsia="Gulim" w:hAnsiTheme="majorHAnsi" w:cstheme="majorHAnsi"/>
        </w:rPr>
        <w:t>System Center Standard</w:t>
      </w:r>
    </w:p>
    <w:p w14:paraId="5AEE438A" w14:textId="3F8D652F" w:rsidR="002E2D76" w:rsidRPr="00E43BFB" w:rsidRDefault="002E2D76" w:rsidP="002E2D76">
      <w:pPr>
        <w:pStyle w:val="PURBody-Indented"/>
        <w:rPr>
          <w:rFonts w:asciiTheme="majorHAnsi" w:eastAsia="Gulim" w:hAnsiTheme="majorHAnsi" w:cstheme="majorHAnsi"/>
          <w:lang w:eastAsia="ko-KR"/>
        </w:rPr>
      </w:pPr>
      <w:r w:rsidRPr="00E43BFB">
        <w:rPr>
          <w:rFonts w:asciiTheme="majorHAnsi" w:eastAsia="Gulim" w:hAnsiTheme="majorHAnsi" w:cstheme="majorHAnsi"/>
          <w:b/>
          <w:lang w:eastAsia="ko-KR"/>
        </w:rPr>
        <w:t xml:space="preserve">Windows Server Standard: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언제든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01A1E951" w14:textId="77777777" w:rsidR="002E2D76" w:rsidRPr="00E43BFB" w:rsidRDefault="002E2D76" w:rsidP="003B5A77">
      <w:pPr>
        <w:pStyle w:val="PURBullet-Indented"/>
        <w:numPr>
          <w:ilvl w:val="1"/>
          <w:numId w:val="12"/>
        </w:numPr>
        <w:rPr>
          <w:rFonts w:asciiTheme="majorHAnsi" w:eastAsia="Gulim" w:hAnsiTheme="majorHAnsi" w:cstheme="majorHAnsi"/>
          <w:lang w:eastAsia="ko-KR"/>
        </w:rPr>
      </w:pPr>
      <w:r w:rsidRPr="00E43BFB">
        <w:rPr>
          <w:rFonts w:asciiTheme="majorHAnsi" w:eastAsia="Gulim" w:hAnsiTheme="majorHAnsi" w:cstheme="majorHAnsi"/>
          <w:lang w:eastAsia="ko-KR"/>
        </w:rPr>
        <w:t>하나의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Windows Server Standard </w:t>
      </w:r>
      <w:r w:rsidRPr="00E43BFB">
        <w:rPr>
          <w:rFonts w:asciiTheme="majorHAnsi" w:eastAsia="Gulim" w:hAnsiTheme="majorHAnsi" w:cstheme="majorHAnsi"/>
          <w:lang w:eastAsia="ko-KR"/>
        </w:rPr>
        <w:t>인스턴스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w:t>
      </w:r>
    </w:p>
    <w:p w14:paraId="3B807648" w14:textId="77777777" w:rsidR="002E2D76" w:rsidRPr="00E43BFB" w:rsidRDefault="002E2D76" w:rsidP="003B5A77">
      <w:pPr>
        <w:pStyle w:val="PURBullet-Indented"/>
        <w:numPr>
          <w:ilvl w:val="1"/>
          <w:numId w:val="12"/>
        </w:numPr>
        <w:rPr>
          <w:rFonts w:asciiTheme="majorHAnsi" w:eastAsia="Gulim" w:hAnsiTheme="majorHAnsi" w:cstheme="majorHAnsi"/>
          <w:lang w:eastAsia="ko-KR"/>
        </w:rPr>
      </w:pPr>
      <w:r w:rsidRPr="00E43BFB">
        <w:rPr>
          <w:rFonts w:asciiTheme="majorHAnsi" w:eastAsia="Gulim" w:hAnsiTheme="majorHAnsi" w:cstheme="majorHAnsi"/>
          <w:lang w:eastAsia="ko-KR"/>
        </w:rPr>
        <w:t>하나의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Windows Server Standard </w:t>
      </w:r>
      <w:r w:rsidRPr="00E43BFB">
        <w:rPr>
          <w:rFonts w:asciiTheme="majorHAnsi" w:eastAsia="Gulim" w:hAnsiTheme="majorHAnsi" w:cstheme="majorHAnsi"/>
          <w:lang w:eastAsia="ko-KR"/>
        </w:rPr>
        <w:t>인스턴스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w:t>
      </w:r>
    </w:p>
    <w:p w14:paraId="4A46884A" w14:textId="0A471EA4" w:rsidR="002E2D76" w:rsidRPr="00E43BFB" w:rsidRDefault="002E2D76" w:rsidP="002E2D7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허용되는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0EE765EA" w14:textId="77777777" w:rsidR="002E2D76" w:rsidRPr="00E43BFB" w:rsidRDefault="002E2D76" w:rsidP="003B5A77">
      <w:pPr>
        <w:pStyle w:val="PURBullet-Indented"/>
        <w:numPr>
          <w:ilvl w:val="1"/>
          <w:numId w:val="13"/>
        </w:numPr>
        <w:rPr>
          <w:rFonts w:asciiTheme="majorHAnsi" w:eastAsia="Gulim" w:hAnsiTheme="majorHAnsi" w:cstheme="majorHAnsi"/>
          <w:lang w:eastAsia="ko-KR"/>
        </w:rPr>
      </w:pP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w:t>
      </w:r>
    </w:p>
    <w:p w14:paraId="5E3D6C1E" w14:textId="77777777" w:rsidR="002E2D76" w:rsidRPr="00E43BFB" w:rsidRDefault="002E2D76" w:rsidP="003B5A77">
      <w:pPr>
        <w:pStyle w:val="PURBullet-Indented"/>
        <w:numPr>
          <w:ilvl w:val="1"/>
          <w:numId w:val="13"/>
        </w:numPr>
        <w:rPr>
          <w:rFonts w:asciiTheme="majorHAnsi" w:eastAsia="Gulim" w:hAnsiTheme="majorHAnsi" w:cstheme="majorHAnsi"/>
          <w:lang w:eastAsia="ko-KR"/>
        </w:rPr>
      </w:pP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w:t>
      </w:r>
    </w:p>
    <w:p w14:paraId="756997E2" w14:textId="77777777" w:rsidR="002E2D76" w:rsidRPr="00E43BFB" w:rsidRDefault="002E2D76" w:rsidP="003B5A77">
      <w:pPr>
        <w:pStyle w:val="PURBullet-Indented"/>
        <w:numPr>
          <w:ilvl w:val="1"/>
          <w:numId w:val="13"/>
        </w:numPr>
        <w:rPr>
          <w:rFonts w:asciiTheme="majorHAnsi" w:eastAsia="Gulim" w:hAnsiTheme="majorHAnsi" w:cstheme="majorHAnsi"/>
          <w:lang w:eastAsia="ko-KR"/>
        </w:rPr>
      </w:pP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w:t>
      </w:r>
    </w:p>
    <w:p w14:paraId="1212AD9D" w14:textId="73367EC7" w:rsidR="00D7307C" w:rsidRPr="00E43BFB" w:rsidRDefault="002E2D76" w:rsidP="00C063DD">
      <w:pPr>
        <w:pStyle w:val="PURBody-Indented"/>
        <w:keepNext/>
        <w:keepLines/>
        <w:ind w:left="274"/>
        <w:rPr>
          <w:rFonts w:asciiTheme="majorHAnsi" w:eastAsia="Gulim" w:hAnsiTheme="majorHAnsi" w:cstheme="majorHAnsi"/>
          <w:lang w:eastAsia="ko-KR"/>
        </w:rPr>
      </w:pPr>
      <w:r w:rsidRPr="00E43BFB">
        <w:rPr>
          <w:rFonts w:asciiTheme="majorHAnsi" w:eastAsia="Gulim" w:hAnsiTheme="majorHAnsi" w:cstheme="majorHAnsi"/>
          <w:b/>
          <w:lang w:eastAsia="ko-KR"/>
        </w:rPr>
        <w:lastRenderedPageBreak/>
        <w:t>관리</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라이선스</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할당된</w:t>
      </w:r>
      <w:r w:rsidRPr="00E43BFB">
        <w:rPr>
          <w:rFonts w:asciiTheme="majorHAnsi" w:eastAsia="Gulim" w:hAnsiTheme="majorHAnsi" w:cstheme="majorHAnsi"/>
          <w:lang w:eastAsia="ko-KR"/>
        </w:rPr>
        <w:t xml:space="preserve"> CIS Suite Standard </w:t>
      </w:r>
      <w:r w:rsidRPr="00E43BFB">
        <w:rPr>
          <w:rFonts w:asciiTheme="majorHAnsi" w:eastAsia="Gulim" w:hAnsiTheme="majorHAnsi" w:cstheme="majorHAnsi"/>
          <w:lang w:eastAsia="ko-KR"/>
        </w:rPr>
        <w:t>라이선스와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수의</w:t>
      </w:r>
      <w:r w:rsidRPr="00E43BFB">
        <w:rPr>
          <w:rFonts w:asciiTheme="majorHAnsi" w:eastAsia="Gulim" w:hAnsiTheme="majorHAnsi" w:cstheme="majorHAnsi"/>
          <w:lang w:eastAsia="ko-KR"/>
        </w:rPr>
        <w:t xml:space="preserve"> System Center Standard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간주됩니다</w:t>
      </w:r>
      <w:r w:rsidRPr="00E43BFB">
        <w:rPr>
          <w:rFonts w:asciiTheme="majorHAnsi" w:eastAsia="Gulim" w:hAnsiTheme="majorHAnsi" w:cstheme="majorHAnsi"/>
          <w:lang w:eastAsia="ko-KR"/>
        </w:rPr>
        <w:t>.</w:t>
      </w:r>
    </w:p>
    <w:p w14:paraId="3A1A3DAD" w14:textId="572C86DE" w:rsidR="002E2D76" w:rsidRPr="00E43BFB" w:rsidRDefault="00D7307C" w:rsidP="003B5A77">
      <w:pPr>
        <w:pStyle w:val="PURBody-Indented"/>
        <w:numPr>
          <w:ilvl w:val="0"/>
          <w:numId w:val="15"/>
        </w:numPr>
        <w:ind w:left="540" w:hanging="252"/>
        <w:rPr>
          <w:rFonts w:asciiTheme="majorHAnsi" w:eastAsia="Gulim" w:hAnsiTheme="majorHAnsi" w:cstheme="majorHAnsi"/>
          <w:lang w:eastAsia="ko-KR"/>
        </w:rPr>
      </w:pP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장치의</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용도로만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1BBCF3E3" w14:textId="77777777" w:rsidR="002E2D76" w:rsidRPr="00E43BFB" w:rsidRDefault="002E2D76" w:rsidP="003B5A77">
      <w:pPr>
        <w:pStyle w:val="PURBullet-Indented"/>
        <w:numPr>
          <w:ilvl w:val="0"/>
          <w:numId w:val="8"/>
        </w:numPr>
        <w:rPr>
          <w:rFonts w:asciiTheme="majorHAnsi" w:eastAsia="Gulim" w:hAnsiTheme="majorHAnsi" w:cstheme="majorHAnsi"/>
          <w:lang w:eastAsia="ko-KR"/>
        </w:rPr>
      </w:pPr>
      <w:r w:rsidRPr="00E43BFB">
        <w:rPr>
          <w:rFonts w:asciiTheme="majorHAnsi" w:eastAsia="Gulim" w:hAnsiTheme="majorHAnsi" w:cstheme="majorHAnsi"/>
          <w:lang w:eastAsia="ko-KR"/>
        </w:rPr>
        <w:t xml:space="preserve">CIS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System Center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CIS Suite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장치에서</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볼륨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3AE4FD5E" w14:textId="77777777" w:rsidR="002E2D76" w:rsidRPr="00E43BFB" w:rsidRDefault="002E2D76" w:rsidP="002E2D76">
      <w:pPr>
        <w:pStyle w:val="PURBlueStrong-Indented"/>
        <w:rPr>
          <w:rFonts w:asciiTheme="majorHAnsi" w:eastAsia="Gulim" w:hAnsiTheme="majorHAnsi" w:cstheme="majorHAnsi"/>
        </w:rPr>
      </w:pPr>
      <w:r w:rsidRPr="00E43BFB">
        <w:rPr>
          <w:rFonts w:asciiTheme="majorHAnsi" w:eastAsia="Gulim" w:hAnsiTheme="majorHAnsi" w:cstheme="majorHAnsi"/>
        </w:rPr>
        <w:t>추가</w:t>
      </w:r>
      <w:r w:rsidRPr="00E43BFB">
        <w:rPr>
          <w:rFonts w:asciiTheme="majorHAnsi" w:eastAsia="Gulim" w:hAnsiTheme="majorHAnsi" w:cstheme="majorHAnsi"/>
        </w:rPr>
        <w:t xml:space="preserve"> </w:t>
      </w:r>
      <w:r w:rsidRPr="00E43BFB">
        <w:rPr>
          <w:rFonts w:asciiTheme="majorHAnsi" w:eastAsia="Gulim" w:hAnsiTheme="majorHAnsi" w:cstheme="majorHAnsi"/>
        </w:rPr>
        <w:t>조항</w:t>
      </w:r>
    </w:p>
    <w:p w14:paraId="7DD8D7EF" w14:textId="77777777" w:rsidR="002E2D76" w:rsidRPr="00E43BFB" w:rsidRDefault="002E2D76" w:rsidP="003B5A77">
      <w:pPr>
        <w:pStyle w:val="PURBullet-Indented"/>
        <w:numPr>
          <w:ilvl w:val="0"/>
          <w:numId w:val="8"/>
        </w:numPr>
        <w:rPr>
          <w:rFonts w:asciiTheme="majorHAnsi" w:eastAsia="Gulim" w:hAnsiTheme="majorHAnsi" w:cstheme="majorHAnsi"/>
          <w:lang w:eastAsia="ko-KR"/>
        </w:rPr>
      </w:pP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업그레이드하고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다운그레이드하는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상반되는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있더라도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대로</w:t>
      </w:r>
      <w:r w:rsidRPr="00E43BFB">
        <w:rPr>
          <w:rFonts w:asciiTheme="majorHAnsi" w:eastAsia="Gulim" w:hAnsiTheme="majorHAnsi" w:cstheme="majorHAnsi"/>
          <w:lang w:eastAsia="ko-KR"/>
        </w:rPr>
        <w:t xml:space="preserve"> CIS Suite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에디션을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02E0F566" w14:textId="60384A81" w:rsidR="002E2D76" w:rsidRPr="00E43BFB" w:rsidRDefault="002E2D76" w:rsidP="003B5A77">
      <w:pPr>
        <w:pStyle w:val="PURBullet-Indented"/>
        <w:numPr>
          <w:ilvl w:val="0"/>
          <w:numId w:val="8"/>
        </w:numPr>
        <w:rPr>
          <w:rFonts w:asciiTheme="majorHAnsi" w:eastAsia="Gulim" w:hAnsiTheme="majorHAnsi" w:cstheme="majorHAnsi"/>
          <w:lang w:eastAsia="ko-KR"/>
        </w:rPr>
      </w:pP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유효합니다</w:t>
      </w:r>
      <w:r w:rsidRPr="00E43BFB">
        <w:rPr>
          <w:rFonts w:asciiTheme="majorHAnsi" w:eastAsia="Gulim" w:hAnsiTheme="majorHAnsi" w:cstheme="majorHAnsi"/>
          <w:lang w:eastAsia="ko-KR"/>
        </w:rPr>
        <w:t>.</w:t>
      </w:r>
    </w:p>
    <w:p w14:paraId="2A63D143" w14:textId="72F13CB0" w:rsidR="00A748AB" w:rsidRPr="00E43BFB" w:rsidRDefault="008156D4" w:rsidP="00316AD6">
      <w:pPr>
        <w:pStyle w:val="PURBreadcrumb"/>
        <w:keepNext w:val="0"/>
        <w:spacing w:before="200" w:after="200"/>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07B87B43" w14:textId="539B1CBE" w:rsidR="002A34F3" w:rsidRPr="00E43BFB" w:rsidRDefault="002A34F3" w:rsidP="00C063DD">
      <w:pPr>
        <w:pStyle w:val="PURProductName"/>
        <w:spacing w:before="200"/>
        <w:rPr>
          <w:rFonts w:asciiTheme="majorHAnsi" w:eastAsia="Gulim" w:hAnsiTheme="majorHAnsi" w:cstheme="majorHAnsi"/>
          <w:lang w:eastAsia="ko-KR"/>
        </w:rPr>
      </w:pPr>
      <w:bookmarkStart w:id="92" w:name="_Toc379278455"/>
      <w:bookmarkStart w:id="93" w:name="_Toc379278519"/>
      <w:bookmarkStart w:id="94" w:name="_Toc388538761"/>
      <w:bookmarkStart w:id="95" w:name="_Toc388544220"/>
      <w:bookmarkStart w:id="96" w:name="_Toc299524954"/>
      <w:bookmarkStart w:id="97" w:name="_Toc299531306"/>
      <w:bookmarkStart w:id="98" w:name="_Toc299531414"/>
      <w:bookmarkStart w:id="99" w:name="_Toc299531522"/>
      <w:bookmarkStart w:id="100" w:name="_Toc299957131"/>
      <w:bookmarkStart w:id="101" w:name="_Toc346536837"/>
      <w:bookmarkStart w:id="102" w:name="_Toc339280304"/>
      <w:bookmarkStart w:id="103" w:name="_Toc339280366"/>
      <w:bookmarkStart w:id="104" w:name="_Toc363552775"/>
      <w:bookmarkStart w:id="105" w:name="_Toc363552840"/>
      <w:bookmarkEnd w:id="74"/>
      <w:bookmarkEnd w:id="75"/>
      <w:bookmarkEnd w:id="76"/>
      <w:bookmarkEnd w:id="77"/>
      <w:bookmarkEnd w:id="78"/>
      <w:r w:rsidRPr="00E43BFB">
        <w:rPr>
          <w:rFonts w:asciiTheme="majorHAnsi" w:eastAsia="Gulim" w:hAnsiTheme="majorHAnsi" w:cstheme="majorHAnsi"/>
          <w:lang w:eastAsia="ko-KR"/>
        </w:rPr>
        <w:t>Hosting 2010 R2</w:t>
      </w:r>
      <w:r w:rsidRPr="00E43BFB">
        <w:rPr>
          <w:rFonts w:asciiTheme="majorHAnsi" w:eastAsia="Gulim" w:hAnsiTheme="majorHAnsi" w:cstheme="majorHAnsi"/>
          <w:lang w:eastAsia="ko-KR"/>
        </w:rPr>
        <w:t>용</w:t>
      </w:r>
      <w:r w:rsidRPr="00E43BFB">
        <w:rPr>
          <w:rFonts w:asciiTheme="majorHAnsi" w:eastAsia="Gulim" w:hAnsiTheme="majorHAnsi" w:cstheme="majorHAnsi"/>
          <w:lang w:eastAsia="ko-KR"/>
        </w:rPr>
        <w:t xml:space="preserve"> Forefront Identity Manager </w:t>
      </w:r>
      <w:r w:rsidRPr="00E43BFB">
        <w:rPr>
          <w:rFonts w:asciiTheme="majorHAnsi" w:eastAsia="Gulim" w:hAnsiTheme="majorHAnsi" w:cstheme="majorHAnsi"/>
          <w:lang w:eastAsia="ko-KR"/>
        </w:rPr>
        <w:t>동기화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bookmarkEnd w:id="92"/>
      <w:bookmarkEnd w:id="93"/>
      <w:bookmarkEnd w:id="94"/>
      <w:bookmarkEnd w:id="95"/>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"Hosting 2010 R2</w:instrText>
      </w:r>
      <w:r w:rsidRPr="00E43BFB">
        <w:rPr>
          <w:rFonts w:asciiTheme="majorHAnsi" w:eastAsia="Gulim" w:hAnsiTheme="majorHAnsi" w:cstheme="majorHAnsi"/>
          <w:lang w:eastAsia="ko-KR"/>
        </w:rPr>
        <w:instrText>용</w:instrText>
      </w:r>
      <w:r w:rsidRPr="00E43BFB">
        <w:rPr>
          <w:rFonts w:asciiTheme="majorHAnsi" w:eastAsia="Gulim" w:hAnsiTheme="majorHAnsi" w:cstheme="majorHAnsi"/>
          <w:lang w:eastAsia="ko-KR"/>
        </w:rPr>
        <w:instrText xml:space="preserve"> Forefront Identity Manager </w:instrText>
      </w:r>
      <w:r w:rsidRPr="00E43BFB">
        <w:rPr>
          <w:rFonts w:asciiTheme="majorHAnsi" w:eastAsia="Gulim" w:hAnsiTheme="majorHAnsi" w:cstheme="majorHAnsi"/>
          <w:lang w:eastAsia="ko-KR"/>
        </w:rPr>
        <w:instrText>동기화</w:instrText>
      </w:r>
      <w:r w:rsidRPr="00E43BFB">
        <w:rPr>
          <w:rFonts w:asciiTheme="majorHAnsi" w:eastAsia="Gulim" w:hAnsiTheme="majorHAnsi" w:cstheme="majorHAnsi"/>
          <w:lang w:eastAsia="ko-KR"/>
        </w:rPr>
        <w:instrText xml:space="preserve"> </w:instrText>
      </w:r>
      <w:r w:rsidRPr="00E43BFB">
        <w:rPr>
          <w:rFonts w:asciiTheme="majorHAnsi" w:eastAsia="Gulim" w:hAnsiTheme="majorHAnsi" w:cstheme="majorHAnsi"/>
          <w:lang w:eastAsia="ko-KR"/>
        </w:rPr>
        <w:instrText>서비스</w:instrText>
      </w:r>
      <w:r w:rsidRPr="00E43BFB">
        <w:rPr>
          <w:rFonts w:asciiTheme="majorHAnsi" w:eastAsia="Gulim" w:hAnsiTheme="majorHAnsi" w:cstheme="majorHAnsi"/>
          <w:lang w:eastAsia="ko-KR"/>
        </w:rPr>
        <w:instrText>"</w:instrText>
      </w:r>
      <w:r w:rsidRPr="00E43BFB">
        <w:rPr>
          <w:rFonts w:asciiTheme="majorHAnsi" w:eastAsia="Gulim" w:hAnsiTheme="majorHAnsi" w:cstheme="majorHAnsi"/>
        </w:rPr>
        <w:fldChar w:fldCharType="end"/>
      </w:r>
    </w:p>
    <w:p w14:paraId="32E92EDD" w14:textId="77777777" w:rsidR="002A34F3" w:rsidRPr="00E43BFB" w:rsidRDefault="002A34F3" w:rsidP="002A34F3">
      <w:pPr>
        <w:spacing w:line="240" w:lineRule="exact"/>
        <w:rPr>
          <w:rFonts w:asciiTheme="majorHAnsi" w:eastAsia="Gulim" w:hAnsiTheme="majorHAnsi" w:cstheme="majorHAnsi"/>
          <w:lang w:eastAsia="ko-KR"/>
        </w:rPr>
      </w:pPr>
      <w:r w:rsidRPr="00E43BFB">
        <w:rPr>
          <w:rFonts w:asciiTheme="majorHAnsi" w:eastAsia="Gulim" w:hAnsiTheme="majorHAnsi" w:cstheme="majorHAnsi"/>
          <w:color w:val="auto"/>
          <w:sz w:val="12"/>
          <w:lang w:eastAsia="ko-KR"/>
        </w:rPr>
        <w:t>본</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제품</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사용</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시</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적용되는</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조건은</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공통</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본</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모델의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일반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및</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다음의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제품별</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조건입니다</w:t>
      </w:r>
      <w:r w:rsidRPr="00E43BFB">
        <w:rPr>
          <w:rFonts w:asciiTheme="majorHAnsi" w:eastAsia="Gulim" w:hAnsiTheme="majorHAnsi" w:cstheme="majorHAnsi"/>
          <w:color w:val="auto"/>
          <w:sz w:val="12"/>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A34F3" w:rsidRPr="00E43BFB" w14:paraId="33106A5D" w14:textId="77777777" w:rsidTr="005215C8">
        <w:trPr>
          <w:trHeight w:val="19"/>
        </w:trPr>
        <w:tc>
          <w:tcPr>
            <w:tcW w:w="2477" w:type="pct"/>
          </w:tcPr>
          <w:p w14:paraId="6982E117" w14:textId="77777777" w:rsidR="002A34F3" w:rsidRPr="00E43BFB" w:rsidRDefault="002A34F3" w:rsidP="005215C8">
            <w:pPr>
              <w:spacing w:after="0"/>
              <w:rPr>
                <w:rFonts w:asciiTheme="majorHAnsi" w:eastAsia="Gulim" w:hAnsiTheme="majorHAnsi" w:cstheme="majorHAnsi"/>
                <w:color w:val="404040" w:themeColor="text1" w:themeTint="BF"/>
                <w:sz w:val="18"/>
                <w:szCs w:val="18"/>
                <w:lang w:eastAsia="ko-KR"/>
              </w:rPr>
            </w:pPr>
            <w:r w:rsidRPr="00E43BFB">
              <w:rPr>
                <w:rFonts w:asciiTheme="majorHAnsi" w:eastAsia="Gulim" w:hAnsiTheme="majorHAnsi" w:cstheme="majorHAnsi"/>
                <w:color w:val="404040" w:themeColor="text1" w:themeTint="BF"/>
                <w:sz w:val="18"/>
                <w:szCs w:val="18"/>
                <w:lang w:eastAsia="ko-KR"/>
              </w:rPr>
              <w:t>서버</w:t>
            </w:r>
            <w:r w:rsidRPr="00E43BFB">
              <w:rPr>
                <w:rFonts w:asciiTheme="majorHAnsi" w:eastAsia="Gulim" w:hAnsiTheme="majorHAnsi" w:cstheme="majorHAnsi"/>
                <w:color w:val="404040" w:themeColor="text1" w:themeTint="BF"/>
                <w:sz w:val="18"/>
                <w:szCs w:val="18"/>
                <w:lang w:eastAsia="ko-KR"/>
              </w:rPr>
              <w:t xml:space="preserve"> </w:t>
            </w:r>
            <w:r w:rsidRPr="00E43BFB">
              <w:rPr>
                <w:rFonts w:asciiTheme="majorHAnsi" w:eastAsia="Gulim" w:hAnsiTheme="majorHAnsi" w:cstheme="majorHAnsi"/>
                <w:color w:val="404040" w:themeColor="text1" w:themeTint="BF"/>
                <w:sz w:val="18"/>
                <w:szCs w:val="18"/>
                <w:lang w:eastAsia="ko-KR"/>
              </w:rPr>
              <w:t>팜의</w:t>
            </w:r>
            <w:r w:rsidRPr="00E43BFB">
              <w:rPr>
                <w:rFonts w:asciiTheme="majorHAnsi" w:eastAsia="Gulim" w:hAnsiTheme="majorHAnsi" w:cstheme="majorHAnsi"/>
                <w:color w:val="404040" w:themeColor="text1" w:themeTint="BF"/>
                <w:sz w:val="18"/>
                <w:szCs w:val="18"/>
                <w:lang w:eastAsia="ko-KR"/>
              </w:rPr>
              <w:t xml:space="preserve"> </w:t>
            </w:r>
            <w:r w:rsidRPr="00E43BFB">
              <w:rPr>
                <w:rFonts w:asciiTheme="majorHAnsi" w:eastAsia="Gulim" w:hAnsiTheme="majorHAnsi" w:cstheme="majorHAnsi"/>
                <w:color w:val="404040" w:themeColor="text1" w:themeTint="BF"/>
                <w:sz w:val="18"/>
                <w:szCs w:val="18"/>
                <w:lang w:eastAsia="ko-KR"/>
              </w:rPr>
              <w:t>라이선스</w:t>
            </w:r>
            <w:r w:rsidRPr="00E43BFB">
              <w:rPr>
                <w:rFonts w:asciiTheme="majorHAnsi" w:eastAsia="Gulim" w:hAnsiTheme="majorHAnsi" w:cstheme="majorHAnsi"/>
                <w:color w:val="404040" w:themeColor="text1" w:themeTint="BF"/>
                <w:sz w:val="18"/>
                <w:szCs w:val="18"/>
                <w:lang w:eastAsia="ko-KR"/>
              </w:rPr>
              <w:t xml:space="preserve"> </w:t>
            </w:r>
            <w:r w:rsidRPr="00E43BFB">
              <w:rPr>
                <w:rFonts w:asciiTheme="majorHAnsi" w:eastAsia="Gulim" w:hAnsiTheme="majorHAnsi" w:cstheme="majorHAnsi"/>
                <w:color w:val="404040" w:themeColor="text1" w:themeTint="BF"/>
                <w:sz w:val="18"/>
                <w:szCs w:val="18"/>
                <w:lang w:eastAsia="ko-KR"/>
              </w:rPr>
              <w:t>이동성</w:t>
            </w:r>
            <w:r w:rsidRPr="00E43BFB">
              <w:rPr>
                <w:rFonts w:asciiTheme="majorHAnsi" w:eastAsia="Gulim" w:hAnsiTheme="majorHAnsi" w:cstheme="majorHAnsi"/>
                <w:color w:val="404040" w:themeColor="text1" w:themeTint="BF"/>
                <w:sz w:val="18"/>
                <w:szCs w:val="18"/>
                <w:lang w:eastAsia="ko-KR"/>
              </w:rPr>
              <w:t xml:space="preserve">: </w:t>
            </w:r>
            <w:r w:rsidRPr="00E43BFB">
              <w:rPr>
                <w:rFonts w:asciiTheme="majorHAnsi" w:eastAsia="Gulim" w:hAnsiTheme="majorHAnsi" w:cstheme="majorHAnsi"/>
                <w:b/>
                <w:color w:val="404040" w:themeColor="text1" w:themeTint="BF"/>
                <w:sz w:val="18"/>
                <w:szCs w:val="18"/>
                <w:lang w:eastAsia="ko-KR"/>
              </w:rPr>
              <w:t>있음</w:t>
            </w:r>
            <w:r w:rsidRPr="00E43BFB">
              <w:rPr>
                <w:rFonts w:asciiTheme="majorHAnsi" w:eastAsia="Gulim" w:hAnsiTheme="majorHAnsi" w:cstheme="majorHAnsi"/>
                <w:color w:val="404040" w:themeColor="text1" w:themeTint="BF"/>
                <w:sz w:val="18"/>
                <w:szCs w:val="18"/>
                <w:lang w:eastAsia="ko-KR"/>
              </w:rPr>
              <w:t xml:space="preserve"> </w:t>
            </w:r>
            <w:r w:rsidRPr="00E43BFB">
              <w:rPr>
                <w:rFonts w:asciiTheme="majorHAnsi" w:eastAsia="Gulim" w:hAnsiTheme="majorHAnsi" w:cstheme="majorHAnsi"/>
                <w:i/>
                <w:color w:val="404040" w:themeColor="text1" w:themeTint="BF"/>
                <w:sz w:val="18"/>
                <w:szCs w:val="18"/>
                <w:lang w:eastAsia="ko-KR"/>
              </w:rPr>
              <w:t>(</w:t>
            </w:r>
            <w:hyperlink w:anchor="이동성" w:history="1">
              <w:r w:rsidRPr="00E43BFB">
                <w:rPr>
                  <w:rStyle w:val="Hyperlink"/>
                  <w:rFonts w:asciiTheme="majorHAnsi" w:eastAsia="Gulim" w:hAnsiTheme="majorHAnsi" w:cstheme="majorHAnsi"/>
                  <w:i/>
                  <w:sz w:val="18"/>
                  <w:szCs w:val="18"/>
                  <w:lang w:eastAsia="ko-KR"/>
                </w:rPr>
                <w:t>일반</w:t>
              </w:r>
              <w:r w:rsidRPr="00E43BFB">
                <w:rPr>
                  <w:rStyle w:val="Hyperlink"/>
                  <w:rFonts w:asciiTheme="majorHAnsi" w:eastAsia="Gulim" w:hAnsiTheme="majorHAnsi" w:cstheme="majorHAnsi"/>
                  <w:i/>
                  <w:sz w:val="18"/>
                  <w:szCs w:val="18"/>
                  <w:lang w:eastAsia="ko-KR"/>
                </w:rPr>
                <w:t xml:space="preserve"> </w:t>
              </w:r>
              <w:r w:rsidRPr="00E43BFB">
                <w:rPr>
                  <w:rStyle w:val="Hyperlink"/>
                  <w:rFonts w:asciiTheme="majorHAnsi" w:eastAsia="Gulim" w:hAnsiTheme="majorHAnsi" w:cstheme="majorHAnsi"/>
                  <w:i/>
                  <w:sz w:val="18"/>
                  <w:szCs w:val="18"/>
                  <w:lang w:eastAsia="ko-KR"/>
                </w:rPr>
                <w:t>조항</w:t>
              </w:r>
            </w:hyperlink>
            <w:r w:rsidRPr="00E43BFB">
              <w:rPr>
                <w:rFonts w:asciiTheme="majorHAnsi" w:eastAsia="Gulim" w:hAnsiTheme="majorHAnsi" w:cstheme="majorHAnsi"/>
                <w:i/>
                <w:color w:val="404040" w:themeColor="text1" w:themeTint="BF"/>
                <w:sz w:val="18"/>
                <w:szCs w:val="18"/>
                <w:lang w:eastAsia="ko-KR"/>
              </w:rPr>
              <w:t xml:space="preserve"> </w:t>
            </w:r>
            <w:r w:rsidRPr="00E43BFB">
              <w:rPr>
                <w:rFonts w:asciiTheme="majorHAnsi" w:eastAsia="Gulim" w:hAnsiTheme="majorHAnsi" w:cstheme="majorHAnsi"/>
                <w:i/>
                <w:color w:val="404040" w:themeColor="text1" w:themeTint="BF"/>
                <w:sz w:val="18"/>
                <w:szCs w:val="18"/>
                <w:lang w:eastAsia="ko-KR"/>
              </w:rPr>
              <w:t>참조</w:t>
            </w:r>
            <w:r w:rsidRPr="00E43BFB">
              <w:rPr>
                <w:rFonts w:asciiTheme="majorHAnsi" w:eastAsia="Gulim" w:hAnsiTheme="majorHAnsi" w:cstheme="majorHAnsi"/>
                <w:i/>
                <w:color w:val="404040" w:themeColor="text1" w:themeTint="BF"/>
                <w:sz w:val="18"/>
                <w:szCs w:val="18"/>
                <w:lang w:eastAsia="ko-KR"/>
              </w:rPr>
              <w:t>)</w:t>
            </w:r>
          </w:p>
        </w:tc>
        <w:tc>
          <w:tcPr>
            <w:tcW w:w="2523" w:type="pct"/>
          </w:tcPr>
          <w:p w14:paraId="5D020F43" w14:textId="77777777" w:rsidR="002A34F3" w:rsidRPr="00E43BFB" w:rsidRDefault="002A34F3" w:rsidP="005215C8">
            <w:pPr>
              <w:spacing w:after="0"/>
              <w:rPr>
                <w:rFonts w:asciiTheme="majorHAnsi" w:eastAsia="Gulim" w:hAnsiTheme="majorHAnsi" w:cstheme="majorHAnsi"/>
                <w:color w:val="404040" w:themeColor="text1" w:themeTint="BF"/>
                <w:sz w:val="18"/>
              </w:rPr>
            </w:pPr>
            <w:r w:rsidRPr="00E43BFB">
              <w:rPr>
                <w:rFonts w:asciiTheme="majorHAnsi" w:eastAsia="Gulim" w:hAnsiTheme="majorHAnsi" w:cstheme="majorHAnsi"/>
                <w:color w:val="404040" w:themeColor="text1" w:themeTint="BF"/>
                <w:sz w:val="18"/>
              </w:rPr>
              <w:t>해당</w:t>
            </w:r>
            <w:r w:rsidRPr="00E43BFB">
              <w:rPr>
                <w:rFonts w:asciiTheme="majorHAnsi" w:eastAsia="Gulim" w:hAnsiTheme="majorHAnsi" w:cstheme="majorHAnsi"/>
                <w:color w:val="404040" w:themeColor="text1" w:themeTint="BF"/>
                <w:sz w:val="18"/>
              </w:rPr>
              <w:t xml:space="preserve"> </w:t>
            </w:r>
            <w:r w:rsidRPr="00E43BFB">
              <w:rPr>
                <w:rFonts w:asciiTheme="majorHAnsi" w:eastAsia="Gulim" w:hAnsiTheme="majorHAnsi" w:cstheme="majorHAnsi"/>
                <w:color w:val="404040" w:themeColor="text1" w:themeTint="BF"/>
                <w:sz w:val="18"/>
              </w:rPr>
              <w:t>통지</w:t>
            </w:r>
            <w:r w:rsidRPr="00E43BFB">
              <w:rPr>
                <w:rFonts w:asciiTheme="majorHAnsi" w:eastAsia="Gulim" w:hAnsiTheme="majorHAnsi" w:cstheme="majorHAnsi"/>
                <w:color w:val="404040" w:themeColor="text1" w:themeTint="BF"/>
                <w:sz w:val="18"/>
              </w:rPr>
              <w:t xml:space="preserve"> </w:t>
            </w:r>
            <w:r w:rsidRPr="00E43BFB">
              <w:rPr>
                <w:rFonts w:asciiTheme="majorHAnsi" w:eastAsia="Gulim" w:hAnsiTheme="majorHAnsi" w:cstheme="majorHAnsi"/>
                <w:color w:val="404040" w:themeColor="text1" w:themeTint="BF"/>
                <w:sz w:val="18"/>
              </w:rPr>
              <w:t>참조</w:t>
            </w:r>
            <w:r w:rsidRPr="00E43BFB">
              <w:rPr>
                <w:rFonts w:asciiTheme="majorHAnsi" w:eastAsia="Gulim" w:hAnsiTheme="majorHAnsi" w:cstheme="majorHAnsi"/>
                <w:color w:val="404040" w:themeColor="text1" w:themeTint="BF"/>
                <w:sz w:val="18"/>
              </w:rPr>
              <w:t xml:space="preserve">: </w:t>
            </w:r>
            <w:r w:rsidRPr="00E43BFB">
              <w:rPr>
                <w:rFonts w:asciiTheme="majorHAnsi" w:eastAsia="Gulim" w:hAnsiTheme="majorHAnsi" w:cstheme="majorHAnsi"/>
                <w:b/>
                <w:color w:val="404040" w:themeColor="text1" w:themeTint="BF"/>
                <w:sz w:val="18"/>
              </w:rPr>
              <w:t>없음</w:t>
            </w:r>
          </w:p>
        </w:tc>
      </w:tr>
      <w:tr w:rsidR="002A34F3" w:rsidRPr="00E43BFB" w14:paraId="7FE0A8DC" w14:textId="77777777" w:rsidTr="005215C8">
        <w:tc>
          <w:tcPr>
            <w:tcW w:w="2477" w:type="pct"/>
          </w:tcPr>
          <w:p w14:paraId="49F11062" w14:textId="77777777" w:rsidR="002A34F3" w:rsidRPr="00E43BFB" w:rsidRDefault="002A34F3" w:rsidP="005215C8">
            <w:pPr>
              <w:spacing w:after="0"/>
              <w:rPr>
                <w:rFonts w:asciiTheme="majorHAnsi" w:eastAsia="Gulim" w:hAnsiTheme="majorHAnsi" w:cstheme="majorHAnsi"/>
                <w:color w:val="404040" w:themeColor="text1" w:themeTint="BF"/>
                <w:sz w:val="18"/>
                <w:lang w:eastAsia="ko-KR"/>
              </w:rPr>
            </w:pPr>
            <w:r w:rsidRPr="00E43BFB">
              <w:rPr>
                <w:rFonts w:asciiTheme="majorHAnsi" w:eastAsia="Gulim" w:hAnsiTheme="majorHAnsi" w:cstheme="majorHAnsi"/>
                <w:color w:val="404040" w:themeColor="text1" w:themeTint="BF"/>
                <w:sz w:val="18"/>
                <w:lang w:eastAsia="ko-KR"/>
              </w:rPr>
              <w:t>클라이언트</w:t>
            </w:r>
            <w:r w:rsidRPr="00E43BFB">
              <w:rPr>
                <w:rFonts w:asciiTheme="majorHAnsi" w:eastAsia="Gulim" w:hAnsiTheme="majorHAnsi" w:cstheme="majorHAnsi"/>
                <w:color w:val="404040" w:themeColor="text1" w:themeTint="BF"/>
                <w:sz w:val="18"/>
                <w:lang w:eastAsia="ko-KR"/>
              </w:rPr>
              <w:t>/</w:t>
            </w:r>
            <w:r w:rsidRPr="00E43BFB">
              <w:rPr>
                <w:rFonts w:asciiTheme="majorHAnsi" w:eastAsia="Gulim" w:hAnsiTheme="majorHAnsi" w:cstheme="majorHAnsi"/>
                <w:color w:val="404040" w:themeColor="text1" w:themeTint="BF"/>
                <w:sz w:val="18"/>
                <w:lang w:eastAsia="ko-KR"/>
              </w:rPr>
              <w:t>추가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소프트웨어</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b/>
                <w:color w:val="404040" w:themeColor="text1" w:themeTint="BF"/>
                <w:sz w:val="18"/>
                <w:lang w:eastAsia="ko-KR"/>
              </w:rPr>
              <w:t>없음</w:t>
            </w:r>
          </w:p>
        </w:tc>
        <w:tc>
          <w:tcPr>
            <w:tcW w:w="2523" w:type="pct"/>
          </w:tcPr>
          <w:p w14:paraId="400E4E5A" w14:textId="77777777" w:rsidR="002A34F3" w:rsidRPr="00E43BFB" w:rsidRDefault="002A34F3" w:rsidP="005215C8">
            <w:pPr>
              <w:spacing w:after="0"/>
              <w:rPr>
                <w:rFonts w:asciiTheme="majorHAnsi" w:eastAsia="Gulim" w:hAnsiTheme="majorHAnsi" w:cstheme="majorHAnsi"/>
                <w:color w:val="404040" w:themeColor="text1" w:themeTint="BF"/>
                <w:sz w:val="18"/>
                <w:lang w:eastAsia="ko-KR"/>
              </w:rPr>
            </w:pPr>
          </w:p>
        </w:tc>
      </w:tr>
    </w:tbl>
    <w:p w14:paraId="24040589" w14:textId="6A6314B5" w:rsidR="002A34F3" w:rsidRPr="00E43BFB" w:rsidRDefault="008156D4" w:rsidP="00316AD6">
      <w:pPr>
        <w:pStyle w:val="PURBreadcrumb"/>
        <w:keepNext w:val="0"/>
        <w:spacing w:before="200" w:after="200"/>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2C4A9ACF" w14:textId="259DDBCF" w:rsidR="000A570B" w:rsidRPr="00E43BFB" w:rsidRDefault="000A570B" w:rsidP="00C063DD">
      <w:pPr>
        <w:pStyle w:val="PURProductName"/>
        <w:spacing w:before="200"/>
        <w:rPr>
          <w:rFonts w:asciiTheme="majorHAnsi" w:eastAsia="Gulim" w:hAnsiTheme="majorHAnsi" w:cstheme="majorHAnsi"/>
          <w:lang w:eastAsia="ko-KR"/>
        </w:rPr>
      </w:pPr>
      <w:bookmarkStart w:id="106" w:name="_Toc378682220"/>
      <w:bookmarkStart w:id="107" w:name="_Toc378682240"/>
      <w:bookmarkStart w:id="108" w:name="_Toc371268252"/>
      <w:bookmarkStart w:id="109" w:name="_Toc371268319"/>
      <w:bookmarkStart w:id="110" w:name="_Toc379278456"/>
      <w:bookmarkStart w:id="111" w:name="_Toc379278520"/>
      <w:bookmarkStart w:id="112" w:name="_Toc388538762"/>
      <w:bookmarkStart w:id="113" w:name="_Toc388544221"/>
      <w:r w:rsidRPr="00E43BFB">
        <w:rPr>
          <w:rFonts w:asciiTheme="majorHAnsi" w:eastAsia="Gulim" w:hAnsiTheme="majorHAnsi" w:cstheme="majorHAnsi"/>
          <w:lang w:eastAsia="ko-KR"/>
        </w:rPr>
        <w:t>Microsoft Dynamics C5 2012</w:t>
      </w:r>
      <w:bookmarkEnd w:id="96"/>
      <w:bookmarkEnd w:id="97"/>
      <w:bookmarkEnd w:id="98"/>
      <w:bookmarkEnd w:id="99"/>
      <w:bookmarkEnd w:id="100"/>
      <w:bookmarkEnd w:id="101"/>
      <w:bookmarkEnd w:id="102"/>
      <w:bookmarkEnd w:id="103"/>
      <w:bookmarkEnd w:id="104"/>
      <w:bookmarkEnd w:id="105"/>
      <w:bookmarkEnd w:id="106"/>
      <w:bookmarkEnd w:id="107"/>
      <w:bookmarkEnd w:id="108"/>
      <w:bookmarkEnd w:id="109"/>
      <w:bookmarkEnd w:id="110"/>
      <w:bookmarkEnd w:id="111"/>
      <w:bookmarkEnd w:id="112"/>
      <w:bookmarkEnd w:id="113"/>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"Microsoft Dynamics C5 2012"</w:instrText>
      </w:r>
      <w:r w:rsidRPr="00E43BFB">
        <w:rPr>
          <w:rFonts w:asciiTheme="majorHAnsi" w:eastAsia="Gulim" w:hAnsiTheme="majorHAnsi" w:cstheme="majorHAnsi"/>
        </w:rPr>
        <w:fldChar w:fldCharType="end"/>
      </w:r>
    </w:p>
    <w:p w14:paraId="4521D0F7" w14:textId="77777777" w:rsidR="000A570B" w:rsidRPr="00E43BFB" w:rsidRDefault="000A570B" w:rsidP="000A570B">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p w14:paraId="3D5A5E6F" w14:textId="77777777" w:rsidR="000A570B" w:rsidRPr="00E43BFB" w:rsidRDefault="006E381D" w:rsidP="000A570B">
      <w:pPr>
        <w:pStyle w:val="PURBody"/>
        <w:rPr>
          <w:rFonts w:asciiTheme="majorHAnsi" w:eastAsia="Gulim" w:hAnsiTheme="majorHAnsi" w:cstheme="majorHAnsi"/>
          <w:lang w:eastAsia="ko-KR"/>
        </w:rPr>
      </w:pPr>
      <w:r w:rsidRPr="00E43BFB">
        <w:rPr>
          <w:rFonts w:asciiTheme="majorHAnsi" w:eastAsia="Gulim" w:hAnsiTheme="majorHAnsi" w:cstheme="majorHAnsi"/>
          <w:b/>
          <w:lang w:eastAsia="ko-KR"/>
        </w:rPr>
        <w:t>아이슬란드</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및</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덴마크</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전용</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E43BFB" w14:paraId="3BAA267E" w14:textId="77777777" w:rsidTr="00AE7BEF">
        <w:tc>
          <w:tcPr>
            <w:tcW w:w="2477" w:type="pct"/>
          </w:tcPr>
          <w:p w14:paraId="4EE5A5D6" w14:textId="678B352B" w:rsidR="000A570B" w:rsidRPr="00E43BFB" w:rsidRDefault="005E52C7" w:rsidP="00AE7BEF">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이동성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없음</w:t>
            </w:r>
            <w:r w:rsidRPr="00E43BFB">
              <w:rPr>
                <w:rFonts w:asciiTheme="majorHAnsi" w:eastAsia="Gulim" w:hAnsiTheme="majorHAnsi" w:cstheme="majorHAnsi"/>
                <w:lang w:eastAsia="ko-KR"/>
              </w:rPr>
              <w:t xml:space="preserve"> </w:t>
            </w:r>
          </w:p>
        </w:tc>
        <w:tc>
          <w:tcPr>
            <w:tcW w:w="2523" w:type="pct"/>
          </w:tcPr>
          <w:p w14:paraId="5B17D097" w14:textId="77777777" w:rsidR="000A570B" w:rsidRPr="00E43BFB" w:rsidRDefault="000A570B" w:rsidP="00AE7BEF">
            <w:pPr>
              <w:pStyle w:val="PURLMSH"/>
              <w:rPr>
                <w:rFonts w:asciiTheme="majorHAnsi" w:eastAsia="Gulim" w:hAnsiTheme="majorHAnsi" w:cstheme="majorHAnsi"/>
              </w:rPr>
            </w:pPr>
            <w:r w:rsidRPr="00E43BFB">
              <w:rPr>
                <w:rFonts w:asciiTheme="majorHAnsi" w:eastAsia="Gulim" w:hAnsiTheme="majorHAnsi" w:cstheme="majorHAnsi"/>
              </w:rPr>
              <w:t>해당</w:t>
            </w:r>
            <w:r w:rsidRPr="00E43BFB">
              <w:rPr>
                <w:rFonts w:asciiTheme="majorHAnsi" w:eastAsia="Gulim" w:hAnsiTheme="majorHAnsi" w:cstheme="majorHAnsi"/>
              </w:rPr>
              <w:t xml:space="preserve"> </w:t>
            </w:r>
            <w:r w:rsidRPr="00E43BFB">
              <w:rPr>
                <w:rFonts w:asciiTheme="majorHAnsi" w:eastAsia="Gulim" w:hAnsiTheme="majorHAnsi" w:cstheme="majorHAnsi"/>
              </w:rPr>
              <w:t>통지</w:t>
            </w:r>
            <w:r w:rsidRPr="00E43BFB">
              <w:rPr>
                <w:rFonts w:asciiTheme="majorHAnsi" w:eastAsia="Gulim" w:hAnsiTheme="majorHAnsi" w:cstheme="majorHAnsi"/>
              </w:rPr>
              <w:t xml:space="preserve"> </w:t>
            </w:r>
            <w:r w:rsidRPr="00E43BFB">
              <w:rPr>
                <w:rFonts w:asciiTheme="majorHAnsi" w:eastAsia="Gulim" w:hAnsiTheme="majorHAnsi" w:cstheme="majorHAnsi"/>
              </w:rPr>
              <w:t>참조</w:t>
            </w:r>
            <w:r w:rsidRPr="00E43BFB">
              <w:rPr>
                <w:rFonts w:asciiTheme="majorHAnsi" w:eastAsia="Gulim" w:hAnsiTheme="majorHAnsi" w:cstheme="majorHAnsi"/>
              </w:rPr>
              <w:t xml:space="preserve">: </w:t>
            </w:r>
            <w:r w:rsidRPr="00E43BFB">
              <w:rPr>
                <w:rFonts w:asciiTheme="majorHAnsi" w:eastAsia="Gulim" w:hAnsiTheme="majorHAnsi" w:cstheme="majorHAnsi"/>
                <w:b/>
              </w:rPr>
              <w:t>없음</w:t>
            </w:r>
          </w:p>
        </w:tc>
      </w:tr>
      <w:tr w:rsidR="000A570B" w:rsidRPr="00E43BFB" w14:paraId="4928BC4E" w14:textId="77777777" w:rsidTr="00AE7BEF">
        <w:tc>
          <w:tcPr>
            <w:tcW w:w="2477" w:type="pct"/>
          </w:tcPr>
          <w:p w14:paraId="0993905C" w14:textId="432AD79F" w:rsidR="000A570B" w:rsidRPr="00970908" w:rsidRDefault="00624A7C" w:rsidP="00AE7BEF">
            <w:pPr>
              <w:pStyle w:val="PURLMSH"/>
              <w:rPr>
                <w:rFonts w:eastAsia="Gulim" w:cstheme="majorHAnsi"/>
                <w:lang w:eastAsia="ko-KR"/>
              </w:rPr>
            </w:pPr>
            <w:r w:rsidRPr="00970908">
              <w:rPr>
                <w:rFonts w:eastAsia="Gulim" w:cstheme="majorHAnsi"/>
                <w:lang w:eastAsia="ko-KR"/>
              </w:rPr>
              <w:t>클라이언트</w:t>
            </w:r>
            <w:r w:rsidRPr="00970908">
              <w:rPr>
                <w:rFonts w:eastAsia="Gulim" w:cstheme="majorHAnsi"/>
                <w:lang w:eastAsia="ko-KR"/>
              </w:rPr>
              <w:t>/</w:t>
            </w:r>
            <w:r w:rsidRPr="00970908">
              <w:rPr>
                <w:rFonts w:eastAsia="Gulim" w:cstheme="majorHAnsi"/>
                <w:lang w:eastAsia="ko-KR"/>
              </w:rPr>
              <w:t>추가</w:t>
            </w:r>
            <w:r w:rsidRPr="00970908">
              <w:rPr>
                <w:rFonts w:eastAsia="Gulim" w:cstheme="majorHAnsi"/>
                <w:lang w:eastAsia="ko-KR"/>
              </w:rPr>
              <w:t xml:space="preserve"> </w:t>
            </w:r>
            <w:r w:rsidRPr="00970908">
              <w:rPr>
                <w:rFonts w:eastAsia="Gulim" w:cstheme="majorHAnsi"/>
                <w:lang w:eastAsia="ko-KR"/>
              </w:rPr>
              <w:t>소프트웨어</w:t>
            </w:r>
            <w:r w:rsidRPr="00970908">
              <w:rPr>
                <w:rFonts w:eastAsia="Gulim" w:cstheme="majorHAnsi"/>
                <w:lang w:eastAsia="ko-KR"/>
              </w:rPr>
              <w:t xml:space="preserve">: </w:t>
            </w:r>
            <w:r w:rsidRPr="00970908">
              <w:rPr>
                <w:rFonts w:eastAsia="Gulim" w:cstheme="majorHAnsi"/>
                <w:b/>
                <w:lang w:eastAsia="ko-KR"/>
              </w:rPr>
              <w:t>있음</w:t>
            </w:r>
            <w:r w:rsidRPr="00970908">
              <w:rPr>
                <w:rFonts w:eastAsia="Gulim" w:cstheme="majorHAnsi"/>
                <w:i/>
                <w:lang w:eastAsia="ko-KR"/>
              </w:rPr>
              <w:t>(</w:t>
            </w:r>
            <w:hyperlink w:anchor="Appendix1" w:history="1">
              <w:r w:rsidRPr="00970908">
                <w:rPr>
                  <w:rStyle w:val="Hyperlink"/>
                  <w:rFonts w:eastAsia="Gulim" w:cstheme="majorHAnsi"/>
                  <w:i/>
                  <w:lang w:eastAsia="ko-KR"/>
                </w:rPr>
                <w:t>부록</w:t>
              </w:r>
              <w:r w:rsidRPr="00970908">
                <w:rPr>
                  <w:rStyle w:val="Hyperlink"/>
                  <w:rFonts w:eastAsia="Gulim" w:cstheme="majorHAnsi"/>
                  <w:i/>
                  <w:lang w:eastAsia="ko-KR"/>
                </w:rPr>
                <w:t xml:space="preserve"> 1</w:t>
              </w:r>
            </w:hyperlink>
            <w:r w:rsidRPr="00970908">
              <w:rPr>
                <w:rFonts w:eastAsia="Gulim" w:cstheme="majorHAnsi"/>
                <w:i/>
                <w:lang w:eastAsia="ko-KR"/>
              </w:rPr>
              <w:t xml:space="preserve"> </w:t>
            </w:r>
            <w:r w:rsidRPr="00970908">
              <w:rPr>
                <w:rFonts w:eastAsia="Gulim" w:cstheme="majorHAnsi"/>
                <w:i/>
                <w:lang w:eastAsia="ko-KR"/>
              </w:rPr>
              <w:t>참조</w:t>
            </w:r>
            <w:r w:rsidRPr="00970908">
              <w:rPr>
                <w:rFonts w:eastAsia="Gulim" w:cstheme="majorHAnsi"/>
                <w:i/>
                <w:lang w:eastAsia="ko-KR"/>
              </w:rPr>
              <w:t>)</w:t>
            </w:r>
          </w:p>
        </w:tc>
        <w:tc>
          <w:tcPr>
            <w:tcW w:w="2523" w:type="pct"/>
          </w:tcPr>
          <w:p w14:paraId="7D15D210" w14:textId="77777777" w:rsidR="000A570B" w:rsidRPr="00E43BFB" w:rsidRDefault="000A570B" w:rsidP="00AE7BEF">
            <w:pPr>
              <w:pStyle w:val="PURLMSH"/>
              <w:rPr>
                <w:rFonts w:asciiTheme="majorHAnsi" w:eastAsia="Gulim" w:hAnsiTheme="majorHAnsi" w:cstheme="majorHAnsi"/>
                <w:lang w:eastAsia="ko-KR"/>
              </w:rPr>
            </w:pPr>
          </w:p>
        </w:tc>
      </w:tr>
    </w:tbl>
    <w:p w14:paraId="3ACCC5FE" w14:textId="77777777" w:rsidR="000A570B" w:rsidRPr="00E43BFB" w:rsidRDefault="000A570B" w:rsidP="000A570B">
      <w:pPr>
        <w:pStyle w:val="PURADDITIONALTERMSHEADERMB"/>
        <w:rPr>
          <w:rFonts w:asciiTheme="majorHAnsi" w:eastAsia="Gulim" w:hAnsiTheme="majorHAnsi" w:cstheme="majorHAnsi"/>
          <w:lang w:eastAsia="ko-KR"/>
        </w:rPr>
      </w:pP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w:t>
      </w:r>
    </w:p>
    <w:p w14:paraId="5CD469F4" w14:textId="77777777"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p>
    <w:p w14:paraId="5BF196D2" w14:textId="4B78A8F3" w:rsidR="000A570B" w:rsidRPr="00E43BFB" w:rsidRDefault="000A570B" w:rsidP="00C063DD">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선택한</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버전과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알려진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항목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인스턴스만을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내용은</w:t>
      </w:r>
      <w:r w:rsidRPr="00E43BFB">
        <w:rPr>
          <w:rFonts w:asciiTheme="majorHAnsi" w:eastAsia="Gulim" w:hAnsiTheme="majorHAnsi" w:cstheme="majorHAnsi"/>
          <w:lang w:eastAsia="ko-KR"/>
        </w:rPr>
        <w:t xml:space="preserve"> </w:t>
      </w:r>
      <w:r w:rsidRPr="00E43BFB">
        <w:rPr>
          <w:rStyle w:val="Hyperlink"/>
          <w:rFonts w:asciiTheme="majorHAnsi" w:eastAsia="Gulim" w:hAnsiTheme="majorHAnsi" w:cstheme="majorHAnsi"/>
          <w:lang w:eastAsia="ko-KR"/>
        </w:rPr>
        <w:t>http://</w:t>
      </w:r>
      <w:hyperlink r:id="rId129" w:history="1">
        <w:r w:rsidRPr="00E43BFB">
          <w:rPr>
            <w:rStyle w:val="Hyperlink"/>
            <w:rFonts w:asciiTheme="majorHAnsi" w:eastAsia="Gulim" w:hAnsiTheme="majorHAnsi" w:cstheme="majorHAnsi"/>
            <w:lang w:eastAsia="ko-KR"/>
          </w:rPr>
          <w:t>www.explore.ms</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 xml:space="preserve">. </w:t>
      </w:r>
    </w:p>
    <w:p w14:paraId="5E33E6AE" w14:textId="18F3B565" w:rsidR="000A570B" w:rsidRPr="00E43BFB" w:rsidRDefault="000A570B" w:rsidP="007F33D0">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관계없이</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시스템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라이선스만을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보고하면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시스템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금융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제어하는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원본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의미합니다</w:t>
      </w:r>
      <w:r w:rsidRPr="00E43BFB">
        <w:rPr>
          <w:rFonts w:asciiTheme="majorHAnsi" w:eastAsia="Gulim" w:hAnsiTheme="majorHAnsi" w:cstheme="majorHAnsi"/>
          <w:lang w:eastAsia="ko-KR"/>
        </w:rPr>
        <w:t xml:space="preserve">. </w:t>
      </w:r>
    </w:p>
    <w:p w14:paraId="17D68A66" w14:textId="77777777"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w:t>
      </w:r>
    </w:p>
    <w:p w14:paraId="2C58C0F8" w14:textId="7D7AAA00" w:rsidR="000A570B" w:rsidRPr="00E43BFB" w:rsidRDefault="000A570B" w:rsidP="00C063DD">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모듈이나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모듈이나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영역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외부에서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규정이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다르므로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법률이나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규정의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차이로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모듈이나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문제가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원래의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생성되고</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상업적으로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제공했던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외부에서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성능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적합성에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어떠한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진술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보증</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명시적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묵시적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방식의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확약을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적합한지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여부를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확인하려면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영역의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세무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전문가에게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문의하십시오</w:t>
      </w:r>
      <w:r w:rsidRPr="00E43BFB">
        <w:rPr>
          <w:rFonts w:asciiTheme="majorHAnsi" w:eastAsia="Gulim" w:hAnsiTheme="majorHAnsi" w:cstheme="majorHAnsi"/>
          <w:lang w:eastAsia="ko-KR"/>
        </w:rPr>
        <w:t>.</w:t>
      </w:r>
    </w:p>
    <w:p w14:paraId="63EFB253" w14:textId="463D8678" w:rsidR="000A570B" w:rsidRPr="00E43BFB" w:rsidRDefault="000A570B" w:rsidP="00C063DD">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번역하려는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유효한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최신</w:t>
      </w:r>
      <w:r w:rsidRPr="00E43BFB">
        <w:rPr>
          <w:rFonts w:asciiTheme="majorHAnsi" w:eastAsia="Gulim" w:hAnsiTheme="majorHAnsi" w:cstheme="majorHAnsi"/>
          <w:lang w:eastAsia="ko-KR"/>
        </w:rPr>
        <w:t xml:space="preserve"> MPLLA(</w:t>
      </w:r>
      <w:r w:rsidRPr="00E43BFB">
        <w:rPr>
          <w:rFonts w:asciiTheme="majorHAnsi" w:eastAsia="Gulim" w:hAnsiTheme="majorHAnsi" w:cstheme="majorHAnsi"/>
          <w:lang w:eastAsia="ko-KR"/>
        </w:rPr>
        <w:t>마스터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파트너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MPLLA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Microsoft Dynamics </w:t>
      </w:r>
      <w:r w:rsidRPr="00E43BFB">
        <w:rPr>
          <w:rFonts w:asciiTheme="majorHAnsi" w:eastAsia="Gulim" w:hAnsiTheme="majorHAnsi" w:cstheme="majorHAnsi"/>
          <w:lang w:eastAsia="ko-KR"/>
        </w:rPr>
        <w:t>파트너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내용은</w:t>
      </w:r>
      <w:r w:rsidRPr="00E43BFB">
        <w:rPr>
          <w:rFonts w:asciiTheme="majorHAnsi" w:eastAsia="Gulim" w:hAnsiTheme="majorHAnsi" w:cstheme="majorHAnsi"/>
          <w:lang w:eastAsia="ko-KR"/>
        </w:rPr>
        <w:t xml:space="preserve"> </w:t>
      </w:r>
      <w:hyperlink r:id="rId130" w:history="1">
        <w:r w:rsidRPr="00E43BFB">
          <w:rPr>
            <w:rStyle w:val="Hyperlink"/>
            <w:rFonts w:asciiTheme="majorHAnsi" w:eastAsia="Gulim" w:hAnsiTheme="majorHAnsi" w:cstheme="majorHAnsi"/>
            <w:lang w:eastAsia="ko-KR"/>
          </w:rPr>
          <w:t>https://mbs.microsoft.com/partnersource/partneressentials/pllp</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파트너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담당자에게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문의하시기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바랍니다</w:t>
      </w:r>
      <w:r w:rsidRPr="00E43BFB">
        <w:rPr>
          <w:rFonts w:asciiTheme="majorHAnsi" w:eastAsia="Gulim" w:hAnsiTheme="majorHAnsi" w:cstheme="majorHAnsi"/>
          <w:lang w:eastAsia="ko-KR"/>
        </w:rPr>
        <w:t>.</w:t>
      </w:r>
    </w:p>
    <w:p w14:paraId="7D98F7E2" w14:textId="02FC8D13" w:rsidR="000A570B" w:rsidRPr="00E43BFB" w:rsidRDefault="008156D4" w:rsidP="00316AD6">
      <w:pPr>
        <w:pStyle w:val="PURBreadcrumb"/>
        <w:keepNext w:val="0"/>
        <w:keepLines w:val="0"/>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706AA238" w14:textId="22B53051" w:rsidR="000A570B" w:rsidRPr="00E43BFB" w:rsidRDefault="000A570B" w:rsidP="000A570B">
      <w:pPr>
        <w:pStyle w:val="PURProductName"/>
        <w:rPr>
          <w:rFonts w:asciiTheme="majorHAnsi" w:eastAsia="Gulim" w:hAnsiTheme="majorHAnsi" w:cstheme="majorHAnsi"/>
          <w:lang w:eastAsia="ko-KR"/>
        </w:rPr>
      </w:pPr>
      <w:bookmarkStart w:id="114" w:name="_Toc299524955"/>
      <w:bookmarkStart w:id="115" w:name="_Toc299531307"/>
      <w:bookmarkStart w:id="116" w:name="_Toc299531415"/>
      <w:bookmarkStart w:id="117" w:name="_Toc299531523"/>
      <w:bookmarkStart w:id="118" w:name="_Toc299957132"/>
      <w:bookmarkStart w:id="119" w:name="_Toc346536838"/>
      <w:bookmarkStart w:id="120" w:name="_Toc339280305"/>
      <w:bookmarkStart w:id="121" w:name="_Toc339280367"/>
      <w:bookmarkStart w:id="122" w:name="_Toc363552776"/>
      <w:bookmarkStart w:id="123" w:name="_Toc363552841"/>
      <w:bookmarkStart w:id="124" w:name="_Toc378682221"/>
      <w:bookmarkStart w:id="125" w:name="_Toc378682241"/>
      <w:bookmarkStart w:id="126" w:name="_Toc371268253"/>
      <w:bookmarkStart w:id="127" w:name="_Toc371268320"/>
      <w:bookmarkStart w:id="128" w:name="_Toc379278457"/>
      <w:bookmarkStart w:id="129" w:name="_Toc379278521"/>
      <w:bookmarkStart w:id="130" w:name="_Toc388538763"/>
      <w:bookmarkStart w:id="131" w:name="_Toc388544222"/>
      <w:r w:rsidRPr="00E43BFB">
        <w:rPr>
          <w:rFonts w:asciiTheme="majorHAnsi" w:eastAsia="Gulim" w:hAnsiTheme="majorHAnsi" w:cstheme="majorHAnsi"/>
          <w:lang w:eastAsia="ko-KR"/>
        </w:rPr>
        <w:lastRenderedPageBreak/>
        <w:t xml:space="preserve">Microsoft Dynamics GP </w:t>
      </w:r>
      <w:bookmarkEnd w:id="114"/>
      <w:bookmarkEnd w:id="115"/>
      <w:bookmarkEnd w:id="116"/>
      <w:bookmarkEnd w:id="117"/>
      <w:bookmarkEnd w:id="118"/>
      <w:r w:rsidRPr="00E43BFB">
        <w:rPr>
          <w:rFonts w:asciiTheme="majorHAnsi" w:eastAsia="Gulim" w:hAnsiTheme="majorHAnsi" w:cstheme="majorHAnsi"/>
          <w:lang w:eastAsia="ko-KR"/>
        </w:rPr>
        <w:t>2013</w:t>
      </w:r>
      <w:bookmarkEnd w:id="119"/>
      <w:bookmarkEnd w:id="120"/>
      <w:bookmarkEnd w:id="121"/>
      <w:bookmarkEnd w:id="122"/>
      <w:bookmarkEnd w:id="123"/>
      <w:bookmarkEnd w:id="124"/>
      <w:bookmarkEnd w:id="125"/>
      <w:bookmarkEnd w:id="126"/>
      <w:bookmarkEnd w:id="127"/>
      <w:bookmarkEnd w:id="128"/>
      <w:bookmarkEnd w:id="129"/>
      <w:bookmarkEnd w:id="130"/>
      <w:bookmarkEnd w:id="131"/>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"Microsoft Dynamics GP 2013"</w:instrText>
      </w:r>
      <w:r w:rsidRPr="00E43BFB">
        <w:rPr>
          <w:rFonts w:asciiTheme="majorHAnsi" w:eastAsia="Gulim" w:hAnsiTheme="majorHAnsi" w:cstheme="majorHAnsi"/>
        </w:rPr>
        <w:fldChar w:fldCharType="end"/>
      </w:r>
    </w:p>
    <w:p w14:paraId="45DE27C5" w14:textId="77777777" w:rsidR="000A570B" w:rsidRPr="00E43BFB" w:rsidRDefault="000A570B" w:rsidP="000A570B">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E43BFB" w14:paraId="756D00BB" w14:textId="77777777" w:rsidTr="00AE7BEF">
        <w:tc>
          <w:tcPr>
            <w:tcW w:w="2477" w:type="pct"/>
          </w:tcPr>
          <w:p w14:paraId="76A879EB" w14:textId="62839DFE" w:rsidR="000A570B" w:rsidRPr="00E43BFB" w:rsidRDefault="005E52C7" w:rsidP="00AE7BEF">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이동성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없음</w:t>
            </w:r>
            <w:r w:rsidRPr="00E43BFB">
              <w:rPr>
                <w:rFonts w:asciiTheme="majorHAnsi" w:eastAsia="Gulim" w:hAnsiTheme="majorHAnsi" w:cstheme="majorHAnsi"/>
                <w:lang w:eastAsia="ko-KR"/>
              </w:rPr>
              <w:t xml:space="preserve"> </w:t>
            </w:r>
          </w:p>
        </w:tc>
        <w:tc>
          <w:tcPr>
            <w:tcW w:w="2523" w:type="pct"/>
          </w:tcPr>
          <w:p w14:paraId="385A25E8" w14:textId="77777777" w:rsidR="000A570B" w:rsidRPr="00E43BFB" w:rsidRDefault="000A570B" w:rsidP="00AE7BEF">
            <w:pPr>
              <w:pStyle w:val="PURLMSH"/>
              <w:rPr>
                <w:rFonts w:asciiTheme="majorHAnsi" w:eastAsia="Gulim" w:hAnsiTheme="majorHAnsi" w:cstheme="majorHAnsi"/>
              </w:rPr>
            </w:pPr>
            <w:r w:rsidRPr="00E43BFB">
              <w:rPr>
                <w:rFonts w:asciiTheme="majorHAnsi" w:eastAsia="Gulim" w:hAnsiTheme="majorHAnsi" w:cstheme="majorHAnsi"/>
              </w:rPr>
              <w:t>해당</w:t>
            </w:r>
            <w:r w:rsidRPr="00E43BFB">
              <w:rPr>
                <w:rFonts w:asciiTheme="majorHAnsi" w:eastAsia="Gulim" w:hAnsiTheme="majorHAnsi" w:cstheme="majorHAnsi"/>
              </w:rPr>
              <w:t xml:space="preserve"> </w:t>
            </w:r>
            <w:r w:rsidRPr="00E43BFB">
              <w:rPr>
                <w:rFonts w:asciiTheme="majorHAnsi" w:eastAsia="Gulim" w:hAnsiTheme="majorHAnsi" w:cstheme="majorHAnsi"/>
              </w:rPr>
              <w:t>통지</w:t>
            </w:r>
            <w:r w:rsidRPr="00E43BFB">
              <w:rPr>
                <w:rFonts w:asciiTheme="majorHAnsi" w:eastAsia="Gulim" w:hAnsiTheme="majorHAnsi" w:cstheme="majorHAnsi"/>
              </w:rPr>
              <w:t xml:space="preserve"> </w:t>
            </w:r>
            <w:r w:rsidRPr="00E43BFB">
              <w:rPr>
                <w:rFonts w:asciiTheme="majorHAnsi" w:eastAsia="Gulim" w:hAnsiTheme="majorHAnsi" w:cstheme="majorHAnsi"/>
              </w:rPr>
              <w:t>참조</w:t>
            </w:r>
            <w:r w:rsidRPr="00E43BFB">
              <w:rPr>
                <w:rFonts w:asciiTheme="majorHAnsi" w:eastAsia="Gulim" w:hAnsiTheme="majorHAnsi" w:cstheme="majorHAnsi"/>
              </w:rPr>
              <w:t xml:space="preserve">: </w:t>
            </w:r>
            <w:r w:rsidRPr="00E43BFB">
              <w:rPr>
                <w:rFonts w:asciiTheme="majorHAnsi" w:eastAsia="Gulim" w:hAnsiTheme="majorHAnsi" w:cstheme="majorHAnsi"/>
                <w:b/>
              </w:rPr>
              <w:t>없음</w:t>
            </w:r>
          </w:p>
        </w:tc>
      </w:tr>
      <w:tr w:rsidR="000A570B" w:rsidRPr="00E43BFB" w14:paraId="46755817" w14:textId="77777777" w:rsidTr="00AE7BEF">
        <w:tc>
          <w:tcPr>
            <w:tcW w:w="2477" w:type="pct"/>
          </w:tcPr>
          <w:p w14:paraId="71C202C3" w14:textId="4D447965" w:rsidR="000A570B" w:rsidRPr="00970908" w:rsidRDefault="00624A7C" w:rsidP="00AE7BEF">
            <w:pPr>
              <w:pStyle w:val="PURLMSH"/>
              <w:rPr>
                <w:rFonts w:eastAsia="Gulim" w:cstheme="majorHAnsi"/>
                <w:lang w:eastAsia="ko-KR"/>
              </w:rPr>
            </w:pPr>
            <w:r w:rsidRPr="00970908">
              <w:rPr>
                <w:rFonts w:eastAsia="Gulim" w:cstheme="majorHAnsi"/>
                <w:lang w:eastAsia="ko-KR"/>
              </w:rPr>
              <w:t>클라이언트</w:t>
            </w:r>
            <w:r w:rsidRPr="00970908">
              <w:rPr>
                <w:rFonts w:eastAsia="Gulim" w:cstheme="majorHAnsi"/>
                <w:lang w:eastAsia="ko-KR"/>
              </w:rPr>
              <w:t>/</w:t>
            </w:r>
            <w:r w:rsidRPr="00970908">
              <w:rPr>
                <w:rFonts w:eastAsia="Gulim" w:cstheme="majorHAnsi"/>
                <w:lang w:eastAsia="ko-KR"/>
              </w:rPr>
              <w:t>추가</w:t>
            </w:r>
            <w:r w:rsidRPr="00970908">
              <w:rPr>
                <w:rFonts w:eastAsia="Gulim" w:cstheme="majorHAnsi"/>
                <w:lang w:eastAsia="ko-KR"/>
              </w:rPr>
              <w:t xml:space="preserve"> </w:t>
            </w:r>
            <w:r w:rsidRPr="00970908">
              <w:rPr>
                <w:rFonts w:eastAsia="Gulim" w:cstheme="majorHAnsi"/>
                <w:lang w:eastAsia="ko-KR"/>
              </w:rPr>
              <w:t>소프트웨어</w:t>
            </w:r>
            <w:r w:rsidRPr="00970908">
              <w:rPr>
                <w:rFonts w:eastAsia="Gulim" w:cstheme="majorHAnsi"/>
                <w:lang w:eastAsia="ko-KR"/>
              </w:rPr>
              <w:t xml:space="preserve">: </w:t>
            </w:r>
            <w:r w:rsidRPr="00970908">
              <w:rPr>
                <w:rFonts w:eastAsia="Gulim" w:cstheme="majorHAnsi"/>
                <w:b/>
                <w:lang w:eastAsia="ko-KR"/>
              </w:rPr>
              <w:t>있음</w:t>
            </w:r>
            <w:r w:rsidRPr="00970908">
              <w:rPr>
                <w:rFonts w:eastAsia="Gulim" w:cstheme="majorHAnsi"/>
                <w:i/>
                <w:lang w:eastAsia="ko-KR"/>
              </w:rPr>
              <w:t>(</w:t>
            </w:r>
            <w:hyperlink w:anchor="Appendix1" w:history="1">
              <w:r w:rsidRPr="00970908">
                <w:rPr>
                  <w:rStyle w:val="Hyperlink"/>
                  <w:rFonts w:eastAsia="Gulim" w:cstheme="majorHAnsi"/>
                  <w:i/>
                  <w:lang w:eastAsia="ko-KR"/>
                </w:rPr>
                <w:t>부록</w:t>
              </w:r>
              <w:r w:rsidRPr="00970908">
                <w:rPr>
                  <w:rStyle w:val="Hyperlink"/>
                  <w:rFonts w:eastAsia="Gulim" w:cstheme="majorHAnsi"/>
                  <w:i/>
                  <w:lang w:eastAsia="ko-KR"/>
                </w:rPr>
                <w:t xml:space="preserve"> 1</w:t>
              </w:r>
            </w:hyperlink>
            <w:r w:rsidRPr="00970908">
              <w:rPr>
                <w:rFonts w:eastAsia="Gulim" w:cstheme="majorHAnsi"/>
                <w:i/>
                <w:lang w:eastAsia="ko-KR"/>
              </w:rPr>
              <w:t xml:space="preserve"> </w:t>
            </w:r>
            <w:r w:rsidRPr="00970908">
              <w:rPr>
                <w:rFonts w:eastAsia="Gulim" w:cstheme="majorHAnsi"/>
                <w:i/>
                <w:lang w:eastAsia="ko-KR"/>
              </w:rPr>
              <w:t>참조</w:t>
            </w:r>
            <w:r w:rsidRPr="00970908">
              <w:rPr>
                <w:rFonts w:eastAsia="Gulim" w:cstheme="majorHAnsi"/>
                <w:i/>
                <w:lang w:eastAsia="ko-KR"/>
              </w:rPr>
              <w:t>)</w:t>
            </w:r>
          </w:p>
        </w:tc>
        <w:tc>
          <w:tcPr>
            <w:tcW w:w="2523" w:type="pct"/>
          </w:tcPr>
          <w:p w14:paraId="3AF0E45B" w14:textId="77777777" w:rsidR="000A570B" w:rsidRPr="00E43BFB" w:rsidRDefault="000A570B" w:rsidP="00AE7BEF">
            <w:pPr>
              <w:pStyle w:val="PURLMSH"/>
              <w:rPr>
                <w:rFonts w:asciiTheme="majorHAnsi" w:eastAsia="Gulim" w:hAnsiTheme="majorHAnsi" w:cstheme="majorHAnsi"/>
                <w:lang w:eastAsia="ko-KR"/>
              </w:rPr>
            </w:pPr>
          </w:p>
        </w:tc>
      </w:tr>
    </w:tbl>
    <w:p w14:paraId="1EC14CD0" w14:textId="77777777" w:rsidR="000A570B" w:rsidRPr="00E43BFB" w:rsidRDefault="000A570B" w:rsidP="000A570B">
      <w:pPr>
        <w:pStyle w:val="PURADDITIONALTERMSHEADERMB"/>
        <w:rPr>
          <w:rFonts w:asciiTheme="majorHAnsi" w:eastAsia="Gulim" w:hAnsiTheme="majorHAnsi" w:cstheme="majorHAnsi"/>
          <w:lang w:eastAsia="ko-KR"/>
        </w:rPr>
      </w:pP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w:t>
      </w:r>
    </w:p>
    <w:p w14:paraId="78AC94F6" w14:textId="77777777"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p>
    <w:p w14:paraId="0FDB9390" w14:textId="3FDBC9A7" w:rsidR="000A570B" w:rsidRPr="00E43BFB" w:rsidRDefault="000A570B" w:rsidP="002C61BE">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선택한</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버전과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알려진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항목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인스턴스만을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내용은</w:t>
      </w:r>
      <w:r w:rsidRPr="00E43BFB">
        <w:rPr>
          <w:rFonts w:asciiTheme="majorHAnsi" w:eastAsia="Gulim" w:hAnsiTheme="majorHAnsi" w:cstheme="majorHAnsi"/>
          <w:lang w:eastAsia="ko-KR"/>
        </w:rPr>
        <w:t xml:space="preserve"> </w:t>
      </w:r>
      <w:r w:rsidRPr="00E43BFB">
        <w:rPr>
          <w:rStyle w:val="Hyperlink"/>
          <w:rFonts w:asciiTheme="majorHAnsi" w:eastAsia="Gulim" w:hAnsiTheme="majorHAnsi" w:cstheme="majorHAnsi"/>
          <w:lang w:eastAsia="ko-KR"/>
        </w:rPr>
        <w:t>http://</w:t>
      </w:r>
      <w:hyperlink r:id="rId131" w:history="1">
        <w:r w:rsidRPr="00E43BFB">
          <w:rPr>
            <w:rStyle w:val="Hyperlink"/>
            <w:rFonts w:asciiTheme="majorHAnsi" w:eastAsia="Gulim" w:hAnsiTheme="majorHAnsi" w:cstheme="majorHAnsi"/>
            <w:lang w:eastAsia="ko-KR"/>
          </w:rPr>
          <w:t>www.explore.ms</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 xml:space="preserve">. </w:t>
      </w:r>
    </w:p>
    <w:p w14:paraId="75B8A7E4" w14:textId="5854A2C7" w:rsidR="000A570B" w:rsidRPr="00E43BFB" w:rsidRDefault="000A570B" w:rsidP="007F33D0">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관계없이</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시스템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라이선스만을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보고하면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시스템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금융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제어하는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원본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의미합니다</w:t>
      </w:r>
      <w:r w:rsidRPr="00E43BFB">
        <w:rPr>
          <w:rFonts w:asciiTheme="majorHAnsi" w:eastAsia="Gulim" w:hAnsiTheme="majorHAnsi" w:cstheme="majorHAnsi"/>
          <w:lang w:eastAsia="ko-KR"/>
        </w:rPr>
        <w:t xml:space="preserve">. </w:t>
      </w:r>
    </w:p>
    <w:p w14:paraId="12D6B307" w14:textId="77777777"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w:t>
      </w:r>
    </w:p>
    <w:p w14:paraId="519EDA80" w14:textId="77777777" w:rsidR="000A570B" w:rsidRPr="00E43BFB" w:rsidRDefault="000A570B" w:rsidP="002C61BE">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영역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언어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확인하려면</w:t>
      </w:r>
      <w:r w:rsidRPr="00E43BFB">
        <w:rPr>
          <w:rFonts w:asciiTheme="majorHAnsi" w:eastAsia="Gulim" w:hAnsiTheme="majorHAnsi" w:cstheme="majorHAnsi"/>
          <w:lang w:eastAsia="ko-KR"/>
        </w:rPr>
        <w:t xml:space="preserve"> </w:t>
      </w:r>
      <w:hyperlink r:id="rId132" w:history="1">
        <w:r w:rsidRPr="00E43BFB">
          <w:rPr>
            <w:rStyle w:val="Hyperlink"/>
            <w:rFonts w:asciiTheme="majorHAnsi" w:eastAsia="Gulim" w:hAnsiTheme="majorHAnsi" w:cstheme="majorHAnsi"/>
            <w:lang w:eastAsia="ko-KR"/>
          </w:rPr>
          <w:t>http://www.microsoft.com/dynamics/en/us/products/gp-availability.aspx</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확인하십시오</w:t>
      </w:r>
      <w:r w:rsidRPr="00E43BFB">
        <w:rPr>
          <w:rFonts w:asciiTheme="majorHAnsi" w:eastAsia="Gulim" w:hAnsiTheme="majorHAnsi" w:cstheme="majorHAnsi"/>
          <w:lang w:eastAsia="ko-KR"/>
        </w:rPr>
        <w:t>.</w:t>
      </w:r>
    </w:p>
    <w:p w14:paraId="39AC0C5F" w14:textId="555E48E1" w:rsidR="000A570B" w:rsidRPr="00E43BFB" w:rsidRDefault="000A570B" w:rsidP="002C61BE">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모듈이나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모듈이나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영역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외부에서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규정이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다르므로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법률이나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규정의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차이로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모듈이나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문제가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원래의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생성되고</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상업적으로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제공했던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외부에서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성능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적합성에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어떠한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진술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보증</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명시적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묵시적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방식의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확약을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적합한지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여부를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확인하려면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영역의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세무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전문가에게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문의하십시오</w:t>
      </w:r>
      <w:r w:rsidRPr="00E43BFB">
        <w:rPr>
          <w:rFonts w:asciiTheme="majorHAnsi" w:eastAsia="Gulim" w:hAnsiTheme="majorHAnsi" w:cstheme="majorHAnsi"/>
          <w:lang w:eastAsia="ko-KR"/>
        </w:rPr>
        <w:t>.</w:t>
      </w:r>
    </w:p>
    <w:p w14:paraId="18637B6B" w14:textId="42544B50" w:rsidR="000A570B" w:rsidRPr="00E43BFB" w:rsidRDefault="000A570B" w:rsidP="002C61BE">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번역하려는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유효한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최신</w:t>
      </w:r>
      <w:r w:rsidRPr="00E43BFB">
        <w:rPr>
          <w:rFonts w:asciiTheme="majorHAnsi" w:eastAsia="Gulim" w:hAnsiTheme="majorHAnsi" w:cstheme="majorHAnsi"/>
          <w:lang w:eastAsia="ko-KR"/>
        </w:rPr>
        <w:t xml:space="preserve"> MPLLA(</w:t>
      </w:r>
      <w:r w:rsidRPr="00E43BFB">
        <w:rPr>
          <w:rFonts w:asciiTheme="majorHAnsi" w:eastAsia="Gulim" w:hAnsiTheme="majorHAnsi" w:cstheme="majorHAnsi"/>
          <w:lang w:eastAsia="ko-KR"/>
        </w:rPr>
        <w:t>마스터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파트너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MPLLA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Microsoft Dynamics </w:t>
      </w:r>
      <w:r w:rsidRPr="00E43BFB">
        <w:rPr>
          <w:rFonts w:asciiTheme="majorHAnsi" w:eastAsia="Gulim" w:hAnsiTheme="majorHAnsi" w:cstheme="majorHAnsi"/>
          <w:lang w:eastAsia="ko-KR"/>
        </w:rPr>
        <w:t>파트너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내용은</w:t>
      </w:r>
      <w:r w:rsidRPr="00E43BFB">
        <w:rPr>
          <w:rFonts w:asciiTheme="majorHAnsi" w:eastAsia="Gulim" w:hAnsiTheme="majorHAnsi" w:cstheme="majorHAnsi"/>
          <w:lang w:eastAsia="ko-KR"/>
        </w:rPr>
        <w:t xml:space="preserve"> </w:t>
      </w:r>
      <w:hyperlink r:id="rId133" w:history="1">
        <w:r w:rsidRPr="00E43BFB">
          <w:rPr>
            <w:rStyle w:val="Hyperlink"/>
            <w:rFonts w:asciiTheme="majorHAnsi" w:eastAsia="Gulim" w:hAnsiTheme="majorHAnsi" w:cstheme="majorHAnsi"/>
            <w:lang w:eastAsia="ko-KR"/>
          </w:rPr>
          <w:t>https://mbs.microsoft.com/partnersource/partneressentials/pllp</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파트너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담당자에게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문의하시기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바랍니다</w:t>
      </w:r>
      <w:r w:rsidRPr="00E43BFB">
        <w:rPr>
          <w:rFonts w:asciiTheme="majorHAnsi" w:eastAsia="Gulim" w:hAnsiTheme="majorHAnsi" w:cstheme="majorHAnsi"/>
          <w:lang w:eastAsia="ko-KR"/>
        </w:rPr>
        <w:t>.</w:t>
      </w:r>
    </w:p>
    <w:p w14:paraId="3B8288B8" w14:textId="3C2C8016" w:rsidR="000A570B" w:rsidRPr="00E43BFB" w:rsidRDefault="008156D4" w:rsidP="00316AD6">
      <w:pPr>
        <w:pStyle w:val="PURBreadcrumb"/>
        <w:keepNext w:val="0"/>
        <w:spacing w:before="200" w:after="200"/>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19C3D450" w14:textId="7A998D80" w:rsidR="000A570B" w:rsidRPr="00E43BFB" w:rsidRDefault="000A570B" w:rsidP="00C063DD">
      <w:pPr>
        <w:pStyle w:val="PURProductName"/>
        <w:spacing w:before="200"/>
        <w:rPr>
          <w:rFonts w:asciiTheme="majorHAnsi" w:eastAsia="Gulim" w:hAnsiTheme="majorHAnsi" w:cstheme="majorHAnsi"/>
          <w:lang w:eastAsia="ko-KR"/>
        </w:rPr>
      </w:pPr>
      <w:bookmarkStart w:id="132" w:name="_Toc299524956"/>
      <w:bookmarkStart w:id="133" w:name="_Toc299531308"/>
      <w:bookmarkStart w:id="134" w:name="_Toc299531416"/>
      <w:bookmarkStart w:id="135" w:name="_Toc299531524"/>
      <w:bookmarkStart w:id="136" w:name="_Toc299957133"/>
      <w:bookmarkStart w:id="137" w:name="_Toc346536839"/>
      <w:bookmarkStart w:id="138" w:name="_Toc339280306"/>
      <w:bookmarkStart w:id="139" w:name="_Toc339280368"/>
      <w:bookmarkStart w:id="140" w:name="_Toc363552777"/>
      <w:bookmarkStart w:id="141" w:name="_Toc363552842"/>
      <w:bookmarkStart w:id="142" w:name="_Toc378682222"/>
      <w:bookmarkStart w:id="143" w:name="_Toc378682242"/>
      <w:bookmarkStart w:id="144" w:name="_Toc371268254"/>
      <w:bookmarkStart w:id="145" w:name="_Toc371268321"/>
      <w:bookmarkStart w:id="146" w:name="_Toc379278458"/>
      <w:bookmarkStart w:id="147" w:name="_Toc379278522"/>
      <w:bookmarkStart w:id="148" w:name="_Toc388538764"/>
      <w:bookmarkStart w:id="149" w:name="_Toc388544223"/>
      <w:r w:rsidRPr="00E43BFB">
        <w:rPr>
          <w:rFonts w:asciiTheme="majorHAnsi" w:eastAsia="Gulim" w:hAnsiTheme="majorHAnsi" w:cstheme="majorHAnsi"/>
          <w:lang w:eastAsia="ko-KR"/>
        </w:rPr>
        <w:t xml:space="preserve">Microsoft Dynamics NAV </w:t>
      </w:r>
      <w:bookmarkEnd w:id="132"/>
      <w:bookmarkEnd w:id="133"/>
      <w:bookmarkEnd w:id="134"/>
      <w:bookmarkEnd w:id="135"/>
      <w:bookmarkEnd w:id="136"/>
      <w:r w:rsidRPr="00E43BFB">
        <w:rPr>
          <w:rFonts w:asciiTheme="majorHAnsi" w:eastAsia="Gulim" w:hAnsiTheme="majorHAnsi" w:cstheme="majorHAnsi"/>
          <w:lang w:eastAsia="ko-KR"/>
        </w:rPr>
        <w:t>2013</w:t>
      </w:r>
      <w:bookmarkEnd w:id="137"/>
      <w:bookmarkEnd w:id="138"/>
      <w:bookmarkEnd w:id="139"/>
      <w:bookmarkEnd w:id="140"/>
      <w:bookmarkEnd w:id="141"/>
      <w:r w:rsidRPr="00E43BFB">
        <w:rPr>
          <w:rFonts w:asciiTheme="majorHAnsi" w:eastAsia="Gulim" w:hAnsiTheme="majorHAnsi" w:cstheme="majorHAnsi"/>
          <w:lang w:eastAsia="ko-KR"/>
        </w:rPr>
        <w:t xml:space="preserve"> R2</w:t>
      </w:r>
      <w:bookmarkEnd w:id="142"/>
      <w:bookmarkEnd w:id="143"/>
      <w:bookmarkEnd w:id="144"/>
      <w:bookmarkEnd w:id="145"/>
      <w:bookmarkEnd w:id="146"/>
      <w:bookmarkEnd w:id="147"/>
      <w:bookmarkEnd w:id="148"/>
      <w:bookmarkEnd w:id="149"/>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"Microsoft Dynamics NAV 2013 R2"</w:instrText>
      </w:r>
      <w:r w:rsidRPr="00E43BFB">
        <w:rPr>
          <w:rFonts w:asciiTheme="majorHAnsi" w:eastAsia="Gulim" w:hAnsiTheme="majorHAnsi" w:cstheme="majorHAnsi"/>
        </w:rPr>
        <w:fldChar w:fldCharType="end"/>
      </w:r>
    </w:p>
    <w:p w14:paraId="08B4AFE5" w14:textId="77777777" w:rsidR="000A570B" w:rsidRPr="00E43BFB" w:rsidRDefault="000A570B" w:rsidP="000A570B">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E43BFB" w14:paraId="280325BA" w14:textId="77777777" w:rsidTr="00AE7BEF">
        <w:tc>
          <w:tcPr>
            <w:tcW w:w="2477" w:type="pct"/>
          </w:tcPr>
          <w:p w14:paraId="16CCABD3" w14:textId="6E50FE46" w:rsidR="000A570B" w:rsidRPr="00E43BFB" w:rsidRDefault="005E52C7" w:rsidP="00AE7BEF">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이동성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없음</w:t>
            </w:r>
            <w:r w:rsidRPr="00E43BFB">
              <w:rPr>
                <w:rFonts w:asciiTheme="majorHAnsi" w:eastAsia="Gulim" w:hAnsiTheme="majorHAnsi" w:cstheme="majorHAnsi"/>
                <w:lang w:eastAsia="ko-KR"/>
              </w:rPr>
              <w:t xml:space="preserve"> </w:t>
            </w:r>
          </w:p>
        </w:tc>
        <w:tc>
          <w:tcPr>
            <w:tcW w:w="2523" w:type="pct"/>
          </w:tcPr>
          <w:p w14:paraId="44E88A01" w14:textId="77777777" w:rsidR="000A570B" w:rsidRPr="00E43BFB" w:rsidRDefault="000A570B" w:rsidP="00AE7BEF">
            <w:pPr>
              <w:pStyle w:val="PURLMSH"/>
              <w:rPr>
                <w:rFonts w:asciiTheme="majorHAnsi" w:eastAsia="Gulim" w:hAnsiTheme="majorHAnsi" w:cstheme="majorHAnsi"/>
              </w:rPr>
            </w:pPr>
            <w:r w:rsidRPr="00E43BFB">
              <w:rPr>
                <w:rFonts w:asciiTheme="majorHAnsi" w:eastAsia="Gulim" w:hAnsiTheme="majorHAnsi" w:cstheme="majorHAnsi"/>
              </w:rPr>
              <w:t>해당</w:t>
            </w:r>
            <w:r w:rsidRPr="00E43BFB">
              <w:rPr>
                <w:rFonts w:asciiTheme="majorHAnsi" w:eastAsia="Gulim" w:hAnsiTheme="majorHAnsi" w:cstheme="majorHAnsi"/>
              </w:rPr>
              <w:t xml:space="preserve"> </w:t>
            </w:r>
            <w:r w:rsidRPr="00E43BFB">
              <w:rPr>
                <w:rFonts w:asciiTheme="majorHAnsi" w:eastAsia="Gulim" w:hAnsiTheme="majorHAnsi" w:cstheme="majorHAnsi"/>
              </w:rPr>
              <w:t>통지</w:t>
            </w:r>
            <w:r w:rsidRPr="00E43BFB">
              <w:rPr>
                <w:rFonts w:asciiTheme="majorHAnsi" w:eastAsia="Gulim" w:hAnsiTheme="majorHAnsi" w:cstheme="majorHAnsi"/>
              </w:rPr>
              <w:t xml:space="preserve"> </w:t>
            </w:r>
            <w:r w:rsidRPr="00E43BFB">
              <w:rPr>
                <w:rFonts w:asciiTheme="majorHAnsi" w:eastAsia="Gulim" w:hAnsiTheme="majorHAnsi" w:cstheme="majorHAnsi"/>
              </w:rPr>
              <w:t>참조</w:t>
            </w:r>
            <w:r w:rsidRPr="00E43BFB">
              <w:rPr>
                <w:rFonts w:asciiTheme="majorHAnsi" w:eastAsia="Gulim" w:hAnsiTheme="majorHAnsi" w:cstheme="majorHAnsi"/>
              </w:rPr>
              <w:t xml:space="preserve">: </w:t>
            </w:r>
            <w:r w:rsidRPr="00E43BFB">
              <w:rPr>
                <w:rFonts w:asciiTheme="majorHAnsi" w:eastAsia="Gulim" w:hAnsiTheme="majorHAnsi" w:cstheme="majorHAnsi"/>
                <w:b/>
              </w:rPr>
              <w:t>없음</w:t>
            </w:r>
          </w:p>
        </w:tc>
      </w:tr>
      <w:tr w:rsidR="000A570B" w:rsidRPr="00E43BFB" w14:paraId="4CD44025" w14:textId="77777777" w:rsidTr="00AE7BEF">
        <w:tc>
          <w:tcPr>
            <w:tcW w:w="2477" w:type="pct"/>
          </w:tcPr>
          <w:p w14:paraId="1BCB107D" w14:textId="648A8DB6" w:rsidR="000A570B" w:rsidRPr="00970908" w:rsidRDefault="00624A7C" w:rsidP="00154502">
            <w:pPr>
              <w:pStyle w:val="PURLMSH"/>
              <w:rPr>
                <w:rFonts w:eastAsia="Gulim" w:cstheme="majorHAnsi"/>
                <w:lang w:eastAsia="ko-KR"/>
              </w:rPr>
            </w:pPr>
            <w:r w:rsidRPr="00970908">
              <w:rPr>
                <w:rFonts w:eastAsia="Gulim" w:cstheme="majorHAnsi"/>
                <w:lang w:eastAsia="ko-KR"/>
              </w:rPr>
              <w:t>클라이언트</w:t>
            </w:r>
            <w:r w:rsidRPr="00970908">
              <w:rPr>
                <w:rFonts w:eastAsia="Gulim" w:cstheme="majorHAnsi"/>
                <w:lang w:eastAsia="ko-KR"/>
              </w:rPr>
              <w:t>/</w:t>
            </w:r>
            <w:r w:rsidRPr="00970908">
              <w:rPr>
                <w:rFonts w:eastAsia="Gulim" w:cstheme="majorHAnsi"/>
                <w:lang w:eastAsia="ko-KR"/>
              </w:rPr>
              <w:t>추가</w:t>
            </w:r>
            <w:r w:rsidRPr="00970908">
              <w:rPr>
                <w:rFonts w:eastAsia="Gulim" w:cstheme="majorHAnsi"/>
                <w:lang w:eastAsia="ko-KR"/>
              </w:rPr>
              <w:t xml:space="preserve"> </w:t>
            </w:r>
            <w:r w:rsidRPr="00970908">
              <w:rPr>
                <w:rFonts w:eastAsia="Gulim" w:cstheme="majorHAnsi"/>
                <w:lang w:eastAsia="ko-KR"/>
              </w:rPr>
              <w:t>소프트웨어</w:t>
            </w:r>
            <w:r w:rsidRPr="00970908">
              <w:rPr>
                <w:rFonts w:eastAsia="Gulim" w:cstheme="majorHAnsi"/>
                <w:lang w:eastAsia="ko-KR"/>
              </w:rPr>
              <w:t xml:space="preserve">: </w:t>
            </w:r>
            <w:r w:rsidRPr="00970908">
              <w:rPr>
                <w:rFonts w:eastAsia="Gulim" w:cstheme="majorHAnsi"/>
                <w:b/>
                <w:lang w:eastAsia="ko-KR"/>
              </w:rPr>
              <w:t>있음</w:t>
            </w:r>
            <w:r w:rsidRPr="00970908">
              <w:rPr>
                <w:rFonts w:eastAsia="Gulim" w:cstheme="majorHAnsi"/>
                <w:i/>
                <w:lang w:eastAsia="ko-KR"/>
              </w:rPr>
              <w:t>(</w:t>
            </w:r>
            <w:hyperlink w:anchor="부록1" w:history="1">
              <w:hyperlink w:anchor="Appendix1" w:history="1">
                <w:r w:rsidR="00154502" w:rsidRPr="00970908">
                  <w:rPr>
                    <w:rStyle w:val="Hyperlink"/>
                    <w:rFonts w:eastAsia="Gulim" w:cstheme="majorHAnsi"/>
                    <w:i/>
                    <w:lang w:eastAsia="ko-KR"/>
                  </w:rPr>
                  <w:t>부록</w:t>
                </w:r>
                <w:r w:rsidR="00154502" w:rsidRPr="00970908">
                  <w:rPr>
                    <w:rStyle w:val="Hyperlink"/>
                    <w:rFonts w:eastAsia="Gulim" w:cstheme="majorHAnsi"/>
                    <w:i/>
                    <w:lang w:eastAsia="ko-KR"/>
                  </w:rPr>
                  <w:t xml:space="preserve"> 1</w:t>
                </w:r>
              </w:hyperlink>
            </w:hyperlink>
            <w:r w:rsidRPr="00970908">
              <w:rPr>
                <w:rFonts w:eastAsia="Gulim" w:cstheme="majorHAnsi"/>
                <w:i/>
                <w:lang w:eastAsia="ko-KR"/>
              </w:rPr>
              <w:t xml:space="preserve"> </w:t>
            </w:r>
            <w:r w:rsidRPr="00970908">
              <w:rPr>
                <w:rFonts w:eastAsia="Gulim" w:cstheme="majorHAnsi"/>
                <w:i/>
                <w:lang w:eastAsia="ko-KR"/>
              </w:rPr>
              <w:t>참조</w:t>
            </w:r>
            <w:r w:rsidRPr="00970908">
              <w:rPr>
                <w:rFonts w:eastAsia="Gulim" w:cstheme="majorHAnsi"/>
                <w:i/>
                <w:lang w:eastAsia="ko-KR"/>
              </w:rPr>
              <w:t>)</w:t>
            </w:r>
          </w:p>
        </w:tc>
        <w:tc>
          <w:tcPr>
            <w:tcW w:w="2523" w:type="pct"/>
          </w:tcPr>
          <w:p w14:paraId="58443C90" w14:textId="77777777" w:rsidR="000A570B" w:rsidRPr="00E43BFB" w:rsidRDefault="000A570B" w:rsidP="00AE7BEF">
            <w:pPr>
              <w:pStyle w:val="PURLMSH"/>
              <w:rPr>
                <w:rFonts w:asciiTheme="majorHAnsi" w:eastAsia="Gulim" w:hAnsiTheme="majorHAnsi" w:cstheme="majorHAnsi"/>
                <w:lang w:eastAsia="ko-KR"/>
              </w:rPr>
            </w:pPr>
          </w:p>
        </w:tc>
      </w:tr>
    </w:tbl>
    <w:p w14:paraId="05ADB17F" w14:textId="77777777" w:rsidR="000A570B" w:rsidRPr="00E43BFB" w:rsidRDefault="000A570B" w:rsidP="000A570B">
      <w:pPr>
        <w:pStyle w:val="PURADDITIONALTERMSHEADERMB"/>
        <w:rPr>
          <w:rFonts w:asciiTheme="majorHAnsi" w:eastAsia="Gulim" w:hAnsiTheme="majorHAnsi" w:cstheme="majorHAnsi"/>
          <w:lang w:eastAsia="ko-KR"/>
        </w:rPr>
      </w:pP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w:t>
      </w:r>
    </w:p>
    <w:p w14:paraId="737F17BF" w14:textId="77777777"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p>
    <w:p w14:paraId="6DBEE695" w14:textId="08B58F46" w:rsidR="000A570B" w:rsidRPr="00E43BFB" w:rsidRDefault="000A570B" w:rsidP="002C61BE">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선택한</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버전과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알려진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항목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인스턴스만을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내용은</w:t>
      </w:r>
      <w:r w:rsidRPr="00E43BFB">
        <w:rPr>
          <w:rFonts w:asciiTheme="majorHAnsi" w:eastAsia="Gulim" w:hAnsiTheme="majorHAnsi" w:cstheme="majorHAnsi"/>
          <w:lang w:eastAsia="ko-KR"/>
        </w:rPr>
        <w:t xml:space="preserve"> </w:t>
      </w:r>
      <w:r w:rsidRPr="00E43BFB">
        <w:rPr>
          <w:rStyle w:val="Hyperlink"/>
          <w:rFonts w:asciiTheme="majorHAnsi" w:eastAsia="Gulim" w:hAnsiTheme="majorHAnsi" w:cstheme="majorHAnsi"/>
          <w:lang w:eastAsia="ko-KR"/>
        </w:rPr>
        <w:t>http://</w:t>
      </w:r>
      <w:hyperlink r:id="rId134" w:history="1">
        <w:r w:rsidRPr="00E43BFB">
          <w:rPr>
            <w:rStyle w:val="Hyperlink"/>
            <w:rFonts w:asciiTheme="majorHAnsi" w:eastAsia="Gulim" w:hAnsiTheme="majorHAnsi" w:cstheme="majorHAnsi"/>
            <w:lang w:eastAsia="ko-KR"/>
          </w:rPr>
          <w:t>www.explore.ms</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 xml:space="preserve">. </w:t>
      </w:r>
    </w:p>
    <w:p w14:paraId="4FA0C70F" w14:textId="253F8EAA" w:rsidR="000A570B" w:rsidRPr="00E43BFB" w:rsidRDefault="000A570B" w:rsidP="007F33D0">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관계없이</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시스템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라이선스만을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보고하면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시스템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금융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제어하는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원본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의미합니다</w:t>
      </w:r>
      <w:r w:rsidRPr="00E43BFB">
        <w:rPr>
          <w:rFonts w:asciiTheme="majorHAnsi" w:eastAsia="Gulim" w:hAnsiTheme="majorHAnsi" w:cstheme="majorHAnsi"/>
          <w:lang w:eastAsia="ko-KR"/>
        </w:rPr>
        <w:t xml:space="preserve">. </w:t>
      </w:r>
    </w:p>
    <w:p w14:paraId="3B839F1F" w14:textId="77777777"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w:t>
      </w:r>
    </w:p>
    <w:p w14:paraId="437C3D3B" w14:textId="77777777" w:rsidR="000A570B" w:rsidRPr="00E43BFB" w:rsidRDefault="000A570B" w:rsidP="002C61BE">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영역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언어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확인하려면</w:t>
      </w:r>
      <w:r w:rsidRPr="00E43BFB">
        <w:rPr>
          <w:rFonts w:asciiTheme="majorHAnsi" w:eastAsia="Gulim" w:hAnsiTheme="majorHAnsi" w:cstheme="majorHAnsi"/>
          <w:lang w:eastAsia="ko-KR"/>
        </w:rPr>
        <w:t xml:space="preserve"> </w:t>
      </w:r>
      <w:hyperlink r:id="rId135" w:history="1">
        <w:r w:rsidRPr="00E43BFB">
          <w:rPr>
            <w:rStyle w:val="Hyperlink"/>
            <w:rFonts w:asciiTheme="majorHAnsi" w:eastAsia="Gulim" w:hAnsiTheme="majorHAnsi" w:cstheme="majorHAnsi"/>
            <w:lang w:eastAsia="ko-KR"/>
          </w:rPr>
          <w:t>http://www.microsoft.com/dynamics/en/us/products/nav-availability.aspx</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확인하십시오</w:t>
      </w:r>
      <w:r w:rsidRPr="00E43BFB">
        <w:rPr>
          <w:rFonts w:asciiTheme="majorHAnsi" w:eastAsia="Gulim" w:hAnsiTheme="majorHAnsi" w:cstheme="majorHAnsi"/>
          <w:lang w:eastAsia="ko-KR"/>
        </w:rPr>
        <w:t>.</w:t>
      </w:r>
    </w:p>
    <w:p w14:paraId="62B6C265" w14:textId="5B814E86" w:rsidR="000A570B" w:rsidRPr="00E43BFB" w:rsidRDefault="000A570B" w:rsidP="002C61BE">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모듈이나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모듈이나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영역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외부에서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규정이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다르므로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법률이나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규정의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차이로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모듈이나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문제가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원래의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생성되고</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상업적으로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제공했던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외부에서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성능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적합성에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어떠한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진술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보증</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명시적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묵시적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방식의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확약을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적합한지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여부를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확인하려면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영역의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세무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전문가에게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문의하십시오</w:t>
      </w:r>
      <w:r w:rsidRPr="00E43BFB">
        <w:rPr>
          <w:rFonts w:asciiTheme="majorHAnsi" w:eastAsia="Gulim" w:hAnsiTheme="majorHAnsi" w:cstheme="majorHAnsi"/>
          <w:lang w:eastAsia="ko-KR"/>
        </w:rPr>
        <w:t>.</w:t>
      </w:r>
    </w:p>
    <w:p w14:paraId="184C78EE" w14:textId="5A56962F"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lastRenderedPageBreak/>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번역하려는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유효한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최신</w:t>
      </w:r>
      <w:r w:rsidRPr="00E43BFB">
        <w:rPr>
          <w:rFonts w:asciiTheme="majorHAnsi" w:eastAsia="Gulim" w:hAnsiTheme="majorHAnsi" w:cstheme="majorHAnsi"/>
          <w:lang w:eastAsia="ko-KR"/>
        </w:rPr>
        <w:t xml:space="preserve"> MPLLA(</w:t>
      </w:r>
      <w:r w:rsidRPr="00E43BFB">
        <w:rPr>
          <w:rFonts w:asciiTheme="majorHAnsi" w:eastAsia="Gulim" w:hAnsiTheme="majorHAnsi" w:cstheme="majorHAnsi"/>
          <w:lang w:eastAsia="ko-KR"/>
        </w:rPr>
        <w:t>마스터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파트너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MPLLA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Microsoft Dynamics </w:t>
      </w:r>
      <w:r w:rsidRPr="00E43BFB">
        <w:rPr>
          <w:rFonts w:asciiTheme="majorHAnsi" w:eastAsia="Gulim" w:hAnsiTheme="majorHAnsi" w:cstheme="majorHAnsi"/>
          <w:lang w:eastAsia="ko-KR"/>
        </w:rPr>
        <w:t>파트너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내용은</w:t>
      </w:r>
      <w:r w:rsidRPr="00E43BFB">
        <w:rPr>
          <w:rFonts w:asciiTheme="majorHAnsi" w:eastAsia="Gulim" w:hAnsiTheme="majorHAnsi" w:cstheme="majorHAnsi"/>
          <w:lang w:eastAsia="ko-KR"/>
        </w:rPr>
        <w:t xml:space="preserve"> </w:t>
      </w:r>
      <w:hyperlink r:id="rId136" w:history="1">
        <w:r w:rsidRPr="00E43BFB">
          <w:rPr>
            <w:rStyle w:val="Hyperlink"/>
            <w:rFonts w:asciiTheme="majorHAnsi" w:eastAsia="Gulim" w:hAnsiTheme="majorHAnsi" w:cstheme="majorHAnsi"/>
            <w:lang w:eastAsia="ko-KR"/>
          </w:rPr>
          <w:t>https://mbs.microsoft.com/partnersource/partneressentials/pllp</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파트너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담당자에게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문의하시기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바랍니다</w:t>
      </w:r>
      <w:r w:rsidRPr="00E43BFB">
        <w:rPr>
          <w:rFonts w:asciiTheme="majorHAnsi" w:eastAsia="Gulim" w:hAnsiTheme="majorHAnsi" w:cstheme="majorHAnsi"/>
          <w:lang w:eastAsia="ko-KR"/>
        </w:rPr>
        <w:t>.</w:t>
      </w:r>
    </w:p>
    <w:p w14:paraId="48C80CF0" w14:textId="70F57728" w:rsidR="000A570B" w:rsidRPr="00E43BFB" w:rsidRDefault="008156D4" w:rsidP="00316AD6">
      <w:pPr>
        <w:pStyle w:val="PURBreadcrumb"/>
        <w:keepNext w:val="0"/>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3DA54228" w14:textId="7AAAB449" w:rsidR="000A570B" w:rsidRPr="00E43BFB" w:rsidRDefault="000A570B" w:rsidP="000A570B">
      <w:pPr>
        <w:pStyle w:val="PURProductName"/>
        <w:rPr>
          <w:rFonts w:asciiTheme="majorHAnsi" w:eastAsia="Gulim" w:hAnsiTheme="majorHAnsi" w:cstheme="majorHAnsi"/>
          <w:lang w:eastAsia="ko-KR"/>
        </w:rPr>
      </w:pPr>
      <w:bookmarkStart w:id="150" w:name="_Toc299524957"/>
      <w:bookmarkStart w:id="151" w:name="_Toc299531309"/>
      <w:bookmarkStart w:id="152" w:name="_Toc299531417"/>
      <w:bookmarkStart w:id="153" w:name="_Toc299531525"/>
      <w:bookmarkStart w:id="154" w:name="_Toc299957134"/>
      <w:bookmarkStart w:id="155" w:name="_Toc346536840"/>
      <w:bookmarkStart w:id="156" w:name="_Toc339280307"/>
      <w:bookmarkStart w:id="157" w:name="_Toc339280369"/>
      <w:bookmarkStart w:id="158" w:name="_Toc363552778"/>
      <w:bookmarkStart w:id="159" w:name="_Toc363552843"/>
      <w:bookmarkStart w:id="160" w:name="_Toc378682223"/>
      <w:bookmarkStart w:id="161" w:name="_Toc378682243"/>
      <w:bookmarkStart w:id="162" w:name="_Toc371268255"/>
      <w:bookmarkStart w:id="163" w:name="_Toc371268322"/>
      <w:bookmarkStart w:id="164" w:name="_Toc379278459"/>
      <w:bookmarkStart w:id="165" w:name="_Toc379278523"/>
      <w:bookmarkStart w:id="166" w:name="_Toc388538765"/>
      <w:bookmarkStart w:id="167" w:name="_Toc388544224"/>
      <w:r w:rsidRPr="00E43BFB">
        <w:rPr>
          <w:rFonts w:asciiTheme="majorHAnsi" w:eastAsia="Gulim" w:hAnsiTheme="majorHAnsi" w:cstheme="majorHAnsi"/>
          <w:lang w:eastAsia="ko-KR"/>
        </w:rPr>
        <w:t>Microsoft Dynamics SL 2011</w:t>
      </w:r>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bookmarkEnd w:id="166"/>
      <w:bookmarkEnd w:id="167"/>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"Microsoft Dynamics SL 2011"</w:instrText>
      </w:r>
      <w:r w:rsidRPr="00E43BFB">
        <w:rPr>
          <w:rFonts w:asciiTheme="majorHAnsi" w:eastAsia="Gulim" w:hAnsiTheme="majorHAnsi" w:cstheme="majorHAnsi"/>
        </w:rPr>
        <w:fldChar w:fldCharType="end"/>
      </w:r>
    </w:p>
    <w:p w14:paraId="07E7D2C0" w14:textId="77777777" w:rsidR="000A570B" w:rsidRPr="00E43BFB" w:rsidRDefault="000A570B" w:rsidP="000A570B">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E43BFB" w14:paraId="02D92079" w14:textId="77777777" w:rsidTr="00AE7BEF">
        <w:tc>
          <w:tcPr>
            <w:tcW w:w="2477" w:type="pct"/>
          </w:tcPr>
          <w:p w14:paraId="638CB789" w14:textId="3437BDF0" w:rsidR="000A570B" w:rsidRPr="00E43BFB" w:rsidRDefault="005E52C7" w:rsidP="00AE7BEF">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이동성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없음</w:t>
            </w:r>
            <w:r w:rsidRPr="00E43BFB">
              <w:rPr>
                <w:rFonts w:asciiTheme="majorHAnsi" w:eastAsia="Gulim" w:hAnsiTheme="majorHAnsi" w:cstheme="majorHAnsi"/>
                <w:lang w:eastAsia="ko-KR"/>
              </w:rPr>
              <w:t xml:space="preserve"> </w:t>
            </w:r>
          </w:p>
        </w:tc>
        <w:tc>
          <w:tcPr>
            <w:tcW w:w="2523" w:type="pct"/>
          </w:tcPr>
          <w:p w14:paraId="2869EDEB" w14:textId="77777777" w:rsidR="000A570B" w:rsidRPr="00E43BFB" w:rsidRDefault="000A570B" w:rsidP="00AE7BEF">
            <w:pPr>
              <w:pStyle w:val="PURLMSH"/>
              <w:rPr>
                <w:rFonts w:asciiTheme="majorHAnsi" w:eastAsia="Gulim" w:hAnsiTheme="majorHAnsi" w:cstheme="majorHAnsi"/>
              </w:rPr>
            </w:pPr>
            <w:r w:rsidRPr="00E43BFB">
              <w:rPr>
                <w:rFonts w:asciiTheme="majorHAnsi" w:eastAsia="Gulim" w:hAnsiTheme="majorHAnsi" w:cstheme="majorHAnsi"/>
              </w:rPr>
              <w:t>해당</w:t>
            </w:r>
            <w:r w:rsidRPr="00E43BFB">
              <w:rPr>
                <w:rFonts w:asciiTheme="majorHAnsi" w:eastAsia="Gulim" w:hAnsiTheme="majorHAnsi" w:cstheme="majorHAnsi"/>
              </w:rPr>
              <w:t xml:space="preserve"> </w:t>
            </w:r>
            <w:r w:rsidRPr="00E43BFB">
              <w:rPr>
                <w:rFonts w:asciiTheme="majorHAnsi" w:eastAsia="Gulim" w:hAnsiTheme="majorHAnsi" w:cstheme="majorHAnsi"/>
              </w:rPr>
              <w:t>통지</w:t>
            </w:r>
            <w:r w:rsidRPr="00E43BFB">
              <w:rPr>
                <w:rFonts w:asciiTheme="majorHAnsi" w:eastAsia="Gulim" w:hAnsiTheme="majorHAnsi" w:cstheme="majorHAnsi"/>
              </w:rPr>
              <w:t xml:space="preserve"> </w:t>
            </w:r>
            <w:r w:rsidRPr="00E43BFB">
              <w:rPr>
                <w:rFonts w:asciiTheme="majorHAnsi" w:eastAsia="Gulim" w:hAnsiTheme="majorHAnsi" w:cstheme="majorHAnsi"/>
              </w:rPr>
              <w:t>참조</w:t>
            </w:r>
            <w:r w:rsidRPr="00E43BFB">
              <w:rPr>
                <w:rFonts w:asciiTheme="majorHAnsi" w:eastAsia="Gulim" w:hAnsiTheme="majorHAnsi" w:cstheme="majorHAnsi"/>
              </w:rPr>
              <w:t xml:space="preserve">: </w:t>
            </w:r>
            <w:r w:rsidRPr="00E43BFB">
              <w:rPr>
                <w:rFonts w:asciiTheme="majorHAnsi" w:eastAsia="Gulim" w:hAnsiTheme="majorHAnsi" w:cstheme="majorHAnsi"/>
                <w:b/>
              </w:rPr>
              <w:t>없음</w:t>
            </w:r>
          </w:p>
        </w:tc>
      </w:tr>
      <w:tr w:rsidR="000A570B" w:rsidRPr="00E43BFB" w14:paraId="33269B4D" w14:textId="77777777" w:rsidTr="00AE7BEF">
        <w:tc>
          <w:tcPr>
            <w:tcW w:w="2477" w:type="pct"/>
          </w:tcPr>
          <w:p w14:paraId="5EBF7C1A" w14:textId="74C58C69" w:rsidR="000A570B" w:rsidRPr="00970908" w:rsidRDefault="00624A7C" w:rsidP="00AE7BEF">
            <w:pPr>
              <w:pStyle w:val="PURLMSH"/>
              <w:rPr>
                <w:rFonts w:eastAsia="Gulim" w:cstheme="majorHAnsi"/>
                <w:lang w:eastAsia="ko-KR"/>
              </w:rPr>
            </w:pPr>
            <w:r w:rsidRPr="00970908">
              <w:rPr>
                <w:rFonts w:eastAsia="Gulim" w:cstheme="majorHAnsi"/>
                <w:lang w:eastAsia="ko-KR"/>
              </w:rPr>
              <w:t>클라이언트</w:t>
            </w:r>
            <w:r w:rsidRPr="00970908">
              <w:rPr>
                <w:rFonts w:eastAsia="Gulim" w:cstheme="majorHAnsi"/>
                <w:lang w:eastAsia="ko-KR"/>
              </w:rPr>
              <w:t>/</w:t>
            </w:r>
            <w:r w:rsidRPr="00970908">
              <w:rPr>
                <w:rFonts w:eastAsia="Gulim" w:cstheme="majorHAnsi"/>
                <w:lang w:eastAsia="ko-KR"/>
              </w:rPr>
              <w:t>추가</w:t>
            </w:r>
            <w:r w:rsidRPr="00970908">
              <w:rPr>
                <w:rFonts w:eastAsia="Gulim" w:cstheme="majorHAnsi"/>
                <w:lang w:eastAsia="ko-KR"/>
              </w:rPr>
              <w:t xml:space="preserve"> </w:t>
            </w:r>
            <w:r w:rsidRPr="00970908">
              <w:rPr>
                <w:rFonts w:eastAsia="Gulim" w:cstheme="majorHAnsi"/>
                <w:lang w:eastAsia="ko-KR"/>
              </w:rPr>
              <w:t>소프트웨어</w:t>
            </w:r>
            <w:r w:rsidRPr="00970908">
              <w:rPr>
                <w:rFonts w:eastAsia="Gulim" w:cstheme="majorHAnsi"/>
                <w:lang w:eastAsia="ko-KR"/>
              </w:rPr>
              <w:t xml:space="preserve">: </w:t>
            </w:r>
            <w:r w:rsidRPr="00970908">
              <w:rPr>
                <w:rFonts w:eastAsia="Gulim" w:cstheme="majorHAnsi"/>
                <w:b/>
                <w:lang w:eastAsia="ko-KR"/>
              </w:rPr>
              <w:t>있음</w:t>
            </w:r>
            <w:r w:rsidRPr="00970908">
              <w:rPr>
                <w:rFonts w:eastAsia="Gulim" w:cstheme="majorHAnsi"/>
                <w:i/>
                <w:lang w:eastAsia="ko-KR"/>
              </w:rPr>
              <w:t>(</w:t>
            </w:r>
            <w:hyperlink w:anchor="부록1" w:history="1">
              <w:hyperlink w:anchor="부록1" w:history="1">
                <w:hyperlink w:anchor="Appendix1" w:history="1">
                  <w:r w:rsidR="00154502" w:rsidRPr="00970908">
                    <w:rPr>
                      <w:rStyle w:val="Hyperlink"/>
                      <w:rFonts w:eastAsia="Gulim" w:cstheme="majorHAnsi"/>
                      <w:i/>
                      <w:lang w:eastAsia="ko-KR"/>
                    </w:rPr>
                    <w:t>부록</w:t>
                  </w:r>
                  <w:r w:rsidR="00154502" w:rsidRPr="00970908">
                    <w:rPr>
                      <w:rStyle w:val="Hyperlink"/>
                      <w:rFonts w:eastAsia="Gulim" w:cstheme="majorHAnsi"/>
                      <w:i/>
                      <w:lang w:eastAsia="ko-KR"/>
                    </w:rPr>
                    <w:t xml:space="preserve"> 1</w:t>
                  </w:r>
                </w:hyperlink>
              </w:hyperlink>
            </w:hyperlink>
            <w:r w:rsidRPr="00970908">
              <w:rPr>
                <w:rFonts w:eastAsia="Gulim" w:cstheme="majorHAnsi"/>
                <w:i/>
                <w:lang w:eastAsia="ko-KR"/>
              </w:rPr>
              <w:t xml:space="preserve"> </w:t>
            </w:r>
            <w:r w:rsidRPr="00970908">
              <w:rPr>
                <w:rFonts w:eastAsia="Gulim" w:cstheme="majorHAnsi"/>
                <w:i/>
                <w:lang w:eastAsia="ko-KR"/>
              </w:rPr>
              <w:t>참조</w:t>
            </w:r>
            <w:r w:rsidRPr="00970908">
              <w:rPr>
                <w:rFonts w:eastAsia="Gulim" w:cstheme="majorHAnsi"/>
                <w:i/>
                <w:lang w:eastAsia="ko-KR"/>
              </w:rPr>
              <w:t>)</w:t>
            </w:r>
          </w:p>
        </w:tc>
        <w:tc>
          <w:tcPr>
            <w:tcW w:w="2523" w:type="pct"/>
          </w:tcPr>
          <w:p w14:paraId="7308C97C" w14:textId="77777777" w:rsidR="000A570B" w:rsidRPr="00E43BFB" w:rsidRDefault="000A570B" w:rsidP="00AE7BEF">
            <w:pPr>
              <w:pStyle w:val="PURLMSH"/>
              <w:rPr>
                <w:rFonts w:asciiTheme="majorHAnsi" w:eastAsia="Gulim" w:hAnsiTheme="majorHAnsi" w:cstheme="majorHAnsi"/>
                <w:lang w:eastAsia="ko-KR"/>
              </w:rPr>
            </w:pPr>
          </w:p>
        </w:tc>
      </w:tr>
    </w:tbl>
    <w:p w14:paraId="6B20992F" w14:textId="77777777" w:rsidR="000A570B" w:rsidRPr="00E43BFB" w:rsidRDefault="000A570B" w:rsidP="000A570B">
      <w:pPr>
        <w:pStyle w:val="PURADDITIONALTERMSHEADERMB"/>
        <w:rPr>
          <w:rFonts w:asciiTheme="majorHAnsi" w:eastAsia="Gulim" w:hAnsiTheme="majorHAnsi" w:cstheme="majorHAnsi"/>
          <w:lang w:eastAsia="ko-KR"/>
        </w:rPr>
      </w:pP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w:t>
      </w:r>
    </w:p>
    <w:p w14:paraId="5CA19376" w14:textId="77777777"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p>
    <w:p w14:paraId="3DA30B94" w14:textId="439E9EB9" w:rsidR="000A570B" w:rsidRPr="00E43BFB" w:rsidRDefault="000A570B" w:rsidP="002713B3">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선택한</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버전과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알려진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항목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인스턴스만을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내용은</w:t>
      </w:r>
      <w:r w:rsidRPr="00E43BFB">
        <w:rPr>
          <w:rFonts w:asciiTheme="majorHAnsi" w:eastAsia="Gulim" w:hAnsiTheme="majorHAnsi" w:cstheme="majorHAnsi"/>
          <w:lang w:eastAsia="ko-KR"/>
        </w:rPr>
        <w:t xml:space="preserve"> </w:t>
      </w:r>
      <w:r w:rsidRPr="00E43BFB">
        <w:rPr>
          <w:rStyle w:val="Hyperlink"/>
          <w:rFonts w:asciiTheme="majorHAnsi" w:eastAsia="Gulim" w:hAnsiTheme="majorHAnsi" w:cstheme="majorHAnsi"/>
          <w:lang w:eastAsia="ko-KR"/>
        </w:rPr>
        <w:t>http://</w:t>
      </w:r>
      <w:hyperlink r:id="rId137" w:history="1">
        <w:r w:rsidRPr="00E43BFB">
          <w:rPr>
            <w:rStyle w:val="Hyperlink"/>
            <w:rFonts w:asciiTheme="majorHAnsi" w:eastAsia="Gulim" w:hAnsiTheme="majorHAnsi" w:cstheme="majorHAnsi"/>
            <w:lang w:eastAsia="ko-KR"/>
          </w:rPr>
          <w:t>www.explore.ms</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33001451" w14:textId="3028C41A" w:rsidR="000A570B" w:rsidRPr="00E43BFB" w:rsidRDefault="000A570B" w:rsidP="007F33D0">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관계없이</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시스템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라이선스만을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보고하면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시스템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금융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제어하는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원본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의미합니다</w:t>
      </w:r>
      <w:r w:rsidRPr="00E43BFB">
        <w:rPr>
          <w:rFonts w:asciiTheme="majorHAnsi" w:eastAsia="Gulim" w:hAnsiTheme="majorHAnsi" w:cstheme="majorHAnsi"/>
          <w:lang w:eastAsia="ko-KR"/>
        </w:rPr>
        <w:t>.</w:t>
      </w:r>
    </w:p>
    <w:p w14:paraId="32AFBA88" w14:textId="77777777"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w:t>
      </w:r>
    </w:p>
    <w:p w14:paraId="1A93B964" w14:textId="77777777" w:rsidR="000A570B" w:rsidRPr="00E43BFB" w:rsidRDefault="000A570B" w:rsidP="002713B3">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영역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언어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확인하려면</w:t>
      </w:r>
      <w:r w:rsidRPr="00E43BFB">
        <w:rPr>
          <w:rFonts w:asciiTheme="majorHAnsi" w:eastAsia="Gulim" w:hAnsiTheme="majorHAnsi" w:cstheme="majorHAnsi"/>
          <w:lang w:eastAsia="ko-KR"/>
        </w:rPr>
        <w:t xml:space="preserve"> </w:t>
      </w:r>
      <w:hyperlink r:id="rId138" w:history="1">
        <w:r w:rsidRPr="00E43BFB">
          <w:rPr>
            <w:rStyle w:val="Hyperlink"/>
            <w:rFonts w:asciiTheme="majorHAnsi" w:eastAsia="Gulim" w:hAnsiTheme="majorHAnsi" w:cstheme="majorHAnsi"/>
            <w:lang w:eastAsia="ko-KR"/>
          </w:rPr>
          <w:t>http://www.microsoft.com/dynamics/en/us/products/sl-availability.aspx</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확인하십시오</w:t>
      </w:r>
      <w:r w:rsidRPr="00E43BFB">
        <w:rPr>
          <w:rFonts w:asciiTheme="majorHAnsi" w:eastAsia="Gulim" w:hAnsiTheme="majorHAnsi" w:cstheme="majorHAnsi"/>
          <w:lang w:eastAsia="ko-KR"/>
        </w:rPr>
        <w:t xml:space="preserve">. </w:t>
      </w:r>
    </w:p>
    <w:p w14:paraId="08859951" w14:textId="0D3E8321" w:rsidR="000A570B" w:rsidRPr="00E43BFB" w:rsidRDefault="000A570B" w:rsidP="002713B3">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모듈이나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모듈이나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영역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외부에서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규정이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다르므로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법률이나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규정의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차이로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모듈이나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문제가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원래의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생성되고</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상업적으로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제공했던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외부에서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성능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적합성에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어떠한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진술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보증</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명시적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묵시적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방식의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확약을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적합한지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여부를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확인하려면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영역의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세무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전문가에게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문의하십시오</w:t>
      </w:r>
      <w:r w:rsidRPr="00E43BFB">
        <w:rPr>
          <w:rFonts w:asciiTheme="majorHAnsi" w:eastAsia="Gulim" w:hAnsiTheme="majorHAnsi" w:cstheme="majorHAnsi"/>
          <w:lang w:eastAsia="ko-KR"/>
        </w:rPr>
        <w:t>.</w:t>
      </w:r>
    </w:p>
    <w:p w14:paraId="0857701A" w14:textId="595E4C90" w:rsidR="000A570B" w:rsidRPr="00E43BFB" w:rsidRDefault="000A570B" w:rsidP="002713B3">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번역하려는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유효한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최신</w:t>
      </w:r>
      <w:r w:rsidRPr="00E43BFB">
        <w:rPr>
          <w:rFonts w:asciiTheme="majorHAnsi" w:eastAsia="Gulim" w:hAnsiTheme="majorHAnsi" w:cstheme="majorHAnsi"/>
          <w:lang w:eastAsia="ko-KR"/>
        </w:rPr>
        <w:t xml:space="preserve"> MPLLA(</w:t>
      </w:r>
      <w:r w:rsidRPr="00E43BFB">
        <w:rPr>
          <w:rFonts w:asciiTheme="majorHAnsi" w:eastAsia="Gulim" w:hAnsiTheme="majorHAnsi" w:cstheme="majorHAnsi"/>
          <w:lang w:eastAsia="ko-KR"/>
        </w:rPr>
        <w:t>마스터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파트너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MPLLA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Microsoft Dynamics </w:t>
      </w:r>
      <w:r w:rsidRPr="00E43BFB">
        <w:rPr>
          <w:rFonts w:asciiTheme="majorHAnsi" w:eastAsia="Gulim" w:hAnsiTheme="majorHAnsi" w:cstheme="majorHAnsi"/>
          <w:lang w:eastAsia="ko-KR"/>
        </w:rPr>
        <w:t>파트너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내용은</w:t>
      </w:r>
      <w:r w:rsidRPr="00E43BFB">
        <w:rPr>
          <w:rFonts w:asciiTheme="majorHAnsi" w:eastAsia="Gulim" w:hAnsiTheme="majorHAnsi" w:cstheme="majorHAnsi"/>
          <w:lang w:eastAsia="ko-KR"/>
        </w:rPr>
        <w:t xml:space="preserve"> </w:t>
      </w:r>
      <w:hyperlink r:id="rId139" w:history="1">
        <w:r w:rsidRPr="00E43BFB">
          <w:rPr>
            <w:rStyle w:val="Hyperlink"/>
            <w:rFonts w:asciiTheme="majorHAnsi" w:eastAsia="Gulim" w:hAnsiTheme="majorHAnsi" w:cstheme="majorHAnsi"/>
            <w:lang w:eastAsia="ko-KR"/>
          </w:rPr>
          <w:t>https://mbs.microsoft.com/partnersource/partneressentials/pllp</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파트너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담당자에게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문의하시기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바랍니다</w:t>
      </w:r>
      <w:r w:rsidRPr="00E43BFB">
        <w:rPr>
          <w:rFonts w:asciiTheme="majorHAnsi" w:eastAsia="Gulim" w:hAnsiTheme="majorHAnsi" w:cstheme="majorHAnsi"/>
          <w:lang w:eastAsia="ko-KR"/>
        </w:rPr>
        <w:t>.</w:t>
      </w:r>
    </w:p>
    <w:p w14:paraId="1D74475A" w14:textId="753354A6" w:rsidR="000A570B" w:rsidRPr="00E43BFB" w:rsidRDefault="008156D4" w:rsidP="00316AD6">
      <w:pPr>
        <w:pStyle w:val="PURBreadcrumb"/>
        <w:keepNext w:val="0"/>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10E1FA20" w14:textId="77777777" w:rsidR="000A570B" w:rsidRPr="00E43BFB" w:rsidRDefault="000A570B" w:rsidP="000A570B">
      <w:pPr>
        <w:pStyle w:val="PURProductName"/>
        <w:rPr>
          <w:rFonts w:asciiTheme="majorHAnsi" w:eastAsia="Gulim" w:hAnsiTheme="majorHAnsi" w:cstheme="majorHAnsi"/>
          <w:lang w:eastAsia="ko-KR"/>
        </w:rPr>
      </w:pPr>
      <w:bookmarkStart w:id="168" w:name="_Toc297828702"/>
      <w:bookmarkStart w:id="169" w:name="_Toc297883457"/>
      <w:bookmarkStart w:id="170" w:name="_Toc299524958"/>
      <w:bookmarkStart w:id="171" w:name="_Toc299531310"/>
      <w:bookmarkStart w:id="172" w:name="_Toc299531418"/>
      <w:bookmarkStart w:id="173" w:name="_Toc299531526"/>
      <w:bookmarkStart w:id="174" w:name="_Toc299957135"/>
      <w:bookmarkStart w:id="175" w:name="_Toc346536841"/>
      <w:bookmarkStart w:id="176" w:name="_Toc339280308"/>
      <w:bookmarkStart w:id="177" w:name="_Toc339280370"/>
      <w:bookmarkStart w:id="178" w:name="_Toc363552779"/>
      <w:bookmarkStart w:id="179" w:name="_Toc363552844"/>
      <w:bookmarkStart w:id="180" w:name="_Toc378682224"/>
      <w:bookmarkStart w:id="181" w:name="_Toc378682244"/>
      <w:bookmarkStart w:id="182" w:name="_Toc371268256"/>
      <w:bookmarkStart w:id="183" w:name="_Toc371268323"/>
      <w:bookmarkStart w:id="184" w:name="_Toc379278460"/>
      <w:bookmarkStart w:id="185" w:name="_Toc379278524"/>
      <w:bookmarkStart w:id="186" w:name="_Toc388538766"/>
      <w:bookmarkStart w:id="187" w:name="_Toc388544225"/>
      <w:r w:rsidRPr="00E43BFB">
        <w:rPr>
          <w:rFonts w:asciiTheme="majorHAnsi" w:eastAsia="Gulim" w:hAnsiTheme="majorHAnsi" w:cstheme="majorHAnsi"/>
          <w:lang w:eastAsia="ko-KR"/>
        </w:rPr>
        <w:t>Provisioning System</w:t>
      </w:r>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bookmarkEnd w:id="186"/>
      <w:bookmarkEnd w:id="187"/>
      <w:r w:rsidRPr="00E43BFB">
        <w:rPr>
          <w:rFonts w:asciiTheme="majorHAnsi" w:eastAsia="Gulim" w:hAnsiTheme="majorHAnsi" w:cstheme="majorHAnsi"/>
          <w:lang w:eastAsia="ko-KR"/>
        </w:rPr>
        <w:t xml:space="preserve"> </w:t>
      </w:r>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"Provisioning System"</w:instrText>
      </w:r>
      <w:r w:rsidRPr="00E43BFB">
        <w:rPr>
          <w:rFonts w:asciiTheme="majorHAnsi" w:eastAsia="Gulim" w:hAnsiTheme="majorHAnsi" w:cstheme="majorHAnsi"/>
        </w:rPr>
        <w:fldChar w:fldCharType="end"/>
      </w:r>
    </w:p>
    <w:p w14:paraId="48455A77" w14:textId="77777777" w:rsidR="000A570B" w:rsidRPr="00E43BFB" w:rsidRDefault="000A570B" w:rsidP="000A570B">
      <w:pPr>
        <w:spacing w:line="240" w:lineRule="exact"/>
        <w:rPr>
          <w:rFonts w:asciiTheme="majorHAnsi" w:eastAsia="Gulim" w:hAnsiTheme="majorHAnsi" w:cstheme="majorHAnsi"/>
          <w:lang w:eastAsia="ko-KR"/>
        </w:rPr>
      </w:pPr>
      <w:r w:rsidRPr="00E43BFB">
        <w:rPr>
          <w:rFonts w:asciiTheme="majorHAnsi" w:eastAsia="Gulim" w:hAnsiTheme="majorHAnsi" w:cstheme="majorHAnsi"/>
          <w:color w:val="auto"/>
          <w:sz w:val="12"/>
          <w:lang w:eastAsia="ko-KR"/>
        </w:rPr>
        <w:t>본</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제품</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사용</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시</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적용되는</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조건은</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공통</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본</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모델의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일반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및</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다음의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제품별</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조건입니다</w:t>
      </w:r>
      <w:r w:rsidRPr="00E43BFB">
        <w:rPr>
          <w:rFonts w:asciiTheme="majorHAnsi" w:eastAsia="Gulim" w:hAnsiTheme="majorHAnsi" w:cstheme="majorHAnsi"/>
          <w:color w:val="auto"/>
          <w:sz w:val="12"/>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E43BFB" w14:paraId="13954A75" w14:textId="77777777" w:rsidTr="00AE7BEF">
        <w:tc>
          <w:tcPr>
            <w:tcW w:w="2477" w:type="pct"/>
          </w:tcPr>
          <w:p w14:paraId="27AC73F4" w14:textId="597E796D" w:rsidR="000A570B" w:rsidRPr="00E43BFB" w:rsidRDefault="005E52C7" w:rsidP="00AE7BEF">
            <w:pPr>
              <w:spacing w:after="0"/>
              <w:rPr>
                <w:rFonts w:asciiTheme="majorHAnsi" w:eastAsia="Gulim" w:hAnsiTheme="majorHAnsi" w:cstheme="majorHAnsi"/>
                <w:color w:val="404040" w:themeColor="text1" w:themeTint="BF"/>
                <w:sz w:val="18"/>
                <w:lang w:eastAsia="ko-KR"/>
              </w:rPr>
            </w:pPr>
            <w:r w:rsidRPr="00E43BFB">
              <w:rPr>
                <w:rFonts w:asciiTheme="majorHAnsi" w:eastAsia="Gulim" w:hAnsiTheme="majorHAnsi" w:cstheme="majorHAnsi"/>
                <w:color w:val="404040" w:themeColor="text1" w:themeTint="BF"/>
                <w:sz w:val="18"/>
                <w:lang w:eastAsia="ko-KR"/>
              </w:rPr>
              <w:t>서버</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팜의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라이선스</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이동성</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b/>
                <w:color w:val="404040" w:themeColor="text1" w:themeTint="BF"/>
                <w:sz w:val="18"/>
                <w:lang w:eastAsia="ko-KR"/>
              </w:rPr>
              <w:t>없음</w:t>
            </w:r>
            <w:r w:rsidRPr="00E43BFB">
              <w:rPr>
                <w:rFonts w:asciiTheme="majorHAnsi" w:eastAsia="Gulim" w:hAnsiTheme="majorHAnsi" w:cstheme="majorHAnsi"/>
                <w:color w:val="404040" w:themeColor="text1" w:themeTint="BF"/>
                <w:sz w:val="18"/>
                <w:lang w:eastAsia="ko-KR"/>
              </w:rPr>
              <w:t xml:space="preserve"> </w:t>
            </w:r>
          </w:p>
        </w:tc>
        <w:tc>
          <w:tcPr>
            <w:tcW w:w="2523" w:type="pct"/>
          </w:tcPr>
          <w:p w14:paraId="1DE920A0" w14:textId="77777777" w:rsidR="000A570B" w:rsidRPr="00E43BFB" w:rsidRDefault="000A570B" w:rsidP="00AE7BEF">
            <w:pPr>
              <w:spacing w:after="0"/>
              <w:rPr>
                <w:rFonts w:asciiTheme="majorHAnsi" w:eastAsia="Gulim" w:hAnsiTheme="majorHAnsi" w:cstheme="majorHAnsi"/>
                <w:color w:val="404040" w:themeColor="text1" w:themeTint="BF"/>
                <w:sz w:val="18"/>
              </w:rPr>
            </w:pPr>
            <w:r w:rsidRPr="00E43BFB">
              <w:rPr>
                <w:rFonts w:asciiTheme="majorHAnsi" w:eastAsia="Gulim" w:hAnsiTheme="majorHAnsi" w:cstheme="majorHAnsi"/>
                <w:color w:val="404040" w:themeColor="text1" w:themeTint="BF"/>
                <w:sz w:val="18"/>
              </w:rPr>
              <w:t>해당</w:t>
            </w:r>
            <w:r w:rsidRPr="00E43BFB">
              <w:rPr>
                <w:rFonts w:asciiTheme="majorHAnsi" w:eastAsia="Gulim" w:hAnsiTheme="majorHAnsi" w:cstheme="majorHAnsi"/>
                <w:color w:val="404040" w:themeColor="text1" w:themeTint="BF"/>
                <w:sz w:val="18"/>
              </w:rPr>
              <w:t xml:space="preserve"> </w:t>
            </w:r>
            <w:r w:rsidRPr="00E43BFB">
              <w:rPr>
                <w:rFonts w:asciiTheme="majorHAnsi" w:eastAsia="Gulim" w:hAnsiTheme="majorHAnsi" w:cstheme="majorHAnsi"/>
                <w:color w:val="404040" w:themeColor="text1" w:themeTint="BF"/>
                <w:sz w:val="18"/>
              </w:rPr>
              <w:t>통지</w:t>
            </w:r>
            <w:r w:rsidRPr="00E43BFB">
              <w:rPr>
                <w:rFonts w:asciiTheme="majorHAnsi" w:eastAsia="Gulim" w:hAnsiTheme="majorHAnsi" w:cstheme="majorHAnsi"/>
                <w:color w:val="404040" w:themeColor="text1" w:themeTint="BF"/>
                <w:sz w:val="18"/>
              </w:rPr>
              <w:t xml:space="preserve"> </w:t>
            </w:r>
            <w:r w:rsidRPr="00E43BFB">
              <w:rPr>
                <w:rFonts w:asciiTheme="majorHAnsi" w:eastAsia="Gulim" w:hAnsiTheme="majorHAnsi" w:cstheme="majorHAnsi"/>
                <w:color w:val="404040" w:themeColor="text1" w:themeTint="BF"/>
                <w:sz w:val="18"/>
              </w:rPr>
              <w:t>참조</w:t>
            </w:r>
            <w:r w:rsidRPr="00E43BFB">
              <w:rPr>
                <w:rFonts w:asciiTheme="majorHAnsi" w:eastAsia="Gulim" w:hAnsiTheme="majorHAnsi" w:cstheme="majorHAnsi"/>
                <w:color w:val="404040" w:themeColor="text1" w:themeTint="BF"/>
                <w:sz w:val="18"/>
              </w:rPr>
              <w:t xml:space="preserve">: </w:t>
            </w:r>
            <w:r w:rsidRPr="00E43BFB">
              <w:rPr>
                <w:rFonts w:asciiTheme="majorHAnsi" w:eastAsia="Gulim" w:hAnsiTheme="majorHAnsi" w:cstheme="majorHAnsi"/>
                <w:b/>
                <w:color w:val="404040" w:themeColor="text1" w:themeTint="BF"/>
                <w:sz w:val="18"/>
              </w:rPr>
              <w:t>없음</w:t>
            </w:r>
          </w:p>
        </w:tc>
      </w:tr>
      <w:tr w:rsidR="000A570B" w:rsidRPr="00E43BFB" w14:paraId="0020E719" w14:textId="77777777" w:rsidTr="00AE7BEF">
        <w:tc>
          <w:tcPr>
            <w:tcW w:w="2477" w:type="pct"/>
          </w:tcPr>
          <w:p w14:paraId="6156240C" w14:textId="77777777" w:rsidR="000A570B" w:rsidRPr="00E43BFB" w:rsidRDefault="000A570B" w:rsidP="00AE7BEF">
            <w:pPr>
              <w:spacing w:after="0"/>
              <w:rPr>
                <w:rFonts w:asciiTheme="majorHAnsi" w:eastAsia="Gulim" w:hAnsiTheme="majorHAnsi" w:cstheme="majorHAnsi"/>
                <w:color w:val="404040" w:themeColor="text1" w:themeTint="BF"/>
                <w:sz w:val="18"/>
                <w:lang w:eastAsia="ko-KR"/>
              </w:rPr>
            </w:pPr>
            <w:r w:rsidRPr="00E43BFB">
              <w:rPr>
                <w:rFonts w:asciiTheme="majorHAnsi" w:eastAsia="Gulim" w:hAnsiTheme="majorHAnsi" w:cstheme="majorHAnsi"/>
                <w:color w:val="404040" w:themeColor="text1" w:themeTint="BF"/>
                <w:sz w:val="18"/>
                <w:lang w:eastAsia="ko-KR"/>
              </w:rPr>
              <w:t>클라이언트</w:t>
            </w:r>
            <w:r w:rsidRPr="00E43BFB">
              <w:rPr>
                <w:rFonts w:asciiTheme="majorHAnsi" w:eastAsia="Gulim" w:hAnsiTheme="majorHAnsi" w:cstheme="majorHAnsi"/>
                <w:color w:val="404040" w:themeColor="text1" w:themeTint="BF"/>
                <w:sz w:val="18"/>
                <w:lang w:eastAsia="ko-KR"/>
              </w:rPr>
              <w:t>/</w:t>
            </w:r>
            <w:r w:rsidRPr="00E43BFB">
              <w:rPr>
                <w:rFonts w:asciiTheme="majorHAnsi" w:eastAsia="Gulim" w:hAnsiTheme="majorHAnsi" w:cstheme="majorHAnsi"/>
                <w:color w:val="404040" w:themeColor="text1" w:themeTint="BF"/>
                <w:sz w:val="18"/>
                <w:lang w:eastAsia="ko-KR"/>
              </w:rPr>
              <w:t>추가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소프트웨어</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b/>
                <w:color w:val="404040" w:themeColor="text1" w:themeTint="BF"/>
                <w:sz w:val="18"/>
                <w:lang w:eastAsia="ko-KR"/>
              </w:rPr>
              <w:t>없음</w:t>
            </w:r>
            <w:r w:rsidRPr="00E43BFB">
              <w:rPr>
                <w:rFonts w:asciiTheme="majorHAnsi" w:eastAsia="Gulim" w:hAnsiTheme="majorHAnsi" w:cstheme="majorHAnsi"/>
                <w:color w:val="404040" w:themeColor="text1" w:themeTint="BF"/>
                <w:sz w:val="18"/>
                <w:lang w:eastAsia="ko-KR"/>
              </w:rPr>
              <w:t xml:space="preserve"> </w:t>
            </w:r>
          </w:p>
        </w:tc>
        <w:tc>
          <w:tcPr>
            <w:tcW w:w="2523" w:type="pct"/>
          </w:tcPr>
          <w:p w14:paraId="40B1CD61" w14:textId="77777777" w:rsidR="000A570B" w:rsidRPr="00E43BFB" w:rsidRDefault="000A570B" w:rsidP="00AE7BEF">
            <w:pPr>
              <w:spacing w:after="0"/>
              <w:rPr>
                <w:rFonts w:asciiTheme="majorHAnsi" w:eastAsia="Gulim" w:hAnsiTheme="majorHAnsi" w:cstheme="majorHAnsi"/>
                <w:color w:val="404040" w:themeColor="text1" w:themeTint="BF"/>
                <w:sz w:val="18"/>
                <w:lang w:eastAsia="ko-KR"/>
              </w:rPr>
            </w:pPr>
          </w:p>
        </w:tc>
      </w:tr>
    </w:tbl>
    <w:p w14:paraId="094E49EE" w14:textId="77777777" w:rsidR="000A570B" w:rsidRPr="00E43BFB" w:rsidRDefault="000A570B" w:rsidP="000A570B">
      <w:pPr>
        <w:spacing w:after="0"/>
        <w:rPr>
          <w:rFonts w:asciiTheme="majorHAnsi" w:eastAsia="Gulim" w:hAnsiTheme="majorHAnsi" w:cstheme="majorHAnsi"/>
          <w:lang w:eastAsia="ko-KR"/>
        </w:rPr>
      </w:pPr>
    </w:p>
    <w:p w14:paraId="1B76EA82" w14:textId="77777777" w:rsidR="000A570B" w:rsidRPr="00E43BFB" w:rsidRDefault="000A570B" w:rsidP="000A570B">
      <w:pPr>
        <w:pStyle w:val="PURADDITIONALTERMSHEADERMB"/>
        <w:rPr>
          <w:rFonts w:asciiTheme="majorHAnsi" w:eastAsia="Gulim" w:hAnsiTheme="majorHAnsi" w:cstheme="majorHAnsi"/>
          <w:lang w:eastAsia="ko-KR"/>
        </w:rPr>
      </w:pP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w:t>
      </w:r>
    </w:p>
    <w:p w14:paraId="3C0F442D" w14:textId="77777777"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w:t>
      </w:r>
    </w:p>
    <w:p w14:paraId="30B73D77" w14:textId="1438BBDD" w:rsidR="000A570B" w:rsidRPr="00E43BFB" w:rsidRDefault="000A570B" w:rsidP="002713B3">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Windows Server 2003 Edition</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수량</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이상의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분리해서는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w:t>
      </w:r>
    </w:p>
    <w:p w14:paraId="00BDC890" w14:textId="77777777"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수정</w:t>
      </w:r>
    </w:p>
    <w:p w14:paraId="0BC3F6FC" w14:textId="4ACAF566" w:rsidR="000A570B" w:rsidRPr="00E43BFB" w:rsidRDefault="000A570B" w:rsidP="002713B3">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컴퓨터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시스템과의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통합을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(i) .xml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.asp </w:t>
      </w:r>
      <w:r w:rsidRPr="00E43BFB">
        <w:rPr>
          <w:rFonts w:asciiTheme="majorHAnsi" w:eastAsia="Gulim" w:hAnsiTheme="majorHAnsi" w:cstheme="majorHAnsi"/>
          <w:lang w:eastAsia="ko-KR"/>
        </w:rPr>
        <w:t>파일로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(ii)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파일만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보증의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받지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 xml:space="preserve">. </w:t>
      </w:r>
    </w:p>
    <w:p w14:paraId="77E6DDA3" w14:textId="29EA29A3" w:rsidR="000A570B" w:rsidRPr="00E43BFB" w:rsidRDefault="008156D4" w:rsidP="00316AD6">
      <w:pPr>
        <w:pStyle w:val="PURBreadcrumb"/>
        <w:keepNext w:val="0"/>
        <w:keepLines w:val="0"/>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60061DA4" w14:textId="25548857" w:rsidR="000A570B" w:rsidRPr="00E43BFB" w:rsidRDefault="000A570B" w:rsidP="000A570B">
      <w:pPr>
        <w:pStyle w:val="PURProductName"/>
        <w:rPr>
          <w:rFonts w:asciiTheme="majorHAnsi" w:eastAsia="Gulim" w:hAnsiTheme="majorHAnsi" w:cstheme="majorHAnsi"/>
          <w:lang w:eastAsia="ko-KR"/>
        </w:rPr>
      </w:pPr>
      <w:bookmarkStart w:id="188" w:name="_Toc297828704"/>
      <w:bookmarkStart w:id="189" w:name="_Toc297883459"/>
      <w:bookmarkStart w:id="190" w:name="_Toc299524960"/>
      <w:bookmarkStart w:id="191" w:name="_Toc299531312"/>
      <w:bookmarkStart w:id="192" w:name="_Toc299531420"/>
      <w:bookmarkStart w:id="193" w:name="_Toc299531528"/>
      <w:bookmarkStart w:id="194" w:name="_Toc299957137"/>
      <w:bookmarkStart w:id="195" w:name="_Toc346536842"/>
      <w:bookmarkStart w:id="196" w:name="_Toc339280309"/>
      <w:bookmarkStart w:id="197" w:name="_Toc339280371"/>
      <w:bookmarkStart w:id="198" w:name="_Toc363552780"/>
      <w:bookmarkStart w:id="199" w:name="_Toc363552845"/>
      <w:bookmarkStart w:id="200" w:name="_Toc378682225"/>
      <w:bookmarkStart w:id="201" w:name="_Toc378682245"/>
      <w:bookmarkStart w:id="202" w:name="_Toc371268257"/>
      <w:bookmarkStart w:id="203" w:name="_Toc371268324"/>
      <w:bookmarkStart w:id="204" w:name="_Toc379278461"/>
      <w:bookmarkStart w:id="205" w:name="_Toc379278525"/>
      <w:bookmarkStart w:id="206" w:name="_Toc388538767"/>
      <w:bookmarkStart w:id="207" w:name="_Toc388544226"/>
      <w:r w:rsidRPr="00E43BFB">
        <w:rPr>
          <w:rFonts w:asciiTheme="majorHAnsi" w:eastAsia="Gulim" w:hAnsiTheme="majorHAnsi" w:cstheme="majorHAnsi"/>
          <w:lang w:eastAsia="ko-KR"/>
        </w:rPr>
        <w:lastRenderedPageBreak/>
        <w:t xml:space="preserve">SharePoint </w:t>
      </w:r>
      <w:bookmarkEnd w:id="188"/>
      <w:bookmarkEnd w:id="189"/>
      <w:bookmarkEnd w:id="190"/>
      <w:bookmarkEnd w:id="191"/>
      <w:bookmarkEnd w:id="192"/>
      <w:bookmarkEnd w:id="193"/>
      <w:bookmarkEnd w:id="194"/>
      <w:r w:rsidRPr="00E43BFB">
        <w:rPr>
          <w:rFonts w:asciiTheme="majorHAnsi" w:eastAsia="Gulim" w:hAnsiTheme="majorHAnsi" w:cstheme="majorHAnsi"/>
          <w:lang w:eastAsia="ko-KR"/>
        </w:rPr>
        <w:t xml:space="preserve">2013 </w:t>
      </w:r>
      <w:r w:rsidRPr="00E43BFB">
        <w:rPr>
          <w:rFonts w:asciiTheme="majorHAnsi" w:eastAsia="Gulim" w:hAnsiTheme="majorHAnsi" w:cstheme="majorHAnsi"/>
          <w:lang w:eastAsia="ko-KR"/>
        </w:rPr>
        <w:t>호스팅</w:t>
      </w:r>
      <w:bookmarkEnd w:id="195"/>
      <w:bookmarkEnd w:id="196"/>
      <w:bookmarkEnd w:id="197"/>
      <w:bookmarkEnd w:id="198"/>
      <w:bookmarkEnd w:id="199"/>
      <w:bookmarkEnd w:id="200"/>
      <w:bookmarkEnd w:id="201"/>
      <w:bookmarkEnd w:id="202"/>
      <w:bookmarkEnd w:id="203"/>
      <w:bookmarkEnd w:id="204"/>
      <w:bookmarkEnd w:id="205"/>
      <w:bookmarkEnd w:id="206"/>
      <w:bookmarkEnd w:id="207"/>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 xml:space="preserve">XE "SharePoint 2013 </w:instrText>
      </w:r>
      <w:r w:rsidRPr="00E43BFB">
        <w:rPr>
          <w:rFonts w:asciiTheme="majorHAnsi" w:eastAsia="Gulim" w:hAnsiTheme="majorHAnsi" w:cstheme="majorHAnsi"/>
          <w:lang w:eastAsia="ko-KR"/>
        </w:rPr>
        <w:instrText>호스팅</w:instrText>
      </w:r>
      <w:r w:rsidRPr="00E43BFB">
        <w:rPr>
          <w:rFonts w:asciiTheme="majorHAnsi" w:eastAsia="Gulim" w:hAnsiTheme="majorHAnsi" w:cstheme="majorHAnsi"/>
          <w:lang w:eastAsia="ko-KR"/>
        </w:rPr>
        <w:instrText>"</w:instrText>
      </w:r>
      <w:r w:rsidRPr="00E43BFB">
        <w:rPr>
          <w:rFonts w:asciiTheme="majorHAnsi" w:eastAsia="Gulim" w:hAnsiTheme="majorHAnsi" w:cstheme="majorHAnsi"/>
        </w:rPr>
        <w:fldChar w:fldCharType="end"/>
      </w:r>
    </w:p>
    <w:p w14:paraId="65ABFE36" w14:textId="77777777" w:rsidR="000A570B" w:rsidRPr="00E43BFB" w:rsidRDefault="000A570B" w:rsidP="000A570B">
      <w:pPr>
        <w:spacing w:line="240" w:lineRule="exact"/>
        <w:rPr>
          <w:rFonts w:asciiTheme="majorHAnsi" w:eastAsia="Gulim" w:hAnsiTheme="majorHAnsi" w:cstheme="majorHAnsi"/>
          <w:lang w:eastAsia="ko-KR"/>
        </w:rPr>
      </w:pPr>
      <w:r w:rsidRPr="00E43BFB">
        <w:rPr>
          <w:rFonts w:asciiTheme="majorHAnsi" w:eastAsia="Gulim" w:hAnsiTheme="majorHAnsi" w:cstheme="majorHAnsi"/>
          <w:color w:val="auto"/>
          <w:sz w:val="12"/>
          <w:lang w:eastAsia="ko-KR"/>
        </w:rPr>
        <w:t>본</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제품</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사용</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시</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적용되는</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조건은</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공통</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본</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모델의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일반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및</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다음의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제품별</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조건입니다</w:t>
      </w:r>
      <w:r w:rsidRPr="00E43BFB">
        <w:rPr>
          <w:rFonts w:asciiTheme="majorHAnsi" w:eastAsia="Gulim" w:hAnsiTheme="majorHAnsi" w:cstheme="majorHAnsi"/>
          <w:color w:val="auto"/>
          <w:sz w:val="12"/>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827D1D" w:rsidRPr="00E43BFB" w14:paraId="5EAF3536" w14:textId="77777777" w:rsidTr="00AE7BEF">
        <w:trPr>
          <w:trHeight w:val="19"/>
        </w:trPr>
        <w:tc>
          <w:tcPr>
            <w:tcW w:w="2477" w:type="pct"/>
          </w:tcPr>
          <w:p w14:paraId="12444219" w14:textId="35B590A2" w:rsidR="00827D1D" w:rsidRPr="00E43BFB" w:rsidRDefault="00827D1D" w:rsidP="00AE7BEF">
            <w:pPr>
              <w:spacing w:after="0"/>
              <w:rPr>
                <w:rFonts w:asciiTheme="majorHAnsi" w:eastAsia="Gulim" w:hAnsiTheme="majorHAnsi" w:cstheme="majorHAnsi"/>
                <w:color w:val="404040" w:themeColor="text1" w:themeTint="BF"/>
                <w:sz w:val="18"/>
                <w:szCs w:val="18"/>
                <w:lang w:eastAsia="ko-KR"/>
              </w:rPr>
            </w:pPr>
            <w:r w:rsidRPr="00E43BFB">
              <w:rPr>
                <w:rFonts w:asciiTheme="majorHAnsi" w:eastAsia="Gulim" w:hAnsiTheme="majorHAnsi" w:cstheme="majorHAnsi"/>
                <w:color w:val="404040" w:themeColor="text1" w:themeTint="BF"/>
                <w:sz w:val="18"/>
                <w:szCs w:val="18"/>
                <w:lang w:eastAsia="ko-KR"/>
              </w:rPr>
              <w:t>서버</w:t>
            </w:r>
            <w:r w:rsidRPr="00E43BFB">
              <w:rPr>
                <w:rFonts w:asciiTheme="majorHAnsi" w:eastAsia="Gulim" w:hAnsiTheme="majorHAnsi" w:cstheme="majorHAnsi"/>
                <w:color w:val="404040" w:themeColor="text1" w:themeTint="BF"/>
                <w:sz w:val="18"/>
                <w:szCs w:val="18"/>
                <w:lang w:eastAsia="ko-KR"/>
              </w:rPr>
              <w:t xml:space="preserve"> </w:t>
            </w:r>
            <w:r w:rsidRPr="00E43BFB">
              <w:rPr>
                <w:rFonts w:asciiTheme="majorHAnsi" w:eastAsia="Gulim" w:hAnsiTheme="majorHAnsi" w:cstheme="majorHAnsi"/>
                <w:color w:val="404040" w:themeColor="text1" w:themeTint="BF"/>
                <w:sz w:val="18"/>
                <w:szCs w:val="18"/>
                <w:lang w:eastAsia="ko-KR"/>
              </w:rPr>
              <w:t>팜의</w:t>
            </w:r>
            <w:r w:rsidRPr="00E43BFB">
              <w:rPr>
                <w:rFonts w:asciiTheme="majorHAnsi" w:eastAsia="Gulim" w:hAnsiTheme="majorHAnsi" w:cstheme="majorHAnsi"/>
                <w:color w:val="404040" w:themeColor="text1" w:themeTint="BF"/>
                <w:sz w:val="18"/>
                <w:szCs w:val="18"/>
                <w:lang w:eastAsia="ko-KR"/>
              </w:rPr>
              <w:t xml:space="preserve"> </w:t>
            </w:r>
            <w:r w:rsidRPr="00E43BFB">
              <w:rPr>
                <w:rFonts w:asciiTheme="majorHAnsi" w:eastAsia="Gulim" w:hAnsiTheme="majorHAnsi" w:cstheme="majorHAnsi"/>
                <w:color w:val="404040" w:themeColor="text1" w:themeTint="BF"/>
                <w:sz w:val="18"/>
                <w:szCs w:val="18"/>
                <w:lang w:eastAsia="ko-KR"/>
              </w:rPr>
              <w:t>라이선스</w:t>
            </w:r>
            <w:r w:rsidRPr="00E43BFB">
              <w:rPr>
                <w:rFonts w:asciiTheme="majorHAnsi" w:eastAsia="Gulim" w:hAnsiTheme="majorHAnsi" w:cstheme="majorHAnsi"/>
                <w:color w:val="404040" w:themeColor="text1" w:themeTint="BF"/>
                <w:sz w:val="18"/>
                <w:szCs w:val="18"/>
                <w:lang w:eastAsia="ko-KR"/>
              </w:rPr>
              <w:t xml:space="preserve"> </w:t>
            </w:r>
            <w:r w:rsidRPr="00E43BFB">
              <w:rPr>
                <w:rFonts w:asciiTheme="majorHAnsi" w:eastAsia="Gulim" w:hAnsiTheme="majorHAnsi" w:cstheme="majorHAnsi"/>
                <w:color w:val="404040" w:themeColor="text1" w:themeTint="BF"/>
                <w:sz w:val="18"/>
                <w:szCs w:val="18"/>
                <w:lang w:eastAsia="ko-KR"/>
              </w:rPr>
              <w:t>이동성</w:t>
            </w:r>
            <w:r w:rsidRPr="00E43BFB">
              <w:rPr>
                <w:rFonts w:asciiTheme="majorHAnsi" w:eastAsia="Gulim" w:hAnsiTheme="majorHAnsi" w:cstheme="majorHAnsi"/>
                <w:color w:val="404040" w:themeColor="text1" w:themeTint="BF"/>
                <w:sz w:val="18"/>
                <w:szCs w:val="18"/>
                <w:lang w:eastAsia="ko-KR"/>
              </w:rPr>
              <w:t xml:space="preserve">: </w:t>
            </w:r>
            <w:r w:rsidRPr="00E43BFB">
              <w:rPr>
                <w:rFonts w:asciiTheme="majorHAnsi" w:eastAsia="Gulim" w:hAnsiTheme="majorHAnsi" w:cstheme="majorHAnsi"/>
                <w:b/>
                <w:color w:val="404040" w:themeColor="text1" w:themeTint="BF"/>
                <w:sz w:val="18"/>
                <w:szCs w:val="18"/>
                <w:lang w:eastAsia="ko-KR"/>
              </w:rPr>
              <w:t>있음</w:t>
            </w:r>
            <w:r w:rsidRPr="00E43BFB">
              <w:rPr>
                <w:rFonts w:asciiTheme="majorHAnsi" w:eastAsia="Gulim" w:hAnsiTheme="majorHAnsi" w:cstheme="majorHAnsi"/>
                <w:color w:val="404040" w:themeColor="text1" w:themeTint="BF"/>
                <w:sz w:val="18"/>
                <w:szCs w:val="18"/>
                <w:lang w:eastAsia="ko-KR"/>
              </w:rPr>
              <w:t xml:space="preserve"> </w:t>
            </w:r>
            <w:r w:rsidRPr="00E43BFB">
              <w:rPr>
                <w:rFonts w:asciiTheme="majorHAnsi" w:eastAsia="Gulim" w:hAnsiTheme="majorHAnsi" w:cstheme="majorHAnsi"/>
                <w:i/>
                <w:color w:val="404040" w:themeColor="text1" w:themeTint="BF"/>
                <w:sz w:val="18"/>
                <w:szCs w:val="18"/>
                <w:lang w:eastAsia="ko-KR"/>
              </w:rPr>
              <w:t>(</w:t>
            </w:r>
            <w:hyperlink w:anchor="이동성" w:history="1">
              <w:r w:rsidRPr="00E43BFB">
                <w:rPr>
                  <w:rStyle w:val="Hyperlink"/>
                  <w:rFonts w:asciiTheme="majorHAnsi" w:eastAsia="Gulim" w:hAnsiTheme="majorHAnsi" w:cstheme="majorHAnsi"/>
                  <w:i/>
                  <w:sz w:val="18"/>
                  <w:szCs w:val="18"/>
                  <w:lang w:eastAsia="ko-KR"/>
                </w:rPr>
                <w:t>일반</w:t>
              </w:r>
              <w:r w:rsidRPr="00E43BFB">
                <w:rPr>
                  <w:rStyle w:val="Hyperlink"/>
                  <w:rFonts w:asciiTheme="majorHAnsi" w:eastAsia="Gulim" w:hAnsiTheme="majorHAnsi" w:cstheme="majorHAnsi"/>
                  <w:i/>
                  <w:sz w:val="18"/>
                  <w:szCs w:val="18"/>
                  <w:lang w:eastAsia="ko-KR"/>
                </w:rPr>
                <w:t xml:space="preserve"> </w:t>
              </w:r>
              <w:r w:rsidRPr="00E43BFB">
                <w:rPr>
                  <w:rStyle w:val="Hyperlink"/>
                  <w:rFonts w:asciiTheme="majorHAnsi" w:eastAsia="Gulim" w:hAnsiTheme="majorHAnsi" w:cstheme="majorHAnsi"/>
                  <w:i/>
                  <w:sz w:val="18"/>
                  <w:szCs w:val="18"/>
                  <w:lang w:eastAsia="ko-KR"/>
                </w:rPr>
                <w:t>조항</w:t>
              </w:r>
            </w:hyperlink>
            <w:r w:rsidRPr="00E43BFB">
              <w:rPr>
                <w:rFonts w:asciiTheme="majorHAnsi" w:eastAsia="Gulim" w:hAnsiTheme="majorHAnsi" w:cstheme="majorHAnsi"/>
                <w:i/>
                <w:color w:val="404040" w:themeColor="text1" w:themeTint="BF"/>
                <w:sz w:val="18"/>
                <w:szCs w:val="18"/>
                <w:lang w:eastAsia="ko-KR"/>
              </w:rPr>
              <w:t xml:space="preserve"> </w:t>
            </w:r>
            <w:r w:rsidRPr="00E43BFB">
              <w:rPr>
                <w:rFonts w:asciiTheme="majorHAnsi" w:eastAsia="Gulim" w:hAnsiTheme="majorHAnsi" w:cstheme="majorHAnsi"/>
                <w:i/>
                <w:color w:val="404040" w:themeColor="text1" w:themeTint="BF"/>
                <w:sz w:val="18"/>
                <w:szCs w:val="18"/>
                <w:lang w:eastAsia="ko-KR"/>
              </w:rPr>
              <w:t>참조</w:t>
            </w:r>
            <w:r w:rsidRPr="00E43BFB">
              <w:rPr>
                <w:rFonts w:asciiTheme="majorHAnsi" w:eastAsia="Gulim" w:hAnsiTheme="majorHAnsi" w:cstheme="majorHAnsi"/>
                <w:i/>
                <w:color w:val="404040" w:themeColor="text1" w:themeTint="BF"/>
                <w:sz w:val="18"/>
                <w:szCs w:val="18"/>
                <w:lang w:eastAsia="ko-KR"/>
              </w:rPr>
              <w:t>)</w:t>
            </w:r>
          </w:p>
        </w:tc>
        <w:tc>
          <w:tcPr>
            <w:tcW w:w="2523" w:type="pct"/>
          </w:tcPr>
          <w:p w14:paraId="5FA882CF" w14:textId="77777777" w:rsidR="00827D1D" w:rsidRPr="00E43BFB" w:rsidRDefault="00827D1D" w:rsidP="00AE7BEF">
            <w:pPr>
              <w:spacing w:after="0"/>
              <w:rPr>
                <w:rFonts w:asciiTheme="majorHAnsi" w:eastAsia="Gulim" w:hAnsiTheme="majorHAnsi" w:cstheme="majorHAnsi"/>
                <w:color w:val="404040" w:themeColor="text1" w:themeTint="BF"/>
                <w:sz w:val="18"/>
              </w:rPr>
            </w:pPr>
            <w:r w:rsidRPr="00E43BFB">
              <w:rPr>
                <w:rFonts w:asciiTheme="majorHAnsi" w:eastAsia="Gulim" w:hAnsiTheme="majorHAnsi" w:cstheme="majorHAnsi"/>
                <w:color w:val="404040" w:themeColor="text1" w:themeTint="BF"/>
                <w:sz w:val="18"/>
              </w:rPr>
              <w:t>해당</w:t>
            </w:r>
            <w:r w:rsidRPr="00E43BFB">
              <w:rPr>
                <w:rFonts w:asciiTheme="majorHAnsi" w:eastAsia="Gulim" w:hAnsiTheme="majorHAnsi" w:cstheme="majorHAnsi"/>
                <w:color w:val="404040" w:themeColor="text1" w:themeTint="BF"/>
                <w:sz w:val="18"/>
              </w:rPr>
              <w:t xml:space="preserve"> </w:t>
            </w:r>
            <w:r w:rsidRPr="00E43BFB">
              <w:rPr>
                <w:rFonts w:asciiTheme="majorHAnsi" w:eastAsia="Gulim" w:hAnsiTheme="majorHAnsi" w:cstheme="majorHAnsi"/>
                <w:color w:val="404040" w:themeColor="text1" w:themeTint="BF"/>
                <w:sz w:val="18"/>
              </w:rPr>
              <w:t>통지</w:t>
            </w:r>
            <w:r w:rsidRPr="00E43BFB">
              <w:rPr>
                <w:rFonts w:asciiTheme="majorHAnsi" w:eastAsia="Gulim" w:hAnsiTheme="majorHAnsi" w:cstheme="majorHAnsi"/>
                <w:color w:val="404040" w:themeColor="text1" w:themeTint="BF"/>
                <w:sz w:val="18"/>
              </w:rPr>
              <w:t xml:space="preserve"> </w:t>
            </w:r>
            <w:r w:rsidRPr="00E43BFB">
              <w:rPr>
                <w:rFonts w:asciiTheme="majorHAnsi" w:eastAsia="Gulim" w:hAnsiTheme="majorHAnsi" w:cstheme="majorHAnsi"/>
                <w:color w:val="404040" w:themeColor="text1" w:themeTint="BF"/>
                <w:sz w:val="18"/>
              </w:rPr>
              <w:t>참조</w:t>
            </w:r>
            <w:r w:rsidRPr="00E43BFB">
              <w:rPr>
                <w:rFonts w:asciiTheme="majorHAnsi" w:eastAsia="Gulim" w:hAnsiTheme="majorHAnsi" w:cstheme="majorHAnsi"/>
                <w:color w:val="404040" w:themeColor="text1" w:themeTint="BF"/>
                <w:sz w:val="18"/>
              </w:rPr>
              <w:t xml:space="preserve">: </w:t>
            </w:r>
            <w:r w:rsidRPr="00E43BFB">
              <w:rPr>
                <w:rFonts w:asciiTheme="majorHAnsi" w:eastAsia="Gulim" w:hAnsiTheme="majorHAnsi" w:cstheme="majorHAnsi"/>
                <w:b/>
                <w:color w:val="404040" w:themeColor="text1" w:themeTint="BF"/>
                <w:sz w:val="18"/>
              </w:rPr>
              <w:t>없음</w:t>
            </w:r>
          </w:p>
        </w:tc>
      </w:tr>
      <w:tr w:rsidR="000A570B" w:rsidRPr="00E43BFB" w14:paraId="6E7C5509" w14:textId="77777777" w:rsidTr="00AE7BEF">
        <w:tc>
          <w:tcPr>
            <w:tcW w:w="2477" w:type="pct"/>
          </w:tcPr>
          <w:p w14:paraId="029935AF" w14:textId="46EF0E12" w:rsidR="000A570B" w:rsidRPr="00970908" w:rsidRDefault="000A570B" w:rsidP="00AE7BEF">
            <w:pPr>
              <w:spacing w:after="0"/>
              <w:rPr>
                <w:rFonts w:ascii="Arial Narrow" w:eastAsia="Gulim" w:hAnsi="Arial Narrow" w:cstheme="majorHAnsi"/>
                <w:color w:val="404040" w:themeColor="text1" w:themeTint="BF"/>
                <w:sz w:val="18"/>
                <w:lang w:eastAsia="ko-KR"/>
              </w:rPr>
            </w:pPr>
            <w:r w:rsidRPr="00970908">
              <w:rPr>
                <w:rFonts w:ascii="Arial Narrow" w:eastAsia="Gulim" w:hAnsi="Arial Narrow" w:cstheme="majorHAnsi"/>
                <w:color w:val="404040" w:themeColor="text1" w:themeTint="BF"/>
                <w:sz w:val="18"/>
                <w:lang w:eastAsia="ko-KR"/>
              </w:rPr>
              <w:t>클라이언트</w:t>
            </w:r>
            <w:r w:rsidRPr="00970908">
              <w:rPr>
                <w:rFonts w:ascii="Arial Narrow" w:eastAsia="Gulim" w:hAnsi="Arial Narrow" w:cstheme="majorHAnsi"/>
                <w:color w:val="404040" w:themeColor="text1" w:themeTint="BF"/>
                <w:sz w:val="18"/>
                <w:lang w:eastAsia="ko-KR"/>
              </w:rPr>
              <w:t>/</w:t>
            </w:r>
            <w:r w:rsidRPr="00970908">
              <w:rPr>
                <w:rFonts w:ascii="Arial Narrow" w:eastAsia="Gulim" w:hAnsi="Arial Narrow" w:cstheme="majorHAnsi"/>
                <w:color w:val="404040" w:themeColor="text1" w:themeTint="BF"/>
                <w:sz w:val="18"/>
                <w:lang w:eastAsia="ko-KR"/>
              </w:rPr>
              <w:t>추가</w:t>
            </w:r>
            <w:r w:rsidRPr="00970908">
              <w:rPr>
                <w:rFonts w:ascii="Arial Narrow" w:eastAsia="Gulim" w:hAnsi="Arial Narrow" w:cstheme="majorHAnsi"/>
                <w:color w:val="404040" w:themeColor="text1" w:themeTint="BF"/>
                <w:sz w:val="18"/>
                <w:lang w:eastAsia="ko-KR"/>
              </w:rPr>
              <w:t xml:space="preserve"> </w:t>
            </w:r>
            <w:r w:rsidRPr="00970908">
              <w:rPr>
                <w:rFonts w:ascii="Arial Narrow" w:eastAsia="Gulim" w:hAnsi="Arial Narrow" w:cstheme="majorHAnsi"/>
                <w:color w:val="404040" w:themeColor="text1" w:themeTint="BF"/>
                <w:sz w:val="18"/>
                <w:lang w:eastAsia="ko-KR"/>
              </w:rPr>
              <w:t>소프트웨어</w:t>
            </w:r>
            <w:r w:rsidRPr="00970908">
              <w:rPr>
                <w:rFonts w:ascii="Arial Narrow" w:eastAsia="Gulim" w:hAnsi="Arial Narrow" w:cstheme="majorHAnsi"/>
                <w:color w:val="404040" w:themeColor="text1" w:themeTint="BF"/>
                <w:sz w:val="18"/>
                <w:lang w:eastAsia="ko-KR"/>
              </w:rPr>
              <w:t xml:space="preserve">: </w:t>
            </w:r>
            <w:r w:rsidRPr="00970908">
              <w:rPr>
                <w:rFonts w:ascii="Arial Narrow" w:eastAsia="Gulim" w:hAnsi="Arial Narrow" w:cstheme="majorHAnsi"/>
                <w:b/>
                <w:color w:val="404040" w:themeColor="text1" w:themeTint="BF"/>
                <w:sz w:val="18"/>
                <w:lang w:eastAsia="ko-KR"/>
              </w:rPr>
              <w:t>있음</w:t>
            </w:r>
            <w:r w:rsidRPr="00970908">
              <w:rPr>
                <w:rFonts w:ascii="Arial Narrow" w:eastAsia="Gulim" w:hAnsi="Arial Narrow" w:cstheme="majorHAnsi"/>
                <w:i/>
                <w:color w:val="404040" w:themeColor="text1" w:themeTint="BF"/>
                <w:sz w:val="18"/>
                <w:lang w:eastAsia="ko-KR"/>
              </w:rPr>
              <w:t>(</w:t>
            </w:r>
            <w:hyperlink w:anchor="Appendix1" w:history="1">
              <w:r w:rsidRPr="00970908">
                <w:rPr>
                  <w:rFonts w:ascii="Arial Narrow" w:eastAsia="Gulim" w:hAnsi="Arial Narrow" w:cstheme="majorHAnsi"/>
                  <w:i/>
                  <w:color w:val="00467F"/>
                  <w:sz w:val="18"/>
                  <w:u w:val="single"/>
                  <w:lang w:eastAsia="ko-KR"/>
                </w:rPr>
                <w:t>부록</w:t>
              </w:r>
              <w:r w:rsidRPr="00970908">
                <w:rPr>
                  <w:rFonts w:ascii="Arial Narrow" w:eastAsia="Gulim" w:hAnsi="Arial Narrow" w:cstheme="majorHAnsi"/>
                  <w:i/>
                  <w:color w:val="00467F"/>
                  <w:sz w:val="18"/>
                  <w:u w:val="single"/>
                  <w:lang w:eastAsia="ko-KR"/>
                </w:rPr>
                <w:t xml:space="preserve"> 1</w:t>
              </w:r>
            </w:hyperlink>
            <w:r w:rsidRPr="00970908">
              <w:rPr>
                <w:rFonts w:ascii="Arial Narrow" w:eastAsia="Gulim" w:hAnsi="Arial Narrow" w:cstheme="majorHAnsi"/>
                <w:i/>
                <w:color w:val="404040" w:themeColor="text1" w:themeTint="BF"/>
                <w:sz w:val="18"/>
                <w:lang w:eastAsia="ko-KR"/>
              </w:rPr>
              <w:t xml:space="preserve"> </w:t>
            </w:r>
            <w:r w:rsidRPr="00970908">
              <w:rPr>
                <w:rFonts w:ascii="Arial Narrow" w:eastAsia="Gulim" w:hAnsi="Arial Narrow" w:cstheme="majorHAnsi"/>
                <w:i/>
                <w:color w:val="404040" w:themeColor="text1" w:themeTint="BF"/>
                <w:sz w:val="18"/>
                <w:lang w:eastAsia="ko-KR"/>
              </w:rPr>
              <w:t>참조</w:t>
            </w:r>
            <w:r w:rsidRPr="00970908">
              <w:rPr>
                <w:rFonts w:ascii="Arial Narrow" w:eastAsia="Gulim" w:hAnsi="Arial Narrow" w:cstheme="majorHAnsi"/>
                <w:i/>
                <w:color w:val="404040" w:themeColor="text1" w:themeTint="BF"/>
                <w:sz w:val="18"/>
                <w:lang w:eastAsia="ko-KR"/>
              </w:rPr>
              <w:t>)</w:t>
            </w:r>
          </w:p>
        </w:tc>
        <w:tc>
          <w:tcPr>
            <w:tcW w:w="2523" w:type="pct"/>
          </w:tcPr>
          <w:p w14:paraId="4AAD1E9D" w14:textId="77777777" w:rsidR="000A570B" w:rsidRPr="00E43BFB" w:rsidRDefault="000A570B" w:rsidP="00AE7BEF">
            <w:pPr>
              <w:spacing w:after="0"/>
              <w:rPr>
                <w:rFonts w:asciiTheme="majorHAnsi" w:eastAsia="Gulim" w:hAnsiTheme="majorHAnsi" w:cstheme="majorHAnsi"/>
                <w:color w:val="404040" w:themeColor="text1" w:themeTint="BF"/>
                <w:sz w:val="18"/>
                <w:lang w:eastAsia="ko-KR"/>
              </w:rPr>
            </w:pPr>
          </w:p>
        </w:tc>
      </w:tr>
    </w:tbl>
    <w:p w14:paraId="044A3889" w14:textId="77777777" w:rsidR="000A570B" w:rsidRPr="00E43BFB" w:rsidRDefault="000A570B" w:rsidP="000A570B">
      <w:pPr>
        <w:pStyle w:val="PURADDITIONALTERMSHEADERMB"/>
        <w:rPr>
          <w:rFonts w:asciiTheme="majorHAnsi" w:eastAsia="Gulim" w:hAnsiTheme="majorHAnsi" w:cstheme="majorHAnsi"/>
          <w:lang w:eastAsia="ko-KR"/>
        </w:rPr>
      </w:pP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w:t>
      </w:r>
    </w:p>
    <w:p w14:paraId="2E679079" w14:textId="4B75D140" w:rsidR="000A570B" w:rsidRPr="00E43BFB" w:rsidRDefault="000A570B"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내부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콘텐츠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사용자에게만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콘텐츠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액세스는</w:t>
      </w:r>
      <w:r w:rsidRPr="00E43BFB">
        <w:rPr>
          <w:rFonts w:asciiTheme="majorHAnsi" w:eastAsia="Gulim" w:hAnsiTheme="majorHAnsi" w:cstheme="majorHAnsi"/>
          <w:lang w:eastAsia="ko-KR"/>
        </w:rPr>
        <w:t xml:space="preserve"> SharePoint Server 2013 SAL</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허여되어야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외부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란</w:t>
      </w:r>
      <w:r w:rsidRPr="00E43BFB">
        <w:rPr>
          <w:rFonts w:asciiTheme="majorHAnsi" w:eastAsia="Gulim" w:hAnsiTheme="majorHAnsi" w:cstheme="majorHAnsi"/>
          <w:lang w:eastAsia="ko-KR"/>
        </w:rPr>
        <w:t xml:space="preserve"> (i) </w:t>
      </w:r>
      <w:r w:rsidRPr="00E43BFB">
        <w:rPr>
          <w:rFonts w:asciiTheme="majorHAnsi" w:eastAsia="Gulim" w:hAnsiTheme="majorHAnsi" w:cstheme="majorHAnsi"/>
          <w:lang w:eastAsia="ko-KR"/>
        </w:rPr>
        <w:t>고객의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(ii) </w:t>
      </w:r>
      <w:r w:rsidRPr="00E43BFB">
        <w:rPr>
          <w:rFonts w:asciiTheme="majorHAnsi" w:eastAsia="Gulim" w:hAnsiTheme="majorHAnsi" w:cstheme="majorHAnsi"/>
          <w:lang w:eastAsia="ko-KR"/>
        </w:rPr>
        <w:t>고객의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대리인이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의미합니다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사용자는</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내부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입니다</w:t>
      </w:r>
      <w:r w:rsidRPr="00E43BFB">
        <w:rPr>
          <w:rFonts w:asciiTheme="majorHAnsi" w:eastAsia="Gulim" w:hAnsiTheme="majorHAnsi" w:cstheme="majorHAnsi"/>
          <w:lang w:eastAsia="ko-KR"/>
        </w:rPr>
        <w:t>.</w:t>
      </w:r>
    </w:p>
    <w:p w14:paraId="76B08C87" w14:textId="641554A8" w:rsidR="004F6F1D" w:rsidRPr="00E43BFB" w:rsidRDefault="004F6F1D" w:rsidP="004F6F1D">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w:t>
      </w:r>
    </w:p>
    <w:p w14:paraId="63B05E62" w14:textId="13FF0F5B"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반하는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어떠한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대해서도</w:t>
      </w:r>
      <w:r w:rsidRPr="00E43BFB">
        <w:rPr>
          <w:rFonts w:asciiTheme="majorHAnsi" w:eastAsia="Gulim" w:hAnsiTheme="majorHAnsi" w:cstheme="majorHAnsi"/>
          <w:lang w:eastAsia="ko-KR"/>
        </w:rPr>
        <w:t xml:space="preserve"> SharePoint 2013 </w:t>
      </w:r>
      <w:r w:rsidRPr="00E43BFB">
        <w:rPr>
          <w:rFonts w:asciiTheme="majorHAnsi" w:eastAsia="Gulim" w:hAnsiTheme="majorHAnsi" w:cstheme="majorHAnsi"/>
          <w:lang w:eastAsia="ko-KR"/>
        </w:rPr>
        <w:t>호스팅은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무제한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옵션</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옵션</w:t>
      </w:r>
      <w:r w:rsidRPr="00E43BFB">
        <w:rPr>
          <w:rFonts w:asciiTheme="majorHAnsi" w:eastAsia="Gulim" w:hAnsiTheme="majorHAnsi" w:cstheme="majorHAnsi"/>
          <w:lang w:eastAsia="ko-KR"/>
        </w:rPr>
        <w:t xml:space="preserve"> (1)</w:t>
      </w:r>
      <w:r w:rsidRPr="00E43BFB">
        <w:rPr>
          <w:rFonts w:asciiTheme="majorHAnsi" w:eastAsia="Gulim" w:hAnsiTheme="majorHAnsi" w:cstheme="majorHAnsi"/>
          <w:lang w:eastAsia="ko-KR"/>
        </w:rPr>
        <w:t>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옵션</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옵션</w:t>
      </w:r>
      <w:r w:rsidRPr="00E43BFB">
        <w:rPr>
          <w:rFonts w:asciiTheme="majorHAnsi" w:eastAsia="Gulim" w:hAnsiTheme="majorHAnsi" w:cstheme="majorHAnsi"/>
          <w:lang w:eastAsia="ko-KR"/>
        </w:rPr>
        <w:t xml:space="preserve"> (2)</w:t>
      </w:r>
      <w:r w:rsidRPr="00E43BFB">
        <w:rPr>
          <w:rFonts w:asciiTheme="majorHAnsi" w:eastAsia="Gulim" w:hAnsiTheme="majorHAnsi" w:cstheme="majorHAnsi"/>
          <w:lang w:eastAsia="ko-KR"/>
        </w:rPr>
        <w:t>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SharePoint 2013 </w:t>
      </w:r>
      <w:r w:rsidRPr="00E43BFB">
        <w:rPr>
          <w:rFonts w:asciiTheme="majorHAnsi" w:eastAsia="Gulim" w:hAnsiTheme="majorHAnsi" w:cstheme="majorHAnsi"/>
          <w:lang w:eastAsia="ko-KR"/>
        </w:rPr>
        <w:t>호스팅</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006BDECC" w14:textId="5F431244" w:rsidR="000A570B" w:rsidRPr="00E43BFB" w:rsidRDefault="008156D4" w:rsidP="00316AD6">
      <w:pPr>
        <w:keepLines/>
        <w:spacing w:before="240" w:after="240"/>
        <w:jc w:val="right"/>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7E06A984" w14:textId="1C818CB7" w:rsidR="002B550E" w:rsidRPr="00E43BFB" w:rsidRDefault="002B550E" w:rsidP="002B550E">
      <w:pPr>
        <w:pStyle w:val="PURProductName"/>
        <w:rPr>
          <w:rFonts w:asciiTheme="majorHAnsi" w:eastAsia="Gulim" w:hAnsiTheme="majorHAnsi" w:cstheme="majorHAnsi"/>
          <w:lang w:eastAsia="ko-KR"/>
        </w:rPr>
      </w:pPr>
      <w:bookmarkStart w:id="208" w:name="_Toc299524961"/>
      <w:bookmarkStart w:id="209" w:name="_Toc299531313"/>
      <w:bookmarkStart w:id="210" w:name="_Toc299531421"/>
      <w:bookmarkStart w:id="211" w:name="_Toc299531529"/>
      <w:bookmarkStart w:id="212" w:name="_Toc299957138"/>
      <w:bookmarkStart w:id="213" w:name="_Toc314129583"/>
      <w:bookmarkStart w:id="214" w:name="_Toc346536843"/>
      <w:bookmarkStart w:id="215" w:name="_Toc339280310"/>
      <w:bookmarkStart w:id="216" w:name="_Toc339280372"/>
      <w:bookmarkStart w:id="217" w:name="_Toc363552781"/>
      <w:bookmarkStart w:id="218" w:name="_Toc363552846"/>
      <w:bookmarkStart w:id="219" w:name="_Toc378682226"/>
      <w:bookmarkStart w:id="220" w:name="_Toc378682246"/>
      <w:bookmarkStart w:id="221" w:name="_Toc371268258"/>
      <w:bookmarkStart w:id="222" w:name="_Toc371268325"/>
      <w:bookmarkStart w:id="223" w:name="_Toc379278462"/>
      <w:bookmarkStart w:id="224" w:name="_Toc379278526"/>
      <w:bookmarkStart w:id="225" w:name="_Toc388538768"/>
      <w:bookmarkStart w:id="226" w:name="_Toc388544227"/>
      <w:bookmarkStart w:id="227" w:name="_Toc297828711"/>
      <w:bookmarkStart w:id="228" w:name="_Toc297893281"/>
      <w:bookmarkStart w:id="229" w:name="_Toc299524967"/>
      <w:bookmarkStart w:id="230" w:name="_Toc299531319"/>
      <w:bookmarkStart w:id="231" w:name="_Toc299531427"/>
      <w:bookmarkStart w:id="232" w:name="_Toc299531535"/>
      <w:bookmarkStart w:id="233" w:name="_Toc299957143"/>
      <w:bookmarkEnd w:id="208"/>
      <w:bookmarkEnd w:id="209"/>
      <w:bookmarkEnd w:id="210"/>
      <w:bookmarkEnd w:id="211"/>
      <w:bookmarkEnd w:id="212"/>
      <w:bookmarkEnd w:id="213"/>
      <w:r w:rsidRPr="00E43BFB">
        <w:rPr>
          <w:rFonts w:asciiTheme="majorHAnsi" w:eastAsia="Gulim" w:hAnsiTheme="majorHAnsi" w:cstheme="majorHAnsi"/>
          <w:lang w:eastAsia="ko-KR"/>
        </w:rPr>
        <w:t>System Center 2012 R2 Datacenter</w:t>
      </w:r>
      <w:bookmarkEnd w:id="214"/>
      <w:bookmarkEnd w:id="215"/>
      <w:bookmarkEnd w:id="216"/>
      <w:bookmarkEnd w:id="217"/>
      <w:bookmarkEnd w:id="218"/>
      <w:bookmarkEnd w:id="219"/>
      <w:bookmarkEnd w:id="220"/>
      <w:bookmarkEnd w:id="221"/>
      <w:bookmarkEnd w:id="222"/>
      <w:bookmarkEnd w:id="223"/>
      <w:bookmarkEnd w:id="224"/>
      <w:bookmarkEnd w:id="225"/>
      <w:bookmarkEnd w:id="226"/>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"System Center 2012 R2 Datacenter"</w:instrText>
      </w:r>
      <w:r w:rsidRPr="00E43BFB">
        <w:rPr>
          <w:rFonts w:asciiTheme="majorHAnsi" w:eastAsia="Gulim" w:hAnsiTheme="majorHAnsi" w:cstheme="majorHAnsi"/>
        </w:rPr>
        <w:fldChar w:fldCharType="end"/>
      </w:r>
    </w:p>
    <w:p w14:paraId="60A223F0" w14:textId="77777777" w:rsidR="002B550E" w:rsidRPr="00E43BFB" w:rsidRDefault="002B550E" w:rsidP="002B550E">
      <w:pPr>
        <w:spacing w:line="240" w:lineRule="exact"/>
        <w:rPr>
          <w:rFonts w:asciiTheme="majorHAnsi" w:eastAsia="Gulim" w:hAnsiTheme="majorHAnsi" w:cstheme="majorHAnsi"/>
          <w:lang w:eastAsia="ko-KR"/>
        </w:rPr>
      </w:pPr>
      <w:r w:rsidRPr="00E43BFB">
        <w:rPr>
          <w:rFonts w:asciiTheme="majorHAnsi" w:eastAsia="Gulim" w:hAnsiTheme="majorHAnsi" w:cstheme="majorHAnsi"/>
          <w:color w:val="auto"/>
          <w:sz w:val="12"/>
          <w:lang w:eastAsia="ko-KR"/>
        </w:rPr>
        <w:t>본</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제품</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사용</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시</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적용되는</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조건은</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공통</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본</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모델의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일반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및</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다음의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제품별</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조건입니다</w:t>
      </w:r>
      <w:r w:rsidRPr="00E43BFB">
        <w:rPr>
          <w:rFonts w:asciiTheme="majorHAnsi" w:eastAsia="Gulim" w:hAnsiTheme="majorHAnsi" w:cstheme="majorHAnsi"/>
          <w:color w:val="auto"/>
          <w:sz w:val="12"/>
          <w:lang w:eastAsia="ko-KR"/>
        </w:rPr>
        <w:t>.</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E43BFB" w14:paraId="6EECD470" w14:textId="77777777" w:rsidTr="00A50403">
        <w:tc>
          <w:tcPr>
            <w:tcW w:w="2477" w:type="pct"/>
          </w:tcPr>
          <w:p w14:paraId="4749991C" w14:textId="77777777" w:rsidR="002B550E" w:rsidRPr="00E43BFB" w:rsidRDefault="002B550E" w:rsidP="000351E1">
            <w:pPr>
              <w:spacing w:after="0"/>
              <w:rPr>
                <w:rFonts w:asciiTheme="majorHAnsi" w:eastAsia="Gulim" w:hAnsiTheme="majorHAnsi" w:cstheme="majorHAnsi"/>
                <w:color w:val="404040" w:themeColor="text1" w:themeTint="BF"/>
                <w:sz w:val="18"/>
                <w:lang w:eastAsia="ko-KR"/>
              </w:rPr>
            </w:pPr>
            <w:r w:rsidRPr="00E43BFB">
              <w:rPr>
                <w:rFonts w:asciiTheme="majorHAnsi" w:eastAsia="Gulim" w:hAnsiTheme="majorHAnsi" w:cstheme="majorHAnsi"/>
                <w:color w:val="404040" w:themeColor="text1" w:themeTint="BF"/>
                <w:sz w:val="18"/>
                <w:lang w:eastAsia="ko-KR"/>
              </w:rPr>
              <w:t>서버</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팜의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라이선스</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이동성</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b/>
                <w:color w:val="404040" w:themeColor="text1" w:themeTint="BF"/>
                <w:sz w:val="18"/>
                <w:lang w:eastAsia="ko-KR"/>
              </w:rPr>
              <w:t>없음</w:t>
            </w:r>
            <w:r w:rsidRPr="00E43BFB">
              <w:rPr>
                <w:rFonts w:asciiTheme="majorHAnsi" w:eastAsia="Gulim" w:hAnsiTheme="majorHAnsi" w:cstheme="majorHAnsi"/>
                <w:color w:val="404040" w:themeColor="text1" w:themeTint="BF"/>
                <w:sz w:val="18"/>
                <w:lang w:eastAsia="ko-KR"/>
              </w:rPr>
              <w:t xml:space="preserve"> </w:t>
            </w:r>
          </w:p>
        </w:tc>
        <w:tc>
          <w:tcPr>
            <w:tcW w:w="2523" w:type="pct"/>
          </w:tcPr>
          <w:p w14:paraId="6D83A8BA" w14:textId="77777777" w:rsidR="002B550E" w:rsidRPr="00E43BFB" w:rsidRDefault="002B550E" w:rsidP="000351E1">
            <w:pPr>
              <w:spacing w:after="0"/>
              <w:rPr>
                <w:rFonts w:asciiTheme="majorHAnsi" w:eastAsia="Gulim" w:hAnsiTheme="majorHAnsi" w:cstheme="majorHAnsi"/>
                <w:color w:val="404040" w:themeColor="text1" w:themeTint="BF"/>
                <w:sz w:val="18"/>
              </w:rPr>
            </w:pPr>
            <w:r w:rsidRPr="00E43BFB">
              <w:rPr>
                <w:rFonts w:asciiTheme="majorHAnsi" w:eastAsia="Gulim" w:hAnsiTheme="majorHAnsi" w:cstheme="majorHAnsi"/>
                <w:color w:val="404040" w:themeColor="text1" w:themeTint="BF"/>
                <w:sz w:val="18"/>
              </w:rPr>
              <w:t>해당</w:t>
            </w:r>
            <w:r w:rsidRPr="00E43BFB">
              <w:rPr>
                <w:rFonts w:asciiTheme="majorHAnsi" w:eastAsia="Gulim" w:hAnsiTheme="majorHAnsi" w:cstheme="majorHAnsi"/>
                <w:color w:val="404040" w:themeColor="text1" w:themeTint="BF"/>
                <w:sz w:val="18"/>
              </w:rPr>
              <w:t xml:space="preserve"> </w:t>
            </w:r>
            <w:r w:rsidRPr="00E43BFB">
              <w:rPr>
                <w:rFonts w:asciiTheme="majorHAnsi" w:eastAsia="Gulim" w:hAnsiTheme="majorHAnsi" w:cstheme="majorHAnsi"/>
                <w:color w:val="404040" w:themeColor="text1" w:themeTint="BF"/>
                <w:sz w:val="18"/>
              </w:rPr>
              <w:t>통지</w:t>
            </w:r>
            <w:r w:rsidRPr="00E43BFB">
              <w:rPr>
                <w:rFonts w:asciiTheme="majorHAnsi" w:eastAsia="Gulim" w:hAnsiTheme="majorHAnsi" w:cstheme="majorHAnsi"/>
                <w:color w:val="404040" w:themeColor="text1" w:themeTint="BF"/>
                <w:sz w:val="18"/>
              </w:rPr>
              <w:t xml:space="preserve"> </w:t>
            </w:r>
            <w:r w:rsidRPr="00E43BFB">
              <w:rPr>
                <w:rFonts w:asciiTheme="majorHAnsi" w:eastAsia="Gulim" w:hAnsiTheme="majorHAnsi" w:cstheme="majorHAnsi"/>
                <w:color w:val="404040" w:themeColor="text1" w:themeTint="BF"/>
                <w:sz w:val="18"/>
              </w:rPr>
              <w:t>참조</w:t>
            </w:r>
            <w:r w:rsidRPr="00E43BFB">
              <w:rPr>
                <w:rFonts w:asciiTheme="majorHAnsi" w:eastAsia="Gulim" w:hAnsiTheme="majorHAnsi" w:cstheme="majorHAnsi"/>
                <w:color w:val="404040" w:themeColor="text1" w:themeTint="BF"/>
                <w:sz w:val="18"/>
              </w:rPr>
              <w:t xml:space="preserve">: </w:t>
            </w:r>
            <w:r w:rsidRPr="00E43BFB">
              <w:rPr>
                <w:rFonts w:asciiTheme="majorHAnsi" w:eastAsia="Gulim" w:hAnsiTheme="majorHAnsi" w:cstheme="majorHAnsi"/>
                <w:b/>
                <w:color w:val="404040" w:themeColor="text1" w:themeTint="BF"/>
                <w:sz w:val="18"/>
              </w:rPr>
              <w:t>없음</w:t>
            </w:r>
          </w:p>
        </w:tc>
      </w:tr>
      <w:tr w:rsidR="002B550E" w:rsidRPr="00E43BFB" w14:paraId="0172E7EB" w14:textId="77777777" w:rsidTr="00A50403">
        <w:tc>
          <w:tcPr>
            <w:tcW w:w="2477" w:type="pct"/>
          </w:tcPr>
          <w:p w14:paraId="0E9ECA0C" w14:textId="34F7F395" w:rsidR="002B550E" w:rsidRPr="00E43BFB" w:rsidRDefault="002B550E" w:rsidP="000F540A">
            <w:pPr>
              <w:spacing w:after="0"/>
              <w:rPr>
                <w:rFonts w:asciiTheme="majorHAnsi" w:eastAsia="Gulim" w:hAnsiTheme="majorHAnsi" w:cstheme="majorHAnsi"/>
                <w:color w:val="404040" w:themeColor="text1" w:themeTint="BF"/>
                <w:sz w:val="18"/>
                <w:lang w:eastAsia="ko-KR"/>
              </w:rPr>
            </w:pPr>
            <w:r w:rsidRPr="00E43BFB">
              <w:rPr>
                <w:rFonts w:asciiTheme="majorHAnsi" w:eastAsia="Gulim" w:hAnsiTheme="majorHAnsi" w:cstheme="majorHAnsi"/>
                <w:color w:val="404040" w:themeColor="text1" w:themeTint="BF"/>
                <w:sz w:val="18"/>
                <w:lang w:eastAsia="ko-KR"/>
              </w:rPr>
              <w:t>클라이언트</w:t>
            </w:r>
            <w:r w:rsidRPr="00E43BFB">
              <w:rPr>
                <w:rFonts w:asciiTheme="majorHAnsi" w:eastAsia="Gulim" w:hAnsiTheme="majorHAnsi" w:cstheme="majorHAnsi"/>
                <w:color w:val="404040" w:themeColor="text1" w:themeTint="BF"/>
                <w:sz w:val="18"/>
                <w:lang w:eastAsia="ko-KR"/>
              </w:rPr>
              <w:t>/</w:t>
            </w:r>
            <w:r w:rsidRPr="00E43BFB">
              <w:rPr>
                <w:rFonts w:asciiTheme="majorHAnsi" w:eastAsia="Gulim" w:hAnsiTheme="majorHAnsi" w:cstheme="majorHAnsi"/>
                <w:color w:val="404040" w:themeColor="text1" w:themeTint="BF"/>
                <w:sz w:val="18"/>
                <w:lang w:eastAsia="ko-KR"/>
              </w:rPr>
              <w:t>추가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소프트웨어</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b/>
                <w:color w:val="404040" w:themeColor="text1" w:themeTint="BF"/>
                <w:sz w:val="18"/>
                <w:lang w:eastAsia="ko-KR"/>
              </w:rPr>
              <w:t>없음</w:t>
            </w:r>
            <w:r w:rsidRPr="00E43BFB">
              <w:rPr>
                <w:rFonts w:asciiTheme="majorHAnsi" w:eastAsia="Gulim" w:hAnsiTheme="majorHAnsi" w:cstheme="majorHAnsi"/>
                <w:color w:val="404040" w:themeColor="text1" w:themeTint="BF"/>
                <w:sz w:val="18"/>
                <w:lang w:eastAsia="ko-KR"/>
              </w:rPr>
              <w:t xml:space="preserve"> </w:t>
            </w:r>
          </w:p>
        </w:tc>
        <w:tc>
          <w:tcPr>
            <w:tcW w:w="2523" w:type="pct"/>
          </w:tcPr>
          <w:p w14:paraId="7CB9DD7C" w14:textId="075B2C48" w:rsidR="002B550E" w:rsidRPr="00970908" w:rsidRDefault="00E42CBD" w:rsidP="00E9269A">
            <w:pPr>
              <w:tabs>
                <w:tab w:val="left" w:pos="4232"/>
              </w:tabs>
              <w:spacing w:after="0"/>
              <w:rPr>
                <w:rFonts w:ascii="Arial Narrow" w:eastAsia="Gulim" w:hAnsi="Arial Narrow" w:cstheme="majorHAnsi"/>
                <w:color w:val="404040" w:themeColor="text1" w:themeTint="BF"/>
                <w:sz w:val="18"/>
                <w:szCs w:val="19"/>
              </w:rPr>
            </w:pPr>
            <w:r w:rsidRPr="00970908">
              <w:rPr>
                <w:rFonts w:ascii="Arial Narrow" w:eastAsia="Gulim" w:hAnsi="Arial Narrow" w:cstheme="majorHAnsi"/>
                <w:color w:val="404040" w:themeColor="text1" w:themeTint="BF"/>
                <w:sz w:val="18"/>
              </w:rPr>
              <w:t>포함된</w:t>
            </w:r>
            <w:r w:rsidRPr="00970908">
              <w:rPr>
                <w:rFonts w:ascii="Arial Narrow" w:eastAsia="Gulim" w:hAnsi="Arial Narrow" w:cstheme="majorHAnsi"/>
                <w:color w:val="404040" w:themeColor="text1" w:themeTint="BF"/>
                <w:sz w:val="18"/>
              </w:rPr>
              <w:t xml:space="preserve"> </w:t>
            </w:r>
            <w:r w:rsidRPr="00970908">
              <w:rPr>
                <w:rFonts w:ascii="Arial Narrow" w:eastAsia="Gulim" w:hAnsi="Arial Narrow" w:cstheme="majorHAnsi"/>
                <w:color w:val="404040" w:themeColor="text1" w:themeTint="BF"/>
                <w:sz w:val="18"/>
              </w:rPr>
              <w:t>기술</w:t>
            </w:r>
            <w:r w:rsidRPr="00970908">
              <w:rPr>
                <w:rFonts w:ascii="Arial Narrow" w:eastAsia="Gulim" w:hAnsi="Arial Narrow" w:cstheme="majorHAnsi"/>
                <w:color w:val="404040" w:themeColor="text1" w:themeTint="BF"/>
                <w:sz w:val="18"/>
              </w:rPr>
              <w:t xml:space="preserve">: </w:t>
            </w:r>
            <w:r w:rsidRPr="00970908">
              <w:rPr>
                <w:rFonts w:ascii="Arial Narrow" w:eastAsia="Gulim" w:hAnsi="Arial Narrow" w:cstheme="majorHAnsi"/>
                <w:b/>
                <w:color w:val="404040" w:themeColor="text1" w:themeTint="BF"/>
                <w:sz w:val="18"/>
              </w:rPr>
              <w:t>있음</w:t>
            </w:r>
            <w:r w:rsidRPr="00970908">
              <w:rPr>
                <w:rFonts w:ascii="Arial Narrow" w:eastAsia="Gulim" w:hAnsi="Arial Narrow" w:cstheme="majorHAnsi"/>
                <w:color w:val="404040" w:themeColor="text1" w:themeTint="BF"/>
                <w:sz w:val="18"/>
              </w:rPr>
              <w:t xml:space="preserve"> </w:t>
            </w:r>
            <w:r w:rsidRPr="00970908">
              <w:rPr>
                <w:rFonts w:ascii="Arial Narrow" w:eastAsia="Gulim" w:hAnsi="Arial Narrow" w:cstheme="majorHAnsi"/>
                <w:i/>
                <w:color w:val="404040" w:themeColor="text1" w:themeTint="BF"/>
                <w:sz w:val="18"/>
              </w:rPr>
              <w:t>(</w:t>
            </w:r>
            <w:r w:rsidRPr="00970908">
              <w:rPr>
                <w:rFonts w:ascii="Arial Narrow" w:eastAsia="Gulim" w:hAnsi="Arial Narrow" w:cstheme="majorHAnsi"/>
                <w:i/>
                <w:color w:val="00467F"/>
                <w:sz w:val="18"/>
                <w:u w:val="single"/>
              </w:rPr>
              <w:fldChar w:fldCharType="begin"/>
            </w:r>
            <w:r w:rsidR="00E9269A" w:rsidRPr="00970908">
              <w:rPr>
                <w:rFonts w:ascii="Arial Narrow" w:eastAsia="Gulim" w:hAnsi="Arial Narrow" w:cstheme="majorHAnsi"/>
                <w:i/>
                <w:color w:val="00467F"/>
                <w:sz w:val="18"/>
                <w:u w:val="single"/>
              </w:rPr>
              <w:instrText xml:space="preserve"> REF  SQLServerTechnology \h  \* MERGEFORMAT </w:instrText>
            </w:r>
            <w:r w:rsidRPr="00970908">
              <w:rPr>
                <w:rFonts w:ascii="Arial Narrow" w:eastAsia="Gulim" w:hAnsi="Arial Narrow" w:cstheme="majorHAnsi"/>
                <w:i/>
                <w:color w:val="00467F"/>
                <w:sz w:val="18"/>
                <w:u w:val="single"/>
              </w:rPr>
            </w:r>
            <w:r w:rsidRPr="00970908">
              <w:rPr>
                <w:rFonts w:ascii="Arial Narrow" w:eastAsia="Gulim" w:hAnsi="Arial Narrow" w:cstheme="majorHAnsi"/>
                <w:i/>
                <w:color w:val="00467F"/>
                <w:sz w:val="18"/>
                <w:u w:val="single"/>
              </w:rPr>
              <w:fldChar w:fldCharType="separate"/>
            </w:r>
            <w:r w:rsidR="005C209C" w:rsidRPr="005C209C">
              <w:rPr>
                <w:rFonts w:ascii="Arial Narrow" w:eastAsia="Gulim" w:hAnsi="Arial Narrow" w:cstheme="majorHAnsi"/>
                <w:i/>
                <w:color w:val="00467F"/>
                <w:sz w:val="18"/>
                <w:u w:val="single"/>
              </w:rPr>
              <w:t>SQL</w:t>
            </w:r>
            <w:r w:rsidR="005C209C" w:rsidRPr="005C209C">
              <w:rPr>
                <w:rFonts w:ascii="Arial Narrow" w:hAnsi="Arial Narrow"/>
                <w:i/>
                <w:color w:val="00467F"/>
                <w:sz w:val="18"/>
                <w:u w:val="single"/>
              </w:rPr>
              <w:t xml:space="preserve"> Server Technology</w:t>
            </w:r>
            <w:r w:rsidRPr="00970908">
              <w:rPr>
                <w:rFonts w:ascii="Arial Narrow" w:eastAsia="Gulim" w:hAnsi="Arial Narrow" w:cstheme="majorHAnsi"/>
              </w:rPr>
              <w:fldChar w:fldCharType="end"/>
            </w:r>
            <w:r w:rsidRPr="00970908">
              <w:rPr>
                <w:rFonts w:ascii="Arial Narrow" w:eastAsia="Gulim" w:hAnsi="Arial Narrow" w:cstheme="majorHAnsi"/>
                <w:i/>
                <w:color w:val="404040" w:themeColor="text1" w:themeTint="BF"/>
                <w:sz w:val="18"/>
              </w:rPr>
              <w:t xml:space="preserve"> </w:t>
            </w:r>
            <w:r w:rsidRPr="00970908">
              <w:rPr>
                <w:rFonts w:ascii="Arial Narrow" w:eastAsia="Gulim" w:hAnsi="Arial Narrow" w:cstheme="majorHAnsi"/>
                <w:i/>
                <w:color w:val="404040" w:themeColor="text1" w:themeTint="BF"/>
                <w:sz w:val="18"/>
              </w:rPr>
              <w:t>참조</w:t>
            </w:r>
            <w:r w:rsidRPr="00970908">
              <w:rPr>
                <w:rFonts w:ascii="Arial Narrow" w:eastAsia="Gulim" w:hAnsi="Arial Narrow" w:cstheme="majorHAnsi"/>
                <w:i/>
                <w:color w:val="404040" w:themeColor="text1" w:themeTint="BF"/>
                <w:sz w:val="18"/>
              </w:rPr>
              <w:t>)</w:t>
            </w:r>
          </w:p>
        </w:tc>
      </w:tr>
    </w:tbl>
    <w:p w14:paraId="3037DE3D" w14:textId="77777777" w:rsidR="002B550E" w:rsidRPr="00E43BFB" w:rsidRDefault="002B550E" w:rsidP="002B550E">
      <w:pPr>
        <w:pStyle w:val="PURADDITIONALTERMSHEADERMB"/>
        <w:rPr>
          <w:rFonts w:asciiTheme="majorHAnsi" w:eastAsia="Gulim" w:hAnsiTheme="majorHAnsi" w:cstheme="majorHAnsi"/>
        </w:rPr>
      </w:pPr>
      <w:r w:rsidRPr="00E43BFB">
        <w:rPr>
          <w:rFonts w:asciiTheme="majorHAnsi" w:eastAsia="Gulim" w:hAnsiTheme="majorHAnsi" w:cstheme="majorHAnsi"/>
        </w:rPr>
        <w:t>추가</w:t>
      </w:r>
      <w:r w:rsidRPr="00E43BFB">
        <w:rPr>
          <w:rFonts w:asciiTheme="majorHAnsi" w:eastAsia="Gulim" w:hAnsiTheme="majorHAnsi" w:cstheme="majorHAnsi"/>
        </w:rPr>
        <w:t xml:space="preserve"> </w:t>
      </w:r>
      <w:r w:rsidRPr="00E43BFB">
        <w:rPr>
          <w:rFonts w:asciiTheme="majorHAnsi" w:eastAsia="Gulim" w:hAnsiTheme="majorHAnsi" w:cstheme="majorHAnsi"/>
        </w:rPr>
        <w:t>조항</w:t>
      </w:r>
      <w:r w:rsidRPr="00E43BFB">
        <w:rPr>
          <w:rFonts w:asciiTheme="majorHAnsi" w:eastAsia="Gulim" w:hAnsiTheme="majorHAnsi" w:cstheme="majorHAnsi"/>
        </w:rPr>
        <w:t>:</w:t>
      </w:r>
    </w:p>
    <w:p w14:paraId="6A55A905" w14:textId="0E6E05B9" w:rsidR="002B550E" w:rsidRPr="00E43BFB" w:rsidRDefault="002B550E" w:rsidP="002B550E">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실행하는</w:t>
      </w:r>
      <w:r w:rsidRPr="00E43BFB">
        <w:rPr>
          <w:rFonts w:asciiTheme="majorHAnsi" w:eastAsia="Gulim" w:hAnsiTheme="majorHAnsi" w:cstheme="majorHAnsi"/>
          <w:lang w:eastAsia="ko-KR"/>
        </w:rPr>
        <w:t xml:space="preserve"> OSE </w:t>
      </w:r>
      <w:r w:rsidRPr="00E43BFB">
        <w:rPr>
          <w:rFonts w:asciiTheme="majorHAnsi" w:eastAsia="Gulim" w:hAnsiTheme="majorHAnsi" w:cstheme="majorHAnsi"/>
          <w:lang w:eastAsia="ko-KR"/>
        </w:rPr>
        <w:t>관리에만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각각에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System Center 2012 R2 Datacenter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할당하면</w:t>
      </w:r>
      <w:r w:rsidRPr="00E43BFB">
        <w:rPr>
          <w:rFonts w:asciiTheme="majorHAnsi" w:eastAsia="Gulim" w:hAnsiTheme="majorHAnsi" w:cstheme="majorHAnsi"/>
          <w:lang w:eastAsia="ko-KR"/>
        </w:rPr>
        <w:t xml:space="preserve"> System Center 2012 R2 Datacenter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수량에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관계없이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또한</w:t>
      </w:r>
      <w:r w:rsidRPr="00E43BFB">
        <w:rPr>
          <w:rFonts w:asciiTheme="majorHAnsi" w:eastAsia="Gulim" w:hAnsiTheme="majorHAnsi" w:cstheme="majorHAnsi"/>
          <w:lang w:eastAsia="ko-KR"/>
        </w:rPr>
        <w:t xml:space="preserve"> System Center 2012 R2 Datacenter </w:t>
      </w:r>
      <w:r w:rsidRPr="00E43BFB">
        <w:rPr>
          <w:rFonts w:asciiTheme="majorHAnsi" w:eastAsia="Gulim" w:hAnsiTheme="majorHAnsi" w:cstheme="majorHAnsi"/>
          <w:lang w:eastAsia="ko-KR"/>
        </w:rPr>
        <w:t>라이선스는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System Center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버전에서도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허용합니다</w:t>
      </w:r>
      <w:r w:rsidRPr="00E43BFB">
        <w:rPr>
          <w:rFonts w:asciiTheme="majorHAnsi" w:eastAsia="Gulim" w:hAnsiTheme="majorHAnsi" w:cstheme="majorHAnsi"/>
          <w:lang w:eastAsia="ko-KR"/>
        </w:rPr>
        <w:t>.</w:t>
      </w:r>
    </w:p>
    <w:p w14:paraId="73420881" w14:textId="2DDE319F" w:rsidR="002B550E" w:rsidRPr="00E43BFB" w:rsidRDefault="002B550E" w:rsidP="002B550E">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System Center 2012 R2 Datacenter</w:t>
      </w:r>
      <w:r w:rsidRPr="00E43BFB">
        <w:rPr>
          <w:rFonts w:asciiTheme="majorHAnsi" w:eastAsia="Gulim" w:hAnsiTheme="majorHAnsi" w:cstheme="majorHAnsi"/>
          <w:lang w:eastAsia="ko-KR"/>
        </w:rPr>
        <w:t>에는</w:t>
      </w:r>
      <w:r w:rsidRPr="00E43BFB">
        <w:rPr>
          <w:rFonts w:asciiTheme="majorHAnsi" w:eastAsia="Gulim" w:hAnsiTheme="majorHAnsi" w:cstheme="majorHAnsi"/>
          <w:lang w:eastAsia="ko-KR"/>
        </w:rPr>
        <w:t xml:space="preserve"> System Center Endpoint Protection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나와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474D43BC" w14:textId="77777777" w:rsidR="002B550E" w:rsidRPr="00E43BFB" w:rsidRDefault="002B550E" w:rsidP="002448BE">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.NET Framework </w:t>
      </w:r>
      <w:r w:rsidRPr="00E43BFB">
        <w:rPr>
          <w:rFonts w:asciiTheme="majorHAnsi" w:eastAsia="Gulim" w:hAnsiTheme="majorHAnsi" w:cstheme="majorHAnsi"/>
          <w:lang w:eastAsia="ko-KR"/>
        </w:rPr>
        <w:t>소프트웨어</w:t>
      </w:r>
    </w:p>
    <w:p w14:paraId="7A2C5B56" w14:textId="271B69AF" w:rsidR="002B550E" w:rsidRPr="00E43BFB" w:rsidRDefault="002B550E" w:rsidP="002B550E">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제품의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Microsoft .NET Framework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PowerShell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조건에서</w:t>
      </w:r>
      <w:r w:rsidRPr="00E43BFB">
        <w:rPr>
          <w:rFonts w:asciiTheme="majorHAnsi" w:eastAsia="Gulim" w:hAnsiTheme="majorHAnsi" w:cstheme="majorHAnsi"/>
          <w:lang w:eastAsia="ko-KR"/>
        </w:rPr>
        <w:t xml:space="preserve"> .NET Framework, PowerShell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핫픽스</w:t>
      </w:r>
      <w:r w:rsidRPr="00E43BFB">
        <w:rPr>
          <w:rFonts w:asciiTheme="majorHAnsi" w:eastAsia="Gulim" w:hAnsiTheme="majorHAnsi" w:cstheme="majorHAnsi"/>
          <w:lang w:eastAsia="ko-KR"/>
        </w:rPr>
        <w:t xml:space="preserve"> KB975759</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7AA03D21" w14:textId="77777777" w:rsidR="002B550E" w:rsidRPr="00E43BFB" w:rsidRDefault="002B550E" w:rsidP="002B550E">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집합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금지</w:t>
      </w:r>
    </w:p>
    <w:p w14:paraId="70561BA3" w14:textId="52160E80" w:rsidR="002B550E" w:rsidRPr="00E43BFB" w:rsidRDefault="002B550E" w:rsidP="002B550E">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어떠한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집합</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집합의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일부</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326F37C6" w14:textId="5D1D8609" w:rsidR="002B550E" w:rsidRPr="00E43BFB" w:rsidRDefault="002B550E" w:rsidP="002B550E">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Windows </w:t>
      </w:r>
      <w:r w:rsidRPr="00E43BFB">
        <w:rPr>
          <w:rFonts w:asciiTheme="majorHAnsi" w:eastAsia="Gulim" w:hAnsiTheme="majorHAnsi" w:cstheme="majorHAnsi"/>
          <w:lang w:eastAsia="ko-KR"/>
        </w:rPr>
        <w:t>자동</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키트</w:t>
      </w:r>
    </w:p>
    <w:p w14:paraId="6FBB6EA2" w14:textId="1C3B2C7A" w:rsidR="002B550E" w:rsidRPr="00E43BFB" w:rsidRDefault="002B550E" w:rsidP="002B550E">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WAIK(Windows </w:t>
      </w:r>
      <w:r w:rsidRPr="00E43BFB">
        <w:rPr>
          <w:rFonts w:asciiTheme="majorHAnsi" w:eastAsia="Gulim" w:hAnsiTheme="majorHAnsi" w:cstheme="majorHAnsi"/>
          <w:lang w:eastAsia="ko-KR"/>
        </w:rPr>
        <w:t>자동</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키트</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WAIK</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0490368A" w14:textId="407FD22A" w:rsidR="002B550E" w:rsidRPr="00E43BFB" w:rsidRDefault="002B550E" w:rsidP="002B550E">
      <w:pPr>
        <w:pStyle w:val="PURBody-Indented"/>
        <w:rPr>
          <w:rFonts w:asciiTheme="majorHAnsi" w:eastAsia="Gulim" w:hAnsiTheme="majorHAnsi" w:cstheme="majorHAnsi"/>
          <w:lang w:eastAsia="ko-KR"/>
        </w:rPr>
      </w:pPr>
      <w:r w:rsidRPr="00E43BFB">
        <w:rPr>
          <w:rFonts w:asciiTheme="majorHAnsi" w:eastAsia="Gulim" w:hAnsiTheme="majorHAnsi" w:cstheme="majorHAnsi"/>
          <w:b/>
          <w:lang w:eastAsia="ko-KR"/>
        </w:rPr>
        <w:t xml:space="preserve">Windows </w:t>
      </w:r>
      <w:r w:rsidRPr="00E43BFB">
        <w:rPr>
          <w:rFonts w:asciiTheme="majorHAnsi" w:eastAsia="Gulim" w:hAnsiTheme="majorHAnsi" w:cstheme="majorHAnsi"/>
          <w:b/>
          <w:lang w:eastAsia="ko-KR"/>
        </w:rPr>
        <w:t>사전</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설치</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환경</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진단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목적으로</w:t>
      </w:r>
      <w:r w:rsidRPr="00E43BFB">
        <w:rPr>
          <w:rFonts w:asciiTheme="majorHAnsi" w:eastAsia="Gulim" w:hAnsiTheme="majorHAnsi" w:cstheme="majorHAnsi"/>
          <w:lang w:eastAsia="ko-KR"/>
        </w:rPr>
        <w:t xml:space="preserve"> WAIK</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사전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(thin client),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용도로는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2B88FF03" w14:textId="06C78F2A" w:rsidR="002B550E" w:rsidRPr="00E43BFB" w:rsidRDefault="002B550E" w:rsidP="002B550E">
      <w:pPr>
        <w:pStyle w:val="PURBody-Indented"/>
        <w:rPr>
          <w:rFonts w:asciiTheme="majorHAnsi" w:eastAsia="Gulim" w:hAnsiTheme="majorHAnsi" w:cstheme="majorHAnsi"/>
          <w:lang w:eastAsia="ko-KR"/>
        </w:rPr>
      </w:pPr>
      <w:r w:rsidRPr="00E43BFB">
        <w:rPr>
          <w:rFonts w:asciiTheme="majorHAnsi" w:eastAsia="Gulim" w:hAnsiTheme="majorHAnsi" w:cstheme="majorHAnsi"/>
          <w:b/>
          <w:lang w:eastAsia="ko-KR"/>
        </w:rPr>
        <w:t xml:space="preserve">ImageX.exe, Wimgapi.dll, Wimfilter </w:t>
      </w:r>
      <w:r w:rsidRPr="00E43BFB">
        <w:rPr>
          <w:rFonts w:asciiTheme="majorHAnsi" w:eastAsia="Gulim" w:hAnsiTheme="majorHAnsi" w:cstheme="majorHAnsi"/>
          <w:b/>
          <w:lang w:eastAsia="ko-KR"/>
        </w:rPr>
        <w:t>및</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패키지</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관리자</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WAIK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ImageX.exe, Wimgapi.dll, Wimfilter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백업하기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1C3BC032" w14:textId="77777777" w:rsidR="002B550E" w:rsidRPr="00E43BFB" w:rsidRDefault="002B550E" w:rsidP="002B550E">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lastRenderedPageBreak/>
        <w:t>사이트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계층</w:t>
      </w:r>
      <w:r w:rsidRPr="00E43BFB">
        <w:rPr>
          <w:rFonts w:asciiTheme="majorHAnsi" w:eastAsia="Gulim" w:hAnsiTheme="majorHAnsi" w:cstheme="majorHAnsi"/>
          <w:lang w:eastAsia="ko-KR"/>
        </w:rPr>
        <w:t xml:space="preserve"> – </w:t>
      </w:r>
      <w:r w:rsidRPr="00E43BFB">
        <w:rPr>
          <w:rFonts w:asciiTheme="majorHAnsi" w:eastAsia="Gulim" w:hAnsiTheme="majorHAnsi" w:cstheme="majorHAnsi"/>
          <w:lang w:eastAsia="ko-KR"/>
        </w:rPr>
        <w:t>지역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보기</w:t>
      </w:r>
    </w:p>
    <w:p w14:paraId="3B48F04B" w14:textId="2185DE96" w:rsidR="002B550E" w:rsidRPr="00E43BFB" w:rsidRDefault="002B550E"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System Center 2012 R2 Server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Bing </w:t>
      </w:r>
      <w:r w:rsidRPr="00E43BFB">
        <w:rPr>
          <w:rFonts w:asciiTheme="majorHAnsi" w:eastAsia="Gulim" w:hAnsiTheme="majorHAnsi" w:cstheme="majorHAnsi"/>
          <w:lang w:eastAsia="ko-KR"/>
        </w:rPr>
        <w:t>지도</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후속</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프로그래밍</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인터페이스</w:t>
      </w:r>
      <w:r w:rsidRPr="00E43BFB">
        <w:rPr>
          <w:rFonts w:asciiTheme="majorHAnsi" w:eastAsia="Gulim" w:hAnsiTheme="majorHAnsi" w:cstheme="majorHAnsi"/>
          <w:lang w:eastAsia="ko-KR"/>
        </w:rPr>
        <w:t>(</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Bing </w:t>
      </w:r>
      <w:r w:rsidRPr="00E43BFB">
        <w:rPr>
          <w:rFonts w:asciiTheme="majorHAnsi" w:eastAsia="Gulim" w:hAnsiTheme="majorHAnsi" w:cstheme="majorHAnsi"/>
          <w:lang w:eastAsia="ko-KR"/>
        </w:rPr>
        <w:t>지도</w:t>
      </w:r>
      <w:r w:rsidRPr="00E43BFB">
        <w:rPr>
          <w:rFonts w:asciiTheme="majorHAnsi" w:eastAsia="Gulim" w:hAnsiTheme="majorHAnsi" w:cstheme="majorHAnsi"/>
          <w:lang w:eastAsia="ko-KR"/>
        </w:rPr>
        <w:t xml:space="preserve"> API</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이미지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등의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콘텐츠를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검색하는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하이브리드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이미지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사이트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표시하는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것입니다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화면에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사이트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표시하거나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보고서를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인쇄할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통합된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방법을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연계해서만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작업을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달리</w:t>
      </w:r>
      <w:r w:rsidRPr="00E43BFB">
        <w:rPr>
          <w:rFonts w:asciiTheme="majorHAnsi" w:eastAsia="Gulim" w:hAnsiTheme="majorHAnsi" w:cstheme="majorHAnsi"/>
          <w:lang w:eastAsia="ko-KR"/>
        </w:rPr>
        <w:t xml:space="preserve"> Bing Maps API</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콘텐츠를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보관하거나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만들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다음은</w:t>
      </w:r>
      <w:r w:rsidRPr="00E43BFB">
        <w:rPr>
          <w:rFonts w:asciiTheme="majorHAnsi" w:eastAsia="Gulim" w:hAnsiTheme="majorHAnsi" w:cstheme="majorHAnsi"/>
          <w:lang w:eastAsia="ko-KR"/>
        </w:rPr>
        <w:t xml:space="preserve"> Bing Maps API</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경우라도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용도로도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78373493" w14:textId="77777777" w:rsidR="002B550E" w:rsidRPr="00E43BFB" w:rsidRDefault="002B550E" w:rsidP="003B5A77">
      <w:pPr>
        <w:pStyle w:val="PURBullet-Indented"/>
        <w:numPr>
          <w:ilvl w:val="0"/>
          <w:numId w:val="11"/>
        </w:numPr>
        <w:rPr>
          <w:rFonts w:asciiTheme="majorHAnsi" w:eastAsia="Gulim" w:hAnsiTheme="majorHAnsi" w:cstheme="majorHAnsi"/>
          <w:lang w:eastAsia="ko-KR"/>
        </w:rPr>
      </w:pPr>
      <w:r w:rsidRPr="00E43BFB">
        <w:rPr>
          <w:rFonts w:asciiTheme="majorHAnsi" w:eastAsia="Gulim" w:hAnsiTheme="majorHAnsi" w:cstheme="majorHAnsi"/>
          <w:lang w:eastAsia="ko-KR"/>
        </w:rPr>
        <w:t>센서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안내</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경로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Bing </w:t>
      </w:r>
      <w:r w:rsidRPr="00E43BFB">
        <w:rPr>
          <w:rFonts w:asciiTheme="majorHAnsi" w:eastAsia="Gulim" w:hAnsiTheme="majorHAnsi" w:cstheme="majorHAnsi"/>
          <w:lang w:eastAsia="ko-KR"/>
        </w:rPr>
        <w:t>지도</w:t>
      </w:r>
      <w:r w:rsidRPr="00E43BFB">
        <w:rPr>
          <w:rFonts w:asciiTheme="majorHAnsi" w:eastAsia="Gulim" w:hAnsiTheme="majorHAnsi" w:cstheme="majorHAnsi"/>
          <w:lang w:eastAsia="ko-KR"/>
        </w:rPr>
        <w:t xml:space="preserve"> API,</w:t>
      </w:r>
    </w:p>
    <w:p w14:paraId="78E8E89B" w14:textId="77777777" w:rsidR="002B550E" w:rsidRPr="00E43BFB" w:rsidRDefault="002B550E" w:rsidP="003B5A77">
      <w:pPr>
        <w:pStyle w:val="PURBullet-Indented"/>
        <w:numPr>
          <w:ilvl w:val="0"/>
          <w:numId w:val="11"/>
        </w:numPr>
        <w:rPr>
          <w:rFonts w:asciiTheme="majorHAnsi" w:eastAsia="Gulim" w:hAnsiTheme="majorHAnsi" w:cstheme="majorHAnsi"/>
          <w:lang w:eastAsia="ko-KR"/>
        </w:rPr>
      </w:pPr>
      <w:r w:rsidRPr="00E43BFB">
        <w:rPr>
          <w:rFonts w:asciiTheme="majorHAnsi" w:eastAsia="Gulim" w:hAnsiTheme="majorHAnsi" w:cstheme="majorHAnsi"/>
          <w:lang w:eastAsia="ko-KR"/>
        </w:rPr>
        <w:t>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교통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데이터나</w:t>
      </w:r>
      <w:r w:rsidRPr="00E43BFB">
        <w:rPr>
          <w:rFonts w:asciiTheme="majorHAnsi" w:eastAsia="Gulim" w:hAnsiTheme="majorHAnsi" w:cstheme="majorHAnsi"/>
          <w:lang w:eastAsia="ko-KR"/>
        </w:rPr>
        <w:t xml:space="preserve"> Bird’s Eye </w:t>
      </w:r>
      <w:r w:rsidRPr="00E43BFB">
        <w:rPr>
          <w:rFonts w:asciiTheme="majorHAnsi" w:eastAsia="Gulim" w:hAnsiTheme="majorHAnsi" w:cstheme="majorHAnsi"/>
          <w:lang w:eastAsia="ko-KR"/>
        </w:rPr>
        <w:t>이미지</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메타데이터</w:t>
      </w:r>
      <w:r w:rsidRPr="00E43BFB">
        <w:rPr>
          <w:rFonts w:asciiTheme="majorHAnsi" w:eastAsia="Gulim" w:hAnsiTheme="majorHAnsi" w:cstheme="majorHAnsi"/>
          <w:lang w:eastAsia="ko-KR"/>
        </w:rPr>
        <w:t>).</w:t>
      </w:r>
    </w:p>
    <w:p w14:paraId="1A30703B" w14:textId="77777777" w:rsidR="002B550E" w:rsidRPr="00E43BFB" w:rsidRDefault="002B550E" w:rsidP="002B550E">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콘텐츠를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축소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차단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4F4E4CE4" w14:textId="77777777" w:rsidR="002B550E" w:rsidRPr="00E43BFB" w:rsidRDefault="002B550E" w:rsidP="003B5A77">
      <w:pPr>
        <w:pStyle w:val="PURBullet-Indented"/>
        <w:numPr>
          <w:ilvl w:val="0"/>
          <w:numId w:val="11"/>
        </w:numPr>
        <w:rPr>
          <w:rFonts w:asciiTheme="majorHAnsi" w:eastAsia="Gulim" w:hAnsiTheme="majorHAnsi" w:cstheme="majorHAnsi"/>
        </w:rPr>
      </w:pPr>
      <w:r w:rsidRPr="00E43BFB">
        <w:rPr>
          <w:rFonts w:asciiTheme="majorHAnsi" w:eastAsia="Gulim" w:hAnsiTheme="majorHAnsi" w:cstheme="majorHAnsi"/>
        </w:rPr>
        <w:t>로고</w:t>
      </w:r>
      <w:r w:rsidRPr="00E43BFB">
        <w:rPr>
          <w:rFonts w:asciiTheme="majorHAnsi" w:eastAsia="Gulim" w:hAnsiTheme="majorHAnsi" w:cstheme="majorHAnsi"/>
        </w:rPr>
        <w:t>,</w:t>
      </w:r>
    </w:p>
    <w:p w14:paraId="09E8AF48" w14:textId="77777777" w:rsidR="002B550E" w:rsidRPr="00E43BFB" w:rsidRDefault="002B550E" w:rsidP="003B5A77">
      <w:pPr>
        <w:pStyle w:val="PURBullet-Indented"/>
        <w:numPr>
          <w:ilvl w:val="0"/>
          <w:numId w:val="11"/>
        </w:numPr>
        <w:rPr>
          <w:rFonts w:asciiTheme="majorHAnsi" w:eastAsia="Gulim" w:hAnsiTheme="majorHAnsi" w:cstheme="majorHAnsi"/>
        </w:rPr>
      </w:pPr>
      <w:r w:rsidRPr="00E43BFB">
        <w:rPr>
          <w:rFonts w:asciiTheme="majorHAnsi" w:eastAsia="Gulim" w:hAnsiTheme="majorHAnsi" w:cstheme="majorHAnsi"/>
        </w:rPr>
        <w:t>상표</w:t>
      </w:r>
      <w:r w:rsidRPr="00E43BFB">
        <w:rPr>
          <w:rFonts w:asciiTheme="majorHAnsi" w:eastAsia="Gulim" w:hAnsiTheme="majorHAnsi" w:cstheme="majorHAnsi"/>
        </w:rPr>
        <w:t>,</w:t>
      </w:r>
    </w:p>
    <w:p w14:paraId="3E991893" w14:textId="77777777" w:rsidR="002B550E" w:rsidRPr="00E43BFB" w:rsidRDefault="002B550E" w:rsidP="003B5A77">
      <w:pPr>
        <w:pStyle w:val="PURBullet-Indented"/>
        <w:numPr>
          <w:ilvl w:val="0"/>
          <w:numId w:val="11"/>
        </w:numPr>
        <w:rPr>
          <w:rFonts w:asciiTheme="majorHAnsi" w:eastAsia="Gulim" w:hAnsiTheme="majorHAnsi" w:cstheme="majorHAnsi"/>
        </w:rPr>
      </w:pPr>
      <w:r w:rsidRPr="00E43BFB">
        <w:rPr>
          <w:rFonts w:asciiTheme="majorHAnsi" w:eastAsia="Gulim" w:hAnsiTheme="majorHAnsi" w:cstheme="majorHAnsi"/>
        </w:rPr>
        <w:t>저작권</w:t>
      </w:r>
      <w:r w:rsidRPr="00E43BFB">
        <w:rPr>
          <w:rFonts w:asciiTheme="majorHAnsi" w:eastAsia="Gulim" w:hAnsiTheme="majorHAnsi" w:cstheme="majorHAnsi"/>
        </w:rPr>
        <w:t>,</w:t>
      </w:r>
    </w:p>
    <w:p w14:paraId="12509AD1" w14:textId="77777777" w:rsidR="002B550E" w:rsidRPr="00E43BFB" w:rsidRDefault="002B550E" w:rsidP="003B5A77">
      <w:pPr>
        <w:pStyle w:val="PURBullet-Indented"/>
        <w:numPr>
          <w:ilvl w:val="0"/>
          <w:numId w:val="11"/>
        </w:numPr>
        <w:rPr>
          <w:rFonts w:asciiTheme="majorHAnsi" w:eastAsia="Gulim" w:hAnsiTheme="majorHAnsi" w:cstheme="majorHAnsi"/>
        </w:rPr>
      </w:pPr>
      <w:r w:rsidRPr="00E43BFB">
        <w:rPr>
          <w:rFonts w:asciiTheme="majorHAnsi" w:eastAsia="Gulim" w:hAnsiTheme="majorHAnsi" w:cstheme="majorHAnsi"/>
        </w:rPr>
        <w:t>디지털</w:t>
      </w:r>
      <w:r w:rsidRPr="00E43BFB">
        <w:rPr>
          <w:rFonts w:asciiTheme="majorHAnsi" w:eastAsia="Gulim" w:hAnsiTheme="majorHAnsi" w:cstheme="majorHAnsi"/>
        </w:rPr>
        <w:t xml:space="preserve"> </w:t>
      </w:r>
      <w:r w:rsidRPr="00E43BFB">
        <w:rPr>
          <w:rFonts w:asciiTheme="majorHAnsi" w:eastAsia="Gulim" w:hAnsiTheme="majorHAnsi" w:cstheme="majorHAnsi"/>
        </w:rPr>
        <w:t>워터마크</w:t>
      </w:r>
      <w:r w:rsidRPr="00E43BFB">
        <w:rPr>
          <w:rFonts w:asciiTheme="majorHAnsi" w:eastAsia="Gulim" w:hAnsiTheme="majorHAnsi" w:cstheme="majorHAnsi"/>
        </w:rPr>
        <w:t xml:space="preserve"> </w:t>
      </w:r>
      <w:r w:rsidRPr="00E43BFB">
        <w:rPr>
          <w:rFonts w:asciiTheme="majorHAnsi" w:eastAsia="Gulim" w:hAnsiTheme="majorHAnsi" w:cstheme="majorHAnsi"/>
        </w:rPr>
        <w:t>또는</w:t>
      </w:r>
    </w:p>
    <w:p w14:paraId="39500E7B" w14:textId="77777777" w:rsidR="002B550E" w:rsidRPr="00E43BFB" w:rsidRDefault="002B550E" w:rsidP="003B5A77">
      <w:pPr>
        <w:pStyle w:val="PURBullet-Indented"/>
        <w:numPr>
          <w:ilvl w:val="0"/>
          <w:numId w:val="11"/>
        </w:numPr>
        <w:rPr>
          <w:rFonts w:asciiTheme="majorHAnsi" w:eastAsia="Gulim" w:hAnsiTheme="majorHAnsi" w:cstheme="majorHAnsi"/>
          <w:lang w:eastAsia="ko-KR"/>
        </w:rPr>
      </w:pPr>
      <w:r w:rsidRPr="00E43BFB">
        <w:rPr>
          <w:rFonts w:asciiTheme="majorHAnsi" w:eastAsia="Gulim" w:hAnsiTheme="majorHAnsi" w:cstheme="majorHAnsi"/>
          <w:lang w:eastAsia="ko-KR"/>
        </w:rPr>
        <w:t>Microsoft</w:t>
      </w:r>
      <w:r w:rsidRPr="00E43BFB">
        <w:rPr>
          <w:rFonts w:asciiTheme="majorHAnsi" w:eastAsia="Gulim" w:hAnsiTheme="majorHAnsi" w:cstheme="majorHAnsi"/>
          <w:lang w:eastAsia="ko-KR"/>
        </w:rPr>
        <w:t>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공급자의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통지</w:t>
      </w:r>
      <w:r w:rsidRPr="00E43BFB">
        <w:rPr>
          <w:rFonts w:asciiTheme="majorHAnsi" w:eastAsia="Gulim" w:hAnsiTheme="majorHAnsi" w:cstheme="majorHAnsi"/>
          <w:lang w:eastAsia="ko-KR"/>
        </w:rPr>
        <w:t>.</w:t>
      </w:r>
    </w:p>
    <w:p w14:paraId="4F485442" w14:textId="77777777" w:rsidR="002B550E" w:rsidRPr="00E43BFB" w:rsidRDefault="002B550E" w:rsidP="002B550E">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Bing Maps API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콘텐츠의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사용에는</w:t>
      </w:r>
      <w:r w:rsidRPr="00E43BFB">
        <w:rPr>
          <w:rFonts w:asciiTheme="majorHAnsi" w:eastAsia="Gulim" w:hAnsiTheme="majorHAnsi" w:cstheme="majorHAnsi"/>
          <w:lang w:eastAsia="ko-KR"/>
        </w:rPr>
        <w:t xml:space="preserve"> </w:t>
      </w:r>
      <w:hyperlink r:id="rId140" w:tgtFrame="_blank" w:history="1">
        <w:r w:rsidRPr="00E43BFB">
          <w:rPr>
            <w:rStyle w:val="Hyperlink"/>
            <w:rFonts w:asciiTheme="majorHAnsi" w:eastAsia="Gulim" w:hAnsiTheme="majorHAnsi" w:cstheme="majorHAnsi"/>
            <w:lang w:eastAsia="ko-KR"/>
          </w:rPr>
          <w:t>http://go.microsoft.com/?linkid=9710837</w:t>
        </w:r>
      </w:hyperlink>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24D53E12" w14:textId="1F1725D4" w:rsidR="002B550E" w:rsidRPr="00E43BFB" w:rsidRDefault="008156D4" w:rsidP="00316AD6">
      <w:pPr>
        <w:keepLines/>
        <w:spacing w:before="240" w:after="240"/>
        <w:jc w:val="right"/>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23BB0711" w14:textId="69B09DCF" w:rsidR="002B550E" w:rsidRPr="00E43BFB" w:rsidRDefault="002B550E" w:rsidP="002B550E">
      <w:pPr>
        <w:pStyle w:val="PURProductName"/>
        <w:rPr>
          <w:rFonts w:asciiTheme="majorHAnsi" w:eastAsia="Gulim" w:hAnsiTheme="majorHAnsi" w:cstheme="majorHAnsi"/>
          <w:lang w:eastAsia="ko-KR"/>
        </w:rPr>
      </w:pPr>
      <w:bookmarkStart w:id="234" w:name="_Toc346536844"/>
      <w:bookmarkStart w:id="235" w:name="_Toc339280311"/>
      <w:bookmarkStart w:id="236" w:name="_Toc339280373"/>
      <w:bookmarkStart w:id="237" w:name="_Toc363552782"/>
      <w:bookmarkStart w:id="238" w:name="_Toc363552847"/>
      <w:bookmarkStart w:id="239" w:name="_Toc378682227"/>
      <w:bookmarkStart w:id="240" w:name="_Toc378682247"/>
      <w:bookmarkStart w:id="241" w:name="_Toc371268259"/>
      <w:bookmarkStart w:id="242" w:name="_Toc371268326"/>
      <w:bookmarkStart w:id="243" w:name="_Toc379278463"/>
      <w:bookmarkStart w:id="244" w:name="_Toc379278527"/>
      <w:bookmarkStart w:id="245" w:name="_Toc388538769"/>
      <w:bookmarkStart w:id="246" w:name="_Toc388544228"/>
      <w:r w:rsidRPr="00E43BFB">
        <w:rPr>
          <w:rFonts w:asciiTheme="majorHAnsi" w:eastAsia="Gulim" w:hAnsiTheme="majorHAnsi" w:cstheme="majorHAnsi"/>
          <w:lang w:eastAsia="ko-KR"/>
        </w:rPr>
        <w:t>System Center 2012 R2 Standard</w:t>
      </w:r>
      <w:bookmarkEnd w:id="234"/>
      <w:bookmarkEnd w:id="235"/>
      <w:bookmarkEnd w:id="236"/>
      <w:bookmarkEnd w:id="237"/>
      <w:bookmarkEnd w:id="238"/>
      <w:bookmarkEnd w:id="239"/>
      <w:bookmarkEnd w:id="240"/>
      <w:bookmarkEnd w:id="241"/>
      <w:bookmarkEnd w:id="242"/>
      <w:bookmarkEnd w:id="243"/>
      <w:bookmarkEnd w:id="244"/>
      <w:bookmarkEnd w:id="245"/>
      <w:bookmarkEnd w:id="246"/>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"System Center 2012 R2 Standard"</w:instrText>
      </w:r>
      <w:r w:rsidRPr="00E43BFB">
        <w:rPr>
          <w:rFonts w:asciiTheme="majorHAnsi" w:eastAsia="Gulim" w:hAnsiTheme="majorHAnsi" w:cstheme="majorHAnsi"/>
        </w:rPr>
        <w:fldChar w:fldCharType="end"/>
      </w:r>
    </w:p>
    <w:p w14:paraId="590AD870" w14:textId="77777777" w:rsidR="002B550E" w:rsidRPr="00E43BFB" w:rsidRDefault="002B550E" w:rsidP="002B550E">
      <w:pPr>
        <w:spacing w:line="240" w:lineRule="exact"/>
        <w:rPr>
          <w:rFonts w:asciiTheme="majorHAnsi" w:eastAsia="Gulim" w:hAnsiTheme="majorHAnsi" w:cstheme="majorHAnsi"/>
          <w:lang w:eastAsia="ko-KR"/>
        </w:rPr>
      </w:pPr>
      <w:r w:rsidRPr="00E43BFB">
        <w:rPr>
          <w:rFonts w:asciiTheme="majorHAnsi" w:eastAsia="Gulim" w:hAnsiTheme="majorHAnsi" w:cstheme="majorHAnsi"/>
          <w:color w:val="auto"/>
          <w:sz w:val="12"/>
          <w:lang w:eastAsia="ko-KR"/>
        </w:rPr>
        <w:t>본</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제품</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사용</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시</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적용되는</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조건은</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공통</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본</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모델의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일반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및</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다음의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제품별</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조건입니다</w:t>
      </w:r>
      <w:r w:rsidRPr="00E43BFB">
        <w:rPr>
          <w:rFonts w:asciiTheme="majorHAnsi" w:eastAsia="Gulim" w:hAnsiTheme="majorHAnsi" w:cstheme="majorHAnsi"/>
          <w:color w:val="auto"/>
          <w:sz w:val="12"/>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E43BFB" w14:paraId="3C344E2C" w14:textId="77777777" w:rsidTr="000351E1">
        <w:tc>
          <w:tcPr>
            <w:tcW w:w="2477" w:type="pct"/>
          </w:tcPr>
          <w:p w14:paraId="101E228C" w14:textId="77777777" w:rsidR="002B550E" w:rsidRPr="00E43BFB" w:rsidRDefault="002B550E" w:rsidP="000351E1">
            <w:pPr>
              <w:spacing w:after="0"/>
              <w:rPr>
                <w:rFonts w:asciiTheme="majorHAnsi" w:eastAsia="Gulim" w:hAnsiTheme="majorHAnsi" w:cstheme="majorHAnsi"/>
                <w:color w:val="404040" w:themeColor="text1" w:themeTint="BF"/>
                <w:sz w:val="18"/>
                <w:lang w:eastAsia="ko-KR"/>
              </w:rPr>
            </w:pPr>
            <w:r w:rsidRPr="00E43BFB">
              <w:rPr>
                <w:rFonts w:asciiTheme="majorHAnsi" w:eastAsia="Gulim" w:hAnsiTheme="majorHAnsi" w:cstheme="majorHAnsi"/>
                <w:color w:val="404040" w:themeColor="text1" w:themeTint="BF"/>
                <w:sz w:val="18"/>
                <w:lang w:eastAsia="ko-KR"/>
              </w:rPr>
              <w:t>서버</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팜의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라이선스</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이동성</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b/>
                <w:color w:val="404040" w:themeColor="text1" w:themeTint="BF"/>
                <w:sz w:val="18"/>
                <w:lang w:eastAsia="ko-KR"/>
              </w:rPr>
              <w:t>없음</w:t>
            </w:r>
            <w:r w:rsidRPr="00E43BFB">
              <w:rPr>
                <w:rFonts w:asciiTheme="majorHAnsi" w:eastAsia="Gulim" w:hAnsiTheme="majorHAnsi" w:cstheme="majorHAnsi"/>
                <w:color w:val="404040" w:themeColor="text1" w:themeTint="BF"/>
                <w:sz w:val="18"/>
                <w:lang w:eastAsia="ko-KR"/>
              </w:rPr>
              <w:t xml:space="preserve"> </w:t>
            </w:r>
          </w:p>
        </w:tc>
        <w:tc>
          <w:tcPr>
            <w:tcW w:w="2523" w:type="pct"/>
          </w:tcPr>
          <w:p w14:paraId="6F2010E0" w14:textId="77777777" w:rsidR="002B550E" w:rsidRPr="00E43BFB" w:rsidRDefault="002B550E" w:rsidP="000351E1">
            <w:pPr>
              <w:spacing w:after="0"/>
              <w:rPr>
                <w:rFonts w:asciiTheme="majorHAnsi" w:eastAsia="Gulim" w:hAnsiTheme="majorHAnsi" w:cstheme="majorHAnsi"/>
                <w:color w:val="404040" w:themeColor="text1" w:themeTint="BF"/>
                <w:sz w:val="18"/>
              </w:rPr>
            </w:pPr>
            <w:r w:rsidRPr="00E43BFB">
              <w:rPr>
                <w:rFonts w:asciiTheme="majorHAnsi" w:eastAsia="Gulim" w:hAnsiTheme="majorHAnsi" w:cstheme="majorHAnsi"/>
                <w:color w:val="404040" w:themeColor="text1" w:themeTint="BF"/>
                <w:sz w:val="18"/>
              </w:rPr>
              <w:t>해당</w:t>
            </w:r>
            <w:r w:rsidRPr="00E43BFB">
              <w:rPr>
                <w:rFonts w:asciiTheme="majorHAnsi" w:eastAsia="Gulim" w:hAnsiTheme="majorHAnsi" w:cstheme="majorHAnsi"/>
                <w:color w:val="404040" w:themeColor="text1" w:themeTint="BF"/>
                <w:sz w:val="18"/>
              </w:rPr>
              <w:t xml:space="preserve"> </w:t>
            </w:r>
            <w:r w:rsidRPr="00E43BFB">
              <w:rPr>
                <w:rFonts w:asciiTheme="majorHAnsi" w:eastAsia="Gulim" w:hAnsiTheme="majorHAnsi" w:cstheme="majorHAnsi"/>
                <w:color w:val="404040" w:themeColor="text1" w:themeTint="BF"/>
                <w:sz w:val="18"/>
              </w:rPr>
              <w:t>통지</w:t>
            </w:r>
            <w:r w:rsidRPr="00E43BFB">
              <w:rPr>
                <w:rFonts w:asciiTheme="majorHAnsi" w:eastAsia="Gulim" w:hAnsiTheme="majorHAnsi" w:cstheme="majorHAnsi"/>
                <w:color w:val="404040" w:themeColor="text1" w:themeTint="BF"/>
                <w:sz w:val="18"/>
              </w:rPr>
              <w:t xml:space="preserve"> </w:t>
            </w:r>
            <w:r w:rsidRPr="00E43BFB">
              <w:rPr>
                <w:rFonts w:asciiTheme="majorHAnsi" w:eastAsia="Gulim" w:hAnsiTheme="majorHAnsi" w:cstheme="majorHAnsi"/>
                <w:color w:val="404040" w:themeColor="text1" w:themeTint="BF"/>
                <w:sz w:val="18"/>
              </w:rPr>
              <w:t>참조</w:t>
            </w:r>
            <w:r w:rsidRPr="00E43BFB">
              <w:rPr>
                <w:rFonts w:asciiTheme="majorHAnsi" w:eastAsia="Gulim" w:hAnsiTheme="majorHAnsi" w:cstheme="majorHAnsi"/>
                <w:color w:val="404040" w:themeColor="text1" w:themeTint="BF"/>
                <w:sz w:val="18"/>
              </w:rPr>
              <w:t xml:space="preserve">: </w:t>
            </w:r>
            <w:r w:rsidRPr="00E43BFB">
              <w:rPr>
                <w:rFonts w:asciiTheme="majorHAnsi" w:eastAsia="Gulim" w:hAnsiTheme="majorHAnsi" w:cstheme="majorHAnsi"/>
                <w:b/>
                <w:color w:val="404040" w:themeColor="text1" w:themeTint="BF"/>
                <w:sz w:val="18"/>
              </w:rPr>
              <w:t>없음</w:t>
            </w:r>
          </w:p>
        </w:tc>
      </w:tr>
      <w:tr w:rsidR="002B550E" w:rsidRPr="00E43BFB" w14:paraId="76359EF9" w14:textId="77777777" w:rsidTr="000351E1">
        <w:tc>
          <w:tcPr>
            <w:tcW w:w="2477" w:type="pct"/>
          </w:tcPr>
          <w:p w14:paraId="3DA7BDEF" w14:textId="3A81CC69" w:rsidR="002B550E" w:rsidRPr="00E43BFB" w:rsidRDefault="002B550E" w:rsidP="000F540A">
            <w:pPr>
              <w:spacing w:after="0"/>
              <w:rPr>
                <w:rFonts w:asciiTheme="majorHAnsi" w:eastAsia="Gulim" w:hAnsiTheme="majorHAnsi" w:cstheme="majorHAnsi"/>
                <w:color w:val="404040" w:themeColor="text1" w:themeTint="BF"/>
                <w:sz w:val="18"/>
                <w:lang w:eastAsia="ko-KR"/>
              </w:rPr>
            </w:pPr>
            <w:r w:rsidRPr="00E43BFB">
              <w:rPr>
                <w:rFonts w:asciiTheme="majorHAnsi" w:eastAsia="Gulim" w:hAnsiTheme="majorHAnsi" w:cstheme="majorHAnsi"/>
                <w:color w:val="404040" w:themeColor="text1" w:themeTint="BF"/>
                <w:sz w:val="18"/>
                <w:lang w:eastAsia="ko-KR"/>
              </w:rPr>
              <w:t>클라이언트</w:t>
            </w:r>
            <w:r w:rsidRPr="00E43BFB">
              <w:rPr>
                <w:rFonts w:asciiTheme="majorHAnsi" w:eastAsia="Gulim" w:hAnsiTheme="majorHAnsi" w:cstheme="majorHAnsi"/>
                <w:color w:val="404040" w:themeColor="text1" w:themeTint="BF"/>
                <w:sz w:val="18"/>
                <w:lang w:eastAsia="ko-KR"/>
              </w:rPr>
              <w:t>/</w:t>
            </w:r>
            <w:r w:rsidRPr="00E43BFB">
              <w:rPr>
                <w:rFonts w:asciiTheme="majorHAnsi" w:eastAsia="Gulim" w:hAnsiTheme="majorHAnsi" w:cstheme="majorHAnsi"/>
                <w:color w:val="404040" w:themeColor="text1" w:themeTint="BF"/>
                <w:sz w:val="18"/>
                <w:lang w:eastAsia="ko-KR"/>
              </w:rPr>
              <w:t>추가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소프트웨어</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b/>
                <w:color w:val="404040" w:themeColor="text1" w:themeTint="BF"/>
                <w:sz w:val="18"/>
                <w:lang w:eastAsia="ko-KR"/>
              </w:rPr>
              <w:t>없음</w:t>
            </w:r>
            <w:r w:rsidRPr="00E43BFB">
              <w:rPr>
                <w:rFonts w:asciiTheme="majorHAnsi" w:eastAsia="Gulim" w:hAnsiTheme="majorHAnsi" w:cstheme="majorHAnsi"/>
                <w:color w:val="404040" w:themeColor="text1" w:themeTint="BF"/>
                <w:sz w:val="18"/>
                <w:lang w:eastAsia="ko-KR"/>
              </w:rPr>
              <w:t xml:space="preserve"> </w:t>
            </w:r>
          </w:p>
        </w:tc>
        <w:tc>
          <w:tcPr>
            <w:tcW w:w="2523" w:type="pct"/>
          </w:tcPr>
          <w:p w14:paraId="672E4C65" w14:textId="03AE28F2" w:rsidR="002B550E" w:rsidRPr="00970908" w:rsidRDefault="004F6F1D" w:rsidP="000351E1">
            <w:pPr>
              <w:spacing w:after="0"/>
              <w:rPr>
                <w:rFonts w:ascii="Arial Narrow" w:eastAsia="Gulim" w:hAnsi="Arial Narrow" w:cstheme="majorHAnsi"/>
                <w:color w:val="404040" w:themeColor="text1" w:themeTint="BF"/>
                <w:sz w:val="18"/>
              </w:rPr>
            </w:pPr>
            <w:r w:rsidRPr="00970908">
              <w:rPr>
                <w:rFonts w:ascii="Arial Narrow" w:eastAsia="Gulim" w:hAnsi="Arial Narrow" w:cstheme="majorHAnsi"/>
                <w:color w:val="404040" w:themeColor="text1" w:themeTint="BF"/>
                <w:sz w:val="18"/>
              </w:rPr>
              <w:t>포함된</w:t>
            </w:r>
            <w:r w:rsidRPr="00970908">
              <w:rPr>
                <w:rFonts w:ascii="Arial Narrow" w:eastAsia="Gulim" w:hAnsi="Arial Narrow" w:cstheme="majorHAnsi"/>
                <w:color w:val="404040" w:themeColor="text1" w:themeTint="BF"/>
                <w:sz w:val="18"/>
              </w:rPr>
              <w:t xml:space="preserve"> </w:t>
            </w:r>
            <w:r w:rsidRPr="00970908">
              <w:rPr>
                <w:rFonts w:ascii="Arial Narrow" w:eastAsia="Gulim" w:hAnsi="Arial Narrow" w:cstheme="majorHAnsi"/>
                <w:color w:val="404040" w:themeColor="text1" w:themeTint="BF"/>
                <w:sz w:val="18"/>
              </w:rPr>
              <w:t>기술</w:t>
            </w:r>
            <w:r w:rsidRPr="00970908">
              <w:rPr>
                <w:rFonts w:ascii="Arial Narrow" w:eastAsia="Gulim" w:hAnsi="Arial Narrow" w:cstheme="majorHAnsi"/>
                <w:color w:val="404040" w:themeColor="text1" w:themeTint="BF"/>
                <w:sz w:val="18"/>
              </w:rPr>
              <w:t xml:space="preserve">: </w:t>
            </w:r>
            <w:r w:rsidRPr="00970908">
              <w:rPr>
                <w:rFonts w:ascii="Arial Narrow" w:eastAsia="Gulim" w:hAnsi="Arial Narrow" w:cstheme="majorHAnsi"/>
                <w:b/>
                <w:color w:val="404040" w:themeColor="text1" w:themeTint="BF"/>
                <w:sz w:val="18"/>
              </w:rPr>
              <w:t>있음</w:t>
            </w:r>
            <w:r w:rsidRPr="00970908">
              <w:rPr>
                <w:rFonts w:ascii="Arial Narrow" w:eastAsia="Gulim" w:hAnsi="Arial Narrow" w:cstheme="majorHAnsi"/>
                <w:color w:val="404040" w:themeColor="text1" w:themeTint="BF"/>
                <w:sz w:val="18"/>
              </w:rPr>
              <w:t xml:space="preserve"> </w:t>
            </w:r>
            <w:r w:rsidRPr="00970908">
              <w:rPr>
                <w:rFonts w:ascii="Arial Narrow" w:eastAsia="Gulim" w:hAnsi="Arial Narrow" w:cstheme="majorHAnsi"/>
                <w:i/>
                <w:color w:val="404040" w:themeColor="text1" w:themeTint="BF"/>
                <w:sz w:val="18"/>
              </w:rPr>
              <w:t>(</w:t>
            </w:r>
            <w:r w:rsidRPr="00970908">
              <w:rPr>
                <w:rFonts w:ascii="Arial Narrow" w:eastAsia="Gulim" w:hAnsi="Arial Narrow" w:cstheme="majorHAnsi"/>
                <w:i/>
                <w:color w:val="00467F"/>
                <w:sz w:val="18"/>
                <w:u w:val="single"/>
              </w:rPr>
              <w:fldChar w:fldCharType="begin"/>
            </w:r>
            <w:r w:rsidR="00E9269A" w:rsidRPr="00970908">
              <w:rPr>
                <w:rFonts w:ascii="Arial Narrow" w:eastAsia="Gulim" w:hAnsi="Arial Narrow" w:cstheme="majorHAnsi"/>
                <w:i/>
                <w:color w:val="00467F"/>
                <w:sz w:val="18"/>
                <w:u w:val="single"/>
              </w:rPr>
              <w:instrText xml:space="preserve"> REF  SQLServerTechnology \h  \* MERGEFORMAT </w:instrText>
            </w:r>
            <w:r w:rsidRPr="00970908">
              <w:rPr>
                <w:rFonts w:ascii="Arial Narrow" w:eastAsia="Gulim" w:hAnsi="Arial Narrow" w:cstheme="majorHAnsi"/>
                <w:i/>
                <w:color w:val="00467F"/>
                <w:sz w:val="18"/>
                <w:u w:val="single"/>
              </w:rPr>
            </w:r>
            <w:r w:rsidRPr="00970908">
              <w:rPr>
                <w:rFonts w:ascii="Arial Narrow" w:eastAsia="Gulim" w:hAnsi="Arial Narrow" w:cstheme="majorHAnsi"/>
                <w:i/>
                <w:color w:val="00467F"/>
                <w:sz w:val="18"/>
                <w:u w:val="single"/>
              </w:rPr>
              <w:fldChar w:fldCharType="separate"/>
            </w:r>
            <w:r w:rsidR="005C209C" w:rsidRPr="005C209C">
              <w:rPr>
                <w:rFonts w:ascii="Arial Narrow" w:eastAsia="Gulim" w:hAnsi="Arial Narrow" w:cstheme="majorHAnsi"/>
                <w:i/>
                <w:color w:val="00467F"/>
                <w:sz w:val="18"/>
                <w:u w:val="single"/>
              </w:rPr>
              <w:t>SQL</w:t>
            </w:r>
            <w:r w:rsidR="005C209C" w:rsidRPr="005C209C">
              <w:rPr>
                <w:rFonts w:ascii="Arial Narrow" w:hAnsi="Arial Narrow"/>
                <w:i/>
                <w:color w:val="00467F"/>
                <w:sz w:val="18"/>
                <w:u w:val="single"/>
              </w:rPr>
              <w:t xml:space="preserve"> Server Technology</w:t>
            </w:r>
            <w:r w:rsidRPr="00970908">
              <w:rPr>
                <w:rFonts w:ascii="Arial Narrow" w:eastAsia="Gulim" w:hAnsi="Arial Narrow" w:cstheme="majorHAnsi"/>
              </w:rPr>
              <w:fldChar w:fldCharType="end"/>
            </w:r>
            <w:r w:rsidRPr="00970908">
              <w:rPr>
                <w:rFonts w:ascii="Arial Narrow" w:eastAsia="Gulim" w:hAnsi="Arial Narrow" w:cstheme="majorHAnsi"/>
                <w:i/>
                <w:color w:val="404040" w:themeColor="text1" w:themeTint="BF"/>
                <w:sz w:val="18"/>
              </w:rPr>
              <w:t xml:space="preserve"> </w:t>
            </w:r>
            <w:r w:rsidRPr="00970908">
              <w:rPr>
                <w:rFonts w:ascii="Arial Narrow" w:eastAsia="Gulim" w:hAnsi="Arial Narrow" w:cstheme="majorHAnsi"/>
                <w:i/>
                <w:color w:val="404040" w:themeColor="text1" w:themeTint="BF"/>
                <w:sz w:val="18"/>
              </w:rPr>
              <w:t>참조</w:t>
            </w:r>
            <w:r w:rsidRPr="00970908">
              <w:rPr>
                <w:rFonts w:ascii="Arial Narrow" w:eastAsia="Gulim" w:hAnsi="Arial Narrow" w:cstheme="majorHAnsi"/>
                <w:i/>
                <w:color w:val="404040" w:themeColor="text1" w:themeTint="BF"/>
                <w:sz w:val="18"/>
              </w:rPr>
              <w:t>)</w:t>
            </w:r>
          </w:p>
        </w:tc>
      </w:tr>
    </w:tbl>
    <w:p w14:paraId="02209FF6" w14:textId="77777777" w:rsidR="002B550E" w:rsidRPr="00E43BFB" w:rsidRDefault="002B550E" w:rsidP="002B550E">
      <w:pPr>
        <w:pStyle w:val="PURADDITIONALTERMSHEADERMB"/>
        <w:rPr>
          <w:rFonts w:asciiTheme="majorHAnsi" w:eastAsia="Gulim" w:hAnsiTheme="majorHAnsi" w:cstheme="majorHAnsi"/>
        </w:rPr>
      </w:pPr>
      <w:r w:rsidRPr="00E43BFB">
        <w:rPr>
          <w:rFonts w:asciiTheme="majorHAnsi" w:eastAsia="Gulim" w:hAnsiTheme="majorHAnsi" w:cstheme="majorHAnsi"/>
        </w:rPr>
        <w:t>추가</w:t>
      </w:r>
      <w:r w:rsidRPr="00E43BFB">
        <w:rPr>
          <w:rFonts w:asciiTheme="majorHAnsi" w:eastAsia="Gulim" w:hAnsiTheme="majorHAnsi" w:cstheme="majorHAnsi"/>
        </w:rPr>
        <w:t xml:space="preserve"> </w:t>
      </w:r>
      <w:r w:rsidRPr="00E43BFB">
        <w:rPr>
          <w:rFonts w:asciiTheme="majorHAnsi" w:eastAsia="Gulim" w:hAnsiTheme="majorHAnsi" w:cstheme="majorHAnsi"/>
        </w:rPr>
        <w:t>조항</w:t>
      </w:r>
      <w:r w:rsidRPr="00E43BFB">
        <w:rPr>
          <w:rFonts w:asciiTheme="majorHAnsi" w:eastAsia="Gulim" w:hAnsiTheme="majorHAnsi" w:cstheme="majorHAnsi"/>
        </w:rPr>
        <w:t>:</w:t>
      </w:r>
    </w:p>
    <w:p w14:paraId="381E67B3" w14:textId="1BC964EB" w:rsidR="002B550E" w:rsidRPr="00E43BFB" w:rsidRDefault="002B550E" w:rsidP="00F64ECA">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실행하는</w:t>
      </w:r>
      <w:r w:rsidRPr="00E43BFB">
        <w:rPr>
          <w:rFonts w:asciiTheme="majorHAnsi" w:eastAsia="Gulim" w:hAnsiTheme="majorHAnsi" w:cstheme="majorHAnsi"/>
          <w:lang w:eastAsia="ko-KR"/>
        </w:rPr>
        <w:t xml:space="preserve"> OSE </w:t>
      </w:r>
      <w:r w:rsidRPr="00E43BFB">
        <w:rPr>
          <w:rFonts w:asciiTheme="majorHAnsi" w:eastAsia="Gulim" w:hAnsiTheme="majorHAnsi" w:cstheme="majorHAnsi"/>
          <w:lang w:eastAsia="ko-KR"/>
        </w:rPr>
        <w:t>관리에만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각각에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System Center 2012 R2 Standard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양도하면</w:t>
      </w:r>
      <w:r w:rsidRPr="00E43BFB">
        <w:rPr>
          <w:rFonts w:asciiTheme="majorHAnsi" w:eastAsia="Gulim" w:hAnsiTheme="majorHAnsi" w:cstheme="majorHAnsi"/>
          <w:lang w:eastAsia="ko-KR"/>
        </w:rPr>
        <w:t xml:space="preserve"> System Center 2012 R2 Standard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양도된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장치의</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용도로만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또한</w:t>
      </w:r>
      <w:r w:rsidRPr="00E43BFB">
        <w:rPr>
          <w:rFonts w:asciiTheme="majorHAnsi" w:eastAsia="Gulim" w:hAnsiTheme="majorHAnsi" w:cstheme="majorHAnsi"/>
          <w:lang w:eastAsia="ko-KR"/>
        </w:rPr>
        <w:t xml:space="preserve"> System</w:t>
      </w:r>
      <w:r w:rsidR="00F64ECA">
        <w:rPr>
          <w:rFonts w:asciiTheme="majorHAnsi" w:eastAsia="Gulim" w:hAnsiTheme="majorHAnsi" w:cstheme="majorHAnsi"/>
          <w:lang w:eastAsia="ko-KR"/>
        </w:rPr>
        <w:t> </w:t>
      </w:r>
      <w:r w:rsidRPr="00E43BFB">
        <w:rPr>
          <w:rFonts w:asciiTheme="majorHAnsi" w:eastAsia="Gulim" w:hAnsiTheme="majorHAnsi" w:cstheme="majorHAnsi"/>
          <w:lang w:eastAsia="ko-KR"/>
        </w:rPr>
        <w:t xml:space="preserve">Center 2012 R2 Standard </w:t>
      </w:r>
      <w:r w:rsidRPr="00E43BFB">
        <w:rPr>
          <w:rFonts w:asciiTheme="majorHAnsi" w:eastAsia="Gulim" w:hAnsiTheme="majorHAnsi" w:cstheme="majorHAnsi"/>
          <w:lang w:eastAsia="ko-KR"/>
        </w:rPr>
        <w:t>라이선스는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System Center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버전에서도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허용합니다</w:t>
      </w:r>
      <w:r w:rsidRPr="00E43BFB">
        <w:rPr>
          <w:rFonts w:asciiTheme="majorHAnsi" w:eastAsia="Gulim" w:hAnsiTheme="majorHAnsi" w:cstheme="majorHAnsi"/>
          <w:lang w:eastAsia="ko-KR"/>
        </w:rPr>
        <w:t>.</w:t>
      </w:r>
    </w:p>
    <w:p w14:paraId="017CFE78" w14:textId="0596F6E8" w:rsidR="002B550E" w:rsidRPr="00E43BFB" w:rsidRDefault="00104535" w:rsidP="00C31A5E">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System Center 2012 R2 Standard</w:t>
      </w:r>
      <w:r w:rsidRPr="00E43BFB">
        <w:rPr>
          <w:rFonts w:asciiTheme="majorHAnsi" w:eastAsia="Gulim" w:hAnsiTheme="majorHAnsi" w:cstheme="majorHAnsi"/>
          <w:lang w:eastAsia="ko-KR"/>
        </w:rPr>
        <w:t>에는</w:t>
      </w:r>
      <w:r w:rsidRPr="00E43BFB">
        <w:rPr>
          <w:rFonts w:asciiTheme="majorHAnsi" w:eastAsia="Gulim" w:hAnsiTheme="majorHAnsi" w:cstheme="majorHAnsi"/>
          <w:lang w:eastAsia="ko-KR"/>
        </w:rPr>
        <w:t xml:space="preserve"> System Center Endpoint Protection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나와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 xml:space="preserve">. </w:t>
      </w:r>
    </w:p>
    <w:p w14:paraId="790EF73E" w14:textId="77777777" w:rsidR="002B550E" w:rsidRPr="00E43BFB" w:rsidRDefault="002B550E" w:rsidP="002448BE">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.NET Framework </w:t>
      </w:r>
      <w:r w:rsidRPr="00E43BFB">
        <w:rPr>
          <w:rFonts w:asciiTheme="majorHAnsi" w:eastAsia="Gulim" w:hAnsiTheme="majorHAnsi" w:cstheme="majorHAnsi"/>
          <w:lang w:eastAsia="ko-KR"/>
        </w:rPr>
        <w:t>소프트웨어</w:t>
      </w:r>
    </w:p>
    <w:p w14:paraId="4E2FF9B3" w14:textId="61B21A46" w:rsidR="002B550E" w:rsidRPr="00E43BFB" w:rsidRDefault="002B550E" w:rsidP="002B550E">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제품의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Microsoft .NET Framework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PowerShell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조건에서</w:t>
      </w:r>
      <w:r w:rsidRPr="00E43BFB">
        <w:rPr>
          <w:rFonts w:asciiTheme="majorHAnsi" w:eastAsia="Gulim" w:hAnsiTheme="majorHAnsi" w:cstheme="majorHAnsi"/>
          <w:lang w:eastAsia="ko-KR"/>
        </w:rPr>
        <w:t xml:space="preserve"> .NET Framework, PowerShell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핫픽스</w:t>
      </w:r>
      <w:r w:rsidRPr="00E43BFB">
        <w:rPr>
          <w:rFonts w:asciiTheme="majorHAnsi" w:eastAsia="Gulim" w:hAnsiTheme="majorHAnsi" w:cstheme="majorHAnsi"/>
          <w:lang w:eastAsia="ko-KR"/>
        </w:rPr>
        <w:t xml:space="preserve"> KB975759</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48490AA4" w14:textId="77777777" w:rsidR="002B550E" w:rsidRPr="00E43BFB" w:rsidRDefault="002B550E" w:rsidP="002B550E">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집합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금지</w:t>
      </w:r>
    </w:p>
    <w:p w14:paraId="352A0CDF" w14:textId="5FE1DA07" w:rsidR="002B550E" w:rsidRPr="00E43BFB" w:rsidRDefault="002B550E" w:rsidP="002B550E">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어떠한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집합</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집합의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일부</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293C91F1" w14:textId="3110E57B" w:rsidR="002B550E" w:rsidRPr="00E43BFB" w:rsidRDefault="002B550E" w:rsidP="002B550E">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Windows </w:t>
      </w:r>
      <w:r w:rsidRPr="00E43BFB">
        <w:rPr>
          <w:rFonts w:asciiTheme="majorHAnsi" w:eastAsia="Gulim" w:hAnsiTheme="majorHAnsi" w:cstheme="majorHAnsi"/>
          <w:lang w:eastAsia="ko-KR"/>
        </w:rPr>
        <w:t>자동</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키트</w:t>
      </w:r>
    </w:p>
    <w:p w14:paraId="13B7969B" w14:textId="70D3F4BB" w:rsidR="002B550E" w:rsidRPr="00E43BFB" w:rsidRDefault="002B550E" w:rsidP="002B550E">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WAIK(Windows </w:t>
      </w:r>
      <w:r w:rsidRPr="00E43BFB">
        <w:rPr>
          <w:rFonts w:asciiTheme="majorHAnsi" w:eastAsia="Gulim" w:hAnsiTheme="majorHAnsi" w:cstheme="majorHAnsi"/>
          <w:lang w:eastAsia="ko-KR"/>
        </w:rPr>
        <w:t>자동</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키트</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WAIK</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051979CD" w14:textId="2C8B9C8D" w:rsidR="002B550E" w:rsidRPr="00E43BFB" w:rsidRDefault="002B550E" w:rsidP="002B550E">
      <w:pPr>
        <w:pStyle w:val="PURBody-Indented"/>
        <w:rPr>
          <w:rFonts w:asciiTheme="majorHAnsi" w:eastAsia="Gulim" w:hAnsiTheme="majorHAnsi" w:cstheme="majorHAnsi"/>
          <w:lang w:eastAsia="ko-KR"/>
        </w:rPr>
      </w:pPr>
      <w:r w:rsidRPr="00E43BFB">
        <w:rPr>
          <w:rFonts w:asciiTheme="majorHAnsi" w:eastAsia="Gulim" w:hAnsiTheme="majorHAnsi" w:cstheme="majorHAnsi"/>
          <w:b/>
          <w:lang w:eastAsia="ko-KR"/>
        </w:rPr>
        <w:t xml:space="preserve">Windows </w:t>
      </w:r>
      <w:r w:rsidRPr="00E43BFB">
        <w:rPr>
          <w:rFonts w:asciiTheme="majorHAnsi" w:eastAsia="Gulim" w:hAnsiTheme="majorHAnsi" w:cstheme="majorHAnsi"/>
          <w:b/>
          <w:lang w:eastAsia="ko-KR"/>
        </w:rPr>
        <w:t>사전</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설치</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환경</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진단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목적으로</w:t>
      </w:r>
      <w:r w:rsidRPr="00E43BFB">
        <w:rPr>
          <w:rFonts w:asciiTheme="majorHAnsi" w:eastAsia="Gulim" w:hAnsiTheme="majorHAnsi" w:cstheme="majorHAnsi"/>
          <w:lang w:eastAsia="ko-KR"/>
        </w:rPr>
        <w:t xml:space="preserve"> WAIK</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사전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(thin client),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용도로는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3D625782" w14:textId="685577EB" w:rsidR="002B550E" w:rsidRPr="00E43BFB" w:rsidRDefault="002B550E" w:rsidP="002B550E">
      <w:pPr>
        <w:pStyle w:val="PURBody-Indented"/>
        <w:rPr>
          <w:rFonts w:asciiTheme="majorHAnsi" w:eastAsia="Gulim" w:hAnsiTheme="majorHAnsi" w:cstheme="majorHAnsi"/>
          <w:lang w:eastAsia="ko-KR"/>
        </w:rPr>
      </w:pPr>
      <w:r w:rsidRPr="00E43BFB">
        <w:rPr>
          <w:rFonts w:asciiTheme="majorHAnsi" w:eastAsia="Gulim" w:hAnsiTheme="majorHAnsi" w:cstheme="majorHAnsi"/>
          <w:b/>
          <w:lang w:eastAsia="ko-KR"/>
        </w:rPr>
        <w:lastRenderedPageBreak/>
        <w:t xml:space="preserve">ImageX.exe, Wimgapi.dll, Wimfilter </w:t>
      </w:r>
      <w:r w:rsidRPr="00E43BFB">
        <w:rPr>
          <w:rFonts w:asciiTheme="majorHAnsi" w:eastAsia="Gulim" w:hAnsiTheme="majorHAnsi" w:cstheme="majorHAnsi"/>
          <w:b/>
          <w:lang w:eastAsia="ko-KR"/>
        </w:rPr>
        <w:t>및</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패키지</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관리자</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WAIK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ImageX.exe, Wimgapi.dll, Wimfilter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백업하기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7A572F6C" w14:textId="77777777" w:rsidR="002B550E" w:rsidRPr="00E43BFB" w:rsidRDefault="002B550E" w:rsidP="002B550E">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사이트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계층</w:t>
      </w:r>
      <w:r w:rsidRPr="00E43BFB">
        <w:rPr>
          <w:rFonts w:asciiTheme="majorHAnsi" w:eastAsia="Gulim" w:hAnsiTheme="majorHAnsi" w:cstheme="majorHAnsi"/>
          <w:lang w:eastAsia="ko-KR"/>
        </w:rPr>
        <w:t xml:space="preserve"> – </w:t>
      </w:r>
      <w:r w:rsidRPr="00E43BFB">
        <w:rPr>
          <w:rFonts w:asciiTheme="majorHAnsi" w:eastAsia="Gulim" w:hAnsiTheme="majorHAnsi" w:cstheme="majorHAnsi"/>
          <w:lang w:eastAsia="ko-KR"/>
        </w:rPr>
        <w:t>지역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보기</w:t>
      </w:r>
    </w:p>
    <w:p w14:paraId="7DC32F40" w14:textId="5B176FA5" w:rsidR="002B550E" w:rsidRPr="00E43BFB" w:rsidRDefault="002B550E"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System Center 2012 Server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Bing </w:t>
      </w:r>
      <w:r w:rsidRPr="00E43BFB">
        <w:rPr>
          <w:rFonts w:asciiTheme="majorHAnsi" w:eastAsia="Gulim" w:hAnsiTheme="majorHAnsi" w:cstheme="majorHAnsi"/>
          <w:lang w:eastAsia="ko-KR"/>
        </w:rPr>
        <w:t>지도</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후속</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프로그래밍</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인터페이스</w:t>
      </w:r>
      <w:r w:rsidRPr="00E43BFB">
        <w:rPr>
          <w:rFonts w:asciiTheme="majorHAnsi" w:eastAsia="Gulim" w:hAnsiTheme="majorHAnsi" w:cstheme="majorHAnsi"/>
          <w:lang w:eastAsia="ko-KR"/>
        </w:rPr>
        <w:t>(</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Bing </w:t>
      </w:r>
      <w:r w:rsidRPr="00E43BFB">
        <w:rPr>
          <w:rFonts w:asciiTheme="majorHAnsi" w:eastAsia="Gulim" w:hAnsiTheme="majorHAnsi" w:cstheme="majorHAnsi"/>
          <w:lang w:eastAsia="ko-KR"/>
        </w:rPr>
        <w:t>지도</w:t>
      </w:r>
      <w:r w:rsidRPr="00E43BFB">
        <w:rPr>
          <w:rFonts w:asciiTheme="majorHAnsi" w:eastAsia="Gulim" w:hAnsiTheme="majorHAnsi" w:cstheme="majorHAnsi"/>
          <w:lang w:eastAsia="ko-KR"/>
        </w:rPr>
        <w:t xml:space="preserve"> API</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이미지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등의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콘텐츠를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검색하는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하이브리드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이미지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사이트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표시하는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것입니다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화면에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사이트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표시하거나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보고서를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인쇄할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통합된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방법을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연계해서만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작업을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달리</w:t>
      </w:r>
      <w:r w:rsidRPr="00E43BFB">
        <w:rPr>
          <w:rFonts w:asciiTheme="majorHAnsi" w:eastAsia="Gulim" w:hAnsiTheme="majorHAnsi" w:cstheme="majorHAnsi"/>
          <w:lang w:eastAsia="ko-KR"/>
        </w:rPr>
        <w:t xml:space="preserve"> Bing Maps API</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콘텐츠를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보관하거나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만들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다음은</w:t>
      </w:r>
      <w:r w:rsidRPr="00E43BFB">
        <w:rPr>
          <w:rFonts w:asciiTheme="majorHAnsi" w:eastAsia="Gulim" w:hAnsiTheme="majorHAnsi" w:cstheme="majorHAnsi"/>
          <w:lang w:eastAsia="ko-KR"/>
        </w:rPr>
        <w:t xml:space="preserve"> Bing Maps API</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경우라도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용도로도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43F8B58B" w14:textId="77777777" w:rsidR="002B550E" w:rsidRPr="00E43BFB" w:rsidRDefault="002B550E" w:rsidP="003B5A77">
      <w:pPr>
        <w:pStyle w:val="PURBullet-Indented"/>
        <w:numPr>
          <w:ilvl w:val="0"/>
          <w:numId w:val="11"/>
        </w:numPr>
        <w:rPr>
          <w:rFonts w:asciiTheme="majorHAnsi" w:eastAsia="Gulim" w:hAnsiTheme="majorHAnsi" w:cstheme="majorHAnsi"/>
          <w:lang w:eastAsia="ko-KR"/>
        </w:rPr>
      </w:pPr>
      <w:r w:rsidRPr="00E43BFB">
        <w:rPr>
          <w:rFonts w:asciiTheme="majorHAnsi" w:eastAsia="Gulim" w:hAnsiTheme="majorHAnsi" w:cstheme="majorHAnsi"/>
          <w:lang w:eastAsia="ko-KR"/>
        </w:rPr>
        <w:t>센서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안내</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경로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Bing </w:t>
      </w:r>
      <w:r w:rsidRPr="00E43BFB">
        <w:rPr>
          <w:rFonts w:asciiTheme="majorHAnsi" w:eastAsia="Gulim" w:hAnsiTheme="majorHAnsi" w:cstheme="majorHAnsi"/>
          <w:lang w:eastAsia="ko-KR"/>
        </w:rPr>
        <w:t>지도</w:t>
      </w:r>
      <w:r w:rsidRPr="00E43BFB">
        <w:rPr>
          <w:rFonts w:asciiTheme="majorHAnsi" w:eastAsia="Gulim" w:hAnsiTheme="majorHAnsi" w:cstheme="majorHAnsi"/>
          <w:lang w:eastAsia="ko-KR"/>
        </w:rPr>
        <w:t xml:space="preserve"> API,</w:t>
      </w:r>
    </w:p>
    <w:p w14:paraId="375962BF" w14:textId="77777777" w:rsidR="002B550E" w:rsidRPr="00E43BFB" w:rsidRDefault="002B550E" w:rsidP="003B5A77">
      <w:pPr>
        <w:pStyle w:val="PURBullet-Indented"/>
        <w:numPr>
          <w:ilvl w:val="0"/>
          <w:numId w:val="11"/>
        </w:numPr>
        <w:rPr>
          <w:rFonts w:asciiTheme="majorHAnsi" w:eastAsia="Gulim" w:hAnsiTheme="majorHAnsi" w:cstheme="majorHAnsi"/>
          <w:lang w:eastAsia="ko-KR"/>
        </w:rPr>
      </w:pPr>
      <w:r w:rsidRPr="00E43BFB">
        <w:rPr>
          <w:rFonts w:asciiTheme="majorHAnsi" w:eastAsia="Gulim" w:hAnsiTheme="majorHAnsi" w:cstheme="majorHAnsi"/>
          <w:lang w:eastAsia="ko-KR"/>
        </w:rPr>
        <w:t>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교통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데이터나</w:t>
      </w:r>
      <w:r w:rsidRPr="00E43BFB">
        <w:rPr>
          <w:rFonts w:asciiTheme="majorHAnsi" w:eastAsia="Gulim" w:hAnsiTheme="majorHAnsi" w:cstheme="majorHAnsi"/>
          <w:lang w:eastAsia="ko-KR"/>
        </w:rPr>
        <w:t xml:space="preserve"> Bird’s Eye </w:t>
      </w:r>
      <w:r w:rsidRPr="00E43BFB">
        <w:rPr>
          <w:rFonts w:asciiTheme="majorHAnsi" w:eastAsia="Gulim" w:hAnsiTheme="majorHAnsi" w:cstheme="majorHAnsi"/>
          <w:lang w:eastAsia="ko-KR"/>
        </w:rPr>
        <w:t>이미지</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메타데이터</w:t>
      </w:r>
      <w:r w:rsidRPr="00E43BFB">
        <w:rPr>
          <w:rFonts w:asciiTheme="majorHAnsi" w:eastAsia="Gulim" w:hAnsiTheme="majorHAnsi" w:cstheme="majorHAnsi"/>
          <w:lang w:eastAsia="ko-KR"/>
        </w:rPr>
        <w:t>).</w:t>
      </w:r>
    </w:p>
    <w:p w14:paraId="7B2E1DA3" w14:textId="77777777" w:rsidR="002B550E" w:rsidRPr="00E43BFB" w:rsidRDefault="002B550E" w:rsidP="002B550E">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콘텐츠를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축소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차단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3333F7C4" w14:textId="77777777" w:rsidR="002B550E" w:rsidRPr="00E43BFB" w:rsidRDefault="002B550E" w:rsidP="003B5A77">
      <w:pPr>
        <w:pStyle w:val="PURBullet-Indented"/>
        <w:numPr>
          <w:ilvl w:val="0"/>
          <w:numId w:val="11"/>
        </w:numPr>
        <w:rPr>
          <w:rFonts w:asciiTheme="majorHAnsi" w:eastAsia="Gulim" w:hAnsiTheme="majorHAnsi" w:cstheme="majorHAnsi"/>
        </w:rPr>
      </w:pPr>
      <w:r w:rsidRPr="00E43BFB">
        <w:rPr>
          <w:rFonts w:asciiTheme="majorHAnsi" w:eastAsia="Gulim" w:hAnsiTheme="majorHAnsi" w:cstheme="majorHAnsi"/>
        </w:rPr>
        <w:t>로고</w:t>
      </w:r>
      <w:r w:rsidRPr="00E43BFB">
        <w:rPr>
          <w:rFonts w:asciiTheme="majorHAnsi" w:eastAsia="Gulim" w:hAnsiTheme="majorHAnsi" w:cstheme="majorHAnsi"/>
        </w:rPr>
        <w:t>,</w:t>
      </w:r>
    </w:p>
    <w:p w14:paraId="6BB4F64A" w14:textId="77777777" w:rsidR="002B550E" w:rsidRPr="00E43BFB" w:rsidRDefault="002B550E" w:rsidP="003B5A77">
      <w:pPr>
        <w:pStyle w:val="PURBullet-Indented"/>
        <w:numPr>
          <w:ilvl w:val="0"/>
          <w:numId w:val="11"/>
        </w:numPr>
        <w:rPr>
          <w:rFonts w:asciiTheme="majorHAnsi" w:eastAsia="Gulim" w:hAnsiTheme="majorHAnsi" w:cstheme="majorHAnsi"/>
        </w:rPr>
      </w:pPr>
      <w:r w:rsidRPr="00E43BFB">
        <w:rPr>
          <w:rFonts w:asciiTheme="majorHAnsi" w:eastAsia="Gulim" w:hAnsiTheme="majorHAnsi" w:cstheme="majorHAnsi"/>
        </w:rPr>
        <w:t>상표</w:t>
      </w:r>
      <w:r w:rsidRPr="00E43BFB">
        <w:rPr>
          <w:rFonts w:asciiTheme="majorHAnsi" w:eastAsia="Gulim" w:hAnsiTheme="majorHAnsi" w:cstheme="majorHAnsi"/>
        </w:rPr>
        <w:t>,</w:t>
      </w:r>
    </w:p>
    <w:p w14:paraId="185957CA" w14:textId="77777777" w:rsidR="002B550E" w:rsidRPr="00E43BFB" w:rsidRDefault="002B550E" w:rsidP="003B5A77">
      <w:pPr>
        <w:pStyle w:val="PURBullet-Indented"/>
        <w:numPr>
          <w:ilvl w:val="0"/>
          <w:numId w:val="11"/>
        </w:numPr>
        <w:rPr>
          <w:rFonts w:asciiTheme="majorHAnsi" w:eastAsia="Gulim" w:hAnsiTheme="majorHAnsi" w:cstheme="majorHAnsi"/>
        </w:rPr>
      </w:pPr>
      <w:r w:rsidRPr="00E43BFB">
        <w:rPr>
          <w:rFonts w:asciiTheme="majorHAnsi" w:eastAsia="Gulim" w:hAnsiTheme="majorHAnsi" w:cstheme="majorHAnsi"/>
        </w:rPr>
        <w:t>저작권</w:t>
      </w:r>
      <w:r w:rsidRPr="00E43BFB">
        <w:rPr>
          <w:rFonts w:asciiTheme="majorHAnsi" w:eastAsia="Gulim" w:hAnsiTheme="majorHAnsi" w:cstheme="majorHAnsi"/>
        </w:rPr>
        <w:t>,</w:t>
      </w:r>
    </w:p>
    <w:p w14:paraId="3689B13B" w14:textId="77777777" w:rsidR="002B550E" w:rsidRPr="00E43BFB" w:rsidRDefault="002B550E" w:rsidP="003B5A77">
      <w:pPr>
        <w:pStyle w:val="PURBullet-Indented"/>
        <w:numPr>
          <w:ilvl w:val="0"/>
          <w:numId w:val="11"/>
        </w:numPr>
        <w:rPr>
          <w:rFonts w:asciiTheme="majorHAnsi" w:eastAsia="Gulim" w:hAnsiTheme="majorHAnsi" w:cstheme="majorHAnsi"/>
        </w:rPr>
      </w:pPr>
      <w:r w:rsidRPr="00E43BFB">
        <w:rPr>
          <w:rFonts w:asciiTheme="majorHAnsi" w:eastAsia="Gulim" w:hAnsiTheme="majorHAnsi" w:cstheme="majorHAnsi"/>
        </w:rPr>
        <w:t>디지털</w:t>
      </w:r>
      <w:r w:rsidRPr="00E43BFB">
        <w:rPr>
          <w:rFonts w:asciiTheme="majorHAnsi" w:eastAsia="Gulim" w:hAnsiTheme="majorHAnsi" w:cstheme="majorHAnsi"/>
        </w:rPr>
        <w:t xml:space="preserve"> </w:t>
      </w:r>
      <w:r w:rsidRPr="00E43BFB">
        <w:rPr>
          <w:rFonts w:asciiTheme="majorHAnsi" w:eastAsia="Gulim" w:hAnsiTheme="majorHAnsi" w:cstheme="majorHAnsi"/>
        </w:rPr>
        <w:t>워터마크</w:t>
      </w:r>
      <w:r w:rsidRPr="00E43BFB">
        <w:rPr>
          <w:rFonts w:asciiTheme="majorHAnsi" w:eastAsia="Gulim" w:hAnsiTheme="majorHAnsi" w:cstheme="majorHAnsi"/>
        </w:rPr>
        <w:t xml:space="preserve"> </w:t>
      </w:r>
      <w:r w:rsidRPr="00E43BFB">
        <w:rPr>
          <w:rFonts w:asciiTheme="majorHAnsi" w:eastAsia="Gulim" w:hAnsiTheme="majorHAnsi" w:cstheme="majorHAnsi"/>
        </w:rPr>
        <w:t>또는</w:t>
      </w:r>
    </w:p>
    <w:p w14:paraId="5B60FDE6" w14:textId="77777777" w:rsidR="002B550E" w:rsidRPr="00E43BFB" w:rsidRDefault="002B550E" w:rsidP="003B5A77">
      <w:pPr>
        <w:pStyle w:val="PURBullet-Indented"/>
        <w:numPr>
          <w:ilvl w:val="0"/>
          <w:numId w:val="11"/>
        </w:numPr>
        <w:rPr>
          <w:rFonts w:asciiTheme="majorHAnsi" w:eastAsia="Gulim" w:hAnsiTheme="majorHAnsi" w:cstheme="majorHAnsi"/>
          <w:lang w:eastAsia="ko-KR"/>
        </w:rPr>
      </w:pPr>
      <w:r w:rsidRPr="00E43BFB">
        <w:rPr>
          <w:rFonts w:asciiTheme="majorHAnsi" w:eastAsia="Gulim" w:hAnsiTheme="majorHAnsi" w:cstheme="majorHAnsi"/>
          <w:lang w:eastAsia="ko-KR"/>
        </w:rPr>
        <w:t>Microsoft</w:t>
      </w:r>
      <w:r w:rsidRPr="00E43BFB">
        <w:rPr>
          <w:rFonts w:asciiTheme="majorHAnsi" w:eastAsia="Gulim" w:hAnsiTheme="majorHAnsi" w:cstheme="majorHAnsi"/>
          <w:lang w:eastAsia="ko-KR"/>
        </w:rPr>
        <w:t>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공급자의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통지</w:t>
      </w:r>
      <w:r w:rsidRPr="00E43BFB">
        <w:rPr>
          <w:rFonts w:asciiTheme="majorHAnsi" w:eastAsia="Gulim" w:hAnsiTheme="majorHAnsi" w:cstheme="majorHAnsi"/>
          <w:lang w:eastAsia="ko-KR"/>
        </w:rPr>
        <w:t>.</w:t>
      </w:r>
    </w:p>
    <w:p w14:paraId="32F935C0" w14:textId="77C5F1DA" w:rsidR="002B550E" w:rsidRPr="00E43BFB" w:rsidRDefault="002B550E" w:rsidP="002B550E">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Bing Maps API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콘텐츠의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사용에는</w:t>
      </w:r>
      <w:r w:rsidRPr="00E43BFB">
        <w:rPr>
          <w:rFonts w:asciiTheme="majorHAnsi" w:eastAsia="Gulim" w:hAnsiTheme="majorHAnsi" w:cstheme="majorHAnsi"/>
          <w:lang w:eastAsia="ko-KR"/>
        </w:rPr>
        <w:t xml:space="preserve"> </w:t>
      </w:r>
      <w:hyperlink r:id="rId141" w:tgtFrame="_blank" w:history="1">
        <w:r w:rsidRPr="00E43BFB">
          <w:rPr>
            <w:rStyle w:val="Hyperlink"/>
            <w:rFonts w:asciiTheme="majorHAnsi" w:eastAsia="Gulim" w:hAnsiTheme="majorHAnsi" w:cstheme="majorHAnsi"/>
            <w:lang w:eastAsia="ko-KR"/>
          </w:rPr>
          <w:t>http://go.microsoft.com/?linkid=9710837</w:t>
        </w:r>
      </w:hyperlink>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bookmarkStart w:id="247" w:name="_Toc299524968"/>
    <w:bookmarkStart w:id="248" w:name="_Toc299531320"/>
    <w:bookmarkStart w:id="249" w:name="_Toc299531428"/>
    <w:bookmarkStart w:id="250" w:name="_Toc299531536"/>
    <w:bookmarkStart w:id="251" w:name="_Toc299957144"/>
    <w:bookmarkEnd w:id="227"/>
    <w:bookmarkEnd w:id="228"/>
    <w:bookmarkEnd w:id="229"/>
    <w:bookmarkEnd w:id="230"/>
    <w:bookmarkEnd w:id="231"/>
    <w:bookmarkEnd w:id="232"/>
    <w:bookmarkEnd w:id="233"/>
    <w:p w14:paraId="192C4F24" w14:textId="3331C34B" w:rsidR="00830DCA" w:rsidRPr="00E43BFB" w:rsidRDefault="00EF33FE" w:rsidP="00316AD6">
      <w:pPr>
        <w:keepLines/>
        <w:spacing w:before="240" w:after="240"/>
        <w:jc w:val="right"/>
        <w:rPr>
          <w:rFonts w:asciiTheme="majorHAnsi" w:eastAsia="Gulim" w:hAnsiTheme="majorHAnsi" w:cstheme="majorHAnsi"/>
          <w:lang w:eastAsia="ko-KR"/>
        </w:rPr>
      </w:pPr>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HYPERLINK \l "TOC"</w:instrText>
      </w:r>
      <w:r w:rsidRPr="00E43BFB">
        <w:rPr>
          <w:rFonts w:asciiTheme="majorHAnsi" w:eastAsia="Gulim" w:hAnsiTheme="majorHAnsi" w:cstheme="majorHAnsi"/>
        </w:rPr>
        <w:fldChar w:fldCharType="separate"/>
      </w:r>
      <w:r w:rsidRPr="00E43BFB">
        <w:rPr>
          <w:rStyle w:val="Hyperlink"/>
          <w:rFonts w:asciiTheme="majorHAnsi" w:eastAsia="Gulim" w:hAnsiTheme="majorHAnsi" w:cstheme="majorHAnsi"/>
          <w:sz w:val="16"/>
          <w:lang w:eastAsia="ko-KR"/>
        </w:rPr>
        <w:t>목차</w:t>
      </w:r>
      <w:r w:rsidRPr="00E43BFB">
        <w:rPr>
          <w:rFonts w:asciiTheme="majorHAnsi" w:eastAsia="Gulim" w:hAnsiTheme="majorHAnsi" w:cstheme="majorHAnsi"/>
        </w:rPr>
        <w:fldChar w:fldCharType="end"/>
      </w:r>
      <w:r w:rsidRPr="00E43BFB">
        <w:rPr>
          <w:rFonts w:asciiTheme="majorHAnsi" w:eastAsia="Gulim" w:hAnsiTheme="majorHAnsi" w:cstheme="majorHAnsi"/>
          <w:lang w:eastAsia="ko-KR"/>
        </w:rPr>
        <w:t xml:space="preserve"> / </w:t>
      </w:r>
      <w:hyperlink w:anchor="UniversalTerms" w:history="1">
        <w:r w:rsidRPr="00E43BFB">
          <w:rPr>
            <w:rStyle w:val="Hyperlink"/>
            <w:rFonts w:asciiTheme="majorHAnsi" w:eastAsia="Gulim" w:hAnsiTheme="majorHAnsi" w:cstheme="majorHAnsi"/>
            <w:sz w:val="16"/>
            <w:lang w:eastAsia="ko-KR"/>
          </w:rPr>
          <w:t>공통</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라이선스</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조항</w:t>
        </w:r>
      </w:hyperlink>
    </w:p>
    <w:p w14:paraId="72F2BB96" w14:textId="37A2FB5F" w:rsidR="000A570B" w:rsidRPr="00E43BFB" w:rsidRDefault="000A570B" w:rsidP="00830DCA">
      <w:pPr>
        <w:pStyle w:val="PURProductName"/>
        <w:rPr>
          <w:rFonts w:asciiTheme="majorHAnsi" w:eastAsia="Gulim" w:hAnsiTheme="majorHAnsi" w:cstheme="majorHAnsi"/>
          <w:lang w:eastAsia="ko-KR"/>
        </w:rPr>
      </w:pPr>
      <w:bookmarkStart w:id="252" w:name="_Toc346536845"/>
      <w:bookmarkStart w:id="253" w:name="_Toc339280312"/>
      <w:bookmarkStart w:id="254" w:name="_Toc339280374"/>
      <w:bookmarkStart w:id="255" w:name="_Toc363552783"/>
      <w:bookmarkStart w:id="256" w:name="_Toc363552848"/>
      <w:bookmarkStart w:id="257" w:name="_Toc378682228"/>
      <w:bookmarkStart w:id="258" w:name="_Toc378682248"/>
      <w:bookmarkStart w:id="259" w:name="_Toc371268260"/>
      <w:bookmarkStart w:id="260" w:name="_Toc371268327"/>
      <w:bookmarkStart w:id="261" w:name="_Toc379278464"/>
      <w:bookmarkStart w:id="262" w:name="_Toc379278528"/>
      <w:bookmarkStart w:id="263" w:name="_Toc388538770"/>
      <w:bookmarkStart w:id="264" w:name="_Toc388544229"/>
      <w:r w:rsidRPr="00E43BFB">
        <w:rPr>
          <w:rFonts w:asciiTheme="majorHAnsi" w:eastAsia="Gulim" w:hAnsiTheme="majorHAnsi" w:cstheme="majorHAnsi"/>
          <w:lang w:eastAsia="ko-KR"/>
        </w:rPr>
        <w:t>Windows Server 2012 R2 Datacenter</w:t>
      </w:r>
      <w:bookmarkEnd w:id="247"/>
      <w:bookmarkEnd w:id="248"/>
      <w:bookmarkEnd w:id="249"/>
      <w:bookmarkEnd w:id="250"/>
      <w:bookmarkEnd w:id="251"/>
      <w:bookmarkEnd w:id="252"/>
      <w:bookmarkEnd w:id="253"/>
      <w:bookmarkEnd w:id="254"/>
      <w:bookmarkEnd w:id="255"/>
      <w:bookmarkEnd w:id="256"/>
      <w:bookmarkEnd w:id="257"/>
      <w:bookmarkEnd w:id="258"/>
      <w:bookmarkEnd w:id="259"/>
      <w:bookmarkEnd w:id="260"/>
      <w:bookmarkEnd w:id="261"/>
      <w:bookmarkEnd w:id="262"/>
      <w:bookmarkEnd w:id="263"/>
      <w:bookmarkEnd w:id="264"/>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"Windows Server 2012 R2 Datacenter"</w:instrText>
      </w:r>
      <w:r w:rsidRPr="00E43BFB">
        <w:rPr>
          <w:rFonts w:asciiTheme="majorHAnsi" w:eastAsia="Gulim" w:hAnsiTheme="majorHAnsi" w:cstheme="majorHAnsi"/>
        </w:rPr>
        <w:fldChar w:fldCharType="end"/>
      </w:r>
    </w:p>
    <w:p w14:paraId="65134D5F" w14:textId="77777777" w:rsidR="000A570B" w:rsidRPr="00E43BFB" w:rsidRDefault="000A570B" w:rsidP="000A570B">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624A7C" w:rsidRPr="00E43BFB" w14:paraId="7F6F5951" w14:textId="77777777" w:rsidTr="00AE7BEF">
        <w:tc>
          <w:tcPr>
            <w:tcW w:w="2477" w:type="pct"/>
          </w:tcPr>
          <w:p w14:paraId="308C144C" w14:textId="3B37403E" w:rsidR="00624A7C" w:rsidRPr="00E43BFB" w:rsidRDefault="005E52C7" w:rsidP="00AE7BEF">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이동성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없음</w:t>
            </w:r>
          </w:p>
        </w:tc>
        <w:tc>
          <w:tcPr>
            <w:tcW w:w="2523" w:type="pct"/>
            <w:vMerge w:val="restart"/>
          </w:tcPr>
          <w:p w14:paraId="08F378D6" w14:textId="1A296EB7" w:rsidR="00624A7C" w:rsidRPr="001F5789" w:rsidRDefault="00624A7C" w:rsidP="0003633E">
            <w:pPr>
              <w:pStyle w:val="PURLMSH"/>
              <w:rPr>
                <w:rFonts w:eastAsia="Gulim" w:cstheme="majorHAnsi"/>
                <w:lang w:eastAsia="ko-KR"/>
              </w:rPr>
            </w:pP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통지</w:t>
            </w:r>
            <w:r w:rsidRPr="001F5789">
              <w:rPr>
                <w:rFonts w:eastAsia="Gulim" w:cstheme="majorHAnsi"/>
                <w:lang w:eastAsia="ko-KR"/>
              </w:rPr>
              <w:t xml:space="preserve"> </w:t>
            </w:r>
            <w:r w:rsidRPr="001F5789">
              <w:rPr>
                <w:rFonts w:eastAsia="Gulim" w:cstheme="majorHAnsi"/>
                <w:lang w:eastAsia="ko-KR"/>
              </w:rPr>
              <w:t>참조</w:t>
            </w:r>
            <w:r w:rsidRPr="001F5789">
              <w:rPr>
                <w:rFonts w:eastAsia="Gulim" w:cstheme="majorHAnsi"/>
                <w:lang w:eastAsia="ko-KR"/>
              </w:rPr>
              <w:t xml:space="preserve">: </w:t>
            </w:r>
            <w:r w:rsidRPr="001F5789">
              <w:rPr>
                <w:rFonts w:eastAsia="Gulim" w:cstheme="majorHAnsi"/>
                <w:b/>
                <w:lang w:eastAsia="ko-KR"/>
              </w:rPr>
              <w:t>사용자</w:t>
            </w:r>
            <w:r w:rsidRPr="001F5789">
              <w:rPr>
                <w:rFonts w:eastAsia="Gulim" w:cstheme="majorHAnsi"/>
                <w:b/>
                <w:lang w:eastAsia="ko-KR"/>
              </w:rPr>
              <w:t xml:space="preserve"> </w:t>
            </w:r>
            <w:r w:rsidRPr="001F5789">
              <w:rPr>
                <w:rFonts w:eastAsia="Gulim" w:cstheme="majorHAnsi"/>
                <w:b/>
                <w:lang w:eastAsia="ko-KR"/>
              </w:rPr>
              <w:t>동의</w:t>
            </w:r>
            <w:r w:rsidRPr="001F5789">
              <w:rPr>
                <w:rFonts w:eastAsia="Gulim" w:cstheme="majorHAnsi"/>
                <w:b/>
                <w:lang w:eastAsia="ko-KR"/>
              </w:rPr>
              <w:t xml:space="preserve"> </w:t>
            </w:r>
            <w:r w:rsidRPr="001F5789">
              <w:rPr>
                <w:rFonts w:eastAsia="Gulim" w:cstheme="majorHAnsi"/>
                <w:b/>
                <w:lang w:eastAsia="ko-KR"/>
              </w:rPr>
              <w:t>없이</w:t>
            </w:r>
            <w:r w:rsidRPr="001F5789">
              <w:rPr>
                <w:rFonts w:eastAsia="Gulim" w:cstheme="majorHAnsi"/>
                <w:b/>
                <w:lang w:eastAsia="ko-KR"/>
              </w:rPr>
              <w:t xml:space="preserve"> </w:t>
            </w:r>
            <w:r w:rsidRPr="001F5789">
              <w:rPr>
                <w:rFonts w:eastAsia="Gulim" w:cstheme="majorHAnsi"/>
                <w:b/>
                <w:lang w:eastAsia="ko-KR"/>
              </w:rPr>
              <w:t>설치된</w:t>
            </w:r>
            <w:r w:rsidRPr="001F5789">
              <w:rPr>
                <w:rFonts w:eastAsia="Gulim" w:cstheme="majorHAnsi"/>
                <w:b/>
                <w:lang w:eastAsia="ko-KR"/>
              </w:rPr>
              <w:t xml:space="preserve"> </w:t>
            </w:r>
            <w:r w:rsidRPr="001F5789">
              <w:rPr>
                <w:rFonts w:eastAsia="Gulim" w:cstheme="majorHAnsi"/>
                <w:b/>
                <w:lang w:eastAsia="ko-KR"/>
              </w:rPr>
              <w:t>소프트웨어</w:t>
            </w:r>
            <w:r w:rsidRPr="001F5789">
              <w:rPr>
                <w:rFonts w:eastAsia="Gulim" w:cstheme="majorHAnsi"/>
                <w:b/>
                <w:lang w:eastAsia="ko-KR"/>
              </w:rPr>
              <w:t xml:space="preserve">, MPEG4, </w:t>
            </w:r>
            <w:r w:rsidR="001F5789">
              <w:rPr>
                <w:rFonts w:eastAsia="Gulim" w:cstheme="majorHAnsi"/>
                <w:b/>
                <w:lang w:eastAsia="ko-KR"/>
              </w:rPr>
              <w:br/>
            </w:r>
            <w:r w:rsidRPr="001F5789">
              <w:rPr>
                <w:rFonts w:eastAsia="Gulim" w:cstheme="majorHAnsi"/>
                <w:b/>
                <w:lang w:eastAsia="ko-KR"/>
              </w:rPr>
              <w:t>VC-1</w:t>
            </w:r>
            <w:r w:rsidRPr="001F5789">
              <w:rPr>
                <w:rFonts w:eastAsia="Gulim" w:cstheme="majorHAnsi"/>
                <w:i/>
                <w:lang w:eastAsia="ko-KR"/>
              </w:rPr>
              <w:t>(</w:t>
            </w:r>
            <w:hyperlink w:anchor="Appendix2" w:history="1">
              <w:r w:rsidRPr="001F5789">
                <w:rPr>
                  <w:rStyle w:val="Hyperlink"/>
                  <w:rFonts w:eastAsia="Gulim" w:cstheme="majorHAnsi"/>
                  <w:i/>
                  <w:lang w:eastAsia="ko-KR"/>
                </w:rPr>
                <w:t>부록</w:t>
              </w:r>
              <w:r w:rsidRPr="001F5789">
                <w:rPr>
                  <w:rStyle w:val="Hyperlink"/>
                  <w:rFonts w:eastAsia="Gulim" w:cstheme="majorHAnsi"/>
                  <w:i/>
                  <w:lang w:eastAsia="ko-KR"/>
                </w:rPr>
                <w:t xml:space="preserve"> 2</w:t>
              </w:r>
            </w:hyperlink>
            <w:r w:rsidRPr="001F5789">
              <w:rPr>
                <w:rFonts w:eastAsia="Gulim" w:cstheme="majorHAnsi"/>
                <w:i/>
                <w:lang w:eastAsia="ko-KR"/>
              </w:rPr>
              <w:t xml:space="preserve"> </w:t>
            </w:r>
            <w:r w:rsidRPr="001F5789">
              <w:rPr>
                <w:rFonts w:eastAsia="Gulim" w:cstheme="majorHAnsi"/>
                <w:i/>
                <w:lang w:eastAsia="ko-KR"/>
              </w:rPr>
              <w:t>참조</w:t>
            </w:r>
            <w:r w:rsidRPr="001F5789">
              <w:rPr>
                <w:rFonts w:eastAsia="Gulim" w:cstheme="majorHAnsi"/>
                <w:i/>
                <w:lang w:eastAsia="ko-KR"/>
              </w:rPr>
              <w:t>)</w:t>
            </w:r>
          </w:p>
        </w:tc>
      </w:tr>
      <w:tr w:rsidR="00624A7C" w:rsidRPr="00E43BFB" w14:paraId="1DDB42F8" w14:textId="77777777" w:rsidTr="00AE7BEF">
        <w:tc>
          <w:tcPr>
            <w:tcW w:w="2477" w:type="pct"/>
          </w:tcPr>
          <w:p w14:paraId="6DC285BD" w14:textId="55E2B34F" w:rsidR="00624A7C" w:rsidRPr="001F5789" w:rsidRDefault="00624A7C" w:rsidP="00AE7BEF">
            <w:pPr>
              <w:pStyle w:val="PURLMSH"/>
              <w:rPr>
                <w:rFonts w:eastAsia="Gulim" w:cstheme="majorHAnsi"/>
                <w:lang w:eastAsia="ko-KR"/>
              </w:rPr>
            </w:pPr>
            <w:r w:rsidRPr="001F5789">
              <w:rPr>
                <w:rFonts w:eastAsia="Gulim" w:cstheme="majorHAnsi"/>
                <w:lang w:eastAsia="ko-KR"/>
              </w:rPr>
              <w:t>클라이언트</w:t>
            </w:r>
            <w:r w:rsidRPr="001F5789">
              <w:rPr>
                <w:rFonts w:eastAsia="Gulim" w:cstheme="majorHAnsi"/>
                <w:lang w:eastAsia="ko-KR"/>
              </w:rPr>
              <w:t>/</w:t>
            </w:r>
            <w:r w:rsidRPr="001F5789">
              <w:rPr>
                <w:rFonts w:eastAsia="Gulim" w:cstheme="majorHAnsi"/>
                <w:lang w:eastAsia="ko-KR"/>
              </w:rPr>
              <w:t>추가</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b/>
                <w:lang w:eastAsia="ko-KR"/>
              </w:rPr>
              <w:t>있음</w:t>
            </w:r>
            <w:r w:rsidRPr="001F5789">
              <w:rPr>
                <w:rFonts w:eastAsia="Gulim" w:cstheme="majorHAnsi"/>
                <w:i/>
                <w:lang w:eastAsia="ko-KR"/>
              </w:rPr>
              <w:t>(</w:t>
            </w:r>
            <w:hyperlink w:anchor="부록1" w:history="1">
              <w:hyperlink w:anchor="부록1" w:history="1">
                <w:hyperlink w:anchor="Appendix1" w:history="1">
                  <w:r w:rsidR="00154502" w:rsidRPr="00970908">
                    <w:rPr>
                      <w:rStyle w:val="Hyperlink"/>
                      <w:rFonts w:eastAsia="Gulim" w:cstheme="majorHAnsi"/>
                      <w:i/>
                      <w:lang w:eastAsia="ko-KR"/>
                    </w:rPr>
                    <w:t>부록</w:t>
                  </w:r>
                  <w:r w:rsidR="00154502" w:rsidRPr="00970908">
                    <w:rPr>
                      <w:rStyle w:val="Hyperlink"/>
                      <w:rFonts w:eastAsia="Gulim" w:cstheme="majorHAnsi"/>
                      <w:i/>
                      <w:lang w:eastAsia="ko-KR"/>
                    </w:rPr>
                    <w:t xml:space="preserve"> 1</w:t>
                  </w:r>
                </w:hyperlink>
              </w:hyperlink>
            </w:hyperlink>
            <w:r w:rsidRPr="001F5789">
              <w:rPr>
                <w:rFonts w:eastAsia="Gulim" w:cstheme="majorHAnsi"/>
                <w:i/>
                <w:lang w:eastAsia="ko-KR"/>
              </w:rPr>
              <w:t xml:space="preserve"> </w:t>
            </w:r>
            <w:r w:rsidRPr="001F5789">
              <w:rPr>
                <w:rFonts w:eastAsia="Gulim" w:cstheme="majorHAnsi"/>
                <w:i/>
                <w:lang w:eastAsia="ko-KR"/>
              </w:rPr>
              <w:t>참조</w:t>
            </w:r>
            <w:r w:rsidRPr="001F5789">
              <w:rPr>
                <w:rFonts w:eastAsia="Gulim" w:cstheme="majorHAnsi"/>
                <w:i/>
                <w:lang w:eastAsia="ko-KR"/>
              </w:rPr>
              <w:t>)</w:t>
            </w:r>
          </w:p>
        </w:tc>
        <w:tc>
          <w:tcPr>
            <w:tcW w:w="2523" w:type="pct"/>
            <w:vMerge/>
          </w:tcPr>
          <w:p w14:paraId="5A9193AD" w14:textId="77777777" w:rsidR="00624A7C" w:rsidRPr="00E43BFB" w:rsidRDefault="00624A7C" w:rsidP="00AE7BEF">
            <w:pPr>
              <w:pStyle w:val="PURLMSH"/>
              <w:rPr>
                <w:rFonts w:asciiTheme="majorHAnsi" w:eastAsia="Gulim" w:hAnsiTheme="majorHAnsi" w:cstheme="majorHAnsi"/>
                <w:lang w:eastAsia="ko-KR"/>
              </w:rPr>
            </w:pPr>
          </w:p>
        </w:tc>
      </w:tr>
    </w:tbl>
    <w:p w14:paraId="7FA4E5E1" w14:textId="77777777" w:rsidR="000A570B" w:rsidRPr="00E43BFB" w:rsidRDefault="000A570B" w:rsidP="000A570B">
      <w:pPr>
        <w:pStyle w:val="PURADDITIONALTERMSHEADERMB"/>
        <w:rPr>
          <w:rFonts w:asciiTheme="majorHAnsi" w:eastAsia="Gulim" w:hAnsiTheme="majorHAnsi" w:cstheme="majorHAnsi"/>
          <w:lang w:eastAsia="ko-KR"/>
        </w:rPr>
      </w:pP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w:t>
      </w:r>
    </w:p>
    <w:p w14:paraId="7413D502" w14:textId="400AB78B" w:rsidR="000A570B" w:rsidRPr="00E43BFB" w:rsidRDefault="00830DCA"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p>
    <w:p w14:paraId="37DF99B3" w14:textId="1FA3079A"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서버의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필요합니다</w:t>
      </w:r>
      <w:r w:rsidRPr="00E43BFB">
        <w:rPr>
          <w:rFonts w:asciiTheme="majorHAnsi" w:eastAsia="Gulim" w:hAnsiTheme="majorHAnsi" w:cstheme="majorHAnsi"/>
          <w:lang w:eastAsia="ko-KR"/>
        </w:rPr>
        <w:t>,</w:t>
      </w:r>
    </w:p>
    <w:p w14:paraId="18183821" w14:textId="77777777" w:rsidR="000A570B" w:rsidRPr="00E43BFB" w:rsidRDefault="000A570B" w:rsidP="00752FE0">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하나의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w:t>
      </w:r>
    </w:p>
    <w:p w14:paraId="742E0421" w14:textId="56A9995B" w:rsidR="000A570B" w:rsidRPr="00E43BFB" w:rsidRDefault="000A570B" w:rsidP="00752FE0">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원하는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수만큼의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w:t>
      </w:r>
      <w:r w:rsidRPr="00E43BFB">
        <w:rPr>
          <w:rFonts w:asciiTheme="majorHAnsi" w:eastAsia="Gulim" w:hAnsiTheme="majorHAnsi" w:cstheme="majorHAnsi"/>
          <w:lang w:eastAsia="ko-KR"/>
        </w:rPr>
        <w:t>)</w:t>
      </w:r>
    </w:p>
    <w:p w14:paraId="24616465" w14:textId="773166E5"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관계없이</w:t>
      </w:r>
      <w:r w:rsidRPr="00E43BFB">
        <w:rPr>
          <w:rFonts w:asciiTheme="majorHAnsi" w:eastAsia="Gulim" w:hAnsiTheme="majorHAnsi" w:cstheme="majorHAnsi"/>
          <w:lang w:eastAsia="ko-KR"/>
        </w:rPr>
        <w:t xml:space="preserve"> Datacenter </w:t>
      </w:r>
      <w:r w:rsidRPr="00E43BFB">
        <w:rPr>
          <w:rFonts w:asciiTheme="majorHAnsi" w:eastAsia="Gulim" w:hAnsiTheme="majorHAnsi" w:cstheme="majorHAnsi"/>
          <w:lang w:eastAsia="ko-KR"/>
        </w:rPr>
        <w:t>대신</w:t>
      </w:r>
      <w:r w:rsidRPr="00E43BFB">
        <w:rPr>
          <w:rFonts w:asciiTheme="majorHAnsi" w:eastAsia="Gulim" w:hAnsiTheme="majorHAnsi" w:cstheme="majorHAnsi"/>
          <w:lang w:eastAsia="ko-KR"/>
        </w:rPr>
        <w:t xml:space="preserve"> Web, Standard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Enterprise(</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버전의</w:t>
      </w:r>
      <w:r w:rsidRPr="00E43BFB">
        <w:rPr>
          <w:rFonts w:asciiTheme="majorHAnsi" w:eastAsia="Gulim" w:hAnsiTheme="majorHAnsi" w:cstheme="majorHAnsi"/>
          <w:lang w:eastAsia="ko-KR"/>
        </w:rPr>
        <w:t xml:space="preserve"> Datacenter</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47553AA7" w14:textId="77777777"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p>
    <w:p w14:paraId="2BB7E8D8" w14:textId="7637D9DD"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최대</w:t>
      </w:r>
      <w:r w:rsidRPr="00E43BFB">
        <w:rPr>
          <w:rFonts w:asciiTheme="majorHAnsi" w:eastAsia="Gulim" w:hAnsiTheme="majorHAnsi" w:cstheme="majorHAnsi"/>
          <w:lang w:eastAsia="ko-KR"/>
        </w:rPr>
        <w:t xml:space="preserve"> 2</w:t>
      </w:r>
      <w:r w:rsidRPr="00E43BFB">
        <w:rPr>
          <w:rFonts w:asciiTheme="majorHAnsi" w:eastAsia="Gulim" w:hAnsiTheme="majorHAnsi" w:cstheme="majorHAnsi"/>
          <w:lang w:eastAsia="ko-KR"/>
        </w:rPr>
        <w:t>명의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그래픽</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인터페이스를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간접적으로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호스팅할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(Windows Server 2012 R2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사용자에게는</w:t>
      </w:r>
      <w:r w:rsidRPr="00E43BFB">
        <w:rPr>
          <w:rFonts w:asciiTheme="majorHAnsi" w:eastAsia="Gulim" w:hAnsiTheme="majorHAnsi" w:cstheme="majorHAnsi"/>
          <w:lang w:eastAsia="ko-KR"/>
        </w:rPr>
        <w:t xml:space="preserve"> Windows Server 2012 R2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496C6795" w14:textId="77777777"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w:t>
      </w:r>
    </w:p>
    <w:p w14:paraId="5ECE930C" w14:textId="280DB727"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내부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데이터베이스라는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달리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35EC1DFC" w14:textId="66EFFA32"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 xml:space="preserve">Windows Server 2012 R2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p>
    <w:p w14:paraId="516AAEF1" w14:textId="7BC5EB4A" w:rsidR="007E7798" w:rsidRPr="00E43BFB" w:rsidRDefault="007E7798" w:rsidP="007E7798">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Windows Server 2012 R2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간접적으로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Windows Server 2012 R2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설명은</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3E47123B" w14:textId="07E2A908"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lastRenderedPageBreak/>
        <w:t>또한</w:t>
      </w:r>
      <w:r w:rsidRPr="00E43BFB">
        <w:rPr>
          <w:rFonts w:asciiTheme="majorHAnsi" w:eastAsia="Gulim" w:hAnsiTheme="majorHAnsi" w:cstheme="majorHAnsi"/>
          <w:lang w:eastAsia="ko-KR"/>
        </w:rPr>
        <w:t xml:space="preserve"> Windows Server 2012 R2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그래픽</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인터페이스를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Windows Server 2012 R2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Windows Server 2012 R2</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간접적으로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대해서는</w:t>
      </w:r>
      <w:r w:rsidRPr="00E43BFB">
        <w:rPr>
          <w:rFonts w:asciiTheme="majorHAnsi" w:eastAsia="Gulim" w:hAnsiTheme="majorHAnsi" w:cstheme="majorHAnsi"/>
          <w:lang w:eastAsia="ko-KR"/>
        </w:rPr>
        <w:t xml:space="preserve"> Windows Server 2012 R2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2BA53DFE" w14:textId="71FEE621" w:rsidR="0009114F" w:rsidRPr="00E43BFB" w:rsidRDefault="0009114F"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서비스로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데스크톱은</w:t>
      </w:r>
      <w:r w:rsidRPr="00E43BFB">
        <w:rPr>
          <w:rFonts w:asciiTheme="majorHAnsi" w:eastAsia="Gulim" w:hAnsiTheme="majorHAnsi" w:cstheme="majorHAnsi"/>
          <w:lang w:eastAsia="ko-KR"/>
        </w:rPr>
        <w:t xml:space="preserve"> Windows Server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RDS(</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SPLA</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지원됩니다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유형의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제공하려면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인프라가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사용된다는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점을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마케팅</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자료에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분명히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그래픽</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인터페이스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4793386D" w14:textId="41BE55F1" w:rsidR="000A570B" w:rsidRPr="00E43BFB" w:rsidRDefault="000A570B" w:rsidP="000A570B">
      <w:pPr>
        <w:pStyle w:val="PURBlueStrong"/>
        <w:rPr>
          <w:rFonts w:asciiTheme="majorHAnsi" w:eastAsia="Gulim" w:hAnsiTheme="majorHAnsi" w:cstheme="majorHAnsi"/>
        </w:rPr>
      </w:pPr>
      <w:r w:rsidRPr="00E43BFB">
        <w:rPr>
          <w:rFonts w:asciiTheme="majorHAnsi" w:eastAsia="Gulim" w:hAnsiTheme="majorHAnsi" w:cstheme="majorHAnsi"/>
        </w:rPr>
        <w:t>Windows Server 2012 R2 Active Directory Rights Management Services</w:t>
      </w:r>
    </w:p>
    <w:p w14:paraId="75E88303" w14:textId="1C0DD70A"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rPr>
        <w:t xml:space="preserve">Windows Server 2012 R2 Active Directory Rights Management Services </w:t>
      </w:r>
      <w:r w:rsidRPr="00E43BFB">
        <w:rPr>
          <w:rFonts w:asciiTheme="majorHAnsi" w:eastAsia="Gulim" w:hAnsiTheme="majorHAnsi" w:cstheme="majorHAnsi"/>
        </w:rPr>
        <w:t>기능에</w:t>
      </w:r>
      <w:r w:rsidRPr="00E43BFB">
        <w:rPr>
          <w:rFonts w:asciiTheme="majorHAnsi" w:eastAsia="Gulim" w:hAnsiTheme="majorHAnsi" w:cstheme="majorHAnsi"/>
        </w:rPr>
        <w:t xml:space="preserve"> </w:t>
      </w:r>
      <w:r w:rsidRPr="00E43BFB">
        <w:rPr>
          <w:rFonts w:asciiTheme="majorHAnsi" w:eastAsia="Gulim" w:hAnsiTheme="majorHAnsi" w:cstheme="majorHAnsi"/>
        </w:rPr>
        <w:t>직접</w:t>
      </w:r>
      <w:r w:rsidRPr="00E43BFB">
        <w:rPr>
          <w:rFonts w:asciiTheme="majorHAnsi" w:eastAsia="Gulim" w:hAnsiTheme="majorHAnsi" w:cstheme="majorHAnsi"/>
        </w:rPr>
        <w:t xml:space="preserve"> </w:t>
      </w:r>
      <w:r w:rsidRPr="00E43BFB">
        <w:rPr>
          <w:rFonts w:asciiTheme="majorHAnsi" w:eastAsia="Gulim" w:hAnsiTheme="majorHAnsi" w:cstheme="majorHAnsi"/>
        </w:rPr>
        <w:t>또는</w:t>
      </w:r>
      <w:r w:rsidRPr="00E43BFB">
        <w:rPr>
          <w:rFonts w:asciiTheme="majorHAnsi" w:eastAsia="Gulim" w:hAnsiTheme="majorHAnsi" w:cstheme="majorHAnsi"/>
        </w:rPr>
        <w:t xml:space="preserve"> </w:t>
      </w:r>
      <w:r w:rsidRPr="00E43BFB">
        <w:rPr>
          <w:rFonts w:asciiTheme="majorHAnsi" w:eastAsia="Gulim" w:hAnsiTheme="majorHAnsi" w:cstheme="majorHAnsi"/>
        </w:rPr>
        <w:t>간접적으로</w:t>
      </w:r>
      <w:r w:rsidRPr="00E43BFB">
        <w:rPr>
          <w:rFonts w:asciiTheme="majorHAnsi" w:eastAsia="Gulim" w:hAnsiTheme="majorHAnsi" w:cstheme="majorHAnsi"/>
        </w:rPr>
        <w:t xml:space="preserve"> </w:t>
      </w:r>
      <w:r w:rsidRPr="00E43BFB">
        <w:rPr>
          <w:rFonts w:asciiTheme="majorHAnsi" w:eastAsia="Gulim" w:hAnsiTheme="majorHAnsi" w:cstheme="majorHAnsi"/>
        </w:rPr>
        <w:t>액세스할</w:t>
      </w:r>
      <w:r w:rsidRPr="00E43BFB">
        <w:rPr>
          <w:rFonts w:asciiTheme="majorHAnsi" w:eastAsia="Gulim" w:hAnsiTheme="majorHAnsi" w:cstheme="majorHAnsi"/>
        </w:rPr>
        <w:t xml:space="preserve"> </w:t>
      </w:r>
      <w:r w:rsidRPr="00E43BFB">
        <w:rPr>
          <w:rFonts w:asciiTheme="majorHAnsi" w:eastAsia="Gulim" w:hAnsiTheme="majorHAnsi" w:cstheme="majorHAnsi"/>
        </w:rPr>
        <w:t>수</w:t>
      </w:r>
      <w:r w:rsidRPr="00E43BFB">
        <w:rPr>
          <w:rFonts w:asciiTheme="majorHAnsi" w:eastAsia="Gulim" w:hAnsiTheme="majorHAnsi" w:cstheme="majorHAnsi"/>
        </w:rPr>
        <w:t xml:space="preserve"> </w:t>
      </w:r>
      <w:r w:rsidRPr="00E43BFB">
        <w:rPr>
          <w:rFonts w:asciiTheme="majorHAnsi" w:eastAsia="Gulim" w:hAnsiTheme="majorHAnsi" w:cstheme="majorHAnsi"/>
        </w:rPr>
        <w:t>있는</w:t>
      </w:r>
      <w:r w:rsidRPr="00E43BFB">
        <w:rPr>
          <w:rFonts w:asciiTheme="majorHAnsi" w:eastAsia="Gulim" w:hAnsiTheme="majorHAnsi" w:cstheme="majorHAnsi"/>
        </w:rPr>
        <w:t xml:space="preserve"> </w:t>
      </w:r>
      <w:r w:rsidRPr="00E43BFB">
        <w:rPr>
          <w:rFonts w:asciiTheme="majorHAnsi" w:eastAsia="Gulim" w:hAnsiTheme="majorHAnsi" w:cstheme="majorHAnsi"/>
        </w:rPr>
        <w:t>각</w:t>
      </w:r>
      <w:r w:rsidRPr="00E43BFB">
        <w:rPr>
          <w:rFonts w:asciiTheme="majorHAnsi" w:eastAsia="Gulim" w:hAnsiTheme="majorHAnsi" w:cstheme="majorHAnsi"/>
        </w:rPr>
        <w:t xml:space="preserve"> </w:t>
      </w:r>
      <w:r w:rsidRPr="00E43BFB">
        <w:rPr>
          <w:rFonts w:asciiTheme="majorHAnsi" w:eastAsia="Gulim" w:hAnsiTheme="majorHAnsi" w:cstheme="majorHAnsi"/>
        </w:rPr>
        <w:t>사용자에</w:t>
      </w:r>
      <w:r w:rsidRPr="00E43BFB">
        <w:rPr>
          <w:rFonts w:asciiTheme="majorHAnsi" w:eastAsia="Gulim" w:hAnsiTheme="majorHAnsi" w:cstheme="majorHAnsi"/>
        </w:rPr>
        <w:t xml:space="preserve"> </w:t>
      </w:r>
      <w:r w:rsidRPr="00E43BFB">
        <w:rPr>
          <w:rFonts w:asciiTheme="majorHAnsi" w:eastAsia="Gulim" w:hAnsiTheme="majorHAnsi" w:cstheme="majorHAnsi"/>
        </w:rPr>
        <w:t>대해</w:t>
      </w:r>
      <w:r w:rsidRPr="00E43BFB">
        <w:rPr>
          <w:rFonts w:asciiTheme="majorHAnsi" w:eastAsia="Gulim" w:hAnsiTheme="majorHAnsi" w:cstheme="majorHAnsi"/>
        </w:rPr>
        <w:t xml:space="preserve"> Windows Server 2012 R2 Active Directory Rights Management Services SAL</w:t>
      </w:r>
      <w:r w:rsidRPr="00E43BFB">
        <w:rPr>
          <w:rFonts w:asciiTheme="majorHAnsi" w:eastAsia="Gulim" w:hAnsiTheme="majorHAnsi" w:cstheme="majorHAnsi"/>
        </w:rPr>
        <w:t>을</w:t>
      </w:r>
      <w:r w:rsidRPr="00E43BFB">
        <w:rPr>
          <w:rFonts w:asciiTheme="majorHAnsi" w:eastAsia="Gulim" w:hAnsiTheme="majorHAnsi" w:cstheme="majorHAnsi"/>
        </w:rPr>
        <w:t xml:space="preserve"> </w:t>
      </w:r>
      <w:r w:rsidRPr="00E43BFB">
        <w:rPr>
          <w:rFonts w:asciiTheme="majorHAnsi" w:eastAsia="Gulim" w:hAnsiTheme="majorHAnsi" w:cstheme="majorHAnsi"/>
        </w:rPr>
        <w:t>취득해야</w:t>
      </w:r>
      <w:r w:rsidRPr="00E43BFB">
        <w:rPr>
          <w:rFonts w:asciiTheme="majorHAnsi" w:eastAsia="Gulim" w:hAnsiTheme="majorHAnsi" w:cstheme="majorHAnsi"/>
        </w:rPr>
        <w:t xml:space="preserve"> </w:t>
      </w:r>
      <w:r w:rsidRPr="00E43BFB">
        <w:rPr>
          <w:rFonts w:asciiTheme="majorHAnsi" w:eastAsia="Gulim" w:hAnsiTheme="majorHAnsi" w:cstheme="majorHAnsi"/>
        </w:rPr>
        <w:t>합니다</w:t>
      </w:r>
      <w:r w:rsidRPr="00E43BFB">
        <w:rPr>
          <w:rFonts w:asciiTheme="majorHAnsi" w:eastAsia="Gulim" w:hAnsiTheme="majorHAnsi" w:cstheme="majorHAnsi"/>
        </w:rPr>
        <w:t xml:space="preserve">. </w:t>
      </w:r>
      <w:r w:rsidRPr="00E43BFB">
        <w:rPr>
          <w:rFonts w:asciiTheme="majorHAnsi" w:eastAsia="Gulim" w:hAnsiTheme="majorHAnsi" w:cstheme="majorHAnsi"/>
          <w:lang w:eastAsia="ko-KR"/>
        </w:rPr>
        <w:t xml:space="preserve">SAL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설명은</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73F70CFD" w14:textId="20CC31F0" w:rsidR="000A570B" w:rsidRPr="00E43BFB" w:rsidRDefault="000A570B" w:rsidP="000A570B">
      <w:pPr>
        <w:pStyle w:val="PURBlueStrong"/>
        <w:rPr>
          <w:rFonts w:asciiTheme="majorHAnsi" w:eastAsia="Gulim" w:hAnsiTheme="majorHAnsi" w:cstheme="majorHAnsi"/>
        </w:rPr>
      </w:pPr>
      <w:r w:rsidRPr="00E43BFB">
        <w:rPr>
          <w:rFonts w:asciiTheme="majorHAnsi" w:eastAsia="Gulim" w:hAnsiTheme="majorHAnsi" w:cstheme="majorHAnsi"/>
        </w:rPr>
        <w:t>Microsoft Application Virtualization for Remote Desktop Services</w:t>
      </w:r>
    </w:p>
    <w:p w14:paraId="67BA2C56" w14:textId="59FF4A10"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rPr>
        <w:t xml:space="preserve">Microsoft Application Virtualization for Remote Desktop Services </w:t>
      </w:r>
      <w:r w:rsidRPr="00E43BFB">
        <w:rPr>
          <w:rFonts w:asciiTheme="majorHAnsi" w:eastAsia="Gulim" w:hAnsiTheme="majorHAnsi" w:cstheme="majorHAnsi"/>
        </w:rPr>
        <w:t>기능에</w:t>
      </w:r>
      <w:r w:rsidRPr="00E43BFB">
        <w:rPr>
          <w:rFonts w:asciiTheme="majorHAnsi" w:eastAsia="Gulim" w:hAnsiTheme="majorHAnsi" w:cstheme="majorHAnsi"/>
        </w:rPr>
        <w:t xml:space="preserve"> </w:t>
      </w:r>
      <w:r w:rsidRPr="00E43BFB">
        <w:rPr>
          <w:rFonts w:asciiTheme="majorHAnsi" w:eastAsia="Gulim" w:hAnsiTheme="majorHAnsi" w:cstheme="majorHAnsi"/>
        </w:rPr>
        <w:t>직접</w:t>
      </w:r>
      <w:r w:rsidRPr="00E43BFB">
        <w:rPr>
          <w:rFonts w:asciiTheme="majorHAnsi" w:eastAsia="Gulim" w:hAnsiTheme="majorHAnsi" w:cstheme="majorHAnsi"/>
        </w:rPr>
        <w:t xml:space="preserve"> </w:t>
      </w:r>
      <w:r w:rsidRPr="00E43BFB">
        <w:rPr>
          <w:rFonts w:asciiTheme="majorHAnsi" w:eastAsia="Gulim" w:hAnsiTheme="majorHAnsi" w:cstheme="majorHAnsi"/>
        </w:rPr>
        <w:t>또는</w:t>
      </w:r>
      <w:r w:rsidRPr="00E43BFB">
        <w:rPr>
          <w:rFonts w:asciiTheme="majorHAnsi" w:eastAsia="Gulim" w:hAnsiTheme="majorHAnsi" w:cstheme="majorHAnsi"/>
        </w:rPr>
        <w:t xml:space="preserve"> </w:t>
      </w:r>
      <w:r w:rsidRPr="00E43BFB">
        <w:rPr>
          <w:rFonts w:asciiTheme="majorHAnsi" w:eastAsia="Gulim" w:hAnsiTheme="majorHAnsi" w:cstheme="majorHAnsi"/>
        </w:rPr>
        <w:t>간접적으로</w:t>
      </w:r>
      <w:r w:rsidRPr="00E43BFB">
        <w:rPr>
          <w:rFonts w:asciiTheme="majorHAnsi" w:eastAsia="Gulim" w:hAnsiTheme="majorHAnsi" w:cstheme="majorHAnsi"/>
        </w:rPr>
        <w:t xml:space="preserve"> </w:t>
      </w:r>
      <w:r w:rsidRPr="00E43BFB">
        <w:rPr>
          <w:rFonts w:asciiTheme="majorHAnsi" w:eastAsia="Gulim" w:hAnsiTheme="majorHAnsi" w:cstheme="majorHAnsi"/>
        </w:rPr>
        <w:t>액세스할</w:t>
      </w:r>
      <w:r w:rsidRPr="00E43BFB">
        <w:rPr>
          <w:rFonts w:asciiTheme="majorHAnsi" w:eastAsia="Gulim" w:hAnsiTheme="majorHAnsi" w:cstheme="majorHAnsi"/>
        </w:rPr>
        <w:t xml:space="preserve"> </w:t>
      </w:r>
      <w:r w:rsidRPr="00E43BFB">
        <w:rPr>
          <w:rFonts w:asciiTheme="majorHAnsi" w:eastAsia="Gulim" w:hAnsiTheme="majorHAnsi" w:cstheme="majorHAnsi"/>
        </w:rPr>
        <w:t>수</w:t>
      </w:r>
      <w:r w:rsidRPr="00E43BFB">
        <w:rPr>
          <w:rFonts w:asciiTheme="majorHAnsi" w:eastAsia="Gulim" w:hAnsiTheme="majorHAnsi" w:cstheme="majorHAnsi"/>
        </w:rPr>
        <w:t xml:space="preserve"> </w:t>
      </w:r>
      <w:r w:rsidRPr="00E43BFB">
        <w:rPr>
          <w:rFonts w:asciiTheme="majorHAnsi" w:eastAsia="Gulim" w:hAnsiTheme="majorHAnsi" w:cstheme="majorHAnsi"/>
        </w:rPr>
        <w:t>있는</w:t>
      </w:r>
      <w:r w:rsidRPr="00E43BFB">
        <w:rPr>
          <w:rFonts w:asciiTheme="majorHAnsi" w:eastAsia="Gulim" w:hAnsiTheme="majorHAnsi" w:cstheme="majorHAnsi"/>
        </w:rPr>
        <w:t xml:space="preserve"> </w:t>
      </w:r>
      <w:r w:rsidRPr="00E43BFB">
        <w:rPr>
          <w:rFonts w:asciiTheme="majorHAnsi" w:eastAsia="Gulim" w:hAnsiTheme="majorHAnsi" w:cstheme="majorHAnsi"/>
        </w:rPr>
        <w:t>각</w:t>
      </w:r>
      <w:r w:rsidRPr="00E43BFB">
        <w:rPr>
          <w:rFonts w:asciiTheme="majorHAnsi" w:eastAsia="Gulim" w:hAnsiTheme="majorHAnsi" w:cstheme="majorHAnsi"/>
        </w:rPr>
        <w:t xml:space="preserve"> </w:t>
      </w:r>
      <w:r w:rsidRPr="00E43BFB">
        <w:rPr>
          <w:rFonts w:asciiTheme="majorHAnsi" w:eastAsia="Gulim" w:hAnsiTheme="majorHAnsi" w:cstheme="majorHAnsi"/>
        </w:rPr>
        <w:t>사용자에</w:t>
      </w:r>
      <w:r w:rsidRPr="00E43BFB">
        <w:rPr>
          <w:rFonts w:asciiTheme="majorHAnsi" w:eastAsia="Gulim" w:hAnsiTheme="majorHAnsi" w:cstheme="majorHAnsi"/>
        </w:rPr>
        <w:t xml:space="preserve"> </w:t>
      </w:r>
      <w:r w:rsidRPr="00E43BFB">
        <w:rPr>
          <w:rFonts w:asciiTheme="majorHAnsi" w:eastAsia="Gulim" w:hAnsiTheme="majorHAnsi" w:cstheme="majorHAnsi"/>
        </w:rPr>
        <w:t>대해</w:t>
      </w:r>
      <w:r w:rsidRPr="00E43BFB">
        <w:rPr>
          <w:rFonts w:asciiTheme="majorHAnsi" w:eastAsia="Gulim" w:hAnsiTheme="majorHAnsi" w:cstheme="majorHAnsi"/>
        </w:rPr>
        <w:t xml:space="preserve"> Microsoft Windows Server 2012 R2 </w:t>
      </w:r>
      <w:r w:rsidRPr="00E43BFB">
        <w:rPr>
          <w:rFonts w:asciiTheme="majorHAnsi" w:eastAsia="Gulim" w:hAnsiTheme="majorHAnsi" w:cstheme="majorHAnsi"/>
        </w:rPr>
        <w:t>원격</w:t>
      </w:r>
      <w:r w:rsidRPr="00E43BFB">
        <w:rPr>
          <w:rFonts w:asciiTheme="majorHAnsi" w:eastAsia="Gulim" w:hAnsiTheme="majorHAnsi" w:cstheme="majorHAnsi"/>
        </w:rPr>
        <w:t xml:space="preserve"> </w:t>
      </w:r>
      <w:r w:rsidRPr="00E43BFB">
        <w:rPr>
          <w:rFonts w:asciiTheme="majorHAnsi" w:eastAsia="Gulim" w:hAnsiTheme="majorHAnsi" w:cstheme="majorHAnsi"/>
        </w:rPr>
        <w:t>데스크톱</w:t>
      </w:r>
      <w:r w:rsidRPr="00E43BFB">
        <w:rPr>
          <w:rFonts w:asciiTheme="majorHAnsi" w:eastAsia="Gulim" w:hAnsiTheme="majorHAnsi" w:cstheme="majorHAnsi"/>
        </w:rPr>
        <w:t xml:space="preserve"> </w:t>
      </w:r>
      <w:r w:rsidRPr="00E43BFB">
        <w:rPr>
          <w:rFonts w:asciiTheme="majorHAnsi" w:eastAsia="Gulim" w:hAnsiTheme="majorHAnsi" w:cstheme="majorHAnsi"/>
        </w:rPr>
        <w:t>서비스</w:t>
      </w:r>
      <w:r w:rsidRPr="00E43BFB">
        <w:rPr>
          <w:rFonts w:asciiTheme="majorHAnsi" w:eastAsia="Gulim" w:hAnsiTheme="majorHAnsi" w:cstheme="majorHAnsi"/>
        </w:rPr>
        <w:t xml:space="preserve"> SAL</w:t>
      </w:r>
      <w:r w:rsidRPr="00E43BFB">
        <w:rPr>
          <w:rFonts w:asciiTheme="majorHAnsi" w:eastAsia="Gulim" w:hAnsiTheme="majorHAnsi" w:cstheme="majorHAnsi"/>
        </w:rPr>
        <w:t>을</w:t>
      </w:r>
      <w:r w:rsidRPr="00E43BFB">
        <w:rPr>
          <w:rFonts w:asciiTheme="majorHAnsi" w:eastAsia="Gulim" w:hAnsiTheme="majorHAnsi" w:cstheme="majorHAnsi"/>
        </w:rPr>
        <w:t xml:space="preserve"> </w:t>
      </w:r>
      <w:r w:rsidRPr="00E43BFB">
        <w:rPr>
          <w:rFonts w:asciiTheme="majorHAnsi" w:eastAsia="Gulim" w:hAnsiTheme="majorHAnsi" w:cstheme="majorHAnsi"/>
        </w:rPr>
        <w:t>취득해야</w:t>
      </w:r>
      <w:r w:rsidRPr="00E43BFB">
        <w:rPr>
          <w:rFonts w:asciiTheme="majorHAnsi" w:eastAsia="Gulim" w:hAnsiTheme="majorHAnsi" w:cstheme="majorHAnsi"/>
        </w:rPr>
        <w:t xml:space="preserve"> </w:t>
      </w:r>
      <w:r w:rsidRPr="00E43BFB">
        <w:rPr>
          <w:rFonts w:asciiTheme="majorHAnsi" w:eastAsia="Gulim" w:hAnsiTheme="majorHAnsi" w:cstheme="majorHAnsi"/>
        </w:rPr>
        <w:t>합니다</w:t>
      </w:r>
      <w:r w:rsidRPr="00E43BFB">
        <w:rPr>
          <w:rFonts w:asciiTheme="majorHAnsi" w:eastAsia="Gulim" w:hAnsiTheme="majorHAnsi" w:cstheme="majorHAnsi"/>
        </w:rPr>
        <w:t xml:space="preserve">. </w:t>
      </w:r>
      <w:r w:rsidRPr="00E43BFB">
        <w:rPr>
          <w:rFonts w:asciiTheme="majorHAnsi" w:eastAsia="Gulim" w:hAnsiTheme="majorHAnsi" w:cstheme="majorHAnsi"/>
          <w:lang w:eastAsia="ko-KR"/>
        </w:rPr>
        <w:t xml:space="preserve">SAL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설명은</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6C43C4C5" w14:textId="7154FE65" w:rsidR="000A570B" w:rsidRPr="00E43BFB" w:rsidRDefault="008156D4" w:rsidP="00316AD6">
      <w:pPr>
        <w:pStyle w:val="PURBreadcrumb"/>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6CB61F22" w14:textId="029237F1" w:rsidR="000A570B" w:rsidRPr="00E43BFB" w:rsidRDefault="000A570B" w:rsidP="000A570B">
      <w:pPr>
        <w:pStyle w:val="PURProductName"/>
        <w:rPr>
          <w:rFonts w:asciiTheme="majorHAnsi" w:eastAsia="Gulim" w:hAnsiTheme="majorHAnsi" w:cstheme="majorHAnsi"/>
          <w:lang w:eastAsia="ko-KR"/>
        </w:rPr>
      </w:pPr>
      <w:bookmarkStart w:id="265" w:name="_Toc297828718"/>
      <w:bookmarkStart w:id="266" w:name="_Toc297883473"/>
      <w:bookmarkStart w:id="267" w:name="_Toc299524974"/>
      <w:bookmarkStart w:id="268" w:name="_Toc299531326"/>
      <w:bookmarkStart w:id="269" w:name="_Toc299531434"/>
      <w:bookmarkStart w:id="270" w:name="_Toc299531542"/>
      <w:bookmarkStart w:id="271" w:name="_Toc299957149"/>
      <w:bookmarkStart w:id="272" w:name="_Toc314129596"/>
      <w:bookmarkStart w:id="273" w:name="_Toc346536846"/>
      <w:bookmarkStart w:id="274" w:name="_Toc339280313"/>
      <w:bookmarkStart w:id="275" w:name="_Toc339280375"/>
      <w:bookmarkStart w:id="276" w:name="_Toc363552784"/>
      <w:bookmarkStart w:id="277" w:name="_Toc363552849"/>
      <w:bookmarkStart w:id="278" w:name="_Toc378682229"/>
      <w:bookmarkStart w:id="279" w:name="_Toc378682249"/>
      <w:bookmarkStart w:id="280" w:name="_Toc371268261"/>
      <w:bookmarkStart w:id="281" w:name="_Toc371268328"/>
      <w:bookmarkStart w:id="282" w:name="_Toc379278465"/>
      <w:bookmarkStart w:id="283" w:name="_Toc379278529"/>
      <w:bookmarkStart w:id="284" w:name="_Toc388538771"/>
      <w:bookmarkStart w:id="285" w:name="_Toc388544230"/>
      <w:r w:rsidRPr="00E43BFB">
        <w:rPr>
          <w:rFonts w:asciiTheme="majorHAnsi" w:eastAsia="Gulim" w:hAnsiTheme="majorHAnsi" w:cstheme="majorHAnsi"/>
          <w:lang w:eastAsia="ko-KR"/>
        </w:rPr>
        <w:t>Windows Server 2012 R2 Standard</w:t>
      </w:r>
      <w:bookmarkEnd w:id="265"/>
      <w:bookmarkEnd w:id="266"/>
      <w:bookmarkEnd w:id="267"/>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bookmarkEnd w:id="284"/>
      <w:bookmarkEnd w:id="285"/>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"Windows Server 2012 R2 Standard"</w:instrText>
      </w:r>
      <w:r w:rsidRPr="00E43BFB">
        <w:rPr>
          <w:rFonts w:asciiTheme="majorHAnsi" w:eastAsia="Gulim" w:hAnsiTheme="majorHAnsi" w:cstheme="majorHAnsi"/>
        </w:rPr>
        <w:fldChar w:fldCharType="end"/>
      </w:r>
    </w:p>
    <w:p w14:paraId="21D54B5F" w14:textId="77777777" w:rsidR="000A570B" w:rsidRPr="00E43BFB" w:rsidRDefault="000A570B" w:rsidP="000A570B">
      <w:pPr>
        <w:spacing w:line="240" w:lineRule="exact"/>
        <w:rPr>
          <w:rFonts w:asciiTheme="majorHAnsi" w:eastAsia="Gulim" w:hAnsiTheme="majorHAnsi" w:cstheme="majorHAnsi"/>
          <w:lang w:eastAsia="ko-KR"/>
        </w:rPr>
      </w:pPr>
      <w:r w:rsidRPr="00E43BFB">
        <w:rPr>
          <w:rFonts w:asciiTheme="majorHAnsi" w:eastAsia="Gulim" w:hAnsiTheme="majorHAnsi" w:cstheme="majorHAnsi"/>
          <w:color w:val="auto"/>
          <w:sz w:val="12"/>
          <w:lang w:eastAsia="ko-KR"/>
        </w:rPr>
        <w:t>본</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제품</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사용</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시</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적용되는</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조건은</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공통</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본</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모델의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일반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및</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다음의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제품별</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조건입니다</w:t>
      </w:r>
      <w:r w:rsidRPr="00E43BFB">
        <w:rPr>
          <w:rFonts w:asciiTheme="majorHAnsi" w:eastAsia="Gulim" w:hAnsiTheme="majorHAnsi" w:cstheme="majorHAnsi"/>
          <w:color w:val="auto"/>
          <w:sz w:val="12"/>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7C7A84" w:rsidRPr="00E43BFB" w14:paraId="72CBB377" w14:textId="77777777" w:rsidTr="007C7A84">
        <w:trPr>
          <w:trHeight w:val="112"/>
        </w:trPr>
        <w:tc>
          <w:tcPr>
            <w:tcW w:w="2477" w:type="pct"/>
          </w:tcPr>
          <w:p w14:paraId="0EB94445" w14:textId="3BE8D6BD" w:rsidR="007C7A84" w:rsidRPr="00E43BFB" w:rsidRDefault="005E52C7" w:rsidP="00AE7BEF">
            <w:pPr>
              <w:spacing w:after="0"/>
              <w:rPr>
                <w:rFonts w:asciiTheme="majorHAnsi" w:eastAsia="Gulim" w:hAnsiTheme="majorHAnsi" w:cstheme="majorHAnsi"/>
                <w:color w:val="404040" w:themeColor="text1" w:themeTint="BF"/>
                <w:sz w:val="18"/>
                <w:lang w:eastAsia="ko-KR"/>
              </w:rPr>
            </w:pPr>
            <w:r w:rsidRPr="00E43BFB">
              <w:rPr>
                <w:rFonts w:asciiTheme="majorHAnsi" w:eastAsia="Gulim" w:hAnsiTheme="majorHAnsi" w:cstheme="majorHAnsi"/>
                <w:color w:val="404040" w:themeColor="text1" w:themeTint="BF"/>
                <w:sz w:val="18"/>
                <w:lang w:eastAsia="ko-KR"/>
              </w:rPr>
              <w:t>서버</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팜의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라이선스</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이동성</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b/>
                <w:color w:val="404040" w:themeColor="text1" w:themeTint="BF"/>
                <w:sz w:val="18"/>
                <w:lang w:eastAsia="ko-KR"/>
              </w:rPr>
              <w:t>없음</w:t>
            </w:r>
          </w:p>
        </w:tc>
        <w:tc>
          <w:tcPr>
            <w:tcW w:w="2523" w:type="pct"/>
            <w:vMerge w:val="restart"/>
          </w:tcPr>
          <w:p w14:paraId="747CCCDA" w14:textId="17733EC7" w:rsidR="007C7A84" w:rsidRPr="001F5789" w:rsidRDefault="007C7A84" w:rsidP="007C7A84">
            <w:pPr>
              <w:spacing w:after="0"/>
              <w:rPr>
                <w:rFonts w:ascii="Arial Narrow" w:eastAsia="Gulim" w:hAnsi="Arial Narrow" w:cstheme="majorHAnsi"/>
                <w:color w:val="404040" w:themeColor="text1" w:themeTint="BF"/>
                <w:sz w:val="18"/>
                <w:lang w:eastAsia="ko-KR"/>
              </w:rPr>
            </w:pPr>
            <w:r w:rsidRPr="001F5789">
              <w:rPr>
                <w:rFonts w:ascii="Arial Narrow" w:eastAsia="Gulim" w:hAnsi="Arial Narrow" w:cstheme="majorHAnsi"/>
                <w:color w:val="404040" w:themeColor="text1" w:themeTint="BF"/>
                <w:sz w:val="18"/>
                <w:lang w:eastAsia="ko-KR"/>
              </w:rPr>
              <w:t>해당</w:t>
            </w:r>
            <w:r w:rsidRPr="001F5789">
              <w:rPr>
                <w:rFonts w:ascii="Arial Narrow" w:eastAsia="Gulim" w:hAnsi="Arial Narrow" w:cstheme="majorHAnsi"/>
                <w:color w:val="404040" w:themeColor="text1" w:themeTint="BF"/>
                <w:sz w:val="18"/>
                <w:lang w:eastAsia="ko-KR"/>
              </w:rPr>
              <w:t xml:space="preserve"> </w:t>
            </w:r>
            <w:r w:rsidRPr="001F5789">
              <w:rPr>
                <w:rFonts w:ascii="Arial Narrow" w:eastAsia="Gulim" w:hAnsi="Arial Narrow" w:cstheme="majorHAnsi"/>
                <w:color w:val="404040" w:themeColor="text1" w:themeTint="BF"/>
                <w:sz w:val="18"/>
                <w:lang w:eastAsia="ko-KR"/>
              </w:rPr>
              <w:t>통지</w:t>
            </w:r>
            <w:r w:rsidRPr="001F5789">
              <w:rPr>
                <w:rFonts w:ascii="Arial Narrow" w:eastAsia="Gulim" w:hAnsi="Arial Narrow" w:cstheme="majorHAnsi"/>
                <w:color w:val="404040" w:themeColor="text1" w:themeTint="BF"/>
                <w:sz w:val="18"/>
                <w:lang w:eastAsia="ko-KR"/>
              </w:rPr>
              <w:t xml:space="preserve"> </w:t>
            </w:r>
            <w:r w:rsidRPr="001F5789">
              <w:rPr>
                <w:rFonts w:ascii="Arial Narrow" w:eastAsia="Gulim" w:hAnsi="Arial Narrow" w:cstheme="majorHAnsi"/>
                <w:color w:val="404040" w:themeColor="text1" w:themeTint="BF"/>
                <w:sz w:val="18"/>
                <w:lang w:eastAsia="ko-KR"/>
              </w:rPr>
              <w:t>참조</w:t>
            </w:r>
            <w:r w:rsidRPr="001F5789">
              <w:rPr>
                <w:rFonts w:ascii="Arial Narrow" w:eastAsia="Gulim" w:hAnsi="Arial Narrow" w:cstheme="majorHAnsi"/>
                <w:color w:val="404040" w:themeColor="text1" w:themeTint="BF"/>
                <w:sz w:val="18"/>
                <w:lang w:eastAsia="ko-KR"/>
              </w:rPr>
              <w:t xml:space="preserve">: </w:t>
            </w:r>
            <w:r w:rsidRPr="001F5789">
              <w:rPr>
                <w:rFonts w:ascii="Arial Narrow" w:eastAsia="Gulim" w:hAnsi="Arial Narrow" w:cstheme="majorHAnsi"/>
                <w:b/>
                <w:color w:val="404040" w:themeColor="text1" w:themeTint="BF"/>
                <w:sz w:val="18"/>
                <w:lang w:eastAsia="ko-KR"/>
              </w:rPr>
              <w:t>사용자</w:t>
            </w:r>
            <w:r w:rsidRPr="001F5789">
              <w:rPr>
                <w:rFonts w:ascii="Arial Narrow" w:eastAsia="Gulim" w:hAnsi="Arial Narrow" w:cstheme="majorHAnsi"/>
                <w:b/>
                <w:color w:val="404040" w:themeColor="text1" w:themeTint="BF"/>
                <w:sz w:val="18"/>
                <w:lang w:eastAsia="ko-KR"/>
              </w:rPr>
              <w:t xml:space="preserve"> </w:t>
            </w:r>
            <w:r w:rsidRPr="001F5789">
              <w:rPr>
                <w:rFonts w:ascii="Arial Narrow" w:eastAsia="Gulim" w:hAnsi="Arial Narrow" w:cstheme="majorHAnsi"/>
                <w:b/>
                <w:color w:val="404040" w:themeColor="text1" w:themeTint="BF"/>
                <w:sz w:val="18"/>
                <w:lang w:eastAsia="ko-KR"/>
              </w:rPr>
              <w:t>동의</w:t>
            </w:r>
            <w:r w:rsidRPr="001F5789">
              <w:rPr>
                <w:rFonts w:ascii="Arial Narrow" w:eastAsia="Gulim" w:hAnsi="Arial Narrow" w:cstheme="majorHAnsi"/>
                <w:b/>
                <w:color w:val="404040" w:themeColor="text1" w:themeTint="BF"/>
                <w:sz w:val="18"/>
                <w:lang w:eastAsia="ko-KR"/>
              </w:rPr>
              <w:t xml:space="preserve"> </w:t>
            </w:r>
            <w:r w:rsidRPr="001F5789">
              <w:rPr>
                <w:rFonts w:ascii="Arial Narrow" w:eastAsia="Gulim" w:hAnsi="Arial Narrow" w:cstheme="majorHAnsi"/>
                <w:b/>
                <w:color w:val="404040" w:themeColor="text1" w:themeTint="BF"/>
                <w:sz w:val="18"/>
                <w:lang w:eastAsia="ko-KR"/>
              </w:rPr>
              <w:t>없이</w:t>
            </w:r>
            <w:r w:rsidRPr="001F5789">
              <w:rPr>
                <w:rFonts w:ascii="Arial Narrow" w:eastAsia="Gulim" w:hAnsi="Arial Narrow" w:cstheme="majorHAnsi"/>
                <w:b/>
                <w:color w:val="404040" w:themeColor="text1" w:themeTint="BF"/>
                <w:sz w:val="18"/>
                <w:lang w:eastAsia="ko-KR"/>
              </w:rPr>
              <w:t xml:space="preserve"> </w:t>
            </w:r>
            <w:r w:rsidRPr="001F5789">
              <w:rPr>
                <w:rFonts w:ascii="Arial Narrow" w:eastAsia="Gulim" w:hAnsi="Arial Narrow" w:cstheme="majorHAnsi"/>
                <w:b/>
                <w:color w:val="404040" w:themeColor="text1" w:themeTint="BF"/>
                <w:sz w:val="18"/>
                <w:lang w:eastAsia="ko-KR"/>
              </w:rPr>
              <w:t>설치된</w:t>
            </w:r>
            <w:r w:rsidRPr="001F5789">
              <w:rPr>
                <w:rFonts w:ascii="Arial Narrow" w:eastAsia="Gulim" w:hAnsi="Arial Narrow" w:cstheme="majorHAnsi"/>
                <w:b/>
                <w:color w:val="404040" w:themeColor="text1" w:themeTint="BF"/>
                <w:sz w:val="18"/>
                <w:lang w:eastAsia="ko-KR"/>
              </w:rPr>
              <w:t xml:space="preserve"> </w:t>
            </w:r>
            <w:r w:rsidRPr="001F5789">
              <w:rPr>
                <w:rFonts w:ascii="Arial Narrow" w:eastAsia="Gulim" w:hAnsi="Arial Narrow" w:cstheme="majorHAnsi"/>
                <w:b/>
                <w:color w:val="404040" w:themeColor="text1" w:themeTint="BF"/>
                <w:sz w:val="18"/>
                <w:lang w:eastAsia="ko-KR"/>
              </w:rPr>
              <w:t>소프트웨어</w:t>
            </w:r>
            <w:r w:rsidRPr="001F5789">
              <w:rPr>
                <w:rFonts w:ascii="Arial Narrow" w:eastAsia="Gulim" w:hAnsi="Arial Narrow" w:cstheme="majorHAnsi"/>
                <w:b/>
                <w:color w:val="404040" w:themeColor="text1" w:themeTint="BF"/>
                <w:sz w:val="18"/>
                <w:lang w:eastAsia="ko-KR"/>
              </w:rPr>
              <w:t xml:space="preserve">, MPEG-4, </w:t>
            </w:r>
            <w:r w:rsidR="001F5789">
              <w:rPr>
                <w:rFonts w:ascii="Arial Narrow" w:eastAsia="Gulim" w:hAnsi="Arial Narrow" w:cstheme="majorHAnsi"/>
                <w:b/>
                <w:color w:val="404040" w:themeColor="text1" w:themeTint="BF"/>
                <w:sz w:val="18"/>
                <w:lang w:eastAsia="ko-KR"/>
              </w:rPr>
              <w:br/>
            </w:r>
            <w:r w:rsidRPr="001F5789">
              <w:rPr>
                <w:rFonts w:ascii="Arial Narrow" w:eastAsia="Gulim" w:hAnsi="Arial Narrow" w:cstheme="majorHAnsi"/>
                <w:b/>
                <w:color w:val="404040" w:themeColor="text1" w:themeTint="BF"/>
                <w:sz w:val="18"/>
                <w:lang w:eastAsia="ko-KR"/>
              </w:rPr>
              <w:t>VC-1</w:t>
            </w:r>
            <w:r w:rsidRPr="001F5789">
              <w:rPr>
                <w:rFonts w:ascii="Arial Narrow" w:eastAsia="Gulim" w:hAnsi="Arial Narrow" w:cstheme="majorHAnsi"/>
                <w:i/>
                <w:color w:val="404040" w:themeColor="text1" w:themeTint="BF"/>
                <w:sz w:val="18"/>
                <w:lang w:eastAsia="ko-KR"/>
              </w:rPr>
              <w:t>(</w:t>
            </w:r>
            <w:hyperlink w:anchor="Appendix2" w:history="1">
              <w:r w:rsidRPr="001F5789">
                <w:rPr>
                  <w:rFonts w:ascii="Arial Narrow" w:eastAsia="Gulim" w:hAnsi="Arial Narrow" w:cstheme="majorHAnsi"/>
                  <w:i/>
                  <w:color w:val="00467F"/>
                  <w:sz w:val="18"/>
                  <w:u w:val="single"/>
                  <w:lang w:eastAsia="ko-KR"/>
                </w:rPr>
                <w:t>부록</w:t>
              </w:r>
              <w:r w:rsidRPr="001F5789">
                <w:rPr>
                  <w:rFonts w:ascii="Arial Narrow" w:eastAsia="Gulim" w:hAnsi="Arial Narrow" w:cstheme="majorHAnsi"/>
                  <w:i/>
                  <w:color w:val="00467F"/>
                  <w:sz w:val="18"/>
                  <w:u w:val="single"/>
                  <w:lang w:eastAsia="ko-KR"/>
                </w:rPr>
                <w:t xml:space="preserve"> 2</w:t>
              </w:r>
            </w:hyperlink>
            <w:r w:rsidRPr="001F5789">
              <w:rPr>
                <w:rFonts w:ascii="Arial Narrow" w:eastAsia="Gulim" w:hAnsi="Arial Narrow" w:cstheme="majorHAnsi"/>
                <w:i/>
                <w:color w:val="404040" w:themeColor="text1" w:themeTint="BF"/>
                <w:sz w:val="18"/>
                <w:lang w:eastAsia="ko-KR"/>
              </w:rPr>
              <w:t xml:space="preserve"> </w:t>
            </w:r>
            <w:r w:rsidRPr="001F5789">
              <w:rPr>
                <w:rFonts w:ascii="Arial Narrow" w:eastAsia="Gulim" w:hAnsi="Arial Narrow" w:cstheme="majorHAnsi"/>
                <w:i/>
                <w:color w:val="404040" w:themeColor="text1" w:themeTint="BF"/>
                <w:sz w:val="18"/>
                <w:lang w:eastAsia="ko-KR"/>
              </w:rPr>
              <w:t>참조</w:t>
            </w:r>
            <w:r w:rsidRPr="001F5789">
              <w:rPr>
                <w:rFonts w:ascii="Arial Narrow" w:eastAsia="Gulim" w:hAnsi="Arial Narrow" w:cstheme="majorHAnsi"/>
                <w:i/>
                <w:color w:val="404040" w:themeColor="text1" w:themeTint="BF"/>
                <w:sz w:val="18"/>
                <w:lang w:eastAsia="ko-KR"/>
              </w:rPr>
              <w:t>)</w:t>
            </w:r>
          </w:p>
        </w:tc>
      </w:tr>
      <w:tr w:rsidR="007C7A84" w:rsidRPr="00E43BFB" w14:paraId="69FFC46A" w14:textId="77777777" w:rsidTr="007C7A84">
        <w:trPr>
          <w:trHeight w:val="68"/>
        </w:trPr>
        <w:tc>
          <w:tcPr>
            <w:tcW w:w="2477" w:type="pct"/>
          </w:tcPr>
          <w:p w14:paraId="0BB0C835" w14:textId="036C9068" w:rsidR="007C7A84" w:rsidRPr="001F5789" w:rsidRDefault="007C7A84" w:rsidP="00AE7BEF">
            <w:pPr>
              <w:spacing w:after="0"/>
              <w:rPr>
                <w:rFonts w:ascii="Arial Narrow" w:eastAsia="Gulim" w:hAnsi="Arial Narrow" w:cstheme="majorHAnsi"/>
                <w:color w:val="404040" w:themeColor="text1" w:themeTint="BF"/>
                <w:sz w:val="18"/>
                <w:lang w:eastAsia="ko-KR"/>
              </w:rPr>
            </w:pPr>
            <w:r w:rsidRPr="001F5789">
              <w:rPr>
                <w:rFonts w:ascii="Arial Narrow" w:eastAsia="Gulim" w:hAnsi="Arial Narrow" w:cstheme="majorHAnsi"/>
                <w:color w:val="404040" w:themeColor="text1" w:themeTint="BF"/>
                <w:sz w:val="18"/>
                <w:lang w:eastAsia="ko-KR"/>
              </w:rPr>
              <w:t>클라이언트</w:t>
            </w:r>
            <w:r w:rsidRPr="001F5789">
              <w:rPr>
                <w:rFonts w:ascii="Arial Narrow" w:eastAsia="Gulim" w:hAnsi="Arial Narrow" w:cstheme="majorHAnsi"/>
                <w:color w:val="404040" w:themeColor="text1" w:themeTint="BF"/>
                <w:sz w:val="18"/>
                <w:lang w:eastAsia="ko-KR"/>
              </w:rPr>
              <w:t>/</w:t>
            </w:r>
            <w:r w:rsidRPr="001F5789">
              <w:rPr>
                <w:rFonts w:ascii="Arial Narrow" w:eastAsia="Gulim" w:hAnsi="Arial Narrow" w:cstheme="majorHAnsi"/>
                <w:color w:val="404040" w:themeColor="text1" w:themeTint="BF"/>
                <w:sz w:val="18"/>
                <w:lang w:eastAsia="ko-KR"/>
              </w:rPr>
              <w:t>추가</w:t>
            </w:r>
            <w:r w:rsidRPr="001F5789">
              <w:rPr>
                <w:rFonts w:ascii="Arial Narrow" w:eastAsia="Gulim" w:hAnsi="Arial Narrow" w:cstheme="majorHAnsi"/>
                <w:color w:val="404040" w:themeColor="text1" w:themeTint="BF"/>
                <w:sz w:val="18"/>
                <w:lang w:eastAsia="ko-KR"/>
              </w:rPr>
              <w:t xml:space="preserve"> </w:t>
            </w:r>
            <w:r w:rsidRPr="001F5789">
              <w:rPr>
                <w:rFonts w:ascii="Arial Narrow" w:eastAsia="Gulim" w:hAnsi="Arial Narrow" w:cstheme="majorHAnsi"/>
                <w:color w:val="404040" w:themeColor="text1" w:themeTint="BF"/>
                <w:sz w:val="18"/>
                <w:lang w:eastAsia="ko-KR"/>
              </w:rPr>
              <w:t>소프트웨어</w:t>
            </w:r>
            <w:r w:rsidRPr="001F5789">
              <w:rPr>
                <w:rFonts w:ascii="Arial Narrow" w:eastAsia="Gulim" w:hAnsi="Arial Narrow" w:cstheme="majorHAnsi"/>
                <w:color w:val="404040" w:themeColor="text1" w:themeTint="BF"/>
                <w:sz w:val="18"/>
                <w:lang w:eastAsia="ko-KR"/>
              </w:rPr>
              <w:t xml:space="preserve">: </w:t>
            </w:r>
            <w:r w:rsidRPr="001F5789">
              <w:rPr>
                <w:rFonts w:ascii="Arial Narrow" w:eastAsia="Gulim" w:hAnsi="Arial Narrow" w:cstheme="majorHAnsi"/>
                <w:b/>
                <w:color w:val="404040" w:themeColor="text1" w:themeTint="BF"/>
                <w:sz w:val="18"/>
                <w:lang w:eastAsia="ko-KR"/>
              </w:rPr>
              <w:t>있음</w:t>
            </w:r>
            <w:r w:rsidRPr="001F5789">
              <w:rPr>
                <w:rFonts w:ascii="Arial Narrow" w:eastAsia="Gulim" w:hAnsi="Arial Narrow" w:cstheme="majorHAnsi"/>
                <w:i/>
                <w:color w:val="404040" w:themeColor="text1" w:themeTint="BF"/>
                <w:sz w:val="18"/>
                <w:lang w:eastAsia="ko-KR"/>
              </w:rPr>
              <w:t>(</w:t>
            </w:r>
            <w:hyperlink w:anchor="Appendix1" w:history="1">
              <w:r w:rsidRPr="001F5789">
                <w:rPr>
                  <w:rFonts w:ascii="Arial Narrow" w:eastAsia="Gulim" w:hAnsi="Arial Narrow" w:cstheme="majorHAnsi"/>
                  <w:i/>
                  <w:color w:val="00467F"/>
                  <w:sz w:val="18"/>
                  <w:u w:val="single"/>
                  <w:lang w:eastAsia="ko-KR"/>
                </w:rPr>
                <w:t>부록</w:t>
              </w:r>
              <w:r w:rsidRPr="001F5789">
                <w:rPr>
                  <w:rFonts w:ascii="Arial Narrow" w:eastAsia="Gulim" w:hAnsi="Arial Narrow" w:cstheme="majorHAnsi"/>
                  <w:i/>
                  <w:color w:val="00467F"/>
                  <w:sz w:val="18"/>
                  <w:u w:val="single"/>
                  <w:lang w:eastAsia="ko-KR"/>
                </w:rPr>
                <w:t xml:space="preserve"> 1</w:t>
              </w:r>
            </w:hyperlink>
            <w:r w:rsidRPr="001F5789">
              <w:rPr>
                <w:rFonts w:ascii="Arial Narrow" w:eastAsia="Gulim" w:hAnsi="Arial Narrow" w:cstheme="majorHAnsi"/>
                <w:i/>
                <w:color w:val="404040" w:themeColor="text1" w:themeTint="BF"/>
                <w:sz w:val="18"/>
                <w:lang w:eastAsia="ko-KR"/>
              </w:rPr>
              <w:t xml:space="preserve"> </w:t>
            </w:r>
            <w:r w:rsidRPr="001F5789">
              <w:rPr>
                <w:rFonts w:ascii="Arial Narrow" w:eastAsia="Gulim" w:hAnsi="Arial Narrow" w:cstheme="majorHAnsi"/>
                <w:i/>
                <w:color w:val="404040" w:themeColor="text1" w:themeTint="BF"/>
                <w:sz w:val="18"/>
                <w:lang w:eastAsia="ko-KR"/>
              </w:rPr>
              <w:t>참조</w:t>
            </w:r>
            <w:r w:rsidRPr="001F5789">
              <w:rPr>
                <w:rFonts w:ascii="Arial Narrow" w:eastAsia="Gulim" w:hAnsi="Arial Narrow" w:cstheme="majorHAnsi"/>
                <w:i/>
                <w:color w:val="404040" w:themeColor="text1" w:themeTint="BF"/>
                <w:sz w:val="18"/>
                <w:lang w:eastAsia="ko-KR"/>
              </w:rPr>
              <w:t>)</w:t>
            </w:r>
          </w:p>
        </w:tc>
        <w:tc>
          <w:tcPr>
            <w:tcW w:w="2523" w:type="pct"/>
            <w:vMerge/>
          </w:tcPr>
          <w:p w14:paraId="17FD42FE" w14:textId="77777777" w:rsidR="007C7A84" w:rsidRPr="00E43BFB" w:rsidRDefault="007C7A84" w:rsidP="00AE7BEF">
            <w:pPr>
              <w:spacing w:after="0"/>
              <w:rPr>
                <w:rFonts w:asciiTheme="majorHAnsi" w:eastAsia="Gulim" w:hAnsiTheme="majorHAnsi" w:cstheme="majorHAnsi"/>
                <w:color w:val="404040" w:themeColor="text1" w:themeTint="BF"/>
                <w:sz w:val="18"/>
                <w:lang w:eastAsia="ko-KR"/>
              </w:rPr>
            </w:pPr>
          </w:p>
        </w:tc>
      </w:tr>
    </w:tbl>
    <w:p w14:paraId="141F14EA" w14:textId="77777777" w:rsidR="000A570B" w:rsidRPr="00E43BFB" w:rsidRDefault="000A570B" w:rsidP="000A570B">
      <w:pPr>
        <w:pStyle w:val="PURADDITIONALTERMSHEADERMB"/>
        <w:rPr>
          <w:rFonts w:asciiTheme="majorHAnsi" w:eastAsia="Gulim" w:hAnsiTheme="majorHAnsi" w:cstheme="majorHAnsi"/>
          <w:lang w:eastAsia="ko-KR"/>
        </w:rPr>
      </w:pP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w:t>
      </w:r>
    </w:p>
    <w:p w14:paraId="077218E6" w14:textId="77777777"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p>
    <w:p w14:paraId="3F31D266" w14:textId="77777777"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아래의</w:t>
      </w:r>
      <w:r w:rsidRPr="00E43BFB">
        <w:rPr>
          <w:rFonts w:asciiTheme="majorHAnsi" w:eastAsia="Gulim" w:hAnsiTheme="majorHAnsi" w:cstheme="majorHAnsi"/>
          <w:lang w:eastAsia="ko-KR"/>
        </w:rPr>
        <w:t xml:space="preserve"> i)</w:t>
      </w:r>
      <w:r w:rsidRPr="00E43BFB">
        <w:rPr>
          <w:rFonts w:asciiTheme="majorHAnsi" w:eastAsia="Gulim" w:hAnsiTheme="majorHAnsi" w:cstheme="majorHAnsi"/>
          <w:lang w:eastAsia="ko-KR"/>
        </w:rPr>
        <w:t>과</w:t>
      </w:r>
      <w:r w:rsidRPr="00E43BFB">
        <w:rPr>
          <w:rFonts w:asciiTheme="majorHAnsi" w:eastAsia="Gulim" w:hAnsiTheme="majorHAnsi" w:cstheme="majorHAnsi"/>
          <w:lang w:eastAsia="ko-KR"/>
        </w:rPr>
        <w:t xml:space="preserve"> ii)</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같습니다</w:t>
      </w:r>
      <w:r w:rsidRPr="00E43BFB">
        <w:rPr>
          <w:rFonts w:asciiTheme="majorHAnsi" w:eastAsia="Gulim" w:hAnsiTheme="majorHAnsi" w:cstheme="majorHAnsi"/>
          <w:lang w:eastAsia="ko-KR"/>
        </w:rPr>
        <w:t>.</w:t>
      </w:r>
    </w:p>
    <w:p w14:paraId="75615849" w14:textId="278DD5E3"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i) </w:t>
      </w:r>
      <w:r w:rsidRPr="00E43BFB">
        <w:rPr>
          <w:rFonts w:asciiTheme="majorHAnsi" w:eastAsia="Gulim" w:hAnsiTheme="majorHAnsi" w:cstheme="majorHAnsi"/>
          <w:lang w:eastAsia="ko-KR"/>
        </w:rPr>
        <w:t>서버의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그러면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시점에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3284E26E" w14:textId="04761B99" w:rsidR="000A570B" w:rsidRPr="00E43BFB" w:rsidRDefault="000A570B" w:rsidP="000C1827">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하나의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w:t>
      </w:r>
    </w:p>
    <w:p w14:paraId="2EEF5DD2" w14:textId="77777777" w:rsidR="000A570B" w:rsidRPr="00E43BFB" w:rsidRDefault="000A570B" w:rsidP="000C1827">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단일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w:t>
      </w:r>
    </w:p>
    <w:p w14:paraId="2FEEFC2F" w14:textId="2F0A8C98"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용도로만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7E4D6811" w14:textId="77777777" w:rsidR="000A570B" w:rsidRPr="00E43BFB" w:rsidRDefault="000A570B" w:rsidP="000C1827">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p>
    <w:p w14:paraId="7A9E61F0" w14:textId="77777777" w:rsidR="000A570B" w:rsidRPr="00E43BFB" w:rsidRDefault="000A570B" w:rsidP="000C1827">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p>
    <w:p w14:paraId="29202781" w14:textId="77777777" w:rsidR="000A570B" w:rsidRPr="00E43BFB" w:rsidRDefault="000A570B" w:rsidP="000C1827">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p>
    <w:p w14:paraId="51984851" w14:textId="37DCB01F" w:rsidR="000A570B" w:rsidRPr="00E43BFB" w:rsidRDefault="000A570B" w:rsidP="000040BD">
      <w:pPr>
        <w:pStyle w:val="PURBody-Indented"/>
        <w:ind w:left="459" w:hanging="189"/>
        <w:rPr>
          <w:rFonts w:asciiTheme="majorHAnsi" w:eastAsia="Gulim" w:hAnsiTheme="majorHAnsi" w:cstheme="majorHAnsi"/>
          <w:lang w:eastAsia="ko-KR"/>
        </w:rPr>
      </w:pPr>
      <w:r w:rsidRPr="00E43BFB">
        <w:rPr>
          <w:rFonts w:asciiTheme="majorHAnsi" w:eastAsia="Gulim" w:hAnsiTheme="majorHAnsi" w:cstheme="majorHAnsi"/>
          <w:lang w:eastAsia="ko-KR"/>
        </w:rPr>
        <w:t xml:space="preserve">ii)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실행하려면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각각에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Cs/>
          <w:lang w:eastAsia="ko-KR"/>
        </w:rPr>
        <w:t>라이선스</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필요합니다</w:t>
      </w:r>
      <w:r w:rsidRPr="00E43BFB">
        <w:rPr>
          <w:rFonts w:asciiTheme="majorHAnsi" w:eastAsia="Gulim" w:hAnsiTheme="majorHAnsi" w:cstheme="majorHAnsi"/>
          <w:lang w:eastAsia="ko-KR"/>
        </w:rPr>
        <w:t>.</w:t>
      </w:r>
    </w:p>
    <w:p w14:paraId="30C04DAA" w14:textId="015BEF8E" w:rsidR="00F5573B" w:rsidRPr="00E43BFB" w:rsidRDefault="00156FC7" w:rsidP="000040BD">
      <w:pPr>
        <w:pStyle w:val="PURBody-Indented"/>
        <w:ind w:left="495" w:hanging="225"/>
        <w:rPr>
          <w:rFonts w:asciiTheme="majorHAnsi" w:eastAsia="Gulim" w:hAnsiTheme="majorHAnsi" w:cstheme="majorHAnsi"/>
          <w:lang w:eastAsia="ko-KR"/>
        </w:rPr>
      </w:pPr>
      <w:r w:rsidRPr="00E43BFB">
        <w:rPr>
          <w:rFonts w:asciiTheme="majorHAnsi" w:eastAsia="Gulim" w:hAnsiTheme="majorHAnsi" w:cstheme="majorHAnsi"/>
          <w:lang w:eastAsia="ko-KR"/>
        </w:rPr>
        <w:t xml:space="preserve">iii)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관계없이</w:t>
      </w:r>
      <w:r w:rsidRPr="00E43BFB">
        <w:rPr>
          <w:rFonts w:asciiTheme="majorHAnsi" w:eastAsia="Gulim" w:hAnsiTheme="majorHAnsi" w:cstheme="majorHAnsi"/>
          <w:lang w:eastAsia="ko-KR"/>
        </w:rPr>
        <w:t xml:space="preserve"> Standard </w:t>
      </w:r>
      <w:r w:rsidRPr="00E43BFB">
        <w:rPr>
          <w:rFonts w:asciiTheme="majorHAnsi" w:eastAsia="Gulim" w:hAnsiTheme="majorHAnsi" w:cstheme="majorHAnsi"/>
          <w:lang w:eastAsia="ko-KR"/>
        </w:rPr>
        <w:t>대신</w:t>
      </w:r>
      <w:r w:rsidRPr="00E43BFB">
        <w:rPr>
          <w:rFonts w:asciiTheme="majorHAnsi" w:eastAsia="Gulim" w:hAnsiTheme="majorHAnsi" w:cstheme="majorHAnsi"/>
          <w:lang w:eastAsia="ko-KR"/>
        </w:rPr>
        <w:t xml:space="preserve"> Web, Standard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Enterprise(</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5A1B3E11" w14:textId="5D127292"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p>
    <w:p w14:paraId="6228E891" w14:textId="0C2AB733"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최대</w:t>
      </w:r>
      <w:r w:rsidRPr="00E43BFB">
        <w:rPr>
          <w:rFonts w:asciiTheme="majorHAnsi" w:eastAsia="Gulim" w:hAnsiTheme="majorHAnsi" w:cstheme="majorHAnsi"/>
          <w:lang w:eastAsia="ko-KR"/>
        </w:rPr>
        <w:t xml:space="preserve"> 2</w:t>
      </w:r>
      <w:r w:rsidRPr="00E43BFB">
        <w:rPr>
          <w:rFonts w:asciiTheme="majorHAnsi" w:eastAsia="Gulim" w:hAnsiTheme="majorHAnsi" w:cstheme="majorHAnsi"/>
          <w:lang w:eastAsia="ko-KR"/>
        </w:rPr>
        <w:t>명의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그래픽</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인터페이스를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간접적으로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호스팅할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(Windows Server 2012 R2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사용자에게는</w:t>
      </w:r>
      <w:r w:rsidRPr="00E43BFB">
        <w:rPr>
          <w:rFonts w:asciiTheme="majorHAnsi" w:eastAsia="Gulim" w:hAnsiTheme="majorHAnsi" w:cstheme="majorHAnsi"/>
          <w:lang w:eastAsia="ko-KR"/>
        </w:rPr>
        <w:t xml:space="preserve"> Windows Server 2012 R2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566EED13" w14:textId="77777777" w:rsidR="000A570B" w:rsidRPr="00E43BFB" w:rsidRDefault="000A570B" w:rsidP="000A570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w:t>
      </w:r>
    </w:p>
    <w:p w14:paraId="7889C90A" w14:textId="44886C77" w:rsidR="000A570B" w:rsidRPr="00E43BFB" w:rsidRDefault="000A570B"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내부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데이터베이스라는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달리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36AA6546" w14:textId="3DF3C908" w:rsidR="00CE4119" w:rsidRPr="00E43BFB" w:rsidRDefault="00CE4119" w:rsidP="00CE4119">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lastRenderedPageBreak/>
        <w:t xml:space="preserve">Windows Server 2012 R2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p>
    <w:p w14:paraId="5C07C7D1" w14:textId="45B0EE8F" w:rsidR="007E7798" w:rsidRPr="00E43BFB" w:rsidRDefault="007E7798" w:rsidP="007E7798">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Windows Server 2012 R2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간접적으로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Windows Server 2012 R2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설명은</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2115DC78" w14:textId="5F5694DC" w:rsidR="0009114F" w:rsidRPr="00E43BFB" w:rsidRDefault="00CE4119" w:rsidP="007E7798">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또한</w:t>
      </w:r>
      <w:r w:rsidRPr="00E43BFB">
        <w:rPr>
          <w:rFonts w:asciiTheme="majorHAnsi" w:eastAsia="Gulim" w:hAnsiTheme="majorHAnsi" w:cstheme="majorHAnsi"/>
          <w:lang w:eastAsia="ko-KR"/>
        </w:rPr>
        <w:t xml:space="preserve"> Windows Server 2012 R2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그래픽</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인터페이스를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Windows Server 2012 R2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Windows Server 2012 R2</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간접적으로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대해서는</w:t>
      </w:r>
      <w:r w:rsidRPr="00E43BFB">
        <w:rPr>
          <w:rFonts w:asciiTheme="majorHAnsi" w:eastAsia="Gulim" w:hAnsiTheme="majorHAnsi" w:cstheme="majorHAnsi"/>
          <w:lang w:eastAsia="ko-KR"/>
        </w:rPr>
        <w:t xml:space="preserve"> Windows Server 2012 R2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41FBFCA8" w14:textId="1C9963AA" w:rsidR="00CE4119" w:rsidRPr="00E43BFB" w:rsidRDefault="0009114F" w:rsidP="00CE4119">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서비스로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데스크톱은</w:t>
      </w:r>
      <w:r w:rsidRPr="00E43BFB">
        <w:rPr>
          <w:rFonts w:asciiTheme="majorHAnsi" w:eastAsia="Gulim" w:hAnsiTheme="majorHAnsi" w:cstheme="majorHAnsi"/>
          <w:lang w:eastAsia="ko-KR"/>
        </w:rPr>
        <w:t xml:space="preserve"> Windows Server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RDS(</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SPLA</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지원됩니다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유형의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제공하려면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인프라가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사용된다는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점을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마케팅</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자료에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분명히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그래픽</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인터페이스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7B1884C8" w14:textId="4C740083" w:rsidR="00CE4119" w:rsidRPr="00E43BFB" w:rsidRDefault="00CE4119" w:rsidP="00CE4119">
      <w:pPr>
        <w:pStyle w:val="PURBlueStrong"/>
        <w:rPr>
          <w:rFonts w:asciiTheme="majorHAnsi" w:eastAsia="Gulim" w:hAnsiTheme="majorHAnsi" w:cstheme="majorHAnsi"/>
        </w:rPr>
      </w:pPr>
      <w:r w:rsidRPr="00E43BFB">
        <w:rPr>
          <w:rFonts w:asciiTheme="majorHAnsi" w:eastAsia="Gulim" w:hAnsiTheme="majorHAnsi" w:cstheme="majorHAnsi"/>
        </w:rPr>
        <w:t>Windows Server 2012 R2 Active Directory Rights Management Services</w:t>
      </w:r>
    </w:p>
    <w:p w14:paraId="76AADEFE" w14:textId="7ADF4254" w:rsidR="00CE4119" w:rsidRPr="00E43BFB" w:rsidRDefault="00CE4119" w:rsidP="00CE4119">
      <w:pPr>
        <w:pStyle w:val="PURBody-Indented"/>
        <w:rPr>
          <w:rFonts w:asciiTheme="majorHAnsi" w:eastAsia="Gulim" w:hAnsiTheme="majorHAnsi" w:cstheme="majorHAnsi"/>
          <w:lang w:eastAsia="ko-KR"/>
        </w:rPr>
      </w:pPr>
      <w:r w:rsidRPr="00E43BFB">
        <w:rPr>
          <w:rFonts w:asciiTheme="majorHAnsi" w:eastAsia="Gulim" w:hAnsiTheme="majorHAnsi" w:cstheme="majorHAnsi"/>
        </w:rPr>
        <w:t xml:space="preserve">Windows Server 2012 R2 Active Directory Rights Management Services </w:t>
      </w:r>
      <w:r w:rsidRPr="00E43BFB">
        <w:rPr>
          <w:rFonts w:asciiTheme="majorHAnsi" w:eastAsia="Gulim" w:hAnsiTheme="majorHAnsi" w:cstheme="majorHAnsi"/>
        </w:rPr>
        <w:t>기능에</w:t>
      </w:r>
      <w:r w:rsidRPr="00E43BFB">
        <w:rPr>
          <w:rFonts w:asciiTheme="majorHAnsi" w:eastAsia="Gulim" w:hAnsiTheme="majorHAnsi" w:cstheme="majorHAnsi"/>
        </w:rPr>
        <w:t xml:space="preserve"> </w:t>
      </w:r>
      <w:r w:rsidRPr="00E43BFB">
        <w:rPr>
          <w:rFonts w:asciiTheme="majorHAnsi" w:eastAsia="Gulim" w:hAnsiTheme="majorHAnsi" w:cstheme="majorHAnsi"/>
        </w:rPr>
        <w:t>직접</w:t>
      </w:r>
      <w:r w:rsidRPr="00E43BFB">
        <w:rPr>
          <w:rFonts w:asciiTheme="majorHAnsi" w:eastAsia="Gulim" w:hAnsiTheme="majorHAnsi" w:cstheme="majorHAnsi"/>
        </w:rPr>
        <w:t xml:space="preserve"> </w:t>
      </w:r>
      <w:r w:rsidRPr="00E43BFB">
        <w:rPr>
          <w:rFonts w:asciiTheme="majorHAnsi" w:eastAsia="Gulim" w:hAnsiTheme="majorHAnsi" w:cstheme="majorHAnsi"/>
        </w:rPr>
        <w:t>또는</w:t>
      </w:r>
      <w:r w:rsidRPr="00E43BFB">
        <w:rPr>
          <w:rFonts w:asciiTheme="majorHAnsi" w:eastAsia="Gulim" w:hAnsiTheme="majorHAnsi" w:cstheme="majorHAnsi"/>
        </w:rPr>
        <w:t xml:space="preserve"> </w:t>
      </w:r>
      <w:r w:rsidRPr="00E43BFB">
        <w:rPr>
          <w:rFonts w:asciiTheme="majorHAnsi" w:eastAsia="Gulim" w:hAnsiTheme="majorHAnsi" w:cstheme="majorHAnsi"/>
        </w:rPr>
        <w:t>간접적으로</w:t>
      </w:r>
      <w:r w:rsidRPr="00E43BFB">
        <w:rPr>
          <w:rFonts w:asciiTheme="majorHAnsi" w:eastAsia="Gulim" w:hAnsiTheme="majorHAnsi" w:cstheme="majorHAnsi"/>
        </w:rPr>
        <w:t xml:space="preserve"> </w:t>
      </w:r>
      <w:r w:rsidRPr="00E43BFB">
        <w:rPr>
          <w:rFonts w:asciiTheme="majorHAnsi" w:eastAsia="Gulim" w:hAnsiTheme="majorHAnsi" w:cstheme="majorHAnsi"/>
        </w:rPr>
        <w:t>액세스할</w:t>
      </w:r>
      <w:r w:rsidRPr="00E43BFB">
        <w:rPr>
          <w:rFonts w:asciiTheme="majorHAnsi" w:eastAsia="Gulim" w:hAnsiTheme="majorHAnsi" w:cstheme="majorHAnsi"/>
        </w:rPr>
        <w:t xml:space="preserve"> </w:t>
      </w:r>
      <w:r w:rsidRPr="00E43BFB">
        <w:rPr>
          <w:rFonts w:asciiTheme="majorHAnsi" w:eastAsia="Gulim" w:hAnsiTheme="majorHAnsi" w:cstheme="majorHAnsi"/>
        </w:rPr>
        <w:t>수</w:t>
      </w:r>
      <w:r w:rsidRPr="00E43BFB">
        <w:rPr>
          <w:rFonts w:asciiTheme="majorHAnsi" w:eastAsia="Gulim" w:hAnsiTheme="majorHAnsi" w:cstheme="majorHAnsi"/>
        </w:rPr>
        <w:t xml:space="preserve"> </w:t>
      </w:r>
      <w:r w:rsidRPr="00E43BFB">
        <w:rPr>
          <w:rFonts w:asciiTheme="majorHAnsi" w:eastAsia="Gulim" w:hAnsiTheme="majorHAnsi" w:cstheme="majorHAnsi"/>
        </w:rPr>
        <w:t>있는</w:t>
      </w:r>
      <w:r w:rsidRPr="00E43BFB">
        <w:rPr>
          <w:rFonts w:asciiTheme="majorHAnsi" w:eastAsia="Gulim" w:hAnsiTheme="majorHAnsi" w:cstheme="majorHAnsi"/>
        </w:rPr>
        <w:t xml:space="preserve"> </w:t>
      </w:r>
      <w:r w:rsidRPr="00E43BFB">
        <w:rPr>
          <w:rFonts w:asciiTheme="majorHAnsi" w:eastAsia="Gulim" w:hAnsiTheme="majorHAnsi" w:cstheme="majorHAnsi"/>
        </w:rPr>
        <w:t>각</w:t>
      </w:r>
      <w:r w:rsidRPr="00E43BFB">
        <w:rPr>
          <w:rFonts w:asciiTheme="majorHAnsi" w:eastAsia="Gulim" w:hAnsiTheme="majorHAnsi" w:cstheme="majorHAnsi"/>
        </w:rPr>
        <w:t xml:space="preserve"> </w:t>
      </w:r>
      <w:r w:rsidRPr="00E43BFB">
        <w:rPr>
          <w:rFonts w:asciiTheme="majorHAnsi" w:eastAsia="Gulim" w:hAnsiTheme="majorHAnsi" w:cstheme="majorHAnsi"/>
        </w:rPr>
        <w:t>사용자에</w:t>
      </w:r>
      <w:r w:rsidRPr="00E43BFB">
        <w:rPr>
          <w:rFonts w:asciiTheme="majorHAnsi" w:eastAsia="Gulim" w:hAnsiTheme="majorHAnsi" w:cstheme="majorHAnsi"/>
        </w:rPr>
        <w:t xml:space="preserve"> </w:t>
      </w:r>
      <w:r w:rsidRPr="00E43BFB">
        <w:rPr>
          <w:rFonts w:asciiTheme="majorHAnsi" w:eastAsia="Gulim" w:hAnsiTheme="majorHAnsi" w:cstheme="majorHAnsi"/>
        </w:rPr>
        <w:t>대해</w:t>
      </w:r>
      <w:r w:rsidRPr="00E43BFB">
        <w:rPr>
          <w:rFonts w:asciiTheme="majorHAnsi" w:eastAsia="Gulim" w:hAnsiTheme="majorHAnsi" w:cstheme="majorHAnsi"/>
        </w:rPr>
        <w:t xml:space="preserve"> Windows Server 2012 R2 Active Directory Rights Management Services SAL</w:t>
      </w:r>
      <w:r w:rsidRPr="00E43BFB">
        <w:rPr>
          <w:rFonts w:asciiTheme="majorHAnsi" w:eastAsia="Gulim" w:hAnsiTheme="majorHAnsi" w:cstheme="majorHAnsi"/>
        </w:rPr>
        <w:t>을</w:t>
      </w:r>
      <w:r w:rsidRPr="00E43BFB">
        <w:rPr>
          <w:rFonts w:asciiTheme="majorHAnsi" w:eastAsia="Gulim" w:hAnsiTheme="majorHAnsi" w:cstheme="majorHAnsi"/>
        </w:rPr>
        <w:t xml:space="preserve"> </w:t>
      </w:r>
      <w:r w:rsidRPr="00E43BFB">
        <w:rPr>
          <w:rFonts w:asciiTheme="majorHAnsi" w:eastAsia="Gulim" w:hAnsiTheme="majorHAnsi" w:cstheme="majorHAnsi"/>
        </w:rPr>
        <w:t>취득해야</w:t>
      </w:r>
      <w:r w:rsidRPr="00E43BFB">
        <w:rPr>
          <w:rFonts w:asciiTheme="majorHAnsi" w:eastAsia="Gulim" w:hAnsiTheme="majorHAnsi" w:cstheme="majorHAnsi"/>
        </w:rPr>
        <w:t xml:space="preserve"> </w:t>
      </w:r>
      <w:r w:rsidRPr="00E43BFB">
        <w:rPr>
          <w:rFonts w:asciiTheme="majorHAnsi" w:eastAsia="Gulim" w:hAnsiTheme="majorHAnsi" w:cstheme="majorHAnsi"/>
        </w:rPr>
        <w:t>합니다</w:t>
      </w:r>
      <w:r w:rsidRPr="00E43BFB">
        <w:rPr>
          <w:rFonts w:asciiTheme="majorHAnsi" w:eastAsia="Gulim" w:hAnsiTheme="majorHAnsi" w:cstheme="majorHAnsi"/>
        </w:rPr>
        <w:t xml:space="preserve">. </w:t>
      </w:r>
      <w:r w:rsidRPr="00E43BFB">
        <w:rPr>
          <w:rFonts w:asciiTheme="majorHAnsi" w:eastAsia="Gulim" w:hAnsiTheme="majorHAnsi" w:cstheme="majorHAnsi"/>
          <w:lang w:eastAsia="ko-KR"/>
        </w:rPr>
        <w:t xml:space="preserve">SAL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설명은</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1439BDAC" w14:textId="1135635C" w:rsidR="00CE4119" w:rsidRPr="00E43BFB" w:rsidRDefault="00CE4119" w:rsidP="00CE4119">
      <w:pPr>
        <w:pStyle w:val="PURBlueStrong"/>
        <w:rPr>
          <w:rFonts w:asciiTheme="majorHAnsi" w:eastAsia="Gulim" w:hAnsiTheme="majorHAnsi" w:cstheme="majorHAnsi"/>
        </w:rPr>
      </w:pPr>
      <w:r w:rsidRPr="00E43BFB">
        <w:rPr>
          <w:rFonts w:asciiTheme="majorHAnsi" w:eastAsia="Gulim" w:hAnsiTheme="majorHAnsi" w:cstheme="majorHAnsi"/>
        </w:rPr>
        <w:t>Microsoft Application Virtualization for Remote Desktop Services</w:t>
      </w:r>
    </w:p>
    <w:p w14:paraId="436BCAC2" w14:textId="62007837" w:rsidR="000A570B" w:rsidRPr="00E43BFB" w:rsidRDefault="00CE4119" w:rsidP="000A570B">
      <w:pPr>
        <w:pStyle w:val="PURBody-Indented"/>
        <w:rPr>
          <w:rFonts w:asciiTheme="majorHAnsi" w:eastAsia="Gulim" w:hAnsiTheme="majorHAnsi" w:cstheme="majorHAnsi"/>
          <w:lang w:eastAsia="ko-KR"/>
        </w:rPr>
      </w:pPr>
      <w:r w:rsidRPr="00E43BFB">
        <w:rPr>
          <w:rFonts w:asciiTheme="majorHAnsi" w:eastAsia="Gulim" w:hAnsiTheme="majorHAnsi" w:cstheme="majorHAnsi"/>
        </w:rPr>
        <w:t xml:space="preserve">Microsoft Application Virtualization for Remote Desktop Services </w:t>
      </w:r>
      <w:r w:rsidRPr="00E43BFB">
        <w:rPr>
          <w:rFonts w:asciiTheme="majorHAnsi" w:eastAsia="Gulim" w:hAnsiTheme="majorHAnsi" w:cstheme="majorHAnsi"/>
        </w:rPr>
        <w:t>기능에</w:t>
      </w:r>
      <w:r w:rsidRPr="00E43BFB">
        <w:rPr>
          <w:rFonts w:asciiTheme="majorHAnsi" w:eastAsia="Gulim" w:hAnsiTheme="majorHAnsi" w:cstheme="majorHAnsi"/>
        </w:rPr>
        <w:t xml:space="preserve"> </w:t>
      </w:r>
      <w:r w:rsidRPr="00E43BFB">
        <w:rPr>
          <w:rFonts w:asciiTheme="majorHAnsi" w:eastAsia="Gulim" w:hAnsiTheme="majorHAnsi" w:cstheme="majorHAnsi"/>
        </w:rPr>
        <w:t>직접</w:t>
      </w:r>
      <w:r w:rsidRPr="00E43BFB">
        <w:rPr>
          <w:rFonts w:asciiTheme="majorHAnsi" w:eastAsia="Gulim" w:hAnsiTheme="majorHAnsi" w:cstheme="majorHAnsi"/>
        </w:rPr>
        <w:t xml:space="preserve"> </w:t>
      </w:r>
      <w:r w:rsidRPr="00E43BFB">
        <w:rPr>
          <w:rFonts w:asciiTheme="majorHAnsi" w:eastAsia="Gulim" w:hAnsiTheme="majorHAnsi" w:cstheme="majorHAnsi"/>
        </w:rPr>
        <w:t>또는</w:t>
      </w:r>
      <w:r w:rsidRPr="00E43BFB">
        <w:rPr>
          <w:rFonts w:asciiTheme="majorHAnsi" w:eastAsia="Gulim" w:hAnsiTheme="majorHAnsi" w:cstheme="majorHAnsi"/>
        </w:rPr>
        <w:t xml:space="preserve"> </w:t>
      </w:r>
      <w:r w:rsidRPr="00E43BFB">
        <w:rPr>
          <w:rFonts w:asciiTheme="majorHAnsi" w:eastAsia="Gulim" w:hAnsiTheme="majorHAnsi" w:cstheme="majorHAnsi"/>
        </w:rPr>
        <w:t>간접적으로</w:t>
      </w:r>
      <w:r w:rsidRPr="00E43BFB">
        <w:rPr>
          <w:rFonts w:asciiTheme="majorHAnsi" w:eastAsia="Gulim" w:hAnsiTheme="majorHAnsi" w:cstheme="majorHAnsi"/>
        </w:rPr>
        <w:t xml:space="preserve"> </w:t>
      </w:r>
      <w:r w:rsidRPr="00E43BFB">
        <w:rPr>
          <w:rFonts w:asciiTheme="majorHAnsi" w:eastAsia="Gulim" w:hAnsiTheme="majorHAnsi" w:cstheme="majorHAnsi"/>
        </w:rPr>
        <w:t>액세스할</w:t>
      </w:r>
      <w:r w:rsidRPr="00E43BFB">
        <w:rPr>
          <w:rFonts w:asciiTheme="majorHAnsi" w:eastAsia="Gulim" w:hAnsiTheme="majorHAnsi" w:cstheme="majorHAnsi"/>
        </w:rPr>
        <w:t xml:space="preserve"> </w:t>
      </w:r>
      <w:r w:rsidRPr="00E43BFB">
        <w:rPr>
          <w:rFonts w:asciiTheme="majorHAnsi" w:eastAsia="Gulim" w:hAnsiTheme="majorHAnsi" w:cstheme="majorHAnsi"/>
        </w:rPr>
        <w:t>수</w:t>
      </w:r>
      <w:r w:rsidRPr="00E43BFB">
        <w:rPr>
          <w:rFonts w:asciiTheme="majorHAnsi" w:eastAsia="Gulim" w:hAnsiTheme="majorHAnsi" w:cstheme="majorHAnsi"/>
        </w:rPr>
        <w:t xml:space="preserve"> </w:t>
      </w:r>
      <w:r w:rsidRPr="00E43BFB">
        <w:rPr>
          <w:rFonts w:asciiTheme="majorHAnsi" w:eastAsia="Gulim" w:hAnsiTheme="majorHAnsi" w:cstheme="majorHAnsi"/>
        </w:rPr>
        <w:t>있는</w:t>
      </w:r>
      <w:r w:rsidRPr="00E43BFB">
        <w:rPr>
          <w:rFonts w:asciiTheme="majorHAnsi" w:eastAsia="Gulim" w:hAnsiTheme="majorHAnsi" w:cstheme="majorHAnsi"/>
        </w:rPr>
        <w:t xml:space="preserve"> </w:t>
      </w:r>
      <w:r w:rsidRPr="00E43BFB">
        <w:rPr>
          <w:rFonts w:asciiTheme="majorHAnsi" w:eastAsia="Gulim" w:hAnsiTheme="majorHAnsi" w:cstheme="majorHAnsi"/>
        </w:rPr>
        <w:t>각</w:t>
      </w:r>
      <w:r w:rsidRPr="00E43BFB">
        <w:rPr>
          <w:rFonts w:asciiTheme="majorHAnsi" w:eastAsia="Gulim" w:hAnsiTheme="majorHAnsi" w:cstheme="majorHAnsi"/>
        </w:rPr>
        <w:t xml:space="preserve"> </w:t>
      </w:r>
      <w:r w:rsidRPr="00E43BFB">
        <w:rPr>
          <w:rFonts w:asciiTheme="majorHAnsi" w:eastAsia="Gulim" w:hAnsiTheme="majorHAnsi" w:cstheme="majorHAnsi"/>
        </w:rPr>
        <w:t>사용자에</w:t>
      </w:r>
      <w:r w:rsidRPr="00E43BFB">
        <w:rPr>
          <w:rFonts w:asciiTheme="majorHAnsi" w:eastAsia="Gulim" w:hAnsiTheme="majorHAnsi" w:cstheme="majorHAnsi"/>
        </w:rPr>
        <w:t xml:space="preserve"> </w:t>
      </w:r>
      <w:r w:rsidRPr="00E43BFB">
        <w:rPr>
          <w:rFonts w:asciiTheme="majorHAnsi" w:eastAsia="Gulim" w:hAnsiTheme="majorHAnsi" w:cstheme="majorHAnsi"/>
        </w:rPr>
        <w:t>대해</w:t>
      </w:r>
      <w:r w:rsidRPr="00E43BFB">
        <w:rPr>
          <w:rFonts w:asciiTheme="majorHAnsi" w:eastAsia="Gulim" w:hAnsiTheme="majorHAnsi" w:cstheme="majorHAnsi"/>
        </w:rPr>
        <w:t xml:space="preserve"> Microsoft Windows Server 2012 R2 </w:t>
      </w:r>
      <w:r w:rsidRPr="00E43BFB">
        <w:rPr>
          <w:rFonts w:asciiTheme="majorHAnsi" w:eastAsia="Gulim" w:hAnsiTheme="majorHAnsi" w:cstheme="majorHAnsi"/>
        </w:rPr>
        <w:t>원격</w:t>
      </w:r>
      <w:r w:rsidRPr="00E43BFB">
        <w:rPr>
          <w:rFonts w:asciiTheme="majorHAnsi" w:eastAsia="Gulim" w:hAnsiTheme="majorHAnsi" w:cstheme="majorHAnsi"/>
        </w:rPr>
        <w:t xml:space="preserve"> </w:t>
      </w:r>
      <w:r w:rsidRPr="00E43BFB">
        <w:rPr>
          <w:rFonts w:asciiTheme="majorHAnsi" w:eastAsia="Gulim" w:hAnsiTheme="majorHAnsi" w:cstheme="majorHAnsi"/>
        </w:rPr>
        <w:t>데스크톱</w:t>
      </w:r>
      <w:r w:rsidRPr="00E43BFB">
        <w:rPr>
          <w:rFonts w:asciiTheme="majorHAnsi" w:eastAsia="Gulim" w:hAnsiTheme="majorHAnsi" w:cstheme="majorHAnsi"/>
        </w:rPr>
        <w:t xml:space="preserve"> </w:t>
      </w:r>
      <w:r w:rsidRPr="00E43BFB">
        <w:rPr>
          <w:rFonts w:asciiTheme="majorHAnsi" w:eastAsia="Gulim" w:hAnsiTheme="majorHAnsi" w:cstheme="majorHAnsi"/>
        </w:rPr>
        <w:t>서비스</w:t>
      </w:r>
      <w:r w:rsidRPr="00E43BFB">
        <w:rPr>
          <w:rFonts w:asciiTheme="majorHAnsi" w:eastAsia="Gulim" w:hAnsiTheme="majorHAnsi" w:cstheme="majorHAnsi"/>
        </w:rPr>
        <w:t xml:space="preserve"> SAL</w:t>
      </w:r>
      <w:r w:rsidRPr="00E43BFB">
        <w:rPr>
          <w:rFonts w:asciiTheme="majorHAnsi" w:eastAsia="Gulim" w:hAnsiTheme="majorHAnsi" w:cstheme="majorHAnsi"/>
        </w:rPr>
        <w:t>을</w:t>
      </w:r>
      <w:r w:rsidRPr="00E43BFB">
        <w:rPr>
          <w:rFonts w:asciiTheme="majorHAnsi" w:eastAsia="Gulim" w:hAnsiTheme="majorHAnsi" w:cstheme="majorHAnsi"/>
        </w:rPr>
        <w:t xml:space="preserve"> </w:t>
      </w:r>
      <w:r w:rsidRPr="00E43BFB">
        <w:rPr>
          <w:rFonts w:asciiTheme="majorHAnsi" w:eastAsia="Gulim" w:hAnsiTheme="majorHAnsi" w:cstheme="majorHAnsi"/>
        </w:rPr>
        <w:t>취득해야</w:t>
      </w:r>
      <w:r w:rsidRPr="00E43BFB">
        <w:rPr>
          <w:rFonts w:asciiTheme="majorHAnsi" w:eastAsia="Gulim" w:hAnsiTheme="majorHAnsi" w:cstheme="majorHAnsi"/>
        </w:rPr>
        <w:t xml:space="preserve"> </w:t>
      </w:r>
      <w:r w:rsidRPr="00E43BFB">
        <w:rPr>
          <w:rFonts w:asciiTheme="majorHAnsi" w:eastAsia="Gulim" w:hAnsiTheme="majorHAnsi" w:cstheme="majorHAnsi"/>
        </w:rPr>
        <w:t>합니다</w:t>
      </w:r>
      <w:r w:rsidRPr="00E43BFB">
        <w:rPr>
          <w:rFonts w:asciiTheme="majorHAnsi" w:eastAsia="Gulim" w:hAnsiTheme="majorHAnsi" w:cstheme="majorHAnsi"/>
        </w:rPr>
        <w:t xml:space="preserve">. </w:t>
      </w:r>
      <w:r w:rsidRPr="00E43BFB">
        <w:rPr>
          <w:rFonts w:asciiTheme="majorHAnsi" w:eastAsia="Gulim" w:hAnsiTheme="majorHAnsi" w:cstheme="majorHAnsi"/>
          <w:lang w:eastAsia="ko-KR"/>
        </w:rPr>
        <w:t xml:space="preserve">SAL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설명은</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1CCFD1FA" w14:textId="5E281133" w:rsidR="000C3222" w:rsidRPr="00E43BFB" w:rsidRDefault="008156D4" w:rsidP="00404328">
      <w:pPr>
        <w:pStyle w:val="PURBreadcrumb"/>
        <w:keepNext w:val="0"/>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25F9C4F4" w14:textId="3CCA681D" w:rsidR="000C3222" w:rsidRPr="00E43BFB" w:rsidRDefault="000C3222" w:rsidP="000C3222">
      <w:pPr>
        <w:pStyle w:val="PURProductName"/>
        <w:rPr>
          <w:rFonts w:asciiTheme="majorHAnsi" w:eastAsia="Gulim" w:hAnsiTheme="majorHAnsi" w:cstheme="majorHAnsi"/>
          <w:lang w:eastAsia="ko-KR"/>
        </w:rPr>
      </w:pPr>
      <w:bookmarkStart w:id="286" w:name="_Toc346536847"/>
      <w:bookmarkStart w:id="287" w:name="_Toc339280314"/>
      <w:bookmarkStart w:id="288" w:name="_Toc339280376"/>
      <w:bookmarkStart w:id="289" w:name="_Toc363552785"/>
      <w:bookmarkStart w:id="290" w:name="_Toc363552850"/>
      <w:bookmarkStart w:id="291" w:name="_Toc378682230"/>
      <w:bookmarkStart w:id="292" w:name="_Toc378682250"/>
      <w:bookmarkStart w:id="293" w:name="_Toc371268262"/>
      <w:bookmarkStart w:id="294" w:name="_Toc371268329"/>
      <w:bookmarkStart w:id="295" w:name="_Toc379278466"/>
      <w:bookmarkStart w:id="296" w:name="_Toc379278530"/>
      <w:bookmarkStart w:id="297" w:name="_Toc388538772"/>
      <w:bookmarkStart w:id="298" w:name="_Toc388544231"/>
      <w:r w:rsidRPr="00E43BFB">
        <w:rPr>
          <w:rFonts w:asciiTheme="majorHAnsi" w:eastAsia="Gulim" w:hAnsiTheme="majorHAnsi" w:cstheme="majorHAnsi"/>
          <w:lang w:eastAsia="ko-KR"/>
        </w:rPr>
        <w:t>Windows Server 2012 R2 Essentials</w:t>
      </w:r>
      <w:bookmarkEnd w:id="286"/>
      <w:bookmarkEnd w:id="287"/>
      <w:bookmarkEnd w:id="288"/>
      <w:bookmarkEnd w:id="289"/>
      <w:bookmarkEnd w:id="290"/>
      <w:bookmarkEnd w:id="291"/>
      <w:bookmarkEnd w:id="292"/>
      <w:bookmarkEnd w:id="293"/>
      <w:bookmarkEnd w:id="294"/>
      <w:bookmarkEnd w:id="295"/>
      <w:bookmarkEnd w:id="296"/>
      <w:bookmarkEnd w:id="297"/>
      <w:bookmarkEnd w:id="298"/>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"Windows Server 2012 R2 Essentials"</w:instrText>
      </w:r>
      <w:r w:rsidRPr="00E43BFB">
        <w:rPr>
          <w:rFonts w:asciiTheme="majorHAnsi" w:eastAsia="Gulim" w:hAnsiTheme="majorHAnsi" w:cstheme="majorHAnsi"/>
        </w:rPr>
        <w:fldChar w:fldCharType="end"/>
      </w:r>
    </w:p>
    <w:p w14:paraId="7A058287" w14:textId="77777777" w:rsidR="000C3222" w:rsidRPr="00E43BFB" w:rsidRDefault="000C3222" w:rsidP="000C3222">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같습니다</w:t>
      </w:r>
      <w:r w:rsidRPr="00E43BFB">
        <w:rPr>
          <w:rFonts w:asciiTheme="majorHAnsi" w:eastAsia="Gulim" w:hAnsiTheme="majorHAnsi" w:cstheme="majorHAnsi"/>
          <w:lang w:eastAsia="ko-KR"/>
        </w:rPr>
        <w:t>.</w:t>
      </w:r>
    </w:p>
    <w:tbl>
      <w:tblPr>
        <w:tblStyle w:val="ProductAttributesTable"/>
        <w:tblW w:w="0" w:type="auto"/>
        <w:tblLook w:val="04A0" w:firstRow="1" w:lastRow="0" w:firstColumn="1" w:lastColumn="0" w:noHBand="0" w:noVBand="1"/>
      </w:tblPr>
      <w:tblGrid>
        <w:gridCol w:w="5498"/>
        <w:gridCol w:w="5532"/>
      </w:tblGrid>
      <w:tr w:rsidR="000C3222" w:rsidRPr="00E43BFB" w14:paraId="0F4CB329" w14:textId="77777777" w:rsidTr="000C3222">
        <w:tc>
          <w:tcPr>
            <w:tcW w:w="5498" w:type="dxa"/>
          </w:tcPr>
          <w:p w14:paraId="56AACC80" w14:textId="124BBDA9" w:rsidR="000C3222" w:rsidRPr="00E43BFB" w:rsidRDefault="000C3222" w:rsidP="000C3222">
            <w:pPr>
              <w:pStyle w:val="PURBody"/>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이동성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없음</w:t>
            </w:r>
          </w:p>
        </w:tc>
        <w:tc>
          <w:tcPr>
            <w:tcW w:w="5532" w:type="dxa"/>
          </w:tcPr>
          <w:p w14:paraId="71742217" w14:textId="67DE1806" w:rsidR="000C3222" w:rsidRPr="001F5789" w:rsidRDefault="000C3222" w:rsidP="00C6161F">
            <w:pPr>
              <w:pStyle w:val="PURBody"/>
              <w:rPr>
                <w:rFonts w:eastAsia="Gulim" w:cstheme="majorHAnsi"/>
                <w:lang w:eastAsia="ko-KR"/>
              </w:rPr>
            </w:pPr>
            <w:r w:rsidRPr="001F5789">
              <w:rPr>
                <w:rFonts w:eastAsia="Gulim" w:cstheme="majorHAnsi"/>
                <w:lang w:eastAsia="ko-KR"/>
              </w:rPr>
              <w:t>클라이언트</w:t>
            </w:r>
            <w:r w:rsidRPr="001F5789">
              <w:rPr>
                <w:rFonts w:eastAsia="Gulim" w:cstheme="majorHAnsi"/>
                <w:lang w:eastAsia="ko-KR"/>
              </w:rPr>
              <w:t>/</w:t>
            </w:r>
            <w:r w:rsidRPr="001F5789">
              <w:rPr>
                <w:rFonts w:eastAsia="Gulim" w:cstheme="majorHAnsi"/>
                <w:lang w:eastAsia="ko-KR"/>
              </w:rPr>
              <w:t>추가</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b/>
                <w:lang w:eastAsia="ko-KR"/>
              </w:rPr>
              <w:t>있음</w:t>
            </w:r>
            <w:r w:rsidRPr="001F5789">
              <w:rPr>
                <w:rFonts w:eastAsia="Gulim" w:cstheme="majorHAnsi"/>
                <w:i/>
                <w:lang w:eastAsia="ko-KR"/>
              </w:rPr>
              <w:t>(</w:t>
            </w:r>
            <w:hyperlink w:anchor="Appendix1" w:history="1">
              <w:r w:rsidRPr="001F5789">
                <w:rPr>
                  <w:rFonts w:eastAsia="Gulim" w:cstheme="majorHAnsi"/>
                  <w:i/>
                  <w:color w:val="00467F"/>
                  <w:u w:val="single"/>
                  <w:lang w:eastAsia="ko-KR"/>
                </w:rPr>
                <w:t>부록</w:t>
              </w:r>
              <w:r w:rsidRPr="001F5789">
                <w:rPr>
                  <w:rFonts w:eastAsia="Gulim" w:cstheme="majorHAnsi"/>
                  <w:i/>
                  <w:color w:val="00467F"/>
                  <w:u w:val="single"/>
                  <w:lang w:eastAsia="ko-KR"/>
                </w:rPr>
                <w:t xml:space="preserve"> 1</w:t>
              </w:r>
            </w:hyperlink>
            <w:r w:rsidRPr="001F5789">
              <w:rPr>
                <w:rFonts w:eastAsia="Gulim" w:cstheme="majorHAnsi"/>
                <w:i/>
                <w:lang w:eastAsia="ko-KR"/>
              </w:rPr>
              <w:t xml:space="preserve"> </w:t>
            </w:r>
            <w:r w:rsidRPr="001F5789">
              <w:rPr>
                <w:rFonts w:eastAsia="Gulim" w:cstheme="majorHAnsi"/>
                <w:i/>
                <w:lang w:eastAsia="ko-KR"/>
              </w:rPr>
              <w:t>참조</w:t>
            </w:r>
            <w:r w:rsidRPr="001F5789">
              <w:rPr>
                <w:rFonts w:eastAsia="Gulim" w:cstheme="majorHAnsi"/>
                <w:i/>
                <w:lang w:eastAsia="ko-KR"/>
              </w:rPr>
              <w:t>)</w:t>
            </w:r>
          </w:p>
        </w:tc>
      </w:tr>
      <w:tr w:rsidR="000C3222" w:rsidRPr="00E43BFB" w14:paraId="32DB6BE9" w14:textId="77777777" w:rsidTr="000C3222">
        <w:tc>
          <w:tcPr>
            <w:tcW w:w="5498" w:type="dxa"/>
          </w:tcPr>
          <w:p w14:paraId="769B3D74" w14:textId="1127910E" w:rsidR="000C3222" w:rsidRPr="00E43BFB" w:rsidRDefault="000C3222" w:rsidP="00C6161F">
            <w:pPr>
              <w:pStyle w:val="PURBody"/>
              <w:rPr>
                <w:rFonts w:asciiTheme="majorHAnsi" w:eastAsia="Gulim" w:hAnsiTheme="majorHAnsi" w:cstheme="majorHAnsi"/>
                <w:b/>
                <w:lang w:eastAsia="ko-KR"/>
              </w:rPr>
            </w:pPr>
          </w:p>
        </w:tc>
        <w:tc>
          <w:tcPr>
            <w:tcW w:w="5532" w:type="dxa"/>
          </w:tcPr>
          <w:p w14:paraId="3C917251" w14:textId="0C7AEE16" w:rsidR="000C3222" w:rsidRPr="001F5789" w:rsidRDefault="000C3222" w:rsidP="000C3222">
            <w:pPr>
              <w:pStyle w:val="PURBody"/>
              <w:rPr>
                <w:rFonts w:eastAsia="Gulim" w:cstheme="majorHAnsi"/>
                <w:lang w:eastAsia="ko-KR"/>
              </w:rPr>
            </w:pP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통지</w:t>
            </w:r>
            <w:r w:rsidRPr="001F5789">
              <w:rPr>
                <w:rFonts w:eastAsia="Gulim" w:cstheme="majorHAnsi"/>
                <w:lang w:eastAsia="ko-KR"/>
              </w:rPr>
              <w:t xml:space="preserve"> </w:t>
            </w:r>
            <w:r w:rsidRPr="001F5789">
              <w:rPr>
                <w:rFonts w:eastAsia="Gulim" w:cstheme="majorHAnsi"/>
                <w:lang w:eastAsia="ko-KR"/>
              </w:rPr>
              <w:t>참조</w:t>
            </w:r>
            <w:r w:rsidRPr="001F5789">
              <w:rPr>
                <w:rFonts w:eastAsia="Gulim" w:cstheme="majorHAnsi"/>
                <w:lang w:eastAsia="ko-KR"/>
              </w:rPr>
              <w:t xml:space="preserve">: </w:t>
            </w:r>
            <w:r w:rsidRPr="001F5789">
              <w:rPr>
                <w:rFonts w:eastAsia="Gulim" w:cstheme="majorHAnsi"/>
                <w:b/>
                <w:lang w:eastAsia="ko-KR"/>
              </w:rPr>
              <w:t>데이터</w:t>
            </w:r>
            <w:r w:rsidRPr="001F5789">
              <w:rPr>
                <w:rFonts w:eastAsia="Gulim" w:cstheme="majorHAnsi"/>
                <w:b/>
                <w:lang w:eastAsia="ko-KR"/>
              </w:rPr>
              <w:t xml:space="preserve"> </w:t>
            </w:r>
            <w:r w:rsidRPr="001F5789">
              <w:rPr>
                <w:rFonts w:eastAsia="Gulim" w:cstheme="majorHAnsi"/>
                <w:b/>
                <w:lang w:eastAsia="ko-KR"/>
              </w:rPr>
              <w:t>전송</w:t>
            </w:r>
            <w:r w:rsidRPr="001F5789">
              <w:rPr>
                <w:rFonts w:eastAsia="Gulim" w:cstheme="majorHAnsi"/>
                <w:b/>
                <w:lang w:eastAsia="ko-KR"/>
              </w:rPr>
              <w:t xml:space="preserve">, MPEG-4, VC-1, </w:t>
            </w:r>
            <w:r w:rsidRPr="001F5789">
              <w:rPr>
                <w:rFonts w:eastAsia="Gulim" w:cstheme="majorHAnsi"/>
                <w:b/>
                <w:lang w:eastAsia="ko-KR"/>
              </w:rPr>
              <w:t>사용자</w:t>
            </w:r>
            <w:r w:rsidRPr="001F5789">
              <w:rPr>
                <w:rFonts w:eastAsia="Gulim" w:cstheme="majorHAnsi"/>
                <w:b/>
                <w:lang w:eastAsia="ko-KR"/>
              </w:rPr>
              <w:t xml:space="preserve"> </w:t>
            </w:r>
            <w:r w:rsidRPr="001F5789">
              <w:rPr>
                <w:rFonts w:eastAsia="Gulim" w:cstheme="majorHAnsi"/>
                <w:b/>
                <w:lang w:eastAsia="ko-KR"/>
              </w:rPr>
              <w:t>동의</w:t>
            </w:r>
            <w:r w:rsidRPr="001F5789">
              <w:rPr>
                <w:rFonts w:eastAsia="Gulim" w:cstheme="majorHAnsi"/>
                <w:b/>
                <w:lang w:eastAsia="ko-KR"/>
              </w:rPr>
              <w:t xml:space="preserve"> </w:t>
            </w:r>
            <w:r w:rsidRPr="001F5789">
              <w:rPr>
                <w:rFonts w:eastAsia="Gulim" w:cstheme="majorHAnsi"/>
                <w:b/>
                <w:lang w:eastAsia="ko-KR"/>
              </w:rPr>
              <w:t>없이</w:t>
            </w:r>
            <w:r w:rsidRPr="001F5789">
              <w:rPr>
                <w:rFonts w:eastAsia="Gulim" w:cstheme="majorHAnsi"/>
                <w:b/>
                <w:lang w:eastAsia="ko-KR"/>
              </w:rPr>
              <w:t xml:space="preserve"> </w:t>
            </w:r>
            <w:r w:rsidRPr="001F5789">
              <w:rPr>
                <w:rFonts w:eastAsia="Gulim" w:cstheme="majorHAnsi"/>
                <w:b/>
                <w:lang w:eastAsia="ko-KR"/>
              </w:rPr>
              <w:t>설치된</w:t>
            </w:r>
            <w:r w:rsidRPr="001F5789">
              <w:rPr>
                <w:rFonts w:eastAsia="Gulim" w:cstheme="majorHAnsi"/>
                <w:b/>
                <w:lang w:eastAsia="ko-KR"/>
              </w:rPr>
              <w:t xml:space="preserve"> </w:t>
            </w:r>
            <w:r w:rsidRPr="001F5789">
              <w:rPr>
                <w:rFonts w:eastAsia="Gulim" w:cstheme="majorHAnsi"/>
                <w:b/>
                <w:lang w:eastAsia="ko-KR"/>
              </w:rPr>
              <w:t>소프트웨어</w:t>
            </w:r>
            <w:r w:rsidRPr="001F5789">
              <w:rPr>
                <w:rFonts w:eastAsia="Gulim" w:cstheme="majorHAnsi"/>
                <w:lang w:eastAsia="ko-KR"/>
              </w:rPr>
              <w:t>(</w:t>
            </w:r>
            <w:r w:rsidRPr="001F5789">
              <w:rPr>
                <w:rFonts w:eastAsia="Gulim" w:cstheme="majorHAnsi"/>
                <w:lang w:eastAsia="ko-KR"/>
              </w:rPr>
              <w:t>통지</w:t>
            </w:r>
            <w:r w:rsidRPr="001F5789">
              <w:rPr>
                <w:rFonts w:eastAsia="Gulim" w:cstheme="majorHAnsi"/>
                <w:lang w:eastAsia="ko-KR"/>
              </w:rPr>
              <w:t xml:space="preserve"> I)</w:t>
            </w:r>
            <w:r w:rsidRPr="001F5789">
              <w:rPr>
                <w:rFonts w:eastAsia="Gulim" w:cstheme="majorHAnsi"/>
                <w:i/>
                <w:lang w:eastAsia="ko-KR"/>
              </w:rPr>
              <w:t>(</w:t>
            </w:r>
            <w:hyperlink w:anchor="부록2" w:history="1">
              <w:hyperlink w:anchor="Appendix2" w:history="1">
                <w:r w:rsidR="0025400B" w:rsidRPr="001F5789">
                  <w:rPr>
                    <w:rStyle w:val="Hyperlink"/>
                    <w:rFonts w:eastAsia="Gulim" w:cstheme="majorHAnsi"/>
                    <w:i/>
                    <w:lang w:eastAsia="ko-KR"/>
                  </w:rPr>
                  <w:t>부록</w:t>
                </w:r>
                <w:r w:rsidR="0025400B" w:rsidRPr="001F5789">
                  <w:rPr>
                    <w:rStyle w:val="Hyperlink"/>
                    <w:rFonts w:eastAsia="Gulim" w:cstheme="majorHAnsi"/>
                    <w:i/>
                    <w:lang w:eastAsia="ko-KR"/>
                  </w:rPr>
                  <w:t xml:space="preserve"> 2</w:t>
                </w:r>
              </w:hyperlink>
            </w:hyperlink>
            <w:r w:rsidRPr="001F5789">
              <w:rPr>
                <w:rFonts w:eastAsia="Gulim" w:cstheme="majorHAnsi"/>
                <w:i/>
                <w:lang w:eastAsia="ko-KR"/>
              </w:rPr>
              <w:t xml:space="preserve"> </w:t>
            </w:r>
            <w:r w:rsidRPr="001F5789">
              <w:rPr>
                <w:rFonts w:eastAsia="Gulim" w:cstheme="majorHAnsi"/>
                <w:i/>
                <w:lang w:eastAsia="ko-KR"/>
              </w:rPr>
              <w:t>참조</w:t>
            </w:r>
            <w:r w:rsidRPr="001F5789">
              <w:rPr>
                <w:rFonts w:eastAsia="Gulim" w:cstheme="majorHAnsi"/>
                <w:i/>
                <w:lang w:eastAsia="ko-KR"/>
              </w:rPr>
              <w:t>)</w:t>
            </w:r>
          </w:p>
        </w:tc>
      </w:tr>
    </w:tbl>
    <w:p w14:paraId="735D7128" w14:textId="77777777" w:rsidR="000C3222" w:rsidRPr="00E43BFB" w:rsidRDefault="000C3222" w:rsidP="000C3222">
      <w:pPr>
        <w:pStyle w:val="PURBlueBGHeader"/>
        <w:rPr>
          <w:rFonts w:asciiTheme="majorHAnsi" w:eastAsia="Gulim" w:hAnsiTheme="majorHAnsi" w:cstheme="majorHAnsi"/>
          <w:lang w:eastAsia="ko-KR"/>
        </w:rPr>
      </w:pP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w:t>
      </w:r>
    </w:p>
    <w:p w14:paraId="62CB0537" w14:textId="77777777" w:rsidR="000C3222" w:rsidRPr="00E43BFB" w:rsidRDefault="000C3222" w:rsidP="000C3222">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사용의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p>
    <w:p w14:paraId="05CB2312" w14:textId="1ECFA21B" w:rsidR="001D11A3" w:rsidRPr="00E43BFB" w:rsidRDefault="00B70FA2" w:rsidP="00B70FA2">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i) </w:t>
      </w:r>
      <w:r w:rsidRPr="00E43BFB">
        <w:rPr>
          <w:rFonts w:asciiTheme="majorHAnsi" w:eastAsia="Gulim" w:hAnsiTheme="majorHAnsi" w:cstheme="majorHAnsi"/>
          <w:lang w:eastAsia="ko-KR"/>
        </w:rPr>
        <w:t>서버의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그러면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시점에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0F4714DC" w14:textId="50A39E73" w:rsidR="001D11A3" w:rsidRPr="00E43BFB" w:rsidRDefault="001D11A3" w:rsidP="00B70FA2">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하나의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w:t>
      </w:r>
    </w:p>
    <w:p w14:paraId="34F7FC49" w14:textId="6BE55BB4" w:rsidR="001D11A3" w:rsidRPr="00E43BFB" w:rsidRDefault="001D11A3" w:rsidP="00B70FA2">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단일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w:t>
      </w:r>
    </w:p>
    <w:p w14:paraId="4503AC4A" w14:textId="58FBFE67" w:rsidR="00DD69C5" w:rsidRPr="00E43BFB" w:rsidRDefault="00B70FA2" w:rsidP="00B70FA2">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ii) </w:t>
      </w:r>
      <w:r w:rsidRPr="00E43BFB">
        <w:rPr>
          <w:rFonts w:asciiTheme="majorHAnsi" w:eastAsia="Gulim" w:hAnsiTheme="majorHAnsi" w:cstheme="majorHAnsi"/>
          <w:lang w:eastAsia="ko-KR"/>
        </w:rPr>
        <w:t>서버의</w:t>
      </w:r>
      <w:r w:rsidRPr="00E43BFB">
        <w:rPr>
          <w:rFonts w:asciiTheme="majorHAnsi" w:eastAsia="Gulim" w:hAnsiTheme="majorHAnsi" w:cstheme="majorHAnsi"/>
          <w:lang w:eastAsia="ko-KR"/>
        </w:rPr>
        <w:t xml:space="preserve"> Active Directory</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도메인에서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38F55C03" w14:textId="2E473B45" w:rsidR="00DD69C5" w:rsidRPr="00E43BFB" w:rsidRDefault="00DD69C5" w:rsidP="00B70FA2">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도메인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컨트롤러</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FSMO(Flexible Single Master Operations) </w:t>
      </w:r>
      <w:r w:rsidRPr="00E43BFB">
        <w:rPr>
          <w:rFonts w:asciiTheme="majorHAnsi" w:eastAsia="Gulim" w:hAnsiTheme="majorHAnsi" w:cstheme="majorHAnsi"/>
          <w:lang w:eastAsia="ko-KR"/>
        </w:rPr>
        <w:t>역할을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구성됨</w:t>
      </w:r>
    </w:p>
    <w:p w14:paraId="37D7C3B8" w14:textId="22BB8887" w:rsidR="00DD69C5" w:rsidRPr="00E43BFB" w:rsidRDefault="00DD69C5" w:rsidP="00B70FA2">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도메인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포리스트의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루트로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구성됨</w:t>
      </w:r>
      <w:r w:rsidRPr="00E43BFB">
        <w:rPr>
          <w:rFonts w:asciiTheme="majorHAnsi" w:eastAsia="Gulim" w:hAnsiTheme="majorHAnsi" w:cstheme="majorHAnsi"/>
          <w:lang w:eastAsia="ko-KR"/>
        </w:rPr>
        <w:t xml:space="preserve"> </w:t>
      </w:r>
    </w:p>
    <w:p w14:paraId="6B7C4182" w14:textId="64DFD0AF" w:rsidR="00DD69C5" w:rsidRPr="00E43BFB" w:rsidRDefault="00DD69C5" w:rsidP="00B70FA2">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자식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도메인이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그리고</w:t>
      </w:r>
    </w:p>
    <w:p w14:paraId="18EA0600" w14:textId="681CCC24" w:rsidR="00DD69C5" w:rsidRPr="00E43BFB" w:rsidRDefault="00DD69C5" w:rsidP="00B70FA2">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도메인과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트러스트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관계를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갖지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구성됨</w:t>
      </w:r>
    </w:p>
    <w:p w14:paraId="64F4E585" w14:textId="4A5A0470" w:rsidR="00DD69C5" w:rsidRPr="00E43BFB" w:rsidRDefault="00B70FA2" w:rsidP="00B70FA2">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iii) </w:t>
      </w:r>
      <w:r w:rsidRPr="00E43BFB">
        <w:rPr>
          <w:rFonts w:asciiTheme="majorHAnsi" w:eastAsia="Gulim" w:hAnsiTheme="majorHAnsi" w:cstheme="majorHAnsi"/>
          <w:lang w:eastAsia="ko-KR"/>
        </w:rPr>
        <w:t>허용되는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가상화</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소프트웨어를</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실행하거나</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하드웨어</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가상화</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서비스를</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제공할</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수만</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있습니다</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이</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인스턴스는</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위의</w:t>
      </w:r>
      <w:r w:rsidRPr="00E43BFB">
        <w:rPr>
          <w:rFonts w:asciiTheme="majorHAnsi" w:eastAsia="Gulim" w:hAnsiTheme="majorHAnsi" w:cstheme="majorHAnsi"/>
          <w:szCs w:val="18"/>
          <w:lang w:eastAsia="ko-KR"/>
        </w:rPr>
        <w:t xml:space="preserve"> (ii)</w:t>
      </w:r>
      <w:r w:rsidRPr="00E43BFB">
        <w:rPr>
          <w:rFonts w:asciiTheme="majorHAnsi" w:eastAsia="Gulim" w:hAnsiTheme="majorHAnsi" w:cstheme="majorHAnsi"/>
          <w:szCs w:val="18"/>
          <w:lang w:eastAsia="ko-KR"/>
        </w:rPr>
        <w:t>에</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나와</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있는</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요구</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사항에</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부합하지</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않아도</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됩니다</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이는</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인스턴스가</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도메인</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컨트롤러가</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아니어도</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되는</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유일한</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구성입니다</w:t>
      </w:r>
      <w:r w:rsidRPr="00E43BFB">
        <w:rPr>
          <w:rFonts w:asciiTheme="majorHAnsi" w:eastAsia="Gulim" w:hAnsiTheme="majorHAnsi" w:cstheme="majorHAnsi"/>
          <w:szCs w:val="18"/>
          <w:lang w:eastAsia="ko-KR"/>
        </w:rPr>
        <w:t>.</w:t>
      </w:r>
    </w:p>
    <w:p w14:paraId="5FCEA02A" w14:textId="77777777" w:rsidR="000C3222" w:rsidRPr="00E43BFB" w:rsidRDefault="000C3222" w:rsidP="000C3222">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처음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후</w:t>
      </w:r>
      <w:r w:rsidRPr="00E43BFB">
        <w:rPr>
          <w:rFonts w:asciiTheme="majorHAnsi" w:eastAsia="Gulim" w:hAnsiTheme="majorHAnsi" w:cstheme="majorHAnsi"/>
          <w:lang w:eastAsia="ko-KR"/>
        </w:rPr>
        <w:t xml:space="preserve"> 30</w:t>
      </w:r>
      <w:r w:rsidRPr="00E43BFB">
        <w:rPr>
          <w:rFonts w:asciiTheme="majorHAnsi" w:eastAsia="Gulim" w:hAnsiTheme="majorHAnsi" w:cstheme="majorHAnsi"/>
          <w:lang w:eastAsia="ko-KR"/>
        </w:rPr>
        <w:t>일이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경과하면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수시로</w:t>
      </w:r>
      <w:r w:rsidRPr="00E43BFB">
        <w:rPr>
          <w:rFonts w:asciiTheme="majorHAnsi" w:eastAsia="Gulim" w:hAnsiTheme="majorHAnsi" w:cstheme="majorHAnsi"/>
          <w:lang w:eastAsia="ko-KR"/>
        </w:rPr>
        <w:t xml:space="preserve"> Active Directory</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실패하면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결과가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발생합니다</w:t>
      </w:r>
      <w:r w:rsidRPr="00E43BFB">
        <w:rPr>
          <w:rFonts w:asciiTheme="majorHAnsi" w:eastAsia="Gulim" w:hAnsiTheme="majorHAnsi" w:cstheme="majorHAnsi"/>
          <w:lang w:eastAsia="ko-KR"/>
        </w:rPr>
        <w:t>.</w:t>
      </w:r>
    </w:p>
    <w:p w14:paraId="14E36385" w14:textId="6874C318" w:rsidR="000C3222" w:rsidRPr="00E43BFB" w:rsidRDefault="000C3222" w:rsidP="003B5A77">
      <w:pPr>
        <w:pStyle w:val="PURBullet-Indented"/>
        <w:numPr>
          <w:ilvl w:val="0"/>
          <w:numId w:val="16"/>
        </w:numPr>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오류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메시지가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표시됩니다</w:t>
      </w:r>
      <w:r w:rsidRPr="00E43BFB">
        <w:rPr>
          <w:rFonts w:asciiTheme="majorHAnsi" w:eastAsia="Gulim" w:hAnsiTheme="majorHAnsi" w:cstheme="majorHAnsi"/>
          <w:lang w:eastAsia="ko-KR"/>
        </w:rPr>
        <w:t xml:space="preserve">. Windows Server 2012 R2 Essentials </w:t>
      </w:r>
      <w:r w:rsidRPr="00E43BFB">
        <w:rPr>
          <w:rFonts w:asciiTheme="majorHAnsi" w:eastAsia="Gulim" w:hAnsiTheme="majorHAnsi" w:cstheme="majorHAnsi"/>
          <w:lang w:eastAsia="ko-KR"/>
        </w:rPr>
        <w:t>대시보드의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섹션에서도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경고를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726DAD3F" w14:textId="77777777" w:rsidR="000C3222" w:rsidRPr="00E43BFB" w:rsidRDefault="000C3222" w:rsidP="003B5A77">
      <w:pPr>
        <w:pStyle w:val="PURBullet-Indented"/>
        <w:numPr>
          <w:ilvl w:val="0"/>
          <w:numId w:val="16"/>
        </w:numPr>
        <w:rPr>
          <w:rFonts w:asciiTheme="majorHAnsi" w:eastAsia="Gulim" w:hAnsiTheme="majorHAnsi" w:cstheme="majorHAnsi"/>
          <w:lang w:eastAsia="ko-KR"/>
        </w:rPr>
      </w:pP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오류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상태가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지속되는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21</w:t>
      </w:r>
      <w:r w:rsidRPr="00E43BFB">
        <w:rPr>
          <w:rFonts w:asciiTheme="majorHAnsi" w:eastAsia="Gulim" w:hAnsiTheme="majorHAnsi" w:cstheme="majorHAnsi"/>
          <w:lang w:eastAsia="ko-KR"/>
        </w:rPr>
        <w:t>일째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날에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종료되며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부팅해야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749C321C" w14:textId="49E1BE52" w:rsidR="000C3222" w:rsidRPr="00E43BFB" w:rsidRDefault="000C3222" w:rsidP="003B5A77">
      <w:pPr>
        <w:pStyle w:val="PURBullet-Indented"/>
        <w:numPr>
          <w:ilvl w:val="0"/>
          <w:numId w:val="16"/>
        </w:numPr>
        <w:rPr>
          <w:rFonts w:asciiTheme="majorHAnsi" w:eastAsia="Gulim" w:hAnsiTheme="majorHAnsi" w:cstheme="majorHAnsi"/>
          <w:lang w:eastAsia="ko-KR"/>
        </w:rPr>
      </w:pPr>
      <w:r w:rsidRPr="00E43BFB">
        <w:rPr>
          <w:rFonts w:asciiTheme="majorHAnsi" w:eastAsia="Gulim" w:hAnsiTheme="majorHAnsi" w:cstheme="majorHAnsi"/>
          <w:lang w:eastAsia="ko-KR"/>
        </w:rPr>
        <w:t>다시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부팅하면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서버는</w:t>
      </w:r>
      <w:r w:rsidRPr="00E43BFB">
        <w:rPr>
          <w:rFonts w:asciiTheme="majorHAnsi" w:eastAsia="Gulim" w:hAnsiTheme="majorHAnsi" w:cstheme="majorHAnsi"/>
          <w:lang w:eastAsia="ko-KR"/>
        </w:rPr>
        <w:t xml:space="preserve"> 21</w:t>
      </w:r>
      <w:r w:rsidRPr="00E43BFB">
        <w:rPr>
          <w:rFonts w:asciiTheme="majorHAnsi" w:eastAsia="Gulim" w:hAnsiTheme="majorHAnsi" w:cstheme="majorHAnsi"/>
          <w:lang w:eastAsia="ko-KR"/>
        </w:rPr>
        <w:t>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실행되다가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종료됩니다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때까지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문제가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지속됩니다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21</w:t>
      </w:r>
      <w:r w:rsidRPr="00E43BFB">
        <w:rPr>
          <w:rFonts w:asciiTheme="majorHAnsi" w:eastAsia="Gulim" w:hAnsiTheme="majorHAnsi" w:cstheme="majorHAnsi"/>
          <w:lang w:eastAsia="ko-KR"/>
        </w:rPr>
        <w:t>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273B4F7D" w14:textId="77777777" w:rsidR="000C3222" w:rsidRPr="00E43BFB" w:rsidRDefault="000C3222" w:rsidP="000C3222">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lastRenderedPageBreak/>
        <w:t>구성을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수정하면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메시지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자동</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종료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문제가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사라집니다</w:t>
      </w:r>
      <w:r w:rsidRPr="00E43BFB">
        <w:rPr>
          <w:rFonts w:asciiTheme="majorHAnsi" w:eastAsia="Gulim" w:hAnsiTheme="majorHAnsi" w:cstheme="majorHAnsi"/>
          <w:lang w:eastAsia="ko-KR"/>
        </w:rPr>
        <w:t>.</w:t>
      </w:r>
    </w:p>
    <w:p w14:paraId="296536DE" w14:textId="2AFF9CD2" w:rsidR="000C3222" w:rsidRPr="00E43BFB" w:rsidRDefault="000C3222" w:rsidP="000C3222">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p>
    <w:p w14:paraId="2AF6AEED" w14:textId="626D5CE3" w:rsidR="000C3222" w:rsidRPr="00E43BFB" w:rsidRDefault="000C3222" w:rsidP="000C3222">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계정은</w:t>
      </w:r>
      <w:r w:rsidRPr="00E43BFB">
        <w:rPr>
          <w:rFonts w:asciiTheme="majorHAnsi" w:eastAsia="Gulim" w:hAnsiTheme="majorHAnsi" w:cstheme="majorHAnsi"/>
          <w:lang w:eastAsia="ko-KR"/>
        </w:rPr>
        <w:t xml:space="preserve"> Windows Server 2012 R2 Essentials Console</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만든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고유한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연관된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암호입니다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최대</w:t>
      </w:r>
      <w:r w:rsidRPr="00E43BFB">
        <w:rPr>
          <w:rFonts w:asciiTheme="majorHAnsi" w:eastAsia="Gulim" w:hAnsiTheme="majorHAnsi" w:cstheme="majorHAnsi"/>
          <w:lang w:eastAsia="ko-KR"/>
        </w:rPr>
        <w:t xml:space="preserve"> 25</w:t>
      </w:r>
      <w:r w:rsidRPr="00E43BFB">
        <w:rPr>
          <w:rFonts w:asciiTheme="majorHAnsi" w:eastAsia="Gulim" w:hAnsiTheme="majorHAnsi" w:cstheme="majorHAnsi"/>
          <w:lang w:eastAsia="ko-KR"/>
        </w:rPr>
        <w:t>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계정을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기명</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계정을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있지만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마지막</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시점으로부터</w:t>
      </w:r>
      <w:r w:rsidRPr="00E43BFB">
        <w:rPr>
          <w:rFonts w:asciiTheme="majorHAnsi" w:eastAsia="Gulim" w:hAnsiTheme="majorHAnsi" w:cstheme="majorHAnsi"/>
          <w:lang w:eastAsia="ko-KR"/>
        </w:rPr>
        <w:t xml:space="preserve"> 90</w:t>
      </w:r>
      <w:r w:rsidRPr="00E43BFB">
        <w:rPr>
          <w:rFonts w:asciiTheme="majorHAnsi" w:eastAsia="Gulim" w:hAnsiTheme="majorHAnsi" w:cstheme="majorHAnsi"/>
          <w:lang w:eastAsia="ko-KR"/>
        </w:rPr>
        <w:t>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불가합니다</w:t>
      </w:r>
      <w:r w:rsidRPr="00E43BFB">
        <w:rPr>
          <w:rFonts w:asciiTheme="majorHAnsi" w:eastAsia="Gulim" w:hAnsiTheme="majorHAnsi" w:cstheme="majorHAnsi"/>
          <w:lang w:eastAsia="ko-KR"/>
        </w:rPr>
        <w:t>.</w:t>
      </w:r>
    </w:p>
    <w:p w14:paraId="54A1907D" w14:textId="18916342" w:rsidR="000C3222" w:rsidRPr="00E43BFB" w:rsidRDefault="000C3222" w:rsidP="000C3222">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Windows Server 2012 R2 Essentials Connector</w:t>
      </w:r>
    </w:p>
    <w:p w14:paraId="5530F5CF" w14:textId="273653BD" w:rsidR="000C3222" w:rsidRPr="00E43BFB" w:rsidRDefault="000C3222" w:rsidP="00993EB8">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Windows Server 2012 R2 Essentials Connector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최대</w:t>
      </w:r>
      <w:r w:rsidRPr="00E43BFB">
        <w:rPr>
          <w:rFonts w:asciiTheme="majorHAnsi" w:eastAsia="Gulim" w:hAnsiTheme="majorHAnsi" w:cstheme="majorHAnsi"/>
          <w:lang w:eastAsia="ko-KR"/>
        </w:rPr>
        <w:t xml:space="preserve"> 50</w:t>
      </w:r>
      <w:r w:rsidRPr="00E43BFB">
        <w:rPr>
          <w:rFonts w:asciiTheme="majorHAnsi" w:eastAsia="Gulim" w:hAnsiTheme="majorHAnsi" w:cstheme="majorHAnsi"/>
          <w:lang w:eastAsia="ko-KR"/>
        </w:rPr>
        <w:t>대의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5252DD57" w14:textId="1C9998F2" w:rsidR="000C3222" w:rsidRPr="00E43BFB" w:rsidRDefault="000C3222" w:rsidP="000C3222">
      <w:pPr>
        <w:pStyle w:val="PURBlueStrong-Indented"/>
        <w:rPr>
          <w:rFonts w:asciiTheme="majorHAnsi" w:eastAsia="Gulim" w:hAnsiTheme="majorHAnsi" w:cstheme="majorHAnsi"/>
        </w:rPr>
      </w:pPr>
      <w:r w:rsidRPr="00E43BFB">
        <w:rPr>
          <w:rFonts w:asciiTheme="majorHAnsi" w:eastAsia="Gulim" w:hAnsiTheme="majorHAnsi" w:cstheme="majorHAnsi"/>
        </w:rPr>
        <w:t xml:space="preserve">Windows Server 2012 R2 Active Directory Rights Management Services </w:t>
      </w:r>
      <w:r w:rsidRPr="00E43BFB">
        <w:rPr>
          <w:rFonts w:asciiTheme="majorHAnsi" w:eastAsia="Gulim" w:hAnsiTheme="majorHAnsi" w:cstheme="majorHAnsi"/>
        </w:rPr>
        <w:t>액세스</w:t>
      </w:r>
    </w:p>
    <w:p w14:paraId="500235F6" w14:textId="03CF8042" w:rsidR="000C3222" w:rsidRPr="00E43BFB" w:rsidRDefault="000C3222" w:rsidP="000C3222">
      <w:pPr>
        <w:pStyle w:val="PURBody-Indented"/>
        <w:rPr>
          <w:rFonts w:asciiTheme="majorHAnsi" w:eastAsia="Gulim" w:hAnsiTheme="majorHAnsi" w:cstheme="majorHAnsi"/>
        </w:rPr>
      </w:pPr>
      <w:r w:rsidRPr="00E43BFB">
        <w:rPr>
          <w:rFonts w:asciiTheme="majorHAnsi" w:eastAsia="Gulim" w:hAnsiTheme="majorHAnsi" w:cstheme="majorHAnsi"/>
        </w:rPr>
        <w:t xml:space="preserve">Windows Server 2012 R2 Active Directory Rights Management Services </w:t>
      </w:r>
      <w:r w:rsidRPr="00E43BFB">
        <w:rPr>
          <w:rFonts w:asciiTheme="majorHAnsi" w:eastAsia="Gulim" w:hAnsiTheme="majorHAnsi" w:cstheme="majorHAnsi"/>
        </w:rPr>
        <w:t>기능에</w:t>
      </w:r>
      <w:r w:rsidRPr="00E43BFB">
        <w:rPr>
          <w:rFonts w:asciiTheme="majorHAnsi" w:eastAsia="Gulim" w:hAnsiTheme="majorHAnsi" w:cstheme="majorHAnsi"/>
        </w:rPr>
        <w:t xml:space="preserve"> </w:t>
      </w:r>
      <w:r w:rsidRPr="00E43BFB">
        <w:rPr>
          <w:rFonts w:asciiTheme="majorHAnsi" w:eastAsia="Gulim" w:hAnsiTheme="majorHAnsi" w:cstheme="majorHAnsi"/>
        </w:rPr>
        <w:t>직접</w:t>
      </w:r>
      <w:r w:rsidRPr="00E43BFB">
        <w:rPr>
          <w:rFonts w:asciiTheme="majorHAnsi" w:eastAsia="Gulim" w:hAnsiTheme="majorHAnsi" w:cstheme="majorHAnsi"/>
        </w:rPr>
        <w:t xml:space="preserve"> </w:t>
      </w:r>
      <w:r w:rsidRPr="00E43BFB">
        <w:rPr>
          <w:rFonts w:asciiTheme="majorHAnsi" w:eastAsia="Gulim" w:hAnsiTheme="majorHAnsi" w:cstheme="majorHAnsi"/>
        </w:rPr>
        <w:t>또는</w:t>
      </w:r>
      <w:r w:rsidRPr="00E43BFB">
        <w:rPr>
          <w:rFonts w:asciiTheme="majorHAnsi" w:eastAsia="Gulim" w:hAnsiTheme="majorHAnsi" w:cstheme="majorHAnsi"/>
        </w:rPr>
        <w:t xml:space="preserve"> </w:t>
      </w:r>
      <w:r w:rsidRPr="00E43BFB">
        <w:rPr>
          <w:rFonts w:asciiTheme="majorHAnsi" w:eastAsia="Gulim" w:hAnsiTheme="majorHAnsi" w:cstheme="majorHAnsi"/>
        </w:rPr>
        <w:t>간접적으로</w:t>
      </w:r>
      <w:r w:rsidRPr="00E43BFB">
        <w:rPr>
          <w:rFonts w:asciiTheme="majorHAnsi" w:eastAsia="Gulim" w:hAnsiTheme="majorHAnsi" w:cstheme="majorHAnsi"/>
        </w:rPr>
        <w:t xml:space="preserve"> </w:t>
      </w:r>
      <w:r w:rsidRPr="00E43BFB">
        <w:rPr>
          <w:rFonts w:asciiTheme="majorHAnsi" w:eastAsia="Gulim" w:hAnsiTheme="majorHAnsi" w:cstheme="majorHAnsi"/>
        </w:rPr>
        <w:t>액세스하는</w:t>
      </w:r>
      <w:r w:rsidRPr="00E43BFB">
        <w:rPr>
          <w:rFonts w:asciiTheme="majorHAnsi" w:eastAsia="Gulim" w:hAnsiTheme="majorHAnsi" w:cstheme="majorHAnsi"/>
        </w:rPr>
        <w:t xml:space="preserve"> </w:t>
      </w:r>
      <w:r w:rsidRPr="00E43BFB">
        <w:rPr>
          <w:rFonts w:asciiTheme="majorHAnsi" w:eastAsia="Gulim" w:hAnsiTheme="majorHAnsi" w:cstheme="majorHAnsi"/>
        </w:rPr>
        <w:t>사용자를</w:t>
      </w:r>
      <w:r w:rsidRPr="00E43BFB">
        <w:rPr>
          <w:rFonts w:asciiTheme="majorHAnsi" w:eastAsia="Gulim" w:hAnsiTheme="majorHAnsi" w:cstheme="majorHAnsi"/>
        </w:rPr>
        <w:t xml:space="preserve"> </w:t>
      </w:r>
      <w:r w:rsidRPr="00E43BFB">
        <w:rPr>
          <w:rFonts w:asciiTheme="majorHAnsi" w:eastAsia="Gulim" w:hAnsiTheme="majorHAnsi" w:cstheme="majorHAnsi"/>
        </w:rPr>
        <w:t>통해</w:t>
      </w:r>
      <w:r w:rsidRPr="00E43BFB">
        <w:rPr>
          <w:rFonts w:asciiTheme="majorHAnsi" w:eastAsia="Gulim" w:hAnsiTheme="majorHAnsi" w:cstheme="majorHAnsi"/>
        </w:rPr>
        <w:t xml:space="preserve"> </w:t>
      </w:r>
      <w:r w:rsidRPr="00E43BFB">
        <w:rPr>
          <w:rFonts w:asciiTheme="majorHAnsi" w:eastAsia="Gulim" w:hAnsiTheme="majorHAnsi" w:cstheme="majorHAnsi"/>
        </w:rPr>
        <w:t>각</w:t>
      </w:r>
      <w:r w:rsidRPr="00E43BFB">
        <w:rPr>
          <w:rFonts w:asciiTheme="majorHAnsi" w:eastAsia="Gulim" w:hAnsiTheme="majorHAnsi" w:cstheme="majorHAnsi"/>
        </w:rPr>
        <w:t xml:space="preserve"> </w:t>
      </w:r>
      <w:r w:rsidRPr="00E43BFB">
        <w:rPr>
          <w:rFonts w:asciiTheme="majorHAnsi" w:eastAsia="Gulim" w:hAnsiTheme="majorHAnsi" w:cstheme="majorHAnsi"/>
        </w:rPr>
        <w:t>사용자</w:t>
      </w:r>
      <w:r w:rsidRPr="00E43BFB">
        <w:rPr>
          <w:rFonts w:asciiTheme="majorHAnsi" w:eastAsia="Gulim" w:hAnsiTheme="majorHAnsi" w:cstheme="majorHAnsi"/>
        </w:rPr>
        <w:t xml:space="preserve"> </w:t>
      </w:r>
      <w:r w:rsidRPr="00E43BFB">
        <w:rPr>
          <w:rFonts w:asciiTheme="majorHAnsi" w:eastAsia="Gulim" w:hAnsiTheme="majorHAnsi" w:cstheme="majorHAnsi"/>
        </w:rPr>
        <w:t>계정에</w:t>
      </w:r>
      <w:r w:rsidRPr="00E43BFB">
        <w:rPr>
          <w:rFonts w:asciiTheme="majorHAnsi" w:eastAsia="Gulim" w:hAnsiTheme="majorHAnsi" w:cstheme="majorHAnsi"/>
        </w:rPr>
        <w:t xml:space="preserve"> </w:t>
      </w:r>
      <w:r w:rsidRPr="00E43BFB">
        <w:rPr>
          <w:rFonts w:asciiTheme="majorHAnsi" w:eastAsia="Gulim" w:hAnsiTheme="majorHAnsi" w:cstheme="majorHAnsi"/>
        </w:rPr>
        <w:t>대한</w:t>
      </w:r>
      <w:r w:rsidRPr="00E43BFB">
        <w:rPr>
          <w:rFonts w:asciiTheme="majorHAnsi" w:eastAsia="Gulim" w:hAnsiTheme="majorHAnsi" w:cstheme="majorHAnsi"/>
        </w:rPr>
        <w:t xml:space="preserve"> Windows Server 2012 R2 Active Directory Rights Management Services SAL</w:t>
      </w:r>
      <w:r w:rsidRPr="00E43BFB">
        <w:rPr>
          <w:rFonts w:asciiTheme="majorHAnsi" w:eastAsia="Gulim" w:hAnsiTheme="majorHAnsi" w:cstheme="majorHAnsi"/>
        </w:rPr>
        <w:t>을</w:t>
      </w:r>
      <w:r w:rsidRPr="00E43BFB">
        <w:rPr>
          <w:rFonts w:asciiTheme="majorHAnsi" w:eastAsia="Gulim" w:hAnsiTheme="majorHAnsi" w:cstheme="majorHAnsi"/>
        </w:rPr>
        <w:t xml:space="preserve"> </w:t>
      </w:r>
      <w:r w:rsidRPr="00E43BFB">
        <w:rPr>
          <w:rFonts w:asciiTheme="majorHAnsi" w:eastAsia="Gulim" w:hAnsiTheme="majorHAnsi" w:cstheme="majorHAnsi"/>
        </w:rPr>
        <w:t>취득해야</w:t>
      </w:r>
      <w:r w:rsidRPr="00E43BFB">
        <w:rPr>
          <w:rFonts w:asciiTheme="majorHAnsi" w:eastAsia="Gulim" w:hAnsiTheme="majorHAnsi" w:cstheme="majorHAnsi"/>
        </w:rPr>
        <w:t xml:space="preserve"> </w:t>
      </w:r>
      <w:r w:rsidRPr="00E43BFB">
        <w:rPr>
          <w:rFonts w:asciiTheme="majorHAnsi" w:eastAsia="Gulim" w:hAnsiTheme="majorHAnsi" w:cstheme="majorHAnsi"/>
        </w:rPr>
        <w:t>합니다</w:t>
      </w:r>
      <w:r w:rsidRPr="00E43BFB">
        <w:rPr>
          <w:rFonts w:asciiTheme="majorHAnsi" w:eastAsia="Gulim" w:hAnsiTheme="majorHAnsi" w:cstheme="majorHAnsi"/>
        </w:rPr>
        <w:t>.</w:t>
      </w:r>
    </w:p>
    <w:p w14:paraId="7FDCF2A8" w14:textId="7A625E57" w:rsidR="000C3222" w:rsidRPr="00E43BFB" w:rsidRDefault="000C3222" w:rsidP="000C3222">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유효성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검사</w:t>
      </w:r>
    </w:p>
    <w:p w14:paraId="5A56247F" w14:textId="3540ED4B" w:rsidR="000C3222" w:rsidRPr="00E43BFB" w:rsidRDefault="000C3222" w:rsidP="000C3222">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종종</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유효성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검사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업데이트하거나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다운로드하도록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요청할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것입니다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유효성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검사는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활성화되었으며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적절하게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허여되었는지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것입니다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유효성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검사를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추가적인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이점을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얻을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내용은</w:t>
      </w:r>
      <w:r w:rsidRPr="00E43BFB">
        <w:rPr>
          <w:rFonts w:asciiTheme="majorHAnsi" w:eastAsia="Gulim" w:hAnsiTheme="majorHAnsi" w:cstheme="majorHAnsi"/>
          <w:lang w:eastAsia="ko-KR"/>
        </w:rPr>
        <w:t xml:space="preserve"> </w:t>
      </w:r>
      <w:hyperlink r:id="rId142">
        <w:r w:rsidRPr="00E43BFB">
          <w:rPr>
            <w:rFonts w:asciiTheme="majorHAnsi" w:eastAsia="Gulim" w:hAnsiTheme="majorHAnsi" w:cstheme="majorHAnsi"/>
            <w:color w:val="00467F"/>
            <w:u w:val="single"/>
            <w:lang w:eastAsia="ko-KR"/>
          </w:rPr>
          <w:t>http://go.microsoft.com/fwlink/?linkid=39157</w:t>
        </w:r>
      </w:hyperlink>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35C2F394" w14:textId="62797BDA" w:rsidR="000C3222" w:rsidRPr="00E43BFB" w:rsidRDefault="000C3222" w:rsidP="000C3222">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유효성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검사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정보를</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보냅니다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키와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인터넷</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프로토콜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주소가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포함됩니다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무단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방지하기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공유하는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제외하고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신원을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식별하거나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연락할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사용함과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전송에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동의하게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유효성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검사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유효성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검사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전송되는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내용은</w:t>
      </w:r>
      <w:r w:rsidRPr="00E43BFB">
        <w:rPr>
          <w:rFonts w:asciiTheme="majorHAnsi" w:eastAsia="Gulim" w:hAnsiTheme="majorHAnsi" w:cstheme="majorHAnsi"/>
          <w:lang w:eastAsia="ko-KR"/>
        </w:rPr>
        <w:t xml:space="preserve"> </w:t>
      </w:r>
      <w:hyperlink r:id="rId143">
        <w:r w:rsidRPr="00E43BFB">
          <w:rPr>
            <w:rFonts w:asciiTheme="majorHAnsi" w:eastAsia="Gulim" w:hAnsiTheme="majorHAnsi" w:cstheme="majorHAnsi"/>
            <w:color w:val="00467F"/>
            <w:u w:val="single"/>
            <w:lang w:eastAsia="ko-KR"/>
          </w:rPr>
          <w:t>http://go.microsoft.com/fwlink/?linkid=96551</w:t>
        </w:r>
      </w:hyperlink>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13074DA2" w14:textId="619BCCDF" w:rsidR="000C3222" w:rsidRPr="00E43BFB" w:rsidRDefault="000C3222" w:rsidP="000C3222">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적절하게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영향을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미칠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예를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들면</w:t>
      </w:r>
    </w:p>
    <w:p w14:paraId="1A3A03AA" w14:textId="3836C385" w:rsidR="000C3222" w:rsidRPr="00E43BFB" w:rsidRDefault="000C3222" w:rsidP="003B5A77">
      <w:pPr>
        <w:pStyle w:val="PURBullet-Indented"/>
        <w:numPr>
          <w:ilvl w:val="0"/>
          <w:numId w:val="17"/>
        </w:numPr>
        <w:rPr>
          <w:rFonts w:asciiTheme="majorHAnsi" w:eastAsia="Gulim" w:hAnsiTheme="majorHAnsi" w:cstheme="majorHAnsi"/>
          <w:lang w:eastAsia="ko-KR"/>
        </w:rPr>
      </w:pP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활성화해야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하거나</w:t>
      </w:r>
    </w:p>
    <w:p w14:paraId="3EAB52FF" w14:textId="613FD799" w:rsidR="000C3222" w:rsidRPr="00E43BFB" w:rsidRDefault="000C3222" w:rsidP="003B5A77">
      <w:pPr>
        <w:pStyle w:val="PURBullet-Indented"/>
        <w:numPr>
          <w:ilvl w:val="0"/>
          <w:numId w:val="17"/>
        </w:numPr>
        <w:rPr>
          <w:rFonts w:asciiTheme="majorHAnsi" w:eastAsia="Gulim" w:hAnsiTheme="majorHAnsi" w:cstheme="majorHAnsi"/>
          <w:lang w:eastAsia="ko-KR"/>
        </w:rPr>
      </w:pPr>
      <w:r w:rsidRPr="00E43BFB">
        <w:rPr>
          <w:rFonts w:asciiTheme="majorHAnsi" w:eastAsia="Gulim" w:hAnsiTheme="majorHAnsi" w:cstheme="majorHAnsi"/>
          <w:lang w:eastAsia="ko-KR"/>
        </w:rPr>
        <w:t>적법하게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사본을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취득하라는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메시지를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받거나</w:t>
      </w:r>
    </w:p>
    <w:p w14:paraId="4D9BC9FE" w14:textId="302FF07D" w:rsidR="000C3222" w:rsidRPr="00E43BFB" w:rsidRDefault="000C3222" w:rsidP="000C3222">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Microsoft</w:t>
      </w:r>
      <w:r w:rsidRPr="00E43BFB">
        <w:rPr>
          <w:rFonts w:asciiTheme="majorHAnsi" w:eastAsia="Gulim" w:hAnsiTheme="majorHAnsi" w:cstheme="majorHAnsi"/>
          <w:lang w:eastAsia="ko-KR"/>
        </w:rPr>
        <w:t>로부터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업데이트나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업그레이드를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받지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못할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6CA0E871" w14:textId="316E8BBC" w:rsidR="000C3222" w:rsidRPr="00E43BFB" w:rsidRDefault="000C3222" w:rsidP="000C3222">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기관으로부터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업데이트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업그레이드를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받을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기관으로부터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업데이트를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받는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방법에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내용은</w:t>
      </w:r>
      <w:r w:rsidRPr="00E43BFB">
        <w:rPr>
          <w:rFonts w:asciiTheme="majorHAnsi" w:eastAsia="Gulim" w:hAnsiTheme="majorHAnsi" w:cstheme="majorHAnsi"/>
          <w:lang w:eastAsia="ko-KR"/>
        </w:rPr>
        <w:t xml:space="preserve"> </w:t>
      </w:r>
      <w:hyperlink r:id="rId144">
        <w:r w:rsidRPr="00E43BFB">
          <w:rPr>
            <w:rFonts w:asciiTheme="majorHAnsi" w:eastAsia="Gulim" w:hAnsiTheme="majorHAnsi" w:cstheme="majorHAnsi"/>
            <w:color w:val="00467F"/>
            <w:u w:val="single"/>
            <w:lang w:eastAsia="ko-KR"/>
          </w:rPr>
          <w:t>http://go.microsoft.com/fwlink/?linkid=96552</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740228B7" w14:textId="320238FB" w:rsidR="000C3222" w:rsidRPr="00E43BFB" w:rsidRDefault="000C3222" w:rsidP="000C3222">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w:t>
      </w:r>
    </w:p>
    <w:p w14:paraId="11E0E374" w14:textId="28600052" w:rsidR="000C3222" w:rsidRPr="00E43BFB" w:rsidRDefault="000C3222" w:rsidP="000C3222">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내부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Windows</w:t>
      </w:r>
      <w:r w:rsidRPr="00E43BFB">
        <w:rPr>
          <w:rFonts w:asciiTheme="majorHAnsi" w:eastAsia="Gulim" w:hAnsiTheme="majorHAnsi" w:cstheme="majorHAnsi"/>
          <w:lang w:eastAsia="ko-KR"/>
        </w:rPr>
        <w:t>용</w:t>
      </w:r>
      <w:r w:rsidRPr="00E43BFB">
        <w:rPr>
          <w:rFonts w:asciiTheme="majorHAnsi" w:eastAsia="Gulim" w:hAnsiTheme="majorHAnsi" w:cstheme="majorHAnsi"/>
          <w:lang w:eastAsia="ko-KR"/>
        </w:rPr>
        <w:t xml:space="preserve"> Microsoft SQL Server Desktop Engine</w:t>
      </w:r>
      <w:r w:rsidRPr="00E43BFB">
        <w:rPr>
          <w:rFonts w:asciiTheme="majorHAnsi" w:eastAsia="Gulim" w:hAnsiTheme="majorHAnsi" w:cstheme="majorHAnsi"/>
          <w:lang w:eastAsia="ko-KR"/>
        </w:rPr>
        <w:t>이라고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방식으로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bookmarkStart w:id="299" w:name="_Toc299519114"/>
    <w:bookmarkStart w:id="300" w:name="_Toc299524978"/>
    <w:bookmarkStart w:id="301" w:name="_Toc299531546"/>
    <w:bookmarkStart w:id="302" w:name="_Toc299531870"/>
    <w:p w14:paraId="77551792" w14:textId="2EB5D623" w:rsidR="009950B2" w:rsidRPr="00E43BFB" w:rsidRDefault="00EF33FE" w:rsidP="00404328">
      <w:pPr>
        <w:keepLines/>
        <w:spacing w:before="240" w:after="240"/>
        <w:jc w:val="right"/>
        <w:rPr>
          <w:rFonts w:asciiTheme="majorHAnsi" w:eastAsia="Gulim" w:hAnsiTheme="majorHAnsi" w:cstheme="majorHAnsi"/>
          <w:lang w:eastAsia="ko-KR"/>
        </w:rPr>
      </w:pPr>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HYPERLINK \l "TOC"</w:instrText>
      </w:r>
      <w:r w:rsidRPr="00E43BFB">
        <w:rPr>
          <w:rFonts w:asciiTheme="majorHAnsi" w:eastAsia="Gulim" w:hAnsiTheme="majorHAnsi" w:cstheme="majorHAnsi"/>
        </w:rPr>
        <w:fldChar w:fldCharType="separate"/>
      </w:r>
      <w:r w:rsidRPr="00E43BFB">
        <w:rPr>
          <w:rStyle w:val="Hyperlink"/>
          <w:rFonts w:asciiTheme="majorHAnsi" w:eastAsia="Gulim" w:hAnsiTheme="majorHAnsi" w:cstheme="majorHAnsi"/>
          <w:sz w:val="16"/>
          <w:lang w:eastAsia="ko-KR"/>
        </w:rPr>
        <w:t>목차</w:t>
      </w:r>
      <w:r w:rsidRPr="00E43BFB">
        <w:rPr>
          <w:rFonts w:asciiTheme="majorHAnsi" w:eastAsia="Gulim" w:hAnsiTheme="majorHAnsi" w:cstheme="majorHAnsi"/>
        </w:rPr>
        <w:fldChar w:fldCharType="end"/>
      </w:r>
      <w:r w:rsidRPr="00E43BFB">
        <w:rPr>
          <w:rFonts w:asciiTheme="majorHAnsi" w:eastAsia="Gulim" w:hAnsiTheme="majorHAnsi" w:cstheme="majorHAnsi"/>
          <w:lang w:eastAsia="ko-KR"/>
        </w:rPr>
        <w:t xml:space="preserve"> / </w:t>
      </w:r>
      <w:hyperlink w:anchor="UniversalTerms" w:history="1">
        <w:r w:rsidRPr="00E43BFB">
          <w:rPr>
            <w:rStyle w:val="Hyperlink"/>
            <w:rFonts w:asciiTheme="majorHAnsi" w:eastAsia="Gulim" w:hAnsiTheme="majorHAnsi" w:cstheme="majorHAnsi"/>
            <w:sz w:val="16"/>
            <w:lang w:eastAsia="ko-KR"/>
          </w:rPr>
          <w:t>공통</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라이선스</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조항</w:t>
        </w:r>
      </w:hyperlink>
    </w:p>
    <w:p w14:paraId="72698C20" w14:textId="77777777" w:rsidR="009950B2" w:rsidRPr="00E43BFB" w:rsidRDefault="009950B2" w:rsidP="00CD6E9D">
      <w:pPr>
        <w:pStyle w:val="PURSectionHeading"/>
        <w:rPr>
          <w:rFonts w:asciiTheme="majorHAnsi" w:eastAsia="Gulim" w:hAnsiTheme="majorHAnsi" w:cstheme="majorHAnsi"/>
          <w:lang w:eastAsia="ko-KR"/>
        </w:rPr>
      </w:pPr>
      <w:bookmarkStart w:id="303" w:name="_Toc346536848"/>
      <w:bookmarkStart w:id="304" w:name="Per_Core"/>
      <w:bookmarkEnd w:id="54"/>
    </w:p>
    <w:p w14:paraId="5437CE82" w14:textId="77777777" w:rsidR="00423D30" w:rsidRPr="00E43BFB" w:rsidRDefault="00423D30" w:rsidP="00A50403">
      <w:pPr>
        <w:pStyle w:val="PURSectionHeading"/>
        <w:rPr>
          <w:rFonts w:asciiTheme="majorHAnsi" w:eastAsia="Gulim" w:hAnsiTheme="majorHAnsi" w:cstheme="majorHAnsi"/>
          <w:lang w:eastAsia="ko-KR"/>
        </w:rPr>
        <w:sectPr w:rsidR="00423D30" w:rsidRPr="00E43BFB" w:rsidSect="009950B2">
          <w:footerReference w:type="default" r:id="rId145"/>
          <w:type w:val="continuous"/>
          <w:pgSz w:w="12240" w:h="15840" w:code="1"/>
          <w:pgMar w:top="1170" w:right="720" w:bottom="720" w:left="720" w:header="432" w:footer="288" w:gutter="0"/>
          <w:cols w:space="360"/>
          <w:docGrid w:linePitch="360"/>
        </w:sectPr>
      </w:pPr>
    </w:p>
    <w:p w14:paraId="65A4390D" w14:textId="1C11D01C" w:rsidR="000C3222" w:rsidRPr="00E43BFB" w:rsidRDefault="003C1827" w:rsidP="00355CD5">
      <w:pPr>
        <w:pStyle w:val="PURSectionHeading"/>
        <w:rPr>
          <w:rFonts w:asciiTheme="majorHAnsi" w:eastAsia="Gulim" w:hAnsiTheme="majorHAnsi" w:cstheme="majorHAnsi"/>
          <w:lang w:eastAsia="ko-KR"/>
        </w:rPr>
        <w:sectPr w:rsidR="000C3222" w:rsidRPr="00E43BFB" w:rsidSect="009950B2">
          <w:footerReference w:type="default" r:id="rId146"/>
          <w:pgSz w:w="12240" w:h="15840" w:code="1"/>
          <w:pgMar w:top="1170" w:right="720" w:bottom="720" w:left="720" w:header="432" w:footer="288" w:gutter="0"/>
          <w:cols w:space="360"/>
          <w:docGrid w:linePitch="360"/>
        </w:sectPr>
      </w:pPr>
      <w:bookmarkStart w:id="305" w:name="_Toc339280315"/>
      <w:bookmarkStart w:id="306" w:name="_Toc363552786"/>
      <w:bookmarkStart w:id="307" w:name="_Toc378682251"/>
      <w:bookmarkStart w:id="308" w:name="_Toc371268263"/>
      <w:bookmarkStart w:id="309" w:name="_Toc379278467"/>
      <w:bookmarkStart w:id="310" w:name="_Toc388544232"/>
      <w:r w:rsidRPr="00E43BFB">
        <w:rPr>
          <w:rFonts w:asciiTheme="majorHAnsi" w:eastAsia="Gulim" w:hAnsiTheme="majorHAnsi" w:cstheme="majorHAnsi"/>
          <w:lang w:eastAsia="ko-KR"/>
        </w:rPr>
        <w:lastRenderedPageBreak/>
        <w:t>코어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bookmarkEnd w:id="303"/>
      <w:bookmarkEnd w:id="305"/>
      <w:bookmarkEnd w:id="306"/>
      <w:bookmarkEnd w:id="307"/>
      <w:bookmarkEnd w:id="308"/>
      <w:bookmarkEnd w:id="309"/>
      <w:bookmarkEnd w:id="310"/>
    </w:p>
    <w:p w14:paraId="4B533B72" w14:textId="77777777" w:rsidR="00606A73" w:rsidRDefault="008941DE">
      <w:pPr>
        <w:pStyle w:val="TOC2"/>
        <w:rPr>
          <w:noProof/>
          <w:color w:val="auto"/>
          <w:sz w:val="22"/>
          <w:lang w:eastAsia="zh-CN"/>
        </w:rPr>
      </w:pPr>
      <w:r w:rsidRPr="00E43BFB">
        <w:rPr>
          <w:rFonts w:asciiTheme="majorHAnsi" w:eastAsia="Gulim" w:hAnsiTheme="majorHAnsi" w:cstheme="majorHAnsi"/>
        </w:rPr>
        <w:lastRenderedPageBreak/>
        <w:fldChar w:fldCharType="begin"/>
      </w:r>
      <w:r w:rsidRPr="00E43BFB">
        <w:rPr>
          <w:rFonts w:asciiTheme="majorHAnsi" w:eastAsia="Gulim" w:hAnsiTheme="majorHAnsi" w:cstheme="majorHAnsi"/>
        </w:rPr>
        <w:instrText xml:space="preserve"> TOC \b Per_Core \h \z \t "PUR Product Name,2" </w:instrText>
      </w:r>
      <w:r w:rsidRPr="00E43BFB">
        <w:rPr>
          <w:rFonts w:asciiTheme="majorHAnsi" w:eastAsia="Gulim" w:hAnsiTheme="majorHAnsi" w:cstheme="majorHAnsi"/>
        </w:rPr>
        <w:fldChar w:fldCharType="separate"/>
      </w:r>
      <w:hyperlink w:anchor="_Toc388539022" w:history="1">
        <w:r w:rsidR="00606A73" w:rsidRPr="00A76973">
          <w:rPr>
            <w:rStyle w:val="Hyperlink"/>
            <w:rFonts w:asciiTheme="majorHAnsi" w:eastAsia="Gulim" w:hAnsiTheme="majorHAnsi" w:cstheme="majorHAnsi"/>
            <w:noProof/>
            <w:lang w:eastAsia="ko-KR"/>
          </w:rPr>
          <w:t>BizTalk Server 2013 R2 Enterprise</w:t>
        </w:r>
        <w:r w:rsidR="00606A73">
          <w:rPr>
            <w:noProof/>
            <w:webHidden/>
          </w:rPr>
          <w:tab/>
        </w:r>
        <w:r w:rsidR="00606A73">
          <w:rPr>
            <w:noProof/>
            <w:webHidden/>
          </w:rPr>
          <w:fldChar w:fldCharType="begin"/>
        </w:r>
        <w:r w:rsidR="00606A73">
          <w:rPr>
            <w:noProof/>
            <w:webHidden/>
          </w:rPr>
          <w:instrText xml:space="preserve"> PAGEREF _Toc388539022 \h </w:instrText>
        </w:r>
        <w:r w:rsidR="00606A73">
          <w:rPr>
            <w:noProof/>
            <w:webHidden/>
          </w:rPr>
        </w:r>
        <w:r w:rsidR="00606A73">
          <w:rPr>
            <w:noProof/>
            <w:webHidden/>
          </w:rPr>
          <w:fldChar w:fldCharType="separate"/>
        </w:r>
        <w:r w:rsidR="007B0010">
          <w:rPr>
            <w:noProof/>
            <w:webHidden/>
          </w:rPr>
          <w:t>25</w:t>
        </w:r>
        <w:r w:rsidR="00606A73">
          <w:rPr>
            <w:noProof/>
            <w:webHidden/>
          </w:rPr>
          <w:fldChar w:fldCharType="end"/>
        </w:r>
      </w:hyperlink>
    </w:p>
    <w:p w14:paraId="531C739B" w14:textId="77777777" w:rsidR="00606A73" w:rsidRDefault="008156D4">
      <w:pPr>
        <w:pStyle w:val="TOC2"/>
        <w:rPr>
          <w:noProof/>
          <w:color w:val="auto"/>
          <w:sz w:val="22"/>
          <w:lang w:eastAsia="zh-CN"/>
        </w:rPr>
      </w:pPr>
      <w:hyperlink w:anchor="_Toc388539023" w:history="1">
        <w:r w:rsidR="00606A73" w:rsidRPr="00A76973">
          <w:rPr>
            <w:rStyle w:val="Hyperlink"/>
            <w:rFonts w:asciiTheme="majorHAnsi" w:eastAsia="Gulim" w:hAnsiTheme="majorHAnsi" w:cstheme="majorHAnsi"/>
            <w:noProof/>
            <w:lang w:eastAsia="ko-KR"/>
          </w:rPr>
          <w:t>BizTalk Server 2013 R2 Standard</w:t>
        </w:r>
        <w:r w:rsidR="00606A73">
          <w:rPr>
            <w:noProof/>
            <w:webHidden/>
          </w:rPr>
          <w:tab/>
        </w:r>
        <w:r w:rsidR="00606A73">
          <w:rPr>
            <w:noProof/>
            <w:webHidden/>
          </w:rPr>
          <w:fldChar w:fldCharType="begin"/>
        </w:r>
        <w:r w:rsidR="00606A73">
          <w:rPr>
            <w:noProof/>
            <w:webHidden/>
          </w:rPr>
          <w:instrText xml:space="preserve"> PAGEREF _Toc388539023 \h </w:instrText>
        </w:r>
        <w:r w:rsidR="00606A73">
          <w:rPr>
            <w:noProof/>
            <w:webHidden/>
          </w:rPr>
        </w:r>
        <w:r w:rsidR="00606A73">
          <w:rPr>
            <w:noProof/>
            <w:webHidden/>
          </w:rPr>
          <w:fldChar w:fldCharType="separate"/>
        </w:r>
        <w:r w:rsidR="007B0010">
          <w:rPr>
            <w:noProof/>
            <w:webHidden/>
          </w:rPr>
          <w:t>26</w:t>
        </w:r>
        <w:r w:rsidR="00606A73">
          <w:rPr>
            <w:noProof/>
            <w:webHidden/>
          </w:rPr>
          <w:fldChar w:fldCharType="end"/>
        </w:r>
      </w:hyperlink>
    </w:p>
    <w:p w14:paraId="058BF06E" w14:textId="77777777" w:rsidR="00606A73" w:rsidRDefault="008156D4">
      <w:pPr>
        <w:pStyle w:val="TOC2"/>
        <w:rPr>
          <w:noProof/>
          <w:color w:val="auto"/>
          <w:sz w:val="22"/>
          <w:lang w:eastAsia="zh-CN"/>
        </w:rPr>
      </w:pPr>
      <w:hyperlink w:anchor="_Toc388539024" w:history="1">
        <w:r w:rsidR="00606A73" w:rsidRPr="00A76973">
          <w:rPr>
            <w:rStyle w:val="Hyperlink"/>
            <w:rFonts w:asciiTheme="majorHAnsi" w:eastAsia="Gulim" w:hAnsiTheme="majorHAnsi" w:cstheme="majorHAnsi"/>
            <w:noProof/>
            <w:lang w:eastAsia="ko-KR"/>
          </w:rPr>
          <w:t>BizTalk Server 2013 R2 Branch</w:t>
        </w:r>
        <w:r w:rsidR="00606A73">
          <w:rPr>
            <w:noProof/>
            <w:webHidden/>
          </w:rPr>
          <w:tab/>
        </w:r>
        <w:r w:rsidR="00606A73">
          <w:rPr>
            <w:noProof/>
            <w:webHidden/>
          </w:rPr>
          <w:fldChar w:fldCharType="begin"/>
        </w:r>
        <w:r w:rsidR="00606A73">
          <w:rPr>
            <w:noProof/>
            <w:webHidden/>
          </w:rPr>
          <w:instrText xml:space="preserve"> PAGEREF _Toc388539024 \h </w:instrText>
        </w:r>
        <w:r w:rsidR="00606A73">
          <w:rPr>
            <w:noProof/>
            <w:webHidden/>
          </w:rPr>
        </w:r>
        <w:r w:rsidR="00606A73">
          <w:rPr>
            <w:noProof/>
            <w:webHidden/>
          </w:rPr>
          <w:fldChar w:fldCharType="separate"/>
        </w:r>
        <w:r w:rsidR="007B0010">
          <w:rPr>
            <w:noProof/>
            <w:webHidden/>
          </w:rPr>
          <w:t>26</w:t>
        </w:r>
        <w:r w:rsidR="00606A73">
          <w:rPr>
            <w:noProof/>
            <w:webHidden/>
          </w:rPr>
          <w:fldChar w:fldCharType="end"/>
        </w:r>
      </w:hyperlink>
    </w:p>
    <w:p w14:paraId="64936DBF" w14:textId="77777777" w:rsidR="00606A73" w:rsidRDefault="008156D4">
      <w:pPr>
        <w:pStyle w:val="TOC2"/>
        <w:rPr>
          <w:noProof/>
          <w:color w:val="auto"/>
          <w:sz w:val="22"/>
          <w:lang w:eastAsia="zh-CN"/>
        </w:rPr>
      </w:pPr>
      <w:hyperlink w:anchor="_Toc388539025" w:history="1">
        <w:r w:rsidR="00606A73" w:rsidRPr="00A76973">
          <w:rPr>
            <w:rStyle w:val="Hyperlink"/>
            <w:rFonts w:asciiTheme="majorHAnsi" w:eastAsia="Gulim" w:hAnsiTheme="majorHAnsi" w:cstheme="majorHAnsi"/>
            <w:noProof/>
            <w:lang w:eastAsia="ko-KR"/>
          </w:rPr>
          <w:t xml:space="preserve">SQL Server 2014 Enterprise </w:t>
        </w:r>
        <w:r w:rsidR="00606A73" w:rsidRPr="00A76973">
          <w:rPr>
            <w:rStyle w:val="Hyperlink"/>
            <w:rFonts w:asciiTheme="majorHAnsi" w:eastAsia="Gulim" w:hAnsiTheme="majorHAnsi" w:cstheme="majorHAnsi" w:hint="eastAsia"/>
            <w:noProof/>
            <w:lang w:eastAsia="ko-KR"/>
          </w:rPr>
          <w:t>코어</w:t>
        </w:r>
        <w:r w:rsidR="00606A73">
          <w:rPr>
            <w:noProof/>
            <w:webHidden/>
          </w:rPr>
          <w:tab/>
        </w:r>
        <w:r w:rsidR="00606A73">
          <w:rPr>
            <w:noProof/>
            <w:webHidden/>
          </w:rPr>
          <w:fldChar w:fldCharType="begin"/>
        </w:r>
        <w:r w:rsidR="00606A73">
          <w:rPr>
            <w:noProof/>
            <w:webHidden/>
          </w:rPr>
          <w:instrText xml:space="preserve"> PAGEREF _Toc388539025 \h </w:instrText>
        </w:r>
        <w:r w:rsidR="00606A73">
          <w:rPr>
            <w:noProof/>
            <w:webHidden/>
          </w:rPr>
        </w:r>
        <w:r w:rsidR="00606A73">
          <w:rPr>
            <w:noProof/>
            <w:webHidden/>
          </w:rPr>
          <w:fldChar w:fldCharType="separate"/>
        </w:r>
        <w:r w:rsidR="007B0010">
          <w:rPr>
            <w:noProof/>
            <w:webHidden/>
          </w:rPr>
          <w:t>27</w:t>
        </w:r>
        <w:r w:rsidR="00606A73">
          <w:rPr>
            <w:noProof/>
            <w:webHidden/>
          </w:rPr>
          <w:fldChar w:fldCharType="end"/>
        </w:r>
      </w:hyperlink>
    </w:p>
    <w:p w14:paraId="06E624A9" w14:textId="77777777" w:rsidR="00606A73" w:rsidRDefault="008156D4">
      <w:pPr>
        <w:pStyle w:val="TOC2"/>
        <w:rPr>
          <w:noProof/>
          <w:color w:val="auto"/>
          <w:sz w:val="22"/>
          <w:lang w:eastAsia="zh-CN"/>
        </w:rPr>
      </w:pPr>
      <w:hyperlink w:anchor="_Toc388539026" w:history="1">
        <w:r w:rsidR="00606A73" w:rsidRPr="00A76973">
          <w:rPr>
            <w:rStyle w:val="Hyperlink"/>
            <w:rFonts w:asciiTheme="majorHAnsi" w:eastAsia="Gulim" w:hAnsiTheme="majorHAnsi" w:cstheme="majorHAnsi"/>
            <w:noProof/>
            <w:lang w:eastAsia="ko-KR"/>
          </w:rPr>
          <w:t xml:space="preserve">SQL Server 2014 Standard </w:t>
        </w:r>
        <w:r w:rsidR="00606A73" w:rsidRPr="00A76973">
          <w:rPr>
            <w:rStyle w:val="Hyperlink"/>
            <w:rFonts w:asciiTheme="majorHAnsi" w:eastAsia="Gulim" w:hAnsiTheme="majorHAnsi" w:cstheme="majorHAnsi" w:hint="eastAsia"/>
            <w:noProof/>
            <w:lang w:eastAsia="ko-KR"/>
          </w:rPr>
          <w:t>코어</w:t>
        </w:r>
        <w:r w:rsidR="00606A73">
          <w:rPr>
            <w:noProof/>
            <w:webHidden/>
          </w:rPr>
          <w:tab/>
        </w:r>
        <w:r w:rsidR="00606A73">
          <w:rPr>
            <w:noProof/>
            <w:webHidden/>
          </w:rPr>
          <w:fldChar w:fldCharType="begin"/>
        </w:r>
        <w:r w:rsidR="00606A73">
          <w:rPr>
            <w:noProof/>
            <w:webHidden/>
          </w:rPr>
          <w:instrText xml:space="preserve"> PAGEREF _Toc388539026 \h </w:instrText>
        </w:r>
        <w:r w:rsidR="00606A73">
          <w:rPr>
            <w:noProof/>
            <w:webHidden/>
          </w:rPr>
        </w:r>
        <w:r w:rsidR="00606A73">
          <w:rPr>
            <w:noProof/>
            <w:webHidden/>
          </w:rPr>
          <w:fldChar w:fldCharType="separate"/>
        </w:r>
        <w:r w:rsidR="007B0010">
          <w:rPr>
            <w:noProof/>
            <w:webHidden/>
          </w:rPr>
          <w:t>27</w:t>
        </w:r>
        <w:r w:rsidR="00606A73">
          <w:rPr>
            <w:noProof/>
            <w:webHidden/>
          </w:rPr>
          <w:fldChar w:fldCharType="end"/>
        </w:r>
      </w:hyperlink>
    </w:p>
    <w:p w14:paraId="46192CEE" w14:textId="77777777" w:rsidR="00606A73" w:rsidRDefault="008156D4">
      <w:pPr>
        <w:pStyle w:val="TOC2"/>
        <w:rPr>
          <w:noProof/>
          <w:color w:val="auto"/>
          <w:sz w:val="22"/>
          <w:lang w:eastAsia="zh-CN"/>
        </w:rPr>
      </w:pPr>
      <w:hyperlink w:anchor="_Toc388539027" w:history="1">
        <w:r w:rsidR="00606A73" w:rsidRPr="00A76973">
          <w:rPr>
            <w:rStyle w:val="Hyperlink"/>
            <w:rFonts w:asciiTheme="majorHAnsi" w:eastAsia="Gulim" w:hAnsiTheme="majorHAnsi" w:cstheme="majorHAnsi"/>
            <w:noProof/>
            <w:lang w:eastAsia="ko-KR"/>
          </w:rPr>
          <w:t xml:space="preserve">SQL Server 2014 Web </w:t>
        </w:r>
        <w:r w:rsidR="00606A73" w:rsidRPr="00A76973">
          <w:rPr>
            <w:rStyle w:val="Hyperlink"/>
            <w:rFonts w:asciiTheme="majorHAnsi" w:eastAsia="Gulim" w:hAnsiTheme="majorHAnsi" w:cstheme="majorHAnsi" w:hint="eastAsia"/>
            <w:noProof/>
            <w:lang w:eastAsia="ko-KR"/>
          </w:rPr>
          <w:t>코어</w:t>
        </w:r>
        <w:r w:rsidR="00606A73">
          <w:rPr>
            <w:noProof/>
            <w:webHidden/>
          </w:rPr>
          <w:tab/>
        </w:r>
        <w:r w:rsidR="00606A73">
          <w:rPr>
            <w:noProof/>
            <w:webHidden/>
          </w:rPr>
          <w:fldChar w:fldCharType="begin"/>
        </w:r>
        <w:r w:rsidR="00606A73">
          <w:rPr>
            <w:noProof/>
            <w:webHidden/>
          </w:rPr>
          <w:instrText xml:space="preserve"> PAGEREF _Toc388539027 \h </w:instrText>
        </w:r>
        <w:r w:rsidR="00606A73">
          <w:rPr>
            <w:noProof/>
            <w:webHidden/>
          </w:rPr>
        </w:r>
        <w:r w:rsidR="00606A73">
          <w:rPr>
            <w:noProof/>
            <w:webHidden/>
          </w:rPr>
          <w:fldChar w:fldCharType="separate"/>
        </w:r>
        <w:r w:rsidR="007B0010">
          <w:rPr>
            <w:noProof/>
            <w:webHidden/>
          </w:rPr>
          <w:t>28</w:t>
        </w:r>
        <w:r w:rsidR="00606A73">
          <w:rPr>
            <w:noProof/>
            <w:webHidden/>
          </w:rPr>
          <w:fldChar w:fldCharType="end"/>
        </w:r>
      </w:hyperlink>
    </w:p>
    <w:p w14:paraId="37D7B73F" w14:textId="77777777" w:rsidR="008941DE" w:rsidRPr="00E43BFB" w:rsidRDefault="008941DE" w:rsidP="008941DE">
      <w:pPr>
        <w:pStyle w:val="TOC2"/>
        <w:rPr>
          <w:rFonts w:asciiTheme="majorHAnsi" w:eastAsia="Gulim" w:hAnsiTheme="majorHAnsi" w:cstheme="majorHAnsi"/>
        </w:rPr>
        <w:sectPr w:rsidR="008941DE" w:rsidRPr="00E43BFB" w:rsidSect="009950B2">
          <w:footerReference w:type="default" r:id="rId147"/>
          <w:type w:val="continuous"/>
          <w:pgSz w:w="12240" w:h="15840" w:code="1"/>
          <w:pgMar w:top="1170" w:right="720" w:bottom="720" w:left="720" w:header="432" w:footer="288" w:gutter="0"/>
          <w:cols w:num="2" w:space="360"/>
          <w:docGrid w:linePitch="360"/>
        </w:sectPr>
      </w:pPr>
      <w:r w:rsidRPr="00E43BFB">
        <w:rPr>
          <w:rFonts w:asciiTheme="majorHAnsi" w:eastAsia="Gulim" w:hAnsiTheme="majorHAnsi" w:cstheme="majorHAnsi"/>
        </w:rPr>
        <w:fldChar w:fldCharType="end"/>
      </w:r>
    </w:p>
    <w:p w14:paraId="08170BF5" w14:textId="77777777" w:rsidR="009950B2" w:rsidRPr="00E43BFB" w:rsidRDefault="009950B2" w:rsidP="009950B2">
      <w:pPr>
        <w:rPr>
          <w:rFonts w:asciiTheme="majorHAnsi" w:eastAsia="Gulim" w:hAnsiTheme="majorHAnsi" w:cstheme="majorHAnsi"/>
        </w:rPr>
      </w:pPr>
    </w:p>
    <w:p w14:paraId="6435BBFA" w14:textId="77777777" w:rsidR="009950B2" w:rsidRPr="00E43BFB" w:rsidRDefault="009950B2" w:rsidP="000C3222">
      <w:pPr>
        <w:pStyle w:val="PURHeading1"/>
        <w:rPr>
          <w:rFonts w:asciiTheme="majorHAnsi" w:eastAsia="Gulim" w:hAnsiTheme="majorHAnsi" w:cstheme="majorHAnsi"/>
        </w:rPr>
        <w:sectPr w:rsidR="009950B2" w:rsidRPr="00E43BFB" w:rsidSect="009950B2">
          <w:type w:val="continuous"/>
          <w:pgSz w:w="12240" w:h="15840" w:code="1"/>
          <w:pgMar w:top="1170" w:right="720" w:bottom="720" w:left="720" w:header="432" w:footer="288" w:gutter="0"/>
          <w:cols w:num="2" w:space="360"/>
          <w:docGrid w:linePitch="360"/>
        </w:sectPr>
      </w:pPr>
    </w:p>
    <w:p w14:paraId="56318C2E" w14:textId="77777777" w:rsidR="009950B2" w:rsidRPr="00E43BFB" w:rsidRDefault="009950B2" w:rsidP="00A50403">
      <w:pPr>
        <w:pStyle w:val="PURHeading1"/>
        <w:rPr>
          <w:rFonts w:asciiTheme="majorHAnsi" w:eastAsia="Gulim" w:hAnsiTheme="majorHAnsi" w:cstheme="majorHAnsi"/>
        </w:rPr>
      </w:pPr>
    </w:p>
    <w:p w14:paraId="2642AF40" w14:textId="3D43919B" w:rsidR="000C3222" w:rsidRPr="00E43BFB" w:rsidRDefault="000C3222" w:rsidP="000C3222">
      <w:pPr>
        <w:pStyle w:val="PURHeading1"/>
        <w:rPr>
          <w:rFonts w:asciiTheme="majorHAnsi" w:eastAsia="Gulim" w:hAnsiTheme="majorHAnsi" w:cstheme="majorHAnsi"/>
          <w:lang w:eastAsia="ko-KR"/>
        </w:rPr>
      </w:pP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 xml:space="preserve"> </w:t>
      </w:r>
    </w:p>
    <w:p w14:paraId="4CB30CF5" w14:textId="526D4A24" w:rsidR="00041406" w:rsidRPr="00E43BFB" w:rsidRDefault="00041406"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라이선스라는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유형만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다양합니다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적법하게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코어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인수</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스레드</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인스턴스</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007F33D0" w:rsidRPr="007C19C6">
        <w:rPr>
          <w:rFonts w:eastAsia="Gulim" w:cs="Arial"/>
          <w:lang w:eastAsia="ko-KR"/>
        </w:rPr>
        <w:t>"</w:t>
      </w:r>
      <w:r w:rsidRPr="00E43BFB">
        <w:rPr>
          <w:rFonts w:asciiTheme="majorHAnsi" w:eastAsia="Gulim" w:hAnsiTheme="majorHAnsi" w:cstheme="majorHAnsi"/>
          <w:lang w:eastAsia="ko-KR"/>
        </w:rPr>
        <w:t>OSE</w:t>
      </w:r>
      <w:r w:rsidR="007F33D0" w:rsidRPr="007C19C6">
        <w:rPr>
          <w:rFonts w:eastAsia="Gulim" w:cs="Arial"/>
          <w:lang w:eastAsia="ko-KR"/>
        </w:rPr>
        <w:t>"</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OSE</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인스턴스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의미는</w:t>
      </w:r>
      <w:r w:rsidRPr="00E43BFB">
        <w:rPr>
          <w:rFonts w:asciiTheme="majorHAnsi" w:eastAsia="Gulim" w:hAnsiTheme="majorHAnsi" w:cstheme="majorHAnsi"/>
          <w:lang w:eastAsia="ko-KR"/>
        </w:rPr>
        <w:t xml:space="preserve"> </w:t>
      </w:r>
      <w:hyperlink w:anchor="UniversalTerms" w:history="1">
        <w:r w:rsidRPr="00E43BFB">
          <w:rPr>
            <w:rStyle w:val="Hyperlink"/>
            <w:rFonts w:asciiTheme="majorHAnsi" w:eastAsia="Gulim" w:hAnsiTheme="majorHAnsi" w:cstheme="majorHAnsi"/>
            <w:lang w:eastAsia="ko-KR"/>
          </w:rPr>
          <w:t>범용</w:t>
        </w:r>
        <w:r w:rsidRPr="00E43BFB">
          <w:rPr>
            <w:rStyle w:val="Hyperlink"/>
            <w:rFonts w:asciiTheme="majorHAnsi" w:eastAsia="Gulim" w:hAnsiTheme="majorHAnsi" w:cstheme="majorHAnsi"/>
            <w:lang w:eastAsia="ko-KR"/>
          </w:rPr>
          <w:t xml:space="preserve"> </w:t>
        </w:r>
        <w:r w:rsidRPr="00E43BFB">
          <w:rPr>
            <w:rStyle w:val="Hyperlink"/>
            <w:rFonts w:asciiTheme="majorHAnsi" w:eastAsia="Gulim" w:hAnsiTheme="majorHAnsi" w:cstheme="majorHAnsi"/>
            <w:lang w:eastAsia="ko-KR"/>
          </w:rPr>
          <w:t>라이선스</w:t>
        </w:r>
        <w:r w:rsidRPr="00E43BFB">
          <w:rPr>
            <w:rStyle w:val="Hyperlink"/>
            <w:rFonts w:asciiTheme="majorHAnsi" w:eastAsia="Gulim" w:hAnsiTheme="majorHAnsi" w:cstheme="majorHAnsi"/>
            <w:lang w:eastAsia="ko-KR"/>
          </w:rPr>
          <w:t xml:space="preserve"> </w:t>
        </w:r>
        <w:r w:rsidRPr="00E43BFB">
          <w:rPr>
            <w:rStyle w:val="Hyperlink"/>
            <w:rFonts w:asciiTheme="majorHAnsi" w:eastAsia="Gulim" w:hAnsiTheme="majorHAnsi" w:cstheme="majorHAnsi"/>
            <w:lang w:eastAsia="ko-KR"/>
          </w:rPr>
          <w:t>조건</w:t>
        </w:r>
      </w:hyperlink>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136960A6" w14:textId="77777777" w:rsidR="00282633" w:rsidRPr="000040BD" w:rsidRDefault="00282633" w:rsidP="00282633">
      <w:pPr>
        <w:pStyle w:val="PURHeading2"/>
        <w:rPr>
          <w:rFonts w:asciiTheme="majorHAnsi" w:eastAsia="Gulim" w:hAnsiTheme="majorHAnsi" w:cstheme="majorHAnsi"/>
          <w:b/>
          <w:bCs/>
          <w:lang w:eastAsia="ko-KR"/>
        </w:rPr>
      </w:pPr>
      <w:r w:rsidRPr="000040BD">
        <w:rPr>
          <w:rFonts w:asciiTheme="majorHAnsi" w:eastAsia="Gulim" w:hAnsiTheme="majorHAnsi" w:cstheme="majorHAnsi"/>
          <w:b/>
          <w:bCs/>
          <w:lang w:eastAsia="ko-KR"/>
        </w:rPr>
        <w:t>서버</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라이선스</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허여</w:t>
      </w:r>
    </w:p>
    <w:p w14:paraId="4CAD8C95" w14:textId="6314F439" w:rsidR="00282633" w:rsidRPr="00E43BFB" w:rsidRDefault="00282633" w:rsidP="00282633">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반드시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요구되는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38F70686" w14:textId="77777777" w:rsidR="00282633" w:rsidRPr="00E43BFB" w:rsidRDefault="00282633" w:rsidP="00282633">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w:t>
      </w:r>
    </w:p>
    <w:p w14:paraId="77C206B6" w14:textId="77777777" w:rsidR="00282633" w:rsidRPr="00E43BFB" w:rsidRDefault="00282633" w:rsidP="00282633">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다음과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옵션이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6988719F" w14:textId="1BFDF46F" w:rsidR="00282633" w:rsidRPr="00E43BFB" w:rsidRDefault="00282633" w:rsidP="00282633">
      <w:pPr>
        <w:pStyle w:val="PURBody-Indented"/>
        <w:rPr>
          <w:rFonts w:asciiTheme="majorHAnsi" w:eastAsia="Gulim" w:hAnsiTheme="majorHAnsi" w:cstheme="majorHAnsi"/>
          <w:lang w:eastAsia="ko-KR"/>
        </w:rPr>
      </w:pPr>
      <w:r w:rsidRPr="00E43BFB">
        <w:rPr>
          <w:rFonts w:asciiTheme="majorHAnsi" w:eastAsia="Gulim" w:hAnsiTheme="majorHAnsi" w:cstheme="majorHAnsi"/>
          <w:b/>
          <w:lang w:eastAsia="ko-KR"/>
        </w:rPr>
        <w:t>서버의</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실제</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코어</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기준으로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옵션을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선택하는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수에</w:t>
      </w:r>
      <w:r w:rsidRPr="00E43BFB">
        <w:rPr>
          <w:rFonts w:asciiTheme="majorHAnsi" w:eastAsia="Gulim" w:hAnsiTheme="majorHAnsi" w:cstheme="majorHAnsi"/>
          <w:lang w:eastAsia="ko-KR"/>
        </w:rPr>
        <w:t xml:space="preserve"> </w:t>
      </w:r>
      <w:hyperlink r:id="rId148" w:history="1">
        <w:r w:rsidRPr="00E43BFB">
          <w:rPr>
            <w:rStyle w:val="Hyperlink"/>
            <w:rFonts w:asciiTheme="majorHAnsi" w:eastAsia="Gulim" w:hAnsiTheme="majorHAnsi" w:cstheme="majorHAnsi"/>
            <w:szCs w:val="18"/>
            <w:lang w:eastAsia="ko-KR"/>
          </w:rPr>
          <w:t>http://go.microsoft.com/fwlink/?LinkID=229882</w:t>
        </w:r>
      </w:hyperlink>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곱한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값과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같습니다</w:t>
      </w:r>
      <w:r w:rsidRPr="00E43BFB">
        <w:rPr>
          <w:rFonts w:asciiTheme="majorHAnsi" w:eastAsia="Gulim" w:hAnsiTheme="majorHAnsi" w:cstheme="majorHAnsi"/>
          <w:lang w:eastAsia="ko-KR"/>
        </w:rPr>
        <w:t>.</w:t>
      </w:r>
    </w:p>
    <w:p w14:paraId="327BC431" w14:textId="06DA395D" w:rsidR="00282633" w:rsidRPr="00E43BFB" w:rsidRDefault="00282633" w:rsidP="00282633">
      <w:pPr>
        <w:pStyle w:val="PURBody-Indented"/>
        <w:rPr>
          <w:rFonts w:asciiTheme="majorHAnsi" w:eastAsia="Gulim" w:hAnsiTheme="majorHAnsi" w:cstheme="majorHAnsi"/>
          <w:lang w:eastAsia="ko-KR"/>
        </w:rPr>
      </w:pPr>
      <w:r w:rsidRPr="00E43BFB">
        <w:rPr>
          <w:rFonts w:asciiTheme="majorHAnsi" w:eastAsia="Gulim" w:hAnsiTheme="majorHAnsi" w:cstheme="majorHAnsi"/>
          <w:b/>
          <w:lang w:eastAsia="ko-KR"/>
        </w:rPr>
        <w:t>개별</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가상</w:t>
      </w:r>
      <w:r w:rsidRPr="00E43BFB">
        <w:rPr>
          <w:rFonts w:asciiTheme="majorHAnsi" w:eastAsia="Gulim" w:hAnsiTheme="majorHAnsi" w:cstheme="majorHAnsi"/>
          <w:b/>
          <w:lang w:eastAsia="ko-KR"/>
        </w:rPr>
        <w:t xml:space="preserve"> OSE.</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기준으로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옵션을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선택하는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최소</w:t>
      </w:r>
      <w:r w:rsidRPr="00E43BFB">
        <w:rPr>
          <w:rFonts w:asciiTheme="majorHAnsi" w:eastAsia="Gulim" w:hAnsiTheme="majorHAnsi" w:cstheme="majorHAnsi"/>
          <w:lang w:eastAsia="ko-KR"/>
        </w:rPr>
        <w:t xml:space="preserve"> 4</w:t>
      </w:r>
      <w:r w:rsidRPr="00E43BFB">
        <w:rPr>
          <w:rFonts w:asciiTheme="majorHAnsi" w:eastAsia="Gulim" w:hAnsiTheme="majorHAnsi" w:cstheme="majorHAnsi"/>
          <w:lang w:eastAsia="ko-KR"/>
        </w:rPr>
        <w:t>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하나라도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여러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스레드에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매핑되는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매핑되는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스레드마다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4</w:t>
      </w:r>
      <w:r w:rsidRPr="00E43BFB">
        <w:rPr>
          <w:rFonts w:asciiTheme="majorHAnsi" w:eastAsia="Gulim" w:hAnsiTheme="majorHAnsi" w:cstheme="majorHAnsi"/>
          <w:lang w:eastAsia="ko-KR"/>
        </w:rPr>
        <w:t>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74808281" w14:textId="77777777" w:rsidR="00EA48AA" w:rsidRPr="000040BD" w:rsidRDefault="00EA48AA" w:rsidP="00EA48AA">
      <w:pPr>
        <w:pStyle w:val="PURHeading2"/>
        <w:rPr>
          <w:rFonts w:asciiTheme="majorHAnsi" w:eastAsia="Gulim" w:hAnsiTheme="majorHAnsi" w:cstheme="majorHAnsi"/>
          <w:b/>
          <w:bCs/>
          <w:lang w:eastAsia="ko-KR"/>
        </w:rPr>
      </w:pPr>
      <w:r w:rsidRPr="000040BD">
        <w:rPr>
          <w:rFonts w:asciiTheme="majorHAnsi" w:eastAsia="Gulim" w:hAnsiTheme="majorHAnsi" w:cstheme="majorHAnsi"/>
          <w:b/>
          <w:bCs/>
          <w:lang w:eastAsia="ko-KR"/>
        </w:rPr>
        <w:t>서버에</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필요한</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수의</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라이선스</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할당</w:t>
      </w:r>
    </w:p>
    <w:p w14:paraId="011B8747" w14:textId="20814828" w:rsidR="00EA48AA" w:rsidRPr="00E43BFB" w:rsidRDefault="00EA48AA" w:rsidP="00EA48AA">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후에는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수만큼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받게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이상의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파티션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블레이드는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간주합니다</w:t>
      </w:r>
      <w:r w:rsidRPr="00E43BFB">
        <w:rPr>
          <w:rFonts w:asciiTheme="majorHAnsi" w:eastAsia="Gulim" w:hAnsiTheme="majorHAnsi" w:cstheme="majorHAnsi"/>
          <w:lang w:eastAsia="ko-KR"/>
        </w:rPr>
        <w:t>.</w:t>
      </w:r>
    </w:p>
    <w:p w14:paraId="18215E60" w14:textId="69E14E62" w:rsidR="00EA48AA" w:rsidRPr="00E43BFB" w:rsidRDefault="00EA48AA" w:rsidP="00EA48AA">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있지만</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하드웨어의</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영구적인</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오류로</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인해</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라이선스가</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허여된</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서버를</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교체하는</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경우가</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아닌</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한</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동일한</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달에</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라이선스를</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재할당할</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수는</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없습니다</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라이선스를</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재할당하면</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라이선스를</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새로</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재할당</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받은</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서버가</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해당</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라이선스에</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대해</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라이선스가</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허여된</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서버로</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지정됩니다</w:t>
      </w:r>
      <w:r w:rsidRPr="00E43BFB">
        <w:rPr>
          <w:rFonts w:asciiTheme="majorHAnsi" w:eastAsia="Gulim" w:hAnsiTheme="majorHAnsi" w:cstheme="majorHAnsi"/>
          <w:color w:val="404040"/>
          <w:szCs w:val="18"/>
          <w:lang w:eastAsia="ko-KR"/>
        </w:rPr>
        <w:t>.</w:t>
      </w:r>
    </w:p>
    <w:p w14:paraId="27764A90" w14:textId="77777777" w:rsidR="00282633" w:rsidRPr="000040BD" w:rsidRDefault="00282633" w:rsidP="00282633">
      <w:pPr>
        <w:pStyle w:val="PURHeading2"/>
        <w:rPr>
          <w:rFonts w:asciiTheme="majorHAnsi" w:eastAsia="Gulim" w:hAnsiTheme="majorHAnsi" w:cstheme="majorHAnsi"/>
          <w:b/>
          <w:bCs/>
          <w:lang w:eastAsia="ko-KR"/>
        </w:rPr>
      </w:pPr>
      <w:r w:rsidRPr="000040BD">
        <w:rPr>
          <w:rFonts w:asciiTheme="majorHAnsi" w:eastAsia="Gulim" w:hAnsiTheme="majorHAnsi" w:cstheme="majorHAnsi"/>
          <w:b/>
          <w:bCs/>
          <w:lang w:eastAsia="ko-KR"/>
        </w:rPr>
        <w:t>서버</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소프트웨어</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인스턴스</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실행</w:t>
      </w:r>
    </w:p>
    <w:p w14:paraId="00174BA9" w14:textId="77777777" w:rsidR="00282633" w:rsidRPr="00E43BFB" w:rsidRDefault="00282633" w:rsidP="00282633">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Enterprise Edition</w:t>
      </w:r>
      <w:r w:rsidRPr="00E43BFB">
        <w:rPr>
          <w:rFonts w:asciiTheme="majorHAnsi" w:eastAsia="Gulim" w:hAnsiTheme="majorHAnsi" w:cstheme="majorHAnsi"/>
          <w:lang w:eastAsia="ko-KR"/>
        </w:rPr>
        <w:t>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18BE419A" w14:textId="77777777" w:rsidR="00282633" w:rsidRPr="00E43BFB" w:rsidRDefault="00282633" w:rsidP="00282633">
      <w:pPr>
        <w:pStyle w:val="Heading4"/>
        <w:keepNext w:val="0"/>
        <w:keepLines w:val="0"/>
        <w:widowControl w:val="0"/>
        <w:spacing w:before="120" w:after="120"/>
        <w:ind w:left="270"/>
        <w:rPr>
          <w:rFonts w:eastAsia="Gulim" w:cstheme="majorHAnsi"/>
          <w:lang w:eastAsia="ko-KR"/>
        </w:rPr>
      </w:pPr>
      <w:r w:rsidRPr="00E43BFB">
        <w:rPr>
          <w:rFonts w:eastAsia="Gulim" w:cstheme="majorHAnsi"/>
          <w:b w:val="0"/>
          <w:bCs w:val="0"/>
          <w:i w:val="0"/>
          <w:iCs w:val="0"/>
          <w:color w:val="auto"/>
          <w:sz w:val="18"/>
          <w:lang w:eastAsia="ko-KR"/>
        </w:rPr>
        <w:t>서버</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소프트웨어</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인스턴스</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실행</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권한은</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필요한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소프트웨어</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라이선스</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수를</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판단하기</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위해</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선택된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옵션에</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따라</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달라집니다</w:t>
      </w:r>
      <w:r w:rsidRPr="00E43BFB">
        <w:rPr>
          <w:rFonts w:eastAsia="Gulim" w:cstheme="majorHAnsi"/>
          <w:b w:val="0"/>
          <w:bCs w:val="0"/>
          <w:i w:val="0"/>
          <w:iCs w:val="0"/>
          <w:color w:val="auto"/>
          <w:sz w:val="18"/>
          <w:lang w:eastAsia="ko-KR"/>
        </w:rPr>
        <w:t>.</w:t>
      </w:r>
    </w:p>
    <w:p w14:paraId="55E7750E" w14:textId="3CF92401" w:rsidR="00282633" w:rsidRPr="00E43BFB" w:rsidRDefault="00282633" w:rsidP="007F33D0">
      <w:pPr>
        <w:pStyle w:val="Heading4"/>
        <w:keepNext w:val="0"/>
        <w:keepLines w:val="0"/>
        <w:widowControl w:val="0"/>
        <w:spacing w:before="120" w:after="120"/>
        <w:ind w:left="270"/>
        <w:rPr>
          <w:rFonts w:eastAsia="Gulim" w:cstheme="majorHAnsi"/>
          <w:lang w:eastAsia="ko-KR"/>
        </w:rPr>
      </w:pPr>
      <w:r w:rsidRPr="00E43BFB">
        <w:rPr>
          <w:rFonts w:eastAsia="Gulim" w:cstheme="majorHAnsi"/>
          <w:b w:val="0"/>
          <w:bCs w:val="0"/>
          <w:i w:val="0"/>
          <w:iCs w:val="0"/>
          <w:color w:val="auto"/>
          <w:sz w:val="18"/>
          <w:lang w:eastAsia="ko-KR"/>
        </w:rPr>
        <w:t>서버의</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실제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코어</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위의</w:t>
      </w:r>
      <w:r w:rsidRPr="00E43BFB">
        <w:rPr>
          <w:rFonts w:eastAsia="Gulim" w:cstheme="majorHAnsi"/>
          <w:b w:val="0"/>
          <w:bCs w:val="0"/>
          <w:i w:val="0"/>
          <w:iCs w:val="0"/>
          <w:color w:val="auto"/>
          <w:sz w:val="18"/>
          <w:lang w:eastAsia="ko-KR"/>
        </w:rPr>
        <w:t xml:space="preserve"> </w:t>
      </w:r>
      <w:r w:rsidR="007F33D0" w:rsidRPr="007F33D0">
        <w:rPr>
          <w:rFonts w:ascii="Gulim" w:eastAsia="Gulim" w:hAnsi="Gulim" w:cstheme="majorHAnsi"/>
          <w:b w:val="0"/>
          <w:bCs w:val="0"/>
          <w:i w:val="0"/>
          <w:iCs w:val="0"/>
          <w:color w:val="auto"/>
          <w:sz w:val="18"/>
          <w:lang w:eastAsia="ko-KR"/>
        </w:rPr>
        <w:t>"</w:t>
      </w:r>
      <w:r w:rsidRPr="00E43BFB">
        <w:rPr>
          <w:rFonts w:eastAsia="Gulim" w:cstheme="majorHAnsi"/>
          <w:b w:val="0"/>
          <w:bCs w:val="0"/>
          <w:i w:val="0"/>
          <w:iCs w:val="0"/>
          <w:color w:val="auto"/>
          <w:sz w:val="18"/>
          <w:lang w:eastAsia="ko-KR"/>
        </w:rPr>
        <w:t>서버의</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실제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코어</w:t>
      </w:r>
      <w:r w:rsidR="007F33D0" w:rsidRPr="007F33D0">
        <w:rPr>
          <w:rFonts w:ascii="Gulim" w:eastAsia="Gulim" w:hAnsi="Gulim" w:cstheme="majorHAnsi"/>
          <w:b w:val="0"/>
          <w:bCs w:val="0"/>
          <w:i w:val="0"/>
          <w:iCs w:val="0"/>
          <w:color w:val="auto"/>
          <w:sz w:val="18"/>
          <w:lang w:eastAsia="ko-KR"/>
        </w:rPr>
        <w:t>"</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섹션에</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명시된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대로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필요한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수의</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라이선스를</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할당한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각</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서버에</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대해</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라이선스가</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허여된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서버의</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물리적</w:t>
      </w:r>
      <w:r w:rsidRPr="00E43BFB">
        <w:rPr>
          <w:rFonts w:eastAsia="Gulim" w:cstheme="majorHAnsi"/>
          <w:b w:val="0"/>
          <w:bCs w:val="0"/>
          <w:i w:val="0"/>
          <w:iCs w:val="0"/>
          <w:color w:val="auto"/>
          <w:sz w:val="18"/>
          <w:lang w:eastAsia="ko-KR"/>
        </w:rPr>
        <w:t xml:space="preserve"> OSE </w:t>
      </w:r>
      <w:r w:rsidRPr="00E43BFB">
        <w:rPr>
          <w:rFonts w:eastAsia="Gulim" w:cstheme="majorHAnsi"/>
          <w:b w:val="0"/>
          <w:bCs w:val="0"/>
          <w:i w:val="0"/>
          <w:iCs w:val="0"/>
          <w:color w:val="auto"/>
          <w:sz w:val="18"/>
          <w:lang w:eastAsia="ko-KR"/>
        </w:rPr>
        <w:t>및</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원하는</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수만큼의</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가상</w:t>
      </w:r>
      <w:r w:rsidRPr="00E43BFB">
        <w:rPr>
          <w:rFonts w:eastAsia="Gulim" w:cstheme="majorHAnsi"/>
          <w:b w:val="0"/>
          <w:bCs w:val="0"/>
          <w:i w:val="0"/>
          <w:iCs w:val="0"/>
          <w:color w:val="auto"/>
          <w:sz w:val="18"/>
          <w:lang w:eastAsia="ko-KR"/>
        </w:rPr>
        <w:t xml:space="preserve"> OSE</w:t>
      </w:r>
      <w:r w:rsidRPr="00E43BFB">
        <w:rPr>
          <w:rFonts w:eastAsia="Gulim" w:cstheme="majorHAnsi"/>
          <w:b w:val="0"/>
          <w:bCs w:val="0"/>
          <w:i w:val="0"/>
          <w:iCs w:val="0"/>
          <w:color w:val="auto"/>
          <w:sz w:val="18"/>
          <w:lang w:eastAsia="ko-KR"/>
        </w:rPr>
        <w:t>에서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서버</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소프트웨어의</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인스턴스를</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수량</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제한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없이</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실행할</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수</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있습니다</w:t>
      </w:r>
      <w:r w:rsidRPr="00E43BFB">
        <w:rPr>
          <w:rFonts w:eastAsia="Gulim" w:cstheme="majorHAnsi"/>
          <w:b w:val="0"/>
          <w:bCs w:val="0"/>
          <w:i w:val="0"/>
          <w:iCs w:val="0"/>
          <w:color w:val="auto"/>
          <w:sz w:val="18"/>
          <w:lang w:eastAsia="ko-KR"/>
        </w:rPr>
        <w:t>.</w:t>
      </w:r>
    </w:p>
    <w:p w14:paraId="2B8285DA" w14:textId="449AF395" w:rsidR="00282633" w:rsidRPr="00E43BFB" w:rsidRDefault="00282633" w:rsidP="007F33D0">
      <w:pPr>
        <w:pStyle w:val="Heading4"/>
        <w:keepNext w:val="0"/>
        <w:keepLines w:val="0"/>
        <w:widowControl w:val="0"/>
        <w:spacing w:before="120" w:after="120"/>
        <w:ind w:left="270"/>
        <w:rPr>
          <w:rFonts w:eastAsia="Gulim" w:cstheme="majorHAnsi"/>
          <w:lang w:eastAsia="ko-KR"/>
        </w:rPr>
      </w:pPr>
      <w:r w:rsidRPr="00E43BFB">
        <w:rPr>
          <w:rFonts w:eastAsia="Gulim" w:cstheme="majorHAnsi"/>
          <w:b w:val="0"/>
          <w:bCs w:val="0"/>
          <w:i w:val="0"/>
          <w:iCs w:val="0"/>
          <w:color w:val="auto"/>
          <w:sz w:val="18"/>
          <w:lang w:eastAsia="ko-KR"/>
        </w:rPr>
        <w:t>개별</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가상</w:t>
      </w:r>
      <w:r w:rsidRPr="00E43BFB">
        <w:rPr>
          <w:rFonts w:eastAsia="Gulim" w:cstheme="majorHAnsi"/>
          <w:b w:val="0"/>
          <w:bCs w:val="0"/>
          <w:i w:val="0"/>
          <w:iCs w:val="0"/>
          <w:color w:val="auto"/>
          <w:sz w:val="18"/>
          <w:lang w:eastAsia="ko-KR"/>
        </w:rPr>
        <w:t xml:space="preserve"> OSE. </w:t>
      </w:r>
      <w:r w:rsidRPr="00E43BFB">
        <w:rPr>
          <w:rFonts w:eastAsia="Gulim" w:cstheme="majorHAnsi"/>
          <w:b w:val="0"/>
          <w:bCs w:val="0"/>
          <w:i w:val="0"/>
          <w:iCs w:val="0"/>
          <w:color w:val="auto"/>
          <w:sz w:val="18"/>
          <w:lang w:eastAsia="ko-KR"/>
        </w:rPr>
        <w:t>위의</w:t>
      </w:r>
      <w:r w:rsidRPr="00E43BFB">
        <w:rPr>
          <w:rFonts w:eastAsia="Gulim" w:cstheme="majorHAnsi"/>
          <w:b w:val="0"/>
          <w:bCs w:val="0"/>
          <w:i w:val="0"/>
          <w:iCs w:val="0"/>
          <w:color w:val="auto"/>
          <w:sz w:val="18"/>
          <w:lang w:eastAsia="ko-KR"/>
        </w:rPr>
        <w:t xml:space="preserve"> </w:t>
      </w:r>
      <w:r w:rsidR="007F33D0" w:rsidRPr="007F33D0">
        <w:rPr>
          <w:rFonts w:ascii="Gulim" w:eastAsia="Gulim" w:hAnsi="Gulim" w:cstheme="majorHAnsi"/>
          <w:b w:val="0"/>
          <w:bCs w:val="0"/>
          <w:i w:val="0"/>
          <w:iCs w:val="0"/>
          <w:color w:val="auto"/>
          <w:sz w:val="18"/>
          <w:lang w:eastAsia="ko-KR"/>
        </w:rPr>
        <w:t>"</w:t>
      </w:r>
      <w:r w:rsidRPr="00E43BFB">
        <w:rPr>
          <w:rFonts w:eastAsia="Gulim" w:cstheme="majorHAnsi"/>
          <w:b w:val="0"/>
          <w:bCs w:val="0"/>
          <w:i w:val="0"/>
          <w:iCs w:val="0"/>
          <w:color w:val="auto"/>
          <w:sz w:val="18"/>
          <w:lang w:eastAsia="ko-KR"/>
        </w:rPr>
        <w:t>개별</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가상</w:t>
      </w:r>
      <w:r w:rsidRPr="00E43BFB">
        <w:rPr>
          <w:rFonts w:eastAsia="Gulim" w:cstheme="majorHAnsi"/>
          <w:b w:val="0"/>
          <w:bCs w:val="0"/>
          <w:i w:val="0"/>
          <w:iCs w:val="0"/>
          <w:color w:val="auto"/>
          <w:sz w:val="18"/>
          <w:lang w:eastAsia="ko-KR"/>
        </w:rPr>
        <w:t xml:space="preserve"> OSE</w:t>
      </w:r>
      <w:r w:rsidR="007F33D0" w:rsidRPr="007F33D0">
        <w:rPr>
          <w:rFonts w:ascii="Gulim" w:eastAsia="Gulim" w:hAnsi="Gulim" w:cstheme="majorHAnsi"/>
          <w:b w:val="0"/>
          <w:bCs w:val="0"/>
          <w:i w:val="0"/>
          <w:iCs w:val="0"/>
          <w:color w:val="auto"/>
          <w:sz w:val="18"/>
          <w:lang w:eastAsia="ko-KR"/>
        </w:rPr>
        <w:t>"</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섹션에</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명시된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대로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귀하가</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필요한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수의</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라이선스를</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할당한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각</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가상</w:t>
      </w:r>
      <w:r w:rsidRPr="00E43BFB">
        <w:rPr>
          <w:rFonts w:eastAsia="Gulim" w:cstheme="majorHAnsi"/>
          <w:b w:val="0"/>
          <w:bCs w:val="0"/>
          <w:i w:val="0"/>
          <w:iCs w:val="0"/>
          <w:color w:val="auto"/>
          <w:sz w:val="18"/>
          <w:lang w:eastAsia="ko-KR"/>
        </w:rPr>
        <w:t xml:space="preserve"> OSE</w:t>
      </w:r>
      <w:r w:rsidRPr="00E43BFB">
        <w:rPr>
          <w:rFonts w:eastAsia="Gulim" w:cstheme="majorHAnsi"/>
          <w:b w:val="0"/>
          <w:bCs w:val="0"/>
          <w:i w:val="0"/>
          <w:iCs w:val="0"/>
          <w:color w:val="auto"/>
          <w:sz w:val="18"/>
          <w:lang w:eastAsia="ko-KR"/>
        </w:rPr>
        <w:t>에</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대해</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해당</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가상</w:t>
      </w:r>
      <w:r w:rsidRPr="00E43BFB">
        <w:rPr>
          <w:rFonts w:eastAsia="Gulim" w:cstheme="majorHAnsi"/>
          <w:b w:val="0"/>
          <w:bCs w:val="0"/>
          <w:i w:val="0"/>
          <w:iCs w:val="0"/>
          <w:color w:val="auto"/>
          <w:sz w:val="18"/>
          <w:lang w:eastAsia="ko-KR"/>
        </w:rPr>
        <w:t xml:space="preserve"> OSE</w:t>
      </w:r>
      <w:r w:rsidRPr="00E43BFB">
        <w:rPr>
          <w:rFonts w:eastAsia="Gulim" w:cstheme="majorHAnsi"/>
          <w:b w:val="0"/>
          <w:bCs w:val="0"/>
          <w:i w:val="0"/>
          <w:iCs w:val="0"/>
          <w:color w:val="auto"/>
          <w:sz w:val="18"/>
          <w:lang w:eastAsia="ko-KR"/>
        </w:rPr>
        <w:t>에서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서버</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소프트웨어의</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인스턴스를</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수량</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제한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없이</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실행할</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수</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있는</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권한이</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부여됩니다</w:t>
      </w:r>
      <w:r w:rsidRPr="00E43BFB">
        <w:rPr>
          <w:rFonts w:eastAsia="Gulim" w:cstheme="majorHAnsi"/>
          <w:b w:val="0"/>
          <w:bCs w:val="0"/>
          <w:i w:val="0"/>
          <w:iCs w:val="0"/>
          <w:color w:val="auto"/>
          <w:sz w:val="18"/>
          <w:lang w:eastAsia="ko-KR"/>
        </w:rPr>
        <w:t>.</w:t>
      </w:r>
    </w:p>
    <w:p w14:paraId="4955D5CF" w14:textId="1DD2FD7B" w:rsidR="00282633" w:rsidRPr="00E43BFB" w:rsidRDefault="00282633" w:rsidP="00282633">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Standard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Web Edition</w:t>
      </w:r>
      <w:r w:rsidRPr="00E43BFB">
        <w:rPr>
          <w:rFonts w:asciiTheme="majorHAnsi" w:eastAsia="Gulim" w:hAnsiTheme="majorHAnsi" w:cstheme="majorHAnsi"/>
          <w:lang w:eastAsia="ko-KR"/>
        </w:rPr>
        <w:t>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7CF84953" w14:textId="77777777" w:rsidR="00282633" w:rsidRPr="00E43BFB" w:rsidRDefault="00282633" w:rsidP="00282633">
      <w:pPr>
        <w:pStyle w:val="Heading4"/>
        <w:keepNext w:val="0"/>
        <w:keepLines w:val="0"/>
        <w:widowControl w:val="0"/>
        <w:spacing w:before="120" w:after="120"/>
        <w:ind w:left="270"/>
        <w:rPr>
          <w:rFonts w:eastAsia="Gulim" w:cstheme="majorHAnsi"/>
          <w:lang w:eastAsia="ko-KR"/>
        </w:rPr>
      </w:pPr>
      <w:r w:rsidRPr="00E43BFB">
        <w:rPr>
          <w:rFonts w:eastAsia="Gulim" w:cstheme="majorHAnsi"/>
          <w:b w:val="0"/>
          <w:bCs w:val="0"/>
          <w:i w:val="0"/>
          <w:iCs w:val="0"/>
          <w:color w:val="auto"/>
          <w:sz w:val="18"/>
          <w:lang w:eastAsia="ko-KR"/>
        </w:rPr>
        <w:t>서버</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소프트웨어</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인스턴스</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실행</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권한은</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필요한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소프트웨어</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라이선스</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수를</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판단하기</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위해</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선택된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옵션에</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따라</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달라집니다</w:t>
      </w:r>
      <w:r w:rsidRPr="00E43BFB">
        <w:rPr>
          <w:rFonts w:eastAsia="Gulim" w:cstheme="majorHAnsi"/>
          <w:b w:val="0"/>
          <w:bCs w:val="0"/>
          <w:i w:val="0"/>
          <w:iCs w:val="0"/>
          <w:color w:val="auto"/>
          <w:sz w:val="18"/>
          <w:lang w:eastAsia="ko-KR"/>
        </w:rPr>
        <w:t>.</w:t>
      </w:r>
    </w:p>
    <w:p w14:paraId="5C220144" w14:textId="54B28FD1" w:rsidR="00282633" w:rsidRPr="00E43BFB" w:rsidRDefault="00282633" w:rsidP="007F33D0">
      <w:pPr>
        <w:pStyle w:val="Heading4"/>
        <w:keepNext w:val="0"/>
        <w:keepLines w:val="0"/>
        <w:widowControl w:val="0"/>
        <w:spacing w:before="120" w:after="120"/>
        <w:ind w:left="270"/>
        <w:rPr>
          <w:rFonts w:eastAsia="Gulim" w:cstheme="majorHAnsi"/>
          <w:lang w:eastAsia="ko-KR"/>
        </w:rPr>
      </w:pPr>
      <w:r w:rsidRPr="00E43BFB">
        <w:rPr>
          <w:rFonts w:eastAsia="Gulim" w:cstheme="majorHAnsi"/>
          <w:b w:val="0"/>
          <w:bCs w:val="0"/>
          <w:i w:val="0"/>
          <w:iCs w:val="0"/>
          <w:color w:val="auto"/>
          <w:sz w:val="18"/>
          <w:lang w:eastAsia="ko-KR"/>
        </w:rPr>
        <w:t>서버의</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실제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코어</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위의</w:t>
      </w:r>
      <w:r w:rsidRPr="00E43BFB">
        <w:rPr>
          <w:rFonts w:eastAsia="Gulim" w:cstheme="majorHAnsi"/>
          <w:b w:val="0"/>
          <w:bCs w:val="0"/>
          <w:i w:val="0"/>
          <w:iCs w:val="0"/>
          <w:color w:val="auto"/>
          <w:sz w:val="18"/>
          <w:lang w:eastAsia="ko-KR"/>
        </w:rPr>
        <w:t xml:space="preserve"> </w:t>
      </w:r>
      <w:r w:rsidR="007F33D0" w:rsidRPr="007F33D0">
        <w:rPr>
          <w:rFonts w:ascii="Gulim" w:eastAsia="Gulim" w:hAnsi="Gulim" w:cstheme="majorHAnsi"/>
          <w:b w:val="0"/>
          <w:bCs w:val="0"/>
          <w:i w:val="0"/>
          <w:iCs w:val="0"/>
          <w:color w:val="auto"/>
          <w:sz w:val="18"/>
          <w:lang w:eastAsia="ko-KR"/>
        </w:rPr>
        <w:t>"</w:t>
      </w:r>
      <w:r w:rsidRPr="00E43BFB">
        <w:rPr>
          <w:rFonts w:eastAsia="Gulim" w:cstheme="majorHAnsi"/>
          <w:b w:val="0"/>
          <w:bCs w:val="0"/>
          <w:i w:val="0"/>
          <w:iCs w:val="0"/>
          <w:color w:val="auto"/>
          <w:sz w:val="18"/>
          <w:lang w:eastAsia="ko-KR"/>
        </w:rPr>
        <w:t>서버의</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실제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코어</w:t>
      </w:r>
      <w:r w:rsidR="007F33D0" w:rsidRPr="007F33D0">
        <w:rPr>
          <w:rFonts w:ascii="Gulim" w:eastAsia="Gulim" w:hAnsi="Gulim" w:cstheme="majorHAnsi"/>
          <w:b w:val="0"/>
          <w:bCs w:val="0"/>
          <w:i w:val="0"/>
          <w:iCs w:val="0"/>
          <w:color w:val="auto"/>
          <w:sz w:val="18"/>
          <w:lang w:eastAsia="ko-KR"/>
        </w:rPr>
        <w:t>"</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섹션에</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명시된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대로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필요한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수의</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라이선스를</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할당한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각</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서버에</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대해</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라이선스가</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허여된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서버의</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물리적</w:t>
      </w:r>
      <w:r w:rsidRPr="00E43BFB">
        <w:rPr>
          <w:rFonts w:eastAsia="Gulim" w:cstheme="majorHAnsi"/>
          <w:b w:val="0"/>
          <w:bCs w:val="0"/>
          <w:i w:val="0"/>
          <w:iCs w:val="0"/>
          <w:color w:val="auto"/>
          <w:sz w:val="18"/>
          <w:lang w:eastAsia="ko-KR"/>
        </w:rPr>
        <w:t xml:space="preserve"> OSE</w:t>
      </w:r>
      <w:r w:rsidRPr="00E43BFB">
        <w:rPr>
          <w:rFonts w:eastAsia="Gulim" w:cstheme="majorHAnsi"/>
          <w:b w:val="0"/>
          <w:bCs w:val="0"/>
          <w:i w:val="0"/>
          <w:iCs w:val="0"/>
          <w:color w:val="auto"/>
          <w:sz w:val="18"/>
          <w:lang w:eastAsia="ko-KR"/>
        </w:rPr>
        <w:t>에서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서버</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소프트웨어의</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인스턴스를</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수량</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제한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없이</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실행할</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수</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있습니다</w:t>
      </w:r>
      <w:r w:rsidRPr="00E43BFB">
        <w:rPr>
          <w:rFonts w:eastAsia="Gulim" w:cstheme="majorHAnsi"/>
          <w:b w:val="0"/>
          <w:bCs w:val="0"/>
          <w:i w:val="0"/>
          <w:iCs w:val="0"/>
          <w:color w:val="auto"/>
          <w:sz w:val="18"/>
          <w:lang w:eastAsia="ko-KR"/>
        </w:rPr>
        <w:t>.</w:t>
      </w:r>
    </w:p>
    <w:p w14:paraId="1F978152" w14:textId="15C17E5F" w:rsidR="00282633" w:rsidRPr="00E43BFB" w:rsidRDefault="00282633" w:rsidP="007F33D0">
      <w:pPr>
        <w:pStyle w:val="Heading4"/>
        <w:keepNext w:val="0"/>
        <w:keepLines w:val="0"/>
        <w:widowControl w:val="0"/>
        <w:spacing w:before="120" w:after="120"/>
        <w:ind w:left="270"/>
        <w:rPr>
          <w:rFonts w:eastAsia="Gulim" w:cstheme="majorHAnsi"/>
          <w:lang w:eastAsia="ko-KR"/>
        </w:rPr>
      </w:pPr>
      <w:r w:rsidRPr="00E43BFB">
        <w:rPr>
          <w:rFonts w:eastAsia="Gulim" w:cstheme="majorHAnsi"/>
          <w:b w:val="0"/>
          <w:bCs w:val="0"/>
          <w:i w:val="0"/>
          <w:iCs w:val="0"/>
          <w:color w:val="auto"/>
          <w:sz w:val="18"/>
          <w:lang w:eastAsia="ko-KR"/>
        </w:rPr>
        <w:t>개별</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가상</w:t>
      </w:r>
      <w:r w:rsidRPr="00E43BFB">
        <w:rPr>
          <w:rFonts w:eastAsia="Gulim" w:cstheme="majorHAnsi"/>
          <w:b w:val="0"/>
          <w:bCs w:val="0"/>
          <w:i w:val="0"/>
          <w:iCs w:val="0"/>
          <w:color w:val="auto"/>
          <w:sz w:val="18"/>
          <w:lang w:eastAsia="ko-KR"/>
        </w:rPr>
        <w:t xml:space="preserve"> OSE. </w:t>
      </w:r>
      <w:r w:rsidRPr="00E43BFB">
        <w:rPr>
          <w:rFonts w:eastAsia="Gulim" w:cstheme="majorHAnsi"/>
          <w:b w:val="0"/>
          <w:bCs w:val="0"/>
          <w:i w:val="0"/>
          <w:iCs w:val="0"/>
          <w:color w:val="auto"/>
          <w:sz w:val="18"/>
          <w:lang w:eastAsia="ko-KR"/>
        </w:rPr>
        <w:t>위의</w:t>
      </w:r>
      <w:r w:rsidRPr="00E43BFB">
        <w:rPr>
          <w:rFonts w:eastAsia="Gulim" w:cstheme="majorHAnsi"/>
          <w:b w:val="0"/>
          <w:bCs w:val="0"/>
          <w:i w:val="0"/>
          <w:iCs w:val="0"/>
          <w:color w:val="auto"/>
          <w:sz w:val="18"/>
          <w:lang w:eastAsia="ko-KR"/>
        </w:rPr>
        <w:t xml:space="preserve"> </w:t>
      </w:r>
      <w:r w:rsidR="007F33D0" w:rsidRPr="007F33D0">
        <w:rPr>
          <w:rFonts w:ascii="Gulim" w:eastAsia="Gulim" w:hAnsi="Gulim" w:cstheme="majorHAnsi"/>
          <w:b w:val="0"/>
          <w:bCs w:val="0"/>
          <w:i w:val="0"/>
          <w:iCs w:val="0"/>
          <w:color w:val="auto"/>
          <w:sz w:val="18"/>
          <w:lang w:eastAsia="ko-KR"/>
        </w:rPr>
        <w:t>"</w:t>
      </w:r>
      <w:r w:rsidRPr="00E43BFB">
        <w:rPr>
          <w:rFonts w:eastAsia="Gulim" w:cstheme="majorHAnsi"/>
          <w:b w:val="0"/>
          <w:bCs w:val="0"/>
          <w:i w:val="0"/>
          <w:iCs w:val="0"/>
          <w:color w:val="auto"/>
          <w:sz w:val="18"/>
          <w:lang w:eastAsia="ko-KR"/>
        </w:rPr>
        <w:t>개별</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가상</w:t>
      </w:r>
      <w:r w:rsidRPr="00E43BFB">
        <w:rPr>
          <w:rFonts w:eastAsia="Gulim" w:cstheme="majorHAnsi"/>
          <w:b w:val="0"/>
          <w:bCs w:val="0"/>
          <w:i w:val="0"/>
          <w:iCs w:val="0"/>
          <w:color w:val="auto"/>
          <w:sz w:val="18"/>
          <w:lang w:eastAsia="ko-KR"/>
        </w:rPr>
        <w:t xml:space="preserve"> OSE</w:t>
      </w:r>
      <w:r w:rsidR="007F33D0" w:rsidRPr="007F33D0">
        <w:rPr>
          <w:rFonts w:ascii="Gulim" w:eastAsia="Gulim" w:hAnsi="Gulim" w:cstheme="majorHAnsi"/>
          <w:b w:val="0"/>
          <w:bCs w:val="0"/>
          <w:i w:val="0"/>
          <w:iCs w:val="0"/>
          <w:color w:val="auto"/>
          <w:sz w:val="18"/>
          <w:lang w:eastAsia="ko-KR"/>
        </w:rPr>
        <w:t>"</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섹션에</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명시된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대로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귀하가</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필요한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수의</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라이선스를</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할당한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각</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가상</w:t>
      </w:r>
      <w:r w:rsidRPr="00E43BFB">
        <w:rPr>
          <w:rFonts w:eastAsia="Gulim" w:cstheme="majorHAnsi"/>
          <w:b w:val="0"/>
          <w:bCs w:val="0"/>
          <w:i w:val="0"/>
          <w:iCs w:val="0"/>
          <w:color w:val="auto"/>
          <w:sz w:val="18"/>
          <w:lang w:eastAsia="ko-KR"/>
        </w:rPr>
        <w:t xml:space="preserve"> OSE</w:t>
      </w:r>
      <w:r w:rsidRPr="00E43BFB">
        <w:rPr>
          <w:rFonts w:eastAsia="Gulim" w:cstheme="majorHAnsi"/>
          <w:b w:val="0"/>
          <w:bCs w:val="0"/>
          <w:i w:val="0"/>
          <w:iCs w:val="0"/>
          <w:color w:val="auto"/>
          <w:sz w:val="18"/>
          <w:lang w:eastAsia="ko-KR"/>
        </w:rPr>
        <w:t>에</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대해</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해당</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가상</w:t>
      </w:r>
      <w:r w:rsidRPr="00E43BFB">
        <w:rPr>
          <w:rFonts w:eastAsia="Gulim" w:cstheme="majorHAnsi"/>
          <w:b w:val="0"/>
          <w:bCs w:val="0"/>
          <w:i w:val="0"/>
          <w:iCs w:val="0"/>
          <w:color w:val="auto"/>
          <w:sz w:val="18"/>
          <w:lang w:eastAsia="ko-KR"/>
        </w:rPr>
        <w:t xml:space="preserve"> OSE</w:t>
      </w:r>
      <w:r w:rsidRPr="00E43BFB">
        <w:rPr>
          <w:rFonts w:eastAsia="Gulim" w:cstheme="majorHAnsi"/>
          <w:b w:val="0"/>
          <w:bCs w:val="0"/>
          <w:i w:val="0"/>
          <w:iCs w:val="0"/>
          <w:color w:val="auto"/>
          <w:sz w:val="18"/>
          <w:lang w:eastAsia="ko-KR"/>
        </w:rPr>
        <w:t>에서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소프트웨어의</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인스턴스를</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수량</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제한</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없이</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실행할</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수</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있는</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권한이</w:t>
      </w:r>
      <w:r w:rsidRPr="00E43BFB">
        <w:rPr>
          <w:rFonts w:eastAsia="Gulim" w:cstheme="majorHAnsi"/>
          <w:b w:val="0"/>
          <w:bCs w:val="0"/>
          <w:i w:val="0"/>
          <w:iCs w:val="0"/>
          <w:color w:val="auto"/>
          <w:sz w:val="18"/>
          <w:lang w:eastAsia="ko-KR"/>
        </w:rPr>
        <w:t xml:space="preserve"> </w:t>
      </w:r>
      <w:r w:rsidRPr="00E43BFB">
        <w:rPr>
          <w:rFonts w:eastAsia="Gulim" w:cstheme="majorHAnsi"/>
          <w:b w:val="0"/>
          <w:bCs w:val="0"/>
          <w:i w:val="0"/>
          <w:iCs w:val="0"/>
          <w:color w:val="auto"/>
          <w:sz w:val="18"/>
          <w:lang w:eastAsia="ko-KR"/>
        </w:rPr>
        <w:t>부여됩니다</w:t>
      </w:r>
      <w:r w:rsidRPr="00E43BFB">
        <w:rPr>
          <w:rFonts w:eastAsia="Gulim" w:cstheme="majorHAnsi"/>
          <w:b w:val="0"/>
          <w:bCs w:val="0"/>
          <w:i w:val="0"/>
          <w:iCs w:val="0"/>
          <w:color w:val="auto"/>
          <w:sz w:val="18"/>
          <w:lang w:eastAsia="ko-KR"/>
        </w:rPr>
        <w:t>.</w:t>
      </w:r>
    </w:p>
    <w:p w14:paraId="1248E4AF" w14:textId="77777777" w:rsidR="00282633" w:rsidRPr="000040BD" w:rsidRDefault="00282633" w:rsidP="00282633">
      <w:pPr>
        <w:pStyle w:val="PURHeading2"/>
        <w:rPr>
          <w:rFonts w:asciiTheme="majorHAnsi" w:eastAsia="Gulim" w:hAnsiTheme="majorHAnsi" w:cstheme="majorHAnsi"/>
          <w:b/>
          <w:bCs/>
          <w:lang w:eastAsia="ko-KR"/>
        </w:rPr>
      </w:pPr>
      <w:r w:rsidRPr="000040BD">
        <w:rPr>
          <w:rFonts w:asciiTheme="majorHAnsi" w:eastAsia="Gulim" w:hAnsiTheme="majorHAnsi" w:cstheme="majorHAnsi"/>
          <w:b/>
          <w:bCs/>
          <w:lang w:eastAsia="ko-KR"/>
        </w:rPr>
        <w:lastRenderedPageBreak/>
        <w:t>추가</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소프트웨어의</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인스턴스</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실행</w:t>
      </w:r>
    </w:p>
    <w:p w14:paraId="1179C267" w14:textId="58D09661" w:rsidR="00282633" w:rsidRPr="00E43BFB" w:rsidRDefault="00282633" w:rsidP="00DC1841">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장치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관계없이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hyperlink w:anchor="Appendix1" w:history="1">
        <w:r w:rsidRPr="00E43BFB">
          <w:rPr>
            <w:rStyle w:val="Hyperlink"/>
            <w:rFonts w:asciiTheme="majorHAnsi" w:eastAsia="Gulim" w:hAnsiTheme="majorHAnsi" w:cstheme="majorHAnsi"/>
            <w:lang w:eastAsia="ko-KR"/>
          </w:rPr>
          <w:t>부록</w:t>
        </w:r>
        <w:r w:rsidRPr="00E43BFB">
          <w:rPr>
            <w:rStyle w:val="Hyperlink"/>
            <w:rFonts w:asciiTheme="majorHAnsi" w:eastAsia="Gulim" w:hAnsiTheme="majorHAnsi" w:cstheme="majorHAnsi"/>
            <w:lang w:eastAsia="ko-KR"/>
          </w:rPr>
          <w:t xml:space="preserve"> 1</w:t>
        </w:r>
      </w:hyperlink>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나열된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수량</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간접적으로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6D3C3BA6" w14:textId="57BC22AE" w:rsidR="00EA48AA" w:rsidRPr="000040BD" w:rsidRDefault="00EA48AA" w:rsidP="00DC1841">
      <w:pPr>
        <w:pStyle w:val="PURHeading2"/>
        <w:spacing w:after="100"/>
        <w:rPr>
          <w:rFonts w:asciiTheme="majorHAnsi" w:eastAsia="Gulim" w:hAnsiTheme="majorHAnsi" w:cstheme="majorHAnsi"/>
          <w:b/>
          <w:bCs/>
          <w:lang w:eastAsia="ko-KR"/>
        </w:rPr>
      </w:pPr>
      <w:r w:rsidRPr="000040BD">
        <w:rPr>
          <w:rFonts w:asciiTheme="majorHAnsi" w:eastAsia="Gulim" w:hAnsiTheme="majorHAnsi" w:cstheme="majorHAnsi"/>
          <w:b/>
          <w:bCs/>
          <w:lang w:eastAsia="ko-KR"/>
        </w:rPr>
        <w:t>서버</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또는</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저장</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매체에</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인스턴스</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생성</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및</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저장</w:t>
      </w:r>
    </w:p>
    <w:p w14:paraId="3AC92FBD" w14:textId="77777777" w:rsidR="00EA48AA" w:rsidRPr="00E43BFB" w:rsidRDefault="00EA48AA" w:rsidP="00DC1841">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아래와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권리를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533936CF" w14:textId="77777777" w:rsidR="00EA48AA" w:rsidRPr="00E43BFB" w:rsidRDefault="00EA48AA" w:rsidP="00DC1841">
      <w:pPr>
        <w:pStyle w:val="PURBullet-Indented"/>
        <w:spacing w:after="100"/>
        <w:ind w:left="490"/>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원하는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개수만큼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54F8722C" w14:textId="77777777" w:rsidR="00EA48AA" w:rsidRPr="00E43BFB" w:rsidRDefault="00EA48AA" w:rsidP="00DC1841">
      <w:pPr>
        <w:pStyle w:val="PURBullet-Indented"/>
        <w:spacing w:after="100"/>
        <w:ind w:left="490"/>
        <w:rPr>
          <w:rFonts w:asciiTheme="majorHAnsi" w:eastAsia="Gulim" w:hAnsiTheme="majorHAnsi" w:cstheme="majorHAnsi"/>
          <w:lang w:eastAsia="ko-KR"/>
        </w:rPr>
      </w:pP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매체에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5A40ED0E" w14:textId="6BDEAB53" w:rsidR="00EA48AA" w:rsidRPr="00E43BFB" w:rsidRDefault="00EA48AA" w:rsidP="00DC1841">
      <w:pPr>
        <w:pStyle w:val="PURBullet-Indented"/>
        <w:spacing w:after="100"/>
        <w:ind w:left="490"/>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행사하기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목적으로만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만들고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07239F12" w14:textId="77777777" w:rsidR="00282633" w:rsidRPr="000040BD" w:rsidRDefault="00282633" w:rsidP="00DC1841">
      <w:pPr>
        <w:pStyle w:val="PURHeading2"/>
        <w:spacing w:after="100"/>
        <w:rPr>
          <w:rFonts w:asciiTheme="majorHAnsi" w:eastAsia="Gulim" w:hAnsiTheme="majorHAnsi" w:cstheme="majorHAnsi"/>
          <w:b/>
          <w:bCs/>
          <w:lang w:eastAsia="ko-KR"/>
        </w:rPr>
      </w:pPr>
      <w:r w:rsidRPr="000040BD">
        <w:rPr>
          <w:rFonts w:asciiTheme="majorHAnsi" w:eastAsia="Gulim" w:hAnsiTheme="majorHAnsi" w:cstheme="majorHAnsi"/>
          <w:b/>
          <w:bCs/>
          <w:lang w:eastAsia="ko-KR"/>
        </w:rPr>
        <w:t>추가</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라이선스</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요구</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사항</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및</w:t>
      </w:r>
      <w:r w:rsidRPr="000040BD">
        <w:rPr>
          <w:rFonts w:asciiTheme="majorHAnsi" w:eastAsia="Gulim" w:hAnsiTheme="majorHAnsi" w:cstheme="majorHAnsi"/>
          <w:b/>
          <w:bCs/>
          <w:lang w:eastAsia="ko-KR"/>
        </w:rPr>
        <w:t>/</w:t>
      </w:r>
      <w:r w:rsidRPr="000040BD">
        <w:rPr>
          <w:rFonts w:asciiTheme="majorHAnsi" w:eastAsia="Gulim" w:hAnsiTheme="majorHAnsi" w:cstheme="majorHAnsi"/>
          <w:b/>
          <w:bCs/>
          <w:lang w:eastAsia="ko-KR"/>
        </w:rPr>
        <w:t>또는</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사용</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권한</w:t>
      </w:r>
    </w:p>
    <w:p w14:paraId="7C9A2B1C" w14:textId="411E0111" w:rsidR="00282633" w:rsidRPr="00E43BFB" w:rsidRDefault="00284E2C" w:rsidP="00282633">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액세스를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구독자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(SAL) </w:t>
      </w:r>
      <w:r w:rsidRPr="00E43BFB">
        <w:rPr>
          <w:rFonts w:asciiTheme="majorHAnsi" w:eastAsia="Gulim" w:hAnsiTheme="majorHAnsi" w:cstheme="majorHAnsi"/>
          <w:lang w:eastAsia="ko-KR"/>
        </w:rPr>
        <w:t>불필요</w:t>
      </w:r>
    </w:p>
    <w:p w14:paraId="4174CC81" w14:textId="350903DD" w:rsidR="00282633" w:rsidRPr="00E43BFB" w:rsidRDefault="00284E2C" w:rsidP="00DC1841">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별도의</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07499C0D" w14:textId="77777777" w:rsidR="00D62BE8" w:rsidRPr="00E43BFB" w:rsidRDefault="00D62BE8" w:rsidP="00D62BE8">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w:t>
      </w:r>
    </w:p>
    <w:p w14:paraId="78CA6171" w14:textId="742BF622" w:rsidR="00D62BE8" w:rsidRPr="00E43BFB" w:rsidRDefault="00D62BE8" w:rsidP="00DC1841">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바와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626010F2" w14:textId="49221579" w:rsidR="00D62BE8" w:rsidRPr="000040BD" w:rsidRDefault="00D62BE8" w:rsidP="00DC1841">
      <w:pPr>
        <w:pStyle w:val="PURHeading2"/>
        <w:spacing w:after="100"/>
        <w:rPr>
          <w:rFonts w:asciiTheme="majorHAnsi" w:eastAsia="Gulim" w:hAnsiTheme="majorHAnsi" w:cstheme="majorHAnsi"/>
          <w:b/>
          <w:bCs/>
          <w:lang w:eastAsia="ko-KR"/>
        </w:rPr>
      </w:pPr>
      <w:r w:rsidRPr="000040BD">
        <w:rPr>
          <w:rFonts w:asciiTheme="majorHAnsi" w:eastAsia="Gulim" w:hAnsiTheme="majorHAnsi" w:cstheme="majorHAnsi"/>
          <w:b/>
          <w:bCs/>
          <w:lang w:eastAsia="ko-KR"/>
        </w:rPr>
        <w:t>서버</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팜의</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라이선스</w:t>
      </w:r>
      <w:r w:rsidRPr="000040BD">
        <w:rPr>
          <w:rFonts w:asciiTheme="majorHAnsi" w:eastAsia="Gulim" w:hAnsiTheme="majorHAnsi" w:cstheme="majorHAnsi"/>
          <w:b/>
          <w:bCs/>
          <w:lang w:eastAsia="ko-KR"/>
        </w:rPr>
        <w:t xml:space="preserve"> </w:t>
      </w:r>
      <w:r w:rsidRPr="000040BD">
        <w:rPr>
          <w:rFonts w:asciiTheme="majorHAnsi" w:eastAsia="Gulim" w:hAnsiTheme="majorHAnsi" w:cstheme="majorHAnsi"/>
          <w:b/>
          <w:bCs/>
          <w:lang w:eastAsia="ko-KR"/>
        </w:rPr>
        <w:t>이동성</w:t>
      </w:r>
    </w:p>
    <w:p w14:paraId="1A76F3AD" w14:textId="77777777" w:rsidR="00D62BE8" w:rsidRPr="00E43BFB" w:rsidRDefault="00D62BE8" w:rsidP="00DC1841">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참고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이동성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갖는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지정된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제품에만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606EEC91" w14:textId="77777777" w:rsidR="00D62BE8" w:rsidRPr="00E43BFB" w:rsidRDefault="00D62BE8" w:rsidP="00D62BE8">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p>
    <w:p w14:paraId="3CE038B7" w14:textId="0CCE1F38" w:rsidR="005D2BF6" w:rsidRPr="00E43BFB" w:rsidRDefault="005D2BF6" w:rsidP="00DC1841">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대로</w:t>
      </w:r>
      <w:r w:rsidRPr="00E43BFB">
        <w:rPr>
          <w:rFonts w:asciiTheme="majorHAnsi" w:eastAsia="Gulim" w:hAnsiTheme="majorHAnsi" w:cstheme="majorHAnsi"/>
          <w:lang w:eastAsia="ko-KR"/>
        </w:rPr>
        <w:t xml:space="preserve"> External Connector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4ADE6863" w14:textId="77777777" w:rsidR="00D62BE8" w:rsidRPr="00E43BFB" w:rsidRDefault="00D62BE8" w:rsidP="00DC1841">
      <w:pPr>
        <w:pStyle w:val="PURBody-Indented"/>
        <w:spacing w:after="100"/>
        <w:ind w:left="274"/>
        <w:rPr>
          <w:rFonts w:asciiTheme="majorHAnsi" w:eastAsia="Gulim" w:hAnsiTheme="majorHAnsi" w:cstheme="majorHAnsi"/>
        </w:rPr>
      </w:pPr>
      <w:r w:rsidRPr="00E43BFB">
        <w:rPr>
          <w:rStyle w:val="Strong"/>
          <w:rFonts w:asciiTheme="majorHAnsi" w:eastAsia="Gulim" w:hAnsiTheme="majorHAnsi" w:cstheme="majorHAnsi"/>
        </w:rPr>
        <w:t>서버</w:t>
      </w:r>
      <w:r w:rsidRPr="00E43BFB">
        <w:rPr>
          <w:rStyle w:val="Strong"/>
          <w:rFonts w:asciiTheme="majorHAnsi" w:eastAsia="Gulim" w:hAnsiTheme="majorHAnsi" w:cstheme="majorHAnsi"/>
        </w:rPr>
        <w:t xml:space="preserve"> </w:t>
      </w:r>
      <w:r w:rsidRPr="00E43BFB">
        <w:rPr>
          <w:rStyle w:val="Strong"/>
          <w:rFonts w:asciiTheme="majorHAnsi" w:eastAsia="Gulim" w:hAnsiTheme="majorHAnsi" w:cstheme="majorHAnsi"/>
        </w:rPr>
        <w:t>팜</w:t>
      </w:r>
      <w:r w:rsidRPr="00E43BFB">
        <w:rPr>
          <w:rStyle w:val="Strong"/>
          <w:rFonts w:asciiTheme="majorHAnsi" w:eastAsia="Gulim" w:hAnsiTheme="majorHAnsi" w:cstheme="majorHAnsi"/>
        </w:rPr>
        <w:t>.</w:t>
      </w:r>
      <w:r w:rsidRPr="00E43BFB">
        <w:rPr>
          <w:rStyle w:val="PURBlueStrongChar"/>
          <w:rFonts w:asciiTheme="majorHAnsi" w:eastAsia="Gulim" w:hAnsiTheme="majorHAnsi" w:cstheme="majorHAnsi"/>
        </w:rPr>
        <w:t xml:space="preserve"> </w:t>
      </w:r>
      <w:r w:rsidRPr="00E43BFB">
        <w:rPr>
          <w:rFonts w:asciiTheme="majorHAnsi" w:eastAsia="Gulim" w:hAnsiTheme="majorHAnsi" w:cstheme="majorHAnsi"/>
        </w:rPr>
        <w:t>서버</w:t>
      </w:r>
      <w:r w:rsidRPr="00E43BFB">
        <w:rPr>
          <w:rFonts w:asciiTheme="majorHAnsi" w:eastAsia="Gulim" w:hAnsiTheme="majorHAnsi" w:cstheme="majorHAnsi"/>
        </w:rPr>
        <w:t xml:space="preserve"> </w:t>
      </w:r>
      <w:r w:rsidRPr="00E43BFB">
        <w:rPr>
          <w:rFonts w:asciiTheme="majorHAnsi" w:eastAsia="Gulim" w:hAnsiTheme="majorHAnsi" w:cstheme="majorHAnsi"/>
        </w:rPr>
        <w:t>팜은</w:t>
      </w:r>
    </w:p>
    <w:p w14:paraId="5157866A" w14:textId="77777777" w:rsidR="00D62BE8" w:rsidRPr="00E43BFB" w:rsidRDefault="00D62BE8" w:rsidP="00DC1841">
      <w:pPr>
        <w:pStyle w:val="PURBullet-Indented"/>
        <w:spacing w:after="100"/>
        <w:ind w:left="490"/>
        <w:rPr>
          <w:rFonts w:asciiTheme="majorHAnsi" w:eastAsia="Gulim" w:hAnsiTheme="majorHAnsi" w:cstheme="majorHAnsi"/>
          <w:lang w:eastAsia="ko-KR"/>
        </w:rPr>
      </w:pPr>
      <w:r w:rsidRPr="00E43BFB">
        <w:rPr>
          <w:rFonts w:asciiTheme="majorHAnsi" w:eastAsia="Gulim" w:hAnsiTheme="majorHAnsi" w:cstheme="majorHAnsi"/>
          <w:lang w:eastAsia="ko-KR"/>
        </w:rPr>
        <w:t>지역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시간대의</w:t>
      </w:r>
      <w:r w:rsidRPr="00E43BFB">
        <w:rPr>
          <w:rFonts w:asciiTheme="majorHAnsi" w:eastAsia="Gulim" w:hAnsiTheme="majorHAnsi" w:cstheme="majorHAnsi"/>
          <w:lang w:eastAsia="ko-KR"/>
        </w:rPr>
        <w:t xml:space="preserve"> 4</w:t>
      </w:r>
      <w:r w:rsidRPr="00E43BFB">
        <w:rPr>
          <w:rFonts w:asciiTheme="majorHAnsi" w:eastAsia="Gulim" w:hAnsiTheme="majorHAnsi" w:cstheme="majorHAnsi"/>
          <w:lang w:eastAsia="ko-KR"/>
        </w:rPr>
        <w:t>시간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시간대</w:t>
      </w:r>
      <w:r w:rsidRPr="00E43BFB">
        <w:rPr>
          <w:rFonts w:asciiTheme="majorHAnsi" w:eastAsia="Gulim" w:hAnsiTheme="majorHAnsi" w:cstheme="majorHAnsi"/>
          <w:lang w:eastAsia="ko-KR"/>
        </w:rPr>
        <w:t>(DST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아닌</w:t>
      </w:r>
      <w:r w:rsidRPr="00E43BFB">
        <w:rPr>
          <w:rFonts w:asciiTheme="majorHAnsi" w:eastAsia="Gulim" w:hAnsiTheme="majorHAnsi" w:cstheme="majorHAnsi"/>
          <w:lang w:eastAsia="ko-KR"/>
        </w:rPr>
        <w:t xml:space="preserve"> UTC(Coordinated Universal Time) </w:t>
      </w:r>
      <w:r w:rsidRPr="00E43BFB">
        <w:rPr>
          <w:rFonts w:asciiTheme="majorHAnsi" w:eastAsia="Gulim" w:hAnsiTheme="majorHAnsi" w:cstheme="majorHAnsi"/>
          <w:lang w:eastAsia="ko-KR"/>
        </w:rPr>
        <w:t>기준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p>
    <w:p w14:paraId="25CC724B" w14:textId="77777777" w:rsidR="00D62BE8" w:rsidRPr="00E43BFB" w:rsidRDefault="00D62BE8" w:rsidP="00DC1841">
      <w:pPr>
        <w:pStyle w:val="PURBullet-Indented"/>
        <w:spacing w:after="100"/>
        <w:ind w:left="490"/>
        <w:rPr>
          <w:rFonts w:asciiTheme="majorHAnsi" w:eastAsia="Gulim" w:hAnsiTheme="majorHAnsi" w:cstheme="majorHAnsi"/>
          <w:lang w:eastAsia="ko-KR"/>
        </w:rPr>
      </w:pPr>
      <w:r w:rsidRPr="00E43BFB">
        <w:rPr>
          <w:rFonts w:asciiTheme="majorHAnsi" w:eastAsia="Gulim" w:hAnsiTheme="majorHAnsi" w:cstheme="majorHAnsi"/>
          <w:lang w:eastAsia="ko-KR"/>
        </w:rPr>
        <w:t>EU(</w:t>
      </w:r>
      <w:r w:rsidRPr="00E43BFB">
        <w:rPr>
          <w:rFonts w:asciiTheme="majorHAnsi" w:eastAsia="Gulim" w:hAnsiTheme="majorHAnsi" w:cstheme="majorHAnsi"/>
          <w:lang w:eastAsia="ko-KR"/>
        </w:rPr>
        <w:t>유럽</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EFTA(</w:t>
      </w:r>
      <w:r w:rsidRPr="00E43BFB">
        <w:rPr>
          <w:rFonts w:asciiTheme="majorHAnsi" w:eastAsia="Gulim" w:hAnsiTheme="majorHAnsi" w:cstheme="majorHAnsi"/>
          <w:lang w:eastAsia="ko-KR"/>
        </w:rPr>
        <w:t>유럽</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무역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위치하고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센터로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구성됩니다</w:t>
      </w:r>
      <w:r w:rsidRPr="00E43BFB">
        <w:rPr>
          <w:rFonts w:asciiTheme="majorHAnsi" w:eastAsia="Gulim" w:hAnsiTheme="majorHAnsi" w:cstheme="majorHAnsi"/>
          <w:lang w:eastAsia="ko-KR"/>
        </w:rPr>
        <w:t>.</w:t>
      </w:r>
    </w:p>
    <w:p w14:paraId="2F495C4C" w14:textId="31117BE5" w:rsidR="00D62BE8" w:rsidRPr="00E43BFB" w:rsidRDefault="00D62BE8" w:rsidP="00DC1841">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센터는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일부일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센터를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가능하지만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달에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44B2CF7E" w14:textId="70A8288F" w:rsidR="00282633" w:rsidRPr="00E43BFB" w:rsidRDefault="00282633" w:rsidP="00DC1841">
      <w:pPr>
        <w:pStyle w:val="PURBullet-Indented"/>
        <w:numPr>
          <w:ilvl w:val="0"/>
          <w:numId w:val="9"/>
        </w:numPr>
        <w:spacing w:after="100"/>
        <w:rPr>
          <w:rFonts w:asciiTheme="majorHAnsi" w:eastAsia="Gulim" w:hAnsiTheme="majorHAnsi" w:cstheme="majorHAnsi"/>
          <w:lang w:eastAsia="ko-KR"/>
        </w:rPr>
      </w:pPr>
      <w:r w:rsidRPr="00E43BFB">
        <w:rPr>
          <w:rFonts w:asciiTheme="majorHAnsi" w:eastAsia="Gulim" w:hAnsiTheme="majorHAnsi" w:cstheme="majorHAnsi"/>
          <w:b/>
          <w:lang w:eastAsia="ko-KR"/>
        </w:rPr>
        <w:t>서버</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팜</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내부</w:t>
      </w:r>
      <w:r w:rsidRPr="000040BD">
        <w:rPr>
          <w:rFonts w:asciiTheme="majorHAnsi" w:eastAsia="Gulim" w:hAnsiTheme="majorHAnsi" w:cstheme="majorHAnsi"/>
          <w:b/>
          <w:bCs/>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때마다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달에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1ACEFCB4" w14:textId="33324036" w:rsidR="00282633" w:rsidRPr="00E43BFB" w:rsidRDefault="00282633" w:rsidP="00DC1841">
      <w:pPr>
        <w:pStyle w:val="PURBullet-Indented"/>
        <w:numPr>
          <w:ilvl w:val="0"/>
          <w:numId w:val="9"/>
        </w:numPr>
        <w:spacing w:after="100"/>
        <w:rPr>
          <w:rFonts w:asciiTheme="majorHAnsi" w:eastAsia="Gulim" w:hAnsiTheme="majorHAnsi" w:cstheme="majorHAnsi"/>
          <w:lang w:eastAsia="ko-KR"/>
        </w:rPr>
      </w:pPr>
      <w:r w:rsidRPr="00E43BFB">
        <w:rPr>
          <w:rFonts w:asciiTheme="majorHAnsi" w:eastAsia="Gulim" w:hAnsiTheme="majorHAnsi" w:cstheme="majorHAnsi"/>
          <w:b/>
          <w:lang w:eastAsia="ko-KR"/>
        </w:rPr>
        <w:t>서버</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팜</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간</w:t>
      </w:r>
      <w:r w:rsidRPr="000040BD">
        <w:rPr>
          <w:rFonts w:asciiTheme="majorHAnsi" w:eastAsia="Gulim" w:hAnsiTheme="majorHAnsi" w:cstheme="majorHAnsi"/>
          <w:b/>
          <w:bCs/>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가능하지만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달에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275671D0" w14:textId="77777777" w:rsidR="00EA48AA" w:rsidRPr="00E43BFB" w:rsidRDefault="00EA48AA" w:rsidP="00DC1841">
      <w:pPr>
        <w:pStyle w:val="PURHeading1"/>
        <w:spacing w:before="200"/>
        <w:rPr>
          <w:rFonts w:asciiTheme="majorHAnsi" w:eastAsia="Gulim" w:hAnsiTheme="majorHAnsi" w:cstheme="majorHAnsi"/>
          <w:lang w:eastAsia="ko-KR"/>
        </w:rPr>
      </w:pP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p>
    <w:p w14:paraId="34F627EA" w14:textId="622F40AF" w:rsidR="00280B5A" w:rsidRPr="00E43BFB" w:rsidRDefault="00280B5A" w:rsidP="00DC1841">
      <w:pPr>
        <w:pStyle w:val="PURProductName"/>
        <w:spacing w:before="200"/>
        <w:rPr>
          <w:rFonts w:asciiTheme="majorHAnsi" w:eastAsia="Gulim" w:hAnsiTheme="majorHAnsi" w:cstheme="majorHAnsi"/>
          <w:lang w:eastAsia="ko-KR"/>
        </w:rPr>
      </w:pPr>
      <w:bookmarkStart w:id="311" w:name="_Toc332094027"/>
      <w:bookmarkStart w:id="312" w:name="_Toc332094286"/>
      <w:bookmarkStart w:id="313" w:name="_Toc346536849"/>
      <w:bookmarkStart w:id="314" w:name="_Toc363552787"/>
      <w:bookmarkStart w:id="315" w:name="_Toc363552851"/>
      <w:bookmarkStart w:id="316" w:name="_Toc378682191"/>
      <w:bookmarkStart w:id="317" w:name="_Toc378682252"/>
      <w:bookmarkStart w:id="318" w:name="_Toc371268264"/>
      <w:bookmarkStart w:id="319" w:name="_Toc371268330"/>
      <w:bookmarkStart w:id="320" w:name="_Toc379278468"/>
      <w:bookmarkStart w:id="321" w:name="_Toc379278531"/>
      <w:bookmarkStart w:id="322" w:name="_Toc388539022"/>
      <w:bookmarkStart w:id="323" w:name="_Toc388544233"/>
      <w:bookmarkStart w:id="324" w:name="_Toc332094026"/>
      <w:bookmarkStart w:id="325" w:name="_Toc332094285"/>
      <w:r w:rsidRPr="00E43BFB">
        <w:rPr>
          <w:rFonts w:asciiTheme="majorHAnsi" w:eastAsia="Gulim" w:hAnsiTheme="majorHAnsi" w:cstheme="majorHAnsi"/>
          <w:lang w:eastAsia="ko-KR"/>
        </w:rPr>
        <w:t>BizTalk Server 2013 R2 Enterprise</w:t>
      </w:r>
      <w:bookmarkEnd w:id="311"/>
      <w:bookmarkEnd w:id="312"/>
      <w:bookmarkEnd w:id="313"/>
      <w:bookmarkEnd w:id="314"/>
      <w:bookmarkEnd w:id="315"/>
      <w:bookmarkEnd w:id="316"/>
      <w:bookmarkEnd w:id="317"/>
      <w:bookmarkEnd w:id="318"/>
      <w:bookmarkEnd w:id="319"/>
      <w:bookmarkEnd w:id="320"/>
      <w:bookmarkEnd w:id="321"/>
      <w:bookmarkEnd w:id="322"/>
      <w:bookmarkEnd w:id="323"/>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"BizTalk Server 2013 R2 Enterprise"</w:instrText>
      </w:r>
      <w:r w:rsidRPr="00E43BFB">
        <w:rPr>
          <w:rFonts w:asciiTheme="majorHAnsi" w:eastAsia="Gulim" w:hAnsiTheme="majorHAnsi" w:cstheme="majorHAnsi"/>
        </w:rPr>
        <w:fldChar w:fldCharType="end"/>
      </w:r>
    </w:p>
    <w:p w14:paraId="6265FFF7" w14:textId="77777777" w:rsidR="00280B5A" w:rsidRPr="00E43BFB" w:rsidRDefault="00280B5A" w:rsidP="00280B5A">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rsidRPr="00E43BFB" w14:paraId="6E0CB5B4" w14:textId="77777777" w:rsidTr="00280B5A">
        <w:tc>
          <w:tcPr>
            <w:tcW w:w="2477" w:type="pct"/>
          </w:tcPr>
          <w:p w14:paraId="7E199D43" w14:textId="77777777" w:rsidR="00280B5A" w:rsidRPr="00E43BFB" w:rsidRDefault="00280B5A" w:rsidP="00280B5A">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이동성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있음</w:t>
            </w:r>
            <w:r w:rsidRPr="00E43BFB">
              <w:rPr>
                <w:rFonts w:asciiTheme="majorHAnsi" w:eastAsia="Gulim" w:hAnsiTheme="majorHAnsi" w:cstheme="majorHAnsi"/>
                <w:i/>
                <w:lang w:eastAsia="ko-KR"/>
              </w:rPr>
              <w:t>(</w:t>
            </w:r>
            <w:hyperlink w:anchor="이동성" w:history="1">
              <w:r w:rsidRPr="00E43BFB">
                <w:rPr>
                  <w:rStyle w:val="Hyperlink"/>
                  <w:rFonts w:asciiTheme="majorHAnsi" w:eastAsia="Gulim" w:hAnsiTheme="majorHAnsi" w:cstheme="majorHAnsi"/>
                  <w:i/>
                  <w:lang w:eastAsia="ko-KR"/>
                </w:rPr>
                <w:t>일반</w:t>
              </w:r>
              <w:r w:rsidRPr="00E43BFB">
                <w:rPr>
                  <w:rStyle w:val="Hyperlink"/>
                  <w:rFonts w:asciiTheme="majorHAnsi" w:eastAsia="Gulim" w:hAnsiTheme="majorHAnsi" w:cstheme="majorHAnsi"/>
                  <w:i/>
                  <w:lang w:eastAsia="ko-KR"/>
                </w:rPr>
                <w:t xml:space="preserve"> </w:t>
              </w:r>
              <w:r w:rsidRPr="00E43BFB">
                <w:rPr>
                  <w:rStyle w:val="Hyperlink"/>
                  <w:rFonts w:asciiTheme="majorHAnsi" w:eastAsia="Gulim" w:hAnsiTheme="majorHAnsi" w:cstheme="majorHAnsi"/>
                  <w:i/>
                  <w:lang w:eastAsia="ko-KR"/>
                </w:rPr>
                <w:t>조항</w:t>
              </w:r>
            </w:hyperlink>
            <w:r w:rsidRPr="00E43BFB">
              <w:rPr>
                <w:rFonts w:asciiTheme="majorHAnsi" w:eastAsia="Gulim" w:hAnsiTheme="majorHAnsi" w:cstheme="majorHAnsi"/>
                <w:i/>
                <w:lang w:eastAsia="ko-KR"/>
              </w:rPr>
              <w:t xml:space="preserve"> </w:t>
            </w:r>
            <w:r w:rsidRPr="00E43BFB">
              <w:rPr>
                <w:rFonts w:asciiTheme="majorHAnsi" w:eastAsia="Gulim" w:hAnsiTheme="majorHAnsi" w:cstheme="majorHAnsi"/>
                <w:i/>
                <w:lang w:eastAsia="ko-KR"/>
              </w:rPr>
              <w:t>참조</w:t>
            </w:r>
            <w:r w:rsidRPr="00E43BFB">
              <w:rPr>
                <w:rFonts w:asciiTheme="majorHAnsi" w:eastAsia="Gulim" w:hAnsiTheme="majorHAnsi" w:cstheme="majorHAnsi"/>
                <w:i/>
                <w:lang w:eastAsia="ko-KR"/>
              </w:rPr>
              <w:t>)</w:t>
            </w:r>
            <w:r w:rsidRPr="00E43BFB">
              <w:rPr>
                <w:rFonts w:asciiTheme="majorHAnsi" w:eastAsia="Gulim" w:hAnsiTheme="majorHAnsi" w:cstheme="majorHAnsi"/>
                <w:lang w:eastAsia="ko-KR"/>
              </w:rPr>
              <w:t xml:space="preserve"> </w:t>
            </w:r>
          </w:p>
        </w:tc>
        <w:tc>
          <w:tcPr>
            <w:tcW w:w="2523" w:type="pct"/>
          </w:tcPr>
          <w:p w14:paraId="37B3212E" w14:textId="77777777" w:rsidR="00280B5A" w:rsidRPr="00E43BFB" w:rsidRDefault="00280B5A" w:rsidP="00280B5A">
            <w:pPr>
              <w:pStyle w:val="PURLMSH"/>
              <w:rPr>
                <w:rFonts w:asciiTheme="majorHAnsi" w:eastAsia="Gulim" w:hAnsiTheme="majorHAnsi" w:cstheme="majorHAnsi"/>
              </w:rPr>
            </w:pPr>
            <w:r w:rsidRPr="00E43BFB">
              <w:rPr>
                <w:rFonts w:asciiTheme="majorHAnsi" w:eastAsia="Gulim" w:hAnsiTheme="majorHAnsi" w:cstheme="majorHAnsi"/>
              </w:rPr>
              <w:t>해당</w:t>
            </w:r>
            <w:r w:rsidRPr="00E43BFB">
              <w:rPr>
                <w:rFonts w:asciiTheme="majorHAnsi" w:eastAsia="Gulim" w:hAnsiTheme="majorHAnsi" w:cstheme="majorHAnsi"/>
              </w:rPr>
              <w:t xml:space="preserve"> </w:t>
            </w:r>
            <w:r w:rsidRPr="00E43BFB">
              <w:rPr>
                <w:rFonts w:asciiTheme="majorHAnsi" w:eastAsia="Gulim" w:hAnsiTheme="majorHAnsi" w:cstheme="majorHAnsi"/>
              </w:rPr>
              <w:t>통지</w:t>
            </w:r>
            <w:r w:rsidRPr="00E43BFB">
              <w:rPr>
                <w:rFonts w:asciiTheme="majorHAnsi" w:eastAsia="Gulim" w:hAnsiTheme="majorHAnsi" w:cstheme="majorHAnsi"/>
              </w:rPr>
              <w:t xml:space="preserve"> </w:t>
            </w:r>
            <w:r w:rsidRPr="00E43BFB">
              <w:rPr>
                <w:rFonts w:asciiTheme="majorHAnsi" w:eastAsia="Gulim" w:hAnsiTheme="majorHAnsi" w:cstheme="majorHAnsi"/>
              </w:rPr>
              <w:t>참조</w:t>
            </w:r>
            <w:r w:rsidRPr="00E43BFB">
              <w:rPr>
                <w:rFonts w:asciiTheme="majorHAnsi" w:eastAsia="Gulim" w:hAnsiTheme="majorHAnsi" w:cstheme="majorHAnsi"/>
              </w:rPr>
              <w:t xml:space="preserve">: </w:t>
            </w:r>
            <w:r w:rsidRPr="00E43BFB">
              <w:rPr>
                <w:rFonts w:asciiTheme="majorHAnsi" w:eastAsia="Gulim" w:hAnsiTheme="majorHAnsi" w:cstheme="majorHAnsi"/>
                <w:b/>
              </w:rPr>
              <w:t>없음</w:t>
            </w:r>
            <w:r w:rsidRPr="00E43BFB">
              <w:rPr>
                <w:rFonts w:asciiTheme="majorHAnsi" w:eastAsia="Gulim" w:hAnsiTheme="majorHAnsi" w:cstheme="majorHAnsi"/>
                <w:b/>
              </w:rPr>
              <w:t xml:space="preserve"> </w:t>
            </w:r>
          </w:p>
        </w:tc>
      </w:tr>
      <w:tr w:rsidR="00280B5A" w:rsidRPr="00E43BFB" w14:paraId="1EE99D9E" w14:textId="77777777" w:rsidTr="00280B5A">
        <w:tc>
          <w:tcPr>
            <w:tcW w:w="2477" w:type="pct"/>
          </w:tcPr>
          <w:p w14:paraId="78A3ABFB" w14:textId="2C49556D" w:rsidR="00280B5A" w:rsidRPr="001F5789" w:rsidRDefault="00280B5A" w:rsidP="00280B5A">
            <w:pPr>
              <w:pStyle w:val="PURLMSH"/>
              <w:rPr>
                <w:rFonts w:eastAsia="Gulim" w:cstheme="majorHAnsi"/>
                <w:lang w:eastAsia="ko-KR"/>
              </w:rPr>
            </w:pPr>
            <w:r w:rsidRPr="001F5789">
              <w:rPr>
                <w:rFonts w:eastAsia="Gulim" w:cstheme="majorHAnsi"/>
                <w:lang w:eastAsia="ko-KR"/>
              </w:rPr>
              <w:t>클라이언트</w:t>
            </w:r>
            <w:r w:rsidRPr="001F5789">
              <w:rPr>
                <w:rFonts w:eastAsia="Gulim" w:cstheme="majorHAnsi"/>
                <w:lang w:eastAsia="ko-KR"/>
              </w:rPr>
              <w:t>/</w:t>
            </w:r>
            <w:r w:rsidRPr="001F5789">
              <w:rPr>
                <w:rFonts w:eastAsia="Gulim" w:cstheme="majorHAnsi"/>
                <w:lang w:eastAsia="ko-KR"/>
              </w:rPr>
              <w:t>추가</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b/>
                <w:lang w:eastAsia="ko-KR"/>
              </w:rPr>
              <w:t>있음</w:t>
            </w:r>
            <w:r w:rsidRPr="001F5789">
              <w:rPr>
                <w:rFonts w:eastAsia="Gulim" w:cstheme="majorHAnsi"/>
                <w:i/>
                <w:lang w:eastAsia="ko-KR"/>
              </w:rPr>
              <w:t>(</w:t>
            </w:r>
            <w:hyperlink w:anchor="Appendix1" w:history="1">
              <w:r w:rsidRPr="001F5789">
                <w:rPr>
                  <w:rStyle w:val="Hyperlink"/>
                  <w:rFonts w:eastAsia="Gulim" w:cstheme="majorHAnsi"/>
                  <w:i/>
                  <w:lang w:eastAsia="ko-KR"/>
                </w:rPr>
                <w:t>부록</w:t>
              </w:r>
              <w:r w:rsidRPr="001F5789">
                <w:rPr>
                  <w:rStyle w:val="Hyperlink"/>
                  <w:rFonts w:eastAsia="Gulim" w:cstheme="majorHAnsi"/>
                  <w:i/>
                  <w:lang w:eastAsia="ko-KR"/>
                </w:rPr>
                <w:t xml:space="preserve"> 1</w:t>
              </w:r>
            </w:hyperlink>
            <w:r w:rsidRPr="001F5789">
              <w:rPr>
                <w:rFonts w:eastAsia="Gulim" w:cstheme="majorHAnsi"/>
                <w:i/>
                <w:lang w:eastAsia="ko-KR"/>
              </w:rPr>
              <w:t xml:space="preserve"> </w:t>
            </w:r>
            <w:r w:rsidRPr="001F5789">
              <w:rPr>
                <w:rFonts w:eastAsia="Gulim" w:cstheme="majorHAnsi"/>
                <w:i/>
                <w:lang w:eastAsia="ko-KR"/>
              </w:rPr>
              <w:t>참조</w:t>
            </w:r>
            <w:r w:rsidRPr="001F5789">
              <w:rPr>
                <w:rFonts w:eastAsia="Gulim" w:cstheme="majorHAnsi"/>
                <w:i/>
                <w:lang w:eastAsia="ko-KR"/>
              </w:rPr>
              <w:t>)</w:t>
            </w:r>
          </w:p>
        </w:tc>
        <w:tc>
          <w:tcPr>
            <w:tcW w:w="2523" w:type="pct"/>
          </w:tcPr>
          <w:p w14:paraId="3A09A41C" w14:textId="77777777" w:rsidR="00280B5A" w:rsidRPr="00E43BFB" w:rsidRDefault="00280B5A" w:rsidP="00280B5A">
            <w:pPr>
              <w:pStyle w:val="PURLMSH"/>
              <w:rPr>
                <w:rFonts w:asciiTheme="majorHAnsi" w:eastAsia="Gulim" w:hAnsiTheme="majorHAnsi" w:cstheme="majorHAnsi"/>
                <w:lang w:eastAsia="ko-KR"/>
              </w:rPr>
            </w:pPr>
          </w:p>
        </w:tc>
      </w:tr>
    </w:tbl>
    <w:p w14:paraId="035068E7" w14:textId="77777777" w:rsidR="00280B5A" w:rsidRPr="00E43BFB" w:rsidRDefault="00280B5A" w:rsidP="00280B5A">
      <w:pPr>
        <w:pStyle w:val="PURADDITIONALTERMSHEADERMB"/>
        <w:rPr>
          <w:rFonts w:asciiTheme="majorHAnsi" w:eastAsia="Gulim" w:hAnsiTheme="majorHAnsi" w:cstheme="majorHAnsi"/>
          <w:lang w:eastAsia="ko-KR"/>
        </w:rPr>
      </w:pP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w:t>
      </w:r>
    </w:p>
    <w:p w14:paraId="3ED529BA" w14:textId="77777777" w:rsidR="00280B5A" w:rsidRPr="00E43BFB" w:rsidRDefault="00280B5A" w:rsidP="00280B5A">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Office </w:t>
      </w:r>
      <w:r w:rsidRPr="00E43BFB">
        <w:rPr>
          <w:rFonts w:asciiTheme="majorHAnsi" w:eastAsia="Gulim" w:hAnsiTheme="majorHAnsi" w:cstheme="majorHAnsi"/>
          <w:lang w:eastAsia="ko-KR"/>
        </w:rPr>
        <w:t>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p>
    <w:p w14:paraId="12AEAD2D" w14:textId="77777777" w:rsidR="00280B5A" w:rsidRPr="00E43BFB" w:rsidRDefault="00280B5A" w:rsidP="00DC1841">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만들어진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텍스트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이미지의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사본을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인쇄하는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사본에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52365157" w14:textId="77777777" w:rsidR="00280B5A" w:rsidRPr="00E43BFB" w:rsidRDefault="00280B5A" w:rsidP="00280B5A">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.NET Framework </w:t>
      </w:r>
      <w:r w:rsidRPr="00E43BFB">
        <w:rPr>
          <w:rFonts w:asciiTheme="majorHAnsi" w:eastAsia="Gulim" w:hAnsiTheme="majorHAnsi" w:cstheme="majorHAnsi"/>
          <w:lang w:eastAsia="ko-KR"/>
        </w:rPr>
        <w:t>소프트웨어</w:t>
      </w:r>
    </w:p>
    <w:p w14:paraId="08DB6714" w14:textId="3F01BA95" w:rsidR="00280B5A" w:rsidRPr="00E43BFB" w:rsidRDefault="00280B5A" w:rsidP="00DC1841">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제품의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Microsoft .NET Framework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PowerShell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조건에서</w:t>
      </w:r>
      <w:r w:rsidRPr="00E43BFB">
        <w:rPr>
          <w:rFonts w:asciiTheme="majorHAnsi" w:eastAsia="Gulim" w:hAnsiTheme="majorHAnsi" w:cstheme="majorHAnsi"/>
          <w:lang w:eastAsia="ko-KR"/>
        </w:rPr>
        <w:t xml:space="preserve"> .NET Framework, PowerShell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핫픽스</w:t>
      </w:r>
      <w:r w:rsidRPr="00E43BFB">
        <w:rPr>
          <w:rFonts w:asciiTheme="majorHAnsi" w:eastAsia="Gulim" w:hAnsiTheme="majorHAnsi" w:cstheme="majorHAnsi"/>
          <w:lang w:eastAsia="ko-KR"/>
        </w:rPr>
        <w:t xml:space="preserve"> KB975759</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640E1007" w14:textId="36C86E98" w:rsidR="00280B5A" w:rsidRPr="00E43BFB" w:rsidRDefault="008156D4" w:rsidP="00404328">
      <w:pPr>
        <w:pStyle w:val="PURBullet"/>
        <w:keepLines/>
        <w:numPr>
          <w:ilvl w:val="0"/>
          <w:numId w:val="0"/>
        </w:numPr>
        <w:spacing w:before="240" w:after="240" w:line="240" w:lineRule="auto"/>
        <w:contextualSpacing w:val="0"/>
        <w:jc w:val="right"/>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0A89CB5E" w14:textId="0364E28A" w:rsidR="00280B5A" w:rsidRPr="00E43BFB" w:rsidRDefault="00280B5A" w:rsidP="00280B5A">
      <w:pPr>
        <w:pStyle w:val="PURProductName"/>
        <w:rPr>
          <w:rFonts w:asciiTheme="majorHAnsi" w:eastAsia="Gulim" w:hAnsiTheme="majorHAnsi" w:cstheme="majorHAnsi"/>
          <w:lang w:eastAsia="ko-KR"/>
        </w:rPr>
      </w:pPr>
      <w:bookmarkStart w:id="326" w:name="_Toc332094028"/>
      <w:bookmarkStart w:id="327" w:name="_Toc332094287"/>
      <w:bookmarkStart w:id="328" w:name="_Toc346536850"/>
      <w:bookmarkStart w:id="329" w:name="_Toc363552788"/>
      <w:bookmarkStart w:id="330" w:name="_Toc363552852"/>
      <w:bookmarkStart w:id="331" w:name="_Toc378682192"/>
      <w:bookmarkStart w:id="332" w:name="_Toc378682253"/>
      <w:bookmarkStart w:id="333" w:name="_Toc371268265"/>
      <w:bookmarkStart w:id="334" w:name="_Toc371268331"/>
      <w:bookmarkStart w:id="335" w:name="_Toc379278469"/>
      <w:bookmarkStart w:id="336" w:name="_Toc379278532"/>
      <w:bookmarkStart w:id="337" w:name="_Toc388539023"/>
      <w:bookmarkStart w:id="338" w:name="_Toc388544234"/>
      <w:r w:rsidRPr="00E43BFB">
        <w:rPr>
          <w:rFonts w:asciiTheme="majorHAnsi" w:eastAsia="Gulim" w:hAnsiTheme="majorHAnsi" w:cstheme="majorHAnsi"/>
          <w:lang w:eastAsia="ko-KR"/>
        </w:rPr>
        <w:lastRenderedPageBreak/>
        <w:t>BizTalk Server 2013 R2 Standard</w:t>
      </w:r>
      <w:bookmarkEnd w:id="326"/>
      <w:bookmarkEnd w:id="327"/>
      <w:bookmarkEnd w:id="328"/>
      <w:bookmarkEnd w:id="329"/>
      <w:bookmarkEnd w:id="330"/>
      <w:bookmarkEnd w:id="331"/>
      <w:bookmarkEnd w:id="332"/>
      <w:bookmarkEnd w:id="333"/>
      <w:bookmarkEnd w:id="334"/>
      <w:bookmarkEnd w:id="335"/>
      <w:bookmarkEnd w:id="336"/>
      <w:bookmarkEnd w:id="337"/>
      <w:bookmarkEnd w:id="338"/>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"BizTalk Server 2013 R2 Standard"</w:instrText>
      </w:r>
      <w:r w:rsidRPr="00E43BFB">
        <w:rPr>
          <w:rFonts w:asciiTheme="majorHAnsi" w:eastAsia="Gulim" w:hAnsiTheme="majorHAnsi" w:cstheme="majorHAnsi"/>
        </w:rPr>
        <w:fldChar w:fldCharType="end"/>
      </w:r>
    </w:p>
    <w:p w14:paraId="634B7B0F" w14:textId="77777777" w:rsidR="00280B5A" w:rsidRPr="00E43BFB" w:rsidRDefault="00280B5A" w:rsidP="00280B5A">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rsidRPr="00E43BFB" w14:paraId="104F3207" w14:textId="77777777" w:rsidTr="00280B5A">
        <w:tc>
          <w:tcPr>
            <w:tcW w:w="2477" w:type="pct"/>
          </w:tcPr>
          <w:p w14:paraId="61BCEB34" w14:textId="77777777" w:rsidR="00280B5A" w:rsidRPr="00E43BFB" w:rsidRDefault="00280B5A" w:rsidP="00280B5A">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이동성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있음</w:t>
            </w:r>
            <w:r w:rsidRPr="00E43BFB">
              <w:rPr>
                <w:rFonts w:asciiTheme="majorHAnsi" w:eastAsia="Gulim" w:hAnsiTheme="majorHAnsi" w:cstheme="majorHAnsi"/>
                <w:i/>
                <w:lang w:eastAsia="ko-KR"/>
              </w:rPr>
              <w:t>(</w:t>
            </w:r>
            <w:hyperlink w:anchor="이동성" w:history="1">
              <w:r w:rsidRPr="00E43BFB">
                <w:rPr>
                  <w:rStyle w:val="Hyperlink"/>
                  <w:rFonts w:asciiTheme="majorHAnsi" w:eastAsia="Gulim" w:hAnsiTheme="majorHAnsi" w:cstheme="majorHAnsi"/>
                  <w:i/>
                  <w:lang w:eastAsia="ko-KR"/>
                </w:rPr>
                <w:t>일반</w:t>
              </w:r>
              <w:r w:rsidRPr="00E43BFB">
                <w:rPr>
                  <w:rStyle w:val="Hyperlink"/>
                  <w:rFonts w:asciiTheme="majorHAnsi" w:eastAsia="Gulim" w:hAnsiTheme="majorHAnsi" w:cstheme="majorHAnsi"/>
                  <w:i/>
                  <w:lang w:eastAsia="ko-KR"/>
                </w:rPr>
                <w:t xml:space="preserve"> </w:t>
              </w:r>
              <w:r w:rsidRPr="00E43BFB">
                <w:rPr>
                  <w:rStyle w:val="Hyperlink"/>
                  <w:rFonts w:asciiTheme="majorHAnsi" w:eastAsia="Gulim" w:hAnsiTheme="majorHAnsi" w:cstheme="majorHAnsi"/>
                  <w:i/>
                  <w:lang w:eastAsia="ko-KR"/>
                </w:rPr>
                <w:t>조항</w:t>
              </w:r>
            </w:hyperlink>
            <w:r w:rsidRPr="00E43BFB">
              <w:rPr>
                <w:rFonts w:asciiTheme="majorHAnsi" w:eastAsia="Gulim" w:hAnsiTheme="majorHAnsi" w:cstheme="majorHAnsi"/>
                <w:i/>
                <w:lang w:eastAsia="ko-KR"/>
              </w:rPr>
              <w:t xml:space="preserve"> </w:t>
            </w:r>
            <w:r w:rsidRPr="00E43BFB">
              <w:rPr>
                <w:rFonts w:asciiTheme="majorHAnsi" w:eastAsia="Gulim" w:hAnsiTheme="majorHAnsi" w:cstheme="majorHAnsi"/>
                <w:i/>
                <w:lang w:eastAsia="ko-KR"/>
              </w:rPr>
              <w:t>참조</w:t>
            </w:r>
            <w:r w:rsidRPr="00E43BFB">
              <w:rPr>
                <w:rFonts w:asciiTheme="majorHAnsi" w:eastAsia="Gulim" w:hAnsiTheme="majorHAnsi" w:cstheme="majorHAnsi"/>
                <w:i/>
                <w:lang w:eastAsia="ko-KR"/>
              </w:rPr>
              <w:t>)</w:t>
            </w:r>
            <w:r w:rsidRPr="00E43BFB">
              <w:rPr>
                <w:rFonts w:asciiTheme="majorHAnsi" w:eastAsia="Gulim" w:hAnsiTheme="majorHAnsi" w:cstheme="majorHAnsi"/>
                <w:lang w:eastAsia="ko-KR"/>
              </w:rPr>
              <w:t xml:space="preserve"> </w:t>
            </w:r>
          </w:p>
        </w:tc>
        <w:tc>
          <w:tcPr>
            <w:tcW w:w="2523" w:type="pct"/>
          </w:tcPr>
          <w:p w14:paraId="2798144A" w14:textId="77777777" w:rsidR="00280B5A" w:rsidRPr="00E43BFB" w:rsidRDefault="00280B5A" w:rsidP="00280B5A">
            <w:pPr>
              <w:pStyle w:val="PURLMSH"/>
              <w:rPr>
                <w:rFonts w:asciiTheme="majorHAnsi" w:eastAsia="Gulim" w:hAnsiTheme="majorHAnsi" w:cstheme="majorHAnsi"/>
              </w:rPr>
            </w:pPr>
            <w:r w:rsidRPr="00E43BFB">
              <w:rPr>
                <w:rFonts w:asciiTheme="majorHAnsi" w:eastAsia="Gulim" w:hAnsiTheme="majorHAnsi" w:cstheme="majorHAnsi"/>
              </w:rPr>
              <w:t>해당</w:t>
            </w:r>
            <w:r w:rsidRPr="00E43BFB">
              <w:rPr>
                <w:rFonts w:asciiTheme="majorHAnsi" w:eastAsia="Gulim" w:hAnsiTheme="majorHAnsi" w:cstheme="majorHAnsi"/>
              </w:rPr>
              <w:t xml:space="preserve"> </w:t>
            </w:r>
            <w:r w:rsidRPr="00E43BFB">
              <w:rPr>
                <w:rFonts w:asciiTheme="majorHAnsi" w:eastAsia="Gulim" w:hAnsiTheme="majorHAnsi" w:cstheme="majorHAnsi"/>
              </w:rPr>
              <w:t>통지</w:t>
            </w:r>
            <w:r w:rsidRPr="00E43BFB">
              <w:rPr>
                <w:rFonts w:asciiTheme="majorHAnsi" w:eastAsia="Gulim" w:hAnsiTheme="majorHAnsi" w:cstheme="majorHAnsi"/>
              </w:rPr>
              <w:t xml:space="preserve"> </w:t>
            </w:r>
            <w:r w:rsidRPr="00E43BFB">
              <w:rPr>
                <w:rFonts w:asciiTheme="majorHAnsi" w:eastAsia="Gulim" w:hAnsiTheme="majorHAnsi" w:cstheme="majorHAnsi"/>
              </w:rPr>
              <w:t>참조</w:t>
            </w:r>
            <w:r w:rsidRPr="00E43BFB">
              <w:rPr>
                <w:rFonts w:asciiTheme="majorHAnsi" w:eastAsia="Gulim" w:hAnsiTheme="majorHAnsi" w:cstheme="majorHAnsi"/>
              </w:rPr>
              <w:t xml:space="preserve">: </w:t>
            </w:r>
            <w:r w:rsidRPr="00E43BFB">
              <w:rPr>
                <w:rFonts w:asciiTheme="majorHAnsi" w:eastAsia="Gulim" w:hAnsiTheme="majorHAnsi" w:cstheme="majorHAnsi"/>
                <w:b/>
              </w:rPr>
              <w:t>없음</w:t>
            </w:r>
          </w:p>
        </w:tc>
      </w:tr>
      <w:tr w:rsidR="00280B5A" w:rsidRPr="00E43BFB" w14:paraId="32A983EA" w14:textId="77777777" w:rsidTr="009950B2">
        <w:trPr>
          <w:trHeight w:val="284"/>
        </w:trPr>
        <w:tc>
          <w:tcPr>
            <w:tcW w:w="2477" w:type="pct"/>
          </w:tcPr>
          <w:p w14:paraId="493EF389" w14:textId="1E16F4E5" w:rsidR="00280B5A" w:rsidRPr="001F5789" w:rsidRDefault="00280B5A" w:rsidP="00280B5A">
            <w:pPr>
              <w:pStyle w:val="PURLMSH"/>
              <w:rPr>
                <w:rFonts w:eastAsia="Gulim" w:cstheme="majorHAnsi"/>
                <w:lang w:eastAsia="ko-KR"/>
              </w:rPr>
            </w:pPr>
            <w:r w:rsidRPr="001F5789">
              <w:rPr>
                <w:rFonts w:eastAsia="Gulim" w:cstheme="majorHAnsi"/>
                <w:lang w:eastAsia="ko-KR"/>
              </w:rPr>
              <w:t>클라이언트</w:t>
            </w:r>
            <w:r w:rsidRPr="001F5789">
              <w:rPr>
                <w:rFonts w:eastAsia="Gulim" w:cstheme="majorHAnsi"/>
                <w:lang w:eastAsia="ko-KR"/>
              </w:rPr>
              <w:t>/</w:t>
            </w:r>
            <w:r w:rsidRPr="001F5789">
              <w:rPr>
                <w:rFonts w:eastAsia="Gulim" w:cstheme="majorHAnsi"/>
                <w:lang w:eastAsia="ko-KR"/>
              </w:rPr>
              <w:t>추가</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b/>
                <w:lang w:eastAsia="ko-KR"/>
              </w:rPr>
              <w:t>있음</w:t>
            </w:r>
            <w:r w:rsidRPr="001F5789">
              <w:rPr>
                <w:rFonts w:eastAsia="Gulim" w:cstheme="majorHAnsi"/>
                <w:i/>
                <w:lang w:eastAsia="ko-KR"/>
              </w:rPr>
              <w:t>(</w:t>
            </w:r>
            <w:hyperlink w:anchor="부록1" w:history="1">
              <w:hyperlink w:anchor="Appendix1" w:history="1">
                <w:r w:rsidR="00154502" w:rsidRPr="001F5789">
                  <w:rPr>
                    <w:rStyle w:val="Hyperlink"/>
                    <w:rFonts w:eastAsia="Gulim" w:cstheme="majorHAnsi"/>
                    <w:i/>
                    <w:lang w:eastAsia="ko-KR"/>
                  </w:rPr>
                  <w:t>부록</w:t>
                </w:r>
                <w:r w:rsidR="00154502" w:rsidRPr="001F5789">
                  <w:rPr>
                    <w:rStyle w:val="Hyperlink"/>
                    <w:rFonts w:eastAsia="Gulim" w:cstheme="majorHAnsi"/>
                    <w:i/>
                    <w:lang w:eastAsia="ko-KR"/>
                  </w:rPr>
                  <w:t xml:space="preserve"> 1</w:t>
                </w:r>
              </w:hyperlink>
            </w:hyperlink>
            <w:r w:rsidRPr="001F5789">
              <w:rPr>
                <w:rFonts w:eastAsia="Gulim" w:cstheme="majorHAnsi"/>
                <w:i/>
                <w:lang w:eastAsia="ko-KR"/>
              </w:rPr>
              <w:t xml:space="preserve"> </w:t>
            </w:r>
            <w:r w:rsidRPr="001F5789">
              <w:rPr>
                <w:rFonts w:eastAsia="Gulim" w:cstheme="majorHAnsi"/>
                <w:i/>
                <w:lang w:eastAsia="ko-KR"/>
              </w:rPr>
              <w:t>참조</w:t>
            </w:r>
            <w:r w:rsidRPr="001F5789">
              <w:rPr>
                <w:rFonts w:eastAsia="Gulim" w:cstheme="majorHAnsi"/>
                <w:i/>
                <w:lang w:eastAsia="ko-KR"/>
              </w:rPr>
              <w:t>)</w:t>
            </w:r>
          </w:p>
        </w:tc>
        <w:tc>
          <w:tcPr>
            <w:tcW w:w="2523" w:type="pct"/>
          </w:tcPr>
          <w:p w14:paraId="0F11A311" w14:textId="77777777" w:rsidR="00280B5A" w:rsidRPr="00E43BFB" w:rsidRDefault="00280B5A" w:rsidP="00280B5A">
            <w:pPr>
              <w:pStyle w:val="PURLMSH"/>
              <w:rPr>
                <w:rFonts w:asciiTheme="majorHAnsi" w:eastAsia="Gulim" w:hAnsiTheme="majorHAnsi" w:cstheme="majorHAnsi"/>
                <w:lang w:eastAsia="ko-KR"/>
              </w:rPr>
            </w:pPr>
          </w:p>
        </w:tc>
      </w:tr>
    </w:tbl>
    <w:p w14:paraId="2C367F73" w14:textId="77777777" w:rsidR="00280B5A" w:rsidRPr="00E43BFB" w:rsidRDefault="00280B5A" w:rsidP="00280B5A">
      <w:pPr>
        <w:pStyle w:val="PURADDITIONALTERMSHEADERMB"/>
        <w:rPr>
          <w:rFonts w:asciiTheme="majorHAnsi" w:eastAsia="Gulim" w:hAnsiTheme="majorHAnsi" w:cstheme="majorHAnsi"/>
          <w:lang w:eastAsia="ko-KR"/>
        </w:rPr>
      </w:pP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w:t>
      </w:r>
    </w:p>
    <w:p w14:paraId="41C437A4" w14:textId="77777777" w:rsidR="00280B5A" w:rsidRPr="00E43BFB" w:rsidRDefault="00280B5A" w:rsidP="00280B5A">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Office </w:t>
      </w:r>
      <w:r w:rsidRPr="00E43BFB">
        <w:rPr>
          <w:rFonts w:asciiTheme="majorHAnsi" w:eastAsia="Gulim" w:hAnsiTheme="majorHAnsi" w:cstheme="majorHAnsi"/>
          <w:lang w:eastAsia="ko-KR"/>
        </w:rPr>
        <w:t>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p>
    <w:p w14:paraId="1F9778C1" w14:textId="77777777" w:rsidR="00280B5A" w:rsidRPr="00E43BFB" w:rsidRDefault="00280B5A" w:rsidP="00280B5A">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만들어진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텍스트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이미지의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사본을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인쇄하는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사본에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1100465A" w14:textId="77777777" w:rsidR="00280B5A" w:rsidRPr="00E43BFB" w:rsidRDefault="00280B5A" w:rsidP="00280B5A">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사용의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p>
    <w:p w14:paraId="5297B40D" w14:textId="6E4F7858" w:rsidR="00280B5A" w:rsidRPr="00E43BFB" w:rsidRDefault="00280B5A" w:rsidP="00280B5A">
      <w:pPr>
        <w:pStyle w:val="PURBullet-Indented"/>
        <w:numPr>
          <w:ilvl w:val="0"/>
          <w:numId w:val="0"/>
        </w:numPr>
        <w:ind w:left="270"/>
        <w:rPr>
          <w:rFonts w:asciiTheme="majorHAnsi" w:eastAsia="Gulim" w:hAnsiTheme="majorHAnsi" w:cstheme="majorHAnsi"/>
          <w:lang w:eastAsia="ko-KR"/>
        </w:rPr>
      </w:pPr>
      <w:r w:rsidRPr="00E43BFB">
        <w:rPr>
          <w:rFonts w:asciiTheme="majorHAnsi" w:eastAsia="Gulim" w:hAnsiTheme="majorHAnsi" w:cstheme="majorHAnsi"/>
          <w:lang w:eastAsia="ko-KR"/>
        </w:rPr>
        <w:t>마스터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네트워크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클러스터에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속하는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네트워크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클러스터에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속하는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20E329E5" w14:textId="77777777" w:rsidR="00280B5A" w:rsidRPr="00E43BFB" w:rsidRDefault="00280B5A" w:rsidP="00280B5A">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.NET Framework </w:t>
      </w:r>
      <w:r w:rsidRPr="00E43BFB">
        <w:rPr>
          <w:rFonts w:asciiTheme="majorHAnsi" w:eastAsia="Gulim" w:hAnsiTheme="majorHAnsi" w:cstheme="majorHAnsi"/>
          <w:lang w:eastAsia="ko-KR"/>
        </w:rPr>
        <w:t>소프트웨어</w:t>
      </w:r>
    </w:p>
    <w:p w14:paraId="45CB017F" w14:textId="405FAF1C" w:rsidR="00280B5A" w:rsidRPr="00E43BFB" w:rsidRDefault="00280B5A" w:rsidP="00280B5A">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제품의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Microsoft .NET Framework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PowerShell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조건에서</w:t>
      </w:r>
      <w:r w:rsidRPr="00E43BFB">
        <w:rPr>
          <w:rFonts w:asciiTheme="majorHAnsi" w:eastAsia="Gulim" w:hAnsiTheme="majorHAnsi" w:cstheme="majorHAnsi"/>
          <w:lang w:eastAsia="ko-KR"/>
        </w:rPr>
        <w:t xml:space="preserve"> .NET Framework, PowerShell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핫픽스</w:t>
      </w:r>
      <w:r w:rsidRPr="00E43BFB">
        <w:rPr>
          <w:rFonts w:asciiTheme="majorHAnsi" w:eastAsia="Gulim" w:hAnsiTheme="majorHAnsi" w:cstheme="majorHAnsi"/>
          <w:lang w:eastAsia="ko-KR"/>
        </w:rPr>
        <w:t xml:space="preserve"> KB975759</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18052DAC" w14:textId="4E4759F5" w:rsidR="00280B5A" w:rsidRPr="00E43BFB" w:rsidRDefault="008156D4" w:rsidP="00404328">
      <w:pPr>
        <w:pStyle w:val="PURBreadcrumb"/>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19B5CC5E" w14:textId="2D5DE57C" w:rsidR="00280B5A" w:rsidRPr="00E43BFB" w:rsidRDefault="00280B5A" w:rsidP="00280B5A">
      <w:pPr>
        <w:pStyle w:val="PURProductName"/>
        <w:rPr>
          <w:rFonts w:asciiTheme="majorHAnsi" w:eastAsia="Gulim" w:hAnsiTheme="majorHAnsi" w:cstheme="majorHAnsi"/>
          <w:lang w:eastAsia="ko-KR"/>
        </w:rPr>
      </w:pPr>
      <w:bookmarkStart w:id="339" w:name="_Toc346536851"/>
      <w:bookmarkStart w:id="340" w:name="_Toc363552789"/>
      <w:bookmarkStart w:id="341" w:name="_Toc363552853"/>
      <w:bookmarkStart w:id="342" w:name="_Toc378682193"/>
      <w:bookmarkStart w:id="343" w:name="_Toc378682254"/>
      <w:bookmarkStart w:id="344" w:name="_Toc371268266"/>
      <w:bookmarkStart w:id="345" w:name="_Toc371268332"/>
      <w:bookmarkStart w:id="346" w:name="_Toc379278470"/>
      <w:bookmarkStart w:id="347" w:name="_Toc379278533"/>
      <w:bookmarkStart w:id="348" w:name="_Toc388539024"/>
      <w:bookmarkStart w:id="349" w:name="_Toc388544235"/>
      <w:r w:rsidRPr="00E43BFB">
        <w:rPr>
          <w:rFonts w:asciiTheme="majorHAnsi" w:eastAsia="Gulim" w:hAnsiTheme="majorHAnsi" w:cstheme="majorHAnsi"/>
          <w:lang w:eastAsia="ko-KR"/>
        </w:rPr>
        <w:t xml:space="preserve">BizTalk Server 2013 </w:t>
      </w:r>
      <w:bookmarkEnd w:id="324"/>
      <w:bookmarkEnd w:id="325"/>
      <w:r w:rsidRPr="00E43BFB">
        <w:rPr>
          <w:rFonts w:asciiTheme="majorHAnsi" w:eastAsia="Gulim" w:hAnsiTheme="majorHAnsi" w:cstheme="majorHAnsi"/>
          <w:lang w:eastAsia="ko-KR"/>
        </w:rPr>
        <w:t>R2 Branch</w:t>
      </w:r>
      <w:bookmarkEnd w:id="339"/>
      <w:bookmarkEnd w:id="340"/>
      <w:bookmarkEnd w:id="341"/>
      <w:bookmarkEnd w:id="342"/>
      <w:bookmarkEnd w:id="343"/>
      <w:bookmarkEnd w:id="344"/>
      <w:bookmarkEnd w:id="345"/>
      <w:bookmarkEnd w:id="346"/>
      <w:bookmarkEnd w:id="347"/>
      <w:bookmarkEnd w:id="348"/>
      <w:bookmarkEnd w:id="349"/>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"BizTalk Server 2013 R2 Branch"</w:instrText>
      </w:r>
      <w:r w:rsidRPr="00E43BFB">
        <w:rPr>
          <w:rFonts w:asciiTheme="majorHAnsi" w:eastAsia="Gulim" w:hAnsiTheme="majorHAnsi" w:cstheme="majorHAnsi"/>
        </w:rPr>
        <w:fldChar w:fldCharType="end"/>
      </w:r>
    </w:p>
    <w:p w14:paraId="6E6E046B" w14:textId="77777777" w:rsidR="00280B5A" w:rsidRPr="00E43BFB" w:rsidRDefault="00280B5A" w:rsidP="00280B5A">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rsidRPr="00E43BFB" w14:paraId="681F5AEE" w14:textId="77777777" w:rsidTr="00280B5A">
        <w:tc>
          <w:tcPr>
            <w:tcW w:w="2477" w:type="pct"/>
          </w:tcPr>
          <w:p w14:paraId="0DAC67A6" w14:textId="77777777" w:rsidR="00280B5A" w:rsidRPr="00E43BFB" w:rsidRDefault="00280B5A" w:rsidP="00280B5A">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이동성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있음</w:t>
            </w:r>
            <w:r w:rsidRPr="00E43BFB">
              <w:rPr>
                <w:rFonts w:asciiTheme="majorHAnsi" w:eastAsia="Gulim" w:hAnsiTheme="majorHAnsi" w:cstheme="majorHAnsi"/>
                <w:i/>
                <w:lang w:eastAsia="ko-KR"/>
              </w:rPr>
              <w:t>(</w:t>
            </w:r>
            <w:hyperlink w:anchor="이동성" w:history="1">
              <w:r w:rsidRPr="00E43BFB">
                <w:rPr>
                  <w:rStyle w:val="Hyperlink"/>
                  <w:rFonts w:asciiTheme="majorHAnsi" w:eastAsia="Gulim" w:hAnsiTheme="majorHAnsi" w:cstheme="majorHAnsi"/>
                  <w:i/>
                  <w:lang w:eastAsia="ko-KR"/>
                </w:rPr>
                <w:t>일반</w:t>
              </w:r>
              <w:r w:rsidRPr="00E43BFB">
                <w:rPr>
                  <w:rStyle w:val="Hyperlink"/>
                  <w:rFonts w:asciiTheme="majorHAnsi" w:eastAsia="Gulim" w:hAnsiTheme="majorHAnsi" w:cstheme="majorHAnsi"/>
                  <w:i/>
                  <w:lang w:eastAsia="ko-KR"/>
                </w:rPr>
                <w:t xml:space="preserve"> </w:t>
              </w:r>
              <w:r w:rsidRPr="00E43BFB">
                <w:rPr>
                  <w:rStyle w:val="Hyperlink"/>
                  <w:rFonts w:asciiTheme="majorHAnsi" w:eastAsia="Gulim" w:hAnsiTheme="majorHAnsi" w:cstheme="majorHAnsi"/>
                  <w:i/>
                  <w:lang w:eastAsia="ko-KR"/>
                </w:rPr>
                <w:t>조항</w:t>
              </w:r>
            </w:hyperlink>
            <w:r w:rsidRPr="00E43BFB">
              <w:rPr>
                <w:rFonts w:asciiTheme="majorHAnsi" w:eastAsia="Gulim" w:hAnsiTheme="majorHAnsi" w:cstheme="majorHAnsi"/>
                <w:i/>
                <w:lang w:eastAsia="ko-KR"/>
              </w:rPr>
              <w:t xml:space="preserve"> </w:t>
            </w:r>
            <w:r w:rsidRPr="00E43BFB">
              <w:rPr>
                <w:rFonts w:asciiTheme="majorHAnsi" w:eastAsia="Gulim" w:hAnsiTheme="majorHAnsi" w:cstheme="majorHAnsi"/>
                <w:i/>
                <w:lang w:eastAsia="ko-KR"/>
              </w:rPr>
              <w:t>참조</w:t>
            </w:r>
            <w:r w:rsidRPr="00E43BFB">
              <w:rPr>
                <w:rFonts w:asciiTheme="majorHAnsi" w:eastAsia="Gulim" w:hAnsiTheme="majorHAnsi" w:cstheme="majorHAnsi"/>
                <w:i/>
                <w:lang w:eastAsia="ko-KR"/>
              </w:rPr>
              <w:t>)</w:t>
            </w:r>
            <w:r w:rsidRPr="00E43BFB">
              <w:rPr>
                <w:rFonts w:asciiTheme="majorHAnsi" w:eastAsia="Gulim" w:hAnsiTheme="majorHAnsi" w:cstheme="majorHAnsi"/>
                <w:lang w:eastAsia="ko-KR"/>
              </w:rPr>
              <w:t xml:space="preserve"> </w:t>
            </w:r>
          </w:p>
        </w:tc>
        <w:tc>
          <w:tcPr>
            <w:tcW w:w="2523" w:type="pct"/>
          </w:tcPr>
          <w:p w14:paraId="2A10F8A3" w14:textId="77777777" w:rsidR="00280B5A" w:rsidRPr="00E43BFB" w:rsidRDefault="00280B5A" w:rsidP="00280B5A">
            <w:pPr>
              <w:pStyle w:val="PURLMSH"/>
              <w:rPr>
                <w:rFonts w:asciiTheme="majorHAnsi" w:eastAsia="Gulim" w:hAnsiTheme="majorHAnsi" w:cstheme="majorHAnsi"/>
              </w:rPr>
            </w:pPr>
            <w:r w:rsidRPr="00E43BFB">
              <w:rPr>
                <w:rFonts w:asciiTheme="majorHAnsi" w:eastAsia="Gulim" w:hAnsiTheme="majorHAnsi" w:cstheme="majorHAnsi"/>
              </w:rPr>
              <w:t>해당</w:t>
            </w:r>
            <w:r w:rsidRPr="00E43BFB">
              <w:rPr>
                <w:rFonts w:asciiTheme="majorHAnsi" w:eastAsia="Gulim" w:hAnsiTheme="majorHAnsi" w:cstheme="majorHAnsi"/>
              </w:rPr>
              <w:t xml:space="preserve"> </w:t>
            </w:r>
            <w:r w:rsidRPr="00E43BFB">
              <w:rPr>
                <w:rFonts w:asciiTheme="majorHAnsi" w:eastAsia="Gulim" w:hAnsiTheme="majorHAnsi" w:cstheme="majorHAnsi"/>
              </w:rPr>
              <w:t>통지</w:t>
            </w:r>
            <w:r w:rsidRPr="00E43BFB">
              <w:rPr>
                <w:rFonts w:asciiTheme="majorHAnsi" w:eastAsia="Gulim" w:hAnsiTheme="majorHAnsi" w:cstheme="majorHAnsi"/>
              </w:rPr>
              <w:t xml:space="preserve"> </w:t>
            </w:r>
            <w:r w:rsidRPr="00E43BFB">
              <w:rPr>
                <w:rFonts w:asciiTheme="majorHAnsi" w:eastAsia="Gulim" w:hAnsiTheme="majorHAnsi" w:cstheme="majorHAnsi"/>
              </w:rPr>
              <w:t>참조</w:t>
            </w:r>
            <w:r w:rsidRPr="00E43BFB">
              <w:rPr>
                <w:rFonts w:asciiTheme="majorHAnsi" w:eastAsia="Gulim" w:hAnsiTheme="majorHAnsi" w:cstheme="majorHAnsi"/>
              </w:rPr>
              <w:t xml:space="preserve">: </w:t>
            </w:r>
            <w:r w:rsidRPr="00E43BFB">
              <w:rPr>
                <w:rFonts w:asciiTheme="majorHAnsi" w:eastAsia="Gulim" w:hAnsiTheme="majorHAnsi" w:cstheme="majorHAnsi"/>
                <w:b/>
              </w:rPr>
              <w:t>없음</w:t>
            </w:r>
          </w:p>
        </w:tc>
      </w:tr>
      <w:tr w:rsidR="00280B5A" w:rsidRPr="00E43BFB" w14:paraId="2C31CBB9" w14:textId="77777777" w:rsidTr="00A50403">
        <w:tc>
          <w:tcPr>
            <w:tcW w:w="2477" w:type="pct"/>
          </w:tcPr>
          <w:p w14:paraId="15F054E0" w14:textId="161BC15A" w:rsidR="00280B5A" w:rsidRPr="001F5789" w:rsidRDefault="00280B5A" w:rsidP="00280B5A">
            <w:pPr>
              <w:pStyle w:val="PURLMSH"/>
              <w:rPr>
                <w:rFonts w:eastAsia="Gulim" w:cstheme="majorHAnsi"/>
                <w:lang w:eastAsia="ko-KR"/>
              </w:rPr>
            </w:pPr>
            <w:r w:rsidRPr="001F5789">
              <w:rPr>
                <w:rFonts w:eastAsia="Gulim" w:cstheme="majorHAnsi"/>
                <w:lang w:eastAsia="ko-KR"/>
              </w:rPr>
              <w:t>클라이언트</w:t>
            </w:r>
            <w:r w:rsidRPr="001F5789">
              <w:rPr>
                <w:rFonts w:eastAsia="Gulim" w:cstheme="majorHAnsi"/>
                <w:lang w:eastAsia="ko-KR"/>
              </w:rPr>
              <w:t>/</w:t>
            </w:r>
            <w:r w:rsidRPr="001F5789">
              <w:rPr>
                <w:rFonts w:eastAsia="Gulim" w:cstheme="majorHAnsi"/>
                <w:lang w:eastAsia="ko-KR"/>
              </w:rPr>
              <w:t>추가</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b/>
                <w:lang w:eastAsia="ko-KR"/>
              </w:rPr>
              <w:t>있음</w:t>
            </w:r>
            <w:r w:rsidRPr="001F5789">
              <w:rPr>
                <w:rFonts w:eastAsia="Gulim" w:cstheme="majorHAnsi"/>
                <w:i/>
                <w:lang w:eastAsia="ko-KR"/>
              </w:rPr>
              <w:t>(</w:t>
            </w:r>
            <w:hyperlink w:anchor="부록1" w:history="1">
              <w:hyperlink w:anchor="Appendix1" w:history="1">
                <w:r w:rsidR="00154502" w:rsidRPr="001F5789">
                  <w:rPr>
                    <w:rStyle w:val="Hyperlink"/>
                    <w:rFonts w:eastAsia="Gulim" w:cstheme="majorHAnsi"/>
                    <w:i/>
                    <w:lang w:eastAsia="ko-KR"/>
                  </w:rPr>
                  <w:t>부록</w:t>
                </w:r>
                <w:r w:rsidR="00154502" w:rsidRPr="001F5789">
                  <w:rPr>
                    <w:rStyle w:val="Hyperlink"/>
                    <w:rFonts w:eastAsia="Gulim" w:cstheme="majorHAnsi"/>
                    <w:i/>
                    <w:lang w:eastAsia="ko-KR"/>
                  </w:rPr>
                  <w:t xml:space="preserve"> 1</w:t>
                </w:r>
              </w:hyperlink>
            </w:hyperlink>
            <w:r w:rsidRPr="001F5789">
              <w:rPr>
                <w:rFonts w:eastAsia="Gulim" w:cstheme="majorHAnsi"/>
                <w:i/>
                <w:lang w:eastAsia="ko-KR"/>
              </w:rPr>
              <w:t xml:space="preserve"> </w:t>
            </w:r>
            <w:r w:rsidRPr="001F5789">
              <w:rPr>
                <w:rFonts w:eastAsia="Gulim" w:cstheme="majorHAnsi"/>
                <w:i/>
                <w:lang w:eastAsia="ko-KR"/>
              </w:rPr>
              <w:t>참조</w:t>
            </w:r>
            <w:r w:rsidRPr="001F5789">
              <w:rPr>
                <w:rFonts w:eastAsia="Gulim" w:cstheme="majorHAnsi"/>
                <w:i/>
                <w:lang w:eastAsia="ko-KR"/>
              </w:rPr>
              <w:t>)</w:t>
            </w:r>
          </w:p>
        </w:tc>
        <w:tc>
          <w:tcPr>
            <w:tcW w:w="2523" w:type="pct"/>
          </w:tcPr>
          <w:p w14:paraId="3FF4C4E1" w14:textId="77777777" w:rsidR="00280B5A" w:rsidRPr="00E43BFB" w:rsidRDefault="00280B5A" w:rsidP="00280B5A">
            <w:pPr>
              <w:pStyle w:val="PURLMSH"/>
              <w:rPr>
                <w:rFonts w:asciiTheme="majorHAnsi" w:eastAsia="Gulim" w:hAnsiTheme="majorHAnsi" w:cstheme="majorHAnsi"/>
                <w:lang w:eastAsia="ko-KR"/>
              </w:rPr>
            </w:pPr>
          </w:p>
        </w:tc>
      </w:tr>
    </w:tbl>
    <w:p w14:paraId="0D6145D6" w14:textId="77777777" w:rsidR="00280B5A" w:rsidRPr="00E43BFB" w:rsidRDefault="00280B5A" w:rsidP="00280B5A">
      <w:pPr>
        <w:pStyle w:val="PURADDITIONALTERMSHEADERMB"/>
        <w:rPr>
          <w:rFonts w:asciiTheme="majorHAnsi" w:eastAsia="Gulim" w:hAnsiTheme="majorHAnsi" w:cstheme="majorHAnsi"/>
          <w:lang w:eastAsia="ko-KR"/>
        </w:rPr>
      </w:pP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w:t>
      </w:r>
    </w:p>
    <w:p w14:paraId="67C0DD1C" w14:textId="77777777" w:rsidR="00280B5A" w:rsidRPr="00E43BFB" w:rsidRDefault="00280B5A" w:rsidP="00280B5A">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Office </w:t>
      </w:r>
      <w:r w:rsidRPr="00E43BFB">
        <w:rPr>
          <w:rFonts w:asciiTheme="majorHAnsi" w:eastAsia="Gulim" w:hAnsiTheme="majorHAnsi" w:cstheme="majorHAnsi"/>
          <w:lang w:eastAsia="ko-KR"/>
        </w:rPr>
        <w:t>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p>
    <w:p w14:paraId="6CEF681D" w14:textId="77777777" w:rsidR="00280B5A" w:rsidRPr="00E43BFB" w:rsidRDefault="00280B5A" w:rsidP="00280B5A">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만들어진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텍스트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이미지의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사본을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인쇄하는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사본에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377A24C9" w14:textId="77777777" w:rsidR="00280B5A" w:rsidRPr="00E43BFB" w:rsidRDefault="00280B5A" w:rsidP="00280B5A">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사용의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p>
    <w:p w14:paraId="63E1FD6C" w14:textId="77777777" w:rsidR="00280B5A" w:rsidRPr="00E43BFB" w:rsidRDefault="00280B5A" w:rsidP="00280B5A">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내부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네트워크의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종점</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조직의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가장자리</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에서만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비즈니스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이벤트나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거래를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끝점에서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처리된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활동과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연결할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6FC4003B" w14:textId="7FF24AB1" w:rsidR="00280B5A" w:rsidRPr="00E43BFB" w:rsidRDefault="007F33D0" w:rsidP="007F33D0">
      <w:pPr>
        <w:pStyle w:val="PURBullet-Indented"/>
        <w:numPr>
          <w:ilvl w:val="0"/>
          <w:numId w:val="24"/>
        </w:numPr>
        <w:rPr>
          <w:rFonts w:asciiTheme="majorHAnsi" w:eastAsia="Gulim" w:hAnsiTheme="majorHAnsi" w:cstheme="majorHAnsi"/>
          <w:lang w:eastAsia="ko-KR"/>
        </w:rPr>
      </w:pPr>
      <w:r w:rsidRPr="007C19C6">
        <w:rPr>
          <w:rFonts w:eastAsia="Gulim" w:cs="Arial"/>
          <w:lang w:eastAsia="ko-KR"/>
        </w:rPr>
        <w:t>"</w:t>
      </w:r>
      <w:r w:rsidR="00280B5A" w:rsidRPr="00E43BFB">
        <w:rPr>
          <w:rFonts w:asciiTheme="majorHAnsi" w:eastAsia="Gulim" w:hAnsiTheme="majorHAnsi" w:cstheme="majorHAnsi"/>
          <w:lang w:eastAsia="ko-KR"/>
        </w:rPr>
        <w:t>hub and spoke</w:t>
      </w:r>
      <w:r w:rsidRPr="007C19C6">
        <w:rPr>
          <w:rFonts w:eastAsia="Gulim" w:cs="Arial"/>
          <w:lang w:eastAsia="ko-KR"/>
        </w:rPr>
        <w:t>"</w:t>
      </w:r>
      <w:r w:rsidR="00280B5A" w:rsidRPr="00E43BFB">
        <w:rPr>
          <w:rFonts w:asciiTheme="majorHAnsi" w:eastAsia="Gulim" w:hAnsiTheme="majorHAnsi" w:cstheme="majorHAnsi"/>
          <w:lang w:eastAsia="ko-KR"/>
        </w:rPr>
        <w:t xml:space="preserve"> </w:t>
      </w:r>
      <w:r w:rsidR="00280B5A" w:rsidRPr="00E43BFB">
        <w:rPr>
          <w:rFonts w:asciiTheme="majorHAnsi" w:eastAsia="Gulim" w:hAnsiTheme="majorHAnsi" w:cstheme="majorHAnsi"/>
          <w:lang w:eastAsia="ko-KR"/>
        </w:rPr>
        <w:t>네트워킹</w:t>
      </w:r>
      <w:r w:rsidR="00280B5A" w:rsidRPr="00E43BFB">
        <w:rPr>
          <w:rFonts w:asciiTheme="majorHAnsi" w:eastAsia="Gulim" w:hAnsiTheme="majorHAnsi" w:cstheme="majorHAnsi"/>
          <w:lang w:eastAsia="ko-KR"/>
        </w:rPr>
        <w:t xml:space="preserve"> </w:t>
      </w:r>
      <w:r w:rsidR="00280B5A" w:rsidRPr="00E43BFB">
        <w:rPr>
          <w:rFonts w:asciiTheme="majorHAnsi" w:eastAsia="Gulim" w:hAnsiTheme="majorHAnsi" w:cstheme="majorHAnsi"/>
          <w:lang w:eastAsia="ko-KR"/>
        </w:rPr>
        <w:t>모델에서</w:t>
      </w:r>
      <w:r w:rsidR="00280B5A" w:rsidRPr="00E43BFB">
        <w:rPr>
          <w:rFonts w:asciiTheme="majorHAnsi" w:eastAsia="Gulim" w:hAnsiTheme="majorHAnsi" w:cstheme="majorHAnsi"/>
          <w:lang w:eastAsia="ko-KR"/>
        </w:rPr>
        <w:t xml:space="preserve"> </w:t>
      </w:r>
      <w:r w:rsidR="00280B5A" w:rsidRPr="00E43BFB">
        <w:rPr>
          <w:rFonts w:asciiTheme="majorHAnsi" w:eastAsia="Gulim" w:hAnsiTheme="majorHAnsi" w:cstheme="majorHAnsi"/>
          <w:lang w:eastAsia="ko-KR"/>
        </w:rPr>
        <w:t>중앙</w:t>
      </w:r>
      <w:r w:rsidR="00280B5A" w:rsidRPr="00E43BFB">
        <w:rPr>
          <w:rFonts w:asciiTheme="majorHAnsi" w:eastAsia="Gulim" w:hAnsiTheme="majorHAnsi" w:cstheme="majorHAnsi"/>
          <w:lang w:eastAsia="ko-KR"/>
        </w:rPr>
        <w:t xml:space="preserve"> </w:t>
      </w:r>
      <w:r w:rsidR="00280B5A" w:rsidRPr="00E43BFB">
        <w:rPr>
          <w:rFonts w:asciiTheme="majorHAnsi" w:eastAsia="Gulim" w:hAnsiTheme="majorHAnsi" w:cstheme="majorHAnsi"/>
          <w:lang w:eastAsia="ko-KR"/>
        </w:rPr>
        <w:t>노드로서</w:t>
      </w:r>
      <w:r w:rsidR="00280B5A" w:rsidRPr="00E43BFB">
        <w:rPr>
          <w:rFonts w:asciiTheme="majorHAnsi" w:eastAsia="Gulim" w:hAnsiTheme="majorHAnsi" w:cstheme="majorHAnsi"/>
          <w:lang w:eastAsia="ko-KR"/>
        </w:rPr>
        <w:t xml:space="preserve"> </w:t>
      </w:r>
      <w:r w:rsidR="00280B5A" w:rsidRPr="00E43BFB">
        <w:rPr>
          <w:rFonts w:asciiTheme="majorHAnsi" w:eastAsia="Gulim" w:hAnsiTheme="majorHAnsi" w:cstheme="majorHAnsi"/>
          <w:lang w:eastAsia="ko-KR"/>
        </w:rPr>
        <w:t>기능</w:t>
      </w:r>
    </w:p>
    <w:p w14:paraId="4D49DC22" w14:textId="77777777" w:rsidR="00280B5A" w:rsidRPr="00E43BFB" w:rsidRDefault="00280B5A" w:rsidP="003B5A77">
      <w:pPr>
        <w:pStyle w:val="PURBullet-Indented"/>
        <w:numPr>
          <w:ilvl w:val="0"/>
          <w:numId w:val="24"/>
        </w:numPr>
        <w:rPr>
          <w:rFonts w:asciiTheme="majorHAnsi" w:eastAsia="Gulim" w:hAnsiTheme="majorHAnsi" w:cstheme="majorHAnsi"/>
          <w:lang w:eastAsia="ko-KR"/>
        </w:rPr>
      </w:pP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장치와의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엔터프라이즈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중앙</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집중화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p>
    <w:p w14:paraId="258ED234" w14:textId="77777777" w:rsidR="00280B5A" w:rsidRPr="00E43BFB" w:rsidRDefault="00280B5A" w:rsidP="003B5A77">
      <w:pPr>
        <w:pStyle w:val="PURBullet-Indented"/>
        <w:numPr>
          <w:ilvl w:val="0"/>
          <w:numId w:val="24"/>
        </w:numPr>
        <w:rPr>
          <w:rFonts w:asciiTheme="majorHAnsi" w:eastAsia="Gulim" w:hAnsiTheme="majorHAnsi" w:cstheme="majorHAnsi"/>
          <w:lang w:eastAsia="ko-KR"/>
        </w:rPr>
      </w:pPr>
      <w:r w:rsidRPr="00E43BFB">
        <w:rPr>
          <w:rFonts w:asciiTheme="majorHAnsi" w:eastAsia="Gulim" w:hAnsiTheme="majorHAnsi" w:cstheme="majorHAnsi"/>
          <w:lang w:eastAsia="ko-KR"/>
        </w:rPr>
        <w:t>부서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사업부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비즈니스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자동화</w:t>
      </w:r>
    </w:p>
    <w:p w14:paraId="7322E429" w14:textId="77777777" w:rsidR="00280B5A" w:rsidRPr="00E43BFB" w:rsidRDefault="00280B5A" w:rsidP="00A50403">
      <w:pPr>
        <w:pStyle w:val="PURBullet-Indented"/>
        <w:numPr>
          <w:ilvl w:val="0"/>
          <w:numId w:val="0"/>
        </w:numPr>
        <w:ind w:left="504"/>
        <w:rPr>
          <w:rFonts w:asciiTheme="majorHAnsi" w:eastAsia="Gulim" w:hAnsiTheme="majorHAnsi" w:cstheme="majorHAnsi"/>
          <w:lang w:eastAsia="ko-KR"/>
        </w:rPr>
      </w:pPr>
    </w:p>
    <w:p w14:paraId="1C97FFD8" w14:textId="77777777" w:rsidR="00280B5A" w:rsidRPr="00E43BFB" w:rsidRDefault="00280B5A" w:rsidP="00A50403">
      <w:pPr>
        <w:pStyle w:val="PURBullet-Indented"/>
        <w:numPr>
          <w:ilvl w:val="0"/>
          <w:numId w:val="0"/>
        </w:numPr>
        <w:ind w:left="288"/>
        <w:rPr>
          <w:rFonts w:asciiTheme="majorHAnsi" w:eastAsia="Gulim" w:hAnsiTheme="majorHAnsi" w:cstheme="majorHAnsi"/>
          <w:lang w:eastAsia="ko-KR"/>
        </w:rPr>
      </w:pPr>
      <w:r w:rsidRPr="00E43BFB">
        <w:rPr>
          <w:rFonts w:asciiTheme="majorHAnsi" w:eastAsia="Gulim" w:hAnsiTheme="majorHAnsi" w:cstheme="majorHAnsi"/>
          <w:lang w:eastAsia="ko-KR"/>
        </w:rPr>
        <w:t>마스터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네트워크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클러스터에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속하는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네트워크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클러스터에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속하는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0E3EBA31" w14:textId="77777777" w:rsidR="00280B5A" w:rsidRPr="00E43BFB" w:rsidRDefault="00280B5A" w:rsidP="00280B5A">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.NET Framework </w:t>
      </w:r>
      <w:r w:rsidRPr="00E43BFB">
        <w:rPr>
          <w:rFonts w:asciiTheme="majorHAnsi" w:eastAsia="Gulim" w:hAnsiTheme="majorHAnsi" w:cstheme="majorHAnsi"/>
          <w:lang w:eastAsia="ko-KR"/>
        </w:rPr>
        <w:t>소프트웨어</w:t>
      </w:r>
    </w:p>
    <w:p w14:paraId="1779B089" w14:textId="31CDA754" w:rsidR="00280B5A" w:rsidRPr="00E43BFB" w:rsidRDefault="00280B5A" w:rsidP="00280B5A">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제품의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Microsoft .NET Framework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PowerShell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조건에서</w:t>
      </w:r>
      <w:r w:rsidRPr="00E43BFB">
        <w:rPr>
          <w:rFonts w:asciiTheme="majorHAnsi" w:eastAsia="Gulim" w:hAnsiTheme="majorHAnsi" w:cstheme="majorHAnsi"/>
          <w:lang w:eastAsia="ko-KR"/>
        </w:rPr>
        <w:t xml:space="preserve"> .NET Framework, PowerShell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핫픽스</w:t>
      </w:r>
      <w:r w:rsidRPr="00E43BFB">
        <w:rPr>
          <w:rFonts w:asciiTheme="majorHAnsi" w:eastAsia="Gulim" w:hAnsiTheme="majorHAnsi" w:cstheme="majorHAnsi"/>
          <w:lang w:eastAsia="ko-KR"/>
        </w:rPr>
        <w:t xml:space="preserve"> KB975759</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32763D3B" w14:textId="640E6132" w:rsidR="00280B5A" w:rsidRPr="00E43BFB" w:rsidRDefault="008156D4" w:rsidP="00404328">
      <w:pPr>
        <w:pStyle w:val="PURBullet"/>
        <w:numPr>
          <w:ilvl w:val="0"/>
          <w:numId w:val="0"/>
        </w:numPr>
        <w:jc w:val="right"/>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1F7DEBFD" w14:textId="655EC3FA" w:rsidR="00A748AB" w:rsidRPr="00E43BFB" w:rsidRDefault="00A748AB" w:rsidP="00DC1841">
      <w:pPr>
        <w:pStyle w:val="PURProductName"/>
        <w:rPr>
          <w:rFonts w:asciiTheme="majorHAnsi" w:eastAsia="Gulim" w:hAnsiTheme="majorHAnsi" w:cstheme="majorHAnsi"/>
          <w:lang w:eastAsia="ko-KR"/>
        </w:rPr>
      </w:pPr>
      <w:bookmarkStart w:id="350" w:name="_Toc346536852"/>
      <w:bookmarkStart w:id="351" w:name="_Toc339280316"/>
      <w:bookmarkStart w:id="352" w:name="_Toc363552790"/>
      <w:bookmarkStart w:id="353" w:name="_Toc363552854"/>
      <w:bookmarkStart w:id="354" w:name="_Toc378682194"/>
      <w:bookmarkStart w:id="355" w:name="_Toc378682255"/>
      <w:bookmarkStart w:id="356" w:name="_Toc371268267"/>
      <w:bookmarkStart w:id="357" w:name="_Toc371268333"/>
      <w:bookmarkStart w:id="358" w:name="_Toc379278471"/>
      <w:bookmarkStart w:id="359" w:name="_Toc379278534"/>
      <w:bookmarkStart w:id="360" w:name="_Toc388539025"/>
      <w:bookmarkStart w:id="361" w:name="_Toc388544236"/>
      <w:r w:rsidRPr="00E43BFB">
        <w:rPr>
          <w:rFonts w:asciiTheme="majorHAnsi" w:eastAsia="Gulim" w:hAnsiTheme="majorHAnsi" w:cstheme="majorHAnsi"/>
          <w:lang w:eastAsia="ko-KR"/>
        </w:rPr>
        <w:lastRenderedPageBreak/>
        <w:t>SQL Server 2014 Enterprise</w:t>
      </w:r>
      <w:bookmarkEnd w:id="350"/>
      <w:bookmarkEnd w:id="351"/>
      <w:bookmarkEnd w:id="352"/>
      <w:bookmarkEnd w:id="353"/>
      <w:bookmarkEnd w:id="354"/>
      <w:bookmarkEnd w:id="355"/>
      <w:bookmarkEnd w:id="356"/>
      <w:bookmarkEnd w:id="357"/>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w:t>
      </w:r>
      <w:bookmarkEnd w:id="358"/>
      <w:bookmarkEnd w:id="359"/>
      <w:bookmarkEnd w:id="360"/>
      <w:bookmarkEnd w:id="361"/>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 xml:space="preserve">XE "SQL Server 2014 Enterprise </w:instrText>
      </w:r>
      <w:r w:rsidRPr="00E43BFB">
        <w:rPr>
          <w:rFonts w:asciiTheme="majorHAnsi" w:eastAsia="Gulim" w:hAnsiTheme="majorHAnsi" w:cstheme="majorHAnsi"/>
          <w:lang w:eastAsia="ko-KR"/>
        </w:rPr>
        <w:instrText>코어</w:instrText>
      </w:r>
      <w:r w:rsidRPr="00E43BFB">
        <w:rPr>
          <w:rFonts w:asciiTheme="majorHAnsi" w:eastAsia="Gulim" w:hAnsiTheme="majorHAnsi" w:cstheme="majorHAnsi"/>
          <w:lang w:eastAsia="ko-KR"/>
        </w:rPr>
        <w:instrText>"</w:instrText>
      </w:r>
      <w:r w:rsidRPr="00E43BFB">
        <w:rPr>
          <w:rFonts w:asciiTheme="majorHAnsi" w:eastAsia="Gulim" w:hAnsiTheme="majorHAnsi" w:cstheme="majorHAnsi"/>
        </w:rPr>
        <w:fldChar w:fldCharType="end"/>
      </w:r>
    </w:p>
    <w:p w14:paraId="3CD3163D" w14:textId="77777777" w:rsidR="00A748AB" w:rsidRPr="00E43BFB" w:rsidRDefault="00A748AB" w:rsidP="00DC1841">
      <w:pPr>
        <w:keepNext/>
        <w:keepLines/>
        <w:spacing w:line="240" w:lineRule="exact"/>
        <w:rPr>
          <w:rFonts w:asciiTheme="majorHAnsi" w:eastAsia="Gulim" w:hAnsiTheme="majorHAnsi" w:cstheme="majorHAnsi"/>
          <w:lang w:eastAsia="ko-KR"/>
        </w:rPr>
      </w:pPr>
      <w:r w:rsidRPr="00E43BFB">
        <w:rPr>
          <w:rFonts w:asciiTheme="majorHAnsi" w:eastAsia="Gulim" w:hAnsiTheme="majorHAnsi" w:cstheme="majorHAnsi"/>
          <w:color w:val="auto"/>
          <w:sz w:val="12"/>
          <w:lang w:eastAsia="ko-KR"/>
        </w:rPr>
        <w:t>본</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제품</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사용</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시</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적용되는</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조건은</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공통</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본</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모델의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일반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및</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다음의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제품별</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조건입니다</w:t>
      </w:r>
      <w:r w:rsidRPr="00E43BFB">
        <w:rPr>
          <w:rFonts w:asciiTheme="majorHAnsi" w:eastAsia="Gulim" w:hAnsiTheme="majorHAnsi" w:cstheme="majorHAnsi"/>
          <w:color w:val="auto"/>
          <w:sz w:val="12"/>
          <w:lang w:eastAsia="ko-KR"/>
        </w:rPr>
        <w:t>.</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E43BFB" w14:paraId="76EA977C" w14:textId="77777777" w:rsidTr="00A748AB">
        <w:tc>
          <w:tcPr>
            <w:tcW w:w="5520" w:type="dxa"/>
            <w:shd w:val="clear" w:color="auto" w:fill="auto"/>
          </w:tcPr>
          <w:p w14:paraId="0908E706" w14:textId="314A79DB" w:rsidR="00A748AB" w:rsidRPr="00E43BFB" w:rsidRDefault="00A748AB" w:rsidP="00DC1841">
            <w:pPr>
              <w:pStyle w:val="PURBody"/>
              <w:keepNext/>
              <w:keepLines/>
              <w:spacing w:after="0"/>
              <w:rPr>
                <w:rFonts w:asciiTheme="majorHAnsi" w:eastAsia="Gulim" w:hAnsiTheme="majorHAnsi" w:cstheme="majorHAnsi"/>
                <w:color w:val="404040"/>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이동성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있음</w:t>
            </w:r>
            <w:r w:rsidRPr="00E43BFB">
              <w:rPr>
                <w:rFonts w:asciiTheme="majorHAnsi" w:eastAsia="Gulim" w:hAnsiTheme="majorHAnsi" w:cstheme="majorHAnsi"/>
                <w:i/>
                <w:lang w:eastAsia="ko-KR"/>
              </w:rPr>
              <w:t>(</w:t>
            </w:r>
            <w:hyperlink w:anchor="이동성" w:history="1">
              <w:r w:rsidRPr="00E43BFB">
                <w:rPr>
                  <w:rStyle w:val="Hyperlink"/>
                  <w:rFonts w:asciiTheme="majorHAnsi" w:eastAsia="Gulim" w:hAnsiTheme="majorHAnsi" w:cstheme="majorHAnsi"/>
                  <w:i/>
                  <w:lang w:eastAsia="ko-KR"/>
                </w:rPr>
                <w:t>일반</w:t>
              </w:r>
              <w:r w:rsidRPr="00E43BFB">
                <w:rPr>
                  <w:rStyle w:val="Hyperlink"/>
                  <w:rFonts w:asciiTheme="majorHAnsi" w:eastAsia="Gulim" w:hAnsiTheme="majorHAnsi" w:cstheme="majorHAnsi"/>
                  <w:i/>
                  <w:lang w:eastAsia="ko-KR"/>
                </w:rPr>
                <w:t xml:space="preserve"> </w:t>
              </w:r>
              <w:r w:rsidRPr="00E43BFB">
                <w:rPr>
                  <w:rStyle w:val="Hyperlink"/>
                  <w:rFonts w:asciiTheme="majorHAnsi" w:eastAsia="Gulim" w:hAnsiTheme="majorHAnsi" w:cstheme="majorHAnsi"/>
                  <w:i/>
                  <w:lang w:eastAsia="ko-KR"/>
                </w:rPr>
                <w:t>조항</w:t>
              </w:r>
            </w:hyperlink>
            <w:r w:rsidRPr="00E43BFB">
              <w:rPr>
                <w:rFonts w:asciiTheme="majorHAnsi" w:eastAsia="Gulim" w:hAnsiTheme="majorHAnsi" w:cstheme="majorHAnsi"/>
                <w:i/>
                <w:lang w:eastAsia="ko-KR"/>
              </w:rPr>
              <w:t xml:space="preserve"> </w:t>
            </w:r>
            <w:r w:rsidRPr="00E43BFB">
              <w:rPr>
                <w:rFonts w:asciiTheme="majorHAnsi" w:eastAsia="Gulim" w:hAnsiTheme="majorHAnsi" w:cstheme="majorHAnsi"/>
                <w:i/>
                <w:lang w:eastAsia="ko-KR"/>
              </w:rPr>
              <w:t>참조</w:t>
            </w:r>
            <w:r w:rsidRPr="00E43BFB">
              <w:rPr>
                <w:rFonts w:asciiTheme="majorHAnsi" w:eastAsia="Gulim" w:hAnsiTheme="majorHAnsi" w:cstheme="majorHAnsi"/>
                <w:i/>
                <w:lang w:eastAsia="ko-KR"/>
              </w:rPr>
              <w:t>)</w:t>
            </w:r>
            <w:r w:rsidRPr="00E43BFB">
              <w:rPr>
                <w:rFonts w:asciiTheme="majorHAnsi" w:eastAsia="Gulim" w:hAnsiTheme="majorHAnsi" w:cstheme="majorHAnsi"/>
                <w:lang w:eastAsia="ko-KR"/>
              </w:rPr>
              <w:t xml:space="preserve"> </w:t>
            </w:r>
          </w:p>
        </w:tc>
        <w:tc>
          <w:tcPr>
            <w:tcW w:w="5510" w:type="dxa"/>
            <w:shd w:val="clear" w:color="auto" w:fill="auto"/>
          </w:tcPr>
          <w:p w14:paraId="359381E2" w14:textId="70C105BA" w:rsidR="00A748AB" w:rsidRPr="001F5789" w:rsidRDefault="00A748AB" w:rsidP="00DC1841">
            <w:pPr>
              <w:pStyle w:val="PURBody"/>
              <w:keepNext/>
              <w:keepLines/>
              <w:spacing w:after="0"/>
              <w:rPr>
                <w:rFonts w:ascii="Arial Narrow" w:eastAsia="Gulim" w:hAnsi="Arial Narrow" w:cstheme="majorHAnsi"/>
                <w:color w:val="404040"/>
                <w:lang w:eastAsia="ko-KR"/>
              </w:rPr>
            </w:pPr>
            <w:r w:rsidRPr="001F5789">
              <w:rPr>
                <w:rFonts w:ascii="Arial Narrow" w:eastAsia="Gulim" w:hAnsi="Arial Narrow" w:cstheme="majorHAnsi"/>
                <w:lang w:eastAsia="ko-KR"/>
              </w:rPr>
              <w:t>해당</w:t>
            </w:r>
            <w:r w:rsidRPr="001F5789">
              <w:rPr>
                <w:rFonts w:ascii="Arial Narrow" w:eastAsia="Gulim" w:hAnsi="Arial Narrow" w:cstheme="majorHAnsi"/>
                <w:lang w:eastAsia="ko-KR"/>
              </w:rPr>
              <w:t xml:space="preserve"> </w:t>
            </w:r>
            <w:r w:rsidRPr="001F5789">
              <w:rPr>
                <w:rFonts w:ascii="Arial Narrow" w:eastAsia="Gulim" w:hAnsi="Arial Narrow" w:cstheme="majorHAnsi"/>
                <w:lang w:eastAsia="ko-KR"/>
              </w:rPr>
              <w:t>통지</w:t>
            </w:r>
            <w:r w:rsidRPr="001F5789">
              <w:rPr>
                <w:rFonts w:ascii="Arial Narrow" w:eastAsia="Gulim" w:hAnsi="Arial Narrow" w:cstheme="majorHAnsi"/>
                <w:lang w:eastAsia="ko-KR"/>
              </w:rPr>
              <w:t xml:space="preserve"> </w:t>
            </w:r>
            <w:r w:rsidRPr="001F5789">
              <w:rPr>
                <w:rFonts w:ascii="Arial Narrow" w:eastAsia="Gulim" w:hAnsi="Arial Narrow" w:cstheme="majorHAnsi"/>
                <w:lang w:eastAsia="ko-KR"/>
              </w:rPr>
              <w:t>참조</w:t>
            </w:r>
            <w:r w:rsidRPr="001F5789">
              <w:rPr>
                <w:rFonts w:ascii="Arial Narrow" w:eastAsia="Gulim" w:hAnsi="Arial Narrow" w:cstheme="majorHAnsi"/>
                <w:lang w:eastAsia="ko-KR"/>
              </w:rPr>
              <w:t xml:space="preserve">: </w:t>
            </w:r>
            <w:r w:rsidRPr="001F5789">
              <w:rPr>
                <w:rFonts w:ascii="Arial Narrow" w:eastAsia="Gulim" w:hAnsi="Arial Narrow" w:cstheme="majorHAnsi"/>
                <w:b/>
                <w:lang w:eastAsia="ko-KR"/>
              </w:rPr>
              <w:t>자동</w:t>
            </w:r>
            <w:r w:rsidRPr="001F5789">
              <w:rPr>
                <w:rFonts w:ascii="Arial Narrow" w:eastAsia="Gulim" w:hAnsi="Arial Narrow" w:cstheme="majorHAnsi"/>
                <w:b/>
                <w:lang w:eastAsia="ko-KR"/>
              </w:rPr>
              <w:t xml:space="preserve"> </w:t>
            </w:r>
            <w:r w:rsidRPr="001F5789">
              <w:rPr>
                <w:rFonts w:ascii="Arial Narrow" w:eastAsia="Gulim" w:hAnsi="Arial Narrow" w:cstheme="majorHAnsi"/>
                <w:b/>
                <w:lang w:eastAsia="ko-KR"/>
              </w:rPr>
              <w:t>업데이트</w:t>
            </w:r>
            <w:r w:rsidRPr="001F5789">
              <w:rPr>
                <w:rFonts w:ascii="Arial Narrow" w:eastAsia="Gulim" w:hAnsi="Arial Narrow" w:cstheme="majorHAnsi"/>
                <w:lang w:eastAsia="ko-KR"/>
              </w:rPr>
              <w:t xml:space="preserve"> </w:t>
            </w:r>
            <w:r w:rsidRPr="001F5789">
              <w:rPr>
                <w:rFonts w:ascii="Arial Narrow" w:eastAsia="Gulim" w:hAnsi="Arial Narrow" w:cstheme="majorHAnsi"/>
                <w:i/>
                <w:lang w:eastAsia="ko-KR"/>
              </w:rPr>
              <w:t>(</w:t>
            </w:r>
            <w:hyperlink w:anchor="부록2" w:history="1">
              <w:hyperlink w:anchor="Appendix2" w:history="1">
                <w:r w:rsidR="0025400B" w:rsidRPr="001F5789">
                  <w:rPr>
                    <w:rStyle w:val="Hyperlink"/>
                    <w:rFonts w:eastAsia="Gulim" w:cstheme="majorHAnsi"/>
                    <w:i/>
                    <w:lang w:eastAsia="ko-KR"/>
                  </w:rPr>
                  <w:t>부록</w:t>
                </w:r>
                <w:r w:rsidR="0025400B" w:rsidRPr="001F5789">
                  <w:rPr>
                    <w:rStyle w:val="Hyperlink"/>
                    <w:rFonts w:eastAsia="Gulim" w:cstheme="majorHAnsi"/>
                    <w:i/>
                    <w:lang w:eastAsia="ko-KR"/>
                  </w:rPr>
                  <w:t xml:space="preserve"> 2</w:t>
                </w:r>
              </w:hyperlink>
            </w:hyperlink>
            <w:r w:rsidRPr="001F5789">
              <w:rPr>
                <w:rFonts w:ascii="Arial Narrow" w:eastAsia="Gulim" w:hAnsi="Arial Narrow" w:cstheme="majorHAnsi"/>
                <w:i/>
                <w:lang w:eastAsia="ko-KR"/>
              </w:rPr>
              <w:t xml:space="preserve"> </w:t>
            </w:r>
            <w:r w:rsidRPr="001F5789">
              <w:rPr>
                <w:rFonts w:ascii="Arial Narrow" w:eastAsia="Gulim" w:hAnsi="Arial Narrow" w:cstheme="majorHAnsi"/>
                <w:i/>
                <w:lang w:eastAsia="ko-KR"/>
              </w:rPr>
              <w:t>참조</w:t>
            </w:r>
            <w:r w:rsidRPr="001F5789">
              <w:rPr>
                <w:rFonts w:ascii="Arial Narrow" w:eastAsia="Gulim" w:hAnsi="Arial Narrow" w:cstheme="majorHAnsi"/>
                <w:i/>
                <w:lang w:eastAsia="ko-KR"/>
              </w:rPr>
              <w:t>)</w:t>
            </w:r>
          </w:p>
        </w:tc>
      </w:tr>
      <w:tr w:rsidR="00A748AB" w:rsidRPr="00E43BFB" w14:paraId="6BE41333" w14:textId="77777777" w:rsidTr="00A748AB">
        <w:tc>
          <w:tcPr>
            <w:tcW w:w="5520" w:type="dxa"/>
            <w:shd w:val="clear" w:color="auto" w:fill="auto"/>
          </w:tcPr>
          <w:p w14:paraId="20C26ED4" w14:textId="32F23522" w:rsidR="00A748AB" w:rsidRPr="001F5789" w:rsidRDefault="00A748AB" w:rsidP="005365C8">
            <w:pPr>
              <w:pStyle w:val="PURBody"/>
              <w:spacing w:after="0"/>
              <w:rPr>
                <w:rFonts w:ascii="Arial Narrow" w:eastAsia="Gulim" w:hAnsi="Arial Narrow" w:cstheme="majorHAnsi"/>
                <w:color w:val="404040"/>
                <w:lang w:eastAsia="ko-KR"/>
              </w:rPr>
            </w:pPr>
            <w:r w:rsidRPr="001F5789">
              <w:rPr>
                <w:rFonts w:ascii="Arial Narrow" w:eastAsia="Gulim" w:hAnsi="Arial Narrow" w:cstheme="majorHAnsi"/>
                <w:lang w:eastAsia="ko-KR"/>
              </w:rPr>
              <w:t>클라이언트</w:t>
            </w:r>
            <w:r w:rsidRPr="001F5789">
              <w:rPr>
                <w:rFonts w:ascii="Arial Narrow" w:eastAsia="Gulim" w:hAnsi="Arial Narrow" w:cstheme="majorHAnsi"/>
                <w:lang w:eastAsia="ko-KR"/>
              </w:rPr>
              <w:t>/</w:t>
            </w:r>
            <w:r w:rsidRPr="001F5789">
              <w:rPr>
                <w:rFonts w:ascii="Arial Narrow" w:eastAsia="Gulim" w:hAnsi="Arial Narrow" w:cstheme="majorHAnsi"/>
                <w:lang w:eastAsia="ko-KR"/>
              </w:rPr>
              <w:t>추가</w:t>
            </w:r>
            <w:r w:rsidRPr="001F5789">
              <w:rPr>
                <w:rFonts w:ascii="Arial Narrow" w:eastAsia="Gulim" w:hAnsi="Arial Narrow" w:cstheme="majorHAnsi"/>
                <w:lang w:eastAsia="ko-KR"/>
              </w:rPr>
              <w:t xml:space="preserve"> </w:t>
            </w:r>
            <w:r w:rsidRPr="001F5789">
              <w:rPr>
                <w:rFonts w:ascii="Arial Narrow" w:eastAsia="Gulim" w:hAnsi="Arial Narrow" w:cstheme="majorHAnsi"/>
                <w:lang w:eastAsia="ko-KR"/>
              </w:rPr>
              <w:t>소프트웨어</w:t>
            </w:r>
            <w:r w:rsidRPr="001F5789">
              <w:rPr>
                <w:rFonts w:ascii="Arial Narrow" w:eastAsia="Gulim" w:hAnsi="Arial Narrow" w:cstheme="majorHAnsi"/>
                <w:lang w:eastAsia="ko-KR"/>
              </w:rPr>
              <w:t xml:space="preserve">: </w:t>
            </w:r>
            <w:r w:rsidRPr="001F5789">
              <w:rPr>
                <w:rFonts w:ascii="Arial Narrow" w:eastAsia="Gulim" w:hAnsi="Arial Narrow" w:cstheme="majorHAnsi"/>
                <w:b/>
                <w:lang w:eastAsia="ko-KR"/>
              </w:rPr>
              <w:t>있음</w:t>
            </w:r>
            <w:r w:rsidRPr="001F5789">
              <w:rPr>
                <w:rFonts w:ascii="Arial Narrow" w:eastAsia="Gulim" w:hAnsi="Arial Narrow" w:cstheme="majorHAnsi"/>
                <w:i/>
                <w:lang w:eastAsia="ko-KR"/>
              </w:rPr>
              <w:t>(</w:t>
            </w:r>
            <w:hyperlink w:anchor="부록1" w:history="1">
              <w:hyperlink w:anchor="Appendix1" w:history="1">
                <w:r w:rsidR="00154502" w:rsidRPr="001F5789">
                  <w:rPr>
                    <w:rStyle w:val="Hyperlink"/>
                    <w:rFonts w:eastAsia="Gulim" w:cstheme="majorHAnsi"/>
                    <w:i/>
                    <w:lang w:eastAsia="ko-KR"/>
                  </w:rPr>
                  <w:t>부록</w:t>
                </w:r>
                <w:r w:rsidR="00154502" w:rsidRPr="001F5789">
                  <w:rPr>
                    <w:rStyle w:val="Hyperlink"/>
                    <w:rFonts w:eastAsia="Gulim" w:cstheme="majorHAnsi"/>
                    <w:i/>
                    <w:lang w:eastAsia="ko-KR"/>
                  </w:rPr>
                  <w:t xml:space="preserve"> 1</w:t>
                </w:r>
              </w:hyperlink>
            </w:hyperlink>
            <w:r w:rsidRPr="001F5789">
              <w:rPr>
                <w:rFonts w:ascii="Arial Narrow" w:eastAsia="Gulim" w:hAnsi="Arial Narrow" w:cstheme="majorHAnsi"/>
                <w:i/>
                <w:lang w:eastAsia="ko-KR"/>
              </w:rPr>
              <w:t xml:space="preserve"> </w:t>
            </w:r>
            <w:r w:rsidRPr="001F5789">
              <w:rPr>
                <w:rFonts w:ascii="Arial Narrow" w:eastAsia="Gulim" w:hAnsi="Arial Narrow" w:cstheme="majorHAnsi"/>
                <w:i/>
                <w:lang w:eastAsia="ko-KR"/>
              </w:rPr>
              <w:t>참조</w:t>
            </w:r>
            <w:r w:rsidRPr="001F5789">
              <w:rPr>
                <w:rFonts w:ascii="Arial Narrow" w:eastAsia="Gulim" w:hAnsi="Arial Narrow" w:cstheme="majorHAnsi"/>
                <w:i/>
                <w:lang w:eastAsia="ko-KR"/>
              </w:rPr>
              <w:t>)</w:t>
            </w:r>
          </w:p>
        </w:tc>
        <w:tc>
          <w:tcPr>
            <w:tcW w:w="5510" w:type="dxa"/>
            <w:shd w:val="clear" w:color="auto" w:fill="auto"/>
          </w:tcPr>
          <w:p w14:paraId="5E227B61" w14:textId="77777777" w:rsidR="00A748AB" w:rsidRPr="00E43BFB" w:rsidRDefault="00A748AB" w:rsidP="005365C8">
            <w:pPr>
              <w:pStyle w:val="PURBody"/>
              <w:spacing w:after="0"/>
              <w:rPr>
                <w:rFonts w:asciiTheme="majorHAnsi" w:eastAsia="Gulim" w:hAnsiTheme="majorHAnsi" w:cstheme="majorHAnsi"/>
                <w:color w:val="404040"/>
                <w:lang w:eastAsia="ko-KR"/>
              </w:rPr>
            </w:pPr>
          </w:p>
        </w:tc>
      </w:tr>
    </w:tbl>
    <w:p w14:paraId="27C17900" w14:textId="77777777" w:rsidR="00A748AB" w:rsidRPr="00E43BFB" w:rsidRDefault="00A748AB" w:rsidP="00A748AB">
      <w:pPr>
        <w:pStyle w:val="PURBlueBGHeader"/>
        <w:pBdr>
          <w:top w:val="none" w:sz="0" w:space="0" w:color="auto"/>
          <w:left w:val="none" w:sz="0" w:space="0" w:color="auto"/>
          <w:bottom w:val="none" w:sz="0" w:space="0" w:color="auto"/>
          <w:right w:val="none" w:sz="0" w:space="0" w:color="auto"/>
        </w:pBdr>
        <w:rPr>
          <w:rFonts w:asciiTheme="majorHAnsi" w:eastAsia="Gulim" w:hAnsiTheme="majorHAnsi" w:cstheme="majorHAnsi"/>
          <w:lang w:eastAsia="ko-KR"/>
        </w:rPr>
      </w:pP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w:t>
      </w:r>
    </w:p>
    <w:p w14:paraId="0C517015" w14:textId="77777777" w:rsidR="00EA48AA" w:rsidRPr="00E43BFB" w:rsidRDefault="00EA48AA" w:rsidP="00A748AB">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하위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에디션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p>
    <w:p w14:paraId="2B459099" w14:textId="7F914926" w:rsidR="00EA48AA" w:rsidRPr="00E43BFB" w:rsidRDefault="00EA48AA" w:rsidP="00D6363C">
      <w:pPr>
        <w:pStyle w:val="Heading4"/>
        <w:keepNext w:val="0"/>
        <w:keepLines w:val="0"/>
        <w:widowControl w:val="0"/>
        <w:spacing w:before="120" w:after="120"/>
        <w:ind w:left="270"/>
        <w:rPr>
          <w:rFonts w:eastAsia="Gulim" w:cstheme="majorHAnsi"/>
          <w:lang w:eastAsia="ko-KR"/>
        </w:rPr>
      </w:pPr>
      <w:r w:rsidRPr="00E43BFB">
        <w:rPr>
          <w:rFonts w:eastAsia="Gulim" w:cstheme="majorHAnsi"/>
          <w:b w:val="0"/>
          <w:bCs w:val="0"/>
          <w:i w:val="0"/>
          <w:iCs w:val="0"/>
          <w:color w:val="404040" w:themeColor="text1" w:themeTint="BF"/>
          <w:sz w:val="18"/>
          <w:lang w:eastAsia="ko-KR"/>
        </w:rPr>
        <w:t>허용되는</w:t>
      </w:r>
      <w:r w:rsidRPr="00E43BFB">
        <w:rPr>
          <w:rFonts w:eastAsia="Gulim" w:cstheme="majorHAnsi"/>
          <w:b w:val="0"/>
          <w:bCs w:val="0"/>
          <w:i w:val="0"/>
          <w:iCs w:val="0"/>
          <w:color w:val="404040" w:themeColor="text1" w:themeTint="BF"/>
          <w:sz w:val="18"/>
          <w:lang w:eastAsia="ko-KR"/>
        </w:rPr>
        <w:t xml:space="preserve"> </w:t>
      </w:r>
      <w:r w:rsidRPr="00E43BFB">
        <w:rPr>
          <w:rFonts w:eastAsia="Gulim" w:cstheme="majorHAnsi"/>
          <w:b w:val="0"/>
          <w:bCs w:val="0"/>
          <w:i w:val="0"/>
          <w:iCs w:val="0"/>
          <w:color w:val="404040" w:themeColor="text1" w:themeTint="BF"/>
          <w:sz w:val="18"/>
          <w:lang w:eastAsia="ko-KR"/>
        </w:rPr>
        <w:t>인스턴스</w:t>
      </w:r>
      <w:r w:rsidRPr="00E43BFB">
        <w:rPr>
          <w:rFonts w:eastAsia="Gulim" w:cstheme="majorHAnsi"/>
          <w:b w:val="0"/>
          <w:bCs w:val="0"/>
          <w:i w:val="0"/>
          <w:iCs w:val="0"/>
          <w:color w:val="404040" w:themeColor="text1" w:themeTint="BF"/>
          <w:sz w:val="18"/>
          <w:lang w:eastAsia="ko-KR"/>
        </w:rPr>
        <w:t xml:space="preserve"> </w:t>
      </w:r>
      <w:r w:rsidRPr="00E43BFB">
        <w:rPr>
          <w:rFonts w:eastAsia="Gulim" w:cstheme="majorHAnsi"/>
          <w:b w:val="0"/>
          <w:bCs w:val="0"/>
          <w:i w:val="0"/>
          <w:iCs w:val="0"/>
          <w:color w:val="404040" w:themeColor="text1" w:themeTint="BF"/>
          <w:sz w:val="18"/>
          <w:lang w:eastAsia="ko-KR"/>
        </w:rPr>
        <w:t>대신</w:t>
      </w:r>
      <w:r w:rsidRPr="00E43BFB">
        <w:rPr>
          <w:rFonts w:eastAsia="Gulim" w:cstheme="majorHAnsi"/>
          <w:b w:val="0"/>
          <w:bCs w:val="0"/>
          <w:i w:val="0"/>
          <w:iCs w:val="0"/>
          <w:color w:val="404040" w:themeColor="text1" w:themeTint="BF"/>
          <w:sz w:val="18"/>
          <w:lang w:eastAsia="ko-KR"/>
        </w:rPr>
        <w:t xml:space="preserve"> </w:t>
      </w:r>
      <w:r w:rsidRPr="00E43BFB">
        <w:rPr>
          <w:rFonts w:eastAsia="Gulim" w:cstheme="majorHAnsi"/>
          <w:b w:val="0"/>
          <w:bCs w:val="0"/>
          <w:i w:val="0"/>
          <w:iCs w:val="0"/>
          <w:color w:val="404040" w:themeColor="text1" w:themeTint="BF"/>
          <w:sz w:val="18"/>
          <w:lang w:eastAsia="ko-KR"/>
        </w:rPr>
        <w:t>소프트웨어의</w:t>
      </w:r>
      <w:r w:rsidRPr="00E43BFB">
        <w:rPr>
          <w:rFonts w:eastAsia="Gulim" w:cstheme="majorHAnsi"/>
          <w:b w:val="0"/>
          <w:bCs w:val="0"/>
          <w:i w:val="0"/>
          <w:iCs w:val="0"/>
          <w:color w:val="404040" w:themeColor="text1" w:themeTint="BF"/>
          <w:sz w:val="18"/>
          <w:lang w:eastAsia="ko-KR"/>
        </w:rPr>
        <w:t xml:space="preserve"> SQL Server Datacenter Edition</w:t>
      </w:r>
      <w:r w:rsidRPr="00E43BFB">
        <w:rPr>
          <w:rFonts w:eastAsia="Gulim" w:cstheme="majorHAnsi"/>
          <w:b w:val="0"/>
          <w:bCs w:val="0"/>
          <w:i w:val="0"/>
          <w:iCs w:val="0"/>
          <w:color w:val="404040" w:themeColor="text1" w:themeTint="BF"/>
          <w:sz w:val="18"/>
          <w:lang w:eastAsia="ko-KR"/>
        </w:rPr>
        <w:t>에</w:t>
      </w:r>
      <w:r w:rsidRPr="00E43BFB">
        <w:rPr>
          <w:rFonts w:eastAsia="Gulim" w:cstheme="majorHAnsi"/>
          <w:b w:val="0"/>
          <w:bCs w:val="0"/>
          <w:i w:val="0"/>
          <w:iCs w:val="0"/>
          <w:color w:val="404040" w:themeColor="text1" w:themeTint="BF"/>
          <w:sz w:val="18"/>
          <w:lang w:eastAsia="ko-KR"/>
        </w:rPr>
        <w:t xml:space="preserve"> </w:t>
      </w:r>
      <w:r w:rsidRPr="00E43BFB">
        <w:rPr>
          <w:rFonts w:eastAsia="Gulim" w:cstheme="majorHAnsi"/>
          <w:b w:val="0"/>
          <w:bCs w:val="0"/>
          <w:i w:val="0"/>
          <w:iCs w:val="0"/>
          <w:color w:val="404040" w:themeColor="text1" w:themeTint="BF"/>
          <w:sz w:val="18"/>
          <w:lang w:eastAsia="ko-KR"/>
        </w:rPr>
        <w:t>대한</w:t>
      </w:r>
      <w:r w:rsidRPr="00E43BFB">
        <w:rPr>
          <w:rFonts w:eastAsia="Gulim" w:cstheme="majorHAnsi"/>
          <w:b w:val="0"/>
          <w:bCs w:val="0"/>
          <w:i w:val="0"/>
          <w:iCs w:val="0"/>
          <w:color w:val="404040" w:themeColor="text1" w:themeTint="BF"/>
          <w:sz w:val="18"/>
          <w:lang w:eastAsia="ko-KR"/>
        </w:rPr>
        <w:t xml:space="preserve"> 2008 R2 </w:t>
      </w:r>
      <w:r w:rsidRPr="00E43BFB">
        <w:rPr>
          <w:rFonts w:eastAsia="Gulim" w:cstheme="majorHAnsi"/>
          <w:b w:val="0"/>
          <w:bCs w:val="0"/>
          <w:i w:val="0"/>
          <w:iCs w:val="0"/>
          <w:color w:val="404040" w:themeColor="text1" w:themeTint="BF"/>
          <w:sz w:val="18"/>
          <w:lang w:eastAsia="ko-KR"/>
        </w:rPr>
        <w:t>버전</w:t>
      </w:r>
      <w:r w:rsidRPr="00E43BFB">
        <w:rPr>
          <w:rFonts w:eastAsia="Gulim" w:cstheme="majorHAnsi"/>
          <w:b w:val="0"/>
          <w:bCs w:val="0"/>
          <w:i w:val="0"/>
          <w:iCs w:val="0"/>
          <w:color w:val="404040" w:themeColor="text1" w:themeTint="BF"/>
          <w:sz w:val="18"/>
          <w:lang w:eastAsia="ko-KR"/>
        </w:rPr>
        <w:t xml:space="preserve">, </w:t>
      </w:r>
      <w:r w:rsidRPr="00E43BFB">
        <w:rPr>
          <w:rFonts w:eastAsia="Gulim" w:cstheme="majorHAnsi"/>
          <w:b w:val="0"/>
          <w:bCs w:val="0"/>
          <w:i w:val="0"/>
          <w:iCs w:val="0"/>
          <w:color w:val="404040" w:themeColor="text1" w:themeTint="BF"/>
          <w:sz w:val="18"/>
          <w:lang w:eastAsia="ko-KR"/>
        </w:rPr>
        <w:t>소프트웨어의</w:t>
      </w:r>
      <w:r w:rsidRPr="00E43BFB">
        <w:rPr>
          <w:rFonts w:eastAsia="Gulim" w:cstheme="majorHAnsi"/>
          <w:b w:val="0"/>
          <w:bCs w:val="0"/>
          <w:i w:val="0"/>
          <w:iCs w:val="0"/>
          <w:color w:val="404040" w:themeColor="text1" w:themeTint="BF"/>
          <w:sz w:val="18"/>
          <w:lang w:eastAsia="ko-KR"/>
        </w:rPr>
        <w:t xml:space="preserve"> SQL Server Enterprise Edition</w:t>
      </w:r>
      <w:r w:rsidRPr="00E43BFB">
        <w:rPr>
          <w:rFonts w:eastAsia="Gulim" w:cstheme="majorHAnsi"/>
          <w:b w:val="0"/>
          <w:bCs w:val="0"/>
          <w:i w:val="0"/>
          <w:iCs w:val="0"/>
          <w:color w:val="404040" w:themeColor="text1" w:themeTint="BF"/>
          <w:sz w:val="18"/>
          <w:lang w:eastAsia="ko-KR"/>
        </w:rPr>
        <w:t>에</w:t>
      </w:r>
      <w:r w:rsidRPr="00E43BFB">
        <w:rPr>
          <w:rFonts w:eastAsia="Gulim" w:cstheme="majorHAnsi"/>
          <w:b w:val="0"/>
          <w:bCs w:val="0"/>
          <w:i w:val="0"/>
          <w:iCs w:val="0"/>
          <w:color w:val="404040" w:themeColor="text1" w:themeTint="BF"/>
          <w:sz w:val="18"/>
          <w:lang w:eastAsia="ko-KR"/>
        </w:rPr>
        <w:t xml:space="preserve"> </w:t>
      </w:r>
      <w:r w:rsidRPr="00E43BFB">
        <w:rPr>
          <w:rFonts w:eastAsia="Gulim" w:cstheme="majorHAnsi"/>
          <w:b w:val="0"/>
          <w:bCs w:val="0"/>
          <w:i w:val="0"/>
          <w:iCs w:val="0"/>
          <w:color w:val="404040" w:themeColor="text1" w:themeTint="BF"/>
          <w:sz w:val="18"/>
          <w:lang w:eastAsia="ko-KR"/>
        </w:rPr>
        <w:t>대한</w:t>
      </w:r>
      <w:r w:rsidRPr="00E43BFB">
        <w:rPr>
          <w:rFonts w:eastAsia="Gulim" w:cstheme="majorHAnsi"/>
          <w:b w:val="0"/>
          <w:bCs w:val="0"/>
          <w:i w:val="0"/>
          <w:iCs w:val="0"/>
          <w:color w:val="404040" w:themeColor="text1" w:themeTint="BF"/>
          <w:sz w:val="18"/>
          <w:lang w:eastAsia="ko-KR"/>
        </w:rPr>
        <w:t xml:space="preserve"> 2008 R2 </w:t>
      </w:r>
      <w:r w:rsidRPr="00E43BFB">
        <w:rPr>
          <w:rFonts w:eastAsia="Gulim" w:cstheme="majorHAnsi"/>
          <w:b w:val="0"/>
          <w:bCs w:val="0"/>
          <w:i w:val="0"/>
          <w:iCs w:val="0"/>
          <w:color w:val="404040" w:themeColor="text1" w:themeTint="BF"/>
          <w:sz w:val="18"/>
          <w:lang w:eastAsia="ko-KR"/>
        </w:rPr>
        <w:t>또는</w:t>
      </w:r>
      <w:r w:rsidRPr="00E43BFB">
        <w:rPr>
          <w:rFonts w:eastAsia="Gulim" w:cstheme="majorHAnsi"/>
          <w:b w:val="0"/>
          <w:bCs w:val="0"/>
          <w:i w:val="0"/>
          <w:iCs w:val="0"/>
          <w:color w:val="404040" w:themeColor="text1" w:themeTint="BF"/>
          <w:sz w:val="18"/>
          <w:lang w:eastAsia="ko-KR"/>
        </w:rPr>
        <w:t xml:space="preserve"> </w:t>
      </w:r>
      <w:r w:rsidRPr="00E43BFB">
        <w:rPr>
          <w:rFonts w:eastAsia="Gulim" w:cstheme="majorHAnsi"/>
          <w:b w:val="0"/>
          <w:bCs w:val="0"/>
          <w:i w:val="0"/>
          <w:iCs w:val="0"/>
          <w:color w:val="404040" w:themeColor="text1" w:themeTint="BF"/>
          <w:sz w:val="18"/>
          <w:lang w:eastAsia="ko-KR"/>
        </w:rPr>
        <w:t>이전</w:t>
      </w:r>
      <w:r w:rsidRPr="00E43BFB">
        <w:rPr>
          <w:rFonts w:eastAsia="Gulim" w:cstheme="majorHAnsi"/>
          <w:b w:val="0"/>
          <w:bCs w:val="0"/>
          <w:i w:val="0"/>
          <w:iCs w:val="0"/>
          <w:color w:val="404040" w:themeColor="text1" w:themeTint="BF"/>
          <w:sz w:val="18"/>
          <w:lang w:eastAsia="ko-KR"/>
        </w:rPr>
        <w:t xml:space="preserve"> </w:t>
      </w:r>
      <w:r w:rsidRPr="00E43BFB">
        <w:rPr>
          <w:rFonts w:eastAsia="Gulim" w:cstheme="majorHAnsi"/>
          <w:b w:val="0"/>
          <w:bCs w:val="0"/>
          <w:i w:val="0"/>
          <w:iCs w:val="0"/>
          <w:color w:val="404040" w:themeColor="text1" w:themeTint="BF"/>
          <w:sz w:val="18"/>
          <w:lang w:eastAsia="ko-KR"/>
        </w:rPr>
        <w:t>버전</w:t>
      </w:r>
      <w:r w:rsidRPr="00E43BFB">
        <w:rPr>
          <w:rFonts w:eastAsia="Gulim" w:cstheme="majorHAnsi"/>
          <w:b w:val="0"/>
          <w:bCs w:val="0"/>
          <w:i w:val="0"/>
          <w:iCs w:val="0"/>
          <w:color w:val="404040" w:themeColor="text1" w:themeTint="BF"/>
          <w:sz w:val="18"/>
          <w:lang w:eastAsia="ko-KR"/>
        </w:rPr>
        <w:t xml:space="preserve">, </w:t>
      </w:r>
      <w:r w:rsidRPr="00E43BFB">
        <w:rPr>
          <w:rFonts w:eastAsia="Gulim" w:cstheme="majorHAnsi"/>
          <w:b w:val="0"/>
          <w:bCs w:val="0"/>
          <w:i w:val="0"/>
          <w:iCs w:val="0"/>
          <w:color w:val="404040" w:themeColor="text1" w:themeTint="BF"/>
          <w:sz w:val="18"/>
          <w:lang w:eastAsia="ko-KR"/>
        </w:rPr>
        <w:t>다음</w:t>
      </w:r>
      <w:r w:rsidRPr="00E43BFB">
        <w:rPr>
          <w:rFonts w:eastAsia="Gulim" w:cstheme="majorHAnsi"/>
          <w:b w:val="0"/>
          <w:bCs w:val="0"/>
          <w:i w:val="0"/>
          <w:iCs w:val="0"/>
          <w:color w:val="404040" w:themeColor="text1" w:themeTint="BF"/>
          <w:sz w:val="18"/>
          <w:lang w:eastAsia="ko-KR"/>
        </w:rPr>
        <w:t xml:space="preserve"> </w:t>
      </w:r>
      <w:r w:rsidRPr="00E43BFB">
        <w:rPr>
          <w:rFonts w:eastAsia="Gulim" w:cstheme="majorHAnsi"/>
          <w:b w:val="0"/>
          <w:bCs w:val="0"/>
          <w:i w:val="0"/>
          <w:iCs w:val="0"/>
          <w:color w:val="404040" w:themeColor="text1" w:themeTint="BF"/>
          <w:sz w:val="18"/>
          <w:lang w:eastAsia="ko-KR"/>
        </w:rPr>
        <w:t>소프트웨어</w:t>
      </w:r>
      <w:r w:rsidRPr="00E43BFB">
        <w:rPr>
          <w:rFonts w:eastAsia="Gulim" w:cstheme="majorHAnsi"/>
          <w:b w:val="0"/>
          <w:bCs w:val="0"/>
          <w:i w:val="0"/>
          <w:iCs w:val="0"/>
          <w:color w:val="404040" w:themeColor="text1" w:themeTint="BF"/>
          <w:sz w:val="18"/>
          <w:lang w:eastAsia="ko-KR"/>
        </w:rPr>
        <w:t xml:space="preserve"> </w:t>
      </w:r>
      <w:r w:rsidRPr="00E43BFB">
        <w:rPr>
          <w:rFonts w:eastAsia="Gulim" w:cstheme="majorHAnsi"/>
          <w:b w:val="0"/>
          <w:bCs w:val="0"/>
          <w:i w:val="0"/>
          <w:iCs w:val="0"/>
          <w:color w:val="404040" w:themeColor="text1" w:themeTint="BF"/>
          <w:sz w:val="18"/>
          <w:lang w:eastAsia="ko-KR"/>
        </w:rPr>
        <w:t>버전에</w:t>
      </w:r>
      <w:r w:rsidRPr="00E43BFB">
        <w:rPr>
          <w:rFonts w:eastAsia="Gulim" w:cstheme="majorHAnsi"/>
          <w:b w:val="0"/>
          <w:bCs w:val="0"/>
          <w:i w:val="0"/>
          <w:iCs w:val="0"/>
          <w:color w:val="404040" w:themeColor="text1" w:themeTint="BF"/>
          <w:sz w:val="18"/>
          <w:lang w:eastAsia="ko-KR"/>
        </w:rPr>
        <w:t xml:space="preserve"> </w:t>
      </w:r>
      <w:r w:rsidRPr="00E43BFB">
        <w:rPr>
          <w:rFonts w:eastAsia="Gulim" w:cstheme="majorHAnsi"/>
          <w:b w:val="0"/>
          <w:bCs w:val="0"/>
          <w:i w:val="0"/>
          <w:iCs w:val="0"/>
          <w:color w:val="404040" w:themeColor="text1" w:themeTint="BF"/>
          <w:sz w:val="18"/>
          <w:lang w:eastAsia="ko-KR"/>
        </w:rPr>
        <w:t>대한</w:t>
      </w:r>
      <w:r w:rsidRPr="00E43BFB">
        <w:rPr>
          <w:rFonts w:eastAsia="Gulim" w:cstheme="majorHAnsi"/>
          <w:b w:val="0"/>
          <w:bCs w:val="0"/>
          <w:i w:val="0"/>
          <w:iCs w:val="0"/>
          <w:color w:val="404040" w:themeColor="text1" w:themeTint="BF"/>
          <w:sz w:val="18"/>
          <w:lang w:eastAsia="ko-KR"/>
        </w:rPr>
        <w:t xml:space="preserve"> 2014 </w:t>
      </w:r>
      <w:r w:rsidRPr="00E43BFB">
        <w:rPr>
          <w:rFonts w:eastAsia="Gulim" w:cstheme="majorHAnsi"/>
          <w:b w:val="0"/>
          <w:bCs w:val="0"/>
          <w:i w:val="0"/>
          <w:iCs w:val="0"/>
          <w:color w:val="404040" w:themeColor="text1" w:themeTint="BF"/>
          <w:sz w:val="18"/>
          <w:lang w:eastAsia="ko-KR"/>
        </w:rPr>
        <w:t>또는</w:t>
      </w:r>
      <w:r w:rsidRPr="00E43BFB">
        <w:rPr>
          <w:rFonts w:eastAsia="Gulim" w:cstheme="majorHAnsi"/>
          <w:b w:val="0"/>
          <w:bCs w:val="0"/>
          <w:i w:val="0"/>
          <w:iCs w:val="0"/>
          <w:color w:val="404040" w:themeColor="text1" w:themeTint="BF"/>
          <w:sz w:val="18"/>
          <w:lang w:eastAsia="ko-KR"/>
        </w:rPr>
        <w:t xml:space="preserve"> </w:t>
      </w:r>
      <w:r w:rsidRPr="00E43BFB">
        <w:rPr>
          <w:rFonts w:eastAsia="Gulim" w:cstheme="majorHAnsi"/>
          <w:b w:val="0"/>
          <w:bCs w:val="0"/>
          <w:i w:val="0"/>
          <w:iCs w:val="0"/>
          <w:color w:val="404040" w:themeColor="text1" w:themeTint="BF"/>
          <w:sz w:val="18"/>
          <w:lang w:eastAsia="ko-KR"/>
        </w:rPr>
        <w:t>이전</w:t>
      </w:r>
      <w:r w:rsidRPr="00E43BFB">
        <w:rPr>
          <w:rFonts w:eastAsia="Gulim" w:cstheme="majorHAnsi"/>
          <w:b w:val="0"/>
          <w:bCs w:val="0"/>
          <w:i w:val="0"/>
          <w:iCs w:val="0"/>
          <w:color w:val="404040" w:themeColor="text1" w:themeTint="BF"/>
          <w:sz w:val="18"/>
          <w:lang w:eastAsia="ko-KR"/>
        </w:rPr>
        <w:t xml:space="preserve"> </w:t>
      </w:r>
      <w:r w:rsidRPr="00E43BFB">
        <w:rPr>
          <w:rFonts w:eastAsia="Gulim" w:cstheme="majorHAnsi"/>
          <w:b w:val="0"/>
          <w:bCs w:val="0"/>
          <w:i w:val="0"/>
          <w:iCs w:val="0"/>
          <w:color w:val="404040" w:themeColor="text1" w:themeTint="BF"/>
          <w:sz w:val="18"/>
          <w:lang w:eastAsia="ko-KR"/>
        </w:rPr>
        <w:t>버전의</w:t>
      </w:r>
      <w:r w:rsidRPr="00E43BFB">
        <w:rPr>
          <w:rFonts w:eastAsia="Gulim" w:cstheme="majorHAnsi"/>
          <w:b w:val="0"/>
          <w:bCs w:val="0"/>
          <w:i w:val="0"/>
          <w:iCs w:val="0"/>
          <w:color w:val="404040" w:themeColor="text1" w:themeTint="BF"/>
          <w:sz w:val="18"/>
          <w:lang w:eastAsia="ko-KR"/>
        </w:rPr>
        <w:t xml:space="preserve"> </w:t>
      </w:r>
      <w:r w:rsidRPr="00E43BFB">
        <w:rPr>
          <w:rFonts w:eastAsia="Gulim" w:cstheme="majorHAnsi"/>
          <w:b w:val="0"/>
          <w:bCs w:val="0"/>
          <w:i w:val="0"/>
          <w:iCs w:val="0"/>
          <w:color w:val="404040" w:themeColor="text1" w:themeTint="BF"/>
          <w:sz w:val="18"/>
          <w:lang w:eastAsia="ko-KR"/>
        </w:rPr>
        <w:t>인스턴스를</w:t>
      </w:r>
      <w:r w:rsidRPr="00E43BFB">
        <w:rPr>
          <w:rFonts w:eastAsia="Gulim" w:cstheme="majorHAnsi"/>
          <w:b w:val="0"/>
          <w:bCs w:val="0"/>
          <w:i w:val="0"/>
          <w:iCs w:val="0"/>
          <w:color w:val="404040" w:themeColor="text1" w:themeTint="BF"/>
          <w:sz w:val="18"/>
          <w:lang w:eastAsia="ko-KR"/>
        </w:rPr>
        <w:t xml:space="preserve"> </w:t>
      </w:r>
      <w:r w:rsidRPr="00E43BFB">
        <w:rPr>
          <w:rFonts w:eastAsia="Gulim" w:cstheme="majorHAnsi"/>
          <w:b w:val="0"/>
          <w:bCs w:val="0"/>
          <w:i w:val="0"/>
          <w:iCs w:val="0"/>
          <w:color w:val="404040" w:themeColor="text1" w:themeTint="BF"/>
          <w:sz w:val="18"/>
          <w:lang w:eastAsia="ko-KR"/>
        </w:rPr>
        <w:t>작성</w:t>
      </w:r>
      <w:r w:rsidRPr="00E43BFB">
        <w:rPr>
          <w:rFonts w:eastAsia="Gulim" w:cstheme="majorHAnsi"/>
          <w:b w:val="0"/>
          <w:bCs w:val="0"/>
          <w:i w:val="0"/>
          <w:iCs w:val="0"/>
          <w:color w:val="404040" w:themeColor="text1" w:themeTint="BF"/>
          <w:sz w:val="18"/>
          <w:lang w:eastAsia="ko-KR"/>
        </w:rPr>
        <w:t xml:space="preserve">, </w:t>
      </w:r>
      <w:r w:rsidRPr="00E43BFB">
        <w:rPr>
          <w:rFonts w:eastAsia="Gulim" w:cstheme="majorHAnsi"/>
          <w:b w:val="0"/>
          <w:bCs w:val="0"/>
          <w:i w:val="0"/>
          <w:iCs w:val="0"/>
          <w:color w:val="404040" w:themeColor="text1" w:themeTint="BF"/>
          <w:sz w:val="18"/>
          <w:lang w:eastAsia="ko-KR"/>
        </w:rPr>
        <w:t>저장</w:t>
      </w:r>
      <w:r w:rsidRPr="00E43BFB">
        <w:rPr>
          <w:rFonts w:eastAsia="Gulim" w:cstheme="majorHAnsi"/>
          <w:b w:val="0"/>
          <w:bCs w:val="0"/>
          <w:i w:val="0"/>
          <w:iCs w:val="0"/>
          <w:color w:val="404040" w:themeColor="text1" w:themeTint="BF"/>
          <w:sz w:val="18"/>
          <w:lang w:eastAsia="ko-KR"/>
        </w:rPr>
        <w:t xml:space="preserve"> </w:t>
      </w:r>
      <w:r w:rsidRPr="00E43BFB">
        <w:rPr>
          <w:rFonts w:eastAsia="Gulim" w:cstheme="majorHAnsi"/>
          <w:b w:val="0"/>
          <w:bCs w:val="0"/>
          <w:i w:val="0"/>
          <w:iCs w:val="0"/>
          <w:color w:val="404040" w:themeColor="text1" w:themeTint="BF"/>
          <w:sz w:val="18"/>
          <w:lang w:eastAsia="ko-KR"/>
        </w:rPr>
        <w:t>및</w:t>
      </w:r>
      <w:r w:rsidRPr="00E43BFB">
        <w:rPr>
          <w:rFonts w:eastAsia="Gulim" w:cstheme="majorHAnsi"/>
          <w:b w:val="0"/>
          <w:bCs w:val="0"/>
          <w:i w:val="0"/>
          <w:iCs w:val="0"/>
          <w:color w:val="404040" w:themeColor="text1" w:themeTint="BF"/>
          <w:sz w:val="18"/>
          <w:lang w:eastAsia="ko-KR"/>
        </w:rPr>
        <w:t xml:space="preserve"> </w:t>
      </w:r>
      <w:r w:rsidRPr="00E43BFB">
        <w:rPr>
          <w:rFonts w:eastAsia="Gulim" w:cstheme="majorHAnsi"/>
          <w:b w:val="0"/>
          <w:bCs w:val="0"/>
          <w:i w:val="0"/>
          <w:iCs w:val="0"/>
          <w:color w:val="404040" w:themeColor="text1" w:themeTint="BF"/>
          <w:sz w:val="18"/>
          <w:lang w:eastAsia="ko-KR"/>
        </w:rPr>
        <w:t>사용할</w:t>
      </w:r>
      <w:r w:rsidRPr="00E43BFB">
        <w:rPr>
          <w:rFonts w:eastAsia="Gulim" w:cstheme="majorHAnsi"/>
          <w:b w:val="0"/>
          <w:bCs w:val="0"/>
          <w:i w:val="0"/>
          <w:iCs w:val="0"/>
          <w:color w:val="404040" w:themeColor="text1" w:themeTint="BF"/>
          <w:sz w:val="18"/>
          <w:lang w:eastAsia="ko-KR"/>
        </w:rPr>
        <w:t xml:space="preserve"> </w:t>
      </w:r>
      <w:r w:rsidRPr="00E43BFB">
        <w:rPr>
          <w:rFonts w:eastAsia="Gulim" w:cstheme="majorHAnsi"/>
          <w:b w:val="0"/>
          <w:bCs w:val="0"/>
          <w:i w:val="0"/>
          <w:iCs w:val="0"/>
          <w:color w:val="404040" w:themeColor="text1" w:themeTint="BF"/>
          <w:sz w:val="18"/>
          <w:lang w:eastAsia="ko-KR"/>
        </w:rPr>
        <w:t>수</w:t>
      </w:r>
      <w:r w:rsidRPr="00E43BFB">
        <w:rPr>
          <w:rFonts w:eastAsia="Gulim" w:cstheme="majorHAnsi"/>
          <w:b w:val="0"/>
          <w:bCs w:val="0"/>
          <w:i w:val="0"/>
          <w:iCs w:val="0"/>
          <w:color w:val="404040" w:themeColor="text1" w:themeTint="BF"/>
          <w:sz w:val="18"/>
          <w:lang w:eastAsia="ko-KR"/>
        </w:rPr>
        <w:t xml:space="preserve"> </w:t>
      </w:r>
      <w:r w:rsidRPr="00E43BFB">
        <w:rPr>
          <w:rFonts w:eastAsia="Gulim" w:cstheme="majorHAnsi"/>
          <w:b w:val="0"/>
          <w:bCs w:val="0"/>
          <w:i w:val="0"/>
          <w:iCs w:val="0"/>
          <w:color w:val="404040" w:themeColor="text1" w:themeTint="BF"/>
          <w:sz w:val="18"/>
          <w:lang w:eastAsia="ko-KR"/>
        </w:rPr>
        <w:t>있습니다</w:t>
      </w:r>
      <w:r w:rsidRPr="00E43BFB">
        <w:rPr>
          <w:rFonts w:eastAsia="Gulim" w:cstheme="majorHAnsi"/>
          <w:b w:val="0"/>
          <w:bCs w:val="0"/>
          <w:i w:val="0"/>
          <w:iCs w:val="0"/>
          <w:color w:val="404040" w:themeColor="text1" w:themeTint="BF"/>
          <w:sz w:val="18"/>
          <w:lang w:eastAsia="ko-KR"/>
        </w:rPr>
        <w:t xml:space="preserve">. Business Intelligence, Standard, Workgroup </w:t>
      </w:r>
      <w:r w:rsidRPr="00E43BFB">
        <w:rPr>
          <w:rFonts w:eastAsia="Gulim" w:cstheme="majorHAnsi"/>
          <w:b w:val="0"/>
          <w:bCs w:val="0"/>
          <w:i w:val="0"/>
          <w:iCs w:val="0"/>
          <w:color w:val="404040" w:themeColor="text1" w:themeTint="BF"/>
          <w:sz w:val="18"/>
          <w:lang w:eastAsia="ko-KR"/>
        </w:rPr>
        <w:t>또는</w:t>
      </w:r>
      <w:r w:rsidRPr="00E43BFB">
        <w:rPr>
          <w:rFonts w:eastAsia="Gulim" w:cstheme="majorHAnsi"/>
          <w:b w:val="0"/>
          <w:bCs w:val="0"/>
          <w:i w:val="0"/>
          <w:iCs w:val="0"/>
          <w:color w:val="404040" w:themeColor="text1" w:themeTint="BF"/>
          <w:sz w:val="18"/>
          <w:lang w:eastAsia="ko-KR"/>
        </w:rPr>
        <w:t xml:space="preserve"> Standard Edition for Small Business.</w:t>
      </w:r>
    </w:p>
    <w:p w14:paraId="26C9158D" w14:textId="77777777" w:rsidR="00EA48AA" w:rsidRPr="00E43BFB" w:rsidRDefault="00EA48AA" w:rsidP="00A748AB">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장애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p>
    <w:p w14:paraId="0B4C7F25" w14:textId="4E5C3FD9" w:rsidR="00EA48AA" w:rsidRPr="00E43BFB" w:rsidRDefault="00EA48AA" w:rsidP="007F33D0">
      <w:pPr>
        <w:pStyle w:val="Heading2"/>
        <w:widowControl w:val="0"/>
        <w:pBdr>
          <w:bottom w:val="none" w:sz="0" w:space="0" w:color="auto"/>
        </w:pBdr>
        <w:tabs>
          <w:tab w:val="left" w:pos="720"/>
        </w:tabs>
        <w:spacing w:before="0"/>
        <w:ind w:left="270"/>
        <w:rPr>
          <w:rFonts w:asciiTheme="majorHAnsi" w:eastAsia="Gulim" w:hAnsiTheme="majorHAnsi" w:cstheme="majorHAnsi"/>
          <w:lang w:eastAsia="ko-KR"/>
        </w:rPr>
      </w:pPr>
      <w:bookmarkStart w:id="362" w:name="_Toc346894345"/>
      <w:r w:rsidRPr="00E43BFB">
        <w:rPr>
          <w:rFonts w:asciiTheme="majorHAnsi" w:eastAsia="Gulim" w:hAnsiTheme="majorHAnsi" w:cstheme="majorHAnsi"/>
          <w:b w:val="0"/>
          <w:caps w:val="0"/>
          <w:color w:val="404040" w:themeColor="text1" w:themeTint="BF"/>
          <w:sz w:val="18"/>
          <w:lang w:eastAsia="ko-KR"/>
        </w:rPr>
        <w:t>서버</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소프트웨어</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인스턴스를</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실행하는</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모든</w:t>
      </w:r>
      <w:r w:rsidRPr="00E43BFB">
        <w:rPr>
          <w:rFonts w:asciiTheme="majorHAnsi" w:eastAsia="Gulim" w:hAnsiTheme="majorHAnsi" w:cstheme="majorHAnsi"/>
          <w:b w:val="0"/>
          <w:caps w:val="0"/>
          <w:color w:val="404040" w:themeColor="text1" w:themeTint="BF"/>
          <w:sz w:val="18"/>
          <w:lang w:eastAsia="ko-KR"/>
        </w:rPr>
        <w:t xml:space="preserve"> OSE</w:t>
      </w:r>
      <w:r w:rsidRPr="00E43BFB">
        <w:rPr>
          <w:rFonts w:asciiTheme="majorHAnsi" w:eastAsia="Gulim" w:hAnsiTheme="majorHAnsi" w:cstheme="majorHAnsi"/>
          <w:b w:val="0"/>
          <w:caps w:val="0"/>
          <w:color w:val="404040" w:themeColor="text1" w:themeTint="BF"/>
          <w:sz w:val="18"/>
          <w:lang w:eastAsia="ko-KR"/>
        </w:rPr>
        <w:t>를</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지원하기</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위한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목적으로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동일한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수만큼의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수동</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장애</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조치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인스턴스를</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장애</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조치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이벤트가</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예상되는</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별도의</w:t>
      </w:r>
      <w:r w:rsidRPr="00E43BFB">
        <w:rPr>
          <w:rFonts w:asciiTheme="majorHAnsi" w:eastAsia="Gulim" w:hAnsiTheme="majorHAnsi" w:cstheme="majorHAnsi"/>
          <w:b w:val="0"/>
          <w:caps w:val="0"/>
          <w:color w:val="404040" w:themeColor="text1" w:themeTint="BF"/>
          <w:sz w:val="18"/>
          <w:lang w:eastAsia="ko-KR"/>
        </w:rPr>
        <w:t xml:space="preserve"> OSE</w:t>
      </w:r>
      <w:r w:rsidRPr="00E43BFB">
        <w:rPr>
          <w:rFonts w:asciiTheme="majorHAnsi" w:eastAsia="Gulim" w:hAnsiTheme="majorHAnsi" w:cstheme="majorHAnsi"/>
          <w:b w:val="0"/>
          <w:caps w:val="0"/>
          <w:color w:val="404040" w:themeColor="text1" w:themeTint="BF"/>
          <w:sz w:val="18"/>
          <w:lang w:eastAsia="ko-KR"/>
        </w:rPr>
        <w:t>에서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실행할</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있습니다</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이러한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수동</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장애</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조치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인스턴스는</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라이선스가</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허여된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서버</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이외의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다른</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서버에서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실행되어야</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합니다</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그러나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위의</w:t>
      </w:r>
      <w:r w:rsidRPr="00E43BFB">
        <w:rPr>
          <w:rFonts w:asciiTheme="majorHAnsi" w:eastAsia="Gulim" w:hAnsiTheme="majorHAnsi" w:cstheme="majorHAnsi"/>
          <w:b w:val="0"/>
          <w:caps w:val="0"/>
          <w:color w:val="404040" w:themeColor="text1" w:themeTint="BF"/>
          <w:sz w:val="18"/>
          <w:lang w:eastAsia="ko-KR"/>
        </w:rPr>
        <w:t xml:space="preserve"> </w:t>
      </w:r>
      <w:r w:rsidR="007F33D0" w:rsidRPr="007F33D0">
        <w:rPr>
          <w:rFonts w:ascii="Gulim" w:eastAsia="Gulim" w:hAnsi="Gulim" w:cstheme="majorHAnsi"/>
          <w:b w:val="0"/>
          <w:caps w:val="0"/>
          <w:color w:val="404040" w:themeColor="text1" w:themeTint="BF"/>
          <w:sz w:val="18"/>
          <w:lang w:eastAsia="ko-KR"/>
        </w:rPr>
        <w:t>"</w:t>
      </w:r>
      <w:r w:rsidRPr="00E43BFB">
        <w:rPr>
          <w:rFonts w:asciiTheme="majorHAnsi" w:eastAsia="Gulim" w:hAnsiTheme="majorHAnsi" w:cstheme="majorHAnsi"/>
          <w:b w:val="0"/>
          <w:caps w:val="0"/>
          <w:color w:val="404040" w:themeColor="text1" w:themeTint="BF"/>
          <w:sz w:val="18"/>
          <w:lang w:eastAsia="ko-KR"/>
        </w:rPr>
        <w:t>서버의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실제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코어</w:t>
      </w:r>
      <w:r w:rsidR="007F33D0" w:rsidRPr="007F33D0">
        <w:rPr>
          <w:rFonts w:ascii="Gulim" w:eastAsia="Gulim" w:hAnsi="Gulim" w:cstheme="majorHAnsi"/>
          <w:b w:val="0"/>
          <w:caps w:val="0"/>
          <w:color w:val="404040" w:themeColor="text1" w:themeTint="BF"/>
          <w:sz w:val="18"/>
          <w:lang w:eastAsia="ko-KR"/>
        </w:rPr>
        <w:t>"</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섹션에</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따라</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서버</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소프트웨어</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라이선스를</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허여했으며</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수동</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장애</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조치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인스턴스를</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실행하는</w:t>
      </w:r>
      <w:r w:rsidRPr="00E43BFB">
        <w:rPr>
          <w:rFonts w:asciiTheme="majorHAnsi" w:eastAsia="Gulim" w:hAnsiTheme="majorHAnsi" w:cstheme="majorHAnsi"/>
          <w:b w:val="0"/>
          <w:caps w:val="0"/>
          <w:color w:val="404040" w:themeColor="text1" w:themeTint="BF"/>
          <w:sz w:val="18"/>
          <w:lang w:eastAsia="ko-KR"/>
        </w:rPr>
        <w:t xml:space="preserve"> OSE</w:t>
      </w:r>
      <w:r w:rsidRPr="00E43BFB">
        <w:rPr>
          <w:rFonts w:asciiTheme="majorHAnsi" w:eastAsia="Gulim" w:hAnsiTheme="majorHAnsi" w:cstheme="majorHAnsi"/>
          <w:b w:val="0"/>
          <w:caps w:val="0"/>
          <w:color w:val="404040" w:themeColor="text1" w:themeTint="BF"/>
          <w:sz w:val="18"/>
          <w:lang w:eastAsia="ko-KR"/>
        </w:rPr>
        <w:t>가</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별도의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서버에</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있는</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경우</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해당</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서버의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실제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코어</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수는</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라이선스가</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허여된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서버의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실제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코어</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수를</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초과할</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없으며</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해당</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서버의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실제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프로세서에</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대한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코어</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인수는</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라이선스가</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허여된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서버의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실제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프로세서에</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대한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코어</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인수와</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같거나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그보다</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낮아야</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합니다</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위의</w:t>
      </w:r>
      <w:r w:rsidRPr="00E43BFB">
        <w:rPr>
          <w:rFonts w:asciiTheme="majorHAnsi" w:eastAsia="Gulim" w:hAnsiTheme="majorHAnsi" w:cstheme="majorHAnsi"/>
          <w:b w:val="0"/>
          <w:caps w:val="0"/>
          <w:color w:val="404040" w:themeColor="text1" w:themeTint="BF"/>
          <w:sz w:val="18"/>
          <w:lang w:eastAsia="ko-KR"/>
        </w:rPr>
        <w:t xml:space="preserve"> </w:t>
      </w:r>
      <w:r w:rsidR="007F33D0" w:rsidRPr="007F33D0">
        <w:rPr>
          <w:rFonts w:ascii="Gulim" w:eastAsia="Gulim" w:hAnsi="Gulim" w:cstheme="majorHAnsi"/>
          <w:b w:val="0"/>
          <w:caps w:val="0"/>
          <w:color w:val="404040" w:themeColor="text1" w:themeTint="BF"/>
          <w:sz w:val="18"/>
          <w:lang w:eastAsia="ko-KR"/>
        </w:rPr>
        <w:t>"</w:t>
      </w:r>
      <w:r w:rsidRPr="00E43BFB">
        <w:rPr>
          <w:rFonts w:asciiTheme="majorHAnsi" w:eastAsia="Gulim" w:hAnsiTheme="majorHAnsi" w:cstheme="majorHAnsi"/>
          <w:b w:val="0"/>
          <w:caps w:val="0"/>
          <w:color w:val="404040" w:themeColor="text1" w:themeTint="BF"/>
          <w:sz w:val="18"/>
          <w:lang w:eastAsia="ko-KR"/>
        </w:rPr>
        <w:t>개별</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가상</w:t>
      </w:r>
      <w:r w:rsidRPr="00E43BFB">
        <w:rPr>
          <w:rFonts w:asciiTheme="majorHAnsi" w:eastAsia="Gulim" w:hAnsiTheme="majorHAnsi" w:cstheme="majorHAnsi"/>
          <w:b w:val="0"/>
          <w:caps w:val="0"/>
          <w:color w:val="404040" w:themeColor="text1" w:themeTint="BF"/>
          <w:sz w:val="18"/>
          <w:lang w:eastAsia="ko-KR"/>
        </w:rPr>
        <w:t xml:space="preserve"> OSE</w:t>
      </w:r>
      <w:r w:rsidR="007F33D0" w:rsidRPr="007F33D0">
        <w:rPr>
          <w:rFonts w:ascii="Gulim" w:eastAsia="Gulim" w:hAnsi="Gulim" w:cstheme="majorHAnsi"/>
          <w:b w:val="0"/>
          <w:caps w:val="0"/>
          <w:color w:val="404040" w:themeColor="text1" w:themeTint="BF"/>
          <w:sz w:val="18"/>
          <w:lang w:eastAsia="ko-KR"/>
        </w:rPr>
        <w:t>"</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섹션에</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따라</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서버</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소프트웨어</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라이선스를</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허여한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경우</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별도의</w:t>
      </w:r>
      <w:r w:rsidRPr="00E43BFB">
        <w:rPr>
          <w:rFonts w:asciiTheme="majorHAnsi" w:eastAsia="Gulim" w:hAnsiTheme="majorHAnsi" w:cstheme="majorHAnsi"/>
          <w:b w:val="0"/>
          <w:caps w:val="0"/>
          <w:color w:val="404040" w:themeColor="text1" w:themeTint="BF"/>
          <w:sz w:val="18"/>
          <w:lang w:eastAsia="ko-KR"/>
        </w:rPr>
        <w:t xml:space="preserve"> OSE</w:t>
      </w:r>
      <w:r w:rsidRPr="00E43BFB">
        <w:rPr>
          <w:rFonts w:asciiTheme="majorHAnsi" w:eastAsia="Gulim" w:hAnsiTheme="majorHAnsi" w:cstheme="majorHAnsi"/>
          <w:b w:val="0"/>
          <w:caps w:val="0"/>
          <w:color w:val="404040" w:themeColor="text1" w:themeTint="BF"/>
          <w:sz w:val="18"/>
          <w:lang w:eastAsia="ko-KR"/>
        </w:rPr>
        <w:t>에서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사용되는</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하드웨어</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스레드의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수는</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활성</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인스턴스가</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실행되는</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해당</w:t>
      </w:r>
      <w:r w:rsidRPr="00E43BFB">
        <w:rPr>
          <w:rFonts w:asciiTheme="majorHAnsi" w:eastAsia="Gulim" w:hAnsiTheme="majorHAnsi" w:cstheme="majorHAnsi"/>
          <w:b w:val="0"/>
          <w:caps w:val="0"/>
          <w:color w:val="404040" w:themeColor="text1" w:themeTint="BF"/>
          <w:sz w:val="18"/>
          <w:lang w:eastAsia="ko-KR"/>
        </w:rPr>
        <w:t xml:space="preserve"> OSE</w:t>
      </w:r>
      <w:r w:rsidRPr="00E43BFB">
        <w:rPr>
          <w:rFonts w:asciiTheme="majorHAnsi" w:eastAsia="Gulim" w:hAnsiTheme="majorHAnsi" w:cstheme="majorHAnsi"/>
          <w:b w:val="0"/>
          <w:caps w:val="0"/>
          <w:color w:val="404040" w:themeColor="text1" w:themeTint="BF"/>
          <w:sz w:val="18"/>
          <w:lang w:eastAsia="ko-KR"/>
        </w:rPr>
        <w:t>에서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사용되는</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하드웨어</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스레드의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수를</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초과할</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없습니다</w:t>
      </w:r>
      <w:r w:rsidRPr="00E43BFB">
        <w:rPr>
          <w:rFonts w:asciiTheme="majorHAnsi" w:eastAsia="Gulim" w:hAnsiTheme="majorHAnsi" w:cstheme="majorHAnsi"/>
          <w:b w:val="0"/>
          <w:caps w:val="0"/>
          <w:color w:val="404040" w:themeColor="text1" w:themeTint="BF"/>
          <w:sz w:val="18"/>
          <w:lang w:eastAsia="ko-KR"/>
        </w:rPr>
        <w:t>.</w:t>
      </w:r>
      <w:bookmarkEnd w:id="362"/>
    </w:p>
    <w:p w14:paraId="6A68E203" w14:textId="77777777" w:rsidR="009E6523" w:rsidRPr="00E43BFB" w:rsidRDefault="009E6523" w:rsidP="00A748AB">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.NET Framework </w:t>
      </w:r>
      <w:r w:rsidRPr="00E43BFB">
        <w:rPr>
          <w:rFonts w:asciiTheme="majorHAnsi" w:eastAsia="Gulim" w:hAnsiTheme="majorHAnsi" w:cstheme="majorHAnsi"/>
          <w:lang w:eastAsia="ko-KR"/>
        </w:rPr>
        <w:t>소프트웨어</w:t>
      </w:r>
    </w:p>
    <w:p w14:paraId="54B36D39" w14:textId="39991968" w:rsidR="009E6523" w:rsidRPr="00E43BFB" w:rsidRDefault="009E6523" w:rsidP="00A748A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제품의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Microsoft .NET Framework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PowerShell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조건에서</w:t>
      </w:r>
      <w:r w:rsidRPr="00E43BFB">
        <w:rPr>
          <w:rFonts w:asciiTheme="majorHAnsi" w:eastAsia="Gulim" w:hAnsiTheme="majorHAnsi" w:cstheme="majorHAnsi"/>
          <w:lang w:eastAsia="ko-KR"/>
        </w:rPr>
        <w:t xml:space="preserve"> .NET Framework, PowerShell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핫픽스</w:t>
      </w:r>
      <w:r w:rsidRPr="00E43BFB">
        <w:rPr>
          <w:rFonts w:asciiTheme="majorHAnsi" w:eastAsia="Gulim" w:hAnsiTheme="majorHAnsi" w:cstheme="majorHAnsi"/>
          <w:lang w:eastAsia="ko-KR"/>
        </w:rPr>
        <w:t xml:space="preserve"> KB975759</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6463A328" w14:textId="0505DAE8" w:rsidR="00830DCA" w:rsidRPr="00E43BFB" w:rsidRDefault="008156D4" w:rsidP="00404328">
      <w:pPr>
        <w:keepNext/>
        <w:keepLines/>
        <w:spacing w:before="240" w:after="240"/>
        <w:jc w:val="right"/>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50B7D9A5" w14:textId="198CF469" w:rsidR="00EA48AA" w:rsidRPr="00E43BFB" w:rsidRDefault="00EA48AA" w:rsidP="00D6363C">
      <w:pPr>
        <w:pStyle w:val="PURProductName"/>
        <w:rPr>
          <w:rFonts w:asciiTheme="majorHAnsi" w:eastAsia="Gulim" w:hAnsiTheme="majorHAnsi" w:cstheme="majorHAnsi"/>
          <w:lang w:eastAsia="ko-KR"/>
        </w:rPr>
      </w:pPr>
      <w:bookmarkStart w:id="363" w:name="_Toc346536853"/>
      <w:bookmarkStart w:id="364" w:name="_Toc339280317"/>
      <w:bookmarkStart w:id="365" w:name="_Toc363552791"/>
      <w:bookmarkStart w:id="366" w:name="_Toc363552855"/>
      <w:bookmarkStart w:id="367" w:name="_Toc378682195"/>
      <w:bookmarkStart w:id="368" w:name="_Toc378682256"/>
      <w:bookmarkStart w:id="369" w:name="_Toc371268268"/>
      <w:bookmarkStart w:id="370" w:name="_Toc371268334"/>
      <w:bookmarkStart w:id="371" w:name="_Toc379278472"/>
      <w:bookmarkStart w:id="372" w:name="_Toc379278535"/>
      <w:bookmarkStart w:id="373" w:name="_Toc388539026"/>
      <w:bookmarkStart w:id="374" w:name="_Toc388544237"/>
      <w:r w:rsidRPr="00E43BFB">
        <w:rPr>
          <w:rFonts w:asciiTheme="majorHAnsi" w:eastAsia="Gulim" w:hAnsiTheme="majorHAnsi" w:cstheme="majorHAnsi"/>
          <w:lang w:eastAsia="ko-KR"/>
        </w:rPr>
        <w:t>SQL Server 2014 Standard</w:t>
      </w:r>
      <w:bookmarkEnd w:id="363"/>
      <w:bookmarkEnd w:id="364"/>
      <w:bookmarkEnd w:id="365"/>
      <w:bookmarkEnd w:id="366"/>
      <w:bookmarkEnd w:id="367"/>
      <w:bookmarkEnd w:id="368"/>
      <w:bookmarkEnd w:id="369"/>
      <w:bookmarkEnd w:id="370"/>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w:t>
      </w:r>
      <w:bookmarkEnd w:id="371"/>
      <w:bookmarkEnd w:id="372"/>
      <w:bookmarkEnd w:id="373"/>
      <w:bookmarkEnd w:id="374"/>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 xml:space="preserve">XE "SQL Server 2014 Standard </w:instrText>
      </w:r>
      <w:r w:rsidRPr="00E43BFB">
        <w:rPr>
          <w:rFonts w:asciiTheme="majorHAnsi" w:eastAsia="Gulim" w:hAnsiTheme="majorHAnsi" w:cstheme="majorHAnsi"/>
          <w:lang w:eastAsia="ko-KR"/>
        </w:rPr>
        <w:instrText>코어</w:instrText>
      </w:r>
      <w:r w:rsidRPr="00E43BFB">
        <w:rPr>
          <w:rFonts w:asciiTheme="majorHAnsi" w:eastAsia="Gulim" w:hAnsiTheme="majorHAnsi" w:cstheme="majorHAnsi"/>
          <w:lang w:eastAsia="ko-KR"/>
        </w:rPr>
        <w:instrText>"</w:instrText>
      </w:r>
      <w:r w:rsidRPr="00E43BFB">
        <w:rPr>
          <w:rFonts w:asciiTheme="majorHAnsi" w:eastAsia="Gulim" w:hAnsiTheme="majorHAnsi" w:cstheme="majorHAnsi"/>
        </w:rPr>
        <w:fldChar w:fldCharType="end"/>
      </w:r>
    </w:p>
    <w:p w14:paraId="1F234A61" w14:textId="77777777" w:rsidR="00A748AB" w:rsidRPr="00E43BFB" w:rsidRDefault="00A748AB" w:rsidP="00A748AB">
      <w:pPr>
        <w:spacing w:line="240" w:lineRule="exact"/>
        <w:rPr>
          <w:rFonts w:asciiTheme="majorHAnsi" w:eastAsia="Gulim" w:hAnsiTheme="majorHAnsi" w:cstheme="majorHAnsi"/>
          <w:lang w:eastAsia="ko-KR"/>
        </w:rPr>
      </w:pPr>
      <w:r w:rsidRPr="00E43BFB">
        <w:rPr>
          <w:rFonts w:asciiTheme="majorHAnsi" w:eastAsia="Gulim" w:hAnsiTheme="majorHAnsi" w:cstheme="majorHAnsi"/>
          <w:color w:val="auto"/>
          <w:sz w:val="12"/>
          <w:lang w:eastAsia="ko-KR"/>
        </w:rPr>
        <w:t>본</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제품</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사용</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시</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적용되는</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조건은</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공통</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본</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모델의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일반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및</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다음의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제품별</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조건입니다</w:t>
      </w:r>
      <w:r w:rsidRPr="00E43BFB">
        <w:rPr>
          <w:rFonts w:asciiTheme="majorHAnsi" w:eastAsia="Gulim" w:hAnsiTheme="majorHAnsi" w:cstheme="majorHAnsi"/>
          <w:color w:val="auto"/>
          <w:sz w:val="12"/>
          <w:lang w:eastAsia="ko-KR"/>
        </w:rPr>
        <w:t>.</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E43BFB" w14:paraId="4B7C8849" w14:textId="77777777" w:rsidTr="00A748AB">
        <w:tc>
          <w:tcPr>
            <w:tcW w:w="5520" w:type="dxa"/>
            <w:shd w:val="clear" w:color="auto" w:fill="auto"/>
          </w:tcPr>
          <w:p w14:paraId="33299198" w14:textId="02E57375" w:rsidR="00573633" w:rsidRPr="00E43BFB" w:rsidRDefault="00573633" w:rsidP="00A748AB">
            <w:pPr>
              <w:pStyle w:val="PURBody"/>
              <w:spacing w:after="0"/>
              <w:rPr>
                <w:rFonts w:asciiTheme="majorHAnsi" w:eastAsia="Gulim" w:hAnsiTheme="majorHAnsi" w:cstheme="majorHAnsi"/>
                <w:color w:val="404040"/>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이동성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있음</w:t>
            </w:r>
            <w:r w:rsidRPr="00E43BFB">
              <w:rPr>
                <w:rFonts w:asciiTheme="majorHAnsi" w:eastAsia="Gulim" w:hAnsiTheme="majorHAnsi" w:cstheme="majorHAnsi"/>
                <w:i/>
                <w:lang w:eastAsia="ko-KR"/>
              </w:rPr>
              <w:t>(</w:t>
            </w:r>
            <w:hyperlink w:anchor="이동성" w:history="1">
              <w:r w:rsidRPr="00E43BFB">
                <w:rPr>
                  <w:rStyle w:val="Hyperlink"/>
                  <w:rFonts w:asciiTheme="majorHAnsi" w:eastAsia="Gulim" w:hAnsiTheme="majorHAnsi" w:cstheme="majorHAnsi"/>
                  <w:i/>
                  <w:lang w:eastAsia="ko-KR"/>
                </w:rPr>
                <w:t>일반</w:t>
              </w:r>
              <w:r w:rsidRPr="00E43BFB">
                <w:rPr>
                  <w:rStyle w:val="Hyperlink"/>
                  <w:rFonts w:asciiTheme="majorHAnsi" w:eastAsia="Gulim" w:hAnsiTheme="majorHAnsi" w:cstheme="majorHAnsi"/>
                  <w:i/>
                  <w:lang w:eastAsia="ko-KR"/>
                </w:rPr>
                <w:t xml:space="preserve"> </w:t>
              </w:r>
              <w:r w:rsidRPr="00E43BFB">
                <w:rPr>
                  <w:rStyle w:val="Hyperlink"/>
                  <w:rFonts w:asciiTheme="majorHAnsi" w:eastAsia="Gulim" w:hAnsiTheme="majorHAnsi" w:cstheme="majorHAnsi"/>
                  <w:i/>
                  <w:lang w:eastAsia="ko-KR"/>
                </w:rPr>
                <w:t>조항</w:t>
              </w:r>
            </w:hyperlink>
            <w:r w:rsidRPr="00E43BFB">
              <w:rPr>
                <w:rFonts w:asciiTheme="majorHAnsi" w:eastAsia="Gulim" w:hAnsiTheme="majorHAnsi" w:cstheme="majorHAnsi"/>
                <w:i/>
                <w:lang w:eastAsia="ko-KR"/>
              </w:rPr>
              <w:t xml:space="preserve"> </w:t>
            </w:r>
            <w:r w:rsidRPr="00E43BFB">
              <w:rPr>
                <w:rFonts w:asciiTheme="majorHAnsi" w:eastAsia="Gulim" w:hAnsiTheme="majorHAnsi" w:cstheme="majorHAnsi"/>
                <w:i/>
                <w:lang w:eastAsia="ko-KR"/>
              </w:rPr>
              <w:t>참조</w:t>
            </w:r>
            <w:r w:rsidRPr="00E43BFB">
              <w:rPr>
                <w:rFonts w:asciiTheme="majorHAnsi" w:eastAsia="Gulim" w:hAnsiTheme="majorHAnsi" w:cstheme="majorHAnsi"/>
                <w:i/>
                <w:lang w:eastAsia="ko-KR"/>
              </w:rPr>
              <w:t>)</w:t>
            </w:r>
            <w:r w:rsidRPr="00E43BFB">
              <w:rPr>
                <w:rFonts w:asciiTheme="majorHAnsi" w:eastAsia="Gulim" w:hAnsiTheme="majorHAnsi" w:cstheme="majorHAnsi"/>
                <w:lang w:eastAsia="ko-KR"/>
              </w:rPr>
              <w:t xml:space="preserve"> </w:t>
            </w:r>
          </w:p>
        </w:tc>
        <w:tc>
          <w:tcPr>
            <w:tcW w:w="5510" w:type="dxa"/>
            <w:shd w:val="clear" w:color="auto" w:fill="auto"/>
          </w:tcPr>
          <w:p w14:paraId="5CC34D62" w14:textId="4CC5F467" w:rsidR="00573633" w:rsidRPr="001F5789" w:rsidRDefault="00573633" w:rsidP="00A748AB">
            <w:pPr>
              <w:pStyle w:val="PURBody"/>
              <w:spacing w:after="0"/>
              <w:rPr>
                <w:rFonts w:ascii="Arial Narrow" w:eastAsia="Gulim" w:hAnsi="Arial Narrow" w:cstheme="majorHAnsi"/>
                <w:color w:val="404040"/>
                <w:lang w:eastAsia="ko-KR"/>
              </w:rPr>
            </w:pPr>
            <w:r w:rsidRPr="001F5789">
              <w:rPr>
                <w:rFonts w:ascii="Arial Narrow" w:eastAsia="Gulim" w:hAnsi="Arial Narrow" w:cstheme="majorHAnsi"/>
                <w:lang w:eastAsia="ko-KR"/>
              </w:rPr>
              <w:t>해당</w:t>
            </w:r>
            <w:r w:rsidRPr="001F5789">
              <w:rPr>
                <w:rFonts w:ascii="Arial Narrow" w:eastAsia="Gulim" w:hAnsi="Arial Narrow" w:cstheme="majorHAnsi"/>
                <w:lang w:eastAsia="ko-KR"/>
              </w:rPr>
              <w:t xml:space="preserve"> </w:t>
            </w:r>
            <w:r w:rsidRPr="001F5789">
              <w:rPr>
                <w:rFonts w:ascii="Arial Narrow" w:eastAsia="Gulim" w:hAnsi="Arial Narrow" w:cstheme="majorHAnsi"/>
                <w:lang w:eastAsia="ko-KR"/>
              </w:rPr>
              <w:t>통지</w:t>
            </w:r>
            <w:r w:rsidRPr="001F5789">
              <w:rPr>
                <w:rFonts w:ascii="Arial Narrow" w:eastAsia="Gulim" w:hAnsi="Arial Narrow" w:cstheme="majorHAnsi"/>
                <w:lang w:eastAsia="ko-KR"/>
              </w:rPr>
              <w:t xml:space="preserve"> </w:t>
            </w:r>
            <w:r w:rsidRPr="001F5789">
              <w:rPr>
                <w:rFonts w:ascii="Arial Narrow" w:eastAsia="Gulim" w:hAnsi="Arial Narrow" w:cstheme="majorHAnsi"/>
                <w:lang w:eastAsia="ko-KR"/>
              </w:rPr>
              <w:t>참조</w:t>
            </w:r>
            <w:r w:rsidRPr="001F5789">
              <w:rPr>
                <w:rFonts w:ascii="Arial Narrow" w:eastAsia="Gulim" w:hAnsi="Arial Narrow" w:cstheme="majorHAnsi"/>
                <w:lang w:eastAsia="ko-KR"/>
              </w:rPr>
              <w:t xml:space="preserve">: </w:t>
            </w:r>
            <w:r w:rsidRPr="001F5789">
              <w:rPr>
                <w:rFonts w:ascii="Arial Narrow" w:eastAsia="Gulim" w:hAnsi="Arial Narrow" w:cstheme="majorHAnsi"/>
                <w:b/>
                <w:lang w:eastAsia="ko-KR"/>
              </w:rPr>
              <w:t>자동</w:t>
            </w:r>
            <w:r w:rsidRPr="001F5789">
              <w:rPr>
                <w:rFonts w:ascii="Arial Narrow" w:eastAsia="Gulim" w:hAnsi="Arial Narrow" w:cstheme="majorHAnsi"/>
                <w:b/>
                <w:lang w:eastAsia="ko-KR"/>
              </w:rPr>
              <w:t xml:space="preserve"> </w:t>
            </w:r>
            <w:r w:rsidRPr="001F5789">
              <w:rPr>
                <w:rFonts w:ascii="Arial Narrow" w:eastAsia="Gulim" w:hAnsi="Arial Narrow" w:cstheme="majorHAnsi"/>
                <w:b/>
                <w:lang w:eastAsia="ko-KR"/>
              </w:rPr>
              <w:t>업데이트</w:t>
            </w:r>
            <w:r w:rsidRPr="001F5789">
              <w:rPr>
                <w:rFonts w:ascii="Arial Narrow" w:eastAsia="Gulim" w:hAnsi="Arial Narrow" w:cstheme="majorHAnsi"/>
                <w:lang w:eastAsia="ko-KR"/>
              </w:rPr>
              <w:t xml:space="preserve"> </w:t>
            </w:r>
            <w:r w:rsidRPr="001F5789">
              <w:rPr>
                <w:rFonts w:ascii="Arial Narrow" w:eastAsia="Gulim" w:hAnsi="Arial Narrow" w:cstheme="majorHAnsi"/>
                <w:i/>
                <w:lang w:eastAsia="ko-KR"/>
              </w:rPr>
              <w:t>(</w:t>
            </w:r>
            <w:hyperlink w:anchor="부록2" w:history="1">
              <w:hyperlink w:anchor="Appendix2" w:history="1">
                <w:r w:rsidR="0025400B" w:rsidRPr="001F5789">
                  <w:rPr>
                    <w:rStyle w:val="Hyperlink"/>
                    <w:rFonts w:eastAsia="Gulim" w:cstheme="majorHAnsi"/>
                    <w:i/>
                    <w:lang w:eastAsia="ko-KR"/>
                  </w:rPr>
                  <w:t>부록</w:t>
                </w:r>
                <w:r w:rsidR="0025400B" w:rsidRPr="001F5789">
                  <w:rPr>
                    <w:rStyle w:val="Hyperlink"/>
                    <w:rFonts w:eastAsia="Gulim" w:cstheme="majorHAnsi"/>
                    <w:i/>
                    <w:lang w:eastAsia="ko-KR"/>
                  </w:rPr>
                  <w:t xml:space="preserve"> 2</w:t>
                </w:r>
              </w:hyperlink>
            </w:hyperlink>
            <w:r w:rsidRPr="001F5789">
              <w:rPr>
                <w:rFonts w:ascii="Arial Narrow" w:eastAsia="Gulim" w:hAnsi="Arial Narrow" w:cstheme="majorHAnsi"/>
                <w:i/>
                <w:lang w:eastAsia="ko-KR"/>
              </w:rPr>
              <w:t xml:space="preserve"> </w:t>
            </w:r>
            <w:r w:rsidRPr="001F5789">
              <w:rPr>
                <w:rFonts w:ascii="Arial Narrow" w:eastAsia="Gulim" w:hAnsi="Arial Narrow" w:cstheme="majorHAnsi"/>
                <w:i/>
                <w:lang w:eastAsia="ko-KR"/>
              </w:rPr>
              <w:t>참조</w:t>
            </w:r>
            <w:r w:rsidRPr="001F5789">
              <w:rPr>
                <w:rFonts w:ascii="Arial Narrow" w:eastAsia="Gulim" w:hAnsi="Arial Narrow" w:cstheme="majorHAnsi"/>
                <w:i/>
                <w:lang w:eastAsia="ko-KR"/>
              </w:rPr>
              <w:t>)</w:t>
            </w:r>
          </w:p>
        </w:tc>
      </w:tr>
      <w:tr w:rsidR="00573633" w:rsidRPr="00E43BFB" w14:paraId="65E77F9F" w14:textId="77777777" w:rsidTr="00A748AB">
        <w:tc>
          <w:tcPr>
            <w:tcW w:w="5520" w:type="dxa"/>
            <w:shd w:val="clear" w:color="auto" w:fill="auto"/>
          </w:tcPr>
          <w:p w14:paraId="038530A4" w14:textId="77D464D5" w:rsidR="00573633" w:rsidRPr="001F5789" w:rsidRDefault="00573633" w:rsidP="00A748AB">
            <w:pPr>
              <w:pStyle w:val="PURBody"/>
              <w:spacing w:after="0"/>
              <w:rPr>
                <w:rFonts w:ascii="Arial Narrow" w:eastAsia="Gulim" w:hAnsi="Arial Narrow" w:cstheme="majorHAnsi"/>
                <w:color w:val="404040"/>
                <w:lang w:eastAsia="ko-KR"/>
              </w:rPr>
            </w:pPr>
            <w:r w:rsidRPr="001F5789">
              <w:rPr>
                <w:rFonts w:ascii="Arial Narrow" w:eastAsia="Gulim" w:hAnsi="Arial Narrow" w:cstheme="majorHAnsi"/>
                <w:lang w:eastAsia="ko-KR"/>
              </w:rPr>
              <w:t>클라이언트</w:t>
            </w:r>
            <w:r w:rsidRPr="001F5789">
              <w:rPr>
                <w:rFonts w:ascii="Arial Narrow" w:eastAsia="Gulim" w:hAnsi="Arial Narrow" w:cstheme="majorHAnsi"/>
                <w:lang w:eastAsia="ko-KR"/>
              </w:rPr>
              <w:t>/</w:t>
            </w:r>
            <w:r w:rsidRPr="001F5789">
              <w:rPr>
                <w:rFonts w:ascii="Arial Narrow" w:eastAsia="Gulim" w:hAnsi="Arial Narrow" w:cstheme="majorHAnsi"/>
                <w:lang w:eastAsia="ko-KR"/>
              </w:rPr>
              <w:t>추가</w:t>
            </w:r>
            <w:r w:rsidRPr="001F5789">
              <w:rPr>
                <w:rFonts w:ascii="Arial Narrow" w:eastAsia="Gulim" w:hAnsi="Arial Narrow" w:cstheme="majorHAnsi"/>
                <w:lang w:eastAsia="ko-KR"/>
              </w:rPr>
              <w:t xml:space="preserve"> </w:t>
            </w:r>
            <w:r w:rsidRPr="001F5789">
              <w:rPr>
                <w:rFonts w:ascii="Arial Narrow" w:eastAsia="Gulim" w:hAnsi="Arial Narrow" w:cstheme="majorHAnsi"/>
                <w:lang w:eastAsia="ko-KR"/>
              </w:rPr>
              <w:t>소프트웨어</w:t>
            </w:r>
            <w:r w:rsidRPr="001F5789">
              <w:rPr>
                <w:rFonts w:ascii="Arial Narrow" w:eastAsia="Gulim" w:hAnsi="Arial Narrow" w:cstheme="majorHAnsi"/>
                <w:lang w:eastAsia="ko-KR"/>
              </w:rPr>
              <w:t xml:space="preserve">: </w:t>
            </w:r>
            <w:r w:rsidRPr="001F5789">
              <w:rPr>
                <w:rFonts w:ascii="Arial Narrow" w:eastAsia="Gulim" w:hAnsi="Arial Narrow" w:cstheme="majorHAnsi"/>
                <w:b/>
                <w:lang w:eastAsia="ko-KR"/>
              </w:rPr>
              <w:t>있음</w:t>
            </w:r>
            <w:r w:rsidRPr="001F5789">
              <w:rPr>
                <w:rFonts w:ascii="Arial Narrow" w:eastAsia="Gulim" w:hAnsi="Arial Narrow" w:cstheme="majorHAnsi"/>
                <w:i/>
                <w:lang w:eastAsia="ko-KR"/>
              </w:rPr>
              <w:t>(</w:t>
            </w:r>
            <w:hyperlink w:anchor="부록1" w:history="1">
              <w:hyperlink w:anchor="Appendix1" w:history="1">
                <w:r w:rsidR="00154502" w:rsidRPr="001F5789">
                  <w:rPr>
                    <w:rStyle w:val="Hyperlink"/>
                    <w:rFonts w:eastAsia="Gulim" w:cstheme="majorHAnsi"/>
                    <w:i/>
                    <w:lang w:eastAsia="ko-KR"/>
                  </w:rPr>
                  <w:t>부록</w:t>
                </w:r>
                <w:r w:rsidR="00154502" w:rsidRPr="001F5789">
                  <w:rPr>
                    <w:rStyle w:val="Hyperlink"/>
                    <w:rFonts w:eastAsia="Gulim" w:cstheme="majorHAnsi"/>
                    <w:i/>
                    <w:lang w:eastAsia="ko-KR"/>
                  </w:rPr>
                  <w:t xml:space="preserve"> 1</w:t>
                </w:r>
              </w:hyperlink>
            </w:hyperlink>
            <w:r w:rsidRPr="001F5789">
              <w:rPr>
                <w:rFonts w:ascii="Arial Narrow" w:eastAsia="Gulim" w:hAnsi="Arial Narrow" w:cstheme="majorHAnsi"/>
                <w:i/>
                <w:lang w:eastAsia="ko-KR"/>
              </w:rPr>
              <w:t xml:space="preserve"> </w:t>
            </w:r>
            <w:r w:rsidRPr="001F5789">
              <w:rPr>
                <w:rFonts w:ascii="Arial Narrow" w:eastAsia="Gulim" w:hAnsi="Arial Narrow" w:cstheme="majorHAnsi"/>
                <w:i/>
                <w:lang w:eastAsia="ko-KR"/>
              </w:rPr>
              <w:t>참조</w:t>
            </w:r>
            <w:r w:rsidRPr="001F5789">
              <w:rPr>
                <w:rFonts w:ascii="Arial Narrow" w:eastAsia="Gulim" w:hAnsi="Arial Narrow" w:cstheme="majorHAnsi"/>
                <w:i/>
                <w:lang w:eastAsia="ko-KR"/>
              </w:rPr>
              <w:t>)</w:t>
            </w:r>
          </w:p>
        </w:tc>
        <w:tc>
          <w:tcPr>
            <w:tcW w:w="5510" w:type="dxa"/>
            <w:shd w:val="clear" w:color="auto" w:fill="auto"/>
          </w:tcPr>
          <w:p w14:paraId="27A7A812" w14:textId="77777777" w:rsidR="00573633" w:rsidRPr="00E43BFB" w:rsidRDefault="00573633" w:rsidP="00A748AB">
            <w:pPr>
              <w:pStyle w:val="PURBody"/>
              <w:spacing w:after="0"/>
              <w:rPr>
                <w:rFonts w:asciiTheme="majorHAnsi" w:eastAsia="Gulim" w:hAnsiTheme="majorHAnsi" w:cstheme="majorHAnsi"/>
                <w:color w:val="404040"/>
                <w:lang w:eastAsia="ko-KR"/>
              </w:rPr>
            </w:pPr>
          </w:p>
        </w:tc>
      </w:tr>
    </w:tbl>
    <w:p w14:paraId="2FDBCF34" w14:textId="77777777" w:rsidR="00EA48AA" w:rsidRPr="00E43BFB" w:rsidRDefault="00EA48AA" w:rsidP="00A748AB">
      <w:pPr>
        <w:pStyle w:val="PURBlueBGHeader"/>
        <w:pBdr>
          <w:top w:val="none" w:sz="0" w:space="0" w:color="auto"/>
          <w:left w:val="none" w:sz="0" w:space="0" w:color="auto"/>
          <w:bottom w:val="none" w:sz="0" w:space="0" w:color="auto"/>
          <w:right w:val="none" w:sz="0" w:space="0" w:color="auto"/>
        </w:pBdr>
        <w:rPr>
          <w:rFonts w:asciiTheme="majorHAnsi" w:eastAsia="Gulim" w:hAnsiTheme="majorHAnsi" w:cstheme="majorHAnsi"/>
          <w:lang w:eastAsia="ko-KR"/>
        </w:rPr>
      </w:pP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w:t>
      </w:r>
    </w:p>
    <w:p w14:paraId="7AAA4494" w14:textId="77777777" w:rsidR="0061320A" w:rsidRPr="00E43BFB" w:rsidRDefault="0061320A" w:rsidP="0061320A">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하위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에디션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p>
    <w:p w14:paraId="2E3D4F3E" w14:textId="4F892680" w:rsidR="0061320A" w:rsidRPr="00E43BFB" w:rsidRDefault="0061320A" w:rsidP="0061320A">
      <w:pPr>
        <w:pStyle w:val="Heading2"/>
        <w:widowControl w:val="0"/>
        <w:pBdr>
          <w:bottom w:val="none" w:sz="0" w:space="0" w:color="auto"/>
        </w:pBdr>
        <w:tabs>
          <w:tab w:val="left" w:pos="720"/>
        </w:tabs>
        <w:ind w:left="270"/>
        <w:rPr>
          <w:rFonts w:asciiTheme="majorHAnsi" w:eastAsia="Gulim" w:hAnsiTheme="majorHAnsi" w:cstheme="majorHAnsi"/>
          <w:lang w:eastAsia="ko-KR"/>
        </w:rPr>
      </w:pPr>
      <w:r w:rsidRPr="00E43BFB">
        <w:rPr>
          <w:rFonts w:asciiTheme="majorHAnsi" w:eastAsia="Gulim" w:hAnsiTheme="majorHAnsi" w:cstheme="majorHAnsi"/>
          <w:b w:val="0"/>
          <w:caps w:val="0"/>
          <w:color w:val="404040" w:themeColor="text1" w:themeTint="BF"/>
          <w:sz w:val="18"/>
          <w:lang w:eastAsia="ko-KR"/>
        </w:rPr>
        <w:t>허용되는</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인스턴스</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대신</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소프트웨어의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이전</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버전이나</w:t>
      </w:r>
      <w:r w:rsidRPr="00E43BFB">
        <w:rPr>
          <w:rFonts w:asciiTheme="majorHAnsi" w:eastAsia="Gulim" w:hAnsiTheme="majorHAnsi" w:cstheme="majorHAnsi"/>
          <w:b w:val="0"/>
          <w:caps w:val="0"/>
          <w:color w:val="404040" w:themeColor="text1" w:themeTint="BF"/>
          <w:sz w:val="18"/>
          <w:lang w:eastAsia="ko-KR"/>
        </w:rPr>
        <w:t xml:space="preserve"> 2012</w:t>
      </w:r>
      <w:r w:rsidRPr="00E43BFB">
        <w:rPr>
          <w:rFonts w:asciiTheme="majorHAnsi" w:eastAsia="Gulim" w:hAnsiTheme="majorHAnsi" w:cstheme="majorHAnsi"/>
          <w:b w:val="0"/>
          <w:caps w:val="0"/>
          <w:color w:val="404040" w:themeColor="text1" w:themeTint="BF"/>
          <w:sz w:val="18"/>
          <w:lang w:eastAsia="ko-KR"/>
        </w:rPr>
        <w:t>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인스턴스를</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작성</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저장</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및</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사용할</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있습니다</w:t>
      </w:r>
      <w:r w:rsidRPr="00E43BFB">
        <w:rPr>
          <w:rFonts w:asciiTheme="majorHAnsi" w:eastAsia="Gulim" w:hAnsiTheme="majorHAnsi" w:cstheme="majorHAnsi"/>
          <w:b w:val="0"/>
          <w:caps w:val="0"/>
          <w:color w:val="404040" w:themeColor="text1" w:themeTint="BF"/>
          <w:sz w:val="18"/>
          <w:lang w:eastAsia="ko-KR"/>
        </w:rPr>
        <w:t xml:space="preserve">. SQL Server Standard, Workgroup </w:t>
      </w:r>
      <w:r w:rsidRPr="00E43BFB">
        <w:rPr>
          <w:rFonts w:asciiTheme="majorHAnsi" w:eastAsia="Gulim" w:hAnsiTheme="majorHAnsi" w:cstheme="majorHAnsi"/>
          <w:b w:val="0"/>
          <w:caps w:val="0"/>
          <w:color w:val="404040" w:themeColor="text1" w:themeTint="BF"/>
          <w:sz w:val="18"/>
          <w:lang w:eastAsia="ko-KR"/>
        </w:rPr>
        <w:t>또는</w:t>
      </w:r>
      <w:r w:rsidRPr="00E43BFB">
        <w:rPr>
          <w:rFonts w:asciiTheme="majorHAnsi" w:eastAsia="Gulim" w:hAnsiTheme="majorHAnsi" w:cstheme="majorHAnsi"/>
          <w:b w:val="0"/>
          <w:caps w:val="0"/>
          <w:color w:val="404040" w:themeColor="text1" w:themeTint="BF"/>
          <w:sz w:val="18"/>
          <w:lang w:eastAsia="ko-KR"/>
        </w:rPr>
        <w:t xml:space="preserve"> Small Business</w:t>
      </w:r>
    </w:p>
    <w:p w14:paraId="4D4F3F47" w14:textId="77777777" w:rsidR="00EA48AA" w:rsidRPr="00E43BFB" w:rsidRDefault="00EA48AA" w:rsidP="00A748AB">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장애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p>
    <w:p w14:paraId="743B7469" w14:textId="5A44C020" w:rsidR="00EA48AA" w:rsidRPr="00E43BFB" w:rsidRDefault="00EA48AA" w:rsidP="007F33D0">
      <w:pPr>
        <w:pStyle w:val="Heading2"/>
        <w:widowControl w:val="0"/>
        <w:pBdr>
          <w:bottom w:val="none" w:sz="0" w:space="0" w:color="auto"/>
        </w:pBdr>
        <w:tabs>
          <w:tab w:val="left" w:pos="720"/>
        </w:tabs>
        <w:ind w:left="270"/>
        <w:rPr>
          <w:rFonts w:asciiTheme="majorHAnsi" w:eastAsia="Gulim" w:hAnsiTheme="majorHAnsi" w:cstheme="majorHAnsi"/>
          <w:lang w:eastAsia="ko-KR"/>
        </w:rPr>
      </w:pPr>
      <w:bookmarkStart w:id="375" w:name="_Toc346894346"/>
      <w:r w:rsidRPr="00E43BFB">
        <w:rPr>
          <w:rFonts w:asciiTheme="majorHAnsi" w:eastAsia="Gulim" w:hAnsiTheme="majorHAnsi" w:cstheme="majorHAnsi"/>
          <w:b w:val="0"/>
          <w:caps w:val="0"/>
          <w:color w:val="404040" w:themeColor="text1" w:themeTint="BF"/>
          <w:sz w:val="18"/>
          <w:lang w:eastAsia="ko-KR"/>
        </w:rPr>
        <w:t>서버</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소프트웨어</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인스턴스를</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실행하는</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모든</w:t>
      </w:r>
      <w:r w:rsidRPr="00E43BFB">
        <w:rPr>
          <w:rFonts w:asciiTheme="majorHAnsi" w:eastAsia="Gulim" w:hAnsiTheme="majorHAnsi" w:cstheme="majorHAnsi"/>
          <w:b w:val="0"/>
          <w:caps w:val="0"/>
          <w:color w:val="404040" w:themeColor="text1" w:themeTint="BF"/>
          <w:sz w:val="18"/>
          <w:lang w:eastAsia="ko-KR"/>
        </w:rPr>
        <w:t xml:space="preserve"> OSE</w:t>
      </w:r>
      <w:r w:rsidRPr="00E43BFB">
        <w:rPr>
          <w:rFonts w:asciiTheme="majorHAnsi" w:eastAsia="Gulim" w:hAnsiTheme="majorHAnsi" w:cstheme="majorHAnsi"/>
          <w:b w:val="0"/>
          <w:caps w:val="0"/>
          <w:color w:val="404040" w:themeColor="text1" w:themeTint="BF"/>
          <w:sz w:val="18"/>
          <w:lang w:eastAsia="ko-KR"/>
        </w:rPr>
        <w:t>를</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지원하기</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위한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목적으로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동일한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수만큼의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수동</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장애</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조치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인스턴스를</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장애</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조치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이벤트가</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예상되는</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별도의</w:t>
      </w:r>
      <w:r w:rsidRPr="00E43BFB">
        <w:rPr>
          <w:rFonts w:asciiTheme="majorHAnsi" w:eastAsia="Gulim" w:hAnsiTheme="majorHAnsi" w:cstheme="majorHAnsi"/>
          <w:b w:val="0"/>
          <w:caps w:val="0"/>
          <w:color w:val="404040" w:themeColor="text1" w:themeTint="BF"/>
          <w:sz w:val="18"/>
          <w:lang w:eastAsia="ko-KR"/>
        </w:rPr>
        <w:t xml:space="preserve"> OSE</w:t>
      </w:r>
      <w:r w:rsidRPr="00E43BFB">
        <w:rPr>
          <w:rFonts w:asciiTheme="majorHAnsi" w:eastAsia="Gulim" w:hAnsiTheme="majorHAnsi" w:cstheme="majorHAnsi"/>
          <w:b w:val="0"/>
          <w:caps w:val="0"/>
          <w:color w:val="404040" w:themeColor="text1" w:themeTint="BF"/>
          <w:sz w:val="18"/>
          <w:lang w:eastAsia="ko-KR"/>
        </w:rPr>
        <w:t>에서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실행할</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있습니다</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이러한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수동</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장애</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조치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인스턴스는</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라이선스가</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허여된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서버</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이외의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다른</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서버에서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실행되어야</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합니다</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그러나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위의</w:t>
      </w:r>
      <w:r w:rsidRPr="00E43BFB">
        <w:rPr>
          <w:rFonts w:asciiTheme="majorHAnsi" w:eastAsia="Gulim" w:hAnsiTheme="majorHAnsi" w:cstheme="majorHAnsi"/>
          <w:b w:val="0"/>
          <w:caps w:val="0"/>
          <w:color w:val="404040" w:themeColor="text1" w:themeTint="BF"/>
          <w:sz w:val="18"/>
          <w:lang w:eastAsia="ko-KR"/>
        </w:rPr>
        <w:t xml:space="preserve"> </w:t>
      </w:r>
      <w:r w:rsidR="007F33D0" w:rsidRPr="007F33D0">
        <w:rPr>
          <w:rFonts w:ascii="Gulim" w:eastAsia="Gulim" w:hAnsi="Gulim" w:cstheme="majorHAnsi"/>
          <w:b w:val="0"/>
          <w:caps w:val="0"/>
          <w:color w:val="404040" w:themeColor="text1" w:themeTint="BF"/>
          <w:sz w:val="18"/>
          <w:lang w:eastAsia="ko-KR"/>
        </w:rPr>
        <w:t>"</w:t>
      </w:r>
      <w:r w:rsidRPr="00E43BFB">
        <w:rPr>
          <w:rFonts w:asciiTheme="majorHAnsi" w:eastAsia="Gulim" w:hAnsiTheme="majorHAnsi" w:cstheme="majorHAnsi"/>
          <w:b w:val="0"/>
          <w:caps w:val="0"/>
          <w:color w:val="404040" w:themeColor="text1" w:themeTint="BF"/>
          <w:sz w:val="18"/>
          <w:lang w:eastAsia="ko-KR"/>
        </w:rPr>
        <w:t>서버의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실제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코어</w:t>
      </w:r>
      <w:r w:rsidR="007F33D0" w:rsidRPr="007F33D0">
        <w:rPr>
          <w:rFonts w:ascii="Gulim" w:eastAsia="Gulim" w:hAnsi="Gulim" w:cstheme="majorHAnsi"/>
          <w:b w:val="0"/>
          <w:caps w:val="0"/>
          <w:color w:val="404040" w:themeColor="text1" w:themeTint="BF"/>
          <w:sz w:val="18"/>
          <w:lang w:eastAsia="ko-KR"/>
        </w:rPr>
        <w:t>"</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섹션에</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따라</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서버</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소프트웨어</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라이선스를</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허여했으며</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수동</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장애</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조치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인스턴스를</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실행하는</w:t>
      </w:r>
      <w:r w:rsidRPr="00E43BFB">
        <w:rPr>
          <w:rFonts w:asciiTheme="majorHAnsi" w:eastAsia="Gulim" w:hAnsiTheme="majorHAnsi" w:cstheme="majorHAnsi"/>
          <w:b w:val="0"/>
          <w:caps w:val="0"/>
          <w:color w:val="404040" w:themeColor="text1" w:themeTint="BF"/>
          <w:sz w:val="18"/>
          <w:lang w:eastAsia="ko-KR"/>
        </w:rPr>
        <w:t xml:space="preserve"> OSE</w:t>
      </w:r>
      <w:r w:rsidRPr="00E43BFB">
        <w:rPr>
          <w:rFonts w:asciiTheme="majorHAnsi" w:eastAsia="Gulim" w:hAnsiTheme="majorHAnsi" w:cstheme="majorHAnsi"/>
          <w:b w:val="0"/>
          <w:caps w:val="0"/>
          <w:color w:val="404040" w:themeColor="text1" w:themeTint="BF"/>
          <w:sz w:val="18"/>
          <w:lang w:eastAsia="ko-KR"/>
        </w:rPr>
        <w:t>가</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별도의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서버에</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있는</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경우</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해당</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서버의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실제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코어</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수는</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라이선스가</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허여된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서버의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실제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코어</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수를</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초과할</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없으며</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해당</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서버의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실제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프로세서에</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대한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코어</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인수는</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라이선스가</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허여된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서버의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실제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프로세서에</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대한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코어</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인수와</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같거나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그보다</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낮아야</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합니다</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위의</w:t>
      </w:r>
      <w:r w:rsidRPr="00E43BFB">
        <w:rPr>
          <w:rFonts w:asciiTheme="majorHAnsi" w:eastAsia="Gulim" w:hAnsiTheme="majorHAnsi" w:cstheme="majorHAnsi"/>
          <w:b w:val="0"/>
          <w:caps w:val="0"/>
          <w:color w:val="404040" w:themeColor="text1" w:themeTint="BF"/>
          <w:sz w:val="18"/>
          <w:lang w:eastAsia="ko-KR"/>
        </w:rPr>
        <w:t xml:space="preserve"> </w:t>
      </w:r>
      <w:r w:rsidR="007F33D0" w:rsidRPr="007F33D0">
        <w:rPr>
          <w:rFonts w:ascii="Gulim" w:eastAsia="Gulim" w:hAnsi="Gulim" w:cstheme="majorHAnsi"/>
          <w:b w:val="0"/>
          <w:caps w:val="0"/>
          <w:color w:val="404040" w:themeColor="text1" w:themeTint="BF"/>
          <w:sz w:val="18"/>
          <w:lang w:eastAsia="ko-KR"/>
        </w:rPr>
        <w:t>"</w:t>
      </w:r>
      <w:r w:rsidRPr="00E43BFB">
        <w:rPr>
          <w:rFonts w:asciiTheme="majorHAnsi" w:eastAsia="Gulim" w:hAnsiTheme="majorHAnsi" w:cstheme="majorHAnsi"/>
          <w:b w:val="0"/>
          <w:caps w:val="0"/>
          <w:color w:val="404040" w:themeColor="text1" w:themeTint="BF"/>
          <w:sz w:val="18"/>
          <w:lang w:eastAsia="ko-KR"/>
        </w:rPr>
        <w:t>개별</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가상</w:t>
      </w:r>
      <w:r w:rsidRPr="00E43BFB">
        <w:rPr>
          <w:rFonts w:asciiTheme="majorHAnsi" w:eastAsia="Gulim" w:hAnsiTheme="majorHAnsi" w:cstheme="majorHAnsi"/>
          <w:b w:val="0"/>
          <w:caps w:val="0"/>
          <w:color w:val="404040" w:themeColor="text1" w:themeTint="BF"/>
          <w:sz w:val="18"/>
          <w:lang w:eastAsia="ko-KR"/>
        </w:rPr>
        <w:t xml:space="preserve"> OSE</w:t>
      </w:r>
      <w:r w:rsidR="007F33D0" w:rsidRPr="007F33D0">
        <w:rPr>
          <w:rFonts w:ascii="Gulim" w:eastAsia="Gulim" w:hAnsi="Gulim" w:cstheme="majorHAnsi"/>
          <w:b w:val="0"/>
          <w:caps w:val="0"/>
          <w:color w:val="404040" w:themeColor="text1" w:themeTint="BF"/>
          <w:sz w:val="18"/>
          <w:lang w:eastAsia="ko-KR"/>
        </w:rPr>
        <w:t>"</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섹션에</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따라</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서버</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소프트웨어</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라이선스를</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허여한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경우</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별도의</w:t>
      </w:r>
      <w:r w:rsidRPr="00E43BFB">
        <w:rPr>
          <w:rFonts w:asciiTheme="majorHAnsi" w:eastAsia="Gulim" w:hAnsiTheme="majorHAnsi" w:cstheme="majorHAnsi"/>
          <w:b w:val="0"/>
          <w:caps w:val="0"/>
          <w:color w:val="404040" w:themeColor="text1" w:themeTint="BF"/>
          <w:sz w:val="18"/>
          <w:lang w:eastAsia="ko-KR"/>
        </w:rPr>
        <w:t xml:space="preserve"> OSE</w:t>
      </w:r>
      <w:r w:rsidRPr="00E43BFB">
        <w:rPr>
          <w:rFonts w:asciiTheme="majorHAnsi" w:eastAsia="Gulim" w:hAnsiTheme="majorHAnsi" w:cstheme="majorHAnsi"/>
          <w:b w:val="0"/>
          <w:caps w:val="0"/>
          <w:color w:val="404040" w:themeColor="text1" w:themeTint="BF"/>
          <w:sz w:val="18"/>
          <w:lang w:eastAsia="ko-KR"/>
        </w:rPr>
        <w:t>에서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사용되는</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하드웨어</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스레드의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수는</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활성</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인스턴스가</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실행되는</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해당</w:t>
      </w:r>
      <w:r w:rsidRPr="00E43BFB">
        <w:rPr>
          <w:rFonts w:asciiTheme="majorHAnsi" w:eastAsia="Gulim" w:hAnsiTheme="majorHAnsi" w:cstheme="majorHAnsi"/>
          <w:b w:val="0"/>
          <w:caps w:val="0"/>
          <w:color w:val="404040" w:themeColor="text1" w:themeTint="BF"/>
          <w:sz w:val="18"/>
          <w:lang w:eastAsia="ko-KR"/>
        </w:rPr>
        <w:t xml:space="preserve"> OSE</w:t>
      </w:r>
      <w:r w:rsidRPr="00E43BFB">
        <w:rPr>
          <w:rFonts w:asciiTheme="majorHAnsi" w:eastAsia="Gulim" w:hAnsiTheme="majorHAnsi" w:cstheme="majorHAnsi"/>
          <w:b w:val="0"/>
          <w:caps w:val="0"/>
          <w:color w:val="404040" w:themeColor="text1" w:themeTint="BF"/>
          <w:sz w:val="18"/>
          <w:lang w:eastAsia="ko-KR"/>
        </w:rPr>
        <w:t>에서</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사용되는</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하드웨어</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스레드의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수를</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초과할</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없습니다</w:t>
      </w:r>
      <w:r w:rsidRPr="00E43BFB">
        <w:rPr>
          <w:rFonts w:asciiTheme="majorHAnsi" w:eastAsia="Gulim" w:hAnsiTheme="majorHAnsi" w:cstheme="majorHAnsi"/>
          <w:b w:val="0"/>
          <w:caps w:val="0"/>
          <w:color w:val="404040" w:themeColor="text1" w:themeTint="BF"/>
          <w:sz w:val="18"/>
          <w:lang w:eastAsia="ko-KR"/>
        </w:rPr>
        <w:t>.</w:t>
      </w:r>
      <w:bookmarkEnd w:id="375"/>
      <w:r w:rsidRPr="00E43BFB">
        <w:rPr>
          <w:rFonts w:asciiTheme="majorHAnsi" w:eastAsia="Gulim" w:hAnsiTheme="majorHAnsi" w:cstheme="majorHAnsi"/>
          <w:b w:val="0"/>
          <w:caps w:val="0"/>
          <w:color w:val="404040" w:themeColor="text1" w:themeTint="BF"/>
          <w:sz w:val="18"/>
          <w:lang w:eastAsia="ko-KR"/>
        </w:rPr>
        <w:t xml:space="preserve"> </w:t>
      </w:r>
    </w:p>
    <w:p w14:paraId="10D459C6" w14:textId="77777777" w:rsidR="009E6523" w:rsidRPr="00E43BFB" w:rsidRDefault="009E6523" w:rsidP="00A748AB">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.NET Framework </w:t>
      </w:r>
      <w:r w:rsidRPr="00E43BFB">
        <w:rPr>
          <w:rFonts w:asciiTheme="majorHAnsi" w:eastAsia="Gulim" w:hAnsiTheme="majorHAnsi" w:cstheme="majorHAnsi"/>
          <w:lang w:eastAsia="ko-KR"/>
        </w:rPr>
        <w:t>소프트웨어</w:t>
      </w:r>
    </w:p>
    <w:p w14:paraId="3D84C078" w14:textId="41708718" w:rsidR="009E6523" w:rsidRPr="00E43BFB" w:rsidRDefault="009E6523" w:rsidP="00A748A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제품의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Microsoft .NET Framework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PowerShell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조건에서</w:t>
      </w:r>
      <w:r w:rsidRPr="00E43BFB">
        <w:rPr>
          <w:rFonts w:asciiTheme="majorHAnsi" w:eastAsia="Gulim" w:hAnsiTheme="majorHAnsi" w:cstheme="majorHAnsi"/>
          <w:lang w:eastAsia="ko-KR"/>
        </w:rPr>
        <w:t xml:space="preserve"> .NET Framework, PowerShell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핫픽스</w:t>
      </w:r>
      <w:r w:rsidRPr="00E43BFB">
        <w:rPr>
          <w:rFonts w:asciiTheme="majorHAnsi" w:eastAsia="Gulim" w:hAnsiTheme="majorHAnsi" w:cstheme="majorHAnsi"/>
          <w:lang w:eastAsia="ko-KR"/>
        </w:rPr>
        <w:t xml:space="preserve"> KB975759</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04112EDC" w14:textId="705FEBDD" w:rsidR="00830DCA" w:rsidRPr="00E43BFB" w:rsidRDefault="008156D4" w:rsidP="00404328">
      <w:pPr>
        <w:spacing w:before="240" w:after="240"/>
        <w:jc w:val="right"/>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7A826645" w14:textId="5A5AC8CD" w:rsidR="00EA48AA" w:rsidRPr="00E43BFB" w:rsidRDefault="00EA48AA" w:rsidP="00D6363C">
      <w:pPr>
        <w:pStyle w:val="PURProductName"/>
        <w:rPr>
          <w:rFonts w:asciiTheme="majorHAnsi" w:eastAsia="Gulim" w:hAnsiTheme="majorHAnsi" w:cstheme="majorHAnsi"/>
          <w:lang w:eastAsia="ko-KR"/>
        </w:rPr>
      </w:pPr>
      <w:bookmarkStart w:id="376" w:name="_Toc346536854"/>
      <w:bookmarkStart w:id="377" w:name="_Toc339280318"/>
      <w:bookmarkStart w:id="378" w:name="_Toc363552792"/>
      <w:bookmarkStart w:id="379" w:name="_Toc363552856"/>
      <w:bookmarkStart w:id="380" w:name="_Toc378682196"/>
      <w:bookmarkStart w:id="381" w:name="_Toc378682257"/>
      <w:bookmarkStart w:id="382" w:name="_Toc371268269"/>
      <w:bookmarkStart w:id="383" w:name="_Toc371268335"/>
      <w:bookmarkStart w:id="384" w:name="_Toc379278473"/>
      <w:bookmarkStart w:id="385" w:name="_Toc379278536"/>
      <w:bookmarkStart w:id="386" w:name="_Toc388539027"/>
      <w:bookmarkStart w:id="387" w:name="_Toc388544238"/>
      <w:r w:rsidRPr="00E43BFB">
        <w:rPr>
          <w:rFonts w:asciiTheme="majorHAnsi" w:eastAsia="Gulim" w:hAnsiTheme="majorHAnsi" w:cstheme="majorHAnsi"/>
          <w:lang w:eastAsia="ko-KR"/>
        </w:rPr>
        <w:lastRenderedPageBreak/>
        <w:t>SQL Server 2014 Web</w:t>
      </w:r>
      <w:bookmarkEnd w:id="376"/>
      <w:bookmarkEnd w:id="377"/>
      <w:bookmarkEnd w:id="378"/>
      <w:bookmarkEnd w:id="379"/>
      <w:bookmarkEnd w:id="380"/>
      <w:bookmarkEnd w:id="381"/>
      <w:bookmarkEnd w:id="382"/>
      <w:bookmarkEnd w:id="383"/>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w:t>
      </w:r>
      <w:bookmarkEnd w:id="384"/>
      <w:bookmarkEnd w:id="385"/>
      <w:bookmarkEnd w:id="386"/>
      <w:bookmarkEnd w:id="387"/>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 xml:space="preserve">XE "SQL Server 2014 Web </w:instrText>
      </w:r>
      <w:r w:rsidRPr="00E43BFB">
        <w:rPr>
          <w:rFonts w:asciiTheme="majorHAnsi" w:eastAsia="Gulim" w:hAnsiTheme="majorHAnsi" w:cstheme="majorHAnsi"/>
          <w:lang w:eastAsia="ko-KR"/>
        </w:rPr>
        <w:instrText>코어</w:instrText>
      </w:r>
      <w:r w:rsidRPr="00E43BFB">
        <w:rPr>
          <w:rFonts w:asciiTheme="majorHAnsi" w:eastAsia="Gulim" w:hAnsiTheme="majorHAnsi" w:cstheme="majorHAnsi"/>
          <w:lang w:eastAsia="ko-KR"/>
        </w:rPr>
        <w:instrText>"</w:instrText>
      </w:r>
      <w:r w:rsidRPr="00E43BFB">
        <w:rPr>
          <w:rFonts w:asciiTheme="majorHAnsi" w:eastAsia="Gulim" w:hAnsiTheme="majorHAnsi" w:cstheme="majorHAnsi"/>
        </w:rPr>
        <w:fldChar w:fldCharType="end"/>
      </w:r>
    </w:p>
    <w:p w14:paraId="779A6651" w14:textId="77777777" w:rsidR="00EA48AA" w:rsidRPr="00E43BFB" w:rsidRDefault="00EA48AA" w:rsidP="00EA48AA">
      <w:pPr>
        <w:spacing w:line="240" w:lineRule="exact"/>
        <w:rPr>
          <w:rFonts w:asciiTheme="majorHAnsi" w:eastAsia="Gulim" w:hAnsiTheme="majorHAnsi" w:cstheme="majorHAnsi"/>
          <w:lang w:eastAsia="ko-KR"/>
        </w:rPr>
      </w:pPr>
      <w:r w:rsidRPr="00E43BFB">
        <w:rPr>
          <w:rFonts w:asciiTheme="majorHAnsi" w:eastAsia="Gulim" w:hAnsiTheme="majorHAnsi" w:cstheme="majorHAnsi"/>
          <w:color w:val="auto"/>
          <w:sz w:val="12"/>
          <w:lang w:eastAsia="ko-KR"/>
        </w:rPr>
        <w:t>본</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제품</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사용</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시</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적용되는</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조건은</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공통</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본</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모델의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일반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및</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다음의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제품별</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조건입니다</w:t>
      </w:r>
      <w:r w:rsidRPr="00E43BFB">
        <w:rPr>
          <w:rFonts w:asciiTheme="majorHAnsi" w:eastAsia="Gulim" w:hAnsiTheme="majorHAnsi" w:cstheme="majorHAnsi"/>
          <w:color w:val="auto"/>
          <w:sz w:val="12"/>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EA48AA" w:rsidRPr="00E43BFB" w14:paraId="1BA3CAA0" w14:textId="77777777" w:rsidTr="00C7210E">
        <w:tc>
          <w:tcPr>
            <w:tcW w:w="2477" w:type="pct"/>
          </w:tcPr>
          <w:p w14:paraId="79541800" w14:textId="12C9E2D7" w:rsidR="00EA48AA" w:rsidRPr="00E43BFB" w:rsidRDefault="00EA48AA" w:rsidP="00C7210E">
            <w:pPr>
              <w:spacing w:after="0"/>
              <w:rPr>
                <w:rFonts w:asciiTheme="majorHAnsi" w:eastAsia="Gulim" w:hAnsiTheme="majorHAnsi" w:cstheme="majorHAnsi"/>
                <w:color w:val="404040" w:themeColor="text1" w:themeTint="BF"/>
                <w:sz w:val="18"/>
                <w:lang w:eastAsia="ko-KR"/>
              </w:rPr>
            </w:pPr>
            <w:r w:rsidRPr="00E43BFB">
              <w:rPr>
                <w:rFonts w:asciiTheme="majorHAnsi" w:eastAsia="Gulim" w:hAnsiTheme="majorHAnsi" w:cstheme="majorHAnsi"/>
                <w:color w:val="404040" w:themeColor="text1" w:themeTint="BF"/>
                <w:sz w:val="18"/>
                <w:lang w:eastAsia="ko-KR"/>
              </w:rPr>
              <w:t>서버</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팜의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라이선스</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이동성</w:t>
            </w:r>
            <w:r w:rsidRPr="00E43BFB">
              <w:rPr>
                <w:rFonts w:asciiTheme="majorHAnsi" w:eastAsia="Gulim" w:hAnsiTheme="majorHAnsi" w:cstheme="majorHAnsi"/>
                <w:color w:val="404040" w:themeColor="text1" w:themeTint="BF"/>
                <w:sz w:val="18"/>
                <w:lang w:eastAsia="ko-KR"/>
              </w:rPr>
              <w:t>:</w:t>
            </w:r>
            <w:r w:rsidRPr="00E43BFB">
              <w:rPr>
                <w:rFonts w:asciiTheme="majorHAnsi" w:eastAsia="Gulim" w:hAnsiTheme="majorHAnsi" w:cstheme="majorHAnsi"/>
                <w:sz w:val="18"/>
                <w:lang w:eastAsia="ko-KR"/>
              </w:rPr>
              <w:t xml:space="preserve"> </w:t>
            </w:r>
            <w:r w:rsidRPr="00E43BFB">
              <w:rPr>
                <w:rFonts w:asciiTheme="majorHAnsi" w:eastAsia="Gulim" w:hAnsiTheme="majorHAnsi" w:cstheme="majorHAnsi"/>
                <w:b/>
                <w:color w:val="404040" w:themeColor="text1" w:themeTint="BF"/>
                <w:sz w:val="18"/>
                <w:lang w:eastAsia="ko-KR"/>
              </w:rPr>
              <w:t>있음</w:t>
            </w:r>
            <w:r w:rsidRPr="00E43BFB">
              <w:rPr>
                <w:rFonts w:asciiTheme="majorHAnsi" w:eastAsia="Gulim" w:hAnsiTheme="majorHAnsi" w:cstheme="majorHAnsi"/>
                <w:i/>
                <w:color w:val="404040" w:themeColor="text1" w:themeTint="BF"/>
                <w:sz w:val="18"/>
                <w:lang w:eastAsia="ko-KR"/>
              </w:rPr>
              <w:t>(</w:t>
            </w:r>
            <w:r w:rsidRPr="00E43BFB">
              <w:rPr>
                <w:rFonts w:asciiTheme="majorHAnsi" w:eastAsia="Gulim" w:hAnsiTheme="majorHAnsi" w:cstheme="majorHAnsi"/>
                <w:i/>
                <w:sz w:val="18"/>
                <w:szCs w:val="18"/>
                <w:lang w:eastAsia="ko-KR"/>
              </w:rPr>
              <w:t xml:space="preserve"> </w:t>
            </w:r>
            <w:hyperlink w:anchor="이동성" w:history="1">
              <w:r w:rsidRPr="00E43BFB">
                <w:rPr>
                  <w:rStyle w:val="Hyperlink"/>
                  <w:rFonts w:asciiTheme="majorHAnsi" w:eastAsia="Gulim" w:hAnsiTheme="majorHAnsi" w:cstheme="majorHAnsi"/>
                  <w:i/>
                  <w:sz w:val="18"/>
                  <w:szCs w:val="18"/>
                  <w:lang w:eastAsia="ko-KR"/>
                </w:rPr>
                <w:t>일반</w:t>
              </w:r>
              <w:r w:rsidRPr="00E43BFB">
                <w:rPr>
                  <w:rStyle w:val="Hyperlink"/>
                  <w:rFonts w:asciiTheme="majorHAnsi" w:eastAsia="Gulim" w:hAnsiTheme="majorHAnsi" w:cstheme="majorHAnsi"/>
                  <w:i/>
                  <w:sz w:val="18"/>
                  <w:szCs w:val="18"/>
                  <w:lang w:eastAsia="ko-KR"/>
                </w:rPr>
                <w:t xml:space="preserve"> </w:t>
              </w:r>
              <w:r w:rsidRPr="00E43BFB">
                <w:rPr>
                  <w:rStyle w:val="Hyperlink"/>
                  <w:rFonts w:asciiTheme="majorHAnsi" w:eastAsia="Gulim" w:hAnsiTheme="majorHAnsi" w:cstheme="majorHAnsi"/>
                  <w:i/>
                  <w:sz w:val="18"/>
                  <w:szCs w:val="18"/>
                  <w:lang w:eastAsia="ko-KR"/>
                </w:rPr>
                <w:t>조항</w:t>
              </w:r>
            </w:hyperlink>
            <w:r w:rsidRPr="00E43BFB">
              <w:rPr>
                <w:rFonts w:asciiTheme="majorHAnsi" w:eastAsia="Gulim" w:hAnsiTheme="majorHAnsi" w:cstheme="majorHAnsi"/>
                <w:i/>
                <w:sz w:val="18"/>
                <w:szCs w:val="18"/>
                <w:lang w:eastAsia="ko-KR"/>
              </w:rPr>
              <w:t xml:space="preserve"> </w:t>
            </w:r>
            <w:r w:rsidRPr="00E43BFB">
              <w:rPr>
                <w:rFonts w:asciiTheme="majorHAnsi" w:eastAsia="Gulim" w:hAnsiTheme="majorHAnsi" w:cstheme="majorHAnsi"/>
                <w:i/>
                <w:sz w:val="18"/>
                <w:szCs w:val="18"/>
                <w:lang w:eastAsia="ko-KR"/>
              </w:rPr>
              <w:t>참조</w:t>
            </w:r>
            <w:r w:rsidRPr="00E43BFB">
              <w:rPr>
                <w:rFonts w:asciiTheme="majorHAnsi" w:eastAsia="Gulim" w:hAnsiTheme="majorHAnsi" w:cstheme="majorHAnsi"/>
                <w:i/>
                <w:sz w:val="18"/>
                <w:szCs w:val="18"/>
                <w:lang w:eastAsia="ko-KR"/>
              </w:rPr>
              <w:t>)</w:t>
            </w:r>
          </w:p>
        </w:tc>
        <w:tc>
          <w:tcPr>
            <w:tcW w:w="2523" w:type="pct"/>
          </w:tcPr>
          <w:p w14:paraId="2A29AB77" w14:textId="538B8B77" w:rsidR="00EA48AA" w:rsidRPr="001F5789" w:rsidRDefault="00EA48AA" w:rsidP="00C7210E">
            <w:pPr>
              <w:spacing w:after="0"/>
              <w:rPr>
                <w:rFonts w:ascii="Arial Narrow" w:eastAsia="Gulim" w:hAnsi="Arial Narrow" w:cstheme="majorHAnsi"/>
                <w:color w:val="404040" w:themeColor="text1" w:themeTint="BF"/>
                <w:sz w:val="18"/>
                <w:lang w:eastAsia="ko-KR"/>
              </w:rPr>
            </w:pPr>
            <w:r w:rsidRPr="001F5789">
              <w:rPr>
                <w:rFonts w:ascii="Arial Narrow" w:eastAsia="Gulim" w:hAnsi="Arial Narrow" w:cstheme="majorHAnsi"/>
                <w:color w:val="404040" w:themeColor="text1" w:themeTint="BF"/>
                <w:sz w:val="18"/>
                <w:lang w:eastAsia="ko-KR"/>
              </w:rPr>
              <w:t>해당</w:t>
            </w:r>
            <w:r w:rsidRPr="001F5789">
              <w:rPr>
                <w:rFonts w:ascii="Arial Narrow" w:eastAsia="Gulim" w:hAnsi="Arial Narrow" w:cstheme="majorHAnsi"/>
                <w:color w:val="404040" w:themeColor="text1" w:themeTint="BF"/>
                <w:sz w:val="18"/>
                <w:lang w:eastAsia="ko-KR"/>
              </w:rPr>
              <w:t xml:space="preserve"> </w:t>
            </w:r>
            <w:r w:rsidRPr="001F5789">
              <w:rPr>
                <w:rFonts w:ascii="Arial Narrow" w:eastAsia="Gulim" w:hAnsi="Arial Narrow" w:cstheme="majorHAnsi"/>
                <w:color w:val="404040" w:themeColor="text1" w:themeTint="BF"/>
                <w:sz w:val="18"/>
                <w:lang w:eastAsia="ko-KR"/>
              </w:rPr>
              <w:t>통지</w:t>
            </w:r>
            <w:r w:rsidRPr="001F5789">
              <w:rPr>
                <w:rFonts w:ascii="Arial Narrow" w:eastAsia="Gulim" w:hAnsi="Arial Narrow" w:cstheme="majorHAnsi"/>
                <w:color w:val="404040" w:themeColor="text1" w:themeTint="BF"/>
                <w:sz w:val="18"/>
                <w:lang w:eastAsia="ko-KR"/>
              </w:rPr>
              <w:t xml:space="preserve"> </w:t>
            </w:r>
            <w:r w:rsidRPr="001F5789">
              <w:rPr>
                <w:rFonts w:ascii="Arial Narrow" w:eastAsia="Gulim" w:hAnsi="Arial Narrow" w:cstheme="majorHAnsi"/>
                <w:color w:val="404040" w:themeColor="text1" w:themeTint="BF"/>
                <w:sz w:val="18"/>
                <w:lang w:eastAsia="ko-KR"/>
              </w:rPr>
              <w:t>참조</w:t>
            </w:r>
            <w:r w:rsidRPr="001F5789">
              <w:rPr>
                <w:rFonts w:ascii="Arial Narrow" w:eastAsia="Gulim" w:hAnsi="Arial Narrow" w:cstheme="majorHAnsi"/>
                <w:color w:val="404040" w:themeColor="text1" w:themeTint="BF"/>
                <w:sz w:val="18"/>
                <w:lang w:eastAsia="ko-KR"/>
              </w:rPr>
              <w:t xml:space="preserve">: </w:t>
            </w:r>
            <w:r w:rsidRPr="001F5789">
              <w:rPr>
                <w:rFonts w:ascii="Arial Narrow" w:eastAsia="Gulim" w:hAnsi="Arial Narrow" w:cstheme="majorHAnsi"/>
                <w:b/>
                <w:color w:val="404040" w:themeColor="text1" w:themeTint="BF"/>
                <w:sz w:val="18"/>
                <w:lang w:eastAsia="ko-KR"/>
              </w:rPr>
              <w:t>자동</w:t>
            </w:r>
            <w:r w:rsidRPr="001F5789">
              <w:rPr>
                <w:rFonts w:ascii="Arial Narrow" w:eastAsia="Gulim" w:hAnsi="Arial Narrow" w:cstheme="majorHAnsi"/>
                <w:b/>
                <w:color w:val="404040" w:themeColor="text1" w:themeTint="BF"/>
                <w:sz w:val="18"/>
                <w:lang w:eastAsia="ko-KR"/>
              </w:rPr>
              <w:t xml:space="preserve"> </w:t>
            </w:r>
            <w:r w:rsidRPr="001F5789">
              <w:rPr>
                <w:rFonts w:ascii="Arial Narrow" w:eastAsia="Gulim" w:hAnsi="Arial Narrow" w:cstheme="majorHAnsi"/>
                <w:b/>
                <w:color w:val="404040" w:themeColor="text1" w:themeTint="BF"/>
                <w:sz w:val="18"/>
                <w:lang w:eastAsia="ko-KR"/>
              </w:rPr>
              <w:t>업데이트</w:t>
            </w:r>
            <w:r w:rsidRPr="001F5789">
              <w:rPr>
                <w:rFonts w:ascii="Arial Narrow" w:eastAsia="Gulim" w:hAnsi="Arial Narrow" w:cstheme="majorHAnsi"/>
                <w:i/>
                <w:color w:val="404040" w:themeColor="text1" w:themeTint="BF"/>
                <w:sz w:val="18"/>
                <w:lang w:eastAsia="ko-KR"/>
              </w:rPr>
              <w:t>(</w:t>
            </w:r>
            <w:hyperlink w:anchor="Appendix2" w:history="1">
              <w:r w:rsidRPr="001F5789">
                <w:rPr>
                  <w:rStyle w:val="Hyperlink"/>
                  <w:rFonts w:ascii="Arial Narrow" w:eastAsia="Gulim" w:hAnsi="Arial Narrow" w:cstheme="majorHAnsi"/>
                  <w:i/>
                  <w:sz w:val="18"/>
                  <w:lang w:eastAsia="ko-KR"/>
                </w:rPr>
                <w:t>부록</w:t>
              </w:r>
              <w:r w:rsidRPr="001F5789">
                <w:rPr>
                  <w:rStyle w:val="Hyperlink"/>
                  <w:rFonts w:ascii="Arial Narrow" w:eastAsia="Gulim" w:hAnsi="Arial Narrow" w:cstheme="majorHAnsi"/>
                  <w:i/>
                  <w:sz w:val="18"/>
                  <w:lang w:eastAsia="ko-KR"/>
                </w:rPr>
                <w:t xml:space="preserve"> 2</w:t>
              </w:r>
            </w:hyperlink>
            <w:r w:rsidRPr="001F5789">
              <w:rPr>
                <w:rFonts w:ascii="Arial Narrow" w:eastAsia="Gulim" w:hAnsi="Arial Narrow" w:cstheme="majorHAnsi"/>
                <w:i/>
                <w:color w:val="404040" w:themeColor="text1" w:themeTint="BF"/>
                <w:sz w:val="18"/>
                <w:lang w:eastAsia="ko-KR"/>
              </w:rPr>
              <w:t xml:space="preserve"> </w:t>
            </w:r>
            <w:r w:rsidRPr="001F5789">
              <w:rPr>
                <w:rFonts w:ascii="Arial Narrow" w:eastAsia="Gulim" w:hAnsi="Arial Narrow" w:cstheme="majorHAnsi"/>
                <w:i/>
                <w:color w:val="404040" w:themeColor="text1" w:themeTint="BF"/>
                <w:sz w:val="18"/>
                <w:lang w:eastAsia="ko-KR"/>
              </w:rPr>
              <w:t>참조</w:t>
            </w:r>
            <w:r w:rsidRPr="001F5789">
              <w:rPr>
                <w:rFonts w:ascii="Arial Narrow" w:eastAsia="Gulim" w:hAnsi="Arial Narrow" w:cstheme="majorHAnsi"/>
                <w:i/>
                <w:color w:val="404040" w:themeColor="text1" w:themeTint="BF"/>
                <w:sz w:val="18"/>
                <w:lang w:eastAsia="ko-KR"/>
              </w:rPr>
              <w:t>)</w:t>
            </w:r>
          </w:p>
        </w:tc>
      </w:tr>
      <w:tr w:rsidR="00EA48AA" w:rsidRPr="00E43BFB" w14:paraId="727DE8B2" w14:textId="77777777" w:rsidTr="00C7210E">
        <w:tc>
          <w:tcPr>
            <w:tcW w:w="2477" w:type="pct"/>
          </w:tcPr>
          <w:p w14:paraId="75A12028" w14:textId="7171CA6E" w:rsidR="00EA48AA" w:rsidRPr="001F5789" w:rsidRDefault="00EA48AA" w:rsidP="00C7210E">
            <w:pPr>
              <w:spacing w:after="0"/>
              <w:rPr>
                <w:rFonts w:ascii="Arial Narrow" w:eastAsia="Gulim" w:hAnsi="Arial Narrow" w:cstheme="majorHAnsi"/>
                <w:color w:val="404040" w:themeColor="text1" w:themeTint="BF"/>
                <w:sz w:val="18"/>
                <w:lang w:eastAsia="ko-KR"/>
              </w:rPr>
            </w:pPr>
            <w:r w:rsidRPr="001F5789">
              <w:rPr>
                <w:rFonts w:ascii="Arial Narrow" w:eastAsia="Gulim" w:hAnsi="Arial Narrow" w:cstheme="majorHAnsi"/>
                <w:color w:val="404040" w:themeColor="text1" w:themeTint="BF"/>
                <w:sz w:val="18"/>
                <w:lang w:eastAsia="ko-KR"/>
              </w:rPr>
              <w:t>클라이언트</w:t>
            </w:r>
            <w:r w:rsidRPr="001F5789">
              <w:rPr>
                <w:rFonts w:ascii="Arial Narrow" w:eastAsia="Gulim" w:hAnsi="Arial Narrow" w:cstheme="majorHAnsi"/>
                <w:color w:val="404040" w:themeColor="text1" w:themeTint="BF"/>
                <w:sz w:val="18"/>
                <w:lang w:eastAsia="ko-KR"/>
              </w:rPr>
              <w:t>/</w:t>
            </w:r>
            <w:r w:rsidRPr="001F5789">
              <w:rPr>
                <w:rFonts w:ascii="Arial Narrow" w:eastAsia="Gulim" w:hAnsi="Arial Narrow" w:cstheme="majorHAnsi"/>
                <w:color w:val="404040" w:themeColor="text1" w:themeTint="BF"/>
                <w:sz w:val="18"/>
                <w:lang w:eastAsia="ko-KR"/>
              </w:rPr>
              <w:t>추가</w:t>
            </w:r>
            <w:r w:rsidRPr="001F5789">
              <w:rPr>
                <w:rFonts w:ascii="Arial Narrow" w:eastAsia="Gulim" w:hAnsi="Arial Narrow" w:cstheme="majorHAnsi"/>
                <w:color w:val="404040" w:themeColor="text1" w:themeTint="BF"/>
                <w:sz w:val="18"/>
                <w:lang w:eastAsia="ko-KR"/>
              </w:rPr>
              <w:t xml:space="preserve"> </w:t>
            </w:r>
            <w:r w:rsidRPr="001F5789">
              <w:rPr>
                <w:rFonts w:ascii="Arial Narrow" w:eastAsia="Gulim" w:hAnsi="Arial Narrow" w:cstheme="majorHAnsi"/>
                <w:color w:val="404040" w:themeColor="text1" w:themeTint="BF"/>
                <w:sz w:val="18"/>
                <w:lang w:eastAsia="ko-KR"/>
              </w:rPr>
              <w:t>소프트웨어</w:t>
            </w:r>
            <w:r w:rsidRPr="001F5789">
              <w:rPr>
                <w:rFonts w:ascii="Arial Narrow" w:eastAsia="Gulim" w:hAnsi="Arial Narrow" w:cstheme="majorHAnsi"/>
                <w:color w:val="404040" w:themeColor="text1" w:themeTint="BF"/>
                <w:sz w:val="18"/>
                <w:lang w:eastAsia="ko-KR"/>
              </w:rPr>
              <w:t xml:space="preserve">: </w:t>
            </w:r>
            <w:r w:rsidRPr="001F5789">
              <w:rPr>
                <w:rFonts w:ascii="Arial Narrow" w:eastAsia="Gulim" w:hAnsi="Arial Narrow" w:cstheme="majorHAnsi"/>
                <w:b/>
                <w:color w:val="404040" w:themeColor="text1" w:themeTint="BF"/>
                <w:sz w:val="18"/>
                <w:lang w:eastAsia="ko-KR"/>
              </w:rPr>
              <w:t>있음</w:t>
            </w:r>
            <w:r w:rsidRPr="001F5789">
              <w:rPr>
                <w:rFonts w:ascii="Arial Narrow" w:eastAsia="Gulim" w:hAnsi="Arial Narrow" w:cstheme="majorHAnsi"/>
                <w:i/>
                <w:color w:val="404040" w:themeColor="text1" w:themeTint="BF"/>
                <w:sz w:val="18"/>
                <w:lang w:eastAsia="ko-KR"/>
              </w:rPr>
              <w:t>(</w:t>
            </w:r>
            <w:hyperlink w:anchor="Appendix1" w:history="1">
              <w:r w:rsidRPr="001F5789">
                <w:rPr>
                  <w:rFonts w:ascii="Arial Narrow" w:eastAsia="Gulim" w:hAnsi="Arial Narrow" w:cstheme="majorHAnsi"/>
                  <w:i/>
                  <w:color w:val="00467F"/>
                  <w:sz w:val="18"/>
                  <w:u w:val="single"/>
                  <w:lang w:eastAsia="ko-KR"/>
                </w:rPr>
                <w:t>부록</w:t>
              </w:r>
              <w:r w:rsidRPr="001F5789">
                <w:rPr>
                  <w:rFonts w:ascii="Arial Narrow" w:eastAsia="Gulim" w:hAnsi="Arial Narrow" w:cstheme="majorHAnsi"/>
                  <w:i/>
                  <w:color w:val="00467F"/>
                  <w:sz w:val="18"/>
                  <w:u w:val="single"/>
                  <w:lang w:eastAsia="ko-KR"/>
                </w:rPr>
                <w:t xml:space="preserve"> 1</w:t>
              </w:r>
            </w:hyperlink>
            <w:r w:rsidRPr="001F5789">
              <w:rPr>
                <w:rFonts w:ascii="Arial Narrow" w:eastAsia="Gulim" w:hAnsi="Arial Narrow" w:cstheme="majorHAnsi"/>
                <w:i/>
                <w:color w:val="404040" w:themeColor="text1" w:themeTint="BF"/>
                <w:sz w:val="18"/>
                <w:lang w:eastAsia="ko-KR"/>
              </w:rPr>
              <w:t xml:space="preserve"> </w:t>
            </w:r>
            <w:r w:rsidRPr="001F5789">
              <w:rPr>
                <w:rFonts w:ascii="Arial Narrow" w:eastAsia="Gulim" w:hAnsi="Arial Narrow" w:cstheme="majorHAnsi"/>
                <w:i/>
                <w:color w:val="404040" w:themeColor="text1" w:themeTint="BF"/>
                <w:sz w:val="18"/>
                <w:lang w:eastAsia="ko-KR"/>
              </w:rPr>
              <w:t>참조</w:t>
            </w:r>
            <w:r w:rsidRPr="001F5789">
              <w:rPr>
                <w:rFonts w:ascii="Arial Narrow" w:eastAsia="Gulim" w:hAnsi="Arial Narrow" w:cstheme="majorHAnsi"/>
                <w:i/>
                <w:color w:val="404040" w:themeColor="text1" w:themeTint="BF"/>
                <w:sz w:val="18"/>
                <w:lang w:eastAsia="ko-KR"/>
              </w:rPr>
              <w:t>)</w:t>
            </w:r>
          </w:p>
        </w:tc>
        <w:tc>
          <w:tcPr>
            <w:tcW w:w="2523" w:type="pct"/>
          </w:tcPr>
          <w:p w14:paraId="415B9C09" w14:textId="77777777" w:rsidR="00EA48AA" w:rsidRPr="00E43BFB" w:rsidRDefault="00EA48AA" w:rsidP="00C7210E">
            <w:pPr>
              <w:spacing w:after="0"/>
              <w:rPr>
                <w:rFonts w:asciiTheme="majorHAnsi" w:eastAsia="Gulim" w:hAnsiTheme="majorHAnsi" w:cstheme="majorHAnsi"/>
                <w:color w:val="404040" w:themeColor="text1" w:themeTint="BF"/>
                <w:sz w:val="18"/>
                <w:lang w:eastAsia="ko-KR"/>
              </w:rPr>
            </w:pPr>
          </w:p>
        </w:tc>
      </w:tr>
    </w:tbl>
    <w:p w14:paraId="6354F64A" w14:textId="77777777" w:rsidR="00EA48AA" w:rsidRPr="00E43BFB" w:rsidRDefault="00EA48AA" w:rsidP="00EA48AA">
      <w:pPr>
        <w:pStyle w:val="PURADDITIONALTERMSHEADERMB"/>
        <w:rPr>
          <w:rFonts w:asciiTheme="majorHAnsi" w:eastAsia="Gulim" w:hAnsiTheme="majorHAnsi" w:cstheme="majorHAnsi"/>
          <w:lang w:eastAsia="ko-KR"/>
        </w:rPr>
      </w:pP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w:t>
      </w:r>
    </w:p>
    <w:p w14:paraId="4D795803" w14:textId="77777777" w:rsidR="00EA48AA" w:rsidRPr="00E43BFB" w:rsidRDefault="00EA48AA" w:rsidP="00EA48AA">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공동</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인터넷</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지원하는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용도로만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사용됩니다</w:t>
      </w:r>
      <w:r w:rsidRPr="00E43BFB">
        <w:rPr>
          <w:rFonts w:asciiTheme="majorHAnsi" w:eastAsia="Gulim" w:hAnsiTheme="majorHAnsi" w:cstheme="majorHAnsi"/>
          <w:lang w:eastAsia="ko-KR"/>
        </w:rPr>
        <w:t>.</w:t>
      </w:r>
    </w:p>
    <w:p w14:paraId="433250D8" w14:textId="7ED9CC40" w:rsidR="00EA48AA" w:rsidRPr="00E43BFB" w:rsidRDefault="00830DCA" w:rsidP="000C1827">
      <w:pPr>
        <w:pStyle w:val="PURBullet-Indented"/>
        <w:rPr>
          <w:rFonts w:asciiTheme="majorHAnsi" w:eastAsia="Gulim" w:hAnsiTheme="majorHAnsi" w:cstheme="majorHAnsi"/>
        </w:rPr>
      </w:pPr>
      <w:r w:rsidRPr="00E43BFB">
        <w:rPr>
          <w:rFonts w:asciiTheme="majorHAnsi" w:eastAsia="Gulim" w:hAnsiTheme="majorHAnsi" w:cstheme="majorHAnsi"/>
        </w:rPr>
        <w:t>웹</w:t>
      </w:r>
      <w:r w:rsidRPr="00E43BFB">
        <w:rPr>
          <w:rFonts w:asciiTheme="majorHAnsi" w:eastAsia="Gulim" w:hAnsiTheme="majorHAnsi" w:cstheme="majorHAnsi"/>
        </w:rPr>
        <w:t xml:space="preserve"> </w:t>
      </w:r>
      <w:r w:rsidRPr="00E43BFB">
        <w:rPr>
          <w:rFonts w:asciiTheme="majorHAnsi" w:eastAsia="Gulim" w:hAnsiTheme="majorHAnsi" w:cstheme="majorHAnsi"/>
        </w:rPr>
        <w:t>페이지</w:t>
      </w:r>
    </w:p>
    <w:p w14:paraId="7C543B91" w14:textId="77777777" w:rsidR="00EA48AA" w:rsidRPr="00E43BFB" w:rsidRDefault="00EA48AA" w:rsidP="000C1827">
      <w:pPr>
        <w:pStyle w:val="PURBullet-Indented"/>
        <w:rPr>
          <w:rFonts w:asciiTheme="majorHAnsi" w:eastAsia="Gulim" w:hAnsiTheme="majorHAnsi" w:cstheme="majorHAnsi"/>
        </w:rPr>
      </w:pPr>
      <w:r w:rsidRPr="00E43BFB">
        <w:rPr>
          <w:rFonts w:asciiTheme="majorHAnsi" w:eastAsia="Gulim" w:hAnsiTheme="majorHAnsi" w:cstheme="majorHAnsi"/>
        </w:rPr>
        <w:t>웹</w:t>
      </w:r>
      <w:r w:rsidRPr="00E43BFB">
        <w:rPr>
          <w:rFonts w:asciiTheme="majorHAnsi" w:eastAsia="Gulim" w:hAnsiTheme="majorHAnsi" w:cstheme="majorHAnsi"/>
        </w:rPr>
        <w:t xml:space="preserve"> </w:t>
      </w:r>
      <w:r w:rsidRPr="00E43BFB">
        <w:rPr>
          <w:rFonts w:asciiTheme="majorHAnsi" w:eastAsia="Gulim" w:hAnsiTheme="majorHAnsi" w:cstheme="majorHAnsi"/>
        </w:rPr>
        <w:t>사이트</w:t>
      </w:r>
    </w:p>
    <w:p w14:paraId="467E265B" w14:textId="77777777" w:rsidR="00EA48AA" w:rsidRPr="00E43BFB" w:rsidRDefault="00EA48AA" w:rsidP="000C1827">
      <w:pPr>
        <w:pStyle w:val="PURBullet-Indented"/>
        <w:rPr>
          <w:rFonts w:asciiTheme="majorHAnsi" w:eastAsia="Gulim" w:hAnsiTheme="majorHAnsi" w:cstheme="majorHAnsi"/>
        </w:rPr>
      </w:pPr>
      <w:r w:rsidRPr="00E43BFB">
        <w:rPr>
          <w:rFonts w:asciiTheme="majorHAnsi" w:eastAsia="Gulim" w:hAnsiTheme="majorHAnsi" w:cstheme="majorHAnsi"/>
        </w:rPr>
        <w:t>웹</w:t>
      </w:r>
      <w:r w:rsidRPr="00E43BFB">
        <w:rPr>
          <w:rFonts w:asciiTheme="majorHAnsi" w:eastAsia="Gulim" w:hAnsiTheme="majorHAnsi" w:cstheme="majorHAnsi"/>
        </w:rPr>
        <w:t xml:space="preserve"> </w:t>
      </w:r>
      <w:r w:rsidRPr="00E43BFB">
        <w:rPr>
          <w:rFonts w:asciiTheme="majorHAnsi" w:eastAsia="Gulim" w:hAnsiTheme="majorHAnsi" w:cstheme="majorHAnsi"/>
        </w:rPr>
        <w:t>응용</w:t>
      </w:r>
      <w:r w:rsidRPr="00E43BFB">
        <w:rPr>
          <w:rFonts w:asciiTheme="majorHAnsi" w:eastAsia="Gulim" w:hAnsiTheme="majorHAnsi" w:cstheme="majorHAnsi"/>
        </w:rPr>
        <w:t xml:space="preserve"> </w:t>
      </w:r>
      <w:r w:rsidRPr="00E43BFB">
        <w:rPr>
          <w:rFonts w:asciiTheme="majorHAnsi" w:eastAsia="Gulim" w:hAnsiTheme="majorHAnsi" w:cstheme="majorHAnsi"/>
        </w:rPr>
        <w:t>프로그램</w:t>
      </w:r>
      <w:r w:rsidRPr="00E43BFB">
        <w:rPr>
          <w:rFonts w:asciiTheme="majorHAnsi" w:eastAsia="Gulim" w:hAnsiTheme="majorHAnsi" w:cstheme="majorHAnsi"/>
        </w:rPr>
        <w:t xml:space="preserve"> </w:t>
      </w:r>
    </w:p>
    <w:p w14:paraId="7092547C" w14:textId="77777777" w:rsidR="00EA48AA" w:rsidRPr="00E43BFB" w:rsidRDefault="00EA48AA" w:rsidP="000C1827">
      <w:pPr>
        <w:pStyle w:val="PURBullet-Indented"/>
        <w:rPr>
          <w:rFonts w:asciiTheme="majorHAnsi" w:eastAsia="Gulim" w:hAnsiTheme="majorHAnsi" w:cstheme="majorHAnsi"/>
        </w:rPr>
      </w:pPr>
      <w:r w:rsidRPr="00E43BFB">
        <w:rPr>
          <w:rFonts w:asciiTheme="majorHAnsi" w:eastAsia="Gulim" w:hAnsiTheme="majorHAnsi" w:cstheme="majorHAnsi"/>
        </w:rPr>
        <w:t>웹</w:t>
      </w:r>
      <w:r w:rsidRPr="00E43BFB">
        <w:rPr>
          <w:rFonts w:asciiTheme="majorHAnsi" w:eastAsia="Gulim" w:hAnsiTheme="majorHAnsi" w:cstheme="majorHAnsi"/>
        </w:rPr>
        <w:t xml:space="preserve"> </w:t>
      </w:r>
      <w:r w:rsidRPr="00E43BFB">
        <w:rPr>
          <w:rFonts w:asciiTheme="majorHAnsi" w:eastAsia="Gulim" w:hAnsiTheme="majorHAnsi" w:cstheme="majorHAnsi"/>
        </w:rPr>
        <w:t>서비스</w:t>
      </w:r>
    </w:p>
    <w:p w14:paraId="38C01AAC" w14:textId="77777777" w:rsidR="00EA48AA" w:rsidRPr="00E43BFB" w:rsidRDefault="00EA48AA" w:rsidP="00EA48AA">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비즈니스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계열</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예</w:t>
      </w:r>
      <w:r w:rsidRPr="00E43BFB">
        <w:rPr>
          <w:rFonts w:asciiTheme="majorHAnsi" w:eastAsia="Gulim" w:hAnsiTheme="majorHAnsi" w:cstheme="majorHAnsi"/>
          <w:lang w:eastAsia="ko-KR"/>
        </w:rPr>
        <w:t xml:space="preserve">: CRM, ERP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지원하는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3CCC1B9D" w14:textId="77777777" w:rsidR="00EA48AA" w:rsidRPr="00E43BFB" w:rsidRDefault="00EA48AA" w:rsidP="00EA48AA">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장애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p>
    <w:p w14:paraId="7D4C3BC9" w14:textId="1F283198" w:rsidR="00EA48AA" w:rsidRPr="00E43BFB" w:rsidRDefault="000942D7"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지원하기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수만큼의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수동</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이벤트가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예상되는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별도의</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수동</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실행되어야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그러나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위의</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서버의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허여했으며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수동</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초과할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없으며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인수와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그보다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낮아야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위의</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개별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스레드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스레드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초과할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709E817B" w14:textId="77777777" w:rsidR="00EA48AA" w:rsidRPr="00E43BFB" w:rsidRDefault="00EA48AA" w:rsidP="00EA48AA">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.NET Framework </w:t>
      </w:r>
      <w:r w:rsidRPr="00E43BFB">
        <w:rPr>
          <w:rFonts w:asciiTheme="majorHAnsi" w:eastAsia="Gulim" w:hAnsiTheme="majorHAnsi" w:cstheme="majorHAnsi"/>
          <w:lang w:eastAsia="ko-KR"/>
        </w:rPr>
        <w:t>소프트웨어</w:t>
      </w:r>
    </w:p>
    <w:p w14:paraId="3396698F" w14:textId="14FB752B" w:rsidR="002C084A" w:rsidRPr="00E43BFB" w:rsidRDefault="00EA48AA" w:rsidP="002C084A">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제품의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Microsoft .NET Framework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PowerShell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조건에서</w:t>
      </w:r>
      <w:r w:rsidRPr="00E43BFB">
        <w:rPr>
          <w:rFonts w:asciiTheme="majorHAnsi" w:eastAsia="Gulim" w:hAnsiTheme="majorHAnsi" w:cstheme="majorHAnsi"/>
          <w:lang w:eastAsia="ko-KR"/>
        </w:rPr>
        <w:t xml:space="preserve"> .NET Framework, PowerShell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핫픽스</w:t>
      </w:r>
      <w:r w:rsidRPr="00E43BFB">
        <w:rPr>
          <w:rFonts w:asciiTheme="majorHAnsi" w:eastAsia="Gulim" w:hAnsiTheme="majorHAnsi" w:cstheme="majorHAnsi"/>
          <w:lang w:eastAsia="ko-KR"/>
        </w:rPr>
        <w:t xml:space="preserve"> KB975759</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76724698" w14:textId="2FCA8822" w:rsidR="000C3222" w:rsidRPr="00E43BFB" w:rsidRDefault="008156D4" w:rsidP="00404328">
      <w:pPr>
        <w:pStyle w:val="PURBreadcrumb"/>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bookmarkEnd w:id="304"/>
    <w:p w14:paraId="744797D7" w14:textId="77777777" w:rsidR="000C3222" w:rsidRPr="00E43BFB" w:rsidRDefault="000C3222" w:rsidP="002C084A">
      <w:pPr>
        <w:pStyle w:val="PURBody-Indented"/>
        <w:jc w:val="right"/>
        <w:rPr>
          <w:rFonts w:asciiTheme="majorHAnsi" w:eastAsia="Gulim" w:hAnsiTheme="majorHAnsi" w:cstheme="majorHAnsi"/>
          <w:lang w:eastAsia="ko-KR"/>
        </w:rPr>
        <w:sectPr w:rsidR="000C3222" w:rsidRPr="00E43BFB" w:rsidSect="00355CD5">
          <w:footerReference w:type="default" r:id="rId149"/>
          <w:type w:val="continuous"/>
          <w:pgSz w:w="12240" w:h="15840" w:code="1"/>
          <w:pgMar w:top="1170" w:right="720" w:bottom="720" w:left="720" w:header="432" w:footer="288" w:gutter="0"/>
          <w:cols w:space="360"/>
          <w:docGrid w:linePitch="360"/>
        </w:sectPr>
      </w:pPr>
    </w:p>
    <w:p w14:paraId="68E2ACAC" w14:textId="77777777" w:rsidR="000C3222" w:rsidRPr="00E43BFB" w:rsidRDefault="00A25EF4" w:rsidP="000C3222">
      <w:pPr>
        <w:pStyle w:val="PURSectionHeading"/>
        <w:spacing w:after="0"/>
        <w:rPr>
          <w:rFonts w:asciiTheme="majorHAnsi" w:eastAsia="Gulim" w:hAnsiTheme="majorHAnsi" w:cstheme="majorHAnsi"/>
          <w:lang w:eastAsia="ko-KR"/>
        </w:rPr>
      </w:pPr>
      <w:bookmarkStart w:id="388" w:name="_Toc346536855"/>
      <w:bookmarkStart w:id="389" w:name="_Toc339280319"/>
      <w:bookmarkStart w:id="390" w:name="_Toc363552793"/>
      <w:bookmarkStart w:id="391" w:name="_Toc378682258"/>
      <w:bookmarkStart w:id="392" w:name="_Toc371268270"/>
      <w:bookmarkStart w:id="393" w:name="_Toc379278474"/>
      <w:bookmarkStart w:id="394" w:name="_Toc388544239"/>
      <w:bookmarkStart w:id="395" w:name="SAL"/>
      <w:r w:rsidRPr="00E43BFB">
        <w:rPr>
          <w:rFonts w:asciiTheme="majorHAnsi" w:eastAsia="Gulim" w:hAnsiTheme="majorHAnsi" w:cstheme="majorHAnsi"/>
          <w:lang w:eastAsia="ko-KR"/>
        </w:rPr>
        <w:lastRenderedPageBreak/>
        <w:t>구독자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(SAL) </w:t>
      </w:r>
      <w:r w:rsidRPr="00E43BFB">
        <w:rPr>
          <w:rFonts w:asciiTheme="majorHAnsi" w:eastAsia="Gulim" w:hAnsiTheme="majorHAnsi" w:cstheme="majorHAnsi"/>
          <w:lang w:eastAsia="ko-KR"/>
        </w:rPr>
        <w:t>모델</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w:t>
      </w:r>
      <w:bookmarkEnd w:id="299"/>
      <w:bookmarkEnd w:id="300"/>
      <w:bookmarkEnd w:id="301"/>
      <w:bookmarkEnd w:id="302"/>
      <w:bookmarkEnd w:id="388"/>
      <w:bookmarkEnd w:id="389"/>
      <w:bookmarkEnd w:id="390"/>
      <w:bookmarkEnd w:id="391"/>
      <w:bookmarkEnd w:id="392"/>
      <w:bookmarkEnd w:id="393"/>
      <w:bookmarkEnd w:id="394"/>
    </w:p>
    <w:p w14:paraId="2D3A2E67" w14:textId="77777777" w:rsidR="000C3222" w:rsidRPr="00E43BFB" w:rsidRDefault="000C3222" w:rsidP="000C3222">
      <w:pPr>
        <w:pStyle w:val="TOC2"/>
        <w:rPr>
          <w:rFonts w:asciiTheme="majorHAnsi" w:eastAsia="Gulim" w:hAnsiTheme="majorHAnsi" w:cstheme="majorHAnsi"/>
          <w:lang w:eastAsia="ko-KR"/>
        </w:rPr>
        <w:sectPr w:rsidR="000C3222" w:rsidRPr="00E43BFB" w:rsidSect="002615BE">
          <w:footerReference w:type="default" r:id="rId150"/>
          <w:pgSz w:w="12240" w:h="15840" w:code="1"/>
          <w:pgMar w:top="1166" w:right="720" w:bottom="720" w:left="720" w:header="432" w:footer="288" w:gutter="0"/>
          <w:cols w:space="360"/>
          <w:docGrid w:linePitch="360"/>
        </w:sectPr>
      </w:pPr>
    </w:p>
    <w:p w14:paraId="3BDDE0D6" w14:textId="77777777" w:rsidR="000422E3" w:rsidRDefault="0006656D">
      <w:pPr>
        <w:pStyle w:val="TOC2"/>
        <w:rPr>
          <w:noProof/>
          <w:color w:val="auto"/>
          <w:sz w:val="22"/>
          <w:lang w:eastAsia="zh-CN"/>
        </w:rPr>
      </w:pPr>
      <w:r w:rsidRPr="00E43BFB">
        <w:rPr>
          <w:rFonts w:asciiTheme="majorHAnsi" w:eastAsia="Gulim" w:hAnsiTheme="majorHAnsi" w:cstheme="majorHAnsi"/>
        </w:rPr>
        <w:lastRenderedPageBreak/>
        <w:fldChar w:fldCharType="begin"/>
      </w:r>
      <w:r w:rsidRPr="00E43BFB">
        <w:rPr>
          <w:rFonts w:asciiTheme="majorHAnsi" w:eastAsia="Gulim" w:hAnsiTheme="majorHAnsi" w:cstheme="majorHAnsi"/>
        </w:rPr>
        <w:instrText xml:space="preserve"> TOC \b SAL \h \z \t "PUR Product Name,2" </w:instrText>
      </w:r>
      <w:r w:rsidRPr="00E43BFB">
        <w:rPr>
          <w:rFonts w:asciiTheme="majorHAnsi" w:eastAsia="Gulim" w:hAnsiTheme="majorHAnsi" w:cstheme="majorHAnsi"/>
        </w:rPr>
        <w:fldChar w:fldCharType="separate"/>
      </w:r>
      <w:hyperlink w:anchor="_Toc388530636" w:history="1">
        <w:r w:rsidR="000422E3" w:rsidRPr="009D621C">
          <w:rPr>
            <w:rStyle w:val="Hyperlink"/>
            <w:rFonts w:asciiTheme="majorHAnsi" w:eastAsia="Gulim" w:hAnsiTheme="majorHAnsi" w:cstheme="majorHAnsi"/>
            <w:noProof/>
            <w:lang w:eastAsia="ko-KR"/>
          </w:rPr>
          <w:t xml:space="preserve">Exchange Server 2013 Standard </w:t>
        </w:r>
        <w:r w:rsidR="000422E3" w:rsidRPr="009D621C">
          <w:rPr>
            <w:rStyle w:val="Hyperlink"/>
            <w:rFonts w:asciiTheme="majorHAnsi" w:eastAsia="Gulim" w:hAnsiTheme="majorHAnsi" w:cstheme="majorHAnsi" w:hint="eastAsia"/>
            <w:noProof/>
            <w:lang w:eastAsia="ko-KR"/>
          </w:rPr>
          <w:t>및</w:t>
        </w:r>
        <w:r w:rsidR="000422E3" w:rsidRPr="009D621C">
          <w:rPr>
            <w:rStyle w:val="Hyperlink"/>
            <w:rFonts w:asciiTheme="majorHAnsi" w:eastAsia="Gulim" w:hAnsiTheme="majorHAnsi" w:cstheme="majorHAnsi"/>
            <w:noProof/>
            <w:lang w:eastAsia="ko-KR"/>
          </w:rPr>
          <w:t xml:space="preserve"> Enterprise</w:t>
        </w:r>
        <w:r w:rsidR="000422E3">
          <w:rPr>
            <w:noProof/>
            <w:webHidden/>
          </w:rPr>
          <w:tab/>
        </w:r>
        <w:r w:rsidR="000422E3">
          <w:rPr>
            <w:noProof/>
            <w:webHidden/>
          </w:rPr>
          <w:fldChar w:fldCharType="begin"/>
        </w:r>
        <w:r w:rsidR="000422E3">
          <w:rPr>
            <w:noProof/>
            <w:webHidden/>
          </w:rPr>
          <w:instrText xml:space="preserve"> PAGEREF _Toc388530636 \h </w:instrText>
        </w:r>
        <w:r w:rsidR="000422E3">
          <w:rPr>
            <w:noProof/>
            <w:webHidden/>
          </w:rPr>
        </w:r>
        <w:r w:rsidR="000422E3">
          <w:rPr>
            <w:noProof/>
            <w:webHidden/>
          </w:rPr>
          <w:fldChar w:fldCharType="separate"/>
        </w:r>
        <w:r w:rsidR="007B0010">
          <w:rPr>
            <w:noProof/>
            <w:webHidden/>
          </w:rPr>
          <w:t>32</w:t>
        </w:r>
        <w:r w:rsidR="000422E3">
          <w:rPr>
            <w:noProof/>
            <w:webHidden/>
          </w:rPr>
          <w:fldChar w:fldCharType="end"/>
        </w:r>
      </w:hyperlink>
    </w:p>
    <w:p w14:paraId="4A07583E" w14:textId="77777777" w:rsidR="000422E3" w:rsidRDefault="008156D4">
      <w:pPr>
        <w:pStyle w:val="TOC2"/>
        <w:rPr>
          <w:noProof/>
          <w:color w:val="auto"/>
          <w:sz w:val="22"/>
          <w:lang w:eastAsia="zh-CN"/>
        </w:rPr>
      </w:pPr>
      <w:hyperlink w:anchor="_Toc388530637" w:history="1">
        <w:r w:rsidR="000422E3" w:rsidRPr="009D621C">
          <w:rPr>
            <w:rStyle w:val="Hyperlink"/>
            <w:rFonts w:asciiTheme="majorHAnsi" w:eastAsia="Gulim" w:hAnsiTheme="majorHAnsi" w:cstheme="majorHAnsi"/>
            <w:noProof/>
            <w:lang w:eastAsia="ko-KR"/>
          </w:rPr>
          <w:t>Forefront Identity Manager 2010 R2</w:t>
        </w:r>
        <w:r w:rsidR="000422E3">
          <w:rPr>
            <w:noProof/>
            <w:webHidden/>
          </w:rPr>
          <w:tab/>
        </w:r>
        <w:r w:rsidR="000422E3">
          <w:rPr>
            <w:noProof/>
            <w:webHidden/>
          </w:rPr>
          <w:fldChar w:fldCharType="begin"/>
        </w:r>
        <w:r w:rsidR="000422E3">
          <w:rPr>
            <w:noProof/>
            <w:webHidden/>
          </w:rPr>
          <w:instrText xml:space="preserve"> PAGEREF _Toc388530637 \h </w:instrText>
        </w:r>
        <w:r w:rsidR="000422E3">
          <w:rPr>
            <w:noProof/>
            <w:webHidden/>
          </w:rPr>
        </w:r>
        <w:r w:rsidR="000422E3">
          <w:rPr>
            <w:noProof/>
            <w:webHidden/>
          </w:rPr>
          <w:fldChar w:fldCharType="separate"/>
        </w:r>
        <w:r w:rsidR="007B0010">
          <w:rPr>
            <w:noProof/>
            <w:webHidden/>
          </w:rPr>
          <w:t>34</w:t>
        </w:r>
        <w:r w:rsidR="000422E3">
          <w:rPr>
            <w:noProof/>
            <w:webHidden/>
          </w:rPr>
          <w:fldChar w:fldCharType="end"/>
        </w:r>
      </w:hyperlink>
    </w:p>
    <w:p w14:paraId="16D12EF3" w14:textId="77777777" w:rsidR="000422E3" w:rsidRDefault="008156D4">
      <w:pPr>
        <w:pStyle w:val="TOC2"/>
        <w:rPr>
          <w:noProof/>
          <w:color w:val="auto"/>
          <w:sz w:val="22"/>
          <w:lang w:eastAsia="zh-CN"/>
        </w:rPr>
      </w:pPr>
      <w:hyperlink w:anchor="_Toc388530638" w:history="1">
        <w:r w:rsidR="000422E3" w:rsidRPr="009D621C">
          <w:rPr>
            <w:rStyle w:val="Hyperlink"/>
            <w:rFonts w:asciiTheme="majorHAnsi" w:eastAsia="Gulim" w:hAnsiTheme="majorHAnsi" w:cstheme="majorHAnsi"/>
            <w:noProof/>
            <w:lang w:eastAsia="ko-KR"/>
          </w:rPr>
          <w:t>Lync Server 2013</w:t>
        </w:r>
        <w:r w:rsidR="000422E3">
          <w:rPr>
            <w:noProof/>
            <w:webHidden/>
          </w:rPr>
          <w:tab/>
        </w:r>
        <w:r w:rsidR="000422E3">
          <w:rPr>
            <w:noProof/>
            <w:webHidden/>
          </w:rPr>
          <w:fldChar w:fldCharType="begin"/>
        </w:r>
        <w:r w:rsidR="000422E3">
          <w:rPr>
            <w:noProof/>
            <w:webHidden/>
          </w:rPr>
          <w:instrText xml:space="preserve"> PAGEREF _Toc388530638 \h </w:instrText>
        </w:r>
        <w:r w:rsidR="000422E3">
          <w:rPr>
            <w:noProof/>
            <w:webHidden/>
          </w:rPr>
        </w:r>
        <w:r w:rsidR="000422E3">
          <w:rPr>
            <w:noProof/>
            <w:webHidden/>
          </w:rPr>
          <w:fldChar w:fldCharType="separate"/>
        </w:r>
        <w:r w:rsidR="007B0010">
          <w:rPr>
            <w:noProof/>
            <w:webHidden/>
          </w:rPr>
          <w:t>35</w:t>
        </w:r>
        <w:r w:rsidR="000422E3">
          <w:rPr>
            <w:noProof/>
            <w:webHidden/>
          </w:rPr>
          <w:fldChar w:fldCharType="end"/>
        </w:r>
      </w:hyperlink>
    </w:p>
    <w:p w14:paraId="7202CD62" w14:textId="77777777" w:rsidR="000422E3" w:rsidRDefault="008156D4">
      <w:pPr>
        <w:pStyle w:val="TOC2"/>
        <w:rPr>
          <w:noProof/>
          <w:color w:val="auto"/>
          <w:sz w:val="22"/>
          <w:lang w:eastAsia="zh-CN"/>
        </w:rPr>
      </w:pPr>
      <w:hyperlink w:anchor="_Toc388530639" w:history="1">
        <w:r w:rsidR="000422E3" w:rsidRPr="009D621C">
          <w:rPr>
            <w:rStyle w:val="Hyperlink"/>
            <w:rFonts w:asciiTheme="majorHAnsi" w:eastAsia="Gulim" w:hAnsiTheme="majorHAnsi" w:cstheme="majorHAnsi"/>
            <w:noProof/>
            <w:lang w:eastAsia="ko-KR"/>
          </w:rPr>
          <w:t>Microsoft Application Virtualization Hosting for Desktops</w:t>
        </w:r>
        <w:r w:rsidR="000422E3">
          <w:rPr>
            <w:noProof/>
            <w:webHidden/>
          </w:rPr>
          <w:tab/>
        </w:r>
        <w:r w:rsidR="000422E3">
          <w:rPr>
            <w:noProof/>
            <w:webHidden/>
          </w:rPr>
          <w:fldChar w:fldCharType="begin"/>
        </w:r>
        <w:r w:rsidR="000422E3">
          <w:rPr>
            <w:noProof/>
            <w:webHidden/>
          </w:rPr>
          <w:instrText xml:space="preserve"> PAGEREF _Toc388530639 \h </w:instrText>
        </w:r>
        <w:r w:rsidR="000422E3">
          <w:rPr>
            <w:noProof/>
            <w:webHidden/>
          </w:rPr>
        </w:r>
        <w:r w:rsidR="000422E3">
          <w:rPr>
            <w:noProof/>
            <w:webHidden/>
          </w:rPr>
          <w:fldChar w:fldCharType="separate"/>
        </w:r>
        <w:r w:rsidR="007B0010">
          <w:rPr>
            <w:noProof/>
            <w:webHidden/>
          </w:rPr>
          <w:t>36</w:t>
        </w:r>
        <w:r w:rsidR="000422E3">
          <w:rPr>
            <w:noProof/>
            <w:webHidden/>
          </w:rPr>
          <w:fldChar w:fldCharType="end"/>
        </w:r>
      </w:hyperlink>
    </w:p>
    <w:p w14:paraId="708E0FC6" w14:textId="77777777" w:rsidR="000422E3" w:rsidRDefault="008156D4">
      <w:pPr>
        <w:pStyle w:val="TOC2"/>
        <w:rPr>
          <w:noProof/>
          <w:color w:val="auto"/>
          <w:sz w:val="22"/>
          <w:lang w:eastAsia="zh-CN"/>
        </w:rPr>
      </w:pPr>
      <w:hyperlink w:anchor="_Toc388530640" w:history="1">
        <w:r w:rsidR="000422E3" w:rsidRPr="009D621C">
          <w:rPr>
            <w:rStyle w:val="Hyperlink"/>
            <w:rFonts w:asciiTheme="majorHAnsi" w:eastAsia="Gulim" w:hAnsiTheme="majorHAnsi" w:cstheme="majorHAnsi"/>
            <w:noProof/>
            <w:lang w:eastAsia="ko-KR"/>
          </w:rPr>
          <w:t>Microsoft Application Virtualization for Remote Desktop Services</w:t>
        </w:r>
        <w:r w:rsidR="000422E3">
          <w:rPr>
            <w:noProof/>
            <w:webHidden/>
          </w:rPr>
          <w:tab/>
        </w:r>
        <w:r w:rsidR="000422E3">
          <w:rPr>
            <w:noProof/>
            <w:webHidden/>
          </w:rPr>
          <w:fldChar w:fldCharType="begin"/>
        </w:r>
        <w:r w:rsidR="000422E3">
          <w:rPr>
            <w:noProof/>
            <w:webHidden/>
          </w:rPr>
          <w:instrText xml:space="preserve"> PAGEREF _Toc388530640 \h </w:instrText>
        </w:r>
        <w:r w:rsidR="000422E3">
          <w:rPr>
            <w:noProof/>
            <w:webHidden/>
          </w:rPr>
        </w:r>
        <w:r w:rsidR="000422E3">
          <w:rPr>
            <w:noProof/>
            <w:webHidden/>
          </w:rPr>
          <w:fldChar w:fldCharType="separate"/>
        </w:r>
        <w:r w:rsidR="007B0010">
          <w:rPr>
            <w:noProof/>
            <w:webHidden/>
          </w:rPr>
          <w:t>37</w:t>
        </w:r>
        <w:r w:rsidR="000422E3">
          <w:rPr>
            <w:noProof/>
            <w:webHidden/>
          </w:rPr>
          <w:fldChar w:fldCharType="end"/>
        </w:r>
      </w:hyperlink>
    </w:p>
    <w:p w14:paraId="150023C8" w14:textId="77777777" w:rsidR="000422E3" w:rsidRDefault="008156D4">
      <w:pPr>
        <w:pStyle w:val="TOC2"/>
        <w:rPr>
          <w:noProof/>
          <w:color w:val="auto"/>
          <w:sz w:val="22"/>
          <w:lang w:eastAsia="zh-CN"/>
        </w:rPr>
      </w:pPr>
      <w:hyperlink w:anchor="_Toc388530641" w:history="1">
        <w:r w:rsidR="000422E3" w:rsidRPr="009D621C">
          <w:rPr>
            <w:rStyle w:val="Hyperlink"/>
            <w:rFonts w:asciiTheme="majorHAnsi" w:eastAsia="Gulim" w:hAnsiTheme="majorHAnsi" w:cstheme="majorHAnsi"/>
            <w:noProof/>
            <w:lang w:eastAsia="ko-KR"/>
          </w:rPr>
          <w:t>Microsoft Dynamics AX 2012 R3</w:t>
        </w:r>
        <w:r w:rsidR="000422E3">
          <w:rPr>
            <w:noProof/>
            <w:webHidden/>
          </w:rPr>
          <w:tab/>
        </w:r>
        <w:r w:rsidR="000422E3">
          <w:rPr>
            <w:noProof/>
            <w:webHidden/>
          </w:rPr>
          <w:fldChar w:fldCharType="begin"/>
        </w:r>
        <w:r w:rsidR="000422E3">
          <w:rPr>
            <w:noProof/>
            <w:webHidden/>
          </w:rPr>
          <w:instrText xml:space="preserve"> PAGEREF _Toc388530641 \h </w:instrText>
        </w:r>
        <w:r w:rsidR="000422E3">
          <w:rPr>
            <w:noProof/>
            <w:webHidden/>
          </w:rPr>
        </w:r>
        <w:r w:rsidR="000422E3">
          <w:rPr>
            <w:noProof/>
            <w:webHidden/>
          </w:rPr>
          <w:fldChar w:fldCharType="separate"/>
        </w:r>
        <w:r w:rsidR="007B0010">
          <w:rPr>
            <w:noProof/>
            <w:webHidden/>
          </w:rPr>
          <w:t>37</w:t>
        </w:r>
        <w:r w:rsidR="000422E3">
          <w:rPr>
            <w:noProof/>
            <w:webHidden/>
          </w:rPr>
          <w:fldChar w:fldCharType="end"/>
        </w:r>
      </w:hyperlink>
    </w:p>
    <w:p w14:paraId="41696515" w14:textId="77777777" w:rsidR="000422E3" w:rsidRDefault="008156D4">
      <w:pPr>
        <w:pStyle w:val="TOC2"/>
        <w:rPr>
          <w:noProof/>
          <w:color w:val="auto"/>
          <w:sz w:val="22"/>
          <w:lang w:eastAsia="zh-CN"/>
        </w:rPr>
      </w:pPr>
      <w:hyperlink w:anchor="_Toc388530642" w:history="1">
        <w:r w:rsidR="000422E3" w:rsidRPr="009D621C">
          <w:rPr>
            <w:rStyle w:val="Hyperlink"/>
            <w:rFonts w:asciiTheme="majorHAnsi" w:eastAsia="Gulim" w:hAnsiTheme="majorHAnsi" w:cstheme="majorHAnsi"/>
            <w:noProof/>
            <w:lang w:eastAsia="ko-KR"/>
          </w:rPr>
          <w:t>Microsoft Dynamics C5 2012</w:t>
        </w:r>
        <w:r w:rsidR="000422E3">
          <w:rPr>
            <w:noProof/>
            <w:webHidden/>
          </w:rPr>
          <w:tab/>
        </w:r>
        <w:r w:rsidR="000422E3">
          <w:rPr>
            <w:noProof/>
            <w:webHidden/>
          </w:rPr>
          <w:fldChar w:fldCharType="begin"/>
        </w:r>
        <w:r w:rsidR="000422E3">
          <w:rPr>
            <w:noProof/>
            <w:webHidden/>
          </w:rPr>
          <w:instrText xml:space="preserve"> PAGEREF _Toc388530642 \h </w:instrText>
        </w:r>
        <w:r w:rsidR="000422E3">
          <w:rPr>
            <w:noProof/>
            <w:webHidden/>
          </w:rPr>
        </w:r>
        <w:r w:rsidR="000422E3">
          <w:rPr>
            <w:noProof/>
            <w:webHidden/>
          </w:rPr>
          <w:fldChar w:fldCharType="separate"/>
        </w:r>
        <w:r w:rsidR="007B0010">
          <w:rPr>
            <w:noProof/>
            <w:webHidden/>
          </w:rPr>
          <w:t>39</w:t>
        </w:r>
        <w:r w:rsidR="000422E3">
          <w:rPr>
            <w:noProof/>
            <w:webHidden/>
          </w:rPr>
          <w:fldChar w:fldCharType="end"/>
        </w:r>
      </w:hyperlink>
    </w:p>
    <w:p w14:paraId="03579DAA" w14:textId="77777777" w:rsidR="000422E3" w:rsidRDefault="008156D4">
      <w:pPr>
        <w:pStyle w:val="TOC2"/>
        <w:rPr>
          <w:noProof/>
          <w:color w:val="auto"/>
          <w:sz w:val="22"/>
          <w:lang w:eastAsia="zh-CN"/>
        </w:rPr>
      </w:pPr>
      <w:hyperlink w:anchor="_Toc388530643" w:history="1">
        <w:r w:rsidR="000422E3" w:rsidRPr="009D621C">
          <w:rPr>
            <w:rStyle w:val="Hyperlink"/>
            <w:rFonts w:asciiTheme="majorHAnsi" w:eastAsia="Gulim" w:hAnsiTheme="majorHAnsi" w:cstheme="majorHAnsi"/>
            <w:noProof/>
            <w:lang w:eastAsia="ko-KR"/>
          </w:rPr>
          <w:t>Microsoft Dynamics CRM 2013 Service Provider</w:t>
        </w:r>
        <w:r w:rsidR="000422E3">
          <w:rPr>
            <w:noProof/>
            <w:webHidden/>
          </w:rPr>
          <w:tab/>
        </w:r>
        <w:r w:rsidR="000422E3">
          <w:rPr>
            <w:noProof/>
            <w:webHidden/>
          </w:rPr>
          <w:fldChar w:fldCharType="begin"/>
        </w:r>
        <w:r w:rsidR="000422E3">
          <w:rPr>
            <w:noProof/>
            <w:webHidden/>
          </w:rPr>
          <w:instrText xml:space="preserve"> PAGEREF _Toc388530643 \h </w:instrText>
        </w:r>
        <w:r w:rsidR="000422E3">
          <w:rPr>
            <w:noProof/>
            <w:webHidden/>
          </w:rPr>
        </w:r>
        <w:r w:rsidR="000422E3">
          <w:rPr>
            <w:noProof/>
            <w:webHidden/>
          </w:rPr>
          <w:fldChar w:fldCharType="separate"/>
        </w:r>
        <w:r w:rsidR="007B0010">
          <w:rPr>
            <w:noProof/>
            <w:webHidden/>
          </w:rPr>
          <w:t>39</w:t>
        </w:r>
        <w:r w:rsidR="000422E3">
          <w:rPr>
            <w:noProof/>
            <w:webHidden/>
          </w:rPr>
          <w:fldChar w:fldCharType="end"/>
        </w:r>
      </w:hyperlink>
    </w:p>
    <w:p w14:paraId="53483DBA" w14:textId="77777777" w:rsidR="000422E3" w:rsidRDefault="008156D4">
      <w:pPr>
        <w:pStyle w:val="TOC2"/>
        <w:rPr>
          <w:noProof/>
          <w:color w:val="auto"/>
          <w:sz w:val="22"/>
          <w:lang w:eastAsia="zh-CN"/>
        </w:rPr>
      </w:pPr>
      <w:hyperlink w:anchor="_Toc388530644" w:history="1">
        <w:r w:rsidR="000422E3" w:rsidRPr="009D621C">
          <w:rPr>
            <w:rStyle w:val="Hyperlink"/>
            <w:rFonts w:asciiTheme="majorHAnsi" w:eastAsia="Gulim" w:hAnsiTheme="majorHAnsi" w:cstheme="majorHAnsi"/>
            <w:noProof/>
          </w:rPr>
          <w:t>Microsoft Dynamics GP 2013</w:t>
        </w:r>
        <w:r w:rsidR="000422E3">
          <w:rPr>
            <w:noProof/>
            <w:webHidden/>
          </w:rPr>
          <w:tab/>
        </w:r>
        <w:r w:rsidR="000422E3">
          <w:rPr>
            <w:noProof/>
            <w:webHidden/>
          </w:rPr>
          <w:fldChar w:fldCharType="begin"/>
        </w:r>
        <w:r w:rsidR="000422E3">
          <w:rPr>
            <w:noProof/>
            <w:webHidden/>
          </w:rPr>
          <w:instrText xml:space="preserve"> PAGEREF _Toc388530644 \h </w:instrText>
        </w:r>
        <w:r w:rsidR="000422E3">
          <w:rPr>
            <w:noProof/>
            <w:webHidden/>
          </w:rPr>
        </w:r>
        <w:r w:rsidR="000422E3">
          <w:rPr>
            <w:noProof/>
            <w:webHidden/>
          </w:rPr>
          <w:fldChar w:fldCharType="separate"/>
        </w:r>
        <w:r w:rsidR="007B0010">
          <w:rPr>
            <w:noProof/>
            <w:webHidden/>
          </w:rPr>
          <w:t>40</w:t>
        </w:r>
        <w:r w:rsidR="000422E3">
          <w:rPr>
            <w:noProof/>
            <w:webHidden/>
          </w:rPr>
          <w:fldChar w:fldCharType="end"/>
        </w:r>
      </w:hyperlink>
    </w:p>
    <w:p w14:paraId="1574E08A" w14:textId="77777777" w:rsidR="000422E3" w:rsidRDefault="008156D4">
      <w:pPr>
        <w:pStyle w:val="TOC2"/>
        <w:rPr>
          <w:noProof/>
          <w:color w:val="auto"/>
          <w:sz w:val="22"/>
          <w:lang w:eastAsia="zh-CN"/>
        </w:rPr>
      </w:pPr>
      <w:hyperlink w:anchor="_Toc388530645" w:history="1">
        <w:r w:rsidR="000422E3" w:rsidRPr="009D621C">
          <w:rPr>
            <w:rStyle w:val="Hyperlink"/>
            <w:rFonts w:asciiTheme="majorHAnsi" w:eastAsia="Gulim" w:hAnsiTheme="majorHAnsi" w:cstheme="majorHAnsi"/>
            <w:noProof/>
            <w:lang w:eastAsia="ko-KR"/>
          </w:rPr>
          <w:t>Microsoft Dynamics NAV 2013 R2</w:t>
        </w:r>
        <w:r w:rsidR="000422E3">
          <w:rPr>
            <w:noProof/>
            <w:webHidden/>
          </w:rPr>
          <w:tab/>
        </w:r>
        <w:r w:rsidR="000422E3">
          <w:rPr>
            <w:noProof/>
            <w:webHidden/>
          </w:rPr>
          <w:fldChar w:fldCharType="begin"/>
        </w:r>
        <w:r w:rsidR="000422E3">
          <w:rPr>
            <w:noProof/>
            <w:webHidden/>
          </w:rPr>
          <w:instrText xml:space="preserve"> PAGEREF _Toc388530645 \h </w:instrText>
        </w:r>
        <w:r w:rsidR="000422E3">
          <w:rPr>
            <w:noProof/>
            <w:webHidden/>
          </w:rPr>
        </w:r>
        <w:r w:rsidR="000422E3">
          <w:rPr>
            <w:noProof/>
            <w:webHidden/>
          </w:rPr>
          <w:fldChar w:fldCharType="separate"/>
        </w:r>
        <w:r w:rsidR="007B0010">
          <w:rPr>
            <w:noProof/>
            <w:webHidden/>
          </w:rPr>
          <w:t>41</w:t>
        </w:r>
        <w:r w:rsidR="000422E3">
          <w:rPr>
            <w:noProof/>
            <w:webHidden/>
          </w:rPr>
          <w:fldChar w:fldCharType="end"/>
        </w:r>
      </w:hyperlink>
    </w:p>
    <w:p w14:paraId="3FD6CB0D" w14:textId="77777777" w:rsidR="000422E3" w:rsidRDefault="008156D4">
      <w:pPr>
        <w:pStyle w:val="TOC2"/>
        <w:rPr>
          <w:noProof/>
          <w:color w:val="auto"/>
          <w:sz w:val="22"/>
          <w:lang w:eastAsia="zh-CN"/>
        </w:rPr>
      </w:pPr>
      <w:hyperlink w:anchor="_Toc388530646" w:history="1">
        <w:r w:rsidR="000422E3" w:rsidRPr="009D621C">
          <w:rPr>
            <w:rStyle w:val="Hyperlink"/>
            <w:rFonts w:asciiTheme="majorHAnsi" w:eastAsia="Gulim" w:hAnsiTheme="majorHAnsi" w:cstheme="majorHAnsi"/>
            <w:noProof/>
            <w:lang w:eastAsia="ko-KR"/>
          </w:rPr>
          <w:t>Microsoft Dynamics SL 2011</w:t>
        </w:r>
        <w:r w:rsidR="000422E3">
          <w:rPr>
            <w:noProof/>
            <w:webHidden/>
          </w:rPr>
          <w:tab/>
        </w:r>
        <w:r w:rsidR="000422E3">
          <w:rPr>
            <w:noProof/>
            <w:webHidden/>
          </w:rPr>
          <w:fldChar w:fldCharType="begin"/>
        </w:r>
        <w:r w:rsidR="000422E3">
          <w:rPr>
            <w:noProof/>
            <w:webHidden/>
          </w:rPr>
          <w:instrText xml:space="preserve"> PAGEREF _Toc388530646 \h </w:instrText>
        </w:r>
        <w:r w:rsidR="000422E3">
          <w:rPr>
            <w:noProof/>
            <w:webHidden/>
          </w:rPr>
        </w:r>
        <w:r w:rsidR="000422E3">
          <w:rPr>
            <w:noProof/>
            <w:webHidden/>
          </w:rPr>
          <w:fldChar w:fldCharType="separate"/>
        </w:r>
        <w:r w:rsidR="007B0010">
          <w:rPr>
            <w:noProof/>
            <w:webHidden/>
          </w:rPr>
          <w:t>42</w:t>
        </w:r>
        <w:r w:rsidR="000422E3">
          <w:rPr>
            <w:noProof/>
            <w:webHidden/>
          </w:rPr>
          <w:fldChar w:fldCharType="end"/>
        </w:r>
      </w:hyperlink>
    </w:p>
    <w:p w14:paraId="2E387F0D" w14:textId="16FAC760" w:rsidR="000422E3" w:rsidRDefault="008156D4" w:rsidP="001F5789">
      <w:pPr>
        <w:pStyle w:val="TOC2"/>
        <w:ind w:left="144" w:firstLine="0"/>
        <w:rPr>
          <w:noProof/>
          <w:color w:val="auto"/>
          <w:sz w:val="22"/>
          <w:lang w:eastAsia="zh-CN"/>
        </w:rPr>
      </w:pPr>
      <w:hyperlink w:anchor="_Toc388530647" w:history="1">
        <w:r w:rsidR="000422E3" w:rsidRPr="009D621C">
          <w:rPr>
            <w:rStyle w:val="Hyperlink"/>
            <w:rFonts w:asciiTheme="majorHAnsi" w:eastAsia="Gulim" w:hAnsiTheme="majorHAnsi" w:cstheme="majorHAnsi"/>
            <w:noProof/>
            <w:lang w:eastAsia="ko-KR"/>
          </w:rPr>
          <w:t xml:space="preserve">Microsoft User Experience Virtualization </w:t>
        </w:r>
        <w:r w:rsidR="001F5789">
          <w:rPr>
            <w:rStyle w:val="Hyperlink"/>
            <w:rFonts w:asciiTheme="majorHAnsi" w:eastAsia="Gulim" w:hAnsiTheme="majorHAnsi" w:cstheme="majorHAnsi"/>
            <w:noProof/>
            <w:lang w:eastAsia="ko-KR"/>
          </w:rPr>
          <w:br/>
        </w:r>
        <w:r w:rsidR="000422E3" w:rsidRPr="009D621C">
          <w:rPr>
            <w:rStyle w:val="Hyperlink"/>
            <w:rFonts w:asciiTheme="majorHAnsi" w:eastAsia="Gulim" w:hAnsiTheme="majorHAnsi" w:cstheme="majorHAnsi"/>
            <w:noProof/>
            <w:lang w:eastAsia="ko-KR"/>
          </w:rPr>
          <w:t>Hosting for Desktops v2.0</w:t>
        </w:r>
        <w:r w:rsidR="000422E3">
          <w:rPr>
            <w:noProof/>
            <w:webHidden/>
          </w:rPr>
          <w:tab/>
        </w:r>
        <w:r w:rsidR="000422E3">
          <w:rPr>
            <w:noProof/>
            <w:webHidden/>
          </w:rPr>
          <w:fldChar w:fldCharType="begin"/>
        </w:r>
        <w:r w:rsidR="000422E3">
          <w:rPr>
            <w:noProof/>
            <w:webHidden/>
          </w:rPr>
          <w:instrText xml:space="preserve"> PAGEREF _Toc388530647 \h </w:instrText>
        </w:r>
        <w:r w:rsidR="000422E3">
          <w:rPr>
            <w:noProof/>
            <w:webHidden/>
          </w:rPr>
        </w:r>
        <w:r w:rsidR="000422E3">
          <w:rPr>
            <w:noProof/>
            <w:webHidden/>
          </w:rPr>
          <w:fldChar w:fldCharType="separate"/>
        </w:r>
        <w:r w:rsidR="007B0010">
          <w:rPr>
            <w:noProof/>
            <w:webHidden/>
          </w:rPr>
          <w:t>43</w:t>
        </w:r>
        <w:r w:rsidR="000422E3">
          <w:rPr>
            <w:noProof/>
            <w:webHidden/>
          </w:rPr>
          <w:fldChar w:fldCharType="end"/>
        </w:r>
      </w:hyperlink>
    </w:p>
    <w:p w14:paraId="486EDA95" w14:textId="77777777" w:rsidR="000422E3" w:rsidRDefault="008156D4">
      <w:pPr>
        <w:pStyle w:val="TOC2"/>
        <w:rPr>
          <w:noProof/>
          <w:color w:val="auto"/>
          <w:sz w:val="22"/>
          <w:lang w:eastAsia="zh-CN"/>
        </w:rPr>
      </w:pPr>
      <w:hyperlink w:anchor="_Toc388530648" w:history="1">
        <w:r w:rsidR="000422E3" w:rsidRPr="009D621C">
          <w:rPr>
            <w:rStyle w:val="Hyperlink"/>
            <w:rFonts w:asciiTheme="majorHAnsi" w:eastAsia="Gulim" w:hAnsiTheme="majorHAnsi" w:cstheme="majorHAnsi"/>
            <w:noProof/>
            <w:lang w:eastAsia="ko-KR"/>
          </w:rPr>
          <w:t xml:space="preserve">Office </w:t>
        </w:r>
        <w:r w:rsidR="000422E3" w:rsidRPr="009D621C">
          <w:rPr>
            <w:rStyle w:val="Hyperlink"/>
            <w:rFonts w:asciiTheme="majorHAnsi" w:eastAsia="Gulim" w:hAnsiTheme="majorHAnsi" w:cstheme="majorHAnsi" w:hint="eastAsia"/>
            <w:noProof/>
            <w:lang w:eastAsia="ko-KR"/>
          </w:rPr>
          <w:t>복수</w:t>
        </w:r>
        <w:r w:rsidR="000422E3" w:rsidRPr="009D621C">
          <w:rPr>
            <w:rStyle w:val="Hyperlink"/>
            <w:rFonts w:asciiTheme="majorHAnsi" w:eastAsia="Gulim" w:hAnsiTheme="majorHAnsi" w:cstheme="majorHAnsi"/>
            <w:noProof/>
            <w:lang w:eastAsia="ko-KR"/>
          </w:rPr>
          <w:t xml:space="preserve"> </w:t>
        </w:r>
        <w:r w:rsidR="000422E3" w:rsidRPr="009D621C">
          <w:rPr>
            <w:rStyle w:val="Hyperlink"/>
            <w:rFonts w:asciiTheme="majorHAnsi" w:eastAsia="Gulim" w:hAnsiTheme="majorHAnsi" w:cstheme="majorHAnsi" w:hint="eastAsia"/>
            <w:noProof/>
            <w:lang w:eastAsia="ko-KR"/>
          </w:rPr>
          <w:t>언어팩</w:t>
        </w:r>
        <w:r w:rsidR="000422E3" w:rsidRPr="009D621C">
          <w:rPr>
            <w:rStyle w:val="Hyperlink"/>
            <w:rFonts w:asciiTheme="majorHAnsi" w:eastAsia="Gulim" w:hAnsiTheme="majorHAnsi" w:cstheme="majorHAnsi"/>
            <w:noProof/>
            <w:lang w:eastAsia="ko-KR"/>
          </w:rPr>
          <w:t xml:space="preserve"> 2013</w:t>
        </w:r>
        <w:r w:rsidR="000422E3">
          <w:rPr>
            <w:noProof/>
            <w:webHidden/>
          </w:rPr>
          <w:tab/>
        </w:r>
        <w:r w:rsidR="000422E3">
          <w:rPr>
            <w:noProof/>
            <w:webHidden/>
          </w:rPr>
          <w:fldChar w:fldCharType="begin"/>
        </w:r>
        <w:r w:rsidR="000422E3">
          <w:rPr>
            <w:noProof/>
            <w:webHidden/>
          </w:rPr>
          <w:instrText xml:space="preserve"> PAGEREF _Toc388530648 \h </w:instrText>
        </w:r>
        <w:r w:rsidR="000422E3">
          <w:rPr>
            <w:noProof/>
            <w:webHidden/>
          </w:rPr>
        </w:r>
        <w:r w:rsidR="000422E3">
          <w:rPr>
            <w:noProof/>
            <w:webHidden/>
          </w:rPr>
          <w:fldChar w:fldCharType="separate"/>
        </w:r>
        <w:r w:rsidR="007B0010">
          <w:rPr>
            <w:noProof/>
            <w:webHidden/>
          </w:rPr>
          <w:t>44</w:t>
        </w:r>
        <w:r w:rsidR="000422E3">
          <w:rPr>
            <w:noProof/>
            <w:webHidden/>
          </w:rPr>
          <w:fldChar w:fldCharType="end"/>
        </w:r>
      </w:hyperlink>
    </w:p>
    <w:p w14:paraId="5FC45D32" w14:textId="77777777" w:rsidR="000422E3" w:rsidRDefault="008156D4">
      <w:pPr>
        <w:pStyle w:val="TOC2"/>
        <w:rPr>
          <w:noProof/>
          <w:color w:val="auto"/>
          <w:sz w:val="22"/>
          <w:lang w:eastAsia="zh-CN"/>
        </w:rPr>
      </w:pPr>
      <w:hyperlink w:anchor="_Toc388530649" w:history="1">
        <w:r w:rsidR="000422E3" w:rsidRPr="009D621C">
          <w:rPr>
            <w:rStyle w:val="Hyperlink"/>
            <w:rFonts w:asciiTheme="majorHAnsi" w:eastAsia="Gulim" w:hAnsiTheme="majorHAnsi" w:cstheme="majorHAnsi"/>
            <w:noProof/>
          </w:rPr>
          <w:t>Office Professional Plus 2013</w:t>
        </w:r>
        <w:r w:rsidR="000422E3">
          <w:rPr>
            <w:noProof/>
            <w:webHidden/>
          </w:rPr>
          <w:tab/>
        </w:r>
        <w:r w:rsidR="000422E3">
          <w:rPr>
            <w:noProof/>
            <w:webHidden/>
          </w:rPr>
          <w:fldChar w:fldCharType="begin"/>
        </w:r>
        <w:r w:rsidR="000422E3">
          <w:rPr>
            <w:noProof/>
            <w:webHidden/>
          </w:rPr>
          <w:instrText xml:space="preserve"> PAGEREF _Toc388530649 \h </w:instrText>
        </w:r>
        <w:r w:rsidR="000422E3">
          <w:rPr>
            <w:noProof/>
            <w:webHidden/>
          </w:rPr>
        </w:r>
        <w:r w:rsidR="000422E3">
          <w:rPr>
            <w:noProof/>
            <w:webHidden/>
          </w:rPr>
          <w:fldChar w:fldCharType="separate"/>
        </w:r>
        <w:r w:rsidR="007B0010">
          <w:rPr>
            <w:noProof/>
            <w:webHidden/>
          </w:rPr>
          <w:t>44</w:t>
        </w:r>
        <w:r w:rsidR="000422E3">
          <w:rPr>
            <w:noProof/>
            <w:webHidden/>
          </w:rPr>
          <w:fldChar w:fldCharType="end"/>
        </w:r>
      </w:hyperlink>
    </w:p>
    <w:p w14:paraId="0B38238E" w14:textId="77777777" w:rsidR="000422E3" w:rsidRDefault="008156D4">
      <w:pPr>
        <w:pStyle w:val="TOC2"/>
        <w:rPr>
          <w:noProof/>
          <w:color w:val="auto"/>
          <w:sz w:val="22"/>
          <w:lang w:eastAsia="zh-CN"/>
        </w:rPr>
      </w:pPr>
      <w:hyperlink w:anchor="_Toc388530650" w:history="1">
        <w:r w:rsidR="000422E3" w:rsidRPr="009D621C">
          <w:rPr>
            <w:rStyle w:val="Hyperlink"/>
            <w:rFonts w:asciiTheme="majorHAnsi" w:eastAsia="Gulim" w:hAnsiTheme="majorHAnsi" w:cstheme="majorHAnsi"/>
            <w:noProof/>
            <w:lang w:eastAsia="ko-KR"/>
          </w:rPr>
          <w:t>Office Standard 2013</w:t>
        </w:r>
        <w:r w:rsidR="000422E3">
          <w:rPr>
            <w:noProof/>
            <w:webHidden/>
          </w:rPr>
          <w:tab/>
        </w:r>
        <w:r w:rsidR="000422E3">
          <w:rPr>
            <w:noProof/>
            <w:webHidden/>
          </w:rPr>
          <w:fldChar w:fldCharType="begin"/>
        </w:r>
        <w:r w:rsidR="000422E3">
          <w:rPr>
            <w:noProof/>
            <w:webHidden/>
          </w:rPr>
          <w:instrText xml:space="preserve"> PAGEREF _Toc388530650 \h </w:instrText>
        </w:r>
        <w:r w:rsidR="000422E3">
          <w:rPr>
            <w:noProof/>
            <w:webHidden/>
          </w:rPr>
        </w:r>
        <w:r w:rsidR="000422E3">
          <w:rPr>
            <w:noProof/>
            <w:webHidden/>
          </w:rPr>
          <w:fldChar w:fldCharType="separate"/>
        </w:r>
        <w:r w:rsidR="007B0010">
          <w:rPr>
            <w:noProof/>
            <w:webHidden/>
          </w:rPr>
          <w:t>44</w:t>
        </w:r>
        <w:r w:rsidR="000422E3">
          <w:rPr>
            <w:noProof/>
            <w:webHidden/>
          </w:rPr>
          <w:fldChar w:fldCharType="end"/>
        </w:r>
      </w:hyperlink>
    </w:p>
    <w:p w14:paraId="03B8B0A4" w14:textId="77777777" w:rsidR="000422E3" w:rsidRDefault="008156D4">
      <w:pPr>
        <w:pStyle w:val="TOC2"/>
        <w:rPr>
          <w:noProof/>
          <w:color w:val="auto"/>
          <w:sz w:val="22"/>
          <w:lang w:eastAsia="zh-CN"/>
        </w:rPr>
      </w:pPr>
      <w:hyperlink w:anchor="_Toc388530651" w:history="1">
        <w:r w:rsidR="000422E3" w:rsidRPr="009D621C">
          <w:rPr>
            <w:rStyle w:val="Hyperlink"/>
            <w:rFonts w:asciiTheme="majorHAnsi" w:eastAsia="Gulim" w:hAnsiTheme="majorHAnsi" w:cstheme="majorHAnsi" w:hint="eastAsia"/>
            <w:noProof/>
            <w:lang w:eastAsia="ko-KR"/>
          </w:rPr>
          <w:t>생산성</w:t>
        </w:r>
        <w:r w:rsidR="000422E3" w:rsidRPr="009D621C">
          <w:rPr>
            <w:rStyle w:val="Hyperlink"/>
            <w:rFonts w:asciiTheme="majorHAnsi" w:eastAsia="Gulim" w:hAnsiTheme="majorHAnsi" w:cstheme="majorHAnsi"/>
            <w:noProof/>
            <w:lang w:eastAsia="ko-KR"/>
          </w:rPr>
          <w:t xml:space="preserve"> </w:t>
        </w:r>
        <w:r w:rsidR="000422E3" w:rsidRPr="009D621C">
          <w:rPr>
            <w:rStyle w:val="Hyperlink"/>
            <w:rFonts w:asciiTheme="majorHAnsi" w:eastAsia="Gulim" w:hAnsiTheme="majorHAnsi" w:cstheme="majorHAnsi" w:hint="eastAsia"/>
            <w:noProof/>
            <w:lang w:eastAsia="ko-KR"/>
          </w:rPr>
          <w:t>제품군</w:t>
        </w:r>
        <w:r w:rsidR="000422E3">
          <w:rPr>
            <w:noProof/>
            <w:webHidden/>
          </w:rPr>
          <w:tab/>
        </w:r>
        <w:r w:rsidR="000422E3">
          <w:rPr>
            <w:noProof/>
            <w:webHidden/>
          </w:rPr>
          <w:fldChar w:fldCharType="begin"/>
        </w:r>
        <w:r w:rsidR="000422E3">
          <w:rPr>
            <w:noProof/>
            <w:webHidden/>
          </w:rPr>
          <w:instrText xml:space="preserve"> PAGEREF _Toc388530651 \h </w:instrText>
        </w:r>
        <w:r w:rsidR="000422E3">
          <w:rPr>
            <w:noProof/>
            <w:webHidden/>
          </w:rPr>
        </w:r>
        <w:r w:rsidR="000422E3">
          <w:rPr>
            <w:noProof/>
            <w:webHidden/>
          </w:rPr>
          <w:fldChar w:fldCharType="separate"/>
        </w:r>
        <w:r w:rsidR="007B0010">
          <w:rPr>
            <w:noProof/>
            <w:webHidden/>
          </w:rPr>
          <w:t>45</w:t>
        </w:r>
        <w:r w:rsidR="000422E3">
          <w:rPr>
            <w:noProof/>
            <w:webHidden/>
          </w:rPr>
          <w:fldChar w:fldCharType="end"/>
        </w:r>
      </w:hyperlink>
    </w:p>
    <w:p w14:paraId="5F5D43F1" w14:textId="77777777" w:rsidR="000422E3" w:rsidRDefault="008156D4">
      <w:pPr>
        <w:pStyle w:val="TOC2"/>
        <w:rPr>
          <w:noProof/>
          <w:color w:val="auto"/>
          <w:sz w:val="22"/>
          <w:lang w:eastAsia="zh-CN"/>
        </w:rPr>
      </w:pPr>
      <w:hyperlink w:anchor="_Toc388530652" w:history="1">
        <w:r w:rsidR="000422E3" w:rsidRPr="009D621C">
          <w:rPr>
            <w:rStyle w:val="Hyperlink"/>
            <w:rFonts w:asciiTheme="majorHAnsi" w:eastAsia="Gulim" w:hAnsiTheme="majorHAnsi" w:cstheme="majorHAnsi"/>
            <w:noProof/>
            <w:lang w:eastAsia="ko-KR"/>
          </w:rPr>
          <w:t>Project 2013 Professional</w:t>
        </w:r>
        <w:r w:rsidR="000422E3">
          <w:rPr>
            <w:noProof/>
            <w:webHidden/>
          </w:rPr>
          <w:tab/>
        </w:r>
        <w:r w:rsidR="000422E3">
          <w:rPr>
            <w:noProof/>
            <w:webHidden/>
          </w:rPr>
          <w:fldChar w:fldCharType="begin"/>
        </w:r>
        <w:r w:rsidR="000422E3">
          <w:rPr>
            <w:noProof/>
            <w:webHidden/>
          </w:rPr>
          <w:instrText xml:space="preserve"> PAGEREF _Toc388530652 \h </w:instrText>
        </w:r>
        <w:r w:rsidR="000422E3">
          <w:rPr>
            <w:noProof/>
            <w:webHidden/>
          </w:rPr>
        </w:r>
        <w:r w:rsidR="000422E3">
          <w:rPr>
            <w:noProof/>
            <w:webHidden/>
          </w:rPr>
          <w:fldChar w:fldCharType="separate"/>
        </w:r>
        <w:r w:rsidR="007B0010">
          <w:rPr>
            <w:noProof/>
            <w:webHidden/>
          </w:rPr>
          <w:t>45</w:t>
        </w:r>
        <w:r w:rsidR="000422E3">
          <w:rPr>
            <w:noProof/>
            <w:webHidden/>
          </w:rPr>
          <w:fldChar w:fldCharType="end"/>
        </w:r>
      </w:hyperlink>
    </w:p>
    <w:p w14:paraId="18044F84" w14:textId="77777777" w:rsidR="000422E3" w:rsidRDefault="008156D4">
      <w:pPr>
        <w:pStyle w:val="TOC2"/>
        <w:rPr>
          <w:noProof/>
          <w:color w:val="auto"/>
          <w:sz w:val="22"/>
          <w:lang w:eastAsia="zh-CN"/>
        </w:rPr>
      </w:pPr>
      <w:hyperlink w:anchor="_Toc388530653" w:history="1">
        <w:r w:rsidR="000422E3" w:rsidRPr="009D621C">
          <w:rPr>
            <w:rStyle w:val="Hyperlink"/>
            <w:rFonts w:asciiTheme="majorHAnsi" w:eastAsia="Gulim" w:hAnsiTheme="majorHAnsi" w:cstheme="majorHAnsi"/>
            <w:noProof/>
          </w:rPr>
          <w:t>Project 2013 Standard</w:t>
        </w:r>
        <w:r w:rsidR="000422E3">
          <w:rPr>
            <w:noProof/>
            <w:webHidden/>
          </w:rPr>
          <w:tab/>
        </w:r>
        <w:r w:rsidR="000422E3">
          <w:rPr>
            <w:noProof/>
            <w:webHidden/>
          </w:rPr>
          <w:fldChar w:fldCharType="begin"/>
        </w:r>
        <w:r w:rsidR="000422E3">
          <w:rPr>
            <w:noProof/>
            <w:webHidden/>
          </w:rPr>
          <w:instrText xml:space="preserve"> PAGEREF _Toc388530653 \h </w:instrText>
        </w:r>
        <w:r w:rsidR="000422E3">
          <w:rPr>
            <w:noProof/>
            <w:webHidden/>
          </w:rPr>
        </w:r>
        <w:r w:rsidR="000422E3">
          <w:rPr>
            <w:noProof/>
            <w:webHidden/>
          </w:rPr>
          <w:fldChar w:fldCharType="separate"/>
        </w:r>
        <w:r w:rsidR="007B0010">
          <w:rPr>
            <w:noProof/>
            <w:webHidden/>
          </w:rPr>
          <w:t>45</w:t>
        </w:r>
        <w:r w:rsidR="000422E3">
          <w:rPr>
            <w:noProof/>
            <w:webHidden/>
          </w:rPr>
          <w:fldChar w:fldCharType="end"/>
        </w:r>
      </w:hyperlink>
    </w:p>
    <w:p w14:paraId="786B420F" w14:textId="77777777" w:rsidR="000422E3" w:rsidRDefault="008156D4">
      <w:pPr>
        <w:pStyle w:val="TOC2"/>
        <w:rPr>
          <w:noProof/>
          <w:color w:val="auto"/>
          <w:sz w:val="22"/>
          <w:lang w:eastAsia="zh-CN"/>
        </w:rPr>
      </w:pPr>
      <w:hyperlink w:anchor="_Toc388530654" w:history="1">
        <w:r w:rsidR="000422E3" w:rsidRPr="009D621C">
          <w:rPr>
            <w:rStyle w:val="Hyperlink"/>
            <w:rFonts w:asciiTheme="majorHAnsi" w:eastAsia="Gulim" w:hAnsiTheme="majorHAnsi" w:cstheme="majorHAnsi"/>
            <w:noProof/>
          </w:rPr>
          <w:t>Project Server 2013</w:t>
        </w:r>
        <w:r w:rsidR="000422E3">
          <w:rPr>
            <w:noProof/>
            <w:webHidden/>
          </w:rPr>
          <w:tab/>
        </w:r>
        <w:r w:rsidR="000422E3">
          <w:rPr>
            <w:noProof/>
            <w:webHidden/>
          </w:rPr>
          <w:fldChar w:fldCharType="begin"/>
        </w:r>
        <w:r w:rsidR="000422E3">
          <w:rPr>
            <w:noProof/>
            <w:webHidden/>
          </w:rPr>
          <w:instrText xml:space="preserve"> PAGEREF _Toc388530654 \h </w:instrText>
        </w:r>
        <w:r w:rsidR="000422E3">
          <w:rPr>
            <w:noProof/>
            <w:webHidden/>
          </w:rPr>
        </w:r>
        <w:r w:rsidR="000422E3">
          <w:rPr>
            <w:noProof/>
            <w:webHidden/>
          </w:rPr>
          <w:fldChar w:fldCharType="separate"/>
        </w:r>
        <w:r w:rsidR="007B0010">
          <w:rPr>
            <w:noProof/>
            <w:webHidden/>
          </w:rPr>
          <w:t>46</w:t>
        </w:r>
        <w:r w:rsidR="000422E3">
          <w:rPr>
            <w:noProof/>
            <w:webHidden/>
          </w:rPr>
          <w:fldChar w:fldCharType="end"/>
        </w:r>
      </w:hyperlink>
    </w:p>
    <w:p w14:paraId="45D221C0" w14:textId="77777777" w:rsidR="000422E3" w:rsidRDefault="008156D4">
      <w:pPr>
        <w:pStyle w:val="TOC2"/>
        <w:rPr>
          <w:noProof/>
          <w:color w:val="auto"/>
          <w:sz w:val="22"/>
          <w:lang w:eastAsia="zh-CN"/>
        </w:rPr>
      </w:pPr>
      <w:hyperlink w:anchor="_Toc388530655" w:history="1">
        <w:r w:rsidR="000422E3" w:rsidRPr="009D621C">
          <w:rPr>
            <w:rStyle w:val="Hyperlink"/>
            <w:rFonts w:asciiTheme="majorHAnsi" w:eastAsia="Gulim" w:hAnsiTheme="majorHAnsi" w:cstheme="majorHAnsi"/>
            <w:noProof/>
          </w:rPr>
          <w:t>SharePoint Server 2013</w:t>
        </w:r>
        <w:r w:rsidR="000422E3">
          <w:rPr>
            <w:noProof/>
            <w:webHidden/>
          </w:rPr>
          <w:tab/>
        </w:r>
        <w:r w:rsidR="000422E3">
          <w:rPr>
            <w:noProof/>
            <w:webHidden/>
          </w:rPr>
          <w:fldChar w:fldCharType="begin"/>
        </w:r>
        <w:r w:rsidR="000422E3">
          <w:rPr>
            <w:noProof/>
            <w:webHidden/>
          </w:rPr>
          <w:instrText xml:space="preserve"> PAGEREF _Toc388530655 \h </w:instrText>
        </w:r>
        <w:r w:rsidR="000422E3">
          <w:rPr>
            <w:noProof/>
            <w:webHidden/>
          </w:rPr>
        </w:r>
        <w:r w:rsidR="000422E3">
          <w:rPr>
            <w:noProof/>
            <w:webHidden/>
          </w:rPr>
          <w:fldChar w:fldCharType="separate"/>
        </w:r>
        <w:r w:rsidR="007B0010">
          <w:rPr>
            <w:noProof/>
            <w:webHidden/>
          </w:rPr>
          <w:t>46</w:t>
        </w:r>
        <w:r w:rsidR="000422E3">
          <w:rPr>
            <w:noProof/>
            <w:webHidden/>
          </w:rPr>
          <w:fldChar w:fldCharType="end"/>
        </w:r>
      </w:hyperlink>
    </w:p>
    <w:p w14:paraId="29659699" w14:textId="77777777" w:rsidR="000422E3" w:rsidRDefault="008156D4">
      <w:pPr>
        <w:pStyle w:val="TOC2"/>
        <w:rPr>
          <w:noProof/>
          <w:color w:val="auto"/>
          <w:sz w:val="22"/>
          <w:lang w:eastAsia="zh-CN"/>
        </w:rPr>
      </w:pPr>
      <w:hyperlink w:anchor="_Toc388530656" w:history="1">
        <w:r w:rsidR="000422E3" w:rsidRPr="009D621C">
          <w:rPr>
            <w:rStyle w:val="Hyperlink"/>
            <w:rFonts w:asciiTheme="majorHAnsi" w:eastAsia="Gulim" w:hAnsiTheme="majorHAnsi" w:cstheme="majorHAnsi"/>
            <w:noProof/>
          </w:rPr>
          <w:t>SQL Server 2014 Standard</w:t>
        </w:r>
        <w:r w:rsidR="000422E3">
          <w:rPr>
            <w:noProof/>
            <w:webHidden/>
          </w:rPr>
          <w:tab/>
        </w:r>
        <w:r w:rsidR="000422E3">
          <w:rPr>
            <w:noProof/>
            <w:webHidden/>
          </w:rPr>
          <w:fldChar w:fldCharType="begin"/>
        </w:r>
        <w:r w:rsidR="000422E3">
          <w:rPr>
            <w:noProof/>
            <w:webHidden/>
          </w:rPr>
          <w:instrText xml:space="preserve"> PAGEREF _Toc388530656 \h </w:instrText>
        </w:r>
        <w:r w:rsidR="000422E3">
          <w:rPr>
            <w:noProof/>
            <w:webHidden/>
          </w:rPr>
        </w:r>
        <w:r w:rsidR="000422E3">
          <w:rPr>
            <w:noProof/>
            <w:webHidden/>
          </w:rPr>
          <w:fldChar w:fldCharType="separate"/>
        </w:r>
        <w:r w:rsidR="007B0010">
          <w:rPr>
            <w:noProof/>
            <w:webHidden/>
          </w:rPr>
          <w:t>47</w:t>
        </w:r>
        <w:r w:rsidR="000422E3">
          <w:rPr>
            <w:noProof/>
            <w:webHidden/>
          </w:rPr>
          <w:fldChar w:fldCharType="end"/>
        </w:r>
      </w:hyperlink>
    </w:p>
    <w:p w14:paraId="394F28E0" w14:textId="77777777" w:rsidR="000422E3" w:rsidRDefault="008156D4">
      <w:pPr>
        <w:pStyle w:val="TOC2"/>
        <w:rPr>
          <w:noProof/>
          <w:color w:val="auto"/>
          <w:sz w:val="22"/>
          <w:lang w:eastAsia="zh-CN"/>
        </w:rPr>
      </w:pPr>
      <w:hyperlink w:anchor="_Toc388530657" w:history="1">
        <w:r w:rsidR="000422E3" w:rsidRPr="009D621C">
          <w:rPr>
            <w:rStyle w:val="Hyperlink"/>
            <w:rFonts w:asciiTheme="majorHAnsi" w:eastAsia="Gulim" w:hAnsiTheme="majorHAnsi" w:cstheme="majorHAnsi"/>
            <w:noProof/>
            <w:lang w:eastAsia="ko-KR"/>
          </w:rPr>
          <w:t>SQL Server 2014 Business Intelligence</w:t>
        </w:r>
        <w:r w:rsidR="000422E3">
          <w:rPr>
            <w:noProof/>
            <w:webHidden/>
          </w:rPr>
          <w:tab/>
        </w:r>
        <w:r w:rsidR="000422E3">
          <w:rPr>
            <w:noProof/>
            <w:webHidden/>
          </w:rPr>
          <w:fldChar w:fldCharType="begin"/>
        </w:r>
        <w:r w:rsidR="000422E3">
          <w:rPr>
            <w:noProof/>
            <w:webHidden/>
          </w:rPr>
          <w:instrText xml:space="preserve"> PAGEREF _Toc388530657 \h </w:instrText>
        </w:r>
        <w:r w:rsidR="000422E3">
          <w:rPr>
            <w:noProof/>
            <w:webHidden/>
          </w:rPr>
        </w:r>
        <w:r w:rsidR="000422E3">
          <w:rPr>
            <w:noProof/>
            <w:webHidden/>
          </w:rPr>
          <w:fldChar w:fldCharType="separate"/>
        </w:r>
        <w:r w:rsidR="007B0010">
          <w:rPr>
            <w:noProof/>
            <w:webHidden/>
          </w:rPr>
          <w:t>47</w:t>
        </w:r>
        <w:r w:rsidR="000422E3">
          <w:rPr>
            <w:noProof/>
            <w:webHidden/>
          </w:rPr>
          <w:fldChar w:fldCharType="end"/>
        </w:r>
      </w:hyperlink>
    </w:p>
    <w:p w14:paraId="2CDFE32E" w14:textId="77777777" w:rsidR="000422E3" w:rsidRDefault="008156D4">
      <w:pPr>
        <w:pStyle w:val="TOC2"/>
        <w:rPr>
          <w:noProof/>
          <w:color w:val="auto"/>
          <w:sz w:val="22"/>
          <w:lang w:eastAsia="zh-CN"/>
        </w:rPr>
      </w:pPr>
      <w:hyperlink w:anchor="_Toc388530658" w:history="1">
        <w:r w:rsidR="000422E3" w:rsidRPr="009D621C">
          <w:rPr>
            <w:rStyle w:val="Hyperlink"/>
            <w:rFonts w:asciiTheme="majorHAnsi" w:eastAsia="Gulim" w:hAnsiTheme="majorHAnsi" w:cstheme="majorHAnsi"/>
            <w:noProof/>
            <w:lang w:eastAsia="ko-KR"/>
          </w:rPr>
          <w:t>System Center 2012 R2 Client Management Suite</w:t>
        </w:r>
        <w:r w:rsidR="000422E3">
          <w:rPr>
            <w:noProof/>
            <w:webHidden/>
          </w:rPr>
          <w:tab/>
        </w:r>
        <w:r w:rsidR="000422E3">
          <w:rPr>
            <w:noProof/>
            <w:webHidden/>
          </w:rPr>
          <w:fldChar w:fldCharType="begin"/>
        </w:r>
        <w:r w:rsidR="000422E3">
          <w:rPr>
            <w:noProof/>
            <w:webHidden/>
          </w:rPr>
          <w:instrText xml:space="preserve"> PAGEREF _Toc388530658 \h </w:instrText>
        </w:r>
        <w:r w:rsidR="000422E3">
          <w:rPr>
            <w:noProof/>
            <w:webHidden/>
          </w:rPr>
        </w:r>
        <w:r w:rsidR="000422E3">
          <w:rPr>
            <w:noProof/>
            <w:webHidden/>
          </w:rPr>
          <w:fldChar w:fldCharType="separate"/>
        </w:r>
        <w:r w:rsidR="007B0010">
          <w:rPr>
            <w:noProof/>
            <w:webHidden/>
          </w:rPr>
          <w:t>48</w:t>
        </w:r>
        <w:r w:rsidR="000422E3">
          <w:rPr>
            <w:noProof/>
            <w:webHidden/>
          </w:rPr>
          <w:fldChar w:fldCharType="end"/>
        </w:r>
      </w:hyperlink>
    </w:p>
    <w:p w14:paraId="241B3254" w14:textId="77777777" w:rsidR="000422E3" w:rsidRDefault="008156D4">
      <w:pPr>
        <w:pStyle w:val="TOC2"/>
        <w:rPr>
          <w:noProof/>
          <w:color w:val="auto"/>
          <w:sz w:val="22"/>
          <w:lang w:eastAsia="zh-CN"/>
        </w:rPr>
      </w:pPr>
      <w:hyperlink w:anchor="_Toc388530659" w:history="1">
        <w:r w:rsidR="000422E3" w:rsidRPr="009D621C">
          <w:rPr>
            <w:rStyle w:val="Hyperlink"/>
            <w:rFonts w:asciiTheme="majorHAnsi" w:eastAsia="Gulim" w:hAnsiTheme="majorHAnsi" w:cstheme="majorHAnsi"/>
            <w:noProof/>
          </w:rPr>
          <w:t>System Center 2012 R2 Configuration Manager</w:t>
        </w:r>
        <w:r w:rsidR="000422E3">
          <w:rPr>
            <w:noProof/>
            <w:webHidden/>
          </w:rPr>
          <w:tab/>
        </w:r>
        <w:r w:rsidR="000422E3">
          <w:rPr>
            <w:noProof/>
            <w:webHidden/>
          </w:rPr>
          <w:fldChar w:fldCharType="begin"/>
        </w:r>
        <w:r w:rsidR="000422E3">
          <w:rPr>
            <w:noProof/>
            <w:webHidden/>
          </w:rPr>
          <w:instrText xml:space="preserve"> PAGEREF _Toc388530659 \h </w:instrText>
        </w:r>
        <w:r w:rsidR="000422E3">
          <w:rPr>
            <w:noProof/>
            <w:webHidden/>
          </w:rPr>
        </w:r>
        <w:r w:rsidR="000422E3">
          <w:rPr>
            <w:noProof/>
            <w:webHidden/>
          </w:rPr>
          <w:fldChar w:fldCharType="separate"/>
        </w:r>
        <w:r w:rsidR="007B0010">
          <w:rPr>
            <w:noProof/>
            <w:webHidden/>
          </w:rPr>
          <w:t>48</w:t>
        </w:r>
        <w:r w:rsidR="000422E3">
          <w:rPr>
            <w:noProof/>
            <w:webHidden/>
          </w:rPr>
          <w:fldChar w:fldCharType="end"/>
        </w:r>
      </w:hyperlink>
    </w:p>
    <w:p w14:paraId="42669975" w14:textId="77777777" w:rsidR="000422E3" w:rsidRDefault="008156D4">
      <w:pPr>
        <w:pStyle w:val="TOC2"/>
        <w:rPr>
          <w:noProof/>
          <w:color w:val="auto"/>
          <w:sz w:val="22"/>
          <w:lang w:eastAsia="zh-CN"/>
        </w:rPr>
      </w:pPr>
      <w:hyperlink w:anchor="_Toc388530660" w:history="1">
        <w:r w:rsidR="000422E3" w:rsidRPr="009D621C">
          <w:rPr>
            <w:rStyle w:val="Hyperlink"/>
            <w:rFonts w:asciiTheme="majorHAnsi" w:eastAsia="Gulim" w:hAnsiTheme="majorHAnsi" w:cstheme="majorHAnsi"/>
            <w:noProof/>
          </w:rPr>
          <w:t>Visio 2013 Professional</w:t>
        </w:r>
        <w:r w:rsidR="000422E3">
          <w:rPr>
            <w:noProof/>
            <w:webHidden/>
          </w:rPr>
          <w:tab/>
        </w:r>
        <w:r w:rsidR="000422E3">
          <w:rPr>
            <w:noProof/>
            <w:webHidden/>
          </w:rPr>
          <w:fldChar w:fldCharType="begin"/>
        </w:r>
        <w:r w:rsidR="000422E3">
          <w:rPr>
            <w:noProof/>
            <w:webHidden/>
          </w:rPr>
          <w:instrText xml:space="preserve"> PAGEREF _Toc388530660 \h </w:instrText>
        </w:r>
        <w:r w:rsidR="000422E3">
          <w:rPr>
            <w:noProof/>
            <w:webHidden/>
          </w:rPr>
        </w:r>
        <w:r w:rsidR="000422E3">
          <w:rPr>
            <w:noProof/>
            <w:webHidden/>
          </w:rPr>
          <w:fldChar w:fldCharType="separate"/>
        </w:r>
        <w:r w:rsidR="007B0010">
          <w:rPr>
            <w:noProof/>
            <w:webHidden/>
          </w:rPr>
          <w:t>48</w:t>
        </w:r>
        <w:r w:rsidR="000422E3">
          <w:rPr>
            <w:noProof/>
            <w:webHidden/>
          </w:rPr>
          <w:fldChar w:fldCharType="end"/>
        </w:r>
      </w:hyperlink>
    </w:p>
    <w:p w14:paraId="7519E848" w14:textId="77777777" w:rsidR="000422E3" w:rsidRDefault="008156D4">
      <w:pPr>
        <w:pStyle w:val="TOC2"/>
        <w:rPr>
          <w:noProof/>
          <w:color w:val="auto"/>
          <w:sz w:val="22"/>
          <w:lang w:eastAsia="zh-CN"/>
        </w:rPr>
      </w:pPr>
      <w:hyperlink w:anchor="_Toc388530661" w:history="1">
        <w:r w:rsidR="000422E3" w:rsidRPr="009D621C">
          <w:rPr>
            <w:rStyle w:val="Hyperlink"/>
            <w:rFonts w:asciiTheme="majorHAnsi" w:eastAsia="Gulim" w:hAnsiTheme="majorHAnsi" w:cstheme="majorHAnsi"/>
            <w:noProof/>
          </w:rPr>
          <w:t>Visio 2013 Standard</w:t>
        </w:r>
        <w:r w:rsidR="000422E3">
          <w:rPr>
            <w:noProof/>
            <w:webHidden/>
          </w:rPr>
          <w:tab/>
        </w:r>
        <w:r w:rsidR="000422E3">
          <w:rPr>
            <w:noProof/>
            <w:webHidden/>
          </w:rPr>
          <w:fldChar w:fldCharType="begin"/>
        </w:r>
        <w:r w:rsidR="000422E3">
          <w:rPr>
            <w:noProof/>
            <w:webHidden/>
          </w:rPr>
          <w:instrText xml:space="preserve"> PAGEREF _Toc388530661 \h </w:instrText>
        </w:r>
        <w:r w:rsidR="000422E3">
          <w:rPr>
            <w:noProof/>
            <w:webHidden/>
          </w:rPr>
        </w:r>
        <w:r w:rsidR="000422E3">
          <w:rPr>
            <w:noProof/>
            <w:webHidden/>
          </w:rPr>
          <w:fldChar w:fldCharType="separate"/>
        </w:r>
        <w:r w:rsidR="007B0010">
          <w:rPr>
            <w:noProof/>
            <w:webHidden/>
          </w:rPr>
          <w:t>49</w:t>
        </w:r>
        <w:r w:rsidR="000422E3">
          <w:rPr>
            <w:noProof/>
            <w:webHidden/>
          </w:rPr>
          <w:fldChar w:fldCharType="end"/>
        </w:r>
      </w:hyperlink>
    </w:p>
    <w:p w14:paraId="7DF0F6A2" w14:textId="77777777" w:rsidR="000422E3" w:rsidRDefault="008156D4">
      <w:pPr>
        <w:pStyle w:val="TOC2"/>
        <w:rPr>
          <w:noProof/>
          <w:color w:val="auto"/>
          <w:sz w:val="22"/>
          <w:lang w:eastAsia="zh-CN"/>
        </w:rPr>
      </w:pPr>
      <w:hyperlink w:anchor="_Toc388530662" w:history="1">
        <w:r w:rsidR="000422E3" w:rsidRPr="009D621C">
          <w:rPr>
            <w:rStyle w:val="Hyperlink"/>
            <w:rFonts w:asciiTheme="majorHAnsi" w:eastAsia="Gulim" w:hAnsiTheme="majorHAnsi" w:cstheme="majorHAnsi"/>
            <w:noProof/>
          </w:rPr>
          <w:t>Visual Studio Premium 2013</w:t>
        </w:r>
        <w:r w:rsidR="000422E3">
          <w:rPr>
            <w:noProof/>
            <w:webHidden/>
          </w:rPr>
          <w:tab/>
        </w:r>
        <w:r w:rsidR="000422E3">
          <w:rPr>
            <w:noProof/>
            <w:webHidden/>
          </w:rPr>
          <w:fldChar w:fldCharType="begin"/>
        </w:r>
        <w:r w:rsidR="000422E3">
          <w:rPr>
            <w:noProof/>
            <w:webHidden/>
          </w:rPr>
          <w:instrText xml:space="preserve"> PAGEREF _Toc388530662 \h </w:instrText>
        </w:r>
        <w:r w:rsidR="000422E3">
          <w:rPr>
            <w:noProof/>
            <w:webHidden/>
          </w:rPr>
        </w:r>
        <w:r w:rsidR="000422E3">
          <w:rPr>
            <w:noProof/>
            <w:webHidden/>
          </w:rPr>
          <w:fldChar w:fldCharType="separate"/>
        </w:r>
        <w:r w:rsidR="007B0010">
          <w:rPr>
            <w:noProof/>
            <w:webHidden/>
          </w:rPr>
          <w:t>49</w:t>
        </w:r>
        <w:r w:rsidR="000422E3">
          <w:rPr>
            <w:noProof/>
            <w:webHidden/>
          </w:rPr>
          <w:fldChar w:fldCharType="end"/>
        </w:r>
      </w:hyperlink>
    </w:p>
    <w:p w14:paraId="20329506" w14:textId="77777777" w:rsidR="000422E3" w:rsidRDefault="008156D4">
      <w:pPr>
        <w:pStyle w:val="TOC2"/>
        <w:rPr>
          <w:noProof/>
          <w:color w:val="auto"/>
          <w:sz w:val="22"/>
          <w:lang w:eastAsia="zh-CN"/>
        </w:rPr>
      </w:pPr>
      <w:hyperlink w:anchor="_Toc388530663" w:history="1">
        <w:r w:rsidR="000422E3" w:rsidRPr="009D621C">
          <w:rPr>
            <w:rStyle w:val="Hyperlink"/>
            <w:rFonts w:asciiTheme="majorHAnsi" w:eastAsia="Gulim" w:hAnsiTheme="majorHAnsi" w:cstheme="majorHAnsi"/>
            <w:noProof/>
            <w:lang w:eastAsia="ko-KR"/>
          </w:rPr>
          <w:t>Visual Studio Professional 2013</w:t>
        </w:r>
        <w:r w:rsidR="000422E3">
          <w:rPr>
            <w:noProof/>
            <w:webHidden/>
          </w:rPr>
          <w:tab/>
        </w:r>
        <w:r w:rsidR="000422E3">
          <w:rPr>
            <w:noProof/>
            <w:webHidden/>
          </w:rPr>
          <w:fldChar w:fldCharType="begin"/>
        </w:r>
        <w:r w:rsidR="000422E3">
          <w:rPr>
            <w:noProof/>
            <w:webHidden/>
          </w:rPr>
          <w:instrText xml:space="preserve"> PAGEREF _Toc388530663 \h </w:instrText>
        </w:r>
        <w:r w:rsidR="000422E3">
          <w:rPr>
            <w:noProof/>
            <w:webHidden/>
          </w:rPr>
        </w:r>
        <w:r w:rsidR="000422E3">
          <w:rPr>
            <w:noProof/>
            <w:webHidden/>
          </w:rPr>
          <w:fldChar w:fldCharType="separate"/>
        </w:r>
        <w:r w:rsidR="007B0010">
          <w:rPr>
            <w:noProof/>
            <w:webHidden/>
          </w:rPr>
          <w:t>50</w:t>
        </w:r>
        <w:r w:rsidR="000422E3">
          <w:rPr>
            <w:noProof/>
            <w:webHidden/>
          </w:rPr>
          <w:fldChar w:fldCharType="end"/>
        </w:r>
      </w:hyperlink>
    </w:p>
    <w:p w14:paraId="4F8BB782" w14:textId="77777777" w:rsidR="000422E3" w:rsidRDefault="008156D4">
      <w:pPr>
        <w:pStyle w:val="TOC2"/>
        <w:rPr>
          <w:noProof/>
          <w:color w:val="auto"/>
          <w:sz w:val="22"/>
          <w:lang w:eastAsia="zh-CN"/>
        </w:rPr>
      </w:pPr>
      <w:hyperlink w:anchor="_Toc388530664" w:history="1">
        <w:r w:rsidR="000422E3" w:rsidRPr="009D621C">
          <w:rPr>
            <w:rStyle w:val="Hyperlink"/>
            <w:rFonts w:asciiTheme="majorHAnsi" w:eastAsia="Gulim" w:hAnsiTheme="majorHAnsi" w:cstheme="majorHAnsi"/>
            <w:noProof/>
            <w:lang w:eastAsia="ko-KR"/>
          </w:rPr>
          <w:t>Visual Studio Ultimate 2013</w:t>
        </w:r>
        <w:r w:rsidR="000422E3">
          <w:rPr>
            <w:noProof/>
            <w:webHidden/>
          </w:rPr>
          <w:tab/>
        </w:r>
        <w:r w:rsidR="000422E3">
          <w:rPr>
            <w:noProof/>
            <w:webHidden/>
          </w:rPr>
          <w:fldChar w:fldCharType="begin"/>
        </w:r>
        <w:r w:rsidR="000422E3">
          <w:rPr>
            <w:noProof/>
            <w:webHidden/>
          </w:rPr>
          <w:instrText xml:space="preserve"> PAGEREF _Toc388530664 \h </w:instrText>
        </w:r>
        <w:r w:rsidR="000422E3">
          <w:rPr>
            <w:noProof/>
            <w:webHidden/>
          </w:rPr>
        </w:r>
        <w:r w:rsidR="000422E3">
          <w:rPr>
            <w:noProof/>
            <w:webHidden/>
          </w:rPr>
          <w:fldChar w:fldCharType="separate"/>
        </w:r>
        <w:r w:rsidR="007B0010">
          <w:rPr>
            <w:noProof/>
            <w:webHidden/>
          </w:rPr>
          <w:t>52</w:t>
        </w:r>
        <w:r w:rsidR="000422E3">
          <w:rPr>
            <w:noProof/>
            <w:webHidden/>
          </w:rPr>
          <w:fldChar w:fldCharType="end"/>
        </w:r>
      </w:hyperlink>
    </w:p>
    <w:p w14:paraId="3E0BD623" w14:textId="4EDD6F84" w:rsidR="000422E3" w:rsidRDefault="008156D4" w:rsidP="000422E3">
      <w:pPr>
        <w:pStyle w:val="TOC2"/>
        <w:ind w:left="144" w:firstLine="0"/>
        <w:rPr>
          <w:noProof/>
          <w:color w:val="auto"/>
          <w:sz w:val="22"/>
          <w:lang w:eastAsia="zh-CN"/>
        </w:rPr>
      </w:pPr>
      <w:hyperlink w:anchor="_Toc388530665" w:history="1">
        <w:r w:rsidR="000422E3" w:rsidRPr="009D621C">
          <w:rPr>
            <w:rStyle w:val="Hyperlink"/>
            <w:rFonts w:asciiTheme="majorHAnsi" w:eastAsia="Gulim" w:hAnsiTheme="majorHAnsi" w:cstheme="majorHAnsi"/>
            <w:noProof/>
          </w:rPr>
          <w:t xml:space="preserve">Visual Studio Team Foundation Server 2013 with </w:t>
        </w:r>
        <w:r w:rsidR="00606A73">
          <w:rPr>
            <w:rStyle w:val="Hyperlink"/>
            <w:rFonts w:asciiTheme="majorHAnsi" w:eastAsia="Gulim" w:hAnsiTheme="majorHAnsi" w:cstheme="majorHAnsi"/>
            <w:noProof/>
          </w:rPr>
          <w:br/>
        </w:r>
        <w:r w:rsidR="000422E3" w:rsidRPr="009D621C">
          <w:rPr>
            <w:rStyle w:val="Hyperlink"/>
            <w:rFonts w:asciiTheme="majorHAnsi" w:eastAsia="Gulim" w:hAnsiTheme="majorHAnsi" w:cstheme="majorHAnsi"/>
            <w:noProof/>
          </w:rPr>
          <w:t>SQL Server 2014 Technology</w:t>
        </w:r>
        <w:r w:rsidR="000422E3">
          <w:rPr>
            <w:noProof/>
            <w:webHidden/>
          </w:rPr>
          <w:tab/>
        </w:r>
        <w:r w:rsidR="000422E3">
          <w:rPr>
            <w:noProof/>
            <w:webHidden/>
          </w:rPr>
          <w:fldChar w:fldCharType="begin"/>
        </w:r>
        <w:r w:rsidR="000422E3">
          <w:rPr>
            <w:noProof/>
            <w:webHidden/>
          </w:rPr>
          <w:instrText xml:space="preserve"> PAGEREF _Toc388530665 \h </w:instrText>
        </w:r>
        <w:r w:rsidR="000422E3">
          <w:rPr>
            <w:noProof/>
            <w:webHidden/>
          </w:rPr>
        </w:r>
        <w:r w:rsidR="000422E3">
          <w:rPr>
            <w:noProof/>
            <w:webHidden/>
          </w:rPr>
          <w:fldChar w:fldCharType="separate"/>
        </w:r>
        <w:r w:rsidR="007B0010">
          <w:rPr>
            <w:noProof/>
            <w:webHidden/>
          </w:rPr>
          <w:t>54</w:t>
        </w:r>
        <w:r w:rsidR="000422E3">
          <w:rPr>
            <w:noProof/>
            <w:webHidden/>
          </w:rPr>
          <w:fldChar w:fldCharType="end"/>
        </w:r>
      </w:hyperlink>
    </w:p>
    <w:p w14:paraId="6722C35F" w14:textId="77777777" w:rsidR="000422E3" w:rsidRDefault="008156D4" w:rsidP="000422E3">
      <w:pPr>
        <w:pStyle w:val="TOC2"/>
        <w:ind w:left="153" w:hanging="9"/>
        <w:rPr>
          <w:noProof/>
          <w:color w:val="auto"/>
          <w:sz w:val="22"/>
          <w:lang w:eastAsia="zh-CN"/>
        </w:rPr>
      </w:pPr>
      <w:hyperlink w:anchor="_Toc388530666" w:history="1">
        <w:r w:rsidR="000422E3" w:rsidRPr="009D621C">
          <w:rPr>
            <w:rStyle w:val="Hyperlink"/>
            <w:rFonts w:asciiTheme="majorHAnsi" w:eastAsia="Gulim" w:hAnsiTheme="majorHAnsi" w:cstheme="majorHAnsi"/>
            <w:noProof/>
            <w:lang w:eastAsia="ko-KR"/>
          </w:rPr>
          <w:t>Visual Studio Test Professional 2013</w:t>
        </w:r>
        <w:r w:rsidR="000422E3">
          <w:rPr>
            <w:noProof/>
            <w:webHidden/>
          </w:rPr>
          <w:tab/>
        </w:r>
        <w:r w:rsidR="000422E3">
          <w:rPr>
            <w:noProof/>
            <w:webHidden/>
          </w:rPr>
          <w:fldChar w:fldCharType="begin"/>
        </w:r>
        <w:r w:rsidR="000422E3">
          <w:rPr>
            <w:noProof/>
            <w:webHidden/>
          </w:rPr>
          <w:instrText xml:space="preserve"> PAGEREF _Toc388530666 \h </w:instrText>
        </w:r>
        <w:r w:rsidR="000422E3">
          <w:rPr>
            <w:noProof/>
            <w:webHidden/>
          </w:rPr>
        </w:r>
        <w:r w:rsidR="000422E3">
          <w:rPr>
            <w:noProof/>
            <w:webHidden/>
          </w:rPr>
          <w:fldChar w:fldCharType="separate"/>
        </w:r>
        <w:r w:rsidR="007B0010">
          <w:rPr>
            <w:noProof/>
            <w:webHidden/>
          </w:rPr>
          <w:t>55</w:t>
        </w:r>
        <w:r w:rsidR="000422E3">
          <w:rPr>
            <w:noProof/>
            <w:webHidden/>
          </w:rPr>
          <w:fldChar w:fldCharType="end"/>
        </w:r>
      </w:hyperlink>
    </w:p>
    <w:p w14:paraId="3BADF85E" w14:textId="783529B9" w:rsidR="000422E3" w:rsidRDefault="008156D4" w:rsidP="000422E3">
      <w:pPr>
        <w:pStyle w:val="TOC2"/>
        <w:ind w:left="144" w:firstLine="0"/>
        <w:rPr>
          <w:noProof/>
          <w:color w:val="auto"/>
          <w:sz w:val="22"/>
          <w:lang w:eastAsia="zh-CN"/>
        </w:rPr>
      </w:pPr>
      <w:hyperlink w:anchor="_Toc388530667" w:history="1">
        <w:r w:rsidR="000422E3" w:rsidRPr="009D621C">
          <w:rPr>
            <w:rStyle w:val="Hyperlink"/>
            <w:rFonts w:asciiTheme="majorHAnsi" w:eastAsia="Gulim" w:hAnsiTheme="majorHAnsi" w:cstheme="majorHAnsi"/>
            <w:noProof/>
          </w:rPr>
          <w:t xml:space="preserve">Windows Server 2012 R2 Active Directory Rights </w:t>
        </w:r>
        <w:r w:rsidR="001F5789">
          <w:rPr>
            <w:rStyle w:val="Hyperlink"/>
            <w:rFonts w:asciiTheme="majorHAnsi" w:eastAsia="Gulim" w:hAnsiTheme="majorHAnsi" w:cstheme="majorHAnsi"/>
            <w:noProof/>
          </w:rPr>
          <w:br/>
        </w:r>
        <w:r w:rsidR="000422E3" w:rsidRPr="009D621C">
          <w:rPr>
            <w:rStyle w:val="Hyperlink"/>
            <w:rFonts w:asciiTheme="majorHAnsi" w:eastAsia="Gulim" w:hAnsiTheme="majorHAnsi" w:cstheme="majorHAnsi"/>
            <w:noProof/>
          </w:rPr>
          <w:t>Management Services</w:t>
        </w:r>
        <w:r w:rsidR="000422E3">
          <w:rPr>
            <w:noProof/>
            <w:webHidden/>
          </w:rPr>
          <w:tab/>
        </w:r>
        <w:r w:rsidR="000422E3">
          <w:rPr>
            <w:noProof/>
            <w:webHidden/>
          </w:rPr>
          <w:fldChar w:fldCharType="begin"/>
        </w:r>
        <w:r w:rsidR="000422E3">
          <w:rPr>
            <w:noProof/>
            <w:webHidden/>
          </w:rPr>
          <w:instrText xml:space="preserve"> PAGEREF _Toc388530667 \h </w:instrText>
        </w:r>
        <w:r w:rsidR="000422E3">
          <w:rPr>
            <w:noProof/>
            <w:webHidden/>
          </w:rPr>
        </w:r>
        <w:r w:rsidR="000422E3">
          <w:rPr>
            <w:noProof/>
            <w:webHidden/>
          </w:rPr>
          <w:fldChar w:fldCharType="separate"/>
        </w:r>
        <w:r w:rsidR="007B0010">
          <w:rPr>
            <w:noProof/>
            <w:webHidden/>
          </w:rPr>
          <w:t>56</w:t>
        </w:r>
        <w:r w:rsidR="000422E3">
          <w:rPr>
            <w:noProof/>
            <w:webHidden/>
          </w:rPr>
          <w:fldChar w:fldCharType="end"/>
        </w:r>
      </w:hyperlink>
    </w:p>
    <w:p w14:paraId="1C1DF45C" w14:textId="77777777" w:rsidR="000422E3" w:rsidRDefault="008156D4">
      <w:pPr>
        <w:pStyle w:val="TOC2"/>
        <w:rPr>
          <w:noProof/>
          <w:color w:val="auto"/>
          <w:sz w:val="22"/>
          <w:lang w:eastAsia="zh-CN"/>
        </w:rPr>
      </w:pPr>
      <w:hyperlink w:anchor="_Toc388530668" w:history="1">
        <w:r w:rsidR="000422E3" w:rsidRPr="009D621C">
          <w:rPr>
            <w:rStyle w:val="Hyperlink"/>
            <w:rFonts w:asciiTheme="majorHAnsi" w:eastAsia="Gulim" w:hAnsiTheme="majorHAnsi" w:cstheme="majorHAnsi"/>
            <w:noProof/>
            <w:lang w:eastAsia="ko-KR"/>
          </w:rPr>
          <w:t xml:space="preserve">Windows Server 2012 R2 </w:t>
        </w:r>
        <w:r w:rsidR="000422E3" w:rsidRPr="009D621C">
          <w:rPr>
            <w:rStyle w:val="Hyperlink"/>
            <w:rFonts w:asciiTheme="majorHAnsi" w:eastAsia="Gulim" w:hAnsiTheme="majorHAnsi" w:cstheme="majorHAnsi" w:hint="eastAsia"/>
            <w:noProof/>
            <w:lang w:eastAsia="ko-KR"/>
          </w:rPr>
          <w:t>원격</w:t>
        </w:r>
        <w:r w:rsidR="000422E3" w:rsidRPr="009D621C">
          <w:rPr>
            <w:rStyle w:val="Hyperlink"/>
            <w:rFonts w:asciiTheme="majorHAnsi" w:eastAsia="Gulim" w:hAnsiTheme="majorHAnsi" w:cstheme="majorHAnsi"/>
            <w:noProof/>
            <w:lang w:eastAsia="ko-KR"/>
          </w:rPr>
          <w:t xml:space="preserve"> </w:t>
        </w:r>
        <w:r w:rsidR="000422E3" w:rsidRPr="009D621C">
          <w:rPr>
            <w:rStyle w:val="Hyperlink"/>
            <w:rFonts w:asciiTheme="majorHAnsi" w:eastAsia="Gulim" w:hAnsiTheme="majorHAnsi" w:cstheme="majorHAnsi" w:hint="eastAsia"/>
            <w:noProof/>
            <w:lang w:eastAsia="ko-KR"/>
          </w:rPr>
          <w:t>데스크톱</w:t>
        </w:r>
        <w:r w:rsidR="000422E3" w:rsidRPr="009D621C">
          <w:rPr>
            <w:rStyle w:val="Hyperlink"/>
            <w:rFonts w:asciiTheme="majorHAnsi" w:eastAsia="Gulim" w:hAnsiTheme="majorHAnsi" w:cstheme="majorHAnsi"/>
            <w:noProof/>
            <w:lang w:eastAsia="ko-KR"/>
          </w:rPr>
          <w:t xml:space="preserve"> </w:t>
        </w:r>
        <w:r w:rsidR="000422E3" w:rsidRPr="009D621C">
          <w:rPr>
            <w:rStyle w:val="Hyperlink"/>
            <w:rFonts w:asciiTheme="majorHAnsi" w:eastAsia="Gulim" w:hAnsiTheme="majorHAnsi" w:cstheme="majorHAnsi" w:hint="eastAsia"/>
            <w:noProof/>
            <w:lang w:eastAsia="ko-KR"/>
          </w:rPr>
          <w:t>서비스</w:t>
        </w:r>
        <w:r w:rsidR="000422E3">
          <w:rPr>
            <w:noProof/>
            <w:webHidden/>
          </w:rPr>
          <w:tab/>
        </w:r>
        <w:r w:rsidR="000422E3">
          <w:rPr>
            <w:noProof/>
            <w:webHidden/>
          </w:rPr>
          <w:fldChar w:fldCharType="begin"/>
        </w:r>
        <w:r w:rsidR="000422E3">
          <w:rPr>
            <w:noProof/>
            <w:webHidden/>
          </w:rPr>
          <w:instrText xml:space="preserve"> PAGEREF _Toc388530668 \h </w:instrText>
        </w:r>
        <w:r w:rsidR="000422E3">
          <w:rPr>
            <w:noProof/>
            <w:webHidden/>
          </w:rPr>
        </w:r>
        <w:r w:rsidR="000422E3">
          <w:rPr>
            <w:noProof/>
            <w:webHidden/>
          </w:rPr>
          <w:fldChar w:fldCharType="separate"/>
        </w:r>
        <w:r w:rsidR="007B0010">
          <w:rPr>
            <w:noProof/>
            <w:webHidden/>
          </w:rPr>
          <w:t>57</w:t>
        </w:r>
        <w:r w:rsidR="000422E3">
          <w:rPr>
            <w:noProof/>
            <w:webHidden/>
          </w:rPr>
          <w:fldChar w:fldCharType="end"/>
        </w:r>
      </w:hyperlink>
    </w:p>
    <w:p w14:paraId="6D3F5685" w14:textId="77777777" w:rsidR="000C3222" w:rsidRPr="00E43BFB" w:rsidRDefault="0006656D" w:rsidP="009A4C7C">
      <w:pPr>
        <w:pStyle w:val="PURHeading1"/>
        <w:rPr>
          <w:rFonts w:asciiTheme="majorHAnsi" w:eastAsia="Gulim" w:hAnsiTheme="majorHAnsi" w:cstheme="majorHAnsi"/>
        </w:rPr>
        <w:sectPr w:rsidR="000C3222" w:rsidRPr="00E43BFB" w:rsidSect="000C3222">
          <w:type w:val="continuous"/>
          <w:pgSz w:w="12240" w:h="15840" w:code="1"/>
          <w:pgMar w:top="1800" w:right="720" w:bottom="720" w:left="720" w:header="720" w:footer="720" w:gutter="0"/>
          <w:cols w:num="2" w:space="360"/>
          <w:docGrid w:linePitch="360"/>
        </w:sectPr>
      </w:pPr>
      <w:r w:rsidRPr="00E43BFB">
        <w:rPr>
          <w:rFonts w:asciiTheme="majorHAnsi" w:eastAsia="Gulim" w:hAnsiTheme="majorHAnsi" w:cstheme="majorHAnsi"/>
        </w:rPr>
        <w:fldChar w:fldCharType="end"/>
      </w:r>
    </w:p>
    <w:p w14:paraId="58EE9D6E" w14:textId="2C12EDF3" w:rsidR="009C7C76" w:rsidRPr="00E43BFB" w:rsidRDefault="009C7C76" w:rsidP="009A4C7C">
      <w:pPr>
        <w:pStyle w:val="PURHeading1"/>
        <w:rPr>
          <w:rFonts w:asciiTheme="majorHAnsi" w:eastAsia="Gulim" w:hAnsiTheme="majorHAnsi" w:cstheme="majorHAnsi"/>
        </w:rPr>
      </w:pPr>
    </w:p>
    <w:p w14:paraId="551A70B5" w14:textId="77777777" w:rsidR="009A4C7C" w:rsidRPr="00E43BFB" w:rsidRDefault="009A4C7C" w:rsidP="009A4C7C">
      <w:pPr>
        <w:pStyle w:val="PURHeading1"/>
        <w:rPr>
          <w:rFonts w:asciiTheme="majorHAnsi" w:eastAsia="Gulim" w:hAnsiTheme="majorHAnsi" w:cstheme="majorHAnsi"/>
          <w:lang w:eastAsia="ko-KR"/>
        </w:rPr>
      </w:pP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p>
    <w:p w14:paraId="7262B13C" w14:textId="77777777" w:rsidR="00351C31" w:rsidRPr="00E43BFB" w:rsidRDefault="00BC6C4C" w:rsidP="00FD0B26">
      <w:pPr>
        <w:pStyle w:val="PURBlueStrong"/>
        <w:ind w:left="0"/>
        <w:rPr>
          <w:rFonts w:asciiTheme="majorHAnsi" w:eastAsia="Gulim" w:hAnsiTheme="majorHAnsi" w:cstheme="majorHAnsi"/>
          <w:lang w:eastAsia="ko-KR"/>
        </w:rPr>
      </w:pPr>
      <w:r w:rsidRPr="00E43BFB">
        <w:rPr>
          <w:rFonts w:asciiTheme="majorHAnsi" w:eastAsia="Gulim" w:hAnsiTheme="majorHAnsi" w:cstheme="majorHAnsi"/>
          <w:lang w:eastAsia="ko-KR"/>
        </w:rPr>
        <w:t xml:space="preserve">SAL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p>
    <w:p w14:paraId="4F3630B3" w14:textId="0DCAB71C" w:rsidR="009A4C7C" w:rsidRPr="00E43BFB" w:rsidRDefault="009A4C7C" w:rsidP="00FD0B26">
      <w:pPr>
        <w:pStyle w:val="PURBody"/>
        <w:rPr>
          <w:rFonts w:asciiTheme="majorHAnsi" w:eastAsia="Gulim" w:hAnsiTheme="majorHAnsi" w:cstheme="majorHAnsi"/>
          <w:lang w:eastAsia="ko-KR"/>
        </w:rPr>
      </w:pPr>
      <w:r w:rsidRPr="00E43BFB">
        <w:rPr>
          <w:rFonts w:asciiTheme="majorHAnsi" w:eastAsia="Gulim" w:hAnsiTheme="majorHAnsi" w:cstheme="majorHAnsi"/>
          <w:lang w:eastAsia="ko-KR"/>
        </w:rPr>
        <w:t>아래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hyperlink w:anchor="SALTerms_Server" w:history="1">
        <w:r w:rsidRPr="00E43BFB">
          <w:rPr>
            <w:rStyle w:val="Hyperlink"/>
            <w:rFonts w:asciiTheme="majorHAnsi" w:eastAsia="Gulim" w:hAnsiTheme="majorHAnsi" w:cstheme="majorHAnsi"/>
            <w:i/>
            <w:lang w:eastAsia="ko-KR"/>
          </w:rPr>
          <w:t>서버</w:t>
        </w:r>
        <w:r w:rsidRPr="00E43BFB">
          <w:rPr>
            <w:rStyle w:val="Hyperlink"/>
            <w:rFonts w:asciiTheme="majorHAnsi" w:eastAsia="Gulim" w:hAnsiTheme="majorHAnsi" w:cstheme="majorHAnsi"/>
            <w:i/>
            <w:lang w:eastAsia="ko-KR"/>
          </w:rPr>
          <w:t xml:space="preserve"> </w:t>
        </w:r>
        <w:r w:rsidRPr="00E43BFB">
          <w:rPr>
            <w:rStyle w:val="Hyperlink"/>
            <w:rFonts w:asciiTheme="majorHAnsi" w:eastAsia="Gulim" w:hAnsiTheme="majorHAnsi" w:cstheme="majorHAnsi"/>
            <w:i/>
            <w:lang w:eastAsia="ko-KR"/>
          </w:rPr>
          <w:t>소프트웨어</w:t>
        </w:r>
      </w:hyperlink>
      <w:r w:rsidRPr="00E43BFB">
        <w:rPr>
          <w:rFonts w:asciiTheme="majorHAnsi" w:eastAsia="Gulim" w:hAnsiTheme="majorHAnsi" w:cstheme="majorHAnsi"/>
          <w:lang w:eastAsia="ko-KR"/>
        </w:rPr>
        <w:t xml:space="preserve">, </w:t>
      </w:r>
      <w:hyperlink w:anchor="SALTerms_MGMT" w:history="1">
        <w:r w:rsidRPr="00E43BFB">
          <w:rPr>
            <w:rStyle w:val="Hyperlink"/>
            <w:rFonts w:asciiTheme="majorHAnsi" w:eastAsia="Gulim" w:hAnsiTheme="majorHAnsi" w:cstheme="majorHAnsi"/>
            <w:i/>
            <w:lang w:eastAsia="ko-KR"/>
          </w:rPr>
          <w:t>관리</w:t>
        </w:r>
        <w:r w:rsidRPr="00E43BFB">
          <w:rPr>
            <w:rStyle w:val="Hyperlink"/>
            <w:rFonts w:asciiTheme="majorHAnsi" w:eastAsia="Gulim" w:hAnsiTheme="majorHAnsi" w:cstheme="majorHAnsi"/>
            <w:i/>
            <w:lang w:eastAsia="ko-KR"/>
          </w:rPr>
          <w:t xml:space="preserve"> </w:t>
        </w:r>
        <w:r w:rsidRPr="00E43BFB">
          <w:rPr>
            <w:rStyle w:val="Hyperlink"/>
            <w:rFonts w:asciiTheme="majorHAnsi" w:eastAsia="Gulim" w:hAnsiTheme="majorHAnsi" w:cstheme="majorHAnsi"/>
            <w:i/>
            <w:lang w:eastAsia="ko-KR"/>
          </w:rPr>
          <w:t>서버</w:t>
        </w:r>
      </w:hyperlink>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hyperlink w:anchor="SALTerms_Desktop" w:history="1">
        <w:r w:rsidRPr="00E43BFB">
          <w:rPr>
            <w:rStyle w:val="Hyperlink"/>
            <w:rFonts w:asciiTheme="majorHAnsi" w:eastAsia="Gulim" w:hAnsiTheme="majorHAnsi" w:cstheme="majorHAnsi"/>
            <w:i/>
            <w:lang w:eastAsia="ko-KR"/>
          </w:rPr>
          <w:t>데스크톱</w:t>
        </w:r>
        <w:r w:rsidRPr="00E43BFB">
          <w:rPr>
            <w:rStyle w:val="Hyperlink"/>
            <w:rFonts w:asciiTheme="majorHAnsi" w:eastAsia="Gulim" w:hAnsiTheme="majorHAnsi" w:cstheme="majorHAnsi"/>
            <w:i/>
            <w:lang w:eastAsia="ko-KR"/>
          </w:rPr>
          <w:t xml:space="preserve"> </w:t>
        </w:r>
        <w:r w:rsidRPr="00E43BFB">
          <w:rPr>
            <w:rStyle w:val="Hyperlink"/>
            <w:rFonts w:asciiTheme="majorHAnsi" w:eastAsia="Gulim" w:hAnsiTheme="majorHAnsi" w:cstheme="majorHAnsi"/>
            <w:i/>
            <w:lang w:eastAsia="ko-KR"/>
          </w:rPr>
          <w:t>응용</w:t>
        </w:r>
        <w:r w:rsidRPr="00E43BFB">
          <w:rPr>
            <w:rStyle w:val="Hyperlink"/>
            <w:rFonts w:asciiTheme="majorHAnsi" w:eastAsia="Gulim" w:hAnsiTheme="majorHAnsi" w:cstheme="majorHAnsi"/>
            <w:i/>
            <w:lang w:eastAsia="ko-KR"/>
          </w:rPr>
          <w:t xml:space="preserve"> </w:t>
        </w:r>
        <w:r w:rsidRPr="00E43BFB">
          <w:rPr>
            <w:rStyle w:val="Hyperlink"/>
            <w:rFonts w:asciiTheme="majorHAnsi" w:eastAsia="Gulim" w:hAnsiTheme="majorHAnsi" w:cstheme="majorHAnsi"/>
            <w:i/>
            <w:lang w:eastAsia="ko-KR"/>
          </w:rPr>
          <w:t>프로그램</w:t>
        </w:r>
      </w:hyperlink>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5062678A" w14:textId="33455BBE" w:rsidR="000C3222" w:rsidRPr="000422E3" w:rsidRDefault="009A4C7C" w:rsidP="005E0251">
      <w:pPr>
        <w:pStyle w:val="PURHeading2"/>
        <w:pBdr>
          <w:bottom w:val="single" w:sz="4" w:space="1" w:color="auto"/>
        </w:pBdr>
        <w:rPr>
          <w:rFonts w:asciiTheme="majorHAnsi" w:eastAsia="Gulim" w:hAnsiTheme="majorHAnsi" w:cstheme="majorHAnsi"/>
          <w:b/>
          <w:bCs/>
        </w:rPr>
      </w:pPr>
      <w:bookmarkStart w:id="396" w:name="SALTerms_Server"/>
      <w:r w:rsidRPr="000422E3">
        <w:rPr>
          <w:rFonts w:asciiTheme="majorHAnsi" w:eastAsia="Gulim" w:hAnsiTheme="majorHAnsi" w:cstheme="majorHAnsi"/>
          <w:b/>
          <w:bCs/>
        </w:rPr>
        <w:t>서버</w:t>
      </w:r>
      <w:r w:rsidRPr="000422E3">
        <w:rPr>
          <w:rFonts w:asciiTheme="majorHAnsi" w:eastAsia="Gulim" w:hAnsiTheme="majorHAnsi" w:cstheme="majorHAnsi"/>
          <w:b/>
          <w:bCs/>
        </w:rPr>
        <w:t xml:space="preserve"> </w:t>
      </w:r>
      <w:r w:rsidRPr="000422E3">
        <w:rPr>
          <w:rFonts w:asciiTheme="majorHAnsi" w:eastAsia="Gulim" w:hAnsiTheme="majorHAnsi" w:cstheme="majorHAnsi"/>
          <w:b/>
          <w:bCs/>
        </w:rPr>
        <w:t>소프트웨어</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8B1CCE" w:rsidRPr="00E43BFB" w14:paraId="2A0D56BF" w14:textId="77777777" w:rsidTr="008B1CCE">
        <w:tc>
          <w:tcPr>
            <w:tcW w:w="5508" w:type="dxa"/>
          </w:tcPr>
          <w:bookmarkEnd w:id="396"/>
          <w:p w14:paraId="5F494040" w14:textId="33712934" w:rsidR="008B1CCE" w:rsidRPr="00E43BFB" w:rsidRDefault="008B1CCE" w:rsidP="009E3081">
            <w:pPr>
              <w:pStyle w:val="PURBullet-Indented"/>
              <w:rPr>
                <w:rFonts w:asciiTheme="majorHAnsi" w:eastAsia="Gulim" w:hAnsiTheme="majorHAnsi" w:cstheme="majorHAnsi"/>
              </w:rPr>
            </w:pPr>
            <w:r w:rsidRPr="00E43BFB">
              <w:rPr>
                <w:rFonts w:asciiTheme="majorHAnsi" w:eastAsia="Gulim" w:hAnsiTheme="majorHAnsi" w:cstheme="majorHAnsi"/>
              </w:rPr>
              <w:t xml:space="preserve">Exchange Server 2013 Standard </w:t>
            </w:r>
            <w:r w:rsidRPr="00E43BFB">
              <w:rPr>
                <w:rFonts w:asciiTheme="majorHAnsi" w:eastAsia="Gulim" w:hAnsiTheme="majorHAnsi" w:cstheme="majorHAnsi"/>
              </w:rPr>
              <w:t>및</w:t>
            </w:r>
            <w:r w:rsidRPr="00E43BFB">
              <w:rPr>
                <w:rFonts w:asciiTheme="majorHAnsi" w:eastAsia="Gulim" w:hAnsiTheme="majorHAnsi" w:cstheme="majorHAnsi"/>
              </w:rPr>
              <w:t xml:space="preserve"> Enterprise</w:t>
            </w:r>
          </w:p>
          <w:p w14:paraId="1832BB95" w14:textId="3060516D" w:rsidR="008B1CCE" w:rsidRPr="00E43BFB" w:rsidRDefault="008B1CCE" w:rsidP="009E3081">
            <w:pPr>
              <w:pStyle w:val="PURBullet-Indented"/>
              <w:rPr>
                <w:rFonts w:asciiTheme="majorHAnsi" w:eastAsia="Gulim" w:hAnsiTheme="majorHAnsi" w:cstheme="majorHAnsi"/>
              </w:rPr>
            </w:pPr>
            <w:r w:rsidRPr="00E43BFB">
              <w:rPr>
                <w:rFonts w:asciiTheme="majorHAnsi" w:eastAsia="Gulim" w:hAnsiTheme="majorHAnsi" w:cstheme="majorHAnsi"/>
              </w:rPr>
              <w:t>Forefront Identity Manager 2010 R2</w:t>
            </w:r>
          </w:p>
          <w:p w14:paraId="41358583" w14:textId="5A1E0D65" w:rsidR="008B1CCE" w:rsidRPr="00E43BFB" w:rsidRDefault="008B1CCE" w:rsidP="009E3081">
            <w:pPr>
              <w:pStyle w:val="PURBullet-Indented"/>
              <w:rPr>
                <w:rFonts w:asciiTheme="majorHAnsi" w:eastAsia="Gulim" w:hAnsiTheme="majorHAnsi" w:cstheme="majorHAnsi"/>
              </w:rPr>
            </w:pPr>
            <w:r w:rsidRPr="00E43BFB">
              <w:rPr>
                <w:rFonts w:asciiTheme="majorHAnsi" w:eastAsia="Gulim" w:hAnsiTheme="majorHAnsi" w:cstheme="majorHAnsi"/>
              </w:rPr>
              <w:t>Lync Server 2013</w:t>
            </w:r>
          </w:p>
          <w:p w14:paraId="1E105CC9" w14:textId="1C73B77D" w:rsidR="00E75ABC" w:rsidRPr="00E43BFB" w:rsidRDefault="00E75ABC" w:rsidP="000422E3">
            <w:pPr>
              <w:pStyle w:val="PURBullet-Indented"/>
              <w:spacing w:after="120"/>
              <w:rPr>
                <w:rFonts w:asciiTheme="majorHAnsi" w:eastAsia="Gulim" w:hAnsiTheme="majorHAnsi" w:cstheme="majorHAnsi"/>
              </w:rPr>
            </w:pPr>
            <w:r w:rsidRPr="00E43BFB">
              <w:rPr>
                <w:rFonts w:asciiTheme="majorHAnsi" w:eastAsia="Gulim" w:hAnsiTheme="majorHAnsi" w:cstheme="majorHAnsi"/>
              </w:rPr>
              <w:t>Microsoft Application Virtualization for Remote Desktop</w:t>
            </w:r>
            <w:r w:rsidR="000422E3">
              <w:rPr>
                <w:rFonts w:asciiTheme="majorHAnsi" w:eastAsia="Gulim" w:hAnsiTheme="majorHAnsi" w:cstheme="majorHAnsi"/>
              </w:rPr>
              <w:t> </w:t>
            </w:r>
            <w:r w:rsidRPr="00E43BFB">
              <w:rPr>
                <w:rFonts w:asciiTheme="majorHAnsi" w:eastAsia="Gulim" w:hAnsiTheme="majorHAnsi" w:cstheme="majorHAnsi"/>
              </w:rPr>
              <w:t>Services</w:t>
            </w:r>
          </w:p>
          <w:p w14:paraId="392BCC17" w14:textId="77777777" w:rsidR="008B1CCE" w:rsidRPr="00E43BFB" w:rsidRDefault="008B1CCE" w:rsidP="009E3081">
            <w:pPr>
              <w:pStyle w:val="PURBullet-Indented"/>
              <w:rPr>
                <w:rFonts w:asciiTheme="majorHAnsi" w:eastAsia="Gulim" w:hAnsiTheme="majorHAnsi" w:cstheme="majorHAnsi"/>
              </w:rPr>
            </w:pPr>
            <w:r w:rsidRPr="00E43BFB">
              <w:rPr>
                <w:rFonts w:asciiTheme="majorHAnsi" w:eastAsia="Gulim" w:hAnsiTheme="majorHAnsi" w:cstheme="majorHAnsi"/>
              </w:rPr>
              <w:t>Microsoft Application Virtualization Hosting for Desktops</w:t>
            </w:r>
          </w:p>
          <w:p w14:paraId="60416951" w14:textId="572B1312" w:rsidR="008B1CCE" w:rsidRPr="00E43BFB" w:rsidRDefault="008B1CCE" w:rsidP="009E3081">
            <w:pPr>
              <w:pStyle w:val="PURBullet-Indented"/>
              <w:rPr>
                <w:rFonts w:asciiTheme="majorHAnsi" w:eastAsia="Gulim" w:hAnsiTheme="majorHAnsi" w:cstheme="majorHAnsi"/>
              </w:rPr>
            </w:pPr>
            <w:r w:rsidRPr="00E43BFB">
              <w:rPr>
                <w:rFonts w:asciiTheme="majorHAnsi" w:eastAsia="Gulim" w:hAnsiTheme="majorHAnsi" w:cstheme="majorHAnsi"/>
              </w:rPr>
              <w:t>Microsoft Dynamics AX 2012 R3</w:t>
            </w:r>
          </w:p>
          <w:p w14:paraId="487235E5" w14:textId="77777777" w:rsidR="008B1CCE" w:rsidRPr="00E43BFB" w:rsidRDefault="008B1CCE" w:rsidP="009E3081">
            <w:pPr>
              <w:pStyle w:val="PURBullet-Indented"/>
              <w:rPr>
                <w:rFonts w:asciiTheme="majorHAnsi" w:eastAsia="Gulim" w:hAnsiTheme="majorHAnsi" w:cstheme="majorHAnsi"/>
              </w:rPr>
            </w:pPr>
            <w:r w:rsidRPr="00E43BFB">
              <w:rPr>
                <w:rFonts w:asciiTheme="majorHAnsi" w:eastAsia="Gulim" w:hAnsiTheme="majorHAnsi" w:cstheme="majorHAnsi"/>
              </w:rPr>
              <w:t>Microsoft Dynamics C5 2012</w:t>
            </w:r>
          </w:p>
          <w:p w14:paraId="5963921A" w14:textId="77777777" w:rsidR="008B1CCE" w:rsidRPr="00E43BFB" w:rsidRDefault="008B1CCE" w:rsidP="00DD6505">
            <w:pPr>
              <w:pStyle w:val="PURBullet-Indented"/>
              <w:rPr>
                <w:rFonts w:asciiTheme="majorHAnsi" w:eastAsia="Gulim" w:hAnsiTheme="majorHAnsi" w:cstheme="majorHAnsi"/>
              </w:rPr>
            </w:pPr>
            <w:r w:rsidRPr="00E43BFB">
              <w:rPr>
                <w:rFonts w:asciiTheme="majorHAnsi" w:eastAsia="Gulim" w:hAnsiTheme="majorHAnsi" w:cstheme="majorHAnsi"/>
              </w:rPr>
              <w:t>Microsoft Dynamics CRM 2013 Service Provider</w:t>
            </w:r>
          </w:p>
          <w:p w14:paraId="43608A92" w14:textId="77777777" w:rsidR="00EE7C5B" w:rsidRPr="00E43BFB" w:rsidRDefault="00EE7C5B" w:rsidP="00EE7C5B">
            <w:pPr>
              <w:pStyle w:val="PURBullet-Indented"/>
              <w:rPr>
                <w:rFonts w:asciiTheme="majorHAnsi" w:eastAsia="Gulim" w:hAnsiTheme="majorHAnsi" w:cstheme="majorHAnsi"/>
              </w:rPr>
            </w:pPr>
            <w:r w:rsidRPr="00E43BFB">
              <w:rPr>
                <w:rFonts w:asciiTheme="majorHAnsi" w:eastAsia="Gulim" w:hAnsiTheme="majorHAnsi" w:cstheme="majorHAnsi"/>
              </w:rPr>
              <w:t>Microsoft Dynamics GP 2013</w:t>
            </w:r>
          </w:p>
          <w:p w14:paraId="69B0CC51" w14:textId="77777777" w:rsidR="00EE7C5B" w:rsidRPr="00E43BFB" w:rsidRDefault="00EE7C5B" w:rsidP="00EE7C5B">
            <w:pPr>
              <w:pStyle w:val="PURBullet-Indented"/>
              <w:rPr>
                <w:rFonts w:asciiTheme="majorHAnsi" w:eastAsia="Gulim" w:hAnsiTheme="majorHAnsi" w:cstheme="majorHAnsi"/>
              </w:rPr>
            </w:pPr>
            <w:r w:rsidRPr="00E43BFB">
              <w:rPr>
                <w:rFonts w:asciiTheme="majorHAnsi" w:eastAsia="Gulim" w:hAnsiTheme="majorHAnsi" w:cstheme="majorHAnsi"/>
              </w:rPr>
              <w:t>Microsoft Dynamics NAV 2013 R2</w:t>
            </w:r>
          </w:p>
          <w:p w14:paraId="6F60495A" w14:textId="469652BA" w:rsidR="00EE7C5B" w:rsidRPr="00E43BFB" w:rsidRDefault="00EE7C5B" w:rsidP="00EE7C5B">
            <w:pPr>
              <w:pStyle w:val="PURBullet-Indented"/>
              <w:rPr>
                <w:rFonts w:asciiTheme="majorHAnsi" w:eastAsia="Gulim" w:hAnsiTheme="majorHAnsi" w:cstheme="majorHAnsi"/>
              </w:rPr>
            </w:pPr>
            <w:r w:rsidRPr="00E43BFB">
              <w:rPr>
                <w:rFonts w:asciiTheme="majorHAnsi" w:eastAsia="Gulim" w:hAnsiTheme="majorHAnsi" w:cstheme="majorHAnsi"/>
              </w:rPr>
              <w:t>Microsoft Dynamics SL 2011</w:t>
            </w:r>
          </w:p>
        </w:tc>
        <w:tc>
          <w:tcPr>
            <w:tcW w:w="5508" w:type="dxa"/>
          </w:tcPr>
          <w:p w14:paraId="3DAFBFDB" w14:textId="303E2FC9" w:rsidR="00094CB3" w:rsidRPr="00E43BFB" w:rsidRDefault="00094CB3" w:rsidP="00F60F84">
            <w:pPr>
              <w:pStyle w:val="PURBullet-Indented"/>
              <w:rPr>
                <w:rFonts w:asciiTheme="majorHAnsi" w:eastAsia="Gulim" w:hAnsiTheme="majorHAnsi" w:cstheme="majorHAnsi"/>
              </w:rPr>
            </w:pPr>
            <w:r w:rsidRPr="00E43BFB">
              <w:rPr>
                <w:rFonts w:asciiTheme="majorHAnsi" w:eastAsia="Gulim" w:hAnsiTheme="majorHAnsi" w:cstheme="majorHAnsi"/>
              </w:rPr>
              <w:t>Microsoft User Experience Virtualization Hosting for Desktops v2.0</w:t>
            </w:r>
          </w:p>
          <w:p w14:paraId="0BF69941" w14:textId="77777777" w:rsidR="00F60F84" w:rsidRPr="00E43BFB" w:rsidRDefault="00F60F84" w:rsidP="00F60F84">
            <w:pPr>
              <w:pStyle w:val="PURBullet-Indented"/>
              <w:rPr>
                <w:rFonts w:asciiTheme="majorHAnsi" w:eastAsia="Gulim" w:hAnsiTheme="majorHAnsi" w:cstheme="majorHAnsi"/>
              </w:rPr>
            </w:pPr>
            <w:r w:rsidRPr="00E43BFB">
              <w:rPr>
                <w:rFonts w:asciiTheme="majorHAnsi" w:eastAsia="Gulim" w:hAnsiTheme="majorHAnsi" w:cstheme="majorHAnsi"/>
              </w:rPr>
              <w:t>생산성</w:t>
            </w:r>
            <w:r w:rsidRPr="00E43BFB">
              <w:rPr>
                <w:rFonts w:asciiTheme="majorHAnsi" w:eastAsia="Gulim" w:hAnsiTheme="majorHAnsi" w:cstheme="majorHAnsi"/>
              </w:rPr>
              <w:t xml:space="preserve"> </w:t>
            </w:r>
            <w:r w:rsidRPr="00E43BFB">
              <w:rPr>
                <w:rFonts w:asciiTheme="majorHAnsi" w:eastAsia="Gulim" w:hAnsiTheme="majorHAnsi" w:cstheme="majorHAnsi"/>
              </w:rPr>
              <w:t>제품군</w:t>
            </w:r>
          </w:p>
          <w:p w14:paraId="708345AB" w14:textId="0E62190D" w:rsidR="00F60F84" w:rsidRPr="00E43BFB" w:rsidRDefault="00F60F84" w:rsidP="00F60F84">
            <w:pPr>
              <w:pStyle w:val="PURBullet-Indented"/>
              <w:rPr>
                <w:rFonts w:asciiTheme="majorHAnsi" w:eastAsia="Gulim" w:hAnsiTheme="majorHAnsi" w:cstheme="majorHAnsi"/>
              </w:rPr>
            </w:pPr>
            <w:r w:rsidRPr="00E43BFB">
              <w:rPr>
                <w:rFonts w:asciiTheme="majorHAnsi" w:eastAsia="Gulim" w:hAnsiTheme="majorHAnsi" w:cstheme="majorHAnsi"/>
              </w:rPr>
              <w:t>Project Server 2013</w:t>
            </w:r>
          </w:p>
          <w:p w14:paraId="1B312982" w14:textId="0D97A81A" w:rsidR="00D6363C" w:rsidRPr="00E43BFB" w:rsidRDefault="001B2E39" w:rsidP="009E3081">
            <w:pPr>
              <w:pStyle w:val="PURBullet-Indented"/>
              <w:rPr>
                <w:rFonts w:asciiTheme="majorHAnsi" w:eastAsia="Gulim" w:hAnsiTheme="majorHAnsi" w:cstheme="majorHAnsi"/>
              </w:rPr>
            </w:pPr>
            <w:r w:rsidRPr="00E43BFB">
              <w:rPr>
                <w:rFonts w:asciiTheme="majorHAnsi" w:eastAsia="Gulim" w:hAnsiTheme="majorHAnsi" w:cstheme="majorHAnsi"/>
              </w:rPr>
              <w:t>SharePoint Server 2013</w:t>
            </w:r>
          </w:p>
          <w:p w14:paraId="08788E61" w14:textId="5A95DCAB" w:rsidR="00F81C03" w:rsidRPr="00E43BFB" w:rsidRDefault="00F81C03" w:rsidP="009E3081">
            <w:pPr>
              <w:pStyle w:val="PURBullet-Indented"/>
              <w:rPr>
                <w:rFonts w:asciiTheme="majorHAnsi" w:eastAsia="Gulim" w:hAnsiTheme="majorHAnsi" w:cstheme="majorHAnsi"/>
              </w:rPr>
            </w:pPr>
            <w:r w:rsidRPr="00E43BFB">
              <w:rPr>
                <w:rFonts w:asciiTheme="majorHAnsi" w:eastAsia="Gulim" w:hAnsiTheme="majorHAnsi" w:cstheme="majorHAnsi"/>
              </w:rPr>
              <w:t>SQL Server 2014 Standard</w:t>
            </w:r>
          </w:p>
          <w:p w14:paraId="423F61C4" w14:textId="3B1FEB9F" w:rsidR="00F81C03" w:rsidRPr="00E43BFB" w:rsidRDefault="00F81C03" w:rsidP="009E3081">
            <w:pPr>
              <w:pStyle w:val="PURBullet-Indented"/>
              <w:rPr>
                <w:rFonts w:asciiTheme="majorHAnsi" w:eastAsia="Gulim" w:hAnsiTheme="majorHAnsi" w:cstheme="majorHAnsi"/>
              </w:rPr>
            </w:pPr>
            <w:r w:rsidRPr="00E43BFB">
              <w:rPr>
                <w:rFonts w:asciiTheme="majorHAnsi" w:eastAsia="Gulim" w:hAnsiTheme="majorHAnsi" w:cstheme="majorHAnsi"/>
              </w:rPr>
              <w:t>SQL Server 2014 Business Intelligence</w:t>
            </w:r>
          </w:p>
          <w:p w14:paraId="0D7330B5" w14:textId="531AC7E1" w:rsidR="000C3222" w:rsidRPr="00E43BFB" w:rsidRDefault="008B1CCE" w:rsidP="000422E3">
            <w:pPr>
              <w:pStyle w:val="PURBullet-Indented"/>
              <w:rPr>
                <w:rFonts w:asciiTheme="majorHAnsi" w:eastAsia="Gulim" w:hAnsiTheme="majorHAnsi" w:cstheme="majorHAnsi"/>
              </w:rPr>
            </w:pPr>
            <w:r w:rsidRPr="00E43BFB">
              <w:rPr>
                <w:rFonts w:asciiTheme="majorHAnsi" w:eastAsia="Gulim" w:hAnsiTheme="majorHAnsi" w:cstheme="majorHAnsi"/>
              </w:rPr>
              <w:t>Visual Studio Team Foundation Server 2013 with SQL</w:t>
            </w:r>
            <w:r w:rsidR="000422E3">
              <w:rPr>
                <w:rFonts w:asciiTheme="majorHAnsi" w:eastAsia="Gulim" w:hAnsiTheme="majorHAnsi" w:cstheme="majorHAnsi"/>
              </w:rPr>
              <w:t> </w:t>
            </w:r>
            <w:r w:rsidRPr="00E43BFB">
              <w:rPr>
                <w:rFonts w:asciiTheme="majorHAnsi" w:eastAsia="Gulim" w:hAnsiTheme="majorHAnsi" w:cstheme="majorHAnsi"/>
              </w:rPr>
              <w:t>Server 2012 Technology</w:t>
            </w:r>
          </w:p>
          <w:p w14:paraId="3F0381F9" w14:textId="19447BCE" w:rsidR="00632041" w:rsidRPr="00E43BFB" w:rsidRDefault="00632041" w:rsidP="00811B51">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Windows Server 2012 R2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p>
          <w:p w14:paraId="3EE31E47" w14:textId="202BBDB2" w:rsidR="00632041" w:rsidRPr="00E43BFB" w:rsidRDefault="00632041" w:rsidP="00DE591B">
            <w:pPr>
              <w:pStyle w:val="PURBullet-Indented"/>
              <w:rPr>
                <w:rFonts w:asciiTheme="majorHAnsi" w:eastAsia="Gulim" w:hAnsiTheme="majorHAnsi" w:cstheme="majorHAnsi"/>
              </w:rPr>
            </w:pPr>
            <w:r w:rsidRPr="00E43BFB">
              <w:rPr>
                <w:rFonts w:asciiTheme="majorHAnsi" w:eastAsia="Gulim" w:hAnsiTheme="majorHAnsi" w:cstheme="majorHAnsi"/>
              </w:rPr>
              <w:t>Windows Server 2012 R2 Active Directory Rights Management Services</w:t>
            </w:r>
          </w:p>
        </w:tc>
      </w:tr>
    </w:tbl>
    <w:p w14:paraId="372B5908" w14:textId="77777777" w:rsidR="00EE7C5B" w:rsidRPr="00E43BFB" w:rsidRDefault="00EE7C5B" w:rsidP="00555CBF">
      <w:pPr>
        <w:pStyle w:val="PURBody"/>
        <w:rPr>
          <w:rFonts w:asciiTheme="majorHAnsi" w:eastAsia="Gulim" w:hAnsiTheme="majorHAnsi" w:cstheme="majorHAnsi"/>
        </w:rPr>
      </w:pPr>
    </w:p>
    <w:p w14:paraId="25753BE1" w14:textId="32021342" w:rsidR="00555CBF" w:rsidRPr="00E43BFB" w:rsidRDefault="00555CBF" w:rsidP="00555CBF">
      <w:pPr>
        <w:pStyle w:val="PURBody"/>
        <w:rPr>
          <w:rFonts w:asciiTheme="majorHAnsi" w:eastAsia="Gulim" w:hAnsiTheme="majorHAnsi" w:cstheme="majorHAnsi"/>
          <w:lang w:eastAsia="ko-KR"/>
        </w:rPr>
      </w:pPr>
      <w:r w:rsidRPr="00E43BFB">
        <w:rPr>
          <w:rFonts w:asciiTheme="majorHAnsi" w:eastAsia="Gulim" w:hAnsiTheme="majorHAnsi" w:cstheme="majorHAnsi"/>
          <w:lang w:eastAsia="ko-KR"/>
        </w:rPr>
        <w:t>귀하가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1D86DAE4" w14:textId="77777777" w:rsidR="009A4C7C" w:rsidRPr="00E43BFB" w:rsidRDefault="009A4C7C" w:rsidP="00830DCA">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구독자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(SAL)</w:t>
      </w:r>
    </w:p>
    <w:p w14:paraId="5988207D" w14:textId="67F8E62E" w:rsidR="009A4C7C" w:rsidRPr="00E43BFB" w:rsidRDefault="009A4C7C" w:rsidP="009A4C7C">
      <w:pPr>
        <w:pStyle w:val="PURBody-Indented"/>
        <w:rPr>
          <w:rFonts w:asciiTheme="majorHAnsi" w:eastAsia="Gulim" w:hAnsiTheme="majorHAnsi" w:cstheme="majorHAnsi"/>
          <w:lang w:eastAsia="ko-KR"/>
        </w:rPr>
      </w:pPr>
      <w:r w:rsidRPr="00E43BFB">
        <w:rPr>
          <w:rFonts w:asciiTheme="majorHAnsi" w:eastAsia="Gulim" w:hAnsiTheme="majorHAnsi" w:cstheme="majorHAnsi"/>
          <w:bCs/>
          <w:lang w:eastAsia="ko-KR"/>
        </w:rPr>
        <w:t>귀하는</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lang w:eastAsia="ko-KR"/>
        </w:rPr>
        <w:t>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실질적인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여부에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관계없이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Cs/>
          <w:lang w:eastAsia="ko-KR"/>
        </w:rPr>
        <w:t>직</w:t>
      </w:r>
      <w:r w:rsidRPr="00E43BFB">
        <w:rPr>
          <w:rFonts w:asciiTheme="majorHAnsi" w:eastAsia="Gulim" w:hAnsiTheme="majorHAnsi" w:cstheme="majorHAnsi"/>
          <w:bCs/>
          <w:lang w:eastAsia="ko-KR"/>
        </w:rPr>
        <w:t>/</w:t>
      </w:r>
      <w:r w:rsidRPr="00E43BFB">
        <w:rPr>
          <w:rFonts w:asciiTheme="majorHAnsi" w:eastAsia="Gulim" w:hAnsiTheme="majorHAnsi" w:cstheme="majorHAnsi"/>
          <w:bCs/>
          <w:lang w:eastAsia="ko-KR"/>
        </w:rPr>
        <w:t>간접적으로</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액세스할</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수</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있는</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권한을</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가진</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각</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사용자에게</w:t>
      </w:r>
      <w:r w:rsidRPr="00E43BFB">
        <w:rPr>
          <w:rFonts w:asciiTheme="majorHAnsi" w:eastAsia="Gulim" w:hAnsiTheme="majorHAnsi" w:cstheme="majorHAnsi"/>
          <w:bCs/>
          <w:lang w:eastAsia="ko-KR"/>
        </w:rPr>
        <w:t xml:space="preserve"> SAL</w:t>
      </w:r>
      <w:r w:rsidRPr="00E43BFB">
        <w:rPr>
          <w:rFonts w:asciiTheme="majorHAnsi" w:eastAsia="Gulim" w:hAnsiTheme="majorHAnsi" w:cstheme="majorHAnsi"/>
          <w:bCs/>
          <w:lang w:eastAsia="ko-KR"/>
        </w:rPr>
        <w:t>을</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할당해야</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합니다</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장치</w:t>
      </w:r>
      <w:r w:rsidRPr="00E43BFB">
        <w:rPr>
          <w:rFonts w:asciiTheme="majorHAnsi" w:eastAsia="Gulim" w:hAnsiTheme="majorHAnsi" w:cstheme="majorHAnsi"/>
          <w:bCs/>
          <w:lang w:eastAsia="ko-KR"/>
        </w:rPr>
        <w:t xml:space="preserve"> SAL</w:t>
      </w:r>
      <w:r w:rsidRPr="00E43BFB">
        <w:rPr>
          <w:rFonts w:asciiTheme="majorHAnsi" w:eastAsia="Gulim" w:hAnsiTheme="majorHAnsi" w:cstheme="majorHAnsi"/>
          <w:bCs/>
          <w:lang w:eastAsia="ko-KR"/>
        </w:rPr>
        <w:t>은</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제품별</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라이선스</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조건</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섹션에</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명시된</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제품을</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제외하고는</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사용할</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수</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없습니다</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파티션이나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블레이드는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간주합니다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적절한</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나열되어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56533613" w14:textId="563BFBF1" w:rsidR="009A4C7C" w:rsidRPr="00E43BFB" w:rsidRDefault="00094CB3" w:rsidP="009A4C7C">
      <w:pPr>
        <w:pStyle w:val="PURBody-Indented"/>
        <w:rPr>
          <w:rFonts w:asciiTheme="majorHAnsi" w:eastAsia="Gulim" w:hAnsiTheme="majorHAnsi" w:cstheme="majorHAnsi"/>
          <w:lang w:eastAsia="ko-KR"/>
        </w:rPr>
      </w:pPr>
      <w:r w:rsidRPr="00E43BFB">
        <w:rPr>
          <w:rFonts w:asciiTheme="majorHAnsi" w:eastAsia="Gulim" w:hAnsiTheme="majorHAnsi" w:cstheme="majorHAnsi"/>
          <w:bCs/>
          <w:lang w:eastAsia="ko-KR"/>
        </w:rPr>
        <w:t>이</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문서의</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프로세서</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단위</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섹션에서</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설명한</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경우를</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제외하고</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프로세서</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단위</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또는</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코어</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단위</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라이선스를</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통해</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라이선스가</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허여된</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소프트웨어에는</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lang w:eastAsia="ko-KR"/>
        </w:rPr>
        <w:t>SAL</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05B61614" w14:textId="15794CF0" w:rsidR="00BB2971" w:rsidRPr="00E43BFB" w:rsidRDefault="00BB2971" w:rsidP="008752F0">
      <w:pPr>
        <w:pStyle w:val="PURBody-Indented"/>
        <w:ind w:left="274"/>
        <w:rPr>
          <w:rFonts w:asciiTheme="majorHAnsi" w:eastAsia="Gulim" w:hAnsiTheme="majorHAnsi" w:cstheme="majorHAnsi"/>
          <w:lang w:eastAsia="ko-KR"/>
        </w:rPr>
      </w:pPr>
      <w:r w:rsidRPr="00E43BFB">
        <w:rPr>
          <w:rFonts w:asciiTheme="majorHAnsi" w:eastAsia="Gulim" w:hAnsiTheme="majorHAnsi" w:cstheme="majorHAnsi"/>
          <w:bCs/>
          <w:lang w:eastAsia="ko-KR"/>
        </w:rPr>
        <w:t>일부</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제품에는</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기본</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및</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추가</w:t>
      </w:r>
      <w:r w:rsidRPr="00E43BFB">
        <w:rPr>
          <w:rFonts w:asciiTheme="majorHAnsi" w:eastAsia="Gulim" w:hAnsiTheme="majorHAnsi" w:cstheme="majorHAnsi"/>
          <w:bCs/>
          <w:lang w:eastAsia="ko-KR"/>
        </w:rPr>
        <w:t xml:space="preserve"> SAL</w:t>
      </w:r>
      <w:r w:rsidRPr="00E43BFB">
        <w:rPr>
          <w:rFonts w:asciiTheme="majorHAnsi" w:eastAsia="Gulim" w:hAnsiTheme="majorHAnsi" w:cstheme="majorHAnsi"/>
          <w:bCs/>
          <w:lang w:eastAsia="ko-KR"/>
        </w:rPr>
        <w:t>이</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있습니다</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일반적으로</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추가</w:t>
      </w:r>
      <w:r w:rsidRPr="00E43BFB">
        <w:rPr>
          <w:rFonts w:asciiTheme="majorHAnsi" w:eastAsia="Gulim" w:hAnsiTheme="majorHAnsi" w:cstheme="majorHAnsi"/>
          <w:bCs/>
          <w:lang w:eastAsia="ko-KR"/>
        </w:rPr>
        <w:t xml:space="preserve"> SAL</w:t>
      </w:r>
      <w:r w:rsidRPr="00E43BFB">
        <w:rPr>
          <w:rFonts w:asciiTheme="majorHAnsi" w:eastAsia="Gulim" w:hAnsiTheme="majorHAnsi" w:cstheme="majorHAnsi"/>
          <w:bCs/>
          <w:lang w:eastAsia="ko-KR"/>
        </w:rPr>
        <w:t>은</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기본</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기능과</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해당</w:t>
      </w:r>
      <w:r w:rsidRPr="00E43BFB">
        <w:rPr>
          <w:rFonts w:asciiTheme="majorHAnsi" w:eastAsia="Gulim" w:hAnsiTheme="majorHAnsi" w:cstheme="majorHAnsi"/>
          <w:bCs/>
          <w:lang w:eastAsia="ko-KR"/>
        </w:rPr>
        <w:t xml:space="preserve"> SAL</w:t>
      </w:r>
      <w:r w:rsidRPr="00E43BFB">
        <w:rPr>
          <w:rFonts w:asciiTheme="majorHAnsi" w:eastAsia="Gulim" w:hAnsiTheme="majorHAnsi" w:cstheme="majorHAnsi"/>
          <w:bCs/>
          <w:lang w:eastAsia="ko-KR"/>
        </w:rPr>
        <w:t>에</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대해</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나열된</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프리미엄</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기능</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모두에</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대한</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액세스를</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허용합니다</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이러한</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일반</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규칙에도</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불구하고</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일부</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제품에서는</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기본</w:t>
      </w:r>
      <w:r w:rsidRPr="00E43BFB">
        <w:rPr>
          <w:rFonts w:asciiTheme="majorHAnsi" w:eastAsia="Gulim" w:hAnsiTheme="majorHAnsi" w:cstheme="majorHAnsi"/>
          <w:bCs/>
          <w:lang w:eastAsia="ko-KR"/>
        </w:rPr>
        <w:t xml:space="preserve"> SAL</w:t>
      </w:r>
      <w:r w:rsidRPr="00E43BFB">
        <w:rPr>
          <w:rFonts w:asciiTheme="majorHAnsi" w:eastAsia="Gulim" w:hAnsiTheme="majorHAnsi" w:cstheme="majorHAnsi"/>
          <w:bCs/>
          <w:lang w:eastAsia="ko-KR"/>
        </w:rPr>
        <w:t>과</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추가</w:t>
      </w:r>
      <w:r w:rsidRPr="00E43BFB">
        <w:rPr>
          <w:rFonts w:asciiTheme="majorHAnsi" w:eastAsia="Gulim" w:hAnsiTheme="majorHAnsi" w:cstheme="majorHAnsi"/>
          <w:bCs/>
          <w:lang w:eastAsia="ko-KR"/>
        </w:rPr>
        <w:t xml:space="preserve"> SAL</w:t>
      </w:r>
      <w:r w:rsidRPr="00E43BFB">
        <w:rPr>
          <w:rFonts w:asciiTheme="majorHAnsi" w:eastAsia="Gulim" w:hAnsiTheme="majorHAnsi" w:cstheme="majorHAnsi"/>
          <w:bCs/>
          <w:lang w:eastAsia="ko-KR"/>
        </w:rPr>
        <w:t>이</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모두</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있어야</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프리미엄</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기능에</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lastRenderedPageBreak/>
        <w:t>액세스할</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수</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있으며</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특정</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기능에</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액세스하기</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위해</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다른</w:t>
      </w:r>
      <w:r w:rsidRPr="00E43BFB">
        <w:rPr>
          <w:rFonts w:asciiTheme="majorHAnsi" w:eastAsia="Gulim" w:hAnsiTheme="majorHAnsi" w:cstheme="majorHAnsi"/>
          <w:bCs/>
          <w:lang w:eastAsia="ko-KR"/>
        </w:rPr>
        <w:t xml:space="preserve"> SAL</w:t>
      </w:r>
      <w:r w:rsidRPr="00E43BFB">
        <w:rPr>
          <w:rFonts w:asciiTheme="majorHAnsi" w:eastAsia="Gulim" w:hAnsiTheme="majorHAnsi" w:cstheme="majorHAnsi"/>
          <w:bCs/>
          <w:lang w:eastAsia="ko-KR"/>
        </w:rPr>
        <w:t>을</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요구하는</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제품도</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있습니다</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각</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제품의</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lang w:eastAsia="ko-KR"/>
        </w:rPr>
        <w:t xml:space="preserve">SAL </w:t>
      </w:r>
      <w:r w:rsidRPr="00E43BFB">
        <w:rPr>
          <w:rFonts w:asciiTheme="majorHAnsi" w:eastAsia="Gulim" w:hAnsiTheme="majorHAnsi" w:cstheme="majorHAnsi"/>
          <w:lang w:eastAsia="ko-KR"/>
        </w:rPr>
        <w:t>요구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bCs/>
          <w:lang w:eastAsia="ko-KR"/>
        </w:rPr>
        <w:t>.</w:t>
      </w:r>
    </w:p>
    <w:p w14:paraId="434028EC" w14:textId="77777777" w:rsidR="009A4C7C" w:rsidRPr="00E43BFB" w:rsidRDefault="009A4C7C" w:rsidP="00830DCA">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SAL </w:t>
      </w:r>
      <w:r w:rsidRPr="00E43BFB">
        <w:rPr>
          <w:rFonts w:asciiTheme="majorHAnsi" w:eastAsia="Gulim" w:hAnsiTheme="majorHAnsi" w:cstheme="majorHAnsi"/>
          <w:lang w:eastAsia="ko-KR"/>
        </w:rPr>
        <w:t>유형</w:t>
      </w:r>
    </w:p>
    <w:p w14:paraId="0F6EB815" w14:textId="4FEF1A93" w:rsidR="009A4C7C" w:rsidRPr="00E43BFB" w:rsidRDefault="009A4C7C"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SAL</w:t>
      </w:r>
      <w:r w:rsidRPr="00E43BFB">
        <w:rPr>
          <w:rFonts w:asciiTheme="majorHAnsi" w:eastAsia="Gulim" w:hAnsiTheme="majorHAnsi" w:cstheme="majorHAnsi"/>
          <w:lang w:eastAsia="ko-KR"/>
        </w:rPr>
        <w:t>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교육</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학생</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유형이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장치</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학생용</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교육</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추록을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획득이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마찬가지로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학생용</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2598C902" w14:textId="77777777" w:rsidR="00FD0B26" w:rsidRPr="00E43BFB" w:rsidRDefault="00FD0B26" w:rsidP="00FD0B26">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구독자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(SAL) </w:t>
      </w:r>
      <w:r w:rsidRPr="00E43BFB">
        <w:rPr>
          <w:rFonts w:asciiTheme="majorHAnsi" w:eastAsia="Gulim" w:hAnsiTheme="majorHAnsi" w:cstheme="majorHAnsi"/>
          <w:lang w:eastAsia="ko-KR"/>
        </w:rPr>
        <w:t>재할당</w:t>
      </w:r>
    </w:p>
    <w:p w14:paraId="35DEB9D0" w14:textId="5D7CF8CB" w:rsidR="00FD0B26" w:rsidRPr="00E43BFB" w:rsidRDefault="00FD0B26" w:rsidP="000D496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장치</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사용자에게서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사용자에게로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있지만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처음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작동하지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임시로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임시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임시로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달에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3C8B2173" w14:textId="77777777" w:rsidR="009A4C7C" w:rsidRPr="00E43BFB" w:rsidRDefault="009A4C7C" w:rsidP="009A4C7C">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SAL for SA</w:t>
      </w:r>
    </w:p>
    <w:p w14:paraId="408F1E28" w14:textId="57894556" w:rsidR="009A4C7C" w:rsidRPr="00E43BFB" w:rsidRDefault="009A4C7C"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SAL for SA</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볼륨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유효한</w:t>
      </w:r>
      <w:r w:rsidRPr="00E43BFB">
        <w:rPr>
          <w:rFonts w:asciiTheme="majorHAnsi" w:eastAsia="Gulim" w:hAnsiTheme="majorHAnsi" w:cstheme="majorHAnsi"/>
          <w:lang w:eastAsia="ko-KR"/>
        </w:rPr>
        <w:t xml:space="preserve"> SA(Software Assurance)(</w:t>
      </w:r>
      <w:r w:rsidR="007F33D0" w:rsidRPr="007C19C6">
        <w:rPr>
          <w:rFonts w:eastAsia="Gulim" w:cs="Arial"/>
          <w:lang w:eastAsia="ko-KR"/>
        </w:rPr>
        <w:t>"</w:t>
      </w:r>
      <w:r w:rsidRPr="00E43BFB">
        <w:rPr>
          <w:rFonts w:asciiTheme="majorHAnsi" w:eastAsia="Gulim" w:hAnsiTheme="majorHAnsi" w:cstheme="majorHAnsi"/>
          <w:lang w:eastAsia="ko-KR"/>
        </w:rPr>
        <w:t>SA</w:t>
      </w:r>
      <w:r w:rsidR="007F33D0" w:rsidRPr="007C19C6">
        <w:rPr>
          <w:rFonts w:eastAsia="Gulim" w:cs="Arial"/>
          <w:lang w:eastAsia="ko-KR"/>
        </w:rPr>
        <w:t>"</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적격</w:t>
      </w:r>
      <w:r w:rsidRPr="00E43BFB">
        <w:rPr>
          <w:rFonts w:asciiTheme="majorHAnsi" w:eastAsia="Gulim" w:hAnsiTheme="majorHAnsi" w:cstheme="majorHAnsi"/>
          <w:lang w:eastAsia="ko-KR"/>
        </w:rPr>
        <w:t xml:space="preserve"> CAL(</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w:t>
      </w:r>
      <w:r w:rsidR="007F33D0" w:rsidRPr="007C19C6">
        <w:rPr>
          <w:rFonts w:eastAsia="Gulim" w:cs="Arial"/>
          <w:lang w:eastAsia="ko-KR"/>
        </w:rPr>
        <w:t>"</w:t>
      </w:r>
      <w:r w:rsidRPr="00E43BFB">
        <w:rPr>
          <w:rFonts w:asciiTheme="majorHAnsi" w:eastAsia="Gulim" w:hAnsiTheme="majorHAnsi" w:cstheme="majorHAnsi"/>
          <w:lang w:eastAsia="ko-KR"/>
        </w:rPr>
        <w:t>CAL</w:t>
      </w:r>
      <w:r w:rsidR="007F33D0" w:rsidRPr="007C19C6">
        <w:rPr>
          <w:rFonts w:eastAsia="Gulim" w:cs="Arial"/>
          <w:lang w:eastAsia="ko-KR"/>
        </w:rPr>
        <w:t>"</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할당받은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유효한</w:t>
      </w:r>
      <w:r w:rsidRPr="00E43BFB">
        <w:rPr>
          <w:rFonts w:asciiTheme="majorHAnsi" w:eastAsia="Gulim" w:hAnsiTheme="majorHAnsi" w:cstheme="majorHAnsi"/>
          <w:lang w:eastAsia="ko-KR"/>
        </w:rPr>
        <w:t xml:space="preserve"> SA </w:t>
      </w:r>
      <w:r w:rsidRPr="00E43BFB">
        <w:rPr>
          <w:rFonts w:asciiTheme="majorHAnsi" w:eastAsia="Gulim" w:hAnsiTheme="majorHAnsi" w:cstheme="majorHAnsi"/>
          <w:lang w:eastAsia="ko-KR"/>
        </w:rPr>
        <w:t>보증과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w:t>
      </w:r>
      <w:r w:rsidRPr="00E43BFB">
        <w:rPr>
          <w:rFonts w:asciiTheme="majorHAnsi" w:eastAsia="Gulim" w:hAnsiTheme="majorHAnsi" w:cstheme="majorHAnsi"/>
          <w:lang w:eastAsia="ko-KR"/>
        </w:rPr>
        <w:t xml:space="preserve"> CAL</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할당받을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적격</w:t>
      </w:r>
      <w:r w:rsidRPr="00E43BFB">
        <w:rPr>
          <w:rFonts w:asciiTheme="majorHAnsi" w:eastAsia="Gulim" w:hAnsiTheme="majorHAnsi" w:cstheme="majorHAnsi"/>
          <w:lang w:eastAsia="ko-KR"/>
        </w:rPr>
        <w:t xml:space="preserve"> CAL</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2</w:t>
      </w:r>
      <w:r w:rsidRPr="00E43BFB">
        <w:rPr>
          <w:rFonts w:asciiTheme="majorHAnsi" w:eastAsia="Gulim" w:hAnsiTheme="majorHAnsi" w:cstheme="majorHAnsi"/>
          <w:lang w:eastAsia="ko-KR"/>
        </w:rPr>
        <w:t>명</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이상의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SAL for SA</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 xml:space="preserve">. SAL for SA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정의된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w:t>
      </w:r>
      <w:r w:rsidRPr="00E43BFB">
        <w:rPr>
          <w:rFonts w:asciiTheme="majorHAnsi" w:eastAsia="Gulim" w:hAnsiTheme="majorHAnsi" w:cstheme="majorHAnsi"/>
          <w:lang w:eastAsia="ko-KR"/>
        </w:rPr>
        <w:t xml:space="preserve"> SAL for SA</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적격</w:t>
      </w:r>
      <w:r w:rsidRPr="00E43BFB">
        <w:rPr>
          <w:rFonts w:asciiTheme="majorHAnsi" w:eastAsia="Gulim" w:hAnsiTheme="majorHAnsi" w:cstheme="majorHAnsi"/>
          <w:lang w:eastAsia="ko-KR"/>
        </w:rPr>
        <w:t xml:space="preserve"> CAL</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Software Assurance </w:t>
      </w:r>
      <w:r w:rsidRPr="00E43BFB">
        <w:rPr>
          <w:rFonts w:asciiTheme="majorHAnsi" w:eastAsia="Gulim" w:hAnsiTheme="majorHAnsi" w:cstheme="majorHAnsi"/>
          <w:lang w:eastAsia="ko-KR"/>
        </w:rPr>
        <w:t>한도가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만료되는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종료됩니다</w:t>
      </w:r>
      <w:r w:rsidRPr="00E43BFB">
        <w:rPr>
          <w:rFonts w:asciiTheme="majorHAnsi" w:eastAsia="Gulim" w:hAnsiTheme="majorHAnsi" w:cstheme="majorHAnsi"/>
          <w:lang w:eastAsia="ko-KR"/>
        </w:rPr>
        <w:t>. SAL for SA</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사용한다고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적격</w:t>
      </w:r>
      <w:r w:rsidRPr="00E43BFB">
        <w:rPr>
          <w:rFonts w:asciiTheme="majorHAnsi" w:eastAsia="Gulim" w:hAnsiTheme="majorHAnsi" w:cstheme="majorHAnsi"/>
          <w:lang w:eastAsia="ko-KR"/>
        </w:rPr>
        <w:t xml:space="preserve"> CAL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무효화되지는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 SAL for SA</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적격</w:t>
      </w:r>
      <w:r w:rsidRPr="00E43BFB">
        <w:rPr>
          <w:rFonts w:asciiTheme="majorHAnsi" w:eastAsia="Gulim" w:hAnsiTheme="majorHAnsi" w:cstheme="majorHAnsi"/>
          <w:lang w:eastAsia="ko-KR"/>
        </w:rPr>
        <w:t xml:space="preserve"> CAL</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가능하며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적격</w:t>
      </w:r>
      <w:r w:rsidRPr="00E43BFB">
        <w:rPr>
          <w:rFonts w:asciiTheme="majorHAnsi" w:eastAsia="Gulim" w:hAnsiTheme="majorHAnsi" w:cstheme="majorHAnsi"/>
          <w:lang w:eastAsia="ko-KR"/>
        </w:rPr>
        <w:t xml:space="preserve"> CAL</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반드시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재할당되어야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SAL for SA </w:t>
      </w:r>
      <w:r w:rsidRPr="00E43BFB">
        <w:rPr>
          <w:rFonts w:asciiTheme="majorHAnsi" w:eastAsia="Gulim" w:hAnsiTheme="majorHAnsi" w:cstheme="majorHAnsi"/>
          <w:lang w:eastAsia="ko-KR"/>
        </w:rPr>
        <w:t>주문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주문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과정에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내용은</w:t>
      </w:r>
      <w:r w:rsidRPr="00E43BFB">
        <w:rPr>
          <w:rFonts w:asciiTheme="majorHAnsi" w:eastAsia="Gulim" w:hAnsiTheme="majorHAnsi" w:cstheme="majorHAnsi"/>
          <w:lang w:eastAsia="ko-KR"/>
        </w:rPr>
        <w:t xml:space="preserve"> </w:t>
      </w:r>
      <w:hyperlink r:id="rId151" w:history="1">
        <w:r w:rsidRPr="00E43BFB">
          <w:rPr>
            <w:rStyle w:val="Hyperlink"/>
            <w:rFonts w:asciiTheme="majorHAnsi" w:eastAsia="Gulim" w:hAnsiTheme="majorHAnsi" w:cstheme="majorHAnsi"/>
            <w:lang w:eastAsia="ko-KR"/>
          </w:rPr>
          <w:t>http://www.explore.ms</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대리점에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문의하십시오</w:t>
      </w:r>
      <w:r w:rsidRPr="00E43BFB">
        <w:rPr>
          <w:rFonts w:asciiTheme="majorHAnsi" w:eastAsia="Gulim" w:hAnsiTheme="majorHAnsi" w:cstheme="majorHAnsi"/>
          <w:lang w:eastAsia="ko-KR"/>
        </w:rPr>
        <w:t>.</w:t>
      </w:r>
    </w:p>
    <w:p w14:paraId="4D84B527" w14:textId="5A5C8E87" w:rsidR="009A4C7C" w:rsidRPr="00E43BFB" w:rsidRDefault="009A4C7C" w:rsidP="009A4C7C">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SA </w:t>
      </w:r>
      <w:r w:rsidRPr="00E43BFB">
        <w:rPr>
          <w:rFonts w:asciiTheme="majorHAnsi" w:eastAsia="Gulim" w:hAnsiTheme="majorHAnsi" w:cstheme="majorHAnsi"/>
          <w:lang w:eastAsia="ko-KR"/>
        </w:rPr>
        <w:t>고객이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적격</w:t>
      </w:r>
      <w:r w:rsidRPr="00E43BFB">
        <w:rPr>
          <w:rFonts w:asciiTheme="majorHAnsi" w:eastAsia="Gulim" w:hAnsiTheme="majorHAnsi" w:cstheme="majorHAnsi"/>
          <w:lang w:eastAsia="ko-KR"/>
        </w:rPr>
        <w:t xml:space="preserve"> CAL</w:t>
      </w:r>
      <w:r w:rsidRPr="00E43BFB">
        <w:rPr>
          <w:rFonts w:asciiTheme="majorHAnsi" w:eastAsia="Gulim" w:hAnsiTheme="majorHAnsi" w:cstheme="majorHAnsi"/>
          <w:lang w:eastAsia="ko-KR"/>
        </w:rPr>
        <w:t>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나열되어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77268416" w14:textId="29411787" w:rsidR="003814EB" w:rsidRPr="00E43BFB" w:rsidRDefault="003814EB" w:rsidP="003814E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매체에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w:t>
      </w:r>
      <w:r w:rsidRPr="00E43BFB">
        <w:rPr>
          <w:rFonts w:asciiTheme="majorHAnsi" w:eastAsia="Gulim" w:hAnsiTheme="majorHAnsi" w:cstheme="majorHAnsi"/>
          <w:lang w:eastAsia="ko-KR"/>
        </w:rPr>
        <w:t>.</w:t>
      </w:r>
    </w:p>
    <w:p w14:paraId="1BA647EA" w14:textId="77777777" w:rsidR="003814EB" w:rsidRPr="00E43BFB" w:rsidRDefault="003814EB" w:rsidP="007B2A51">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아래와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권리를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5521A2AA" w14:textId="77777777" w:rsidR="003814EB" w:rsidRPr="00E43BFB" w:rsidRDefault="003814EB" w:rsidP="00CF7821">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원하는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개수만큼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066A389D" w14:textId="77777777" w:rsidR="003814EB" w:rsidRPr="00E43BFB" w:rsidRDefault="003814EB" w:rsidP="00CF7821">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매체에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340AA53E" w14:textId="2A25991E" w:rsidR="003814EB" w:rsidRPr="00E43BFB" w:rsidRDefault="003814EB" w:rsidP="00D6363C">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행사하기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목적으로만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만들고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17721CEF" w14:textId="6791899C" w:rsidR="003814EB" w:rsidRPr="00E43BFB" w:rsidRDefault="00D80750" w:rsidP="003814EB">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 xml:space="preserve">System Center </w:t>
      </w:r>
      <w:r w:rsidRPr="00E43BFB">
        <w:rPr>
          <w:rFonts w:asciiTheme="majorHAnsi" w:eastAsia="Gulim" w:hAnsiTheme="majorHAnsi" w:cstheme="majorHAnsi"/>
          <w:lang w:eastAsia="ko-KR"/>
        </w:rPr>
        <w:t>팩</w:t>
      </w:r>
    </w:p>
    <w:p w14:paraId="0FCCB566" w14:textId="09091799" w:rsidR="003814EB" w:rsidRPr="00E43BFB" w:rsidRDefault="00D80750" w:rsidP="003814EB">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팩을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가능한</w:t>
      </w:r>
      <w:r w:rsidRPr="00E43BFB">
        <w:rPr>
          <w:rFonts w:asciiTheme="majorHAnsi" w:eastAsia="Gulim" w:hAnsiTheme="majorHAnsi" w:cstheme="majorHAnsi"/>
          <w:lang w:eastAsia="ko-KR"/>
        </w:rPr>
        <w:t xml:space="preserve"> System Center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3B57C2DA" w14:textId="77777777" w:rsidR="009A4C7C" w:rsidRPr="00E43BFB" w:rsidRDefault="009A4C7C" w:rsidP="009A4C7C">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소프트웨어</w:t>
      </w:r>
    </w:p>
    <w:p w14:paraId="30DAF2E6" w14:textId="52ED0918" w:rsidR="009A4C7C" w:rsidRPr="00E43BFB" w:rsidRDefault="009A4C7C" w:rsidP="009A4C7C">
      <w:pPr>
        <w:pStyle w:val="PURBody-Indented"/>
        <w:rPr>
          <w:rFonts w:asciiTheme="majorHAnsi" w:eastAsia="Gulim" w:hAnsiTheme="majorHAnsi" w:cstheme="majorHAnsi"/>
          <w:lang w:eastAsia="ko-KR"/>
        </w:rPr>
      </w:pPr>
      <w:r w:rsidRPr="00E43BFB">
        <w:rPr>
          <w:rStyle w:val="Strong"/>
          <w:rFonts w:asciiTheme="majorHAnsi" w:eastAsia="Gulim" w:hAnsiTheme="majorHAnsi" w:cstheme="majorHAnsi"/>
          <w:lang w:eastAsia="ko-KR"/>
        </w:rPr>
        <w:t>서버</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소프트웨어</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인스턴스</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실행</w:t>
      </w:r>
      <w:r w:rsidRPr="00E43BFB">
        <w:rPr>
          <w:rStyle w:val="Strong"/>
          <w:rFonts w:asciiTheme="majorHAnsi" w:eastAsia="Gulim" w:hAnsiTheme="majorHAnsi" w:cstheme="majorHAnsi"/>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관계없이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수량</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5AA522E4" w14:textId="14D59430" w:rsidR="009A4C7C" w:rsidRPr="00154502" w:rsidRDefault="009A4C7C" w:rsidP="007B2A51">
      <w:pPr>
        <w:pStyle w:val="PURBody-Indented"/>
        <w:rPr>
          <w:rFonts w:asciiTheme="majorHAnsi" w:eastAsia="Gulim" w:hAnsiTheme="majorHAnsi" w:cstheme="majorHAnsi"/>
          <w:spacing w:val="-2"/>
          <w:lang w:eastAsia="ko-KR"/>
        </w:rPr>
      </w:pPr>
      <w:r w:rsidRPr="00154502">
        <w:rPr>
          <w:rStyle w:val="Strong"/>
          <w:rFonts w:asciiTheme="majorHAnsi" w:eastAsia="Gulim" w:hAnsiTheme="majorHAnsi" w:cstheme="majorHAnsi"/>
          <w:spacing w:val="-2"/>
          <w:lang w:eastAsia="ko-KR"/>
        </w:rPr>
        <w:t>클라이언트</w:t>
      </w:r>
      <w:r w:rsidRPr="00154502">
        <w:rPr>
          <w:rStyle w:val="Strong"/>
          <w:rFonts w:asciiTheme="majorHAnsi" w:eastAsia="Gulim" w:hAnsiTheme="majorHAnsi" w:cstheme="majorHAnsi"/>
          <w:spacing w:val="-2"/>
          <w:lang w:eastAsia="ko-KR"/>
        </w:rPr>
        <w:t xml:space="preserve"> </w:t>
      </w:r>
      <w:r w:rsidRPr="00154502">
        <w:rPr>
          <w:rStyle w:val="Strong"/>
          <w:rFonts w:asciiTheme="majorHAnsi" w:eastAsia="Gulim" w:hAnsiTheme="majorHAnsi" w:cstheme="majorHAnsi"/>
          <w:spacing w:val="-2"/>
          <w:lang w:eastAsia="ko-KR"/>
        </w:rPr>
        <w:t>소프트웨어</w:t>
      </w:r>
      <w:r w:rsidRPr="00154502">
        <w:rPr>
          <w:rStyle w:val="Strong"/>
          <w:rFonts w:asciiTheme="majorHAnsi" w:eastAsia="Gulim" w:hAnsiTheme="majorHAnsi" w:cstheme="majorHAnsi"/>
          <w:spacing w:val="-2"/>
          <w:lang w:eastAsia="ko-KR"/>
        </w:rPr>
        <w:t xml:space="preserve"> </w:t>
      </w:r>
      <w:r w:rsidRPr="00154502">
        <w:rPr>
          <w:rStyle w:val="Strong"/>
          <w:rFonts w:asciiTheme="majorHAnsi" w:eastAsia="Gulim" w:hAnsiTheme="majorHAnsi" w:cstheme="majorHAnsi"/>
          <w:spacing w:val="-2"/>
          <w:lang w:eastAsia="ko-KR"/>
        </w:rPr>
        <w:t>인스턴스</w:t>
      </w:r>
      <w:r w:rsidRPr="00154502">
        <w:rPr>
          <w:rStyle w:val="Strong"/>
          <w:rFonts w:asciiTheme="majorHAnsi" w:eastAsia="Gulim" w:hAnsiTheme="majorHAnsi" w:cstheme="majorHAnsi"/>
          <w:spacing w:val="-2"/>
          <w:lang w:eastAsia="ko-KR"/>
        </w:rPr>
        <w:t xml:space="preserve"> </w:t>
      </w:r>
      <w:r w:rsidRPr="00154502">
        <w:rPr>
          <w:rStyle w:val="Strong"/>
          <w:rFonts w:asciiTheme="majorHAnsi" w:eastAsia="Gulim" w:hAnsiTheme="majorHAnsi" w:cstheme="majorHAnsi"/>
          <w:spacing w:val="-2"/>
          <w:lang w:eastAsia="ko-KR"/>
        </w:rPr>
        <w:t>실행</w:t>
      </w:r>
      <w:r w:rsidRPr="00154502">
        <w:rPr>
          <w:rStyle w:val="Strong"/>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장치</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수에</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관계없이</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물리적</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운영</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체제</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환경</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또는</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가상</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운영</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체제</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환경</w:t>
      </w:r>
      <w:r w:rsidRPr="00154502">
        <w:rPr>
          <w:rFonts w:asciiTheme="majorHAnsi" w:eastAsia="Gulim" w:hAnsiTheme="majorHAnsi" w:cstheme="majorHAnsi"/>
          <w:spacing w:val="-2"/>
          <w:lang w:eastAsia="ko-KR"/>
        </w:rPr>
        <w:t>(</w:t>
      </w:r>
      <w:r w:rsidRPr="00154502">
        <w:rPr>
          <w:rFonts w:asciiTheme="majorHAnsi" w:eastAsia="Gulim" w:hAnsiTheme="majorHAnsi" w:cstheme="majorHAnsi"/>
          <w:spacing w:val="-2"/>
          <w:lang w:eastAsia="ko-KR"/>
        </w:rPr>
        <w:t>또는</w:t>
      </w:r>
      <w:r w:rsidRPr="00154502">
        <w:rPr>
          <w:rFonts w:asciiTheme="majorHAnsi" w:eastAsia="Gulim" w:hAnsiTheme="majorHAnsi" w:cstheme="majorHAnsi"/>
          <w:spacing w:val="-2"/>
          <w:lang w:eastAsia="ko-KR"/>
        </w:rPr>
        <w:t xml:space="preserve"> OSE)</w:t>
      </w:r>
      <w:r w:rsidRPr="00154502">
        <w:rPr>
          <w:rFonts w:asciiTheme="majorHAnsi" w:eastAsia="Gulim" w:hAnsiTheme="majorHAnsi" w:cstheme="majorHAnsi"/>
          <w:spacing w:val="-2"/>
          <w:lang w:eastAsia="ko-KR"/>
        </w:rPr>
        <w:t>에서</w:t>
      </w:r>
      <w:r w:rsidRPr="00154502">
        <w:rPr>
          <w:rFonts w:asciiTheme="majorHAnsi" w:eastAsia="Gulim" w:hAnsiTheme="majorHAnsi" w:cstheme="majorHAnsi"/>
          <w:spacing w:val="-2"/>
          <w:lang w:eastAsia="ko-KR"/>
        </w:rPr>
        <w:t xml:space="preserve"> </w:t>
      </w:r>
      <w:hyperlink w:anchor="Appendix1" w:history="1">
        <w:r w:rsidRPr="00154502">
          <w:rPr>
            <w:rStyle w:val="Hyperlink"/>
            <w:rFonts w:asciiTheme="majorHAnsi" w:eastAsia="Gulim" w:hAnsiTheme="majorHAnsi" w:cstheme="majorHAnsi"/>
            <w:spacing w:val="-2"/>
            <w:lang w:eastAsia="ko-KR"/>
          </w:rPr>
          <w:t>부록</w:t>
        </w:r>
        <w:r w:rsidRPr="00154502">
          <w:rPr>
            <w:rStyle w:val="Hyperlink"/>
            <w:rFonts w:asciiTheme="majorHAnsi" w:eastAsia="Gulim" w:hAnsiTheme="majorHAnsi" w:cstheme="majorHAnsi"/>
            <w:spacing w:val="-2"/>
            <w:lang w:eastAsia="ko-KR"/>
          </w:rPr>
          <w:t xml:space="preserve"> 1</w:t>
        </w:r>
      </w:hyperlink>
      <w:r w:rsidRPr="00154502">
        <w:rPr>
          <w:rFonts w:asciiTheme="majorHAnsi" w:eastAsia="Gulim" w:hAnsiTheme="majorHAnsi" w:cstheme="majorHAnsi"/>
          <w:spacing w:val="-2"/>
          <w:lang w:eastAsia="ko-KR"/>
        </w:rPr>
        <w:t>에</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나열된</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클라이언트</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소프트웨어의</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인스턴스를</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수량</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제한</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없이</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실행하거나</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다른</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방법으로</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사용할</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수</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있습니다</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클라이언트</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소프트웨어는</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직접적으로</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또는</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다른</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클라이언트</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소프트웨어를</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통해</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간접적으로</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서버</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소프트웨어하고만</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사용할</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수</w:t>
      </w:r>
      <w:r w:rsidRPr="00154502">
        <w:rPr>
          <w:rFonts w:asciiTheme="majorHAnsi" w:eastAsia="Gulim" w:hAnsiTheme="majorHAnsi" w:cstheme="majorHAnsi"/>
          <w:spacing w:val="-2"/>
          <w:lang w:eastAsia="ko-KR"/>
        </w:rPr>
        <w:t xml:space="preserve"> </w:t>
      </w:r>
      <w:r w:rsidRPr="00154502">
        <w:rPr>
          <w:rFonts w:asciiTheme="majorHAnsi" w:eastAsia="Gulim" w:hAnsiTheme="majorHAnsi" w:cstheme="majorHAnsi"/>
          <w:spacing w:val="-2"/>
          <w:lang w:eastAsia="ko-KR"/>
        </w:rPr>
        <w:t>있습니다</w:t>
      </w:r>
      <w:r w:rsidRPr="00154502">
        <w:rPr>
          <w:rFonts w:asciiTheme="majorHAnsi" w:eastAsia="Gulim" w:hAnsiTheme="majorHAnsi" w:cstheme="majorHAnsi"/>
          <w:spacing w:val="-2"/>
          <w:lang w:eastAsia="ko-KR"/>
        </w:rPr>
        <w:t xml:space="preserve">. </w:t>
      </w:r>
    </w:p>
    <w:p w14:paraId="2B77C32B" w14:textId="77777777" w:rsidR="000C3222" w:rsidRPr="00E43BFB" w:rsidRDefault="000C3222" w:rsidP="007B2A51">
      <w:pPr>
        <w:pStyle w:val="PURBody-Indented"/>
        <w:rPr>
          <w:rFonts w:asciiTheme="majorHAnsi" w:eastAsia="Gulim" w:hAnsiTheme="majorHAnsi" w:cstheme="majorHAnsi"/>
          <w:lang w:eastAsia="ko-KR"/>
        </w:rPr>
      </w:pPr>
    </w:p>
    <w:p w14:paraId="333DC875" w14:textId="77777777" w:rsidR="000C3222" w:rsidRPr="000422E3" w:rsidRDefault="009A4C7C" w:rsidP="006F1DFB">
      <w:pPr>
        <w:pStyle w:val="PURHeading2"/>
        <w:pBdr>
          <w:bottom w:val="single" w:sz="4" w:space="1" w:color="auto"/>
        </w:pBdr>
        <w:rPr>
          <w:rFonts w:asciiTheme="majorHAnsi" w:eastAsia="Gulim" w:hAnsiTheme="majorHAnsi" w:cstheme="majorHAnsi"/>
          <w:b/>
          <w:bCs/>
        </w:rPr>
      </w:pPr>
      <w:bookmarkStart w:id="397" w:name="SALTerms_MGMT"/>
      <w:r w:rsidRPr="000422E3">
        <w:rPr>
          <w:rFonts w:asciiTheme="majorHAnsi" w:eastAsia="Gulim" w:hAnsiTheme="majorHAnsi" w:cstheme="majorHAnsi"/>
          <w:b/>
          <w:bCs/>
        </w:rPr>
        <w:t>관리</w:t>
      </w:r>
      <w:r w:rsidRPr="000422E3">
        <w:rPr>
          <w:rFonts w:asciiTheme="majorHAnsi" w:eastAsia="Gulim" w:hAnsiTheme="majorHAnsi" w:cstheme="majorHAnsi"/>
          <w:b/>
          <w:bCs/>
        </w:rPr>
        <w:t xml:space="preserve"> </w:t>
      </w:r>
      <w:r w:rsidRPr="000422E3">
        <w:rPr>
          <w:rFonts w:asciiTheme="majorHAnsi" w:eastAsia="Gulim" w:hAnsiTheme="majorHAnsi" w:cstheme="majorHAnsi"/>
          <w:b/>
          <w:bCs/>
        </w:rPr>
        <w:t>서버</w:t>
      </w:r>
      <w:bookmarkEnd w:id="397"/>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EE7C5B" w:rsidRPr="00E43BFB" w14:paraId="2BD3404E" w14:textId="77777777" w:rsidTr="00652F97">
        <w:tc>
          <w:tcPr>
            <w:tcW w:w="5508" w:type="dxa"/>
          </w:tcPr>
          <w:p w14:paraId="7E6502F9" w14:textId="56573787" w:rsidR="00EE7C5B" w:rsidRPr="00E43BFB" w:rsidRDefault="00EE7C5B" w:rsidP="00EE7C5B">
            <w:pPr>
              <w:pStyle w:val="PURBullet-Indented"/>
              <w:rPr>
                <w:rFonts w:asciiTheme="majorHAnsi" w:eastAsia="Gulim" w:hAnsiTheme="majorHAnsi" w:cstheme="majorHAnsi"/>
                <w:lang w:val="fr-FR"/>
              </w:rPr>
            </w:pPr>
            <w:r w:rsidRPr="00E43BFB">
              <w:rPr>
                <w:rFonts w:asciiTheme="majorHAnsi" w:eastAsia="Gulim" w:hAnsiTheme="majorHAnsi" w:cstheme="majorHAnsi"/>
                <w:lang w:val="fr-FR"/>
              </w:rPr>
              <w:t>System Center 2012 R2 Client Management Suite</w:t>
            </w:r>
          </w:p>
        </w:tc>
        <w:tc>
          <w:tcPr>
            <w:tcW w:w="5508" w:type="dxa"/>
          </w:tcPr>
          <w:p w14:paraId="01AED94E" w14:textId="3337BF37" w:rsidR="00EE7C5B" w:rsidRPr="00E43BFB" w:rsidRDefault="00EE7C5B" w:rsidP="00EE7C5B">
            <w:pPr>
              <w:pStyle w:val="PURBullet-Indented"/>
              <w:rPr>
                <w:rFonts w:asciiTheme="majorHAnsi" w:eastAsia="Gulim" w:hAnsiTheme="majorHAnsi" w:cstheme="majorHAnsi"/>
              </w:rPr>
            </w:pPr>
            <w:r w:rsidRPr="00E43BFB">
              <w:rPr>
                <w:rFonts w:asciiTheme="majorHAnsi" w:eastAsia="Gulim" w:hAnsiTheme="majorHAnsi" w:cstheme="majorHAnsi"/>
              </w:rPr>
              <w:t>System Center 2012 R2 Configuration Manager</w:t>
            </w:r>
          </w:p>
        </w:tc>
      </w:tr>
    </w:tbl>
    <w:p w14:paraId="2C503F5C" w14:textId="77777777" w:rsidR="00EE7C5B" w:rsidRPr="00E43BFB" w:rsidRDefault="00EE7C5B" w:rsidP="00CD6E9D">
      <w:pPr>
        <w:pStyle w:val="PURBullet-Indented"/>
        <w:numPr>
          <w:ilvl w:val="0"/>
          <w:numId w:val="0"/>
        </w:numPr>
        <w:ind w:left="270"/>
        <w:rPr>
          <w:rFonts w:asciiTheme="majorHAnsi" w:eastAsia="Gulim" w:hAnsiTheme="majorHAnsi" w:cstheme="majorHAnsi"/>
        </w:rPr>
      </w:pPr>
    </w:p>
    <w:p w14:paraId="2A797575" w14:textId="77777777" w:rsidR="000C3222" w:rsidRPr="00E43BFB" w:rsidRDefault="000C3222" w:rsidP="002448BE">
      <w:pPr>
        <w:pStyle w:val="PURBody-Indented"/>
        <w:rPr>
          <w:rFonts w:asciiTheme="majorHAnsi" w:eastAsia="Gulim" w:hAnsiTheme="majorHAnsi" w:cstheme="majorHAnsi"/>
        </w:rPr>
        <w:sectPr w:rsidR="000C3222" w:rsidRPr="00E43BFB" w:rsidSect="002B3C0C">
          <w:type w:val="continuous"/>
          <w:pgSz w:w="12240" w:h="15840" w:code="1"/>
          <w:pgMar w:top="1166" w:right="720" w:bottom="720" w:left="720" w:header="432" w:footer="288" w:gutter="0"/>
          <w:cols w:space="360"/>
          <w:docGrid w:linePitch="360"/>
        </w:sectPr>
      </w:pPr>
    </w:p>
    <w:p w14:paraId="356630E7" w14:textId="005B089B" w:rsidR="009A4C7C" w:rsidRPr="00E43BFB" w:rsidRDefault="00AF0812" w:rsidP="000C3222">
      <w:pPr>
        <w:pStyle w:val="PURBody-Indented"/>
        <w:ind w:left="0"/>
        <w:rPr>
          <w:rFonts w:asciiTheme="majorHAnsi" w:eastAsia="Gulim" w:hAnsiTheme="majorHAnsi" w:cstheme="majorHAnsi"/>
          <w:lang w:eastAsia="ko-KR"/>
        </w:rPr>
      </w:pPr>
      <w:r w:rsidRPr="00E43BFB">
        <w:rPr>
          <w:rFonts w:asciiTheme="majorHAnsi" w:eastAsia="Gulim" w:hAnsiTheme="majorHAnsi" w:cstheme="majorHAnsi"/>
          <w:lang w:eastAsia="ko-KR"/>
        </w:rPr>
        <w:lastRenderedPageBreak/>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간접적으로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적절한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유형의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p>
    <w:p w14:paraId="5F3B3E16" w14:textId="77777777" w:rsidR="00414AC5" w:rsidRPr="00E43BFB" w:rsidRDefault="009A4C7C" w:rsidP="00DC7EF9">
      <w:pPr>
        <w:pStyle w:val="PURBody-Indented"/>
        <w:keepNext/>
        <w:keepLines/>
        <w:ind w:left="274"/>
        <w:rPr>
          <w:rFonts w:asciiTheme="majorHAnsi" w:eastAsia="Gulim" w:hAnsiTheme="majorHAnsi" w:cstheme="majorHAnsi"/>
          <w:lang w:eastAsia="ko-KR"/>
        </w:rPr>
      </w:pPr>
      <w:r w:rsidRPr="00E43BFB">
        <w:rPr>
          <w:rStyle w:val="Strong"/>
          <w:rFonts w:asciiTheme="majorHAnsi" w:eastAsia="Gulim" w:hAnsiTheme="majorHAnsi" w:cstheme="majorHAnsi"/>
          <w:lang w:eastAsia="ko-KR"/>
        </w:rPr>
        <w:t>두</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가지</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유형의</w:t>
      </w:r>
      <w:r w:rsidRPr="00E43BFB">
        <w:rPr>
          <w:rStyle w:val="Strong"/>
          <w:rFonts w:asciiTheme="majorHAnsi" w:eastAsia="Gulim" w:hAnsiTheme="majorHAnsi" w:cstheme="majorHAnsi"/>
          <w:lang w:eastAsia="ko-KR"/>
        </w:rPr>
        <w:t xml:space="preserve"> </w:t>
      </w:r>
      <w:r w:rsidRPr="00E43BFB">
        <w:rPr>
          <w:rStyle w:val="Strong"/>
          <w:rFonts w:asciiTheme="majorHAnsi" w:eastAsia="Gulim" w:hAnsiTheme="majorHAnsi" w:cstheme="majorHAnsi"/>
          <w:lang w:eastAsia="ko-KR"/>
        </w:rPr>
        <w:t>클라이언트</w:t>
      </w:r>
      <w:r w:rsidRPr="00E43BFB">
        <w:rPr>
          <w:rStyle w:val="Strong"/>
          <w:rFonts w:asciiTheme="majorHAnsi" w:eastAsia="Gulim" w:hAnsiTheme="majorHAnsi" w:cstheme="majorHAnsi"/>
          <w:lang w:eastAsia="ko-KR"/>
        </w:rPr>
        <w:t xml:space="preserve"> SAL: </w:t>
      </w:r>
    </w:p>
    <w:p w14:paraId="1EC2A326" w14:textId="6C4784AF" w:rsidR="00414AC5" w:rsidRPr="00E43BFB" w:rsidRDefault="00414AC5" w:rsidP="00414AC5">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유형</w:t>
      </w:r>
    </w:p>
    <w:p w14:paraId="135BC41B" w14:textId="7EC9CCCC" w:rsidR="009A4C7C" w:rsidRPr="00E43BFB" w:rsidRDefault="009A4C7C" w:rsidP="00DC7EF9">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관리되는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유형이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427EF861" w14:textId="25FB4EE7" w:rsidR="009A4C7C" w:rsidRPr="00E43BFB" w:rsidRDefault="009A4C7C" w:rsidP="00DC7EF9">
      <w:pPr>
        <w:pStyle w:val="PURBullet-Indented"/>
        <w:spacing w:after="100"/>
        <w:ind w:left="490"/>
        <w:rPr>
          <w:rFonts w:asciiTheme="majorHAnsi" w:eastAsia="Gulim" w:hAnsiTheme="majorHAnsi" w:cstheme="majorHAnsi"/>
          <w:lang w:eastAsia="ko-KR"/>
        </w:rPr>
      </w:pPr>
      <w:r w:rsidRPr="00E43BFB">
        <w:rPr>
          <w:rFonts w:asciiTheme="majorHAnsi" w:eastAsia="Gulim" w:hAnsiTheme="majorHAnsi" w:cstheme="majorHAnsi"/>
          <w:lang w:eastAsia="ko-KR"/>
        </w:rPr>
        <w:lastRenderedPageBreak/>
        <w:t xml:space="preserve">OSE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수의</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1C0B8066" w14:textId="0BFBBCEC" w:rsidR="009A4C7C" w:rsidRPr="00E43BFB" w:rsidRDefault="009A4C7C" w:rsidP="00DC7EF9">
      <w:pPr>
        <w:pStyle w:val="PURBullet-Indented"/>
        <w:spacing w:after="100"/>
        <w:ind w:left="490"/>
        <w:rPr>
          <w:rFonts w:asciiTheme="majorHAnsi" w:eastAsia="Gulim" w:hAnsiTheme="majorHAnsi" w:cstheme="majorHAnsi"/>
          <w:lang w:eastAsia="ko-KR"/>
        </w:rPr>
      </w:pP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OSE</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이상이고</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기준으로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004996C2" w14:textId="4CF91DDE" w:rsidR="009A4C7C" w:rsidRPr="00E43BFB" w:rsidRDefault="009A4C7C" w:rsidP="00DC7EF9">
      <w:pPr>
        <w:pStyle w:val="PURBullet-Indented"/>
        <w:spacing w:after="100"/>
        <w:ind w:left="490"/>
        <w:rPr>
          <w:rFonts w:asciiTheme="majorHAnsi" w:eastAsia="Gulim" w:hAnsiTheme="majorHAnsi" w:cstheme="majorHAnsi"/>
          <w:lang w:eastAsia="ko-KR"/>
        </w:rPr>
      </w:pP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15D5359C" w14:textId="592E2597" w:rsidR="00AF0812" w:rsidRPr="00E43BFB" w:rsidRDefault="00AF0812" w:rsidP="00830DCA">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SAL</w:t>
      </w:r>
    </w:p>
    <w:p w14:paraId="2F765ED1" w14:textId="741C23EE" w:rsidR="00AF0812" w:rsidRPr="00E43BFB" w:rsidRDefault="00AF0812" w:rsidP="00DC7EF9">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관리하는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6B2033CB" w14:textId="098FC8DB" w:rsidR="00AF0812" w:rsidRPr="00E43BFB" w:rsidRDefault="00AF0812" w:rsidP="00DC7EF9">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 xml:space="preserve">OSE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관리되는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파티션이나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블레이드는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간주합니다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관리되는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할당된</w:t>
      </w:r>
      <w:r w:rsidRPr="00E43BFB">
        <w:rPr>
          <w:rFonts w:asciiTheme="majorHAnsi" w:eastAsia="Gulim" w:hAnsiTheme="majorHAnsi" w:cstheme="majorHAnsi"/>
          <w:lang w:eastAsia="ko-KR"/>
        </w:rPr>
        <w:t xml:space="preserve"> OSE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절대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초과할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1AFEA353" w14:textId="510DF441" w:rsidR="00AF0812" w:rsidRPr="00E43BFB" w:rsidRDefault="00AF0812" w:rsidP="00DC7EF9">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다음과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35CC681E" w14:textId="77777777" w:rsidR="00AF0812" w:rsidRPr="00E43BFB" w:rsidRDefault="00AF0812" w:rsidP="00DC7EF9">
      <w:pPr>
        <w:pStyle w:val="PURBullet-Indented"/>
        <w:spacing w:after="100"/>
        <w:ind w:left="490"/>
        <w:rPr>
          <w:rFonts w:asciiTheme="majorHAnsi" w:eastAsia="Gulim" w:hAnsiTheme="majorHAnsi" w:cstheme="majorHAnsi"/>
          <w:lang w:eastAsia="ko-KR"/>
        </w:rPr>
      </w:pP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않은</w:t>
      </w:r>
      <w:r w:rsidRPr="00E43BFB">
        <w:rPr>
          <w:rFonts w:asciiTheme="majorHAnsi" w:eastAsia="Gulim" w:hAnsiTheme="majorHAnsi" w:cstheme="majorHAnsi"/>
          <w:lang w:eastAsia="ko-KR"/>
        </w:rPr>
        <w:t xml:space="preserve"> OSE</w:t>
      </w:r>
    </w:p>
    <w:p w14:paraId="7DC30CE1" w14:textId="77777777" w:rsidR="00AF0812" w:rsidRPr="00E43BFB" w:rsidRDefault="00AF0812" w:rsidP="00DC7EF9">
      <w:pPr>
        <w:pStyle w:val="PURBullet-Indented"/>
        <w:spacing w:after="100"/>
        <w:ind w:left="490"/>
        <w:rPr>
          <w:rFonts w:asciiTheme="majorHAnsi" w:eastAsia="Gulim" w:hAnsiTheme="majorHAnsi" w:cstheme="majorHAnsi"/>
          <w:lang w:eastAsia="ko-KR"/>
        </w:rPr>
      </w:pPr>
      <w:r w:rsidRPr="00E43BFB">
        <w:rPr>
          <w:rFonts w:asciiTheme="majorHAnsi" w:eastAsia="Gulim" w:hAnsiTheme="majorHAnsi" w:cstheme="majorHAnsi"/>
          <w:lang w:eastAsia="ko-KR"/>
        </w:rPr>
        <w:t>네트워크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w:t>
      </w:r>
      <w:r w:rsidRPr="00E43BFB">
        <w:rPr>
          <w:rFonts w:asciiTheme="majorHAnsi" w:eastAsia="Gulim" w:hAnsiTheme="majorHAnsi" w:cstheme="majorHAnsi"/>
          <w:lang w:eastAsia="ko-KR"/>
        </w:rPr>
        <w:t xml:space="preserve">(OSI </w:t>
      </w:r>
      <w:r w:rsidRPr="00E43BFB">
        <w:rPr>
          <w:rFonts w:asciiTheme="majorHAnsi" w:eastAsia="Gulim" w:hAnsiTheme="majorHAnsi" w:cstheme="majorHAnsi"/>
          <w:lang w:eastAsia="ko-KR"/>
        </w:rPr>
        <w:t>계층</w:t>
      </w:r>
      <w:r w:rsidRPr="00E43BFB">
        <w:rPr>
          <w:rFonts w:asciiTheme="majorHAnsi" w:eastAsia="Gulim" w:hAnsiTheme="majorHAnsi" w:cstheme="majorHAnsi"/>
          <w:lang w:eastAsia="ko-KR"/>
        </w:rPr>
        <w:t xml:space="preserve"> 3 </w:t>
      </w:r>
      <w:r w:rsidRPr="00E43BFB">
        <w:rPr>
          <w:rFonts w:asciiTheme="majorHAnsi" w:eastAsia="Gulim" w:hAnsiTheme="majorHAnsi" w:cstheme="majorHAnsi"/>
          <w:lang w:eastAsia="ko-KR"/>
        </w:rPr>
        <w:t>이하</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w:t>
      </w:r>
    </w:p>
    <w:p w14:paraId="3ED2069B" w14:textId="2FAC15A0" w:rsidR="00AF0812" w:rsidRPr="00E43BFB" w:rsidRDefault="00AF0812" w:rsidP="00DC7EF9">
      <w:pPr>
        <w:pStyle w:val="PURBullet-Indented"/>
        <w:spacing w:after="100"/>
        <w:ind w:left="490"/>
        <w:rPr>
          <w:rFonts w:asciiTheme="majorHAnsi" w:eastAsia="Gulim" w:hAnsiTheme="majorHAnsi" w:cstheme="majorHAnsi"/>
          <w:lang w:eastAsia="ko-KR"/>
        </w:rPr>
      </w:pPr>
      <w:r w:rsidRPr="00E43BFB">
        <w:rPr>
          <w:rFonts w:asciiTheme="majorHAnsi" w:eastAsia="Gulim" w:hAnsiTheme="majorHAnsi" w:cstheme="majorHAnsi"/>
          <w:lang w:eastAsia="ko-KR"/>
        </w:rPr>
        <w:t>아웃</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오브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밴드</w:t>
      </w:r>
      <w:r w:rsidRPr="00E43BFB">
        <w:rPr>
          <w:rFonts w:asciiTheme="majorHAnsi" w:eastAsia="Gulim" w:hAnsiTheme="majorHAnsi" w:cstheme="majorHAnsi"/>
          <w:lang w:eastAsia="ko-KR"/>
        </w:rPr>
        <w:t xml:space="preserve">(out of band) </w:t>
      </w:r>
      <w:r w:rsidRPr="00E43BFB">
        <w:rPr>
          <w:rFonts w:asciiTheme="majorHAnsi" w:eastAsia="Gulim" w:hAnsiTheme="majorHAnsi" w:cstheme="majorHAnsi"/>
          <w:lang w:eastAsia="ko-KR"/>
        </w:rPr>
        <w:t>관리가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단독으로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수행되는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아웃</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오브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밴드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속도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켜짐</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꺼짐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설정</w:t>
      </w:r>
      <w:r w:rsidRPr="00E43BFB">
        <w:rPr>
          <w:rFonts w:asciiTheme="majorHAnsi" w:eastAsia="Gulim" w:hAnsiTheme="majorHAnsi" w:cstheme="majorHAnsi"/>
          <w:lang w:eastAsia="ko-KR"/>
        </w:rPr>
        <w:t xml:space="preserve">, CPU </w:t>
      </w:r>
      <w:r w:rsidRPr="00E43BFB">
        <w:rPr>
          <w:rFonts w:asciiTheme="majorHAnsi" w:eastAsia="Gulim" w:hAnsiTheme="majorHAnsi" w:cstheme="majorHAnsi"/>
          <w:lang w:eastAsia="ko-KR"/>
        </w:rPr>
        <w:t>가용성과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모니터링하거나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컨트롤러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네트워크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연결을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작용으로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구성됩니다</w:t>
      </w:r>
      <w:r w:rsidRPr="00E43BFB">
        <w:rPr>
          <w:rFonts w:asciiTheme="majorHAnsi" w:eastAsia="Gulim" w:hAnsiTheme="majorHAnsi" w:cstheme="majorHAnsi"/>
          <w:lang w:eastAsia="ko-KR"/>
        </w:rPr>
        <w:t xml:space="preserve">. CPU, RAM, NIC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사용률을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모니터링하는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것은</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간주되며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여기에는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필요합니다</w:t>
      </w:r>
      <w:r w:rsidRPr="00E43BFB">
        <w:rPr>
          <w:rFonts w:asciiTheme="majorHAnsi" w:eastAsia="Gulim" w:hAnsiTheme="majorHAnsi" w:cstheme="majorHAnsi"/>
          <w:lang w:eastAsia="ko-KR"/>
        </w:rPr>
        <w:t>.</w:t>
      </w:r>
    </w:p>
    <w:p w14:paraId="17DDB28D" w14:textId="77777777" w:rsidR="009A4C7C" w:rsidRPr="00E43BFB" w:rsidRDefault="009A4C7C" w:rsidP="009A4C7C">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 xml:space="preserve">SAL </w:t>
      </w:r>
      <w:r w:rsidRPr="00E43BFB">
        <w:rPr>
          <w:rFonts w:asciiTheme="majorHAnsi" w:eastAsia="Gulim" w:hAnsiTheme="majorHAnsi" w:cstheme="majorHAnsi"/>
          <w:lang w:eastAsia="ko-KR"/>
        </w:rPr>
        <w:t>재할당</w:t>
      </w:r>
    </w:p>
    <w:p w14:paraId="324FC5C3" w14:textId="110995DB" w:rsidR="00AF0812" w:rsidRPr="00E43BFB" w:rsidRDefault="009A4C7C" w:rsidP="00DC7EF9">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 xml:space="preserve">OSE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사용자에게서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사용자에게로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있지만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처음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작동하지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OSE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임시로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임시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임시로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달에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7C6E050E" w14:textId="77777777" w:rsidR="009A4C7C" w:rsidRPr="00E43BFB" w:rsidRDefault="009A4C7C" w:rsidP="009A4C7C">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소프트웨어</w:t>
      </w:r>
    </w:p>
    <w:p w14:paraId="06734D5A" w14:textId="77777777" w:rsidR="00094034" w:rsidRPr="00E43BFB" w:rsidRDefault="00094034" w:rsidP="00DC7EF9">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항목의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106B3816" w14:textId="77777777" w:rsidR="00094034" w:rsidRPr="00E43BFB" w:rsidRDefault="00094034" w:rsidP="00DC7EF9">
      <w:pPr>
        <w:pStyle w:val="PURBullet-Indented"/>
        <w:spacing w:after="100"/>
        <w:ind w:left="490"/>
        <w:rPr>
          <w:rFonts w:asciiTheme="majorHAnsi" w:eastAsia="Gulim" w:hAnsiTheme="majorHAnsi" w:cstheme="majorHAnsi"/>
          <w:lang w:eastAsia="ko-KR"/>
        </w:rPr>
      </w:pPr>
      <w:r w:rsidRPr="00E43BFB">
        <w:rPr>
          <w:rFonts w:asciiTheme="majorHAnsi" w:eastAsia="Gulim" w:hAnsiTheme="majorHAnsi" w:cstheme="majorHAnsi"/>
          <w:lang w:eastAsia="ko-KR"/>
        </w:rPr>
        <w:t>장치에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수량</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없이</w:t>
      </w:r>
      <w:r w:rsidRPr="00E43BFB">
        <w:rPr>
          <w:rFonts w:asciiTheme="majorHAnsi" w:eastAsia="Gulim" w:hAnsiTheme="majorHAnsi" w:cstheme="majorHAnsi"/>
          <w:lang w:eastAsia="ko-KR"/>
        </w:rPr>
        <w:t xml:space="preserve"> OSE </w:t>
      </w:r>
      <w:r w:rsidRPr="00E43BFB">
        <w:rPr>
          <w:rFonts w:asciiTheme="majorHAnsi" w:eastAsia="Gulim" w:hAnsiTheme="majorHAnsi" w:cstheme="majorHAnsi"/>
          <w:lang w:eastAsia="ko-KR"/>
        </w:rPr>
        <w:t>관리</w:t>
      </w:r>
    </w:p>
    <w:p w14:paraId="423F2FCA" w14:textId="13B16611" w:rsidR="00094034" w:rsidRPr="00E43BFB" w:rsidRDefault="00094034" w:rsidP="00DC7EF9">
      <w:pPr>
        <w:pStyle w:val="PURBullet-Indented"/>
        <w:spacing w:after="100"/>
        <w:ind w:left="490"/>
        <w:rPr>
          <w:rFonts w:asciiTheme="majorHAnsi" w:eastAsia="Gulim" w:hAnsiTheme="majorHAnsi" w:cstheme="majorHAnsi"/>
          <w:lang w:eastAsia="ko-KR"/>
        </w:rPr>
      </w:pPr>
      <w:r w:rsidRPr="00E43BFB">
        <w:rPr>
          <w:rFonts w:asciiTheme="majorHAnsi" w:eastAsia="Gulim" w:hAnsiTheme="majorHAnsi" w:cstheme="majorHAnsi"/>
          <w:lang w:eastAsia="ko-KR"/>
        </w:rPr>
        <w:t>사용자에게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OSE </w:t>
      </w:r>
      <w:r w:rsidRPr="00E43BFB">
        <w:rPr>
          <w:rFonts w:asciiTheme="majorHAnsi" w:eastAsia="Gulim" w:hAnsiTheme="majorHAnsi" w:cstheme="majorHAnsi"/>
          <w:lang w:eastAsia="ko-KR"/>
        </w:rPr>
        <w:t>관리</w:t>
      </w:r>
    </w:p>
    <w:p w14:paraId="18C7A7F2" w14:textId="153AC96D" w:rsidR="009A4C7C" w:rsidRPr="00E43BFB" w:rsidRDefault="00094034" w:rsidP="009A4C7C">
      <w:pPr>
        <w:pStyle w:val="PURBlueStrong"/>
        <w:rPr>
          <w:rFonts w:asciiTheme="majorHAnsi" w:eastAsia="Gulim" w:hAnsiTheme="majorHAnsi" w:cstheme="majorHAnsi"/>
          <w:lang w:eastAsia="ko-KR"/>
        </w:rPr>
      </w:pPr>
      <w:r w:rsidRPr="00E43BFB">
        <w:rPr>
          <w:rStyle w:val="PURBlueStrong-IndentedChar"/>
          <w:rFonts w:asciiTheme="majorHAnsi" w:eastAsia="Gulim" w:hAnsiTheme="majorHAnsi" w:cstheme="majorHAnsi"/>
          <w:smallCaps/>
          <w:lang w:eastAsia="ko-KR"/>
        </w:rPr>
        <w:t xml:space="preserve">System Center </w:t>
      </w:r>
      <w:r w:rsidRPr="00E43BFB">
        <w:rPr>
          <w:rStyle w:val="PURBlueStrong-IndentedChar"/>
          <w:rFonts w:asciiTheme="majorHAnsi" w:eastAsia="Gulim" w:hAnsiTheme="majorHAnsi" w:cstheme="majorHAnsi"/>
          <w:smallCaps/>
          <w:lang w:eastAsia="ko-KR"/>
        </w:rPr>
        <w:t>팩</w:t>
      </w:r>
    </w:p>
    <w:p w14:paraId="3E82AB28" w14:textId="53EAA148" w:rsidR="009A4C7C" w:rsidRPr="00E43BFB" w:rsidRDefault="00094034" w:rsidP="00DC7EF9">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팩을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가능한</w:t>
      </w:r>
      <w:r w:rsidRPr="00E43BFB">
        <w:rPr>
          <w:rFonts w:asciiTheme="majorHAnsi" w:eastAsia="Gulim" w:hAnsiTheme="majorHAnsi" w:cstheme="majorHAnsi"/>
          <w:lang w:eastAsia="ko-KR"/>
        </w:rPr>
        <w:t xml:space="preserve"> System Center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3A9FA533" w14:textId="77777777" w:rsidR="0036211F" w:rsidRPr="00E43BFB" w:rsidRDefault="0036211F" w:rsidP="0036211F">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집합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금지</w:t>
      </w:r>
    </w:p>
    <w:p w14:paraId="1991590A" w14:textId="54348EF6" w:rsidR="0036211F" w:rsidRPr="00E43BFB" w:rsidRDefault="0036211F" w:rsidP="00DC7EF9">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어떠한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집합</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집합의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일부</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7811A15B" w14:textId="6E84DF67" w:rsidR="0036211F" w:rsidRPr="00E43BFB" w:rsidRDefault="0036211F" w:rsidP="0036211F">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Windows </w:t>
      </w:r>
      <w:r w:rsidRPr="00E43BFB">
        <w:rPr>
          <w:rFonts w:asciiTheme="majorHAnsi" w:eastAsia="Gulim" w:hAnsiTheme="majorHAnsi" w:cstheme="majorHAnsi"/>
          <w:lang w:eastAsia="ko-KR"/>
        </w:rPr>
        <w:t>자동</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키트</w:t>
      </w:r>
    </w:p>
    <w:p w14:paraId="57682043" w14:textId="5E744F8E" w:rsidR="0036211F" w:rsidRPr="00E43BFB" w:rsidRDefault="0036211F" w:rsidP="00DC7EF9">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WAIK(Windows </w:t>
      </w:r>
      <w:r w:rsidRPr="00E43BFB">
        <w:rPr>
          <w:rFonts w:asciiTheme="majorHAnsi" w:eastAsia="Gulim" w:hAnsiTheme="majorHAnsi" w:cstheme="majorHAnsi"/>
          <w:lang w:eastAsia="ko-KR"/>
        </w:rPr>
        <w:t>자동</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키트</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WAIK</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50AA7C16" w14:textId="0394C2AA" w:rsidR="0036211F" w:rsidRPr="00E43BFB" w:rsidRDefault="0036211F" w:rsidP="00DC7EF9">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b/>
          <w:lang w:eastAsia="ko-KR"/>
        </w:rPr>
        <w:t xml:space="preserve">Windows </w:t>
      </w:r>
      <w:r w:rsidRPr="00E43BFB">
        <w:rPr>
          <w:rFonts w:asciiTheme="majorHAnsi" w:eastAsia="Gulim" w:hAnsiTheme="majorHAnsi" w:cstheme="majorHAnsi"/>
          <w:b/>
          <w:lang w:eastAsia="ko-KR"/>
        </w:rPr>
        <w:t>사전</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설치</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환경</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진단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목적으로</w:t>
      </w:r>
      <w:r w:rsidRPr="00E43BFB">
        <w:rPr>
          <w:rFonts w:asciiTheme="majorHAnsi" w:eastAsia="Gulim" w:hAnsiTheme="majorHAnsi" w:cstheme="majorHAnsi"/>
          <w:lang w:eastAsia="ko-KR"/>
        </w:rPr>
        <w:t xml:space="preserve"> WAIK</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사전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(thin client),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용도로는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3767385A" w14:textId="6FA769C2" w:rsidR="0036211F" w:rsidRPr="00E43BFB" w:rsidRDefault="0036211F" w:rsidP="00DC7EF9">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b/>
          <w:lang w:eastAsia="ko-KR"/>
        </w:rPr>
        <w:t xml:space="preserve">ImageX.exe, Wimgapi.dll, Wimfilter </w:t>
      </w:r>
      <w:r w:rsidRPr="00E43BFB">
        <w:rPr>
          <w:rFonts w:asciiTheme="majorHAnsi" w:eastAsia="Gulim" w:hAnsiTheme="majorHAnsi" w:cstheme="majorHAnsi"/>
          <w:b/>
          <w:lang w:eastAsia="ko-KR"/>
        </w:rPr>
        <w:t>및</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패키지</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관리자</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WAIK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ImageX.exe, Wimgapi.dll, Wimfilter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백업하기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21B19F0B" w14:textId="77777777" w:rsidR="0036211F" w:rsidRPr="00E43BFB" w:rsidRDefault="0036211F" w:rsidP="0036211F">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사이트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계층</w:t>
      </w:r>
      <w:r w:rsidRPr="00E43BFB">
        <w:rPr>
          <w:rFonts w:asciiTheme="majorHAnsi" w:eastAsia="Gulim" w:hAnsiTheme="majorHAnsi" w:cstheme="majorHAnsi"/>
          <w:lang w:eastAsia="ko-KR"/>
        </w:rPr>
        <w:t xml:space="preserve"> – </w:t>
      </w:r>
      <w:r w:rsidRPr="00E43BFB">
        <w:rPr>
          <w:rFonts w:asciiTheme="majorHAnsi" w:eastAsia="Gulim" w:hAnsiTheme="majorHAnsi" w:cstheme="majorHAnsi"/>
          <w:lang w:eastAsia="ko-KR"/>
        </w:rPr>
        <w:t>지역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보기</w:t>
      </w:r>
    </w:p>
    <w:p w14:paraId="362F29BC" w14:textId="213F1913" w:rsidR="0036211F" w:rsidRPr="00E43BFB" w:rsidRDefault="0036211F" w:rsidP="007F33D0">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 xml:space="preserve">System Center 2012 R2 Server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Bing </w:t>
      </w:r>
      <w:r w:rsidRPr="00E43BFB">
        <w:rPr>
          <w:rFonts w:asciiTheme="majorHAnsi" w:eastAsia="Gulim" w:hAnsiTheme="majorHAnsi" w:cstheme="majorHAnsi"/>
          <w:lang w:eastAsia="ko-KR"/>
        </w:rPr>
        <w:t>지도</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후속</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프로그래밍</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인터페이스</w:t>
      </w:r>
      <w:r w:rsidRPr="00E43BFB">
        <w:rPr>
          <w:rFonts w:asciiTheme="majorHAnsi" w:eastAsia="Gulim" w:hAnsiTheme="majorHAnsi" w:cstheme="majorHAnsi"/>
          <w:lang w:eastAsia="ko-KR"/>
        </w:rPr>
        <w:t>(</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Bing </w:t>
      </w:r>
      <w:r w:rsidRPr="00E43BFB">
        <w:rPr>
          <w:rFonts w:asciiTheme="majorHAnsi" w:eastAsia="Gulim" w:hAnsiTheme="majorHAnsi" w:cstheme="majorHAnsi"/>
          <w:lang w:eastAsia="ko-KR"/>
        </w:rPr>
        <w:t>지도</w:t>
      </w:r>
      <w:r w:rsidRPr="00E43BFB">
        <w:rPr>
          <w:rFonts w:asciiTheme="majorHAnsi" w:eastAsia="Gulim" w:hAnsiTheme="majorHAnsi" w:cstheme="majorHAnsi"/>
          <w:lang w:eastAsia="ko-KR"/>
        </w:rPr>
        <w:t xml:space="preserve"> API</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이미지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등의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콘텐츠를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검색하는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하이브리드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이미지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사이트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표시하는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것입니다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화면에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사이트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표시하거나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보고서를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인쇄할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통합된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방법을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연계해서만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작업을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달리</w:t>
      </w:r>
      <w:r w:rsidRPr="00E43BFB">
        <w:rPr>
          <w:rFonts w:asciiTheme="majorHAnsi" w:eastAsia="Gulim" w:hAnsiTheme="majorHAnsi" w:cstheme="majorHAnsi"/>
          <w:lang w:eastAsia="ko-KR"/>
        </w:rPr>
        <w:t xml:space="preserve"> Bing Maps API</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콘텐츠를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보관하거나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만들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다음은</w:t>
      </w:r>
      <w:r w:rsidRPr="00E43BFB">
        <w:rPr>
          <w:rFonts w:asciiTheme="majorHAnsi" w:eastAsia="Gulim" w:hAnsiTheme="majorHAnsi" w:cstheme="majorHAnsi"/>
          <w:lang w:eastAsia="ko-KR"/>
        </w:rPr>
        <w:t xml:space="preserve"> Bing Maps API</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경우라도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용도로도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4A60E8BD" w14:textId="77777777" w:rsidR="0036211F" w:rsidRPr="00E43BFB" w:rsidRDefault="0036211F" w:rsidP="003B5A77">
      <w:pPr>
        <w:pStyle w:val="PURBullet-Indented"/>
        <w:numPr>
          <w:ilvl w:val="0"/>
          <w:numId w:val="11"/>
        </w:numPr>
        <w:rPr>
          <w:rFonts w:asciiTheme="majorHAnsi" w:eastAsia="Gulim" w:hAnsiTheme="majorHAnsi" w:cstheme="majorHAnsi"/>
          <w:lang w:eastAsia="ko-KR"/>
        </w:rPr>
      </w:pPr>
      <w:r w:rsidRPr="00E43BFB">
        <w:rPr>
          <w:rFonts w:asciiTheme="majorHAnsi" w:eastAsia="Gulim" w:hAnsiTheme="majorHAnsi" w:cstheme="majorHAnsi"/>
          <w:lang w:eastAsia="ko-KR"/>
        </w:rPr>
        <w:t>센서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안내</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경로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Bing </w:t>
      </w:r>
      <w:r w:rsidRPr="00E43BFB">
        <w:rPr>
          <w:rFonts w:asciiTheme="majorHAnsi" w:eastAsia="Gulim" w:hAnsiTheme="majorHAnsi" w:cstheme="majorHAnsi"/>
          <w:lang w:eastAsia="ko-KR"/>
        </w:rPr>
        <w:t>지도</w:t>
      </w:r>
      <w:r w:rsidRPr="00E43BFB">
        <w:rPr>
          <w:rFonts w:asciiTheme="majorHAnsi" w:eastAsia="Gulim" w:hAnsiTheme="majorHAnsi" w:cstheme="majorHAnsi"/>
          <w:lang w:eastAsia="ko-KR"/>
        </w:rPr>
        <w:t xml:space="preserve"> API,</w:t>
      </w:r>
    </w:p>
    <w:p w14:paraId="02CD7387" w14:textId="77777777" w:rsidR="0036211F" w:rsidRPr="00E43BFB" w:rsidRDefault="0036211F" w:rsidP="003B5A77">
      <w:pPr>
        <w:pStyle w:val="PURBullet-Indented"/>
        <w:numPr>
          <w:ilvl w:val="0"/>
          <w:numId w:val="11"/>
        </w:numPr>
        <w:rPr>
          <w:rFonts w:asciiTheme="majorHAnsi" w:eastAsia="Gulim" w:hAnsiTheme="majorHAnsi" w:cstheme="majorHAnsi"/>
          <w:lang w:eastAsia="ko-KR"/>
        </w:rPr>
      </w:pPr>
      <w:r w:rsidRPr="00E43BFB">
        <w:rPr>
          <w:rFonts w:asciiTheme="majorHAnsi" w:eastAsia="Gulim" w:hAnsiTheme="majorHAnsi" w:cstheme="majorHAnsi"/>
          <w:lang w:eastAsia="ko-KR"/>
        </w:rPr>
        <w:t>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교통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데이터나</w:t>
      </w:r>
      <w:r w:rsidRPr="00E43BFB">
        <w:rPr>
          <w:rFonts w:asciiTheme="majorHAnsi" w:eastAsia="Gulim" w:hAnsiTheme="majorHAnsi" w:cstheme="majorHAnsi"/>
          <w:lang w:eastAsia="ko-KR"/>
        </w:rPr>
        <w:t xml:space="preserve"> Bird’s Eye </w:t>
      </w:r>
      <w:r w:rsidRPr="00E43BFB">
        <w:rPr>
          <w:rFonts w:asciiTheme="majorHAnsi" w:eastAsia="Gulim" w:hAnsiTheme="majorHAnsi" w:cstheme="majorHAnsi"/>
          <w:lang w:eastAsia="ko-KR"/>
        </w:rPr>
        <w:t>이미지</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메타데이터</w:t>
      </w:r>
      <w:r w:rsidRPr="00E43BFB">
        <w:rPr>
          <w:rFonts w:asciiTheme="majorHAnsi" w:eastAsia="Gulim" w:hAnsiTheme="majorHAnsi" w:cstheme="majorHAnsi"/>
          <w:lang w:eastAsia="ko-KR"/>
        </w:rPr>
        <w:t>).</w:t>
      </w:r>
    </w:p>
    <w:p w14:paraId="1ED5C5DB" w14:textId="77777777" w:rsidR="0036211F" w:rsidRPr="00E43BFB" w:rsidRDefault="0036211F" w:rsidP="0036211F">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lastRenderedPageBreak/>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콘텐츠를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축소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차단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0A1424CD" w14:textId="77777777" w:rsidR="0036211F" w:rsidRPr="00E43BFB" w:rsidRDefault="0036211F" w:rsidP="003B5A77">
      <w:pPr>
        <w:pStyle w:val="PURBullet-Indented"/>
        <w:numPr>
          <w:ilvl w:val="0"/>
          <w:numId w:val="11"/>
        </w:numPr>
        <w:rPr>
          <w:rFonts w:asciiTheme="majorHAnsi" w:eastAsia="Gulim" w:hAnsiTheme="majorHAnsi" w:cstheme="majorHAnsi"/>
        </w:rPr>
      </w:pPr>
      <w:r w:rsidRPr="00E43BFB">
        <w:rPr>
          <w:rFonts w:asciiTheme="majorHAnsi" w:eastAsia="Gulim" w:hAnsiTheme="majorHAnsi" w:cstheme="majorHAnsi"/>
        </w:rPr>
        <w:t>로고</w:t>
      </w:r>
      <w:r w:rsidRPr="00E43BFB">
        <w:rPr>
          <w:rFonts w:asciiTheme="majorHAnsi" w:eastAsia="Gulim" w:hAnsiTheme="majorHAnsi" w:cstheme="majorHAnsi"/>
        </w:rPr>
        <w:t>,</w:t>
      </w:r>
    </w:p>
    <w:p w14:paraId="41D48678" w14:textId="77777777" w:rsidR="0036211F" w:rsidRPr="00E43BFB" w:rsidRDefault="0036211F" w:rsidP="003B5A77">
      <w:pPr>
        <w:pStyle w:val="PURBullet-Indented"/>
        <w:numPr>
          <w:ilvl w:val="0"/>
          <w:numId w:val="11"/>
        </w:numPr>
        <w:rPr>
          <w:rFonts w:asciiTheme="majorHAnsi" w:eastAsia="Gulim" w:hAnsiTheme="majorHAnsi" w:cstheme="majorHAnsi"/>
        </w:rPr>
      </w:pPr>
      <w:r w:rsidRPr="00E43BFB">
        <w:rPr>
          <w:rFonts w:asciiTheme="majorHAnsi" w:eastAsia="Gulim" w:hAnsiTheme="majorHAnsi" w:cstheme="majorHAnsi"/>
        </w:rPr>
        <w:t>상표</w:t>
      </w:r>
      <w:r w:rsidRPr="00E43BFB">
        <w:rPr>
          <w:rFonts w:asciiTheme="majorHAnsi" w:eastAsia="Gulim" w:hAnsiTheme="majorHAnsi" w:cstheme="majorHAnsi"/>
        </w:rPr>
        <w:t>,</w:t>
      </w:r>
    </w:p>
    <w:p w14:paraId="113773B3" w14:textId="77777777" w:rsidR="0036211F" w:rsidRPr="00E43BFB" w:rsidRDefault="0036211F" w:rsidP="003B5A77">
      <w:pPr>
        <w:pStyle w:val="PURBullet-Indented"/>
        <w:numPr>
          <w:ilvl w:val="0"/>
          <w:numId w:val="11"/>
        </w:numPr>
        <w:rPr>
          <w:rFonts w:asciiTheme="majorHAnsi" w:eastAsia="Gulim" w:hAnsiTheme="majorHAnsi" w:cstheme="majorHAnsi"/>
        </w:rPr>
      </w:pPr>
      <w:r w:rsidRPr="00E43BFB">
        <w:rPr>
          <w:rFonts w:asciiTheme="majorHAnsi" w:eastAsia="Gulim" w:hAnsiTheme="majorHAnsi" w:cstheme="majorHAnsi"/>
        </w:rPr>
        <w:t>저작권</w:t>
      </w:r>
      <w:r w:rsidRPr="00E43BFB">
        <w:rPr>
          <w:rFonts w:asciiTheme="majorHAnsi" w:eastAsia="Gulim" w:hAnsiTheme="majorHAnsi" w:cstheme="majorHAnsi"/>
        </w:rPr>
        <w:t>,</w:t>
      </w:r>
    </w:p>
    <w:p w14:paraId="175E6628" w14:textId="77777777" w:rsidR="0036211F" w:rsidRPr="00E43BFB" w:rsidRDefault="0036211F" w:rsidP="003B5A77">
      <w:pPr>
        <w:pStyle w:val="PURBullet-Indented"/>
        <w:numPr>
          <w:ilvl w:val="0"/>
          <w:numId w:val="11"/>
        </w:numPr>
        <w:rPr>
          <w:rFonts w:asciiTheme="majorHAnsi" w:eastAsia="Gulim" w:hAnsiTheme="majorHAnsi" w:cstheme="majorHAnsi"/>
        </w:rPr>
      </w:pPr>
      <w:r w:rsidRPr="00E43BFB">
        <w:rPr>
          <w:rFonts w:asciiTheme="majorHAnsi" w:eastAsia="Gulim" w:hAnsiTheme="majorHAnsi" w:cstheme="majorHAnsi"/>
        </w:rPr>
        <w:t>디지털</w:t>
      </w:r>
      <w:r w:rsidRPr="00E43BFB">
        <w:rPr>
          <w:rFonts w:asciiTheme="majorHAnsi" w:eastAsia="Gulim" w:hAnsiTheme="majorHAnsi" w:cstheme="majorHAnsi"/>
        </w:rPr>
        <w:t xml:space="preserve"> </w:t>
      </w:r>
      <w:r w:rsidRPr="00E43BFB">
        <w:rPr>
          <w:rFonts w:asciiTheme="majorHAnsi" w:eastAsia="Gulim" w:hAnsiTheme="majorHAnsi" w:cstheme="majorHAnsi"/>
        </w:rPr>
        <w:t>워터마크</w:t>
      </w:r>
      <w:r w:rsidRPr="00E43BFB">
        <w:rPr>
          <w:rFonts w:asciiTheme="majorHAnsi" w:eastAsia="Gulim" w:hAnsiTheme="majorHAnsi" w:cstheme="majorHAnsi"/>
        </w:rPr>
        <w:t xml:space="preserve"> </w:t>
      </w:r>
      <w:r w:rsidRPr="00E43BFB">
        <w:rPr>
          <w:rFonts w:asciiTheme="majorHAnsi" w:eastAsia="Gulim" w:hAnsiTheme="majorHAnsi" w:cstheme="majorHAnsi"/>
        </w:rPr>
        <w:t>또는</w:t>
      </w:r>
    </w:p>
    <w:p w14:paraId="1B81D4FD" w14:textId="77777777" w:rsidR="0036211F" w:rsidRPr="00E43BFB" w:rsidRDefault="0036211F" w:rsidP="003B5A77">
      <w:pPr>
        <w:pStyle w:val="PURBullet-Indented"/>
        <w:numPr>
          <w:ilvl w:val="0"/>
          <w:numId w:val="11"/>
        </w:numPr>
        <w:rPr>
          <w:rFonts w:asciiTheme="majorHAnsi" w:eastAsia="Gulim" w:hAnsiTheme="majorHAnsi" w:cstheme="majorHAnsi"/>
          <w:lang w:eastAsia="ko-KR"/>
        </w:rPr>
      </w:pPr>
      <w:r w:rsidRPr="00E43BFB">
        <w:rPr>
          <w:rFonts w:asciiTheme="majorHAnsi" w:eastAsia="Gulim" w:hAnsiTheme="majorHAnsi" w:cstheme="majorHAnsi"/>
          <w:lang w:eastAsia="ko-KR"/>
        </w:rPr>
        <w:t>Microsoft</w:t>
      </w:r>
      <w:r w:rsidRPr="00E43BFB">
        <w:rPr>
          <w:rFonts w:asciiTheme="majorHAnsi" w:eastAsia="Gulim" w:hAnsiTheme="majorHAnsi" w:cstheme="majorHAnsi"/>
          <w:lang w:eastAsia="ko-KR"/>
        </w:rPr>
        <w:t>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공급자의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통지</w:t>
      </w:r>
      <w:r w:rsidRPr="00E43BFB">
        <w:rPr>
          <w:rFonts w:asciiTheme="majorHAnsi" w:eastAsia="Gulim" w:hAnsiTheme="majorHAnsi" w:cstheme="majorHAnsi"/>
          <w:lang w:eastAsia="ko-KR"/>
        </w:rPr>
        <w:t>.</w:t>
      </w:r>
    </w:p>
    <w:p w14:paraId="5ED4BA30" w14:textId="3247C56D" w:rsidR="0036211F" w:rsidRPr="00E43BFB" w:rsidRDefault="0036211F" w:rsidP="0036211F">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Bing Maps API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콘텐츠의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사용에는</w:t>
      </w:r>
      <w:r w:rsidRPr="00E43BFB">
        <w:rPr>
          <w:rFonts w:asciiTheme="majorHAnsi" w:eastAsia="Gulim" w:hAnsiTheme="majorHAnsi" w:cstheme="majorHAnsi"/>
          <w:lang w:eastAsia="ko-KR"/>
        </w:rPr>
        <w:t xml:space="preserve"> </w:t>
      </w:r>
      <w:hyperlink r:id="rId152" w:history="1">
        <w:r w:rsidRPr="00E43BFB">
          <w:rPr>
            <w:rStyle w:val="Hyperlink"/>
            <w:rFonts w:asciiTheme="majorHAnsi" w:eastAsia="Gulim" w:hAnsiTheme="majorHAnsi" w:cstheme="majorHAnsi"/>
            <w:lang w:eastAsia="ko-KR"/>
          </w:rPr>
          <w:t>http://go.microsoft.com/?linkid=9710837</w:t>
        </w:r>
      </w:hyperlink>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21F799D5" w14:textId="77777777" w:rsidR="0036211F" w:rsidRPr="00E43BFB" w:rsidRDefault="0036211F" w:rsidP="0036211F">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.NET Framework </w:t>
      </w:r>
      <w:r w:rsidRPr="00E43BFB">
        <w:rPr>
          <w:rFonts w:asciiTheme="majorHAnsi" w:eastAsia="Gulim" w:hAnsiTheme="majorHAnsi" w:cstheme="majorHAnsi"/>
          <w:lang w:eastAsia="ko-KR"/>
        </w:rPr>
        <w:t>소프트웨어</w:t>
      </w:r>
    </w:p>
    <w:p w14:paraId="32D5446A" w14:textId="34DF6166" w:rsidR="0036211F" w:rsidRPr="00E43BFB" w:rsidRDefault="0036211F" w:rsidP="0036211F">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제품의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Microsoft .NET Framework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PowerShell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조건에서</w:t>
      </w:r>
      <w:r w:rsidRPr="00E43BFB">
        <w:rPr>
          <w:rFonts w:asciiTheme="majorHAnsi" w:eastAsia="Gulim" w:hAnsiTheme="majorHAnsi" w:cstheme="majorHAnsi"/>
          <w:lang w:eastAsia="ko-KR"/>
        </w:rPr>
        <w:t xml:space="preserve"> .NET Framework, PowerShell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핫픽스</w:t>
      </w:r>
      <w:r w:rsidRPr="00E43BFB">
        <w:rPr>
          <w:rFonts w:asciiTheme="majorHAnsi" w:eastAsia="Gulim" w:hAnsiTheme="majorHAnsi" w:cstheme="majorHAnsi"/>
          <w:lang w:eastAsia="ko-KR"/>
        </w:rPr>
        <w:t xml:space="preserve"> KB975759</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19F7CD50" w14:textId="77777777" w:rsidR="00F60F84" w:rsidRPr="00E43BFB" w:rsidRDefault="00F60F84" w:rsidP="0036211F">
      <w:pPr>
        <w:pStyle w:val="PURBody-Indented"/>
        <w:rPr>
          <w:rFonts w:asciiTheme="majorHAnsi" w:eastAsia="Gulim" w:hAnsiTheme="majorHAnsi" w:cstheme="majorHAnsi"/>
          <w:lang w:eastAsia="ko-KR"/>
        </w:rPr>
      </w:pPr>
    </w:p>
    <w:p w14:paraId="0587D3C3" w14:textId="77777777" w:rsidR="00F60F84" w:rsidRPr="007F23FD" w:rsidRDefault="009A4C7C" w:rsidP="00F60F84">
      <w:pPr>
        <w:pStyle w:val="PURHeading2"/>
        <w:pBdr>
          <w:bottom w:val="single" w:sz="4" w:space="1" w:color="auto"/>
        </w:pBdr>
        <w:rPr>
          <w:rFonts w:asciiTheme="majorHAnsi" w:eastAsia="Gulim" w:hAnsiTheme="majorHAnsi" w:cstheme="majorHAnsi"/>
          <w:b/>
          <w:bCs/>
        </w:rPr>
      </w:pPr>
      <w:bookmarkStart w:id="398" w:name="SALTerms_Desktop"/>
      <w:r w:rsidRPr="007F23FD">
        <w:rPr>
          <w:rFonts w:asciiTheme="majorHAnsi" w:eastAsia="Gulim" w:hAnsiTheme="majorHAnsi" w:cstheme="majorHAnsi"/>
          <w:b/>
          <w:bCs/>
        </w:rPr>
        <w:t>데스크톱</w:t>
      </w:r>
      <w:r w:rsidRPr="007F23FD">
        <w:rPr>
          <w:rFonts w:asciiTheme="majorHAnsi" w:eastAsia="Gulim" w:hAnsiTheme="majorHAnsi" w:cstheme="majorHAnsi"/>
          <w:b/>
          <w:bCs/>
        </w:rPr>
        <w:t xml:space="preserve"> </w:t>
      </w:r>
      <w:r w:rsidRPr="007F23FD">
        <w:rPr>
          <w:rFonts w:asciiTheme="majorHAnsi" w:eastAsia="Gulim" w:hAnsiTheme="majorHAnsi" w:cstheme="majorHAnsi"/>
          <w:b/>
          <w:bCs/>
        </w:rPr>
        <w:t>응용</w:t>
      </w:r>
      <w:r w:rsidRPr="007F23FD">
        <w:rPr>
          <w:rFonts w:asciiTheme="majorHAnsi" w:eastAsia="Gulim" w:hAnsiTheme="majorHAnsi" w:cstheme="majorHAnsi"/>
          <w:b/>
          <w:bCs/>
        </w:rPr>
        <w:t xml:space="preserve"> </w:t>
      </w:r>
      <w:r w:rsidRPr="007F23FD">
        <w:rPr>
          <w:rFonts w:asciiTheme="majorHAnsi" w:eastAsia="Gulim" w:hAnsiTheme="majorHAnsi" w:cstheme="majorHAnsi"/>
          <w:b/>
          <w:bCs/>
        </w:rPr>
        <w:t>프로그램</w:t>
      </w:r>
      <w:bookmarkEnd w:id="398"/>
    </w:p>
    <w:p w14:paraId="09ED3ED6" w14:textId="77777777" w:rsidR="001F7A9F" w:rsidRPr="00E43BFB" w:rsidRDefault="001F7A9F" w:rsidP="00A50403">
      <w:pPr>
        <w:pStyle w:val="PURBullet-Indented"/>
        <w:numPr>
          <w:ilvl w:val="0"/>
          <w:numId w:val="0"/>
        </w:numPr>
        <w:rPr>
          <w:rFonts w:asciiTheme="majorHAnsi" w:eastAsia="Gulim" w:hAnsiTheme="majorHAnsi" w:cstheme="majorHAnsi"/>
        </w:rPr>
        <w:sectPr w:rsidR="001F7A9F" w:rsidRPr="00E43BFB" w:rsidSect="002B3C0C">
          <w:type w:val="continuous"/>
          <w:pgSz w:w="12240" w:h="15840" w:code="1"/>
          <w:pgMar w:top="1166" w:right="720" w:bottom="720" w:left="720" w:header="432" w:footer="288" w:gutter="0"/>
          <w:cols w:space="360"/>
          <w:docGrid w:linePitch="360"/>
        </w:sectPr>
      </w:pPr>
    </w:p>
    <w:p w14:paraId="06424FA4" w14:textId="50A4D9FB" w:rsidR="00BF78C0" w:rsidRPr="00E43BFB" w:rsidRDefault="00BF78C0" w:rsidP="00DA1A17">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lastRenderedPageBreak/>
        <w:t xml:space="preserve">Office </w:t>
      </w:r>
      <w:r w:rsidRPr="00E43BFB">
        <w:rPr>
          <w:rFonts w:asciiTheme="majorHAnsi" w:eastAsia="Gulim" w:hAnsiTheme="majorHAnsi" w:cstheme="majorHAnsi"/>
          <w:lang w:eastAsia="ko-KR"/>
        </w:rPr>
        <w:t>복수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언어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팩</w:t>
      </w:r>
      <w:r w:rsidRPr="00E43BFB">
        <w:rPr>
          <w:rFonts w:asciiTheme="majorHAnsi" w:eastAsia="Gulim" w:hAnsiTheme="majorHAnsi" w:cstheme="majorHAnsi"/>
          <w:lang w:eastAsia="ko-KR"/>
        </w:rPr>
        <w:t xml:space="preserve"> 2013</w:t>
      </w:r>
    </w:p>
    <w:p w14:paraId="38F5F615" w14:textId="5F4B4DAB" w:rsidR="00BF78C0" w:rsidRPr="00E43BFB" w:rsidRDefault="00BF78C0" w:rsidP="00DA1A17">
      <w:pPr>
        <w:pStyle w:val="PURBullet-Indented"/>
        <w:rPr>
          <w:rFonts w:asciiTheme="majorHAnsi" w:eastAsia="Gulim" w:hAnsiTheme="majorHAnsi" w:cstheme="majorHAnsi"/>
        </w:rPr>
      </w:pPr>
      <w:r w:rsidRPr="00E43BFB">
        <w:rPr>
          <w:rFonts w:asciiTheme="majorHAnsi" w:eastAsia="Gulim" w:hAnsiTheme="majorHAnsi" w:cstheme="majorHAnsi"/>
        </w:rPr>
        <w:t xml:space="preserve">Office Professional Plus 2013 </w:t>
      </w:r>
    </w:p>
    <w:p w14:paraId="4EEE639D" w14:textId="66EF9101" w:rsidR="00FA0FD5" w:rsidRPr="00E43BFB" w:rsidRDefault="00FA0FD5" w:rsidP="00DA1A17">
      <w:pPr>
        <w:pStyle w:val="PURBullet-Indented"/>
        <w:rPr>
          <w:rFonts w:asciiTheme="majorHAnsi" w:eastAsia="Gulim" w:hAnsiTheme="majorHAnsi" w:cstheme="majorHAnsi"/>
        </w:rPr>
      </w:pPr>
      <w:r w:rsidRPr="00E43BFB">
        <w:rPr>
          <w:rFonts w:asciiTheme="majorHAnsi" w:eastAsia="Gulim" w:hAnsiTheme="majorHAnsi" w:cstheme="majorHAnsi"/>
        </w:rPr>
        <w:t>Office Standard 2013</w:t>
      </w:r>
    </w:p>
    <w:p w14:paraId="31137321" w14:textId="3F8B4C2E" w:rsidR="008B1CCE" w:rsidRPr="00E43BFB" w:rsidRDefault="008B1CCE" w:rsidP="00DA1A17">
      <w:pPr>
        <w:pStyle w:val="PURBullet-Indented"/>
        <w:rPr>
          <w:rFonts w:asciiTheme="majorHAnsi" w:eastAsia="Gulim" w:hAnsiTheme="majorHAnsi" w:cstheme="majorHAnsi"/>
        </w:rPr>
      </w:pPr>
      <w:r w:rsidRPr="00E43BFB">
        <w:rPr>
          <w:rFonts w:asciiTheme="majorHAnsi" w:eastAsia="Gulim" w:hAnsiTheme="majorHAnsi" w:cstheme="majorHAnsi"/>
        </w:rPr>
        <w:t>Project 2013 Professional</w:t>
      </w:r>
    </w:p>
    <w:p w14:paraId="52347F92" w14:textId="5DF64BB6" w:rsidR="00234924" w:rsidRPr="00E43BFB" w:rsidRDefault="00BF78C0" w:rsidP="00DA1A17">
      <w:pPr>
        <w:pStyle w:val="PURBullet-Indented"/>
        <w:rPr>
          <w:rFonts w:asciiTheme="majorHAnsi" w:eastAsia="Gulim" w:hAnsiTheme="majorHAnsi" w:cstheme="majorHAnsi"/>
        </w:rPr>
      </w:pPr>
      <w:r w:rsidRPr="00E43BFB">
        <w:rPr>
          <w:rFonts w:asciiTheme="majorHAnsi" w:eastAsia="Gulim" w:hAnsiTheme="majorHAnsi" w:cstheme="majorHAnsi"/>
        </w:rPr>
        <w:t>Project 2013 Standard</w:t>
      </w:r>
    </w:p>
    <w:p w14:paraId="2CFE0B6E" w14:textId="1EABAD12" w:rsidR="00FA0FD5" w:rsidRPr="00E43BFB" w:rsidRDefault="00FA0FD5" w:rsidP="00DA1A17">
      <w:pPr>
        <w:pStyle w:val="PURBullet-Indented"/>
        <w:rPr>
          <w:rFonts w:asciiTheme="majorHAnsi" w:eastAsia="Gulim" w:hAnsiTheme="majorHAnsi" w:cstheme="majorHAnsi"/>
        </w:rPr>
      </w:pPr>
      <w:r w:rsidRPr="00E43BFB">
        <w:rPr>
          <w:rFonts w:asciiTheme="majorHAnsi" w:eastAsia="Gulim" w:hAnsiTheme="majorHAnsi" w:cstheme="majorHAnsi"/>
        </w:rPr>
        <w:t>Visio 2013 Professional</w:t>
      </w:r>
    </w:p>
    <w:p w14:paraId="290935A2" w14:textId="3B1B49BB" w:rsidR="008B1CCE" w:rsidRPr="00E43BFB" w:rsidRDefault="008B1CCE" w:rsidP="00DA1A17">
      <w:pPr>
        <w:pStyle w:val="PURBullet-Indented"/>
        <w:rPr>
          <w:rFonts w:asciiTheme="majorHAnsi" w:eastAsia="Gulim" w:hAnsiTheme="majorHAnsi" w:cstheme="majorHAnsi"/>
        </w:rPr>
      </w:pPr>
      <w:r w:rsidRPr="00E43BFB">
        <w:rPr>
          <w:rFonts w:asciiTheme="majorHAnsi" w:eastAsia="Gulim" w:hAnsiTheme="majorHAnsi" w:cstheme="majorHAnsi"/>
        </w:rPr>
        <w:lastRenderedPageBreak/>
        <w:t>Visio 2013 Standard</w:t>
      </w:r>
    </w:p>
    <w:p w14:paraId="615B43F1" w14:textId="269A21A1" w:rsidR="008B1CCE" w:rsidRPr="00E43BFB" w:rsidRDefault="00830DCA" w:rsidP="00DA1A17">
      <w:pPr>
        <w:pStyle w:val="PURBullet-Indented"/>
        <w:rPr>
          <w:rFonts w:asciiTheme="majorHAnsi" w:eastAsia="Gulim" w:hAnsiTheme="majorHAnsi" w:cstheme="majorHAnsi"/>
        </w:rPr>
      </w:pPr>
      <w:r w:rsidRPr="00E43BFB">
        <w:rPr>
          <w:rFonts w:asciiTheme="majorHAnsi" w:eastAsia="Gulim" w:hAnsiTheme="majorHAnsi" w:cstheme="majorHAnsi"/>
        </w:rPr>
        <w:t>Visual Studio Premium 2013</w:t>
      </w:r>
    </w:p>
    <w:p w14:paraId="054A6852" w14:textId="28031CDE" w:rsidR="00FA0FD5" w:rsidRPr="00E43BFB" w:rsidRDefault="00830DCA" w:rsidP="00DA1A17">
      <w:pPr>
        <w:pStyle w:val="PURBullet-Indented"/>
        <w:rPr>
          <w:rFonts w:asciiTheme="majorHAnsi" w:eastAsia="Gulim" w:hAnsiTheme="majorHAnsi" w:cstheme="majorHAnsi"/>
        </w:rPr>
      </w:pPr>
      <w:r w:rsidRPr="00E43BFB">
        <w:rPr>
          <w:rFonts w:asciiTheme="majorHAnsi" w:eastAsia="Gulim" w:hAnsiTheme="majorHAnsi" w:cstheme="majorHAnsi"/>
        </w:rPr>
        <w:t>Visual Studio Professional 2013</w:t>
      </w:r>
    </w:p>
    <w:p w14:paraId="1290B742" w14:textId="6CDC0CCF" w:rsidR="00BF78C0" w:rsidRPr="00E43BFB" w:rsidRDefault="00830DCA" w:rsidP="00DA1A17">
      <w:pPr>
        <w:pStyle w:val="PURBullet-Indented"/>
        <w:rPr>
          <w:rFonts w:asciiTheme="majorHAnsi" w:eastAsia="Gulim" w:hAnsiTheme="majorHAnsi" w:cstheme="majorHAnsi"/>
        </w:rPr>
      </w:pPr>
      <w:r w:rsidRPr="00E43BFB">
        <w:rPr>
          <w:rFonts w:asciiTheme="majorHAnsi" w:eastAsia="Gulim" w:hAnsiTheme="majorHAnsi" w:cstheme="majorHAnsi"/>
        </w:rPr>
        <w:t>Visual Studio Ultimate 2013</w:t>
      </w:r>
    </w:p>
    <w:p w14:paraId="2B6BA003" w14:textId="60AB09EE" w:rsidR="00BF78C0" w:rsidRPr="00E43BFB" w:rsidRDefault="00BF78C0" w:rsidP="00DA1A17">
      <w:pPr>
        <w:pStyle w:val="PURBullet-Indented"/>
        <w:rPr>
          <w:rFonts w:asciiTheme="majorHAnsi" w:eastAsia="Gulim" w:hAnsiTheme="majorHAnsi" w:cstheme="majorHAnsi"/>
        </w:rPr>
      </w:pPr>
      <w:r w:rsidRPr="00E43BFB">
        <w:rPr>
          <w:rFonts w:asciiTheme="majorHAnsi" w:eastAsia="Gulim" w:hAnsiTheme="majorHAnsi" w:cstheme="majorHAnsi"/>
        </w:rPr>
        <w:t>Visual Studio Test Professional 2013</w:t>
      </w:r>
    </w:p>
    <w:p w14:paraId="065B928C" w14:textId="77777777" w:rsidR="00EE7C5B" w:rsidRPr="00E43BFB" w:rsidRDefault="00EE7C5B" w:rsidP="00EE7C5B">
      <w:pPr>
        <w:pStyle w:val="PURBullet-Indented"/>
        <w:numPr>
          <w:ilvl w:val="0"/>
          <w:numId w:val="0"/>
        </w:numPr>
        <w:ind w:left="270"/>
        <w:rPr>
          <w:rFonts w:asciiTheme="majorHAnsi" w:eastAsia="Gulim" w:hAnsiTheme="majorHAnsi" w:cstheme="majorHAnsi"/>
        </w:rPr>
      </w:pPr>
    </w:p>
    <w:p w14:paraId="15C2C9DF" w14:textId="77777777" w:rsidR="001F7A9F" w:rsidRPr="00E43BFB" w:rsidRDefault="001F7A9F" w:rsidP="0052042E">
      <w:pPr>
        <w:pStyle w:val="PURBullet-Indented"/>
        <w:numPr>
          <w:ilvl w:val="0"/>
          <w:numId w:val="0"/>
        </w:numPr>
        <w:ind w:left="486" w:hanging="216"/>
        <w:rPr>
          <w:rFonts w:asciiTheme="majorHAnsi" w:eastAsia="Gulim" w:hAnsiTheme="majorHAnsi" w:cstheme="majorHAnsi"/>
        </w:rPr>
        <w:sectPr w:rsidR="001F7A9F" w:rsidRPr="00E43BFB" w:rsidSect="001F7A9F">
          <w:type w:val="continuous"/>
          <w:pgSz w:w="12240" w:h="15840" w:code="1"/>
          <w:pgMar w:top="1800" w:right="720" w:bottom="720" w:left="720" w:header="720" w:footer="720" w:gutter="0"/>
          <w:cols w:num="2" w:space="360"/>
          <w:docGrid w:linePitch="360"/>
        </w:sectPr>
      </w:pPr>
    </w:p>
    <w:p w14:paraId="3BCBF6AB" w14:textId="77777777" w:rsidR="001F7A9F" w:rsidRPr="00E43BFB" w:rsidRDefault="001F7A9F" w:rsidP="00A50403">
      <w:pPr>
        <w:pStyle w:val="PURBlueStrong"/>
        <w:rPr>
          <w:rFonts w:asciiTheme="majorHAnsi" w:eastAsia="Gulim" w:hAnsiTheme="majorHAnsi" w:cstheme="majorHAnsi"/>
        </w:rPr>
      </w:pPr>
    </w:p>
    <w:p w14:paraId="60692F00" w14:textId="77777777" w:rsidR="009A4C7C" w:rsidRPr="00E43BFB" w:rsidRDefault="009A4C7C" w:rsidP="009A4C7C">
      <w:pPr>
        <w:pStyle w:val="PURBlueStrong"/>
        <w:rPr>
          <w:rFonts w:asciiTheme="majorHAnsi" w:eastAsia="Gulim" w:hAnsiTheme="majorHAnsi" w:cstheme="majorHAnsi"/>
          <w:lang w:eastAsia="ko-KR"/>
        </w:rPr>
      </w:pPr>
      <w:r w:rsidRPr="00E43BFB">
        <w:rPr>
          <w:rStyle w:val="PURBlueStrong-IndentedChar"/>
          <w:rFonts w:asciiTheme="majorHAnsi" w:eastAsia="Gulim" w:hAnsiTheme="majorHAnsi" w:cstheme="majorHAnsi"/>
          <w:smallCaps/>
          <w:lang w:eastAsia="ko-KR"/>
        </w:rPr>
        <w:t>구독자</w:t>
      </w:r>
      <w:r w:rsidRPr="00E43BFB">
        <w:rPr>
          <w:rStyle w:val="PURBlueStrong-IndentedChar"/>
          <w:rFonts w:asciiTheme="majorHAnsi" w:eastAsia="Gulim" w:hAnsiTheme="majorHAnsi" w:cstheme="majorHAnsi"/>
          <w:smallCaps/>
          <w:lang w:eastAsia="ko-KR"/>
        </w:rPr>
        <w:t xml:space="preserve"> </w:t>
      </w:r>
      <w:r w:rsidRPr="00E43BFB">
        <w:rPr>
          <w:rStyle w:val="PURBlueStrong-IndentedChar"/>
          <w:rFonts w:asciiTheme="majorHAnsi" w:eastAsia="Gulim" w:hAnsiTheme="majorHAnsi" w:cstheme="majorHAnsi"/>
          <w:smallCaps/>
          <w:lang w:eastAsia="ko-KR"/>
        </w:rPr>
        <w:t>액세스</w:t>
      </w:r>
      <w:r w:rsidRPr="00E43BFB">
        <w:rPr>
          <w:rStyle w:val="PURBlueStrong-IndentedChar"/>
          <w:rFonts w:asciiTheme="majorHAnsi" w:eastAsia="Gulim" w:hAnsiTheme="majorHAnsi" w:cstheme="majorHAnsi"/>
          <w:smallCaps/>
          <w:lang w:eastAsia="ko-KR"/>
        </w:rPr>
        <w:t xml:space="preserve"> </w:t>
      </w:r>
      <w:r w:rsidRPr="00E43BFB">
        <w:rPr>
          <w:rStyle w:val="PURBlueStrong-IndentedChar"/>
          <w:rFonts w:asciiTheme="majorHAnsi" w:eastAsia="Gulim" w:hAnsiTheme="majorHAnsi" w:cstheme="majorHAnsi"/>
          <w:smallCaps/>
          <w:lang w:eastAsia="ko-KR"/>
        </w:rPr>
        <w:t>라이선스</w:t>
      </w:r>
      <w:r w:rsidRPr="00E43BFB">
        <w:rPr>
          <w:rStyle w:val="PURBlueStrong-IndentedChar"/>
          <w:rFonts w:asciiTheme="majorHAnsi" w:eastAsia="Gulim" w:hAnsiTheme="majorHAnsi" w:cstheme="majorHAnsi"/>
          <w:smallCaps/>
          <w:lang w:eastAsia="ko-KR"/>
        </w:rPr>
        <w:t>(SAL)</w:t>
      </w:r>
    </w:p>
    <w:p w14:paraId="3E3D075D" w14:textId="602DF79B" w:rsidR="009A4C7C" w:rsidRPr="00E43BFB" w:rsidRDefault="009A4C7C" w:rsidP="00902B3A">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실질적인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여부에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관계없이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간접적으로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사용자에게</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제외하고는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파티션이나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블레이드는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간주합니다</w:t>
      </w:r>
      <w:r w:rsidRPr="00E43BFB">
        <w:rPr>
          <w:rFonts w:asciiTheme="majorHAnsi" w:eastAsia="Gulim" w:hAnsiTheme="majorHAnsi" w:cstheme="majorHAnsi"/>
          <w:lang w:eastAsia="ko-KR"/>
        </w:rPr>
        <w:t>.</w:t>
      </w:r>
    </w:p>
    <w:p w14:paraId="681FF5B1" w14:textId="22FFA3C0" w:rsidR="009D10D5" w:rsidRPr="00E43BFB" w:rsidRDefault="00C827EE" w:rsidP="009A4C7C">
      <w:pPr>
        <w:pStyle w:val="PURBody-Indented"/>
        <w:rPr>
          <w:rFonts w:asciiTheme="majorHAnsi" w:eastAsia="Gulim" w:hAnsiTheme="majorHAnsi" w:cstheme="majorHAnsi"/>
          <w:lang w:eastAsia="ko-KR"/>
        </w:rPr>
      </w:pPr>
      <w:r w:rsidRPr="00E43BFB">
        <w:rPr>
          <w:rStyle w:val="PURBlueStrong-IndentedChar"/>
          <w:rFonts w:asciiTheme="majorHAnsi" w:eastAsia="Gulim" w:hAnsiTheme="majorHAnsi" w:cstheme="majorHAnsi"/>
          <w:lang w:eastAsia="ko-KR"/>
        </w:rPr>
        <w:t xml:space="preserve">SAL </w:t>
      </w:r>
      <w:r w:rsidRPr="00E43BFB">
        <w:rPr>
          <w:rStyle w:val="PURBlueStrong-IndentedChar"/>
          <w:rFonts w:asciiTheme="majorHAnsi" w:eastAsia="Gulim" w:hAnsiTheme="majorHAnsi" w:cstheme="majorHAnsi"/>
          <w:lang w:eastAsia="ko-KR"/>
        </w:rPr>
        <w:t>유형</w:t>
      </w:r>
      <w:r w:rsidRPr="00E43BFB">
        <w:rPr>
          <w:rStyle w:val="PURBlueStrong-IndentedChar"/>
          <w:rFonts w:asciiTheme="majorHAnsi" w:eastAsia="Gulim" w:hAnsiTheme="majorHAnsi" w:cstheme="majorHAnsi"/>
          <w:lang w:eastAsia="ko-KR"/>
        </w:rPr>
        <w:t xml:space="preserve"> </w:t>
      </w:r>
      <w:r w:rsidRPr="00E43BFB">
        <w:rPr>
          <w:rFonts w:asciiTheme="majorHAnsi" w:eastAsia="Gulim" w:hAnsiTheme="majorHAnsi" w:cstheme="majorHAnsi"/>
          <w:lang w:eastAsia="ko-KR"/>
        </w:rPr>
        <w:t>SAL</w:t>
      </w:r>
      <w:r w:rsidRPr="00E43BFB">
        <w:rPr>
          <w:rFonts w:asciiTheme="majorHAnsi" w:eastAsia="Gulim" w:hAnsiTheme="majorHAnsi" w:cstheme="majorHAnsi"/>
          <w:lang w:eastAsia="ko-KR"/>
        </w:rPr>
        <w:t>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이라는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유형만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7F21BB93" w14:textId="5EBD7FCC" w:rsidR="009A4C7C" w:rsidRPr="00E43BFB" w:rsidRDefault="00C827EE" w:rsidP="009A4C7C">
      <w:pPr>
        <w:pStyle w:val="PURBody-Indented"/>
        <w:rPr>
          <w:rFonts w:asciiTheme="majorHAnsi" w:eastAsia="Gulim" w:hAnsiTheme="majorHAnsi" w:cstheme="majorHAnsi"/>
          <w:lang w:eastAsia="ko-KR"/>
        </w:rPr>
      </w:pPr>
      <w:r w:rsidRPr="00E43BFB">
        <w:rPr>
          <w:rStyle w:val="Strong"/>
          <w:rFonts w:asciiTheme="majorHAnsi" w:eastAsia="Gulim" w:hAnsiTheme="majorHAnsi" w:cstheme="majorHAnsi"/>
          <w:lang w:eastAsia="ko-KR"/>
        </w:rPr>
        <w:t>사용자</w:t>
      </w:r>
      <w:r w:rsidRPr="00E43BFB">
        <w:rPr>
          <w:rStyle w:val="Strong"/>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하나의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CAL</w:t>
      </w:r>
      <w:r w:rsidRPr="00E43BFB">
        <w:rPr>
          <w:rFonts w:asciiTheme="majorHAnsi" w:eastAsia="Gulim" w:hAnsiTheme="majorHAnsi" w:cstheme="majorHAnsi"/>
          <w:lang w:eastAsia="ko-KR"/>
        </w:rPr>
        <w:t>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장치든지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683BA100" w14:textId="77777777" w:rsidR="009A4C7C" w:rsidRPr="00E43BFB" w:rsidRDefault="009A4C7C" w:rsidP="009A4C7C">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연결</w:t>
      </w:r>
    </w:p>
    <w:p w14:paraId="529C6FCA" w14:textId="5FA339DA" w:rsidR="00923EF2" w:rsidRPr="00E43BFB" w:rsidRDefault="00923EF2" w:rsidP="00902B3A">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여러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연결할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각각에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예를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들어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시간에</w:t>
      </w:r>
      <w:r w:rsidRPr="00E43BFB">
        <w:rPr>
          <w:rFonts w:asciiTheme="majorHAnsi" w:eastAsia="Gulim" w:hAnsiTheme="majorHAnsi" w:cstheme="majorHAnsi"/>
          <w:lang w:eastAsia="ko-KR"/>
        </w:rPr>
        <w:t xml:space="preserve"> PC</w:t>
      </w:r>
      <w:r w:rsidRPr="00E43BFB">
        <w:rPr>
          <w:rFonts w:asciiTheme="majorHAnsi" w:eastAsia="Gulim" w:hAnsiTheme="majorHAnsi" w:cstheme="majorHAnsi"/>
          <w:lang w:eastAsia="ko-KR"/>
        </w:rPr>
        <w:t>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랩톱에서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하나의</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되지만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개의</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56797CB6" w14:textId="77777777" w:rsidR="009A4C7C" w:rsidRPr="00E43BFB" w:rsidRDefault="009A4C7C" w:rsidP="00A324A8">
      <w:pPr>
        <w:pStyle w:val="PURBlueStrong"/>
        <w:rPr>
          <w:rFonts w:asciiTheme="majorHAnsi" w:eastAsia="Gulim" w:hAnsiTheme="majorHAnsi" w:cstheme="majorHAnsi"/>
          <w:lang w:eastAsia="ko-KR"/>
        </w:rPr>
      </w:pPr>
      <w:r w:rsidRPr="00E43BFB">
        <w:rPr>
          <w:rStyle w:val="PURBlueStrong-IndentedChar"/>
          <w:rFonts w:asciiTheme="majorHAnsi" w:eastAsia="Gulim" w:hAnsiTheme="majorHAnsi" w:cstheme="majorHAnsi"/>
          <w:smallCaps/>
          <w:lang w:eastAsia="ko-KR"/>
        </w:rPr>
        <w:t xml:space="preserve">SAL </w:t>
      </w:r>
      <w:r w:rsidRPr="00E43BFB">
        <w:rPr>
          <w:rStyle w:val="PURBlueStrong-IndentedChar"/>
          <w:rFonts w:asciiTheme="majorHAnsi" w:eastAsia="Gulim" w:hAnsiTheme="majorHAnsi" w:cstheme="majorHAnsi"/>
          <w:smallCaps/>
          <w:lang w:eastAsia="ko-KR"/>
        </w:rPr>
        <w:t>재할당</w:t>
      </w:r>
    </w:p>
    <w:p w14:paraId="067FDB1B" w14:textId="7D94C771" w:rsidR="00893CE7" w:rsidRPr="00E43BFB" w:rsidRDefault="009A4C7C" w:rsidP="00D6363C">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임시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임시로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달이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아니라면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재할당</w:t>
      </w:r>
      <w:r w:rsidRPr="00E43BFB">
        <w:rPr>
          <w:rFonts w:asciiTheme="majorHAnsi" w:eastAsia="Gulim" w:hAnsiTheme="majorHAnsi" w:cstheme="majorHAnsi"/>
          <w:szCs w:val="18"/>
          <w:lang w:eastAsia="ko-KR"/>
        </w:rPr>
        <w:t>할</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수</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있습니다</w:t>
      </w:r>
      <w:r w:rsidRPr="00E43BFB">
        <w:rPr>
          <w:rFonts w:asciiTheme="majorHAnsi" w:eastAsia="Gulim" w:hAnsiTheme="majorHAnsi" w:cstheme="majorHAnsi"/>
          <w:lang w:eastAsia="ko-KR"/>
        </w:rPr>
        <w:t>.</w:t>
      </w:r>
    </w:p>
    <w:p w14:paraId="24BA1BDA" w14:textId="3811084F" w:rsidR="005F0630" w:rsidRPr="00E43BFB" w:rsidRDefault="005F0630" w:rsidP="005F0630">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 xml:space="preserve">Windows Server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p>
    <w:p w14:paraId="12CB3D42" w14:textId="0C47A242" w:rsidR="005F0630" w:rsidRPr="00E43BFB" w:rsidRDefault="005F0630" w:rsidP="005F063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Windows Server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Windows Server</w:t>
      </w:r>
      <w:r w:rsidRPr="00E43BFB">
        <w:rPr>
          <w:rFonts w:asciiTheme="majorHAnsi" w:eastAsia="Gulim" w:hAnsiTheme="majorHAnsi" w:cstheme="majorHAnsi"/>
          <w:lang w:eastAsia="ko-KR"/>
        </w:rPr>
        <w:t>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그래픽</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인터페이스를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사용되는</w:t>
      </w:r>
      <w:r w:rsidRPr="00E43BFB">
        <w:rPr>
          <w:rFonts w:asciiTheme="majorHAnsi" w:eastAsia="Gulim" w:hAnsiTheme="majorHAnsi" w:cstheme="majorHAnsi"/>
          <w:lang w:eastAsia="ko-KR"/>
        </w:rPr>
        <w:t xml:space="preserve"> Office </w:t>
      </w:r>
      <w:r w:rsidRPr="00E43BFB">
        <w:rPr>
          <w:rFonts w:asciiTheme="majorHAnsi" w:eastAsia="Gulim" w:hAnsiTheme="majorHAnsi" w:cstheme="majorHAnsi"/>
          <w:lang w:eastAsia="ko-KR"/>
        </w:rPr>
        <w:t>등의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제공하려면</w:t>
      </w:r>
      <w:r w:rsidRPr="00E43BFB">
        <w:rPr>
          <w:rFonts w:asciiTheme="majorHAnsi" w:eastAsia="Gulim" w:hAnsiTheme="majorHAnsi" w:cstheme="majorHAnsi"/>
          <w:lang w:eastAsia="ko-KR"/>
        </w:rPr>
        <w:t xml:space="preserve"> Windows Server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양도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방법은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720545E4" w14:textId="1C6B1893" w:rsidR="00893CE7" w:rsidRPr="00E43BFB" w:rsidRDefault="008156D4" w:rsidP="00404328">
      <w:pPr>
        <w:pStyle w:val="PURBullet-Indented"/>
        <w:keepLines/>
        <w:numPr>
          <w:ilvl w:val="0"/>
          <w:numId w:val="0"/>
        </w:numPr>
        <w:ind w:left="547"/>
        <w:jc w:val="right"/>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4F5726AD" w14:textId="533975D2" w:rsidR="009A4C7C" w:rsidRPr="00E43BFB" w:rsidRDefault="00830DCA" w:rsidP="009A4C7C">
      <w:pPr>
        <w:pStyle w:val="PURHeading1"/>
        <w:rPr>
          <w:rFonts w:asciiTheme="majorHAnsi" w:eastAsia="Gulim" w:hAnsiTheme="majorHAnsi" w:cstheme="majorHAnsi"/>
          <w:lang w:eastAsia="ko-KR"/>
        </w:rPr>
      </w:pP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p>
    <w:p w14:paraId="5D739596" w14:textId="57137ACA" w:rsidR="009A4C7C" w:rsidRPr="00E43BFB" w:rsidRDefault="009A4C7C" w:rsidP="00DC7EF9">
      <w:pPr>
        <w:pStyle w:val="PURProductName"/>
        <w:spacing w:before="200"/>
        <w:rPr>
          <w:rFonts w:asciiTheme="majorHAnsi" w:eastAsia="Gulim" w:hAnsiTheme="majorHAnsi" w:cstheme="majorHAnsi"/>
          <w:lang w:eastAsia="ko-KR"/>
        </w:rPr>
      </w:pPr>
      <w:bookmarkStart w:id="399" w:name="_Toc299519115"/>
      <w:bookmarkStart w:id="400" w:name="_Toc299531547"/>
      <w:bookmarkStart w:id="401" w:name="_Toc299531871"/>
      <w:bookmarkStart w:id="402" w:name="_Toc299957154"/>
      <w:bookmarkStart w:id="403" w:name="_Toc346536856"/>
      <w:bookmarkStart w:id="404" w:name="_Toc346895309"/>
      <w:bookmarkStart w:id="405" w:name="_Toc339280320"/>
      <w:bookmarkStart w:id="406" w:name="_Toc339280463"/>
      <w:bookmarkStart w:id="407" w:name="_Toc363552794"/>
      <w:bookmarkStart w:id="408" w:name="_Toc363552857"/>
      <w:bookmarkStart w:id="409" w:name="_Toc378682157"/>
      <w:bookmarkStart w:id="410" w:name="_Toc378682259"/>
      <w:bookmarkStart w:id="411" w:name="_Toc371268271"/>
      <w:bookmarkStart w:id="412" w:name="_Toc371268337"/>
      <w:bookmarkStart w:id="413" w:name="_Toc379278475"/>
      <w:bookmarkStart w:id="414" w:name="_Toc379278537"/>
      <w:bookmarkStart w:id="415" w:name="_Toc388530636"/>
      <w:bookmarkStart w:id="416" w:name="_Toc388544240"/>
      <w:r w:rsidRPr="00E43BFB">
        <w:rPr>
          <w:rFonts w:asciiTheme="majorHAnsi" w:eastAsia="Gulim" w:hAnsiTheme="majorHAnsi" w:cstheme="majorHAnsi"/>
          <w:lang w:eastAsia="ko-KR"/>
        </w:rPr>
        <w:t xml:space="preserve">Exchange Server 2013 Standard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Enterprise</w:t>
      </w:r>
      <w:bookmarkEnd w:id="399"/>
      <w:bookmarkEnd w:id="400"/>
      <w:bookmarkEnd w:id="401"/>
      <w:bookmarkEnd w:id="402"/>
      <w:bookmarkEnd w:id="403"/>
      <w:bookmarkEnd w:id="404"/>
      <w:bookmarkEnd w:id="405"/>
      <w:bookmarkEnd w:id="406"/>
      <w:bookmarkEnd w:id="407"/>
      <w:bookmarkEnd w:id="408"/>
      <w:bookmarkEnd w:id="409"/>
      <w:bookmarkEnd w:id="410"/>
      <w:bookmarkEnd w:id="411"/>
      <w:bookmarkEnd w:id="412"/>
      <w:bookmarkEnd w:id="413"/>
      <w:bookmarkEnd w:id="414"/>
      <w:bookmarkEnd w:id="415"/>
      <w:bookmarkEnd w:id="416"/>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 xml:space="preserve">XE "Exchange Server 2013 Standard </w:instrText>
      </w:r>
      <w:r w:rsidRPr="00E43BFB">
        <w:rPr>
          <w:rFonts w:asciiTheme="majorHAnsi" w:eastAsia="Gulim" w:hAnsiTheme="majorHAnsi" w:cstheme="majorHAnsi"/>
          <w:lang w:eastAsia="ko-KR"/>
        </w:rPr>
        <w:instrText>및</w:instrText>
      </w:r>
      <w:r w:rsidRPr="00E43BFB">
        <w:rPr>
          <w:rFonts w:asciiTheme="majorHAnsi" w:eastAsia="Gulim" w:hAnsiTheme="majorHAnsi" w:cstheme="majorHAnsi"/>
          <w:lang w:eastAsia="ko-KR"/>
        </w:rPr>
        <w:instrText xml:space="preserve"> Enterprise"</w:instrText>
      </w:r>
      <w:r w:rsidRPr="00E43BFB">
        <w:rPr>
          <w:rFonts w:asciiTheme="majorHAnsi" w:eastAsia="Gulim" w:hAnsiTheme="majorHAnsi" w:cstheme="majorHAnsi"/>
        </w:rPr>
        <w:fldChar w:fldCharType="end"/>
      </w:r>
    </w:p>
    <w:p w14:paraId="363E740F" w14:textId="77777777" w:rsidR="009A4C7C" w:rsidRPr="00E43BFB" w:rsidRDefault="009A4C7C" w:rsidP="009A4C7C">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rsidRPr="00E43BFB" w14:paraId="2A0D9AD1" w14:textId="77777777" w:rsidTr="00CA5725">
        <w:tc>
          <w:tcPr>
            <w:tcW w:w="2444" w:type="pct"/>
            <w:tcBorders>
              <w:top w:val="single" w:sz="4" w:space="0" w:color="auto"/>
            </w:tcBorders>
          </w:tcPr>
          <w:p w14:paraId="14F731C1" w14:textId="77777777" w:rsidR="009A4C7C" w:rsidRPr="001F5789" w:rsidRDefault="008F7770" w:rsidP="008F7770">
            <w:pPr>
              <w:pStyle w:val="PURLMSH"/>
              <w:rPr>
                <w:rFonts w:eastAsia="Gulim" w:cstheme="majorHAnsi"/>
                <w:lang w:eastAsia="ko-KR"/>
              </w:rPr>
            </w:pPr>
            <w:r w:rsidRPr="001F5789">
              <w:rPr>
                <w:rFonts w:eastAsia="Gulim" w:cstheme="majorHAnsi"/>
                <w:lang w:eastAsia="ko-KR"/>
              </w:rPr>
              <w:t xml:space="preserve">SAL </w:t>
            </w:r>
            <w:r w:rsidRPr="001F5789">
              <w:rPr>
                <w:rFonts w:eastAsia="Gulim" w:cstheme="majorHAnsi"/>
                <w:lang w:eastAsia="ko-KR"/>
              </w:rPr>
              <w:t>일반</w:t>
            </w:r>
            <w:r w:rsidRPr="001F5789">
              <w:rPr>
                <w:rFonts w:eastAsia="Gulim" w:cstheme="majorHAnsi"/>
                <w:lang w:eastAsia="ko-KR"/>
              </w:rPr>
              <w:t xml:space="preserve"> </w:t>
            </w:r>
            <w:r w:rsidRPr="001F5789">
              <w:rPr>
                <w:rFonts w:eastAsia="Gulim" w:cstheme="majorHAnsi"/>
                <w:lang w:eastAsia="ko-KR"/>
              </w:rPr>
              <w:t>조건의</w:t>
            </w:r>
            <w:r w:rsidRPr="001F5789">
              <w:rPr>
                <w:rFonts w:eastAsia="Gulim" w:cstheme="majorHAnsi"/>
                <w:lang w:eastAsia="ko-KR"/>
              </w:rPr>
              <w:t xml:space="preserve"> </w:t>
            </w: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섹션</w:t>
            </w:r>
            <w:r w:rsidRPr="001F5789">
              <w:rPr>
                <w:rFonts w:eastAsia="Gulim" w:cstheme="majorHAnsi"/>
                <w:lang w:eastAsia="ko-KR"/>
              </w:rPr>
              <w:t xml:space="preserve">: </w:t>
            </w:r>
            <w:hyperlink w:anchor="SALTerms_Server" w:history="1">
              <w:r w:rsidRPr="001F5789">
                <w:rPr>
                  <w:rStyle w:val="Hyperlink"/>
                  <w:rFonts w:eastAsia="Gulim" w:cstheme="majorHAnsi"/>
                  <w:lang w:eastAsia="ko-KR"/>
                </w:rPr>
                <w:t>서버</w:t>
              </w:r>
              <w:r w:rsidRPr="001F5789">
                <w:rPr>
                  <w:rStyle w:val="Hyperlink"/>
                  <w:rFonts w:eastAsia="Gulim" w:cstheme="majorHAnsi"/>
                  <w:lang w:eastAsia="ko-KR"/>
                </w:rPr>
                <w:t xml:space="preserve"> </w:t>
              </w:r>
              <w:r w:rsidRPr="001F5789">
                <w:rPr>
                  <w:rStyle w:val="Hyperlink"/>
                  <w:rFonts w:eastAsia="Gulim" w:cstheme="majorHAnsi"/>
                  <w:lang w:eastAsia="ko-KR"/>
                </w:rPr>
                <w:t>소프트웨어</w:t>
              </w:r>
            </w:hyperlink>
          </w:p>
        </w:tc>
        <w:tc>
          <w:tcPr>
            <w:tcW w:w="2556" w:type="pct"/>
            <w:gridSpan w:val="2"/>
            <w:tcBorders>
              <w:top w:val="single" w:sz="4" w:space="0" w:color="auto"/>
            </w:tcBorders>
          </w:tcPr>
          <w:p w14:paraId="6A3C6578" w14:textId="77777777" w:rsidR="009A4C7C" w:rsidRPr="00E43BFB" w:rsidRDefault="004F154D" w:rsidP="009A4C7C">
            <w:pPr>
              <w:pStyle w:val="PURLMSH"/>
              <w:rPr>
                <w:rFonts w:asciiTheme="majorHAnsi" w:eastAsia="Gulim" w:hAnsiTheme="majorHAnsi" w:cstheme="majorHAnsi"/>
              </w:rPr>
            </w:pPr>
            <w:r w:rsidRPr="00E43BFB">
              <w:rPr>
                <w:rFonts w:asciiTheme="majorHAnsi" w:eastAsia="Gulim" w:hAnsiTheme="majorHAnsi" w:cstheme="majorHAnsi"/>
              </w:rPr>
              <w:t>해당</w:t>
            </w:r>
            <w:r w:rsidRPr="00E43BFB">
              <w:rPr>
                <w:rFonts w:asciiTheme="majorHAnsi" w:eastAsia="Gulim" w:hAnsiTheme="majorHAnsi" w:cstheme="majorHAnsi"/>
              </w:rPr>
              <w:t xml:space="preserve"> </w:t>
            </w:r>
            <w:r w:rsidRPr="00E43BFB">
              <w:rPr>
                <w:rFonts w:asciiTheme="majorHAnsi" w:eastAsia="Gulim" w:hAnsiTheme="majorHAnsi" w:cstheme="majorHAnsi"/>
              </w:rPr>
              <w:t>통지</w:t>
            </w:r>
            <w:r w:rsidRPr="00E43BFB">
              <w:rPr>
                <w:rFonts w:asciiTheme="majorHAnsi" w:eastAsia="Gulim" w:hAnsiTheme="majorHAnsi" w:cstheme="majorHAnsi"/>
              </w:rPr>
              <w:t xml:space="preserve"> </w:t>
            </w:r>
            <w:r w:rsidRPr="00E43BFB">
              <w:rPr>
                <w:rFonts w:asciiTheme="majorHAnsi" w:eastAsia="Gulim" w:hAnsiTheme="majorHAnsi" w:cstheme="majorHAnsi"/>
              </w:rPr>
              <w:t>참조</w:t>
            </w:r>
            <w:r w:rsidRPr="00E43BFB">
              <w:rPr>
                <w:rFonts w:asciiTheme="majorHAnsi" w:eastAsia="Gulim" w:hAnsiTheme="majorHAnsi" w:cstheme="majorHAnsi"/>
              </w:rPr>
              <w:t xml:space="preserve">: </w:t>
            </w:r>
            <w:r w:rsidRPr="00E43BFB">
              <w:rPr>
                <w:rFonts w:asciiTheme="majorHAnsi" w:eastAsia="Gulim" w:hAnsiTheme="majorHAnsi" w:cstheme="majorHAnsi"/>
                <w:b/>
              </w:rPr>
              <w:t>없음</w:t>
            </w:r>
          </w:p>
        </w:tc>
      </w:tr>
      <w:tr w:rsidR="009A4C7C" w:rsidRPr="00E43BFB" w14:paraId="3C09CAEC" w14:textId="77777777" w:rsidTr="00CA5725">
        <w:tc>
          <w:tcPr>
            <w:tcW w:w="2444" w:type="pct"/>
          </w:tcPr>
          <w:p w14:paraId="66F8FED1" w14:textId="2B3A5CC1" w:rsidR="00F418D0" w:rsidRPr="001F5789" w:rsidRDefault="009A4C7C" w:rsidP="009A4C7C">
            <w:pPr>
              <w:pStyle w:val="PURLMSH"/>
              <w:rPr>
                <w:rFonts w:eastAsia="Gulim" w:cstheme="majorHAnsi"/>
                <w:i/>
                <w:lang w:eastAsia="ko-KR"/>
              </w:rPr>
            </w:pPr>
            <w:r w:rsidRPr="001F5789">
              <w:rPr>
                <w:rFonts w:eastAsia="Gulim" w:cstheme="majorHAnsi"/>
                <w:lang w:eastAsia="ko-KR"/>
              </w:rPr>
              <w:lastRenderedPageBreak/>
              <w:t>클라이언트</w:t>
            </w:r>
            <w:r w:rsidRPr="001F5789">
              <w:rPr>
                <w:rFonts w:eastAsia="Gulim" w:cstheme="majorHAnsi"/>
                <w:lang w:eastAsia="ko-KR"/>
              </w:rPr>
              <w:t>/</w:t>
            </w:r>
            <w:r w:rsidRPr="001F5789">
              <w:rPr>
                <w:rFonts w:eastAsia="Gulim" w:cstheme="majorHAnsi"/>
                <w:lang w:eastAsia="ko-KR"/>
              </w:rPr>
              <w:t>추가</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b/>
                <w:lang w:eastAsia="ko-KR"/>
              </w:rPr>
              <w:t>있음</w:t>
            </w:r>
            <w:r w:rsidRPr="001F5789">
              <w:rPr>
                <w:rFonts w:eastAsia="Gulim" w:cstheme="majorHAnsi"/>
                <w:i/>
                <w:lang w:eastAsia="ko-KR"/>
              </w:rPr>
              <w:t>(</w:t>
            </w:r>
            <w:hyperlink w:anchor="Appendix1" w:history="1">
              <w:r w:rsidRPr="001F5789">
                <w:rPr>
                  <w:rStyle w:val="Hyperlink"/>
                  <w:rFonts w:eastAsia="Gulim" w:cstheme="majorHAnsi"/>
                  <w:i/>
                  <w:lang w:eastAsia="ko-KR"/>
                </w:rPr>
                <w:t>부록</w:t>
              </w:r>
              <w:r w:rsidRPr="001F5789">
                <w:rPr>
                  <w:rStyle w:val="Hyperlink"/>
                  <w:rFonts w:eastAsia="Gulim" w:cstheme="majorHAnsi"/>
                  <w:i/>
                  <w:lang w:eastAsia="ko-KR"/>
                </w:rPr>
                <w:t xml:space="preserve"> 1</w:t>
              </w:r>
            </w:hyperlink>
            <w:r w:rsidRPr="001F5789">
              <w:rPr>
                <w:rFonts w:eastAsia="Gulim" w:cstheme="majorHAnsi"/>
                <w:i/>
                <w:lang w:eastAsia="ko-KR"/>
              </w:rPr>
              <w:t xml:space="preserve"> </w:t>
            </w:r>
            <w:r w:rsidRPr="001F5789">
              <w:rPr>
                <w:rFonts w:eastAsia="Gulim" w:cstheme="majorHAnsi"/>
                <w:i/>
                <w:lang w:eastAsia="ko-KR"/>
              </w:rPr>
              <w:t>참조</w:t>
            </w:r>
            <w:r w:rsidRPr="001F5789">
              <w:rPr>
                <w:rFonts w:eastAsia="Gulim" w:cstheme="majorHAnsi"/>
                <w:i/>
                <w:lang w:eastAsia="ko-KR"/>
              </w:rPr>
              <w:t>)</w:t>
            </w:r>
          </w:p>
        </w:tc>
        <w:tc>
          <w:tcPr>
            <w:tcW w:w="2556" w:type="pct"/>
            <w:gridSpan w:val="2"/>
          </w:tcPr>
          <w:p w14:paraId="79548F49" w14:textId="496E9E70" w:rsidR="009A4C7C" w:rsidRPr="00E43BFB" w:rsidRDefault="00D73DED" w:rsidP="009A4C7C">
            <w:pPr>
              <w:pStyle w:val="PURLMSH"/>
              <w:rPr>
                <w:rFonts w:asciiTheme="majorHAnsi" w:eastAsia="Gulim" w:hAnsiTheme="majorHAnsi" w:cstheme="majorHAnsi"/>
                <w:b/>
                <w:lang w:eastAsia="ko-KR"/>
              </w:rPr>
            </w:pP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센터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공급자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있음</w:t>
            </w:r>
          </w:p>
        </w:tc>
      </w:tr>
      <w:tr w:rsidR="009A4C7C" w:rsidRPr="00E43BFB" w14:paraId="35B40452" w14:textId="77777777" w:rsidTr="00CA5725">
        <w:tc>
          <w:tcPr>
            <w:tcW w:w="5000" w:type="pct"/>
            <w:gridSpan w:val="3"/>
            <w:shd w:val="clear" w:color="auto" w:fill="E5EEF7"/>
          </w:tcPr>
          <w:p w14:paraId="5EBA8CAF" w14:textId="77777777" w:rsidR="009A4C7C" w:rsidRPr="00E43BFB" w:rsidRDefault="00F418D0" w:rsidP="00170E0B">
            <w:pPr>
              <w:pStyle w:val="PURTableHeaderBlue"/>
              <w:rPr>
                <w:rFonts w:asciiTheme="majorHAnsi" w:eastAsia="Gulim" w:hAnsiTheme="majorHAnsi" w:cstheme="majorHAnsi"/>
                <w:lang w:eastAsia="ko-KR"/>
              </w:rPr>
            </w:pPr>
            <w:r w:rsidRPr="00E43BFB">
              <w:rPr>
                <w:rFonts w:asciiTheme="majorHAnsi" w:eastAsia="Gulim" w:hAnsiTheme="majorHAnsi" w:cstheme="majorHAnsi"/>
                <w:lang w:eastAsia="ko-KR"/>
              </w:rPr>
              <w:t>구독자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(SAL)</w:t>
            </w:r>
          </w:p>
        </w:tc>
      </w:tr>
      <w:tr w:rsidR="00B262C9" w:rsidRPr="00E43BFB" w14:paraId="254E37AF" w14:textId="77777777" w:rsidTr="003A7958">
        <w:tc>
          <w:tcPr>
            <w:tcW w:w="2534" w:type="pct"/>
            <w:gridSpan w:val="2"/>
          </w:tcPr>
          <w:p w14:paraId="56168319" w14:textId="77777777" w:rsidR="00B262C9" w:rsidRPr="00E43BFB" w:rsidRDefault="00BB41EF" w:rsidP="00984DEA">
            <w:pPr>
              <w:pStyle w:val="PURBody"/>
              <w:rPr>
                <w:rFonts w:asciiTheme="majorHAnsi" w:eastAsia="Gulim" w:hAnsiTheme="majorHAnsi" w:cstheme="majorHAnsi"/>
              </w:rPr>
            </w:pPr>
            <w:r w:rsidRPr="00E43BFB">
              <w:rPr>
                <w:rFonts w:asciiTheme="majorHAnsi" w:eastAsia="Gulim" w:hAnsiTheme="majorHAnsi" w:cstheme="majorHAnsi"/>
              </w:rPr>
              <w:t>다음이</w:t>
            </w:r>
            <w:r w:rsidRPr="00E43BFB">
              <w:rPr>
                <w:rFonts w:asciiTheme="majorHAnsi" w:eastAsia="Gulim" w:hAnsiTheme="majorHAnsi" w:cstheme="majorHAnsi"/>
              </w:rPr>
              <w:t xml:space="preserve"> </w:t>
            </w:r>
            <w:r w:rsidRPr="00E43BFB">
              <w:rPr>
                <w:rFonts w:asciiTheme="majorHAnsi" w:eastAsia="Gulim" w:hAnsiTheme="majorHAnsi" w:cstheme="majorHAnsi"/>
              </w:rPr>
              <w:t>필요합니다</w:t>
            </w:r>
            <w:r w:rsidRPr="00E43BFB">
              <w:rPr>
                <w:rFonts w:asciiTheme="majorHAnsi" w:eastAsia="Gulim" w:hAnsiTheme="majorHAnsi" w:cstheme="majorHAnsi"/>
              </w:rPr>
              <w:t>.</w:t>
            </w:r>
          </w:p>
          <w:p w14:paraId="38B03099" w14:textId="0B1ECAAB" w:rsidR="00B262C9" w:rsidRPr="00E43BFB" w:rsidRDefault="00B262C9" w:rsidP="00830DCA">
            <w:pPr>
              <w:pStyle w:val="PURBullet-Indented"/>
              <w:rPr>
                <w:rFonts w:asciiTheme="majorHAnsi" w:eastAsia="Gulim" w:hAnsiTheme="majorHAnsi" w:cstheme="majorHAnsi"/>
              </w:rPr>
            </w:pPr>
            <w:r w:rsidRPr="00E43BFB">
              <w:rPr>
                <w:rFonts w:asciiTheme="majorHAnsi" w:eastAsia="Gulim" w:hAnsiTheme="majorHAnsi" w:cstheme="majorHAnsi"/>
              </w:rPr>
              <w:t xml:space="preserve">Exchange Server 2013 Hosted Exchange Basic SAL </w:t>
            </w:r>
            <w:r w:rsidRPr="00E43BFB">
              <w:rPr>
                <w:rFonts w:asciiTheme="majorHAnsi" w:eastAsia="Gulim" w:hAnsiTheme="majorHAnsi" w:cstheme="majorHAnsi"/>
                <w:b/>
              </w:rPr>
              <w:t>또는</w:t>
            </w:r>
          </w:p>
          <w:p w14:paraId="5A45213E" w14:textId="3751B7C5" w:rsidR="00A253BA" w:rsidRPr="00E43BFB" w:rsidRDefault="00B262C9" w:rsidP="00830DCA">
            <w:pPr>
              <w:pStyle w:val="PURBullet-Indented"/>
              <w:rPr>
                <w:rFonts w:asciiTheme="majorHAnsi" w:eastAsia="Gulim" w:hAnsiTheme="majorHAnsi" w:cstheme="majorHAnsi"/>
              </w:rPr>
            </w:pPr>
            <w:r w:rsidRPr="00E43BFB">
              <w:rPr>
                <w:rFonts w:asciiTheme="majorHAnsi" w:eastAsia="Gulim" w:hAnsiTheme="majorHAnsi" w:cstheme="majorHAnsi"/>
              </w:rPr>
              <w:t xml:space="preserve">Exchange Server 2013 Hosted Exchange Standard SAL </w:t>
            </w:r>
            <w:r w:rsidRPr="00E43BFB">
              <w:rPr>
                <w:rFonts w:asciiTheme="majorHAnsi" w:eastAsia="Gulim" w:hAnsiTheme="majorHAnsi" w:cstheme="majorHAnsi"/>
                <w:b/>
              </w:rPr>
              <w:t>또는</w:t>
            </w:r>
          </w:p>
          <w:p w14:paraId="29192230" w14:textId="5503DC81" w:rsidR="00B262C9" w:rsidRPr="00E43BFB" w:rsidRDefault="00B262C9" w:rsidP="00F44E81">
            <w:pPr>
              <w:pStyle w:val="PURBullet-Indented"/>
              <w:rPr>
                <w:rFonts w:asciiTheme="majorHAnsi" w:eastAsia="Gulim" w:hAnsiTheme="majorHAnsi" w:cstheme="majorHAnsi"/>
              </w:rPr>
            </w:pPr>
            <w:r w:rsidRPr="00E43BFB">
              <w:rPr>
                <w:rFonts w:asciiTheme="majorHAnsi" w:eastAsia="Gulim" w:hAnsiTheme="majorHAnsi" w:cstheme="majorHAnsi"/>
              </w:rPr>
              <w:t xml:space="preserve">Exchange Server 2013 Hosted Exchange Standard Plus SAL </w:t>
            </w:r>
            <w:r w:rsidRPr="00E43BFB">
              <w:rPr>
                <w:rFonts w:asciiTheme="majorHAnsi" w:eastAsia="Gulim" w:hAnsiTheme="majorHAnsi" w:cstheme="majorHAnsi"/>
                <w:b/>
              </w:rPr>
              <w:t>또는</w:t>
            </w:r>
          </w:p>
        </w:tc>
        <w:tc>
          <w:tcPr>
            <w:tcW w:w="2466" w:type="pct"/>
            <w:tcBorders>
              <w:bottom w:val="nil"/>
            </w:tcBorders>
          </w:tcPr>
          <w:p w14:paraId="0ECBD2A4" w14:textId="77777777" w:rsidR="00830DCA" w:rsidRPr="00E43BFB" w:rsidRDefault="00830DCA" w:rsidP="00830DCA">
            <w:pPr>
              <w:pStyle w:val="PURBody"/>
              <w:rPr>
                <w:rFonts w:asciiTheme="majorHAnsi" w:eastAsia="Gulim" w:hAnsiTheme="majorHAnsi" w:cstheme="majorHAnsi"/>
              </w:rPr>
            </w:pPr>
          </w:p>
          <w:p w14:paraId="44415D09" w14:textId="102F15D6" w:rsidR="00B262C9" w:rsidRPr="00E43BFB" w:rsidRDefault="00B262C9" w:rsidP="00830DCA">
            <w:pPr>
              <w:pStyle w:val="PURBullet-Indented"/>
              <w:rPr>
                <w:rFonts w:asciiTheme="majorHAnsi" w:eastAsia="Gulim" w:hAnsiTheme="majorHAnsi" w:cstheme="majorHAnsi"/>
              </w:rPr>
            </w:pPr>
            <w:r w:rsidRPr="00E43BFB">
              <w:rPr>
                <w:rFonts w:asciiTheme="majorHAnsi" w:eastAsia="Gulim" w:hAnsiTheme="majorHAnsi" w:cstheme="majorHAnsi"/>
              </w:rPr>
              <w:t xml:space="preserve">Exchange Server 2013 Hosted Exchange Enterprise SAL </w:t>
            </w:r>
            <w:r w:rsidRPr="00E43BFB">
              <w:rPr>
                <w:rFonts w:asciiTheme="majorHAnsi" w:eastAsia="Gulim" w:hAnsiTheme="majorHAnsi" w:cstheme="majorHAnsi"/>
                <w:b/>
              </w:rPr>
              <w:t>또는</w:t>
            </w:r>
          </w:p>
          <w:p w14:paraId="1A9AF4B1" w14:textId="79656577" w:rsidR="00B262C9" w:rsidRPr="00E43BFB" w:rsidRDefault="00B262C9" w:rsidP="00830DCA">
            <w:pPr>
              <w:pStyle w:val="PURBullet-Indented"/>
              <w:rPr>
                <w:rFonts w:asciiTheme="majorHAnsi" w:eastAsia="Gulim" w:hAnsiTheme="majorHAnsi" w:cstheme="majorHAnsi"/>
              </w:rPr>
            </w:pPr>
            <w:r w:rsidRPr="00E43BFB">
              <w:rPr>
                <w:rFonts w:asciiTheme="majorHAnsi" w:eastAsia="Gulim" w:hAnsiTheme="majorHAnsi" w:cstheme="majorHAnsi"/>
              </w:rPr>
              <w:t xml:space="preserve">Exchange Server 2013 Hosted Exchange Enterprise Plus SAL </w:t>
            </w:r>
            <w:r w:rsidRPr="00E43BFB">
              <w:rPr>
                <w:rFonts w:asciiTheme="majorHAnsi" w:eastAsia="Gulim" w:hAnsiTheme="majorHAnsi" w:cstheme="majorHAnsi"/>
                <w:b/>
              </w:rPr>
              <w:t>또는</w:t>
            </w:r>
          </w:p>
          <w:p w14:paraId="45A9FCA6" w14:textId="77777777" w:rsidR="00B262C9" w:rsidRPr="00E43BFB" w:rsidRDefault="00B262C9" w:rsidP="00830DCA">
            <w:pPr>
              <w:pStyle w:val="PURBullet-Indented"/>
              <w:rPr>
                <w:rFonts w:asciiTheme="majorHAnsi" w:eastAsia="Gulim" w:hAnsiTheme="majorHAnsi" w:cstheme="majorHAnsi"/>
              </w:rPr>
            </w:pPr>
            <w:r w:rsidRPr="00E43BFB">
              <w:rPr>
                <w:rFonts w:asciiTheme="majorHAnsi" w:eastAsia="Gulim" w:hAnsiTheme="majorHAnsi" w:cstheme="majorHAnsi"/>
              </w:rPr>
              <w:t>Productivity Suite SAL</w:t>
            </w:r>
          </w:p>
        </w:tc>
      </w:tr>
      <w:tr w:rsidR="00BC6C4C" w:rsidRPr="00E43BFB" w14:paraId="47780B30" w14:textId="77777777" w:rsidTr="003A7958">
        <w:tc>
          <w:tcPr>
            <w:tcW w:w="2534" w:type="pct"/>
            <w:gridSpan w:val="2"/>
            <w:tcBorders>
              <w:top w:val="nil"/>
              <w:bottom w:val="nil"/>
            </w:tcBorders>
            <w:shd w:val="clear" w:color="auto" w:fill="E5EEF7"/>
          </w:tcPr>
          <w:p w14:paraId="44BB0413" w14:textId="77777777" w:rsidR="00BC6C4C" w:rsidRPr="00E43BFB" w:rsidRDefault="00BC6C4C" w:rsidP="00830DCA">
            <w:pPr>
              <w:pStyle w:val="PURBody"/>
              <w:spacing w:after="0"/>
              <w:rPr>
                <w:rFonts w:asciiTheme="majorHAnsi" w:eastAsia="Gulim" w:hAnsiTheme="majorHAnsi" w:cstheme="majorHAnsi"/>
              </w:rPr>
            </w:pPr>
            <w:r w:rsidRPr="00E43BFB">
              <w:rPr>
                <w:rFonts w:asciiTheme="majorHAnsi" w:eastAsia="Gulim" w:hAnsiTheme="majorHAnsi" w:cstheme="majorHAnsi"/>
                <w:b/>
                <w:i/>
              </w:rPr>
              <w:t>SAL for SA</w:t>
            </w:r>
          </w:p>
        </w:tc>
        <w:tc>
          <w:tcPr>
            <w:tcW w:w="2466" w:type="pct"/>
            <w:tcBorders>
              <w:top w:val="nil"/>
              <w:bottom w:val="nil"/>
            </w:tcBorders>
            <w:shd w:val="clear" w:color="auto" w:fill="E5EEF7"/>
          </w:tcPr>
          <w:p w14:paraId="55981C07" w14:textId="77777777" w:rsidR="00BC6C4C" w:rsidRPr="00E43BFB" w:rsidRDefault="00BC6C4C" w:rsidP="00830DCA">
            <w:pPr>
              <w:pStyle w:val="PURBody"/>
              <w:spacing w:after="0"/>
              <w:rPr>
                <w:rFonts w:asciiTheme="majorHAnsi" w:eastAsia="Gulim" w:hAnsiTheme="majorHAnsi" w:cstheme="majorHAnsi"/>
              </w:rPr>
            </w:pPr>
            <w:r w:rsidRPr="00E43BFB">
              <w:rPr>
                <w:rFonts w:asciiTheme="majorHAnsi" w:eastAsia="Gulim" w:hAnsiTheme="majorHAnsi" w:cstheme="majorHAnsi"/>
                <w:b/>
                <w:i/>
              </w:rPr>
              <w:t>적격</w:t>
            </w:r>
            <w:r w:rsidRPr="00E43BFB">
              <w:rPr>
                <w:rFonts w:asciiTheme="majorHAnsi" w:eastAsia="Gulim" w:hAnsiTheme="majorHAnsi" w:cstheme="majorHAnsi"/>
                <w:b/>
                <w:i/>
              </w:rPr>
              <w:t xml:space="preserve"> CAL</w:t>
            </w:r>
          </w:p>
        </w:tc>
      </w:tr>
      <w:tr w:rsidR="009A4C7C" w:rsidRPr="00E43BFB" w14:paraId="6F47DAB6" w14:textId="77777777" w:rsidTr="003A7958">
        <w:tc>
          <w:tcPr>
            <w:tcW w:w="2534" w:type="pct"/>
            <w:gridSpan w:val="2"/>
            <w:tcBorders>
              <w:top w:val="nil"/>
              <w:bottom w:val="single" w:sz="4" w:space="0" w:color="auto"/>
            </w:tcBorders>
          </w:tcPr>
          <w:p w14:paraId="635217B0" w14:textId="77777777" w:rsidR="009A4C7C" w:rsidRPr="00E43BFB" w:rsidRDefault="009A4C7C" w:rsidP="00830DCA">
            <w:pPr>
              <w:pStyle w:val="PURBullet-Indented"/>
              <w:rPr>
                <w:rFonts w:asciiTheme="majorHAnsi" w:eastAsia="Gulim" w:hAnsiTheme="majorHAnsi" w:cstheme="majorHAnsi"/>
              </w:rPr>
            </w:pPr>
            <w:r w:rsidRPr="00E43BFB">
              <w:rPr>
                <w:rFonts w:asciiTheme="majorHAnsi" w:eastAsia="Gulim" w:hAnsiTheme="majorHAnsi" w:cstheme="majorHAnsi"/>
              </w:rPr>
              <w:t>Hosted Exchange Standard SAL</w:t>
            </w:r>
          </w:p>
        </w:tc>
        <w:tc>
          <w:tcPr>
            <w:tcW w:w="2466" w:type="pct"/>
            <w:tcBorders>
              <w:top w:val="nil"/>
              <w:bottom w:val="single" w:sz="4" w:space="0" w:color="auto"/>
            </w:tcBorders>
          </w:tcPr>
          <w:p w14:paraId="5F63A050" w14:textId="41F2854F" w:rsidR="009A4C7C" w:rsidRPr="00E43BFB" w:rsidRDefault="009A4C7C" w:rsidP="00830DCA">
            <w:pPr>
              <w:pStyle w:val="PURBullet-Indented"/>
              <w:rPr>
                <w:rFonts w:asciiTheme="majorHAnsi" w:eastAsia="Gulim" w:hAnsiTheme="majorHAnsi" w:cstheme="majorHAnsi"/>
              </w:rPr>
            </w:pPr>
            <w:r w:rsidRPr="00E43BFB">
              <w:rPr>
                <w:rFonts w:asciiTheme="majorHAnsi" w:eastAsia="Gulim" w:hAnsiTheme="majorHAnsi" w:cstheme="majorHAnsi"/>
              </w:rPr>
              <w:t xml:space="preserve">Exchange Server 2013 Standard CAL </w:t>
            </w:r>
            <w:r w:rsidRPr="00E43BFB">
              <w:rPr>
                <w:rFonts w:asciiTheme="majorHAnsi" w:eastAsia="Gulim" w:hAnsiTheme="majorHAnsi" w:cstheme="majorHAnsi"/>
                <w:b/>
              </w:rPr>
              <w:t>또는</w:t>
            </w:r>
          </w:p>
          <w:p w14:paraId="0C0A140D" w14:textId="77777777" w:rsidR="009A4C7C" w:rsidRPr="00E43BFB" w:rsidRDefault="009A4C7C" w:rsidP="00830DCA">
            <w:pPr>
              <w:pStyle w:val="PURBullet-Indented"/>
              <w:rPr>
                <w:rFonts w:asciiTheme="majorHAnsi" w:eastAsia="Gulim" w:hAnsiTheme="majorHAnsi" w:cstheme="majorHAnsi"/>
              </w:rPr>
            </w:pPr>
            <w:r w:rsidRPr="00E43BFB">
              <w:rPr>
                <w:rFonts w:asciiTheme="majorHAnsi" w:eastAsia="Gulim" w:hAnsiTheme="majorHAnsi" w:cstheme="majorHAnsi"/>
              </w:rPr>
              <w:t xml:space="preserve">Core CAL Suite </w:t>
            </w:r>
            <w:r w:rsidRPr="00E43BFB">
              <w:rPr>
                <w:rFonts w:asciiTheme="majorHAnsi" w:eastAsia="Gulim" w:hAnsiTheme="majorHAnsi" w:cstheme="majorHAnsi"/>
                <w:b/>
              </w:rPr>
              <w:t>또는</w:t>
            </w:r>
          </w:p>
          <w:p w14:paraId="79AFFB47" w14:textId="77777777" w:rsidR="009A4C7C" w:rsidRPr="00E43BFB" w:rsidRDefault="009A4C7C" w:rsidP="00830DCA">
            <w:pPr>
              <w:pStyle w:val="PURBullet-Indented"/>
              <w:rPr>
                <w:rFonts w:asciiTheme="majorHAnsi" w:eastAsia="Gulim" w:hAnsiTheme="majorHAnsi" w:cstheme="majorHAnsi"/>
              </w:rPr>
            </w:pPr>
            <w:r w:rsidRPr="00E43BFB">
              <w:rPr>
                <w:rFonts w:asciiTheme="majorHAnsi" w:eastAsia="Gulim" w:hAnsiTheme="majorHAnsi" w:cstheme="majorHAnsi"/>
              </w:rPr>
              <w:t>Enterprise CAL Suite</w:t>
            </w:r>
          </w:p>
        </w:tc>
      </w:tr>
      <w:tr w:rsidR="00E54106" w:rsidRPr="00E43BFB" w14:paraId="7BD284E2" w14:textId="77777777" w:rsidTr="003A7958">
        <w:tc>
          <w:tcPr>
            <w:tcW w:w="2534" w:type="pct"/>
            <w:gridSpan w:val="2"/>
            <w:tcBorders>
              <w:top w:val="single" w:sz="4" w:space="0" w:color="auto"/>
            </w:tcBorders>
          </w:tcPr>
          <w:p w14:paraId="329E6524" w14:textId="77777777" w:rsidR="00E54106" w:rsidRPr="00E43BFB" w:rsidRDefault="00E54106" w:rsidP="00830DCA">
            <w:pPr>
              <w:pStyle w:val="PURBullet-Indented"/>
              <w:rPr>
                <w:rFonts w:asciiTheme="majorHAnsi" w:eastAsia="Gulim" w:hAnsiTheme="majorHAnsi" w:cstheme="majorHAnsi"/>
              </w:rPr>
            </w:pPr>
            <w:r w:rsidRPr="00E43BFB">
              <w:rPr>
                <w:rFonts w:asciiTheme="majorHAnsi" w:eastAsia="Gulim" w:hAnsiTheme="majorHAnsi" w:cstheme="majorHAnsi"/>
              </w:rPr>
              <w:t>Hosted Exchange Enterprise SAL</w:t>
            </w:r>
          </w:p>
        </w:tc>
        <w:tc>
          <w:tcPr>
            <w:tcW w:w="2466" w:type="pct"/>
            <w:tcBorders>
              <w:top w:val="single" w:sz="4" w:space="0" w:color="auto"/>
            </w:tcBorders>
          </w:tcPr>
          <w:p w14:paraId="019AD4A6" w14:textId="2C30D8AB" w:rsidR="00E54106" w:rsidRPr="00E43BFB" w:rsidRDefault="00E54106" w:rsidP="00830DCA">
            <w:pPr>
              <w:pStyle w:val="PURBullet-Indented"/>
              <w:rPr>
                <w:rFonts w:asciiTheme="majorHAnsi" w:eastAsia="Gulim" w:hAnsiTheme="majorHAnsi" w:cstheme="majorHAnsi"/>
              </w:rPr>
            </w:pPr>
            <w:r w:rsidRPr="00E43BFB">
              <w:rPr>
                <w:rFonts w:asciiTheme="majorHAnsi" w:eastAsia="Gulim" w:hAnsiTheme="majorHAnsi" w:cstheme="majorHAnsi"/>
              </w:rPr>
              <w:t xml:space="preserve">Exchange Server 2013 Standard CAL </w:t>
            </w:r>
            <w:r w:rsidRPr="00E43BFB">
              <w:rPr>
                <w:rFonts w:asciiTheme="majorHAnsi" w:eastAsia="Gulim" w:hAnsiTheme="majorHAnsi" w:cstheme="majorHAnsi"/>
              </w:rPr>
              <w:t>및</w:t>
            </w:r>
            <w:r w:rsidRPr="00E43BFB">
              <w:rPr>
                <w:rFonts w:asciiTheme="majorHAnsi" w:eastAsia="Gulim" w:hAnsiTheme="majorHAnsi" w:cstheme="majorHAnsi"/>
              </w:rPr>
              <w:t xml:space="preserve"> Exchange Server 2013 Enterprise CAL </w:t>
            </w:r>
            <w:r w:rsidRPr="00E43BFB">
              <w:rPr>
                <w:rFonts w:asciiTheme="majorHAnsi" w:eastAsia="Gulim" w:hAnsiTheme="majorHAnsi" w:cstheme="majorHAnsi"/>
                <w:b/>
              </w:rPr>
              <w:t>또는</w:t>
            </w:r>
          </w:p>
          <w:p w14:paraId="2BDC8B1E" w14:textId="68F4E0B9" w:rsidR="00E54106" w:rsidRPr="00E43BFB" w:rsidRDefault="00E54106" w:rsidP="00830DCA">
            <w:pPr>
              <w:pStyle w:val="PURBullet-Indented"/>
              <w:rPr>
                <w:rFonts w:asciiTheme="majorHAnsi" w:eastAsia="Gulim" w:hAnsiTheme="majorHAnsi" w:cstheme="majorHAnsi"/>
              </w:rPr>
            </w:pPr>
            <w:r w:rsidRPr="00E43BFB">
              <w:rPr>
                <w:rFonts w:asciiTheme="majorHAnsi" w:eastAsia="Gulim" w:hAnsiTheme="majorHAnsi" w:cstheme="majorHAnsi"/>
              </w:rPr>
              <w:t xml:space="preserve">Core CAL Suite </w:t>
            </w:r>
            <w:r w:rsidRPr="00E43BFB">
              <w:rPr>
                <w:rFonts w:asciiTheme="majorHAnsi" w:eastAsia="Gulim" w:hAnsiTheme="majorHAnsi" w:cstheme="majorHAnsi"/>
              </w:rPr>
              <w:t>및</w:t>
            </w:r>
            <w:r w:rsidRPr="00E43BFB">
              <w:rPr>
                <w:rFonts w:asciiTheme="majorHAnsi" w:eastAsia="Gulim" w:hAnsiTheme="majorHAnsi" w:cstheme="majorHAnsi"/>
              </w:rPr>
              <w:t xml:space="preserve"> Exchange Server 2013 Enterprise CAL </w:t>
            </w:r>
            <w:r w:rsidRPr="00E43BFB">
              <w:rPr>
                <w:rFonts w:asciiTheme="majorHAnsi" w:eastAsia="Gulim" w:hAnsiTheme="majorHAnsi" w:cstheme="majorHAnsi"/>
                <w:b/>
              </w:rPr>
              <w:t>또는</w:t>
            </w:r>
          </w:p>
          <w:p w14:paraId="46D1DB2F" w14:textId="77777777" w:rsidR="00E54106" w:rsidRPr="00E43BFB" w:rsidRDefault="00E54106" w:rsidP="00830DCA">
            <w:pPr>
              <w:pStyle w:val="PURBullet-Indented"/>
              <w:rPr>
                <w:rFonts w:asciiTheme="majorHAnsi" w:eastAsia="Gulim" w:hAnsiTheme="majorHAnsi" w:cstheme="majorHAnsi"/>
              </w:rPr>
            </w:pPr>
            <w:r w:rsidRPr="00E43BFB">
              <w:rPr>
                <w:rFonts w:asciiTheme="majorHAnsi" w:eastAsia="Gulim" w:hAnsiTheme="majorHAnsi" w:cstheme="majorHAnsi"/>
              </w:rPr>
              <w:t>Enterprise CAL Suite</w:t>
            </w:r>
          </w:p>
        </w:tc>
      </w:tr>
    </w:tbl>
    <w:p w14:paraId="5640BC59" w14:textId="77777777" w:rsidR="009A4C7C" w:rsidRPr="00E43BFB" w:rsidRDefault="009A4C7C" w:rsidP="007F23FD">
      <w:pPr>
        <w:pStyle w:val="PURADDITIONALTERMSHEADERMB"/>
        <w:keepNext/>
        <w:keepLines/>
        <w:rPr>
          <w:rFonts w:asciiTheme="majorHAnsi" w:eastAsia="Gulim" w:hAnsiTheme="majorHAnsi" w:cstheme="majorHAnsi"/>
        </w:rPr>
      </w:pPr>
      <w:r w:rsidRPr="00E43BFB">
        <w:rPr>
          <w:rFonts w:asciiTheme="majorHAnsi" w:eastAsia="Gulim" w:hAnsiTheme="majorHAnsi" w:cstheme="majorHAnsi"/>
        </w:rPr>
        <w:t>추가</w:t>
      </w:r>
      <w:r w:rsidRPr="00E43BFB">
        <w:rPr>
          <w:rFonts w:asciiTheme="majorHAnsi" w:eastAsia="Gulim" w:hAnsiTheme="majorHAnsi" w:cstheme="majorHAnsi"/>
        </w:rPr>
        <w:t xml:space="preserve"> </w:t>
      </w:r>
      <w:r w:rsidRPr="00E43BFB">
        <w:rPr>
          <w:rFonts w:asciiTheme="majorHAnsi" w:eastAsia="Gulim" w:hAnsiTheme="majorHAnsi" w:cstheme="majorHAnsi"/>
        </w:rPr>
        <w:t>조항</w:t>
      </w:r>
      <w:r w:rsidRPr="00E43BFB">
        <w:rPr>
          <w:rFonts w:asciiTheme="majorHAnsi" w:eastAsia="Gulim" w:hAnsiTheme="majorHAnsi" w:cstheme="majorHAnsi"/>
        </w:rPr>
        <w:t>:</w:t>
      </w:r>
    </w:p>
    <w:p w14:paraId="0C86920E" w14:textId="77777777" w:rsidR="009A4C7C" w:rsidRPr="00E43BFB" w:rsidRDefault="009A4C7C" w:rsidP="00DC7EF9">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Active Directory</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간접적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장치에는</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219DCFE5" w14:textId="77777777" w:rsidR="009A4C7C" w:rsidRPr="00E43BFB" w:rsidRDefault="009A4C7C" w:rsidP="00381D2E">
      <w:pPr>
        <w:pStyle w:val="PURBlueStrong"/>
        <w:rPr>
          <w:rFonts w:asciiTheme="majorHAnsi" w:eastAsia="Gulim" w:hAnsiTheme="majorHAnsi" w:cstheme="majorHAnsi"/>
        </w:rPr>
      </w:pPr>
      <w:r w:rsidRPr="00E43BFB">
        <w:rPr>
          <w:rFonts w:asciiTheme="majorHAnsi" w:eastAsia="Gulim" w:hAnsiTheme="majorHAnsi" w:cstheme="majorHAnsi"/>
        </w:rPr>
        <w:t>사용자</w:t>
      </w:r>
      <w:r w:rsidRPr="00E43BFB">
        <w:rPr>
          <w:rFonts w:asciiTheme="majorHAnsi" w:eastAsia="Gulim" w:hAnsiTheme="majorHAnsi" w:cstheme="majorHAnsi"/>
        </w:rPr>
        <w:t xml:space="preserve"> SAL </w:t>
      </w:r>
      <w:r w:rsidRPr="00E43BFB">
        <w:rPr>
          <w:rFonts w:asciiTheme="majorHAnsi" w:eastAsia="Gulim" w:hAnsiTheme="majorHAnsi" w:cstheme="majorHAnsi"/>
        </w:rPr>
        <w:t>요구</w:t>
      </w:r>
      <w:r w:rsidRPr="00E43BFB">
        <w:rPr>
          <w:rFonts w:asciiTheme="majorHAnsi" w:eastAsia="Gulim" w:hAnsiTheme="majorHAnsi" w:cstheme="majorHAnsi"/>
        </w:rPr>
        <w:t xml:space="preserve"> </w:t>
      </w:r>
      <w:r w:rsidRPr="00E43BFB">
        <w:rPr>
          <w:rFonts w:asciiTheme="majorHAnsi" w:eastAsia="Gulim" w:hAnsiTheme="majorHAnsi" w:cstheme="majorHAnsi"/>
        </w:rPr>
        <w:t>사항</w:t>
      </w:r>
    </w:p>
    <w:p w14:paraId="3E3D4F7F" w14:textId="332D6E73" w:rsidR="009A4C7C" w:rsidRPr="00E43BFB" w:rsidRDefault="009A4C7C" w:rsidP="00DC7EF9">
      <w:pPr>
        <w:pStyle w:val="PURBody-Indented"/>
        <w:spacing w:after="80"/>
        <w:ind w:left="274"/>
        <w:rPr>
          <w:rFonts w:asciiTheme="majorHAnsi" w:eastAsia="Gulim" w:hAnsiTheme="majorHAnsi" w:cstheme="majorHAnsi"/>
        </w:rPr>
      </w:pPr>
      <w:r w:rsidRPr="00E43BFB">
        <w:rPr>
          <w:rFonts w:asciiTheme="majorHAnsi" w:eastAsia="Gulim" w:hAnsiTheme="majorHAnsi" w:cstheme="majorHAnsi"/>
        </w:rPr>
        <w:t xml:space="preserve">Exchange Server 2013 Hosted Exchange Basic, Exchange Server 2013 Hosted Exchange Standard, Exchange Server 2013 Hosted Exchange Standard Plus, Exchange Server 2013 Hosted Exchange Enterprise, Exchange Server 2013 Hosted Exchange Enterprise Plus </w:t>
      </w:r>
      <w:r w:rsidRPr="00E43BFB">
        <w:rPr>
          <w:rFonts w:asciiTheme="majorHAnsi" w:eastAsia="Gulim" w:hAnsiTheme="majorHAnsi" w:cstheme="majorHAnsi"/>
        </w:rPr>
        <w:t>및</w:t>
      </w:r>
      <w:r w:rsidRPr="00E43BFB">
        <w:rPr>
          <w:rFonts w:asciiTheme="majorHAnsi" w:eastAsia="Gulim" w:hAnsiTheme="majorHAnsi" w:cstheme="majorHAnsi"/>
        </w:rPr>
        <w:t xml:space="preserve"> Productivity Suite SAL</w:t>
      </w:r>
      <w:r w:rsidRPr="00E43BFB">
        <w:rPr>
          <w:rFonts w:asciiTheme="majorHAnsi" w:eastAsia="Gulim" w:hAnsiTheme="majorHAnsi" w:cstheme="majorHAnsi"/>
        </w:rPr>
        <w:t>에는</w:t>
      </w:r>
      <w:r w:rsidRPr="00E43BFB">
        <w:rPr>
          <w:rFonts w:asciiTheme="majorHAnsi" w:eastAsia="Gulim" w:hAnsiTheme="majorHAnsi" w:cstheme="majorHAnsi"/>
        </w:rPr>
        <w:t xml:space="preserve"> Outlook Web Access </w:t>
      </w:r>
      <w:r w:rsidRPr="00E43BFB">
        <w:rPr>
          <w:rFonts w:asciiTheme="majorHAnsi" w:eastAsia="Gulim" w:hAnsiTheme="majorHAnsi" w:cstheme="majorHAnsi"/>
        </w:rPr>
        <w:t>사용이</w:t>
      </w:r>
      <w:r w:rsidRPr="00E43BFB">
        <w:rPr>
          <w:rFonts w:asciiTheme="majorHAnsi" w:eastAsia="Gulim" w:hAnsiTheme="majorHAnsi" w:cstheme="majorHAnsi"/>
        </w:rPr>
        <w:t xml:space="preserve"> </w:t>
      </w:r>
      <w:r w:rsidRPr="00E43BFB">
        <w:rPr>
          <w:rFonts w:asciiTheme="majorHAnsi" w:eastAsia="Gulim" w:hAnsiTheme="majorHAnsi" w:cstheme="majorHAnsi"/>
        </w:rPr>
        <w:t>포함됩니다</w:t>
      </w:r>
      <w:r w:rsidRPr="00E43BFB">
        <w:rPr>
          <w:rFonts w:asciiTheme="majorHAnsi" w:eastAsia="Gulim" w:hAnsiTheme="majorHAnsi" w:cstheme="majorHAnsi"/>
        </w:rPr>
        <w:t xml:space="preserve">. </w:t>
      </w:r>
      <w:r w:rsidRPr="00E43BFB">
        <w:rPr>
          <w:rFonts w:asciiTheme="majorHAnsi" w:eastAsia="Gulim" w:hAnsiTheme="majorHAnsi" w:cstheme="majorHAnsi"/>
        </w:rPr>
        <w:t>각</w:t>
      </w:r>
      <w:r w:rsidRPr="00E43BFB">
        <w:rPr>
          <w:rFonts w:asciiTheme="majorHAnsi" w:eastAsia="Gulim" w:hAnsiTheme="majorHAnsi" w:cstheme="majorHAnsi"/>
        </w:rPr>
        <w:t xml:space="preserve"> </w:t>
      </w:r>
      <w:r w:rsidRPr="00E43BFB">
        <w:rPr>
          <w:rFonts w:asciiTheme="majorHAnsi" w:eastAsia="Gulim" w:hAnsiTheme="majorHAnsi" w:cstheme="majorHAnsi"/>
        </w:rPr>
        <w:t>사용자에</w:t>
      </w:r>
      <w:r w:rsidRPr="00E43BFB">
        <w:rPr>
          <w:rFonts w:asciiTheme="majorHAnsi" w:eastAsia="Gulim" w:hAnsiTheme="majorHAnsi" w:cstheme="majorHAnsi"/>
        </w:rPr>
        <w:t xml:space="preserve"> </w:t>
      </w:r>
      <w:r w:rsidRPr="00E43BFB">
        <w:rPr>
          <w:rFonts w:asciiTheme="majorHAnsi" w:eastAsia="Gulim" w:hAnsiTheme="majorHAnsi" w:cstheme="majorHAnsi"/>
        </w:rPr>
        <w:t>대해</w:t>
      </w:r>
      <w:r w:rsidRPr="00E43BFB">
        <w:rPr>
          <w:rFonts w:asciiTheme="majorHAnsi" w:eastAsia="Gulim" w:hAnsiTheme="majorHAnsi" w:cstheme="majorHAnsi"/>
        </w:rPr>
        <w:t xml:space="preserve"> SAL</w:t>
      </w:r>
      <w:r w:rsidRPr="00E43BFB">
        <w:rPr>
          <w:rFonts w:asciiTheme="majorHAnsi" w:eastAsia="Gulim" w:hAnsiTheme="majorHAnsi" w:cstheme="majorHAnsi"/>
        </w:rPr>
        <w:t>을</w:t>
      </w:r>
      <w:r w:rsidRPr="00E43BFB">
        <w:rPr>
          <w:rFonts w:asciiTheme="majorHAnsi" w:eastAsia="Gulim" w:hAnsiTheme="majorHAnsi" w:cstheme="majorHAnsi"/>
        </w:rPr>
        <w:t xml:space="preserve"> </w:t>
      </w:r>
      <w:r w:rsidRPr="00E43BFB">
        <w:rPr>
          <w:rFonts w:asciiTheme="majorHAnsi" w:eastAsia="Gulim" w:hAnsiTheme="majorHAnsi" w:cstheme="majorHAnsi"/>
        </w:rPr>
        <w:t>취득해야</w:t>
      </w:r>
      <w:r w:rsidRPr="00E43BFB">
        <w:rPr>
          <w:rFonts w:asciiTheme="majorHAnsi" w:eastAsia="Gulim" w:hAnsiTheme="majorHAnsi" w:cstheme="majorHAnsi"/>
        </w:rPr>
        <w:t xml:space="preserve"> </w:t>
      </w:r>
      <w:r w:rsidRPr="00E43BFB">
        <w:rPr>
          <w:rFonts w:asciiTheme="majorHAnsi" w:eastAsia="Gulim" w:hAnsiTheme="majorHAnsi" w:cstheme="majorHAnsi"/>
        </w:rPr>
        <w:t>합니다</w:t>
      </w:r>
      <w:r w:rsidRPr="00E43BFB">
        <w:rPr>
          <w:rFonts w:asciiTheme="majorHAnsi" w:eastAsia="Gulim" w:hAnsiTheme="majorHAnsi" w:cstheme="majorHAnsi"/>
        </w:rPr>
        <w:t>.</w:t>
      </w:r>
    </w:p>
    <w:p w14:paraId="511F83AB" w14:textId="7D9D9445" w:rsidR="009A4C7C" w:rsidRPr="00E43BFB" w:rsidRDefault="009A4C7C" w:rsidP="009A4C7C">
      <w:pPr>
        <w:pStyle w:val="PURBlueStrong"/>
        <w:rPr>
          <w:rFonts w:asciiTheme="majorHAnsi" w:eastAsia="Gulim" w:hAnsiTheme="majorHAnsi" w:cstheme="majorHAnsi"/>
        </w:rPr>
      </w:pPr>
      <w:r w:rsidRPr="00E43BFB">
        <w:rPr>
          <w:rFonts w:asciiTheme="majorHAnsi" w:eastAsia="Gulim" w:hAnsiTheme="majorHAnsi" w:cstheme="majorHAnsi"/>
        </w:rPr>
        <w:t>Exchange Server 2013 Hosted Exchange Basic SAL</w:t>
      </w:r>
      <w:r w:rsidRPr="00E43BFB">
        <w:rPr>
          <w:rFonts w:asciiTheme="majorHAnsi" w:eastAsia="Gulim" w:hAnsiTheme="majorHAnsi" w:cstheme="majorHAnsi"/>
        </w:rPr>
        <w:t>의</w:t>
      </w:r>
      <w:r w:rsidRPr="00E43BFB">
        <w:rPr>
          <w:rFonts w:asciiTheme="majorHAnsi" w:eastAsia="Gulim" w:hAnsiTheme="majorHAnsi" w:cstheme="majorHAnsi"/>
        </w:rPr>
        <w:t xml:space="preserve"> </w:t>
      </w:r>
      <w:r w:rsidRPr="00E43BFB">
        <w:rPr>
          <w:rFonts w:asciiTheme="majorHAnsi" w:eastAsia="Gulim" w:hAnsiTheme="majorHAnsi" w:cstheme="majorHAnsi"/>
        </w:rPr>
        <w:t>사용</w:t>
      </w:r>
      <w:r w:rsidRPr="00E43BFB">
        <w:rPr>
          <w:rFonts w:asciiTheme="majorHAnsi" w:eastAsia="Gulim" w:hAnsiTheme="majorHAnsi" w:cstheme="majorHAnsi"/>
        </w:rPr>
        <w:t xml:space="preserve"> </w:t>
      </w:r>
      <w:r w:rsidRPr="00E43BFB">
        <w:rPr>
          <w:rFonts w:asciiTheme="majorHAnsi" w:eastAsia="Gulim" w:hAnsiTheme="majorHAnsi" w:cstheme="majorHAnsi"/>
        </w:rPr>
        <w:t>제한</w:t>
      </w:r>
    </w:p>
    <w:p w14:paraId="410B0A5E" w14:textId="214E0AA3" w:rsidR="009A4C7C" w:rsidRPr="00E43BFB" w:rsidRDefault="009A4C7C" w:rsidP="009A4C7C">
      <w:pPr>
        <w:pStyle w:val="PURBody-Indented"/>
        <w:rPr>
          <w:rFonts w:asciiTheme="majorHAnsi" w:eastAsia="Gulim" w:hAnsiTheme="majorHAnsi" w:cstheme="majorHAnsi"/>
        </w:rPr>
      </w:pPr>
      <w:r w:rsidRPr="00E43BFB">
        <w:rPr>
          <w:rFonts w:asciiTheme="majorHAnsi" w:eastAsia="Gulim" w:hAnsiTheme="majorHAnsi" w:cstheme="majorHAnsi"/>
        </w:rPr>
        <w:t>귀하가</w:t>
      </w:r>
      <w:r w:rsidRPr="00E43BFB">
        <w:rPr>
          <w:rFonts w:asciiTheme="majorHAnsi" w:eastAsia="Gulim" w:hAnsiTheme="majorHAnsi" w:cstheme="majorHAnsi"/>
        </w:rPr>
        <w:t xml:space="preserve"> Exchange Server 2013 Hosted Exchange Basic SAL</w:t>
      </w:r>
      <w:r w:rsidRPr="00E43BFB">
        <w:rPr>
          <w:rFonts w:asciiTheme="majorHAnsi" w:eastAsia="Gulim" w:hAnsiTheme="majorHAnsi" w:cstheme="majorHAnsi"/>
        </w:rPr>
        <w:t>을</w:t>
      </w:r>
      <w:r w:rsidRPr="00E43BFB">
        <w:rPr>
          <w:rFonts w:asciiTheme="majorHAnsi" w:eastAsia="Gulim" w:hAnsiTheme="majorHAnsi" w:cstheme="majorHAnsi"/>
        </w:rPr>
        <w:t xml:space="preserve"> </w:t>
      </w:r>
      <w:r w:rsidRPr="00E43BFB">
        <w:rPr>
          <w:rFonts w:asciiTheme="majorHAnsi" w:eastAsia="Gulim" w:hAnsiTheme="majorHAnsi" w:cstheme="majorHAnsi"/>
        </w:rPr>
        <w:t>취득한</w:t>
      </w:r>
      <w:r w:rsidRPr="00E43BFB">
        <w:rPr>
          <w:rFonts w:asciiTheme="majorHAnsi" w:eastAsia="Gulim" w:hAnsiTheme="majorHAnsi" w:cstheme="majorHAnsi"/>
        </w:rPr>
        <w:t xml:space="preserve"> </w:t>
      </w:r>
      <w:r w:rsidRPr="00E43BFB">
        <w:rPr>
          <w:rFonts w:asciiTheme="majorHAnsi" w:eastAsia="Gulim" w:hAnsiTheme="majorHAnsi" w:cstheme="majorHAnsi"/>
        </w:rPr>
        <w:t>각</w:t>
      </w:r>
      <w:r w:rsidRPr="00E43BFB">
        <w:rPr>
          <w:rFonts w:asciiTheme="majorHAnsi" w:eastAsia="Gulim" w:hAnsiTheme="majorHAnsi" w:cstheme="majorHAnsi"/>
        </w:rPr>
        <w:t xml:space="preserve"> </w:t>
      </w:r>
      <w:r w:rsidRPr="00E43BFB">
        <w:rPr>
          <w:rFonts w:asciiTheme="majorHAnsi" w:eastAsia="Gulim" w:hAnsiTheme="majorHAnsi" w:cstheme="majorHAnsi"/>
        </w:rPr>
        <w:t>사용자는</w:t>
      </w:r>
      <w:r w:rsidRPr="00E43BFB">
        <w:rPr>
          <w:rFonts w:asciiTheme="majorHAnsi" w:eastAsia="Gulim" w:hAnsiTheme="majorHAnsi" w:cstheme="majorHAnsi"/>
        </w:rPr>
        <w:t xml:space="preserve"> </w:t>
      </w:r>
      <w:r w:rsidRPr="00E43BFB">
        <w:rPr>
          <w:rFonts w:asciiTheme="majorHAnsi" w:eastAsia="Gulim" w:hAnsiTheme="majorHAnsi" w:cstheme="majorHAnsi"/>
        </w:rPr>
        <w:t>다음과</w:t>
      </w:r>
      <w:r w:rsidRPr="00E43BFB">
        <w:rPr>
          <w:rFonts w:asciiTheme="majorHAnsi" w:eastAsia="Gulim" w:hAnsiTheme="majorHAnsi" w:cstheme="majorHAnsi"/>
        </w:rPr>
        <w:t xml:space="preserve"> </w:t>
      </w:r>
      <w:r w:rsidRPr="00E43BFB">
        <w:rPr>
          <w:rFonts w:asciiTheme="majorHAnsi" w:eastAsia="Gulim" w:hAnsiTheme="majorHAnsi" w:cstheme="majorHAnsi"/>
        </w:rPr>
        <w:t>같은</w:t>
      </w:r>
      <w:r w:rsidRPr="00E43BFB">
        <w:rPr>
          <w:rFonts w:asciiTheme="majorHAnsi" w:eastAsia="Gulim" w:hAnsiTheme="majorHAnsi" w:cstheme="majorHAnsi"/>
        </w:rPr>
        <w:t xml:space="preserve"> </w:t>
      </w:r>
      <w:r w:rsidRPr="00E43BFB">
        <w:rPr>
          <w:rFonts w:asciiTheme="majorHAnsi" w:eastAsia="Gulim" w:hAnsiTheme="majorHAnsi" w:cstheme="majorHAnsi"/>
        </w:rPr>
        <w:t>서버</w:t>
      </w:r>
      <w:r w:rsidRPr="00E43BFB">
        <w:rPr>
          <w:rFonts w:asciiTheme="majorHAnsi" w:eastAsia="Gulim" w:hAnsiTheme="majorHAnsi" w:cstheme="majorHAnsi"/>
        </w:rPr>
        <w:t xml:space="preserve"> </w:t>
      </w:r>
      <w:r w:rsidRPr="00E43BFB">
        <w:rPr>
          <w:rFonts w:asciiTheme="majorHAnsi" w:eastAsia="Gulim" w:hAnsiTheme="majorHAnsi" w:cstheme="majorHAnsi"/>
        </w:rPr>
        <w:t>소프트웨어</w:t>
      </w:r>
      <w:r w:rsidRPr="00E43BFB">
        <w:rPr>
          <w:rFonts w:asciiTheme="majorHAnsi" w:eastAsia="Gulim" w:hAnsiTheme="majorHAnsi" w:cstheme="majorHAnsi"/>
        </w:rPr>
        <w:t xml:space="preserve"> </w:t>
      </w:r>
      <w:r w:rsidRPr="00E43BFB">
        <w:rPr>
          <w:rFonts w:asciiTheme="majorHAnsi" w:eastAsia="Gulim" w:hAnsiTheme="majorHAnsi" w:cstheme="majorHAnsi"/>
        </w:rPr>
        <w:t>기능을</w:t>
      </w:r>
      <w:r w:rsidRPr="00E43BFB">
        <w:rPr>
          <w:rFonts w:asciiTheme="majorHAnsi" w:eastAsia="Gulim" w:hAnsiTheme="majorHAnsi" w:cstheme="majorHAnsi"/>
        </w:rPr>
        <w:t xml:space="preserve"> </w:t>
      </w:r>
      <w:r w:rsidRPr="00E43BFB">
        <w:rPr>
          <w:rFonts w:asciiTheme="majorHAnsi" w:eastAsia="Gulim" w:hAnsiTheme="majorHAnsi" w:cstheme="majorHAnsi"/>
        </w:rPr>
        <w:t>사용할</w:t>
      </w:r>
      <w:r w:rsidRPr="00E43BFB">
        <w:rPr>
          <w:rFonts w:asciiTheme="majorHAnsi" w:eastAsia="Gulim" w:hAnsiTheme="majorHAnsi" w:cstheme="majorHAnsi"/>
        </w:rPr>
        <w:t xml:space="preserve"> </w:t>
      </w:r>
      <w:r w:rsidRPr="00E43BFB">
        <w:rPr>
          <w:rFonts w:asciiTheme="majorHAnsi" w:eastAsia="Gulim" w:hAnsiTheme="majorHAnsi" w:cstheme="majorHAnsi"/>
        </w:rPr>
        <w:t>수</w:t>
      </w:r>
      <w:r w:rsidRPr="00E43BFB">
        <w:rPr>
          <w:rFonts w:asciiTheme="majorHAnsi" w:eastAsia="Gulim" w:hAnsiTheme="majorHAnsi" w:cstheme="majorHAnsi"/>
        </w:rPr>
        <w:t xml:space="preserve"> </w:t>
      </w:r>
      <w:r w:rsidRPr="00E43BFB">
        <w:rPr>
          <w:rFonts w:asciiTheme="majorHAnsi" w:eastAsia="Gulim" w:hAnsiTheme="majorHAnsi" w:cstheme="majorHAnsi"/>
        </w:rPr>
        <w:t>있습니다</w:t>
      </w:r>
      <w:r w:rsidRPr="00E43BFB">
        <w:rPr>
          <w:rFonts w:asciiTheme="majorHAnsi" w:eastAsia="Gulim" w:hAnsiTheme="majorHAnsi" w:cstheme="majorHAnsi"/>
        </w:rPr>
        <w:t>.</w:t>
      </w:r>
    </w:p>
    <w:p w14:paraId="5F998A6B" w14:textId="77777777" w:rsidR="009A4C7C" w:rsidRPr="00E43BFB" w:rsidRDefault="009A4C7C" w:rsidP="00DC7EF9">
      <w:pPr>
        <w:pStyle w:val="PURBullet-Indented"/>
        <w:spacing w:after="80" w:line="220" w:lineRule="exact"/>
        <w:ind w:left="490"/>
        <w:rPr>
          <w:rFonts w:asciiTheme="majorHAnsi" w:eastAsia="Gulim" w:hAnsiTheme="majorHAnsi" w:cstheme="majorHAnsi"/>
          <w:lang w:eastAsia="ko-KR"/>
        </w:rPr>
      </w:pP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하는</w:t>
      </w:r>
      <w:r w:rsidRPr="00E43BFB">
        <w:rPr>
          <w:rFonts w:asciiTheme="majorHAnsi" w:eastAsia="Gulim" w:hAnsiTheme="majorHAnsi" w:cstheme="majorHAnsi"/>
          <w:lang w:eastAsia="ko-KR"/>
        </w:rPr>
        <w:t xml:space="preserve"> Outlook Web Access </w:t>
      </w:r>
      <w:r w:rsidRPr="00E43BFB">
        <w:rPr>
          <w:rFonts w:asciiTheme="majorHAnsi" w:eastAsia="Gulim" w:hAnsiTheme="majorHAnsi" w:cstheme="majorHAnsi"/>
          <w:lang w:eastAsia="ko-KR"/>
        </w:rPr>
        <w:t>기능</w:t>
      </w:r>
    </w:p>
    <w:p w14:paraId="5AAF199C" w14:textId="6463F8A2" w:rsidR="00F44E81" w:rsidRPr="00E43BFB" w:rsidRDefault="00F44E81" w:rsidP="00DC7EF9">
      <w:pPr>
        <w:pStyle w:val="PURBullet-Indented"/>
        <w:spacing w:after="80" w:line="220" w:lineRule="exact"/>
        <w:ind w:left="490"/>
        <w:rPr>
          <w:rFonts w:asciiTheme="majorHAnsi" w:eastAsia="Gulim" w:hAnsiTheme="majorHAnsi" w:cstheme="majorHAnsi"/>
        </w:rPr>
      </w:pPr>
      <w:r w:rsidRPr="00E43BFB">
        <w:rPr>
          <w:rFonts w:asciiTheme="majorHAnsi" w:eastAsia="Gulim" w:hAnsiTheme="majorHAnsi" w:cstheme="majorHAnsi"/>
        </w:rPr>
        <w:t>전자</w:t>
      </w:r>
      <w:r w:rsidRPr="00E43BFB">
        <w:rPr>
          <w:rFonts w:asciiTheme="majorHAnsi" w:eastAsia="Gulim" w:hAnsiTheme="majorHAnsi" w:cstheme="majorHAnsi"/>
        </w:rPr>
        <w:t xml:space="preserve"> </w:t>
      </w:r>
      <w:r w:rsidRPr="00E43BFB">
        <w:rPr>
          <w:rFonts w:asciiTheme="majorHAnsi" w:eastAsia="Gulim" w:hAnsiTheme="majorHAnsi" w:cstheme="majorHAnsi"/>
        </w:rPr>
        <w:t>증거</w:t>
      </w:r>
      <w:r w:rsidRPr="00E43BFB">
        <w:rPr>
          <w:rFonts w:asciiTheme="majorHAnsi" w:eastAsia="Gulim" w:hAnsiTheme="majorHAnsi" w:cstheme="majorHAnsi"/>
        </w:rPr>
        <w:t xml:space="preserve"> </w:t>
      </w:r>
      <w:r w:rsidRPr="00E43BFB">
        <w:rPr>
          <w:rFonts w:asciiTheme="majorHAnsi" w:eastAsia="Gulim" w:hAnsiTheme="majorHAnsi" w:cstheme="majorHAnsi"/>
        </w:rPr>
        <w:t>개시</w:t>
      </w:r>
    </w:p>
    <w:p w14:paraId="40061FF8" w14:textId="77777777" w:rsidR="00B45EFB" w:rsidRPr="00E43BFB" w:rsidRDefault="00B45EFB" w:rsidP="00DC7EF9">
      <w:pPr>
        <w:pStyle w:val="PURBullet-Indented"/>
        <w:spacing w:after="80" w:line="220" w:lineRule="exact"/>
        <w:ind w:left="490"/>
        <w:rPr>
          <w:rFonts w:asciiTheme="majorHAnsi" w:eastAsia="Gulim" w:hAnsiTheme="majorHAnsi" w:cstheme="majorHAnsi"/>
        </w:rPr>
      </w:pPr>
      <w:r w:rsidRPr="00E43BFB">
        <w:rPr>
          <w:rFonts w:asciiTheme="majorHAnsi" w:eastAsia="Gulim" w:hAnsiTheme="majorHAnsi" w:cstheme="majorHAnsi"/>
        </w:rPr>
        <w:t>Exchange 2013 anti-spam;</w:t>
      </w:r>
    </w:p>
    <w:p w14:paraId="1F99A537" w14:textId="460545A9" w:rsidR="00F44E81" w:rsidRPr="00E43BFB" w:rsidRDefault="00F44E81" w:rsidP="00DC7EF9">
      <w:pPr>
        <w:pStyle w:val="PURBullet-Indented"/>
        <w:spacing w:after="80" w:line="220" w:lineRule="exact"/>
        <w:ind w:left="490"/>
        <w:rPr>
          <w:rFonts w:asciiTheme="majorHAnsi" w:eastAsia="Gulim" w:hAnsiTheme="majorHAnsi" w:cstheme="majorHAnsi"/>
        </w:rPr>
      </w:pPr>
      <w:r w:rsidRPr="00E43BFB">
        <w:rPr>
          <w:rFonts w:asciiTheme="majorHAnsi" w:eastAsia="Gulim" w:hAnsiTheme="majorHAnsi" w:cstheme="majorHAnsi"/>
        </w:rPr>
        <w:t>다중</w:t>
      </w:r>
      <w:r w:rsidRPr="00E43BFB">
        <w:rPr>
          <w:rFonts w:asciiTheme="majorHAnsi" w:eastAsia="Gulim" w:hAnsiTheme="majorHAnsi" w:cstheme="majorHAnsi"/>
        </w:rPr>
        <w:t xml:space="preserve"> </w:t>
      </w:r>
      <w:r w:rsidRPr="00E43BFB">
        <w:rPr>
          <w:rFonts w:asciiTheme="majorHAnsi" w:eastAsia="Gulim" w:hAnsiTheme="majorHAnsi" w:cstheme="majorHAnsi"/>
        </w:rPr>
        <w:t>사서함</w:t>
      </w:r>
      <w:r w:rsidRPr="00E43BFB">
        <w:rPr>
          <w:rFonts w:asciiTheme="majorHAnsi" w:eastAsia="Gulim" w:hAnsiTheme="majorHAnsi" w:cstheme="majorHAnsi"/>
        </w:rPr>
        <w:t xml:space="preserve"> </w:t>
      </w:r>
      <w:r w:rsidRPr="00E43BFB">
        <w:rPr>
          <w:rFonts w:asciiTheme="majorHAnsi" w:eastAsia="Gulim" w:hAnsiTheme="majorHAnsi" w:cstheme="majorHAnsi"/>
        </w:rPr>
        <w:t>검색</w:t>
      </w:r>
    </w:p>
    <w:p w14:paraId="206015A5" w14:textId="358A8FA9" w:rsidR="009A4C7C" w:rsidRPr="00E43BFB" w:rsidRDefault="009A4C7C" w:rsidP="00DC7EF9">
      <w:pPr>
        <w:pStyle w:val="PURBullet-Indented"/>
        <w:spacing w:after="80" w:line="220" w:lineRule="exact"/>
        <w:ind w:left="490"/>
        <w:rPr>
          <w:rFonts w:asciiTheme="majorHAnsi" w:eastAsia="Gulim" w:hAnsiTheme="majorHAnsi" w:cstheme="majorHAnsi"/>
          <w:lang w:eastAsia="ko-KR"/>
        </w:rPr>
      </w:pP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프로토콜을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메시징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폴더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r w:rsidRPr="00E43BFB">
        <w:rPr>
          <w:rFonts w:asciiTheme="majorHAnsi" w:eastAsia="Gulim" w:hAnsiTheme="majorHAnsi" w:cstheme="majorHAnsi"/>
          <w:lang w:eastAsia="ko-KR"/>
        </w:rPr>
        <w:t xml:space="preserve"> </w:t>
      </w:r>
    </w:p>
    <w:p w14:paraId="212B2E90" w14:textId="77777777" w:rsidR="009A4C7C" w:rsidRPr="00E43BFB" w:rsidRDefault="009A4C7C" w:rsidP="00DC7EF9">
      <w:pPr>
        <w:pStyle w:val="PURBullet-Indented"/>
        <w:spacing w:after="80" w:line="220" w:lineRule="exact"/>
        <w:ind w:left="490"/>
        <w:rPr>
          <w:rFonts w:asciiTheme="majorHAnsi" w:eastAsia="Gulim" w:hAnsiTheme="majorHAnsi" w:cstheme="majorHAnsi"/>
        </w:rPr>
      </w:pPr>
      <w:r w:rsidRPr="00E43BFB">
        <w:rPr>
          <w:rFonts w:asciiTheme="majorHAnsi" w:eastAsia="Gulim" w:hAnsiTheme="majorHAnsi" w:cstheme="majorHAnsi"/>
        </w:rPr>
        <w:t>임의의</w:t>
      </w:r>
      <w:r w:rsidRPr="00E43BFB">
        <w:rPr>
          <w:rFonts w:asciiTheme="majorHAnsi" w:eastAsia="Gulim" w:hAnsiTheme="majorHAnsi" w:cstheme="majorHAnsi"/>
        </w:rPr>
        <w:t xml:space="preserve"> </w:t>
      </w:r>
      <w:r w:rsidRPr="00E43BFB">
        <w:rPr>
          <w:rFonts w:asciiTheme="majorHAnsi" w:eastAsia="Gulim" w:hAnsiTheme="majorHAnsi" w:cstheme="majorHAnsi"/>
        </w:rPr>
        <w:t>클라이언트를</w:t>
      </w:r>
      <w:r w:rsidRPr="00E43BFB">
        <w:rPr>
          <w:rFonts w:asciiTheme="majorHAnsi" w:eastAsia="Gulim" w:hAnsiTheme="majorHAnsi" w:cstheme="majorHAnsi"/>
        </w:rPr>
        <w:t xml:space="preserve"> </w:t>
      </w:r>
      <w:r w:rsidRPr="00E43BFB">
        <w:rPr>
          <w:rFonts w:asciiTheme="majorHAnsi" w:eastAsia="Gulim" w:hAnsiTheme="majorHAnsi" w:cstheme="majorHAnsi"/>
        </w:rPr>
        <w:t>통한</w:t>
      </w:r>
      <w:r w:rsidRPr="00E43BFB">
        <w:rPr>
          <w:rFonts w:asciiTheme="majorHAnsi" w:eastAsia="Gulim" w:hAnsiTheme="majorHAnsi" w:cstheme="majorHAnsi"/>
        </w:rPr>
        <w:t xml:space="preserve"> </w:t>
      </w:r>
      <w:r w:rsidRPr="00E43BFB">
        <w:rPr>
          <w:rFonts w:asciiTheme="majorHAnsi" w:eastAsia="Gulim" w:hAnsiTheme="majorHAnsi" w:cstheme="majorHAnsi"/>
        </w:rPr>
        <w:t>인터넷</w:t>
      </w:r>
      <w:r w:rsidRPr="00E43BFB">
        <w:rPr>
          <w:rFonts w:asciiTheme="majorHAnsi" w:eastAsia="Gulim" w:hAnsiTheme="majorHAnsi" w:cstheme="majorHAnsi"/>
        </w:rPr>
        <w:t xml:space="preserve"> </w:t>
      </w:r>
      <w:r w:rsidRPr="00E43BFB">
        <w:rPr>
          <w:rFonts w:asciiTheme="majorHAnsi" w:eastAsia="Gulim" w:hAnsiTheme="majorHAnsi" w:cstheme="majorHAnsi"/>
        </w:rPr>
        <w:t>메일</w:t>
      </w:r>
      <w:r w:rsidRPr="00E43BFB">
        <w:rPr>
          <w:rFonts w:asciiTheme="majorHAnsi" w:eastAsia="Gulim" w:hAnsiTheme="majorHAnsi" w:cstheme="majorHAnsi"/>
        </w:rPr>
        <w:t xml:space="preserve"> </w:t>
      </w:r>
      <w:r w:rsidRPr="00E43BFB">
        <w:rPr>
          <w:rFonts w:asciiTheme="majorHAnsi" w:eastAsia="Gulim" w:hAnsiTheme="majorHAnsi" w:cstheme="majorHAnsi"/>
        </w:rPr>
        <w:t>프로토콜</w:t>
      </w:r>
      <w:r w:rsidRPr="00E43BFB">
        <w:rPr>
          <w:rFonts w:asciiTheme="majorHAnsi" w:eastAsia="Gulim" w:hAnsiTheme="majorHAnsi" w:cstheme="majorHAnsi"/>
        </w:rPr>
        <w:t xml:space="preserve">(SMTP(Simple Mail Transfer Protocol), POP(Post Office Protocol), IMAP(Internet Message Access Protocol)) </w:t>
      </w:r>
      <w:r w:rsidRPr="00E43BFB">
        <w:rPr>
          <w:rFonts w:asciiTheme="majorHAnsi" w:eastAsia="Gulim" w:hAnsiTheme="majorHAnsi" w:cstheme="majorHAnsi"/>
        </w:rPr>
        <w:t>및</w:t>
      </w:r>
      <w:r w:rsidRPr="00E43BFB">
        <w:rPr>
          <w:rFonts w:asciiTheme="majorHAnsi" w:eastAsia="Gulim" w:hAnsiTheme="majorHAnsi" w:cstheme="majorHAnsi"/>
        </w:rPr>
        <w:t xml:space="preserve"> </w:t>
      </w:r>
      <w:r w:rsidRPr="00E43BFB">
        <w:rPr>
          <w:rFonts w:asciiTheme="majorHAnsi" w:eastAsia="Gulim" w:hAnsiTheme="majorHAnsi" w:cstheme="majorHAnsi"/>
        </w:rPr>
        <w:t>웹</w:t>
      </w:r>
      <w:r w:rsidRPr="00E43BFB">
        <w:rPr>
          <w:rFonts w:asciiTheme="majorHAnsi" w:eastAsia="Gulim" w:hAnsiTheme="majorHAnsi" w:cstheme="majorHAnsi"/>
        </w:rPr>
        <w:t xml:space="preserve"> </w:t>
      </w:r>
      <w:r w:rsidRPr="00E43BFB">
        <w:rPr>
          <w:rFonts w:asciiTheme="majorHAnsi" w:eastAsia="Gulim" w:hAnsiTheme="majorHAnsi" w:cstheme="majorHAnsi"/>
        </w:rPr>
        <w:t>브라우저</w:t>
      </w:r>
      <w:r w:rsidRPr="00E43BFB">
        <w:rPr>
          <w:rFonts w:asciiTheme="majorHAnsi" w:eastAsia="Gulim" w:hAnsiTheme="majorHAnsi" w:cstheme="majorHAnsi"/>
        </w:rPr>
        <w:t xml:space="preserve"> </w:t>
      </w:r>
      <w:r w:rsidRPr="00E43BFB">
        <w:rPr>
          <w:rFonts w:asciiTheme="majorHAnsi" w:eastAsia="Gulim" w:hAnsiTheme="majorHAnsi" w:cstheme="majorHAnsi"/>
        </w:rPr>
        <w:t>액세스</w:t>
      </w:r>
    </w:p>
    <w:p w14:paraId="10A61911" w14:textId="77777777" w:rsidR="009A4C7C" w:rsidRPr="00E43BFB" w:rsidRDefault="009A4C7C" w:rsidP="00DC7EF9">
      <w:pPr>
        <w:pStyle w:val="PURBullet-Indented"/>
        <w:spacing w:after="80" w:line="220" w:lineRule="exact"/>
        <w:ind w:left="490"/>
        <w:rPr>
          <w:rFonts w:asciiTheme="majorHAnsi" w:eastAsia="Gulim" w:hAnsiTheme="majorHAnsi" w:cstheme="majorHAnsi"/>
          <w:lang w:eastAsia="ko-KR"/>
        </w:rPr>
      </w:pPr>
      <w:r w:rsidRPr="00E43BFB">
        <w:rPr>
          <w:rFonts w:asciiTheme="majorHAnsi" w:eastAsia="Gulim" w:hAnsiTheme="majorHAnsi" w:cstheme="majorHAnsi"/>
          <w:lang w:eastAsia="ko-KR"/>
        </w:rPr>
        <w:t>개인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메일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폴더</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공유하지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않음</w:t>
      </w:r>
      <w:r w:rsidRPr="00E43BFB">
        <w:rPr>
          <w:rFonts w:asciiTheme="majorHAnsi" w:eastAsia="Gulim" w:hAnsiTheme="majorHAnsi" w:cstheme="majorHAnsi"/>
          <w:lang w:eastAsia="ko-KR"/>
        </w:rPr>
        <w:t xml:space="preserve">) </w:t>
      </w:r>
    </w:p>
    <w:p w14:paraId="4F1C50FB" w14:textId="77777777" w:rsidR="009A4C7C" w:rsidRPr="00E43BFB" w:rsidRDefault="009A4C7C" w:rsidP="00DC7EF9">
      <w:pPr>
        <w:pStyle w:val="PURBullet-Indented"/>
        <w:spacing w:after="80" w:line="220" w:lineRule="exact"/>
        <w:ind w:left="490"/>
        <w:rPr>
          <w:rFonts w:asciiTheme="majorHAnsi" w:eastAsia="Gulim" w:hAnsiTheme="majorHAnsi" w:cstheme="majorHAnsi"/>
          <w:lang w:eastAsia="ko-KR"/>
        </w:rPr>
      </w:pPr>
      <w:r w:rsidRPr="00E43BFB">
        <w:rPr>
          <w:rFonts w:asciiTheme="majorHAnsi" w:eastAsia="Gulim" w:hAnsiTheme="majorHAnsi" w:cstheme="majorHAnsi"/>
          <w:lang w:eastAsia="ko-KR"/>
        </w:rPr>
        <w:t>개인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주소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공유하지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않음</w:t>
      </w:r>
      <w:r w:rsidRPr="00E43BFB">
        <w:rPr>
          <w:rFonts w:asciiTheme="majorHAnsi" w:eastAsia="Gulim" w:hAnsiTheme="majorHAnsi" w:cstheme="majorHAnsi"/>
          <w:lang w:eastAsia="ko-KR"/>
        </w:rPr>
        <w:t>)</w:t>
      </w:r>
    </w:p>
    <w:p w14:paraId="0C5B82AE" w14:textId="77777777" w:rsidR="009A4C7C" w:rsidRPr="00E43BFB" w:rsidRDefault="009A4C7C" w:rsidP="00DC7EF9">
      <w:pPr>
        <w:pStyle w:val="PURBullet-Indented"/>
        <w:spacing w:after="80" w:line="220" w:lineRule="exact"/>
        <w:ind w:left="490"/>
        <w:rPr>
          <w:rFonts w:asciiTheme="majorHAnsi" w:eastAsia="Gulim" w:hAnsiTheme="majorHAnsi" w:cstheme="majorHAnsi"/>
          <w:lang w:eastAsia="ko-KR"/>
        </w:rPr>
      </w:pPr>
      <w:r w:rsidRPr="00E43BFB">
        <w:rPr>
          <w:rFonts w:asciiTheme="majorHAnsi" w:eastAsia="Gulim" w:hAnsiTheme="majorHAnsi" w:cstheme="majorHAnsi"/>
          <w:lang w:eastAsia="ko-KR"/>
        </w:rPr>
        <w:t>개인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달력</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공유하지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않음</w:t>
      </w:r>
      <w:r w:rsidRPr="00E43BFB">
        <w:rPr>
          <w:rFonts w:asciiTheme="majorHAnsi" w:eastAsia="Gulim" w:hAnsiTheme="majorHAnsi" w:cstheme="majorHAnsi"/>
          <w:lang w:eastAsia="ko-KR"/>
        </w:rPr>
        <w:t>)</w:t>
      </w:r>
    </w:p>
    <w:p w14:paraId="2DB10A5B" w14:textId="77777777" w:rsidR="009A4C7C" w:rsidRPr="00E43BFB" w:rsidRDefault="009A4C7C" w:rsidP="00DC7EF9">
      <w:pPr>
        <w:pStyle w:val="PURBullet-Indented"/>
        <w:spacing w:after="80" w:line="220" w:lineRule="exact"/>
        <w:ind w:left="490"/>
        <w:rPr>
          <w:rFonts w:asciiTheme="majorHAnsi" w:eastAsia="Gulim" w:hAnsiTheme="majorHAnsi" w:cstheme="majorHAnsi"/>
          <w:lang w:eastAsia="ko-KR"/>
        </w:rPr>
      </w:pPr>
      <w:r w:rsidRPr="00E43BFB">
        <w:rPr>
          <w:rFonts w:asciiTheme="majorHAnsi" w:eastAsia="Gulim" w:hAnsiTheme="majorHAnsi" w:cstheme="majorHAnsi"/>
          <w:lang w:eastAsia="ko-KR"/>
        </w:rPr>
        <w:t>개인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작업</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공유하지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않음</w:t>
      </w:r>
      <w:r w:rsidRPr="00E43BFB">
        <w:rPr>
          <w:rFonts w:asciiTheme="majorHAnsi" w:eastAsia="Gulim" w:hAnsiTheme="majorHAnsi" w:cstheme="majorHAnsi"/>
          <w:lang w:eastAsia="ko-KR"/>
        </w:rPr>
        <w:t>)</w:t>
      </w:r>
    </w:p>
    <w:p w14:paraId="7BE700EC" w14:textId="540EF834" w:rsidR="009A4C7C" w:rsidRPr="00E43BFB" w:rsidRDefault="009A4C7C" w:rsidP="00350538">
      <w:pPr>
        <w:pStyle w:val="PURBullet-Indented"/>
        <w:spacing w:after="80" w:line="220" w:lineRule="exact"/>
        <w:ind w:left="490"/>
        <w:rPr>
          <w:rFonts w:asciiTheme="majorHAnsi" w:eastAsia="Gulim" w:hAnsiTheme="majorHAnsi" w:cstheme="majorHAnsi"/>
          <w:lang w:eastAsia="ko-KR"/>
        </w:rPr>
      </w:pPr>
      <w:r w:rsidRPr="00E43BFB">
        <w:rPr>
          <w:rFonts w:asciiTheme="majorHAnsi" w:eastAsia="Gulim" w:hAnsiTheme="majorHAnsi" w:cstheme="majorHAnsi"/>
          <w:lang w:eastAsia="ko-KR"/>
        </w:rPr>
        <w:t>단일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조직의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둘째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도메인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지원</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사용자는</w:t>
      </w:r>
      <w:r w:rsidRPr="00E43BFB">
        <w:rPr>
          <w:rFonts w:asciiTheme="majorHAnsi" w:eastAsia="Gulim" w:hAnsiTheme="majorHAnsi" w:cstheme="majorHAnsi"/>
          <w:lang w:eastAsia="ko-KR"/>
        </w:rPr>
        <w:t xml:space="preserve"> </w:t>
      </w:r>
      <w:r w:rsidR="00350538">
        <w:rPr>
          <w:rFonts w:asciiTheme="majorHAnsi" w:eastAsia="Gulim" w:hAnsiTheme="majorHAnsi" w:cstheme="majorHAnsi"/>
          <w:lang w:eastAsia="ko-KR"/>
        </w:rPr>
        <w:t>'</w:t>
      </w:r>
      <w:r w:rsidRPr="00E43BFB">
        <w:rPr>
          <w:rFonts w:asciiTheme="majorHAnsi" w:eastAsia="Gulim" w:hAnsiTheme="majorHAnsi" w:cstheme="majorHAnsi"/>
          <w:lang w:eastAsia="ko-KR"/>
        </w:rPr>
        <w:t>joe@servicesprovider.com</w:t>
      </w:r>
      <w:r w:rsidR="00350538">
        <w:rPr>
          <w:rFonts w:asciiTheme="majorHAnsi" w:eastAsia="Gulim" w:hAnsiTheme="majorHAnsi" w:cstheme="majorHAnsi"/>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대신</w:t>
      </w:r>
      <w:r w:rsidRPr="00E43BFB">
        <w:rPr>
          <w:rFonts w:asciiTheme="majorHAnsi" w:eastAsia="Gulim" w:hAnsiTheme="majorHAnsi" w:cstheme="majorHAnsi"/>
          <w:lang w:eastAsia="ko-KR"/>
        </w:rPr>
        <w:t xml:space="preserve"> </w:t>
      </w:r>
      <w:r w:rsidR="00350538">
        <w:rPr>
          <w:rFonts w:asciiTheme="majorHAnsi" w:eastAsia="Gulim" w:hAnsiTheme="majorHAnsi" w:cstheme="majorHAnsi"/>
          <w:lang w:eastAsia="ko-KR"/>
        </w:rPr>
        <w:t>'</w:t>
      </w:r>
      <w:hyperlink r:id="rId153" w:history="1">
        <w:r w:rsidRPr="00E43BFB">
          <w:rPr>
            <w:rFonts w:asciiTheme="majorHAnsi" w:eastAsia="Gulim" w:hAnsiTheme="majorHAnsi" w:cstheme="majorHAnsi"/>
            <w:lang w:eastAsia="ko-KR"/>
          </w:rPr>
          <w:t>joe@smith.com</w:t>
        </w:r>
      </w:hyperlink>
      <w:r w:rsidR="00350538">
        <w:rPr>
          <w:rFonts w:asciiTheme="majorHAnsi" w:eastAsia="Gulim" w:hAnsiTheme="majorHAnsi" w:cstheme="majorHAnsi"/>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00350538">
        <w:rPr>
          <w:rFonts w:asciiTheme="majorHAnsi" w:eastAsia="Gulim" w:hAnsiTheme="majorHAnsi" w:cstheme="majorHAnsi"/>
          <w:lang w:eastAsia="ko-KR"/>
        </w:rPr>
        <w:t>'</w:t>
      </w:r>
      <w:r w:rsidRPr="00E43BFB">
        <w:rPr>
          <w:rFonts w:asciiTheme="majorHAnsi" w:eastAsia="Gulim" w:hAnsiTheme="majorHAnsi" w:cstheme="majorHAnsi"/>
          <w:lang w:eastAsia="ko-KR"/>
        </w:rPr>
        <w:t>joesmith@company1.com</w:t>
      </w:r>
      <w:r w:rsidR="00350538">
        <w:rPr>
          <w:rFonts w:asciiTheme="majorHAnsi" w:eastAsia="Gulim" w:hAnsiTheme="majorHAnsi" w:cstheme="majorHAnsi"/>
          <w:lang w:eastAsia="ko-KR"/>
        </w:rPr>
        <w: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w:t>
      </w:r>
      <w:r w:rsidRPr="00E43BFB">
        <w:rPr>
          <w:rFonts w:asciiTheme="majorHAnsi" w:eastAsia="Gulim" w:hAnsiTheme="majorHAnsi" w:cstheme="majorHAnsi"/>
          <w:lang w:eastAsia="ko-KR"/>
        </w:rPr>
        <w:t xml:space="preserve">). </w:t>
      </w:r>
      <w:r w:rsidR="007F33D0" w:rsidRPr="007C19C6">
        <w:rPr>
          <w:rFonts w:eastAsia="Gulim" w:cs="Arial"/>
          <w:lang w:eastAsia="ko-KR"/>
        </w:rPr>
        <w:t>"</w:t>
      </w:r>
      <w:r w:rsidRPr="00E43BFB">
        <w:rPr>
          <w:rFonts w:asciiTheme="majorHAnsi" w:eastAsia="Gulim" w:hAnsiTheme="majorHAnsi" w:cstheme="majorHAnsi"/>
          <w:lang w:eastAsia="ko-KR"/>
        </w:rPr>
        <w:t>com</w:t>
      </w:r>
      <w:r w:rsidR="007F33D0" w:rsidRPr="007C19C6">
        <w:rPr>
          <w:rFonts w:eastAsia="Gulim" w:cs="Arial"/>
          <w:lang w:eastAsia="ko-KR"/>
        </w:rPr>
        <w:t>"</w:t>
      </w:r>
      <w:r w:rsidRPr="00E43BFB">
        <w:rPr>
          <w:rFonts w:asciiTheme="majorHAnsi" w:eastAsia="Gulim" w:hAnsiTheme="majorHAnsi" w:cstheme="majorHAnsi"/>
          <w:lang w:eastAsia="ko-KR"/>
        </w:rPr>
        <w:t xml:space="preserve">, </w:t>
      </w:r>
      <w:r w:rsidR="007F33D0" w:rsidRPr="007C19C6">
        <w:rPr>
          <w:rFonts w:eastAsia="Gulim" w:cs="Arial"/>
          <w:lang w:eastAsia="ko-KR"/>
        </w:rPr>
        <w:t>"</w:t>
      </w:r>
      <w:r w:rsidRPr="00E43BFB">
        <w:rPr>
          <w:rFonts w:asciiTheme="majorHAnsi" w:eastAsia="Gulim" w:hAnsiTheme="majorHAnsi" w:cstheme="majorHAnsi"/>
          <w:lang w:eastAsia="ko-KR"/>
        </w:rPr>
        <w:t>net</w:t>
      </w:r>
      <w:r w:rsidR="007F33D0" w:rsidRPr="007C19C6">
        <w:rPr>
          <w:rFonts w:eastAsia="Gulim" w:cs="Arial"/>
          <w:lang w:eastAsia="ko-KR"/>
        </w:rPr>
        <w:t>"</w:t>
      </w:r>
      <w:r w:rsidRPr="00E43BFB">
        <w:rPr>
          <w:rFonts w:asciiTheme="majorHAnsi" w:eastAsia="Gulim" w:hAnsiTheme="majorHAnsi" w:cstheme="majorHAnsi"/>
          <w:lang w:eastAsia="ko-KR"/>
        </w:rPr>
        <w:t xml:space="preserve">, </w:t>
      </w:r>
      <w:r w:rsidR="007F33D0" w:rsidRPr="007C19C6">
        <w:rPr>
          <w:rFonts w:eastAsia="Gulim" w:cs="Arial"/>
          <w:lang w:eastAsia="ko-KR"/>
        </w:rPr>
        <w:t>"</w:t>
      </w:r>
      <w:r w:rsidRPr="00E43BFB">
        <w:rPr>
          <w:rFonts w:asciiTheme="majorHAnsi" w:eastAsia="Gulim" w:hAnsiTheme="majorHAnsi" w:cstheme="majorHAnsi"/>
          <w:lang w:eastAsia="ko-KR"/>
        </w:rPr>
        <w:t>org</w:t>
      </w:r>
      <w:r w:rsidR="007F33D0" w:rsidRPr="007C19C6">
        <w:rPr>
          <w:rFonts w:eastAsia="Gulim" w:cs="Arial"/>
          <w:lang w:eastAsia="ko-KR"/>
        </w:rPr>
        <w:t>"</w:t>
      </w:r>
      <w:r w:rsidRPr="00E43BFB">
        <w:rPr>
          <w:rFonts w:asciiTheme="majorHAnsi" w:eastAsia="Gulim" w:hAnsiTheme="majorHAnsi" w:cstheme="majorHAnsi"/>
          <w:lang w:eastAsia="ko-KR"/>
        </w:rPr>
        <w:t>등의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다양한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접미어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예</w:t>
      </w:r>
      <w:r w:rsidRPr="00E43BFB">
        <w:rPr>
          <w:rFonts w:asciiTheme="majorHAnsi" w:eastAsia="Gulim" w:hAnsiTheme="majorHAnsi" w:cstheme="majorHAnsi"/>
          <w:lang w:eastAsia="ko-KR"/>
        </w:rPr>
        <w:t xml:space="preserve">: </w:t>
      </w:r>
      <w:r w:rsidR="00350538">
        <w:rPr>
          <w:rFonts w:asciiTheme="majorHAnsi" w:eastAsia="Gulim" w:hAnsiTheme="majorHAnsi" w:cstheme="majorHAnsi"/>
          <w:lang w:eastAsia="ko-KR"/>
        </w:rPr>
        <w:t>'</w:t>
      </w:r>
      <w:r w:rsidRPr="00E43BFB">
        <w:rPr>
          <w:rFonts w:asciiTheme="majorHAnsi" w:eastAsia="Gulim" w:hAnsiTheme="majorHAnsi" w:cstheme="majorHAnsi"/>
          <w:lang w:eastAsia="ko-KR"/>
        </w:rPr>
        <w:t>joe@smith.com</w:t>
      </w:r>
      <w:r w:rsidR="00350538">
        <w:rPr>
          <w:rFonts w:asciiTheme="majorHAnsi" w:eastAsia="Gulim" w:hAnsiTheme="majorHAnsi" w:cstheme="majorHAnsi"/>
          <w:lang w:eastAsia="ko-KR"/>
        </w:rPr>
        <w:t>'</w:t>
      </w:r>
      <w:r w:rsidRPr="00E43BFB">
        <w:rPr>
          <w:rFonts w:asciiTheme="majorHAnsi" w:eastAsia="Gulim" w:hAnsiTheme="majorHAnsi" w:cstheme="majorHAnsi"/>
          <w:lang w:eastAsia="ko-KR"/>
        </w:rPr>
        <w:t xml:space="preserve">, </w:t>
      </w:r>
      <w:r w:rsidR="00350538">
        <w:rPr>
          <w:rFonts w:asciiTheme="majorHAnsi" w:eastAsia="Gulim" w:hAnsiTheme="majorHAnsi" w:cstheme="majorHAnsi"/>
          <w:lang w:eastAsia="ko-KR"/>
        </w:rPr>
        <w:t>'</w:t>
      </w:r>
      <w:r w:rsidRPr="00E43BFB">
        <w:rPr>
          <w:rFonts w:asciiTheme="majorHAnsi" w:eastAsia="Gulim" w:hAnsiTheme="majorHAnsi" w:cstheme="majorHAnsi"/>
          <w:lang w:eastAsia="ko-KR"/>
        </w:rPr>
        <w:t>joe@smith.net</w:t>
      </w:r>
      <w:r w:rsidR="00350538">
        <w:rPr>
          <w:rFonts w:asciiTheme="majorHAnsi" w:eastAsia="Gulim" w:hAnsiTheme="majorHAnsi" w:cstheme="majorHAnsi"/>
          <w:lang w:eastAsia="ko-KR"/>
        </w:rPr>
        <w:t>'</w:t>
      </w:r>
      <w:r w:rsidRPr="00E43BFB">
        <w:rPr>
          <w:rFonts w:asciiTheme="majorHAnsi" w:eastAsia="Gulim" w:hAnsiTheme="majorHAnsi" w:cstheme="majorHAnsi"/>
          <w:lang w:eastAsia="ko-KR"/>
        </w:rPr>
        <w:t xml:space="preserve">, </w:t>
      </w:r>
      <w:r w:rsidR="00350538">
        <w:rPr>
          <w:rFonts w:asciiTheme="majorHAnsi" w:eastAsia="Gulim" w:hAnsiTheme="majorHAnsi" w:cstheme="majorHAnsi"/>
          <w:lang w:eastAsia="ko-KR"/>
        </w:rPr>
        <w:t>'</w:t>
      </w:r>
      <w:r w:rsidRPr="00E43BFB">
        <w:rPr>
          <w:rFonts w:asciiTheme="majorHAnsi" w:eastAsia="Gulim" w:hAnsiTheme="majorHAnsi" w:cstheme="majorHAnsi"/>
          <w:lang w:eastAsia="ko-KR"/>
        </w:rPr>
        <w:t>joe@smith.de</w:t>
      </w:r>
      <w:r w:rsidR="00350538">
        <w:rPr>
          <w:rFonts w:asciiTheme="majorHAnsi" w:eastAsia="Gulim" w:hAnsiTheme="majorHAnsi" w:cstheme="majorHAnsi"/>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등</w:t>
      </w:r>
      <w:r w:rsidRPr="00E43BFB">
        <w:rPr>
          <w:rFonts w:asciiTheme="majorHAnsi" w:eastAsia="Gulim" w:hAnsiTheme="majorHAnsi" w:cstheme="majorHAnsi"/>
          <w:lang w:eastAsia="ko-KR"/>
        </w:rPr>
        <w:t>)</w:t>
      </w:r>
    </w:p>
    <w:p w14:paraId="681B62F4" w14:textId="77777777" w:rsidR="009A4C7C" w:rsidRPr="00E43BFB" w:rsidRDefault="009A4C7C" w:rsidP="002C6201">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전체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주소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개인화된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도메인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도메인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주소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w:t>
      </w:r>
    </w:p>
    <w:p w14:paraId="7DB02957" w14:textId="49F988D3" w:rsidR="009A4C7C" w:rsidRPr="00E43BFB" w:rsidRDefault="009A4C7C" w:rsidP="009A4C7C">
      <w:pPr>
        <w:pStyle w:val="PURBlueStrong"/>
        <w:rPr>
          <w:rFonts w:asciiTheme="majorHAnsi" w:eastAsia="Gulim" w:hAnsiTheme="majorHAnsi" w:cstheme="majorHAnsi"/>
        </w:rPr>
      </w:pPr>
      <w:r w:rsidRPr="00E43BFB">
        <w:rPr>
          <w:rFonts w:asciiTheme="majorHAnsi" w:eastAsia="Gulim" w:hAnsiTheme="majorHAnsi" w:cstheme="majorHAnsi"/>
        </w:rPr>
        <w:t xml:space="preserve">Exchange Server 2013 Hosted Exchange Standard SAL, Exchange Server 2013 Hosted Exchange Standard Plus SAL </w:t>
      </w:r>
      <w:r w:rsidRPr="00E43BFB">
        <w:rPr>
          <w:rFonts w:asciiTheme="majorHAnsi" w:eastAsia="Gulim" w:hAnsiTheme="majorHAnsi" w:cstheme="majorHAnsi"/>
        </w:rPr>
        <w:t>및</w:t>
      </w:r>
      <w:r w:rsidRPr="00E43BFB">
        <w:rPr>
          <w:rFonts w:asciiTheme="majorHAnsi" w:eastAsia="Gulim" w:hAnsiTheme="majorHAnsi" w:cstheme="majorHAnsi"/>
        </w:rPr>
        <w:t xml:space="preserve"> Productivity Suite SAL</w:t>
      </w:r>
      <w:r w:rsidRPr="00E43BFB">
        <w:rPr>
          <w:rFonts w:asciiTheme="majorHAnsi" w:eastAsia="Gulim" w:hAnsiTheme="majorHAnsi" w:cstheme="majorHAnsi"/>
        </w:rPr>
        <w:t>의</w:t>
      </w:r>
      <w:r w:rsidRPr="00E43BFB">
        <w:rPr>
          <w:rFonts w:asciiTheme="majorHAnsi" w:eastAsia="Gulim" w:hAnsiTheme="majorHAnsi" w:cstheme="majorHAnsi"/>
        </w:rPr>
        <w:t xml:space="preserve"> </w:t>
      </w:r>
      <w:r w:rsidRPr="00E43BFB">
        <w:rPr>
          <w:rFonts w:asciiTheme="majorHAnsi" w:eastAsia="Gulim" w:hAnsiTheme="majorHAnsi" w:cstheme="majorHAnsi"/>
        </w:rPr>
        <w:t>사용</w:t>
      </w:r>
      <w:r w:rsidRPr="00E43BFB">
        <w:rPr>
          <w:rFonts w:asciiTheme="majorHAnsi" w:eastAsia="Gulim" w:hAnsiTheme="majorHAnsi" w:cstheme="majorHAnsi"/>
        </w:rPr>
        <w:t xml:space="preserve"> </w:t>
      </w:r>
      <w:r w:rsidRPr="00E43BFB">
        <w:rPr>
          <w:rFonts w:asciiTheme="majorHAnsi" w:eastAsia="Gulim" w:hAnsiTheme="majorHAnsi" w:cstheme="majorHAnsi"/>
        </w:rPr>
        <w:t>제한</w:t>
      </w:r>
    </w:p>
    <w:p w14:paraId="6A2EF4BA" w14:textId="4DEB31A0" w:rsidR="009A4C7C" w:rsidRPr="00E43BFB" w:rsidRDefault="009A4C7C" w:rsidP="009A4C7C">
      <w:pPr>
        <w:pStyle w:val="PURBody-Indented"/>
        <w:rPr>
          <w:rFonts w:asciiTheme="majorHAnsi" w:eastAsia="Gulim" w:hAnsiTheme="majorHAnsi" w:cstheme="majorHAnsi"/>
        </w:rPr>
      </w:pPr>
      <w:r w:rsidRPr="00E43BFB">
        <w:rPr>
          <w:rFonts w:asciiTheme="majorHAnsi" w:eastAsia="Gulim" w:hAnsiTheme="majorHAnsi" w:cstheme="majorHAnsi"/>
        </w:rPr>
        <w:t>귀하가</w:t>
      </w:r>
      <w:r w:rsidRPr="00E43BFB">
        <w:rPr>
          <w:rFonts w:asciiTheme="majorHAnsi" w:eastAsia="Gulim" w:hAnsiTheme="majorHAnsi" w:cstheme="majorHAnsi"/>
        </w:rPr>
        <w:t xml:space="preserve"> Exchange Server 2013 Hosted Exchange Standard SAL, Exchange Server 2013 Hosted Exchange Standard Plus SAL </w:t>
      </w:r>
      <w:r w:rsidRPr="00E43BFB">
        <w:rPr>
          <w:rFonts w:asciiTheme="majorHAnsi" w:eastAsia="Gulim" w:hAnsiTheme="majorHAnsi" w:cstheme="majorHAnsi"/>
        </w:rPr>
        <w:t>또는</w:t>
      </w:r>
      <w:r w:rsidRPr="00E43BFB">
        <w:rPr>
          <w:rFonts w:asciiTheme="majorHAnsi" w:eastAsia="Gulim" w:hAnsiTheme="majorHAnsi" w:cstheme="majorHAnsi"/>
        </w:rPr>
        <w:t xml:space="preserve"> Productivity Suite SAL</w:t>
      </w:r>
      <w:r w:rsidRPr="00E43BFB">
        <w:rPr>
          <w:rFonts w:asciiTheme="majorHAnsi" w:eastAsia="Gulim" w:hAnsiTheme="majorHAnsi" w:cstheme="majorHAnsi"/>
        </w:rPr>
        <w:t>을</w:t>
      </w:r>
      <w:r w:rsidRPr="00E43BFB">
        <w:rPr>
          <w:rFonts w:asciiTheme="majorHAnsi" w:eastAsia="Gulim" w:hAnsiTheme="majorHAnsi" w:cstheme="majorHAnsi"/>
        </w:rPr>
        <w:t xml:space="preserve"> </w:t>
      </w:r>
      <w:r w:rsidRPr="00E43BFB">
        <w:rPr>
          <w:rFonts w:asciiTheme="majorHAnsi" w:eastAsia="Gulim" w:hAnsiTheme="majorHAnsi" w:cstheme="majorHAnsi"/>
        </w:rPr>
        <w:t>취득할</w:t>
      </w:r>
      <w:r w:rsidRPr="00E43BFB">
        <w:rPr>
          <w:rFonts w:asciiTheme="majorHAnsi" w:eastAsia="Gulim" w:hAnsiTheme="majorHAnsi" w:cstheme="majorHAnsi"/>
        </w:rPr>
        <w:t xml:space="preserve"> </w:t>
      </w:r>
      <w:r w:rsidRPr="00E43BFB">
        <w:rPr>
          <w:rFonts w:asciiTheme="majorHAnsi" w:eastAsia="Gulim" w:hAnsiTheme="majorHAnsi" w:cstheme="majorHAnsi"/>
        </w:rPr>
        <w:t>경우</w:t>
      </w:r>
      <w:r w:rsidRPr="00E43BFB">
        <w:rPr>
          <w:rFonts w:asciiTheme="majorHAnsi" w:eastAsia="Gulim" w:hAnsiTheme="majorHAnsi" w:cstheme="majorHAnsi"/>
        </w:rPr>
        <w:t xml:space="preserve"> </w:t>
      </w:r>
      <w:r w:rsidRPr="00E43BFB">
        <w:rPr>
          <w:rFonts w:asciiTheme="majorHAnsi" w:eastAsia="Gulim" w:hAnsiTheme="majorHAnsi" w:cstheme="majorHAnsi"/>
        </w:rPr>
        <w:t>그</w:t>
      </w:r>
      <w:r w:rsidRPr="00E43BFB">
        <w:rPr>
          <w:rFonts w:asciiTheme="majorHAnsi" w:eastAsia="Gulim" w:hAnsiTheme="majorHAnsi" w:cstheme="majorHAnsi"/>
        </w:rPr>
        <w:t xml:space="preserve"> </w:t>
      </w:r>
      <w:r w:rsidRPr="00E43BFB">
        <w:rPr>
          <w:rFonts w:asciiTheme="majorHAnsi" w:eastAsia="Gulim" w:hAnsiTheme="majorHAnsi" w:cstheme="majorHAnsi"/>
        </w:rPr>
        <w:t>대상이</w:t>
      </w:r>
      <w:r w:rsidRPr="00E43BFB">
        <w:rPr>
          <w:rFonts w:asciiTheme="majorHAnsi" w:eastAsia="Gulim" w:hAnsiTheme="majorHAnsi" w:cstheme="majorHAnsi"/>
        </w:rPr>
        <w:t xml:space="preserve"> </w:t>
      </w:r>
      <w:r w:rsidRPr="00E43BFB">
        <w:rPr>
          <w:rFonts w:asciiTheme="majorHAnsi" w:eastAsia="Gulim" w:hAnsiTheme="majorHAnsi" w:cstheme="majorHAnsi"/>
        </w:rPr>
        <w:t>되는</w:t>
      </w:r>
      <w:r w:rsidRPr="00E43BFB">
        <w:rPr>
          <w:rFonts w:asciiTheme="majorHAnsi" w:eastAsia="Gulim" w:hAnsiTheme="majorHAnsi" w:cstheme="majorHAnsi"/>
        </w:rPr>
        <w:t xml:space="preserve"> </w:t>
      </w:r>
      <w:r w:rsidRPr="00E43BFB">
        <w:rPr>
          <w:rFonts w:asciiTheme="majorHAnsi" w:eastAsia="Gulim" w:hAnsiTheme="majorHAnsi" w:cstheme="majorHAnsi"/>
        </w:rPr>
        <w:t>각</w:t>
      </w:r>
      <w:r w:rsidRPr="00E43BFB">
        <w:rPr>
          <w:rFonts w:asciiTheme="majorHAnsi" w:eastAsia="Gulim" w:hAnsiTheme="majorHAnsi" w:cstheme="majorHAnsi"/>
        </w:rPr>
        <w:t xml:space="preserve"> </w:t>
      </w:r>
      <w:r w:rsidRPr="00E43BFB">
        <w:rPr>
          <w:rFonts w:asciiTheme="majorHAnsi" w:eastAsia="Gulim" w:hAnsiTheme="majorHAnsi" w:cstheme="majorHAnsi"/>
        </w:rPr>
        <w:t>사용자는</w:t>
      </w:r>
      <w:r w:rsidRPr="00E43BFB">
        <w:rPr>
          <w:rFonts w:asciiTheme="majorHAnsi" w:eastAsia="Gulim" w:hAnsiTheme="majorHAnsi" w:cstheme="majorHAnsi"/>
        </w:rPr>
        <w:t xml:space="preserve"> </w:t>
      </w:r>
      <w:r w:rsidRPr="00E43BFB">
        <w:rPr>
          <w:rFonts w:asciiTheme="majorHAnsi" w:eastAsia="Gulim" w:hAnsiTheme="majorHAnsi" w:cstheme="majorHAnsi"/>
        </w:rPr>
        <w:t>서버</w:t>
      </w:r>
      <w:r w:rsidRPr="00E43BFB">
        <w:rPr>
          <w:rFonts w:asciiTheme="majorHAnsi" w:eastAsia="Gulim" w:hAnsiTheme="majorHAnsi" w:cstheme="majorHAnsi"/>
        </w:rPr>
        <w:t xml:space="preserve"> </w:t>
      </w:r>
      <w:r w:rsidRPr="00E43BFB">
        <w:rPr>
          <w:rFonts w:asciiTheme="majorHAnsi" w:eastAsia="Gulim" w:hAnsiTheme="majorHAnsi" w:cstheme="majorHAnsi"/>
        </w:rPr>
        <w:t>소프트웨어의</w:t>
      </w:r>
      <w:r w:rsidRPr="00E43BFB">
        <w:rPr>
          <w:rFonts w:asciiTheme="majorHAnsi" w:eastAsia="Gulim" w:hAnsiTheme="majorHAnsi" w:cstheme="majorHAnsi"/>
        </w:rPr>
        <w:t xml:space="preserve"> </w:t>
      </w:r>
      <w:r w:rsidRPr="00E43BFB">
        <w:rPr>
          <w:rFonts w:asciiTheme="majorHAnsi" w:eastAsia="Gulim" w:hAnsiTheme="majorHAnsi" w:cstheme="majorHAnsi"/>
        </w:rPr>
        <w:t>다음</w:t>
      </w:r>
      <w:r w:rsidRPr="00E43BFB">
        <w:rPr>
          <w:rFonts w:asciiTheme="majorHAnsi" w:eastAsia="Gulim" w:hAnsiTheme="majorHAnsi" w:cstheme="majorHAnsi"/>
        </w:rPr>
        <w:t xml:space="preserve"> </w:t>
      </w:r>
      <w:r w:rsidRPr="00E43BFB">
        <w:rPr>
          <w:rFonts w:asciiTheme="majorHAnsi" w:eastAsia="Gulim" w:hAnsiTheme="majorHAnsi" w:cstheme="majorHAnsi"/>
        </w:rPr>
        <w:t>기능을</w:t>
      </w:r>
      <w:r w:rsidRPr="00E43BFB">
        <w:rPr>
          <w:rFonts w:asciiTheme="majorHAnsi" w:eastAsia="Gulim" w:hAnsiTheme="majorHAnsi" w:cstheme="majorHAnsi"/>
        </w:rPr>
        <w:t xml:space="preserve"> </w:t>
      </w:r>
      <w:r w:rsidRPr="00E43BFB">
        <w:rPr>
          <w:rFonts w:asciiTheme="majorHAnsi" w:eastAsia="Gulim" w:hAnsiTheme="majorHAnsi" w:cstheme="majorHAnsi"/>
        </w:rPr>
        <w:t>사용할</w:t>
      </w:r>
      <w:r w:rsidRPr="00E43BFB">
        <w:rPr>
          <w:rFonts w:asciiTheme="majorHAnsi" w:eastAsia="Gulim" w:hAnsiTheme="majorHAnsi" w:cstheme="majorHAnsi"/>
        </w:rPr>
        <w:t xml:space="preserve"> </w:t>
      </w:r>
      <w:r w:rsidRPr="00E43BFB">
        <w:rPr>
          <w:rFonts w:asciiTheme="majorHAnsi" w:eastAsia="Gulim" w:hAnsiTheme="majorHAnsi" w:cstheme="majorHAnsi"/>
        </w:rPr>
        <w:t>수</w:t>
      </w:r>
      <w:r w:rsidRPr="00E43BFB">
        <w:rPr>
          <w:rFonts w:asciiTheme="majorHAnsi" w:eastAsia="Gulim" w:hAnsiTheme="majorHAnsi" w:cstheme="majorHAnsi"/>
        </w:rPr>
        <w:t xml:space="preserve"> </w:t>
      </w:r>
      <w:r w:rsidRPr="00E43BFB">
        <w:rPr>
          <w:rFonts w:asciiTheme="majorHAnsi" w:eastAsia="Gulim" w:hAnsiTheme="majorHAnsi" w:cstheme="majorHAnsi"/>
        </w:rPr>
        <w:t>있습니다</w:t>
      </w:r>
      <w:r w:rsidRPr="00E43BFB">
        <w:rPr>
          <w:rFonts w:asciiTheme="majorHAnsi" w:eastAsia="Gulim" w:hAnsiTheme="majorHAnsi" w:cstheme="majorHAnsi"/>
        </w:rPr>
        <w:t>.</w:t>
      </w:r>
    </w:p>
    <w:p w14:paraId="266F62CE" w14:textId="4D1FE7E5" w:rsidR="009A4C7C" w:rsidRPr="00E43BFB" w:rsidRDefault="009A4C7C" w:rsidP="002C6201">
      <w:pPr>
        <w:pStyle w:val="PURBullet-Indented"/>
        <w:rPr>
          <w:rFonts w:asciiTheme="majorHAnsi" w:eastAsia="Gulim" w:hAnsiTheme="majorHAnsi" w:cstheme="majorHAnsi"/>
        </w:rPr>
      </w:pPr>
      <w:r w:rsidRPr="00E43BFB">
        <w:rPr>
          <w:rFonts w:asciiTheme="majorHAnsi" w:eastAsia="Gulim" w:hAnsiTheme="majorHAnsi" w:cstheme="majorHAnsi"/>
        </w:rPr>
        <w:t>위에서</w:t>
      </w:r>
      <w:r w:rsidRPr="00E43BFB">
        <w:rPr>
          <w:rFonts w:asciiTheme="majorHAnsi" w:eastAsia="Gulim" w:hAnsiTheme="majorHAnsi" w:cstheme="majorHAnsi"/>
        </w:rPr>
        <w:t xml:space="preserve"> </w:t>
      </w:r>
      <w:r w:rsidRPr="00E43BFB">
        <w:rPr>
          <w:rFonts w:asciiTheme="majorHAnsi" w:eastAsia="Gulim" w:hAnsiTheme="majorHAnsi" w:cstheme="majorHAnsi"/>
        </w:rPr>
        <w:t>기술한</w:t>
      </w:r>
      <w:r w:rsidRPr="00E43BFB">
        <w:rPr>
          <w:rFonts w:asciiTheme="majorHAnsi" w:eastAsia="Gulim" w:hAnsiTheme="majorHAnsi" w:cstheme="majorHAnsi"/>
        </w:rPr>
        <w:t xml:space="preserve"> Exchange Server 2013 Hosted Exchange Basic SAL</w:t>
      </w:r>
      <w:r w:rsidRPr="00E43BFB">
        <w:rPr>
          <w:rFonts w:asciiTheme="majorHAnsi" w:eastAsia="Gulim" w:hAnsiTheme="majorHAnsi" w:cstheme="majorHAnsi"/>
        </w:rPr>
        <w:t>의</w:t>
      </w:r>
      <w:r w:rsidRPr="00E43BFB">
        <w:rPr>
          <w:rFonts w:asciiTheme="majorHAnsi" w:eastAsia="Gulim" w:hAnsiTheme="majorHAnsi" w:cstheme="majorHAnsi"/>
        </w:rPr>
        <w:t xml:space="preserve"> </w:t>
      </w:r>
      <w:r w:rsidRPr="00E43BFB">
        <w:rPr>
          <w:rFonts w:asciiTheme="majorHAnsi" w:eastAsia="Gulim" w:hAnsiTheme="majorHAnsi" w:cstheme="majorHAnsi"/>
        </w:rPr>
        <w:t>기능</w:t>
      </w:r>
    </w:p>
    <w:p w14:paraId="1A2E4D82" w14:textId="77777777" w:rsidR="00706057" w:rsidRPr="00E43BFB" w:rsidRDefault="00706057" w:rsidP="002C6201">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단일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조직에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둘째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도메인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지원</w:t>
      </w:r>
    </w:p>
    <w:p w14:paraId="7D603171" w14:textId="77777777" w:rsidR="009A4C7C" w:rsidRPr="00E43BFB" w:rsidRDefault="009A4C7C" w:rsidP="002C6201">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lastRenderedPageBreak/>
        <w:t>이</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하는</w:t>
      </w:r>
      <w:r w:rsidRPr="00E43BFB">
        <w:rPr>
          <w:rFonts w:asciiTheme="majorHAnsi" w:eastAsia="Gulim" w:hAnsiTheme="majorHAnsi" w:cstheme="majorHAnsi"/>
          <w:lang w:eastAsia="ko-KR"/>
        </w:rPr>
        <w:t xml:space="preserve"> Outlook Web Access </w:t>
      </w:r>
      <w:r w:rsidRPr="00E43BFB">
        <w:rPr>
          <w:rFonts w:asciiTheme="majorHAnsi" w:eastAsia="Gulim" w:hAnsiTheme="majorHAnsi" w:cstheme="majorHAnsi"/>
          <w:lang w:eastAsia="ko-KR"/>
        </w:rPr>
        <w:t>기능</w:t>
      </w:r>
    </w:p>
    <w:p w14:paraId="6E55A53F" w14:textId="77777777" w:rsidR="009A4C7C" w:rsidRPr="00E43BFB" w:rsidRDefault="009A4C7C" w:rsidP="002C6201">
      <w:pPr>
        <w:pStyle w:val="PURBullet-Indented"/>
        <w:rPr>
          <w:rFonts w:asciiTheme="majorHAnsi" w:eastAsia="Gulim" w:hAnsiTheme="majorHAnsi" w:cstheme="majorHAnsi"/>
        </w:rPr>
      </w:pPr>
      <w:r w:rsidRPr="00E43BFB">
        <w:rPr>
          <w:rFonts w:asciiTheme="majorHAnsi" w:eastAsia="Gulim" w:hAnsiTheme="majorHAnsi" w:cstheme="majorHAnsi"/>
        </w:rPr>
        <w:t xml:space="preserve">MAPI(Messaging Application Programming Interface) </w:t>
      </w:r>
      <w:r w:rsidRPr="00E43BFB">
        <w:rPr>
          <w:rFonts w:asciiTheme="majorHAnsi" w:eastAsia="Gulim" w:hAnsiTheme="majorHAnsi" w:cstheme="majorHAnsi"/>
        </w:rPr>
        <w:t>네트워크</w:t>
      </w:r>
      <w:r w:rsidRPr="00E43BFB">
        <w:rPr>
          <w:rFonts w:asciiTheme="majorHAnsi" w:eastAsia="Gulim" w:hAnsiTheme="majorHAnsi" w:cstheme="majorHAnsi"/>
        </w:rPr>
        <w:t xml:space="preserve"> </w:t>
      </w:r>
      <w:r w:rsidRPr="00E43BFB">
        <w:rPr>
          <w:rFonts w:asciiTheme="majorHAnsi" w:eastAsia="Gulim" w:hAnsiTheme="majorHAnsi" w:cstheme="majorHAnsi"/>
        </w:rPr>
        <w:t>프로토콜</w:t>
      </w:r>
    </w:p>
    <w:p w14:paraId="66B162FC" w14:textId="77777777" w:rsidR="009A4C7C" w:rsidRPr="00E43BFB" w:rsidRDefault="009A4C7C" w:rsidP="002C6201">
      <w:pPr>
        <w:pStyle w:val="PURBullet-Indented"/>
        <w:rPr>
          <w:rFonts w:asciiTheme="majorHAnsi" w:eastAsia="Gulim" w:hAnsiTheme="majorHAnsi" w:cstheme="majorHAnsi"/>
        </w:rPr>
      </w:pPr>
      <w:r w:rsidRPr="00E43BFB">
        <w:rPr>
          <w:rFonts w:asciiTheme="majorHAnsi" w:eastAsia="Gulim" w:hAnsiTheme="majorHAnsi" w:cstheme="majorHAnsi"/>
        </w:rPr>
        <w:t>공유</w:t>
      </w:r>
      <w:r w:rsidRPr="00E43BFB">
        <w:rPr>
          <w:rFonts w:asciiTheme="majorHAnsi" w:eastAsia="Gulim" w:hAnsiTheme="majorHAnsi" w:cstheme="majorHAnsi"/>
        </w:rPr>
        <w:t xml:space="preserve"> </w:t>
      </w:r>
      <w:r w:rsidRPr="00E43BFB">
        <w:rPr>
          <w:rFonts w:asciiTheme="majorHAnsi" w:eastAsia="Gulim" w:hAnsiTheme="majorHAnsi" w:cstheme="majorHAnsi"/>
        </w:rPr>
        <w:t>폴더</w:t>
      </w:r>
    </w:p>
    <w:p w14:paraId="3E2F5C8D" w14:textId="77777777" w:rsidR="009A4C7C" w:rsidRPr="00E43BFB" w:rsidRDefault="009A4C7C" w:rsidP="002C6201">
      <w:pPr>
        <w:pStyle w:val="PURBullet-Indented"/>
        <w:rPr>
          <w:rFonts w:asciiTheme="majorHAnsi" w:eastAsia="Gulim" w:hAnsiTheme="majorHAnsi" w:cstheme="majorHAnsi"/>
        </w:rPr>
      </w:pPr>
      <w:r w:rsidRPr="00E43BFB">
        <w:rPr>
          <w:rFonts w:asciiTheme="majorHAnsi" w:eastAsia="Gulim" w:hAnsiTheme="majorHAnsi" w:cstheme="majorHAnsi"/>
        </w:rPr>
        <w:t>공개</w:t>
      </w:r>
      <w:r w:rsidRPr="00E43BFB">
        <w:rPr>
          <w:rFonts w:asciiTheme="majorHAnsi" w:eastAsia="Gulim" w:hAnsiTheme="majorHAnsi" w:cstheme="majorHAnsi"/>
        </w:rPr>
        <w:t xml:space="preserve"> </w:t>
      </w:r>
      <w:r w:rsidRPr="00E43BFB">
        <w:rPr>
          <w:rFonts w:asciiTheme="majorHAnsi" w:eastAsia="Gulim" w:hAnsiTheme="majorHAnsi" w:cstheme="majorHAnsi"/>
        </w:rPr>
        <w:t>폴더</w:t>
      </w:r>
    </w:p>
    <w:p w14:paraId="39FE627E" w14:textId="77777777" w:rsidR="009A4C7C" w:rsidRPr="00E43BFB" w:rsidRDefault="009A4C7C" w:rsidP="002C6201">
      <w:pPr>
        <w:pStyle w:val="PURBullet-Indented"/>
        <w:rPr>
          <w:rFonts w:asciiTheme="majorHAnsi" w:eastAsia="Gulim" w:hAnsiTheme="majorHAnsi" w:cstheme="majorHAnsi"/>
        </w:rPr>
      </w:pPr>
      <w:r w:rsidRPr="00E43BFB">
        <w:rPr>
          <w:rFonts w:asciiTheme="majorHAnsi" w:eastAsia="Gulim" w:hAnsiTheme="majorHAnsi" w:cstheme="majorHAnsi"/>
        </w:rPr>
        <w:t>공유</w:t>
      </w:r>
      <w:r w:rsidRPr="00E43BFB">
        <w:rPr>
          <w:rFonts w:asciiTheme="majorHAnsi" w:eastAsia="Gulim" w:hAnsiTheme="majorHAnsi" w:cstheme="majorHAnsi"/>
        </w:rPr>
        <w:t xml:space="preserve"> </w:t>
      </w:r>
      <w:r w:rsidRPr="00E43BFB">
        <w:rPr>
          <w:rFonts w:asciiTheme="majorHAnsi" w:eastAsia="Gulim" w:hAnsiTheme="majorHAnsi" w:cstheme="majorHAnsi"/>
        </w:rPr>
        <w:t>주소</w:t>
      </w:r>
      <w:r w:rsidRPr="00E43BFB">
        <w:rPr>
          <w:rFonts w:asciiTheme="majorHAnsi" w:eastAsia="Gulim" w:hAnsiTheme="majorHAnsi" w:cstheme="majorHAnsi"/>
        </w:rPr>
        <w:t xml:space="preserve"> </w:t>
      </w:r>
      <w:r w:rsidRPr="00E43BFB">
        <w:rPr>
          <w:rFonts w:asciiTheme="majorHAnsi" w:eastAsia="Gulim" w:hAnsiTheme="majorHAnsi" w:cstheme="majorHAnsi"/>
        </w:rPr>
        <w:t>목록</w:t>
      </w:r>
      <w:r w:rsidRPr="00E43BFB">
        <w:rPr>
          <w:rFonts w:asciiTheme="majorHAnsi" w:eastAsia="Gulim" w:hAnsiTheme="majorHAnsi" w:cstheme="majorHAnsi"/>
        </w:rPr>
        <w:t xml:space="preserve"> </w:t>
      </w:r>
    </w:p>
    <w:p w14:paraId="6F154A5F" w14:textId="77777777" w:rsidR="009A4C7C" w:rsidRPr="00E43BFB" w:rsidRDefault="009A4C7C" w:rsidP="002C6201">
      <w:pPr>
        <w:pStyle w:val="PURBullet-Indented"/>
        <w:rPr>
          <w:rFonts w:asciiTheme="majorHAnsi" w:eastAsia="Gulim" w:hAnsiTheme="majorHAnsi" w:cstheme="majorHAnsi"/>
        </w:rPr>
      </w:pPr>
      <w:r w:rsidRPr="00E43BFB">
        <w:rPr>
          <w:rFonts w:asciiTheme="majorHAnsi" w:eastAsia="Gulim" w:hAnsiTheme="majorHAnsi" w:cstheme="majorHAnsi"/>
        </w:rPr>
        <w:t>공유</w:t>
      </w:r>
      <w:r w:rsidRPr="00E43BFB">
        <w:rPr>
          <w:rFonts w:asciiTheme="majorHAnsi" w:eastAsia="Gulim" w:hAnsiTheme="majorHAnsi" w:cstheme="majorHAnsi"/>
        </w:rPr>
        <w:t xml:space="preserve"> </w:t>
      </w:r>
      <w:r w:rsidRPr="00E43BFB">
        <w:rPr>
          <w:rFonts w:asciiTheme="majorHAnsi" w:eastAsia="Gulim" w:hAnsiTheme="majorHAnsi" w:cstheme="majorHAnsi"/>
        </w:rPr>
        <w:t>연락처</w:t>
      </w:r>
    </w:p>
    <w:p w14:paraId="1ED30D1C" w14:textId="77777777" w:rsidR="009A4C7C" w:rsidRPr="00E43BFB" w:rsidRDefault="009A4C7C" w:rsidP="002C6201">
      <w:pPr>
        <w:pStyle w:val="PURBullet-Indented"/>
        <w:rPr>
          <w:rFonts w:asciiTheme="majorHAnsi" w:eastAsia="Gulim" w:hAnsiTheme="majorHAnsi" w:cstheme="majorHAnsi"/>
        </w:rPr>
      </w:pPr>
      <w:r w:rsidRPr="00E43BFB">
        <w:rPr>
          <w:rFonts w:asciiTheme="majorHAnsi" w:eastAsia="Gulim" w:hAnsiTheme="majorHAnsi" w:cstheme="majorHAnsi"/>
        </w:rPr>
        <w:t>공유</w:t>
      </w:r>
      <w:r w:rsidRPr="00E43BFB">
        <w:rPr>
          <w:rFonts w:asciiTheme="majorHAnsi" w:eastAsia="Gulim" w:hAnsiTheme="majorHAnsi" w:cstheme="majorHAnsi"/>
        </w:rPr>
        <w:t xml:space="preserve"> </w:t>
      </w:r>
      <w:r w:rsidRPr="00E43BFB">
        <w:rPr>
          <w:rFonts w:asciiTheme="majorHAnsi" w:eastAsia="Gulim" w:hAnsiTheme="majorHAnsi" w:cstheme="majorHAnsi"/>
        </w:rPr>
        <w:t>작업</w:t>
      </w:r>
    </w:p>
    <w:p w14:paraId="21AAA28C" w14:textId="77777777" w:rsidR="009A4C7C" w:rsidRPr="00E43BFB" w:rsidRDefault="009A4C7C" w:rsidP="005E2B07">
      <w:pPr>
        <w:pStyle w:val="PURBullet-Indented"/>
        <w:rPr>
          <w:rFonts w:asciiTheme="majorHAnsi" w:eastAsia="Gulim" w:hAnsiTheme="majorHAnsi" w:cstheme="majorHAnsi"/>
        </w:rPr>
      </w:pPr>
      <w:r w:rsidRPr="00E43BFB">
        <w:rPr>
          <w:rFonts w:asciiTheme="majorHAnsi" w:eastAsia="Gulim" w:hAnsiTheme="majorHAnsi" w:cstheme="majorHAnsi"/>
        </w:rPr>
        <w:t>공유</w:t>
      </w:r>
      <w:r w:rsidRPr="00E43BFB">
        <w:rPr>
          <w:rFonts w:asciiTheme="majorHAnsi" w:eastAsia="Gulim" w:hAnsiTheme="majorHAnsi" w:cstheme="majorHAnsi"/>
        </w:rPr>
        <w:t xml:space="preserve"> </w:t>
      </w:r>
      <w:r w:rsidRPr="00E43BFB">
        <w:rPr>
          <w:rFonts w:asciiTheme="majorHAnsi" w:eastAsia="Gulim" w:hAnsiTheme="majorHAnsi" w:cstheme="majorHAnsi"/>
        </w:rPr>
        <w:t>달력</w:t>
      </w:r>
    </w:p>
    <w:p w14:paraId="2A2A9141" w14:textId="77777777" w:rsidR="009A4C7C" w:rsidRPr="00E43BFB" w:rsidRDefault="009A4C7C" w:rsidP="005E2B07">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바쁜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등의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p>
    <w:p w14:paraId="3E132D86" w14:textId="1436EED4" w:rsidR="009A4C7C" w:rsidRPr="00E43BFB" w:rsidRDefault="009A4C7C" w:rsidP="005E2B07">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모바일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알림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휴대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알림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수신</w:t>
      </w:r>
    </w:p>
    <w:p w14:paraId="00C64F64" w14:textId="77777777" w:rsidR="009A4C7C" w:rsidRPr="00E43BFB" w:rsidRDefault="009A4C7C" w:rsidP="005E2B07">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모바일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찾아보기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휴대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수신함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달력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주소록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주소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작업</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p>
    <w:p w14:paraId="52E05D69" w14:textId="77777777" w:rsidR="009A4C7C" w:rsidRPr="00E43BFB" w:rsidRDefault="009A4C7C" w:rsidP="005E2B07">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모바일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동기화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무선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네트워크를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모바일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수신함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달력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주소록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작업과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동기화</w:t>
      </w:r>
    </w:p>
    <w:p w14:paraId="27AA9224" w14:textId="0F1ED794" w:rsidR="00DD75C4" w:rsidRPr="00E43BFB" w:rsidRDefault="00DD75C4" w:rsidP="005E2B07">
      <w:pPr>
        <w:pStyle w:val="PURBullet-Indented"/>
        <w:rPr>
          <w:rFonts w:asciiTheme="majorHAnsi" w:eastAsia="Gulim" w:hAnsiTheme="majorHAnsi" w:cstheme="majorHAnsi"/>
        </w:rPr>
      </w:pPr>
      <w:r w:rsidRPr="00E43BFB">
        <w:rPr>
          <w:rFonts w:asciiTheme="majorHAnsi" w:eastAsia="Gulim" w:hAnsiTheme="majorHAnsi" w:cstheme="majorHAnsi"/>
        </w:rPr>
        <w:t>통합</w:t>
      </w:r>
      <w:r w:rsidRPr="00E43BFB">
        <w:rPr>
          <w:rFonts w:asciiTheme="majorHAnsi" w:eastAsia="Gulim" w:hAnsiTheme="majorHAnsi" w:cstheme="majorHAnsi"/>
        </w:rPr>
        <w:t xml:space="preserve"> </w:t>
      </w:r>
      <w:r w:rsidRPr="00E43BFB">
        <w:rPr>
          <w:rFonts w:asciiTheme="majorHAnsi" w:eastAsia="Gulim" w:hAnsiTheme="majorHAnsi" w:cstheme="majorHAnsi"/>
        </w:rPr>
        <w:t>메시징</w:t>
      </w:r>
    </w:p>
    <w:p w14:paraId="046C53D3" w14:textId="38738607" w:rsidR="009A4C7C" w:rsidRPr="00E43BFB" w:rsidRDefault="009A4C7C" w:rsidP="00803F84">
      <w:pPr>
        <w:pStyle w:val="PURBlueStrong"/>
        <w:rPr>
          <w:rFonts w:asciiTheme="majorHAnsi" w:eastAsia="Gulim" w:hAnsiTheme="majorHAnsi" w:cstheme="majorHAnsi"/>
        </w:rPr>
      </w:pPr>
      <w:r w:rsidRPr="00E43BFB">
        <w:rPr>
          <w:rFonts w:asciiTheme="majorHAnsi" w:eastAsia="Gulim" w:hAnsiTheme="majorHAnsi" w:cstheme="majorHAnsi"/>
        </w:rPr>
        <w:t xml:space="preserve">Exchange Server 2013 Hosted Exchange Enterprise SAL </w:t>
      </w:r>
      <w:r w:rsidRPr="00E43BFB">
        <w:rPr>
          <w:rFonts w:asciiTheme="majorHAnsi" w:eastAsia="Gulim" w:hAnsiTheme="majorHAnsi" w:cstheme="majorHAnsi"/>
        </w:rPr>
        <w:t>및</w:t>
      </w:r>
      <w:r w:rsidRPr="00E43BFB">
        <w:rPr>
          <w:rFonts w:asciiTheme="majorHAnsi" w:eastAsia="Gulim" w:hAnsiTheme="majorHAnsi" w:cstheme="majorHAnsi"/>
        </w:rPr>
        <w:t xml:space="preserve"> Exchange Server 2013 Hosted Exchange Enterprise Plus SAL</w:t>
      </w:r>
      <w:r w:rsidRPr="00E43BFB">
        <w:rPr>
          <w:rFonts w:asciiTheme="majorHAnsi" w:eastAsia="Gulim" w:hAnsiTheme="majorHAnsi" w:cstheme="majorHAnsi"/>
        </w:rPr>
        <w:t>의</w:t>
      </w:r>
      <w:r w:rsidRPr="00E43BFB">
        <w:rPr>
          <w:rFonts w:asciiTheme="majorHAnsi" w:eastAsia="Gulim" w:hAnsiTheme="majorHAnsi" w:cstheme="majorHAnsi"/>
        </w:rPr>
        <w:t xml:space="preserve"> </w:t>
      </w:r>
      <w:r w:rsidRPr="00E43BFB">
        <w:rPr>
          <w:rFonts w:asciiTheme="majorHAnsi" w:eastAsia="Gulim" w:hAnsiTheme="majorHAnsi" w:cstheme="majorHAnsi"/>
        </w:rPr>
        <w:t>사용</w:t>
      </w:r>
      <w:r w:rsidR="00803F84">
        <w:rPr>
          <w:rFonts w:asciiTheme="majorHAnsi" w:eastAsia="Gulim" w:hAnsiTheme="majorHAnsi" w:cstheme="majorHAnsi"/>
        </w:rPr>
        <w:t> </w:t>
      </w:r>
      <w:r w:rsidRPr="00E43BFB">
        <w:rPr>
          <w:rFonts w:asciiTheme="majorHAnsi" w:eastAsia="Gulim" w:hAnsiTheme="majorHAnsi" w:cstheme="majorHAnsi"/>
        </w:rPr>
        <w:t>제한</w:t>
      </w:r>
    </w:p>
    <w:p w14:paraId="4AD879F4" w14:textId="095F02AB" w:rsidR="009A4C7C" w:rsidRPr="00E43BFB" w:rsidRDefault="009A4C7C" w:rsidP="009A4C7C">
      <w:pPr>
        <w:pStyle w:val="PURBody-Indented"/>
        <w:rPr>
          <w:rFonts w:asciiTheme="majorHAnsi" w:eastAsia="Gulim" w:hAnsiTheme="majorHAnsi" w:cstheme="majorHAnsi"/>
        </w:rPr>
      </w:pPr>
      <w:r w:rsidRPr="00E43BFB">
        <w:rPr>
          <w:rFonts w:asciiTheme="majorHAnsi" w:eastAsia="Gulim" w:hAnsiTheme="majorHAnsi" w:cstheme="majorHAnsi"/>
        </w:rPr>
        <w:t>귀하가</w:t>
      </w:r>
      <w:r w:rsidRPr="00E43BFB">
        <w:rPr>
          <w:rFonts w:asciiTheme="majorHAnsi" w:eastAsia="Gulim" w:hAnsiTheme="majorHAnsi" w:cstheme="majorHAnsi"/>
        </w:rPr>
        <w:t xml:space="preserve"> Exchange Server 2013 Hosted Exchange Enterprise SAL </w:t>
      </w:r>
      <w:r w:rsidRPr="00E43BFB">
        <w:rPr>
          <w:rFonts w:asciiTheme="majorHAnsi" w:eastAsia="Gulim" w:hAnsiTheme="majorHAnsi" w:cstheme="majorHAnsi"/>
        </w:rPr>
        <w:t>및</w:t>
      </w:r>
      <w:r w:rsidRPr="00E43BFB">
        <w:rPr>
          <w:rFonts w:asciiTheme="majorHAnsi" w:eastAsia="Gulim" w:hAnsiTheme="majorHAnsi" w:cstheme="majorHAnsi"/>
        </w:rPr>
        <w:t xml:space="preserve"> Exchange Server 2013 Hosted Exchange Enterprise Plus SAL</w:t>
      </w:r>
      <w:r w:rsidRPr="00E43BFB">
        <w:rPr>
          <w:rFonts w:asciiTheme="majorHAnsi" w:eastAsia="Gulim" w:hAnsiTheme="majorHAnsi" w:cstheme="majorHAnsi"/>
        </w:rPr>
        <w:t>을</w:t>
      </w:r>
      <w:r w:rsidRPr="00E43BFB">
        <w:rPr>
          <w:rFonts w:asciiTheme="majorHAnsi" w:eastAsia="Gulim" w:hAnsiTheme="majorHAnsi" w:cstheme="majorHAnsi"/>
        </w:rPr>
        <w:t xml:space="preserve"> </w:t>
      </w:r>
      <w:r w:rsidRPr="00E43BFB">
        <w:rPr>
          <w:rFonts w:asciiTheme="majorHAnsi" w:eastAsia="Gulim" w:hAnsiTheme="majorHAnsi" w:cstheme="majorHAnsi"/>
        </w:rPr>
        <w:t>취득한</w:t>
      </w:r>
      <w:r w:rsidRPr="00E43BFB">
        <w:rPr>
          <w:rFonts w:asciiTheme="majorHAnsi" w:eastAsia="Gulim" w:hAnsiTheme="majorHAnsi" w:cstheme="majorHAnsi"/>
        </w:rPr>
        <w:t xml:space="preserve"> </w:t>
      </w:r>
      <w:r w:rsidRPr="00E43BFB">
        <w:rPr>
          <w:rFonts w:asciiTheme="majorHAnsi" w:eastAsia="Gulim" w:hAnsiTheme="majorHAnsi" w:cstheme="majorHAnsi"/>
        </w:rPr>
        <w:t>각</w:t>
      </w:r>
      <w:r w:rsidRPr="00E43BFB">
        <w:rPr>
          <w:rFonts w:asciiTheme="majorHAnsi" w:eastAsia="Gulim" w:hAnsiTheme="majorHAnsi" w:cstheme="majorHAnsi"/>
        </w:rPr>
        <w:t xml:space="preserve"> </w:t>
      </w:r>
      <w:r w:rsidRPr="00E43BFB">
        <w:rPr>
          <w:rFonts w:asciiTheme="majorHAnsi" w:eastAsia="Gulim" w:hAnsiTheme="majorHAnsi" w:cstheme="majorHAnsi"/>
        </w:rPr>
        <w:t>사용자는</w:t>
      </w:r>
      <w:r w:rsidRPr="00E43BFB">
        <w:rPr>
          <w:rFonts w:asciiTheme="majorHAnsi" w:eastAsia="Gulim" w:hAnsiTheme="majorHAnsi" w:cstheme="majorHAnsi"/>
        </w:rPr>
        <w:t xml:space="preserve"> </w:t>
      </w:r>
      <w:r w:rsidRPr="00E43BFB">
        <w:rPr>
          <w:rFonts w:asciiTheme="majorHAnsi" w:eastAsia="Gulim" w:hAnsiTheme="majorHAnsi" w:cstheme="majorHAnsi"/>
        </w:rPr>
        <w:t>다음과</w:t>
      </w:r>
      <w:r w:rsidRPr="00E43BFB">
        <w:rPr>
          <w:rFonts w:asciiTheme="majorHAnsi" w:eastAsia="Gulim" w:hAnsiTheme="majorHAnsi" w:cstheme="majorHAnsi"/>
        </w:rPr>
        <w:t xml:space="preserve"> </w:t>
      </w:r>
      <w:r w:rsidRPr="00E43BFB">
        <w:rPr>
          <w:rFonts w:asciiTheme="majorHAnsi" w:eastAsia="Gulim" w:hAnsiTheme="majorHAnsi" w:cstheme="majorHAnsi"/>
        </w:rPr>
        <w:t>같은</w:t>
      </w:r>
      <w:r w:rsidRPr="00E43BFB">
        <w:rPr>
          <w:rFonts w:asciiTheme="majorHAnsi" w:eastAsia="Gulim" w:hAnsiTheme="majorHAnsi" w:cstheme="majorHAnsi"/>
        </w:rPr>
        <w:t xml:space="preserve"> </w:t>
      </w:r>
      <w:r w:rsidRPr="00E43BFB">
        <w:rPr>
          <w:rFonts w:asciiTheme="majorHAnsi" w:eastAsia="Gulim" w:hAnsiTheme="majorHAnsi" w:cstheme="majorHAnsi"/>
        </w:rPr>
        <w:t>서버</w:t>
      </w:r>
      <w:r w:rsidRPr="00E43BFB">
        <w:rPr>
          <w:rFonts w:asciiTheme="majorHAnsi" w:eastAsia="Gulim" w:hAnsiTheme="majorHAnsi" w:cstheme="majorHAnsi"/>
        </w:rPr>
        <w:t xml:space="preserve"> </w:t>
      </w:r>
      <w:r w:rsidRPr="00E43BFB">
        <w:rPr>
          <w:rFonts w:asciiTheme="majorHAnsi" w:eastAsia="Gulim" w:hAnsiTheme="majorHAnsi" w:cstheme="majorHAnsi"/>
        </w:rPr>
        <w:t>소프트웨어</w:t>
      </w:r>
      <w:r w:rsidRPr="00E43BFB">
        <w:rPr>
          <w:rFonts w:asciiTheme="majorHAnsi" w:eastAsia="Gulim" w:hAnsiTheme="majorHAnsi" w:cstheme="majorHAnsi"/>
        </w:rPr>
        <w:t xml:space="preserve"> </w:t>
      </w:r>
      <w:r w:rsidRPr="00E43BFB">
        <w:rPr>
          <w:rFonts w:asciiTheme="majorHAnsi" w:eastAsia="Gulim" w:hAnsiTheme="majorHAnsi" w:cstheme="majorHAnsi"/>
        </w:rPr>
        <w:t>기능을</w:t>
      </w:r>
      <w:r w:rsidRPr="00E43BFB">
        <w:rPr>
          <w:rFonts w:asciiTheme="majorHAnsi" w:eastAsia="Gulim" w:hAnsiTheme="majorHAnsi" w:cstheme="majorHAnsi"/>
        </w:rPr>
        <w:t xml:space="preserve"> </w:t>
      </w:r>
      <w:r w:rsidRPr="00E43BFB">
        <w:rPr>
          <w:rFonts w:asciiTheme="majorHAnsi" w:eastAsia="Gulim" w:hAnsiTheme="majorHAnsi" w:cstheme="majorHAnsi"/>
        </w:rPr>
        <w:t>사용할</w:t>
      </w:r>
      <w:r w:rsidRPr="00E43BFB">
        <w:rPr>
          <w:rFonts w:asciiTheme="majorHAnsi" w:eastAsia="Gulim" w:hAnsiTheme="majorHAnsi" w:cstheme="majorHAnsi"/>
        </w:rPr>
        <w:t xml:space="preserve"> </w:t>
      </w:r>
      <w:r w:rsidRPr="00E43BFB">
        <w:rPr>
          <w:rFonts w:asciiTheme="majorHAnsi" w:eastAsia="Gulim" w:hAnsiTheme="majorHAnsi" w:cstheme="majorHAnsi"/>
        </w:rPr>
        <w:t>수</w:t>
      </w:r>
      <w:r w:rsidRPr="00E43BFB">
        <w:rPr>
          <w:rFonts w:asciiTheme="majorHAnsi" w:eastAsia="Gulim" w:hAnsiTheme="majorHAnsi" w:cstheme="majorHAnsi"/>
        </w:rPr>
        <w:t xml:space="preserve"> </w:t>
      </w:r>
      <w:r w:rsidRPr="00E43BFB">
        <w:rPr>
          <w:rFonts w:asciiTheme="majorHAnsi" w:eastAsia="Gulim" w:hAnsiTheme="majorHAnsi" w:cstheme="majorHAnsi"/>
        </w:rPr>
        <w:t>있습니다</w:t>
      </w:r>
      <w:r w:rsidRPr="00E43BFB">
        <w:rPr>
          <w:rFonts w:asciiTheme="majorHAnsi" w:eastAsia="Gulim" w:hAnsiTheme="majorHAnsi" w:cstheme="majorHAnsi"/>
        </w:rPr>
        <w:t>.</w:t>
      </w:r>
    </w:p>
    <w:p w14:paraId="6DCB573C" w14:textId="1CF60AAD" w:rsidR="009A4C7C" w:rsidRPr="00E43BFB" w:rsidRDefault="009A4C7C" w:rsidP="005E2B07">
      <w:pPr>
        <w:pStyle w:val="PURBullet-Indented"/>
        <w:rPr>
          <w:rFonts w:asciiTheme="majorHAnsi" w:eastAsia="Gulim" w:hAnsiTheme="majorHAnsi" w:cstheme="majorHAnsi"/>
        </w:rPr>
      </w:pPr>
      <w:r w:rsidRPr="00E43BFB">
        <w:rPr>
          <w:rFonts w:asciiTheme="majorHAnsi" w:eastAsia="Gulim" w:hAnsiTheme="majorHAnsi" w:cstheme="majorHAnsi"/>
        </w:rPr>
        <w:t>위에서</w:t>
      </w:r>
      <w:r w:rsidRPr="00E43BFB">
        <w:rPr>
          <w:rFonts w:asciiTheme="majorHAnsi" w:eastAsia="Gulim" w:hAnsiTheme="majorHAnsi" w:cstheme="majorHAnsi"/>
        </w:rPr>
        <w:t xml:space="preserve"> </w:t>
      </w:r>
      <w:r w:rsidRPr="00E43BFB">
        <w:rPr>
          <w:rFonts w:asciiTheme="majorHAnsi" w:eastAsia="Gulim" w:hAnsiTheme="majorHAnsi" w:cstheme="majorHAnsi"/>
        </w:rPr>
        <w:t>기술한</w:t>
      </w:r>
      <w:r w:rsidRPr="00E43BFB">
        <w:rPr>
          <w:rFonts w:asciiTheme="majorHAnsi" w:eastAsia="Gulim" w:hAnsiTheme="majorHAnsi" w:cstheme="majorHAnsi"/>
        </w:rPr>
        <w:t xml:space="preserve"> Exchange Server 2013 Hosted Exchange Standard SAL</w:t>
      </w:r>
      <w:r w:rsidRPr="00E43BFB">
        <w:rPr>
          <w:rFonts w:asciiTheme="majorHAnsi" w:eastAsia="Gulim" w:hAnsiTheme="majorHAnsi" w:cstheme="majorHAnsi"/>
        </w:rPr>
        <w:t>의</w:t>
      </w:r>
      <w:r w:rsidRPr="00E43BFB">
        <w:rPr>
          <w:rFonts w:asciiTheme="majorHAnsi" w:eastAsia="Gulim" w:hAnsiTheme="majorHAnsi" w:cstheme="majorHAnsi"/>
        </w:rPr>
        <w:t xml:space="preserve"> </w:t>
      </w:r>
      <w:r w:rsidRPr="00E43BFB">
        <w:rPr>
          <w:rFonts w:asciiTheme="majorHAnsi" w:eastAsia="Gulim" w:hAnsiTheme="majorHAnsi" w:cstheme="majorHAnsi"/>
        </w:rPr>
        <w:t>기능</w:t>
      </w:r>
    </w:p>
    <w:p w14:paraId="7183D379" w14:textId="77777777" w:rsidR="009A4C7C" w:rsidRPr="00E43BFB" w:rsidRDefault="009A4C7C" w:rsidP="005E2B07">
      <w:pPr>
        <w:pStyle w:val="PURBullet-Indented"/>
        <w:rPr>
          <w:rFonts w:asciiTheme="majorHAnsi" w:eastAsia="Gulim" w:hAnsiTheme="majorHAnsi" w:cstheme="majorHAnsi"/>
        </w:rPr>
      </w:pPr>
      <w:r w:rsidRPr="00E43BFB">
        <w:rPr>
          <w:rFonts w:asciiTheme="majorHAnsi" w:eastAsia="Gulim" w:hAnsiTheme="majorHAnsi" w:cstheme="majorHAnsi"/>
        </w:rPr>
        <w:t>Compliance Management</w:t>
      </w:r>
    </w:p>
    <w:p w14:paraId="43A20653" w14:textId="2B33ECB7" w:rsidR="00F44E81" w:rsidRPr="00E43BFB" w:rsidRDefault="00F44E81" w:rsidP="005E2B07">
      <w:pPr>
        <w:pStyle w:val="PURBullet-Indented"/>
        <w:rPr>
          <w:rFonts w:asciiTheme="majorHAnsi" w:eastAsia="Gulim" w:hAnsiTheme="majorHAnsi" w:cstheme="majorHAnsi"/>
        </w:rPr>
      </w:pPr>
      <w:r w:rsidRPr="00E43BFB">
        <w:rPr>
          <w:rFonts w:asciiTheme="majorHAnsi" w:eastAsia="Gulim" w:hAnsiTheme="majorHAnsi" w:cstheme="majorHAnsi"/>
        </w:rPr>
        <w:t>데이터</w:t>
      </w:r>
      <w:r w:rsidRPr="00E43BFB">
        <w:rPr>
          <w:rFonts w:asciiTheme="majorHAnsi" w:eastAsia="Gulim" w:hAnsiTheme="majorHAnsi" w:cstheme="majorHAnsi"/>
        </w:rPr>
        <w:t xml:space="preserve"> </w:t>
      </w:r>
      <w:r w:rsidRPr="00E43BFB">
        <w:rPr>
          <w:rFonts w:asciiTheme="majorHAnsi" w:eastAsia="Gulim" w:hAnsiTheme="majorHAnsi" w:cstheme="majorHAnsi"/>
        </w:rPr>
        <w:t>손실</w:t>
      </w:r>
      <w:r w:rsidRPr="00E43BFB">
        <w:rPr>
          <w:rFonts w:asciiTheme="majorHAnsi" w:eastAsia="Gulim" w:hAnsiTheme="majorHAnsi" w:cstheme="majorHAnsi"/>
        </w:rPr>
        <w:t xml:space="preserve"> </w:t>
      </w:r>
      <w:r w:rsidRPr="00E43BFB">
        <w:rPr>
          <w:rFonts w:asciiTheme="majorHAnsi" w:eastAsia="Gulim" w:hAnsiTheme="majorHAnsi" w:cstheme="majorHAnsi"/>
        </w:rPr>
        <w:t>방지</w:t>
      </w:r>
      <w:r w:rsidRPr="00E43BFB">
        <w:rPr>
          <w:rFonts w:asciiTheme="majorHAnsi" w:eastAsia="Gulim" w:hAnsiTheme="majorHAnsi" w:cstheme="majorHAnsi"/>
        </w:rPr>
        <w:t xml:space="preserve"> </w:t>
      </w:r>
      <w:r w:rsidRPr="00E43BFB">
        <w:rPr>
          <w:rFonts w:asciiTheme="majorHAnsi" w:eastAsia="Gulim" w:hAnsiTheme="majorHAnsi" w:cstheme="majorHAnsi"/>
        </w:rPr>
        <w:t>및</w:t>
      </w:r>
    </w:p>
    <w:p w14:paraId="751A7C4A" w14:textId="412C7E3C" w:rsidR="00F44E81" w:rsidRPr="00E43BFB" w:rsidRDefault="00F44E81" w:rsidP="005E2B07">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In-Place Holds(</w:t>
      </w:r>
      <w:r w:rsidRPr="00E43BFB">
        <w:rPr>
          <w:rFonts w:asciiTheme="majorHAnsi" w:eastAsia="Gulim" w:hAnsiTheme="majorHAnsi" w:cstheme="majorHAnsi"/>
          <w:lang w:eastAsia="ko-KR"/>
        </w:rPr>
        <w:t>무제한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쿼리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기반</w:t>
      </w:r>
      <w:r w:rsidRPr="00E43BFB">
        <w:rPr>
          <w:rFonts w:asciiTheme="majorHAnsi" w:eastAsia="Gulim" w:hAnsiTheme="majorHAnsi" w:cstheme="majorHAnsi"/>
          <w:lang w:eastAsia="ko-KR"/>
        </w:rPr>
        <w:t>)</w:t>
      </w:r>
    </w:p>
    <w:p w14:paraId="5DCEC711" w14:textId="6378999A" w:rsidR="0028224D" w:rsidRPr="00E43BFB" w:rsidRDefault="0028224D" w:rsidP="005E2B07">
      <w:pPr>
        <w:pStyle w:val="PURBullet-Indented"/>
        <w:rPr>
          <w:rFonts w:asciiTheme="majorHAnsi" w:eastAsia="Gulim" w:hAnsiTheme="majorHAnsi" w:cstheme="majorHAnsi"/>
        </w:rPr>
      </w:pPr>
      <w:r w:rsidRPr="00E43BFB">
        <w:rPr>
          <w:rFonts w:asciiTheme="majorHAnsi" w:eastAsia="Gulim" w:hAnsiTheme="majorHAnsi" w:cstheme="majorHAnsi"/>
        </w:rPr>
        <w:t>In-Place Archive</w:t>
      </w:r>
    </w:p>
    <w:p w14:paraId="54780A1A" w14:textId="2F1785BD" w:rsidR="009A4C7C" w:rsidRPr="00E43BFB" w:rsidRDefault="009A4C7C" w:rsidP="009A4C7C">
      <w:pPr>
        <w:pStyle w:val="PURBlueStrong"/>
        <w:rPr>
          <w:rFonts w:asciiTheme="majorHAnsi" w:eastAsia="Gulim" w:hAnsiTheme="majorHAnsi" w:cstheme="majorHAnsi"/>
        </w:rPr>
      </w:pPr>
      <w:r w:rsidRPr="00E43BFB">
        <w:rPr>
          <w:rFonts w:asciiTheme="majorHAnsi" w:eastAsia="Gulim" w:hAnsiTheme="majorHAnsi" w:cstheme="majorHAnsi"/>
        </w:rPr>
        <w:t xml:space="preserve">Outlook Mac 2011 </w:t>
      </w:r>
      <w:r w:rsidRPr="00E43BFB">
        <w:rPr>
          <w:rFonts w:asciiTheme="majorHAnsi" w:eastAsia="Gulim" w:hAnsiTheme="majorHAnsi" w:cstheme="majorHAnsi"/>
        </w:rPr>
        <w:t>및</w:t>
      </w:r>
      <w:r w:rsidRPr="00E43BFB">
        <w:rPr>
          <w:rFonts w:asciiTheme="majorHAnsi" w:eastAsia="Gulim" w:hAnsiTheme="majorHAnsi" w:cstheme="majorHAnsi"/>
        </w:rPr>
        <w:t xml:space="preserve"> Outlook 2013</w:t>
      </w:r>
    </w:p>
    <w:p w14:paraId="1C285D8A" w14:textId="5113FCEC" w:rsidR="00C30E7B" w:rsidRPr="00E43BFB" w:rsidRDefault="00C30E7B" w:rsidP="007F23FD">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외에도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Exchange Server 2013 Hosted Exchange Enterprise Plus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Standard Plus SAL</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 (a)</w:t>
      </w:r>
      <w:r w:rsidR="007F23FD">
        <w:rPr>
          <w:rFonts w:asciiTheme="majorHAnsi" w:eastAsia="Gulim" w:hAnsiTheme="majorHAnsi" w:cstheme="majorHAnsi"/>
          <w:lang w:eastAsia="ko-KR"/>
        </w:rPr>
        <w:t>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(b)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Outlook Mac 2011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Outlook 2013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만들어서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539945A8" w14:textId="681EC8EF" w:rsidR="009A4C7C" w:rsidRPr="00E43BFB" w:rsidRDefault="008156D4" w:rsidP="00404328">
      <w:pPr>
        <w:pStyle w:val="PURBreadcrumb"/>
        <w:keepNext w:val="0"/>
        <w:spacing w:before="0" w:after="120" w:line="240" w:lineRule="exact"/>
        <w:ind w:left="547"/>
        <w:contextualSpacing/>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0EB2970A" w14:textId="6396B7FD" w:rsidR="009A4C7C" w:rsidRPr="00E43BFB" w:rsidRDefault="009A4C7C" w:rsidP="009A4C7C">
      <w:pPr>
        <w:pStyle w:val="PURProductName"/>
        <w:rPr>
          <w:rFonts w:asciiTheme="majorHAnsi" w:eastAsia="Gulim" w:hAnsiTheme="majorHAnsi" w:cstheme="majorHAnsi"/>
          <w:lang w:eastAsia="ko-KR"/>
        </w:rPr>
      </w:pPr>
      <w:bookmarkStart w:id="417" w:name="_Toc299519119"/>
      <w:bookmarkStart w:id="418" w:name="_Toc299531551"/>
      <w:bookmarkStart w:id="419" w:name="_Toc299531875"/>
      <w:bookmarkStart w:id="420" w:name="_Toc299957158"/>
      <w:bookmarkStart w:id="421" w:name="_Toc346536860"/>
      <w:bookmarkStart w:id="422" w:name="_Toc346895311"/>
      <w:bookmarkStart w:id="423" w:name="_Toc339280324"/>
      <w:bookmarkStart w:id="424" w:name="_Toc339280467"/>
      <w:bookmarkStart w:id="425" w:name="_Toc363552796"/>
      <w:bookmarkStart w:id="426" w:name="_Toc363552859"/>
      <w:bookmarkStart w:id="427" w:name="_Toc378682158"/>
      <w:bookmarkStart w:id="428" w:name="_Toc378682260"/>
      <w:bookmarkStart w:id="429" w:name="_Toc371268272"/>
      <w:bookmarkStart w:id="430" w:name="_Toc371268338"/>
      <w:bookmarkStart w:id="431" w:name="_Toc379278476"/>
      <w:bookmarkStart w:id="432" w:name="_Toc379278538"/>
      <w:bookmarkStart w:id="433" w:name="_Toc388530637"/>
      <w:bookmarkStart w:id="434" w:name="_Toc388544241"/>
      <w:r w:rsidRPr="00E43BFB">
        <w:rPr>
          <w:rFonts w:asciiTheme="majorHAnsi" w:eastAsia="Gulim" w:hAnsiTheme="majorHAnsi" w:cstheme="majorHAnsi"/>
          <w:lang w:eastAsia="ko-KR"/>
        </w:rPr>
        <w:t>Forefront Identity Manager 2010</w:t>
      </w:r>
      <w:bookmarkEnd w:id="417"/>
      <w:bookmarkEnd w:id="418"/>
      <w:bookmarkEnd w:id="419"/>
      <w:bookmarkEnd w:id="420"/>
      <w:r w:rsidRPr="00E43BFB">
        <w:rPr>
          <w:rFonts w:asciiTheme="majorHAnsi" w:eastAsia="Gulim" w:hAnsiTheme="majorHAnsi" w:cstheme="majorHAnsi"/>
          <w:lang w:eastAsia="ko-KR"/>
        </w:rPr>
        <w:t xml:space="preserve"> R2</w:t>
      </w:r>
      <w:bookmarkEnd w:id="421"/>
      <w:bookmarkEnd w:id="422"/>
      <w:bookmarkEnd w:id="423"/>
      <w:bookmarkEnd w:id="424"/>
      <w:bookmarkEnd w:id="425"/>
      <w:bookmarkEnd w:id="426"/>
      <w:bookmarkEnd w:id="427"/>
      <w:bookmarkEnd w:id="428"/>
      <w:bookmarkEnd w:id="429"/>
      <w:bookmarkEnd w:id="430"/>
      <w:bookmarkEnd w:id="431"/>
      <w:bookmarkEnd w:id="432"/>
      <w:bookmarkEnd w:id="433"/>
      <w:bookmarkEnd w:id="434"/>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"Forefront Identity Manager 2010 R2"</w:instrText>
      </w:r>
      <w:r w:rsidRPr="00E43BFB">
        <w:rPr>
          <w:rFonts w:asciiTheme="majorHAnsi" w:eastAsia="Gulim" w:hAnsiTheme="majorHAnsi" w:cstheme="majorHAnsi"/>
        </w:rPr>
        <w:fldChar w:fldCharType="end"/>
      </w:r>
    </w:p>
    <w:p w14:paraId="74590C9B" w14:textId="77777777" w:rsidR="009A4C7C" w:rsidRPr="00E43BFB" w:rsidRDefault="009A4C7C" w:rsidP="009A4C7C">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43663F" w:rsidRPr="00E43BFB" w14:paraId="5E13DDD5" w14:textId="77777777" w:rsidTr="00E53A62">
        <w:tc>
          <w:tcPr>
            <w:tcW w:w="2477" w:type="pct"/>
          </w:tcPr>
          <w:p w14:paraId="17459C6F" w14:textId="77777777" w:rsidR="0043663F" w:rsidRPr="001F5789" w:rsidRDefault="0043663F" w:rsidP="0043663F">
            <w:pPr>
              <w:pStyle w:val="PURLMSH"/>
              <w:rPr>
                <w:rFonts w:eastAsia="Gulim" w:cstheme="majorHAnsi"/>
                <w:lang w:eastAsia="ko-KR"/>
              </w:rPr>
            </w:pPr>
            <w:r w:rsidRPr="001F5789">
              <w:rPr>
                <w:rFonts w:eastAsia="Gulim" w:cstheme="majorHAnsi"/>
                <w:lang w:eastAsia="ko-KR"/>
              </w:rPr>
              <w:t xml:space="preserve">SAL </w:t>
            </w:r>
            <w:r w:rsidRPr="001F5789">
              <w:rPr>
                <w:rFonts w:eastAsia="Gulim" w:cstheme="majorHAnsi"/>
                <w:lang w:eastAsia="ko-KR"/>
              </w:rPr>
              <w:t>일반</w:t>
            </w:r>
            <w:r w:rsidRPr="001F5789">
              <w:rPr>
                <w:rFonts w:eastAsia="Gulim" w:cstheme="majorHAnsi"/>
                <w:lang w:eastAsia="ko-KR"/>
              </w:rPr>
              <w:t xml:space="preserve"> </w:t>
            </w:r>
            <w:r w:rsidRPr="001F5789">
              <w:rPr>
                <w:rFonts w:eastAsia="Gulim" w:cstheme="majorHAnsi"/>
                <w:lang w:eastAsia="ko-KR"/>
              </w:rPr>
              <w:t>조건의</w:t>
            </w:r>
            <w:r w:rsidRPr="001F5789">
              <w:rPr>
                <w:rFonts w:eastAsia="Gulim" w:cstheme="majorHAnsi"/>
                <w:lang w:eastAsia="ko-KR"/>
              </w:rPr>
              <w:t xml:space="preserve"> </w:t>
            </w: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섹션</w:t>
            </w:r>
            <w:r w:rsidRPr="001F5789">
              <w:rPr>
                <w:rFonts w:eastAsia="Gulim" w:cstheme="majorHAnsi"/>
                <w:lang w:eastAsia="ko-KR"/>
              </w:rPr>
              <w:t xml:space="preserve">: </w:t>
            </w:r>
            <w:hyperlink w:anchor="SALTerms_Server" w:history="1">
              <w:r w:rsidRPr="001F5789">
                <w:rPr>
                  <w:rStyle w:val="Hyperlink"/>
                  <w:rFonts w:eastAsia="Gulim" w:cstheme="majorHAnsi"/>
                  <w:lang w:eastAsia="ko-KR"/>
                </w:rPr>
                <w:t>서버</w:t>
              </w:r>
              <w:r w:rsidRPr="001F5789">
                <w:rPr>
                  <w:rStyle w:val="Hyperlink"/>
                  <w:rFonts w:eastAsia="Gulim" w:cstheme="majorHAnsi"/>
                  <w:lang w:eastAsia="ko-KR"/>
                </w:rPr>
                <w:t xml:space="preserve"> </w:t>
              </w:r>
              <w:r w:rsidRPr="001F5789">
                <w:rPr>
                  <w:rStyle w:val="Hyperlink"/>
                  <w:rFonts w:eastAsia="Gulim" w:cstheme="majorHAnsi"/>
                  <w:lang w:eastAsia="ko-KR"/>
                </w:rPr>
                <w:t>소프트웨어</w:t>
              </w:r>
            </w:hyperlink>
          </w:p>
        </w:tc>
        <w:tc>
          <w:tcPr>
            <w:tcW w:w="2523" w:type="pct"/>
          </w:tcPr>
          <w:p w14:paraId="648F0731" w14:textId="77777777" w:rsidR="0043663F" w:rsidRPr="00E43BFB" w:rsidRDefault="0043663F" w:rsidP="0043663F">
            <w:pPr>
              <w:pStyle w:val="PURLMSH"/>
              <w:rPr>
                <w:rFonts w:asciiTheme="majorHAnsi" w:eastAsia="Gulim" w:hAnsiTheme="majorHAnsi" w:cstheme="majorHAnsi"/>
              </w:rPr>
            </w:pPr>
            <w:r w:rsidRPr="00E43BFB">
              <w:rPr>
                <w:rFonts w:asciiTheme="majorHAnsi" w:eastAsia="Gulim" w:hAnsiTheme="majorHAnsi" w:cstheme="majorHAnsi"/>
              </w:rPr>
              <w:t>해당</w:t>
            </w:r>
            <w:r w:rsidRPr="00E43BFB">
              <w:rPr>
                <w:rFonts w:asciiTheme="majorHAnsi" w:eastAsia="Gulim" w:hAnsiTheme="majorHAnsi" w:cstheme="majorHAnsi"/>
              </w:rPr>
              <w:t xml:space="preserve"> </w:t>
            </w:r>
            <w:r w:rsidRPr="00E43BFB">
              <w:rPr>
                <w:rFonts w:asciiTheme="majorHAnsi" w:eastAsia="Gulim" w:hAnsiTheme="majorHAnsi" w:cstheme="majorHAnsi"/>
              </w:rPr>
              <w:t>통지</w:t>
            </w:r>
            <w:r w:rsidRPr="00E43BFB">
              <w:rPr>
                <w:rFonts w:asciiTheme="majorHAnsi" w:eastAsia="Gulim" w:hAnsiTheme="majorHAnsi" w:cstheme="majorHAnsi"/>
              </w:rPr>
              <w:t xml:space="preserve"> </w:t>
            </w:r>
            <w:r w:rsidRPr="00E43BFB">
              <w:rPr>
                <w:rFonts w:asciiTheme="majorHAnsi" w:eastAsia="Gulim" w:hAnsiTheme="majorHAnsi" w:cstheme="majorHAnsi"/>
              </w:rPr>
              <w:t>참조</w:t>
            </w:r>
            <w:r w:rsidRPr="00E43BFB">
              <w:rPr>
                <w:rFonts w:asciiTheme="majorHAnsi" w:eastAsia="Gulim" w:hAnsiTheme="majorHAnsi" w:cstheme="majorHAnsi"/>
              </w:rPr>
              <w:t xml:space="preserve">: </w:t>
            </w:r>
            <w:r w:rsidRPr="00E43BFB">
              <w:rPr>
                <w:rFonts w:asciiTheme="majorHAnsi" w:eastAsia="Gulim" w:hAnsiTheme="majorHAnsi" w:cstheme="majorHAnsi"/>
                <w:b/>
              </w:rPr>
              <w:t>없음</w:t>
            </w:r>
          </w:p>
        </w:tc>
      </w:tr>
      <w:tr w:rsidR="0043663F" w:rsidRPr="00E43BFB" w14:paraId="782AD4A0" w14:textId="77777777" w:rsidTr="00E53A62">
        <w:tc>
          <w:tcPr>
            <w:tcW w:w="2477" w:type="pct"/>
          </w:tcPr>
          <w:p w14:paraId="3B3217F6" w14:textId="7698FA47" w:rsidR="0043663F" w:rsidRPr="001F5789" w:rsidRDefault="0043663F" w:rsidP="0043663F">
            <w:pPr>
              <w:pStyle w:val="PURLMSH"/>
              <w:rPr>
                <w:rFonts w:eastAsia="Gulim" w:cstheme="majorHAnsi"/>
                <w:lang w:eastAsia="ko-KR"/>
              </w:rPr>
            </w:pPr>
            <w:r w:rsidRPr="001F5789">
              <w:rPr>
                <w:rFonts w:eastAsia="Gulim" w:cstheme="majorHAnsi"/>
                <w:lang w:eastAsia="ko-KR"/>
              </w:rPr>
              <w:t>클라이언트</w:t>
            </w:r>
            <w:r w:rsidRPr="001F5789">
              <w:rPr>
                <w:rFonts w:eastAsia="Gulim" w:cstheme="majorHAnsi"/>
                <w:lang w:eastAsia="ko-KR"/>
              </w:rPr>
              <w:t>/</w:t>
            </w:r>
            <w:r w:rsidRPr="001F5789">
              <w:rPr>
                <w:rFonts w:eastAsia="Gulim" w:cstheme="majorHAnsi"/>
                <w:lang w:eastAsia="ko-KR"/>
              </w:rPr>
              <w:t>추가</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b/>
                <w:lang w:eastAsia="ko-KR"/>
              </w:rPr>
              <w:t>있음</w:t>
            </w:r>
            <w:r w:rsidRPr="001F5789">
              <w:rPr>
                <w:rFonts w:eastAsia="Gulim" w:cstheme="majorHAnsi"/>
                <w:i/>
                <w:lang w:eastAsia="ko-KR"/>
              </w:rPr>
              <w:t>(</w:t>
            </w:r>
            <w:hyperlink w:anchor="부록1" w:history="1">
              <w:hyperlink w:anchor="Appendix1" w:history="1">
                <w:r w:rsidR="00154502" w:rsidRPr="001F5789">
                  <w:rPr>
                    <w:rStyle w:val="Hyperlink"/>
                    <w:rFonts w:eastAsia="Gulim" w:cstheme="majorHAnsi"/>
                    <w:i/>
                    <w:lang w:eastAsia="ko-KR"/>
                  </w:rPr>
                  <w:t>부록</w:t>
                </w:r>
                <w:r w:rsidR="00154502" w:rsidRPr="001F5789">
                  <w:rPr>
                    <w:rStyle w:val="Hyperlink"/>
                    <w:rFonts w:eastAsia="Gulim" w:cstheme="majorHAnsi"/>
                    <w:i/>
                    <w:lang w:eastAsia="ko-KR"/>
                  </w:rPr>
                  <w:t xml:space="preserve"> 1</w:t>
                </w:r>
              </w:hyperlink>
            </w:hyperlink>
            <w:r w:rsidRPr="001F5789">
              <w:rPr>
                <w:rFonts w:eastAsia="Gulim" w:cstheme="majorHAnsi"/>
                <w:i/>
                <w:lang w:eastAsia="ko-KR"/>
              </w:rPr>
              <w:t xml:space="preserve"> </w:t>
            </w:r>
            <w:r w:rsidRPr="001F5789">
              <w:rPr>
                <w:rFonts w:eastAsia="Gulim" w:cstheme="majorHAnsi"/>
                <w:i/>
                <w:lang w:eastAsia="ko-KR"/>
              </w:rPr>
              <w:t>참조</w:t>
            </w:r>
            <w:r w:rsidRPr="001F5789">
              <w:rPr>
                <w:rFonts w:eastAsia="Gulim" w:cstheme="majorHAnsi"/>
                <w:i/>
                <w:lang w:eastAsia="ko-KR"/>
              </w:rPr>
              <w:t>)</w:t>
            </w:r>
          </w:p>
        </w:tc>
        <w:tc>
          <w:tcPr>
            <w:tcW w:w="2523" w:type="pct"/>
          </w:tcPr>
          <w:p w14:paraId="0BCDFB35" w14:textId="08D946BD" w:rsidR="0043663F" w:rsidRPr="00E43BFB" w:rsidRDefault="00D73DED" w:rsidP="0043663F">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센터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공급자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있음</w:t>
            </w:r>
          </w:p>
        </w:tc>
      </w:tr>
      <w:tr w:rsidR="0043663F" w:rsidRPr="00E43BFB" w14:paraId="1897D08A" w14:textId="77777777" w:rsidTr="00E53A62">
        <w:tc>
          <w:tcPr>
            <w:tcW w:w="5000" w:type="pct"/>
            <w:gridSpan w:val="2"/>
            <w:shd w:val="clear" w:color="auto" w:fill="E5EEF7"/>
            <w:vAlign w:val="center"/>
          </w:tcPr>
          <w:p w14:paraId="1E2BFD0E" w14:textId="77777777" w:rsidR="0043663F" w:rsidRPr="00E43BFB" w:rsidRDefault="0043663F" w:rsidP="0043663F">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43663F" w:rsidRPr="00E43BFB" w14:paraId="5FFD1068" w14:textId="77777777" w:rsidTr="00E53A62">
        <w:tc>
          <w:tcPr>
            <w:tcW w:w="5000" w:type="pct"/>
            <w:gridSpan w:val="2"/>
            <w:shd w:val="clear" w:color="auto" w:fill="auto"/>
          </w:tcPr>
          <w:p w14:paraId="1327F86E" w14:textId="77777777" w:rsidR="0043663F" w:rsidRPr="00E43BFB" w:rsidRDefault="0043663F" w:rsidP="0043663F">
            <w:pPr>
              <w:pStyle w:val="PURBody"/>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7F725392" w14:textId="361BE48D" w:rsidR="0043663F" w:rsidRPr="00E43BFB" w:rsidRDefault="0043663F" w:rsidP="00531887">
            <w:pPr>
              <w:pStyle w:val="PURBullet-Indented"/>
              <w:rPr>
                <w:rFonts w:asciiTheme="majorHAnsi" w:eastAsia="Gulim" w:hAnsiTheme="majorHAnsi" w:cstheme="majorHAnsi"/>
              </w:rPr>
            </w:pPr>
            <w:r w:rsidRPr="00E43BFB">
              <w:rPr>
                <w:rFonts w:asciiTheme="majorHAnsi" w:eastAsia="Gulim" w:hAnsiTheme="majorHAnsi" w:cstheme="majorHAnsi"/>
              </w:rPr>
              <w:t>Forefront Identity Manager 2010 R2 SAL</w:t>
            </w:r>
          </w:p>
        </w:tc>
      </w:tr>
    </w:tbl>
    <w:p w14:paraId="0E2EBA4B" w14:textId="77777777" w:rsidR="00652F97" w:rsidRPr="00E43BFB" w:rsidRDefault="00652F97" w:rsidP="00652F97">
      <w:pPr>
        <w:pStyle w:val="PURADDITIONALTERMSHEADERMB"/>
        <w:rPr>
          <w:rFonts w:asciiTheme="majorHAnsi" w:eastAsia="Gulim" w:hAnsiTheme="majorHAnsi" w:cstheme="majorHAnsi"/>
        </w:rPr>
      </w:pPr>
      <w:r w:rsidRPr="00E43BFB">
        <w:rPr>
          <w:rFonts w:asciiTheme="majorHAnsi" w:eastAsia="Gulim" w:hAnsiTheme="majorHAnsi" w:cstheme="majorHAnsi"/>
        </w:rPr>
        <w:t>추가</w:t>
      </w:r>
      <w:r w:rsidRPr="00E43BFB">
        <w:rPr>
          <w:rFonts w:asciiTheme="majorHAnsi" w:eastAsia="Gulim" w:hAnsiTheme="majorHAnsi" w:cstheme="majorHAnsi"/>
        </w:rPr>
        <w:t xml:space="preserve"> </w:t>
      </w:r>
      <w:r w:rsidRPr="00E43BFB">
        <w:rPr>
          <w:rFonts w:asciiTheme="majorHAnsi" w:eastAsia="Gulim" w:hAnsiTheme="majorHAnsi" w:cstheme="majorHAnsi"/>
        </w:rPr>
        <w:t>조항</w:t>
      </w:r>
      <w:r w:rsidRPr="00E43BFB">
        <w:rPr>
          <w:rFonts w:asciiTheme="majorHAnsi" w:eastAsia="Gulim" w:hAnsiTheme="majorHAnsi" w:cstheme="majorHAnsi"/>
        </w:rPr>
        <w:t>:</w:t>
      </w:r>
    </w:p>
    <w:p w14:paraId="1C53FA85" w14:textId="77777777" w:rsidR="00652F97" w:rsidRPr="00E43BFB" w:rsidRDefault="00652F97" w:rsidP="00652F97">
      <w:pPr>
        <w:pStyle w:val="PURBlueStrong-Indented"/>
        <w:rPr>
          <w:rFonts w:asciiTheme="majorHAnsi" w:eastAsia="Gulim" w:hAnsiTheme="majorHAnsi" w:cstheme="majorHAnsi"/>
        </w:rPr>
      </w:pPr>
      <w:r w:rsidRPr="00E43BFB">
        <w:rPr>
          <w:rFonts w:asciiTheme="majorHAnsi" w:eastAsia="Gulim" w:hAnsiTheme="majorHAnsi" w:cstheme="majorHAnsi"/>
        </w:rPr>
        <w:t>인증서</w:t>
      </w:r>
      <w:r w:rsidRPr="00E43BFB">
        <w:rPr>
          <w:rFonts w:asciiTheme="majorHAnsi" w:eastAsia="Gulim" w:hAnsiTheme="majorHAnsi" w:cstheme="majorHAnsi"/>
        </w:rPr>
        <w:t xml:space="preserve"> </w:t>
      </w:r>
      <w:r w:rsidRPr="00E43BFB">
        <w:rPr>
          <w:rFonts w:asciiTheme="majorHAnsi" w:eastAsia="Gulim" w:hAnsiTheme="majorHAnsi" w:cstheme="majorHAnsi"/>
        </w:rPr>
        <w:t>및</w:t>
      </w:r>
      <w:r w:rsidRPr="00E43BFB">
        <w:rPr>
          <w:rFonts w:asciiTheme="majorHAnsi" w:eastAsia="Gulim" w:hAnsiTheme="majorHAnsi" w:cstheme="majorHAnsi"/>
        </w:rPr>
        <w:t xml:space="preserve"> ID </w:t>
      </w:r>
      <w:r w:rsidRPr="00E43BFB">
        <w:rPr>
          <w:rFonts w:asciiTheme="majorHAnsi" w:eastAsia="Gulim" w:hAnsiTheme="majorHAnsi" w:cstheme="majorHAnsi"/>
        </w:rPr>
        <w:t>관리</w:t>
      </w:r>
    </w:p>
    <w:p w14:paraId="5CBE77D6" w14:textId="77777777" w:rsidR="00652F97" w:rsidRPr="00E43BFB" w:rsidRDefault="00652F97" w:rsidP="00652F97">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ID </w:t>
      </w:r>
      <w:r w:rsidRPr="00E43BFB">
        <w:rPr>
          <w:rFonts w:asciiTheme="majorHAnsi" w:eastAsia="Gulim" w:hAnsiTheme="majorHAnsi" w:cstheme="majorHAnsi"/>
          <w:lang w:eastAsia="ko-KR"/>
        </w:rPr>
        <w:t>정보를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발행하거나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사용자에게는</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필요합니다</w:t>
      </w:r>
      <w:r w:rsidRPr="00E43BFB">
        <w:rPr>
          <w:rFonts w:asciiTheme="majorHAnsi" w:eastAsia="Gulim" w:hAnsiTheme="majorHAnsi" w:cstheme="majorHAnsi"/>
          <w:lang w:eastAsia="ko-KR"/>
        </w:rPr>
        <w:t>.</w:t>
      </w:r>
    </w:p>
    <w:p w14:paraId="52D2E1A3" w14:textId="6889A26B" w:rsidR="006746CA" w:rsidRPr="00E43BFB" w:rsidRDefault="00BB1A2D" w:rsidP="00404328">
      <w:pPr>
        <w:pStyle w:val="PURBreadcrumb"/>
        <w:keepNext w:val="0"/>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3AB7ED51" w14:textId="0BF8FF6E" w:rsidR="009A4C7C" w:rsidRPr="00E43BFB" w:rsidRDefault="009A4C7C" w:rsidP="00FE09A3">
      <w:pPr>
        <w:pStyle w:val="PURProductName"/>
        <w:rPr>
          <w:rFonts w:asciiTheme="majorHAnsi" w:eastAsia="Gulim" w:hAnsiTheme="majorHAnsi" w:cstheme="majorHAnsi"/>
          <w:lang w:eastAsia="ko-KR"/>
        </w:rPr>
      </w:pPr>
      <w:bookmarkStart w:id="435" w:name="_Toc346895313"/>
      <w:bookmarkStart w:id="436" w:name="_Toc363552798"/>
      <w:bookmarkStart w:id="437" w:name="_Toc363552861"/>
      <w:bookmarkStart w:id="438" w:name="_Toc378682160"/>
      <w:bookmarkStart w:id="439" w:name="_Toc378682262"/>
      <w:bookmarkStart w:id="440" w:name="_Toc371268274"/>
      <w:bookmarkStart w:id="441" w:name="_Toc371268340"/>
      <w:bookmarkStart w:id="442" w:name="_Toc379278477"/>
      <w:bookmarkStart w:id="443" w:name="_Toc379278539"/>
      <w:bookmarkStart w:id="444" w:name="_Toc388530638"/>
      <w:bookmarkStart w:id="445" w:name="_Toc388544242"/>
      <w:bookmarkStart w:id="446" w:name="_Toc299519122"/>
      <w:bookmarkStart w:id="447" w:name="_Toc299531554"/>
      <w:bookmarkStart w:id="448" w:name="_Toc299531878"/>
      <w:bookmarkStart w:id="449" w:name="_Toc299957161"/>
      <w:bookmarkStart w:id="450" w:name="_Toc346536862"/>
      <w:bookmarkStart w:id="451" w:name="_Toc339280326"/>
      <w:bookmarkStart w:id="452" w:name="_Toc339280469"/>
      <w:r w:rsidRPr="00E43BFB">
        <w:rPr>
          <w:rFonts w:asciiTheme="majorHAnsi" w:eastAsia="Gulim" w:hAnsiTheme="majorHAnsi" w:cstheme="majorHAnsi"/>
          <w:lang w:eastAsia="ko-KR"/>
        </w:rPr>
        <w:t>Lync Server 2013</w:t>
      </w:r>
      <w:bookmarkEnd w:id="435"/>
      <w:bookmarkEnd w:id="436"/>
      <w:bookmarkEnd w:id="437"/>
      <w:bookmarkEnd w:id="438"/>
      <w:bookmarkEnd w:id="439"/>
      <w:bookmarkEnd w:id="440"/>
      <w:bookmarkEnd w:id="441"/>
      <w:bookmarkEnd w:id="442"/>
      <w:bookmarkEnd w:id="443"/>
      <w:bookmarkEnd w:id="444"/>
      <w:bookmarkEnd w:id="445"/>
      <w:r w:rsidRPr="00E43BFB">
        <w:rPr>
          <w:rFonts w:asciiTheme="majorHAnsi" w:eastAsia="Gulim" w:hAnsiTheme="majorHAnsi" w:cstheme="majorHAnsi"/>
          <w:lang w:eastAsia="ko-KR"/>
        </w:rPr>
        <w:t xml:space="preserve"> </w:t>
      </w:r>
      <w:bookmarkEnd w:id="446"/>
      <w:bookmarkEnd w:id="447"/>
      <w:bookmarkEnd w:id="448"/>
      <w:bookmarkEnd w:id="449"/>
      <w:bookmarkEnd w:id="450"/>
      <w:bookmarkEnd w:id="451"/>
      <w:bookmarkEnd w:id="452"/>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"Lync Server 2013"</w:instrText>
      </w:r>
      <w:r w:rsidRPr="00E43BFB">
        <w:rPr>
          <w:rFonts w:asciiTheme="majorHAnsi" w:eastAsia="Gulim" w:hAnsiTheme="majorHAnsi" w:cstheme="majorHAnsi"/>
        </w:rPr>
        <w:fldChar w:fldCharType="end"/>
      </w:r>
    </w:p>
    <w:p w14:paraId="3D181A9C" w14:textId="77777777" w:rsidR="009A4C7C" w:rsidRPr="00E43BFB" w:rsidRDefault="009A4C7C" w:rsidP="00FE09A3">
      <w:pPr>
        <w:pStyle w:val="PURLicenseTerm"/>
        <w:keepNext/>
        <w:keepLines/>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5"/>
        <w:gridCol w:w="5239"/>
        <w:gridCol w:w="161"/>
        <w:gridCol w:w="5257"/>
        <w:gridCol w:w="258"/>
      </w:tblGrid>
      <w:tr w:rsidR="00B90B55" w:rsidRPr="00E43BFB" w14:paraId="2260F6B1" w14:textId="77777777" w:rsidTr="00830DCA">
        <w:tc>
          <w:tcPr>
            <w:tcW w:w="2427" w:type="pct"/>
            <w:gridSpan w:val="2"/>
            <w:tcBorders>
              <w:top w:val="nil"/>
            </w:tcBorders>
          </w:tcPr>
          <w:p w14:paraId="60C1B8DF" w14:textId="77777777" w:rsidR="00B90B55" w:rsidRPr="001F5789" w:rsidRDefault="00B90B55" w:rsidP="00E53A62">
            <w:pPr>
              <w:pStyle w:val="PURLMSH"/>
              <w:rPr>
                <w:rFonts w:eastAsia="Gulim" w:cstheme="majorHAnsi"/>
                <w:lang w:eastAsia="ko-KR"/>
              </w:rPr>
            </w:pPr>
            <w:r w:rsidRPr="001F5789">
              <w:rPr>
                <w:rFonts w:eastAsia="Gulim" w:cstheme="majorHAnsi"/>
                <w:lang w:eastAsia="ko-KR"/>
              </w:rPr>
              <w:t xml:space="preserve">SAL </w:t>
            </w:r>
            <w:r w:rsidRPr="001F5789">
              <w:rPr>
                <w:rFonts w:eastAsia="Gulim" w:cstheme="majorHAnsi"/>
                <w:lang w:eastAsia="ko-KR"/>
              </w:rPr>
              <w:t>일반</w:t>
            </w:r>
            <w:r w:rsidRPr="001F5789">
              <w:rPr>
                <w:rFonts w:eastAsia="Gulim" w:cstheme="majorHAnsi"/>
                <w:lang w:eastAsia="ko-KR"/>
              </w:rPr>
              <w:t xml:space="preserve"> </w:t>
            </w:r>
            <w:r w:rsidRPr="001F5789">
              <w:rPr>
                <w:rFonts w:eastAsia="Gulim" w:cstheme="majorHAnsi"/>
                <w:lang w:eastAsia="ko-KR"/>
              </w:rPr>
              <w:t>조건의</w:t>
            </w:r>
            <w:r w:rsidRPr="001F5789">
              <w:rPr>
                <w:rFonts w:eastAsia="Gulim" w:cstheme="majorHAnsi"/>
                <w:lang w:eastAsia="ko-KR"/>
              </w:rPr>
              <w:t xml:space="preserve"> </w:t>
            </w: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섹션</w:t>
            </w:r>
            <w:r w:rsidRPr="001F5789">
              <w:rPr>
                <w:rFonts w:eastAsia="Gulim" w:cstheme="majorHAnsi"/>
                <w:lang w:eastAsia="ko-KR"/>
              </w:rPr>
              <w:t xml:space="preserve">: </w:t>
            </w:r>
            <w:hyperlink w:anchor="SALTerms_Server" w:history="1">
              <w:r w:rsidRPr="001F5789">
                <w:rPr>
                  <w:rStyle w:val="Hyperlink"/>
                  <w:rFonts w:eastAsia="Gulim" w:cstheme="majorHAnsi"/>
                  <w:lang w:eastAsia="ko-KR"/>
                </w:rPr>
                <w:t>서버</w:t>
              </w:r>
              <w:r w:rsidRPr="001F5789">
                <w:rPr>
                  <w:rStyle w:val="Hyperlink"/>
                  <w:rFonts w:eastAsia="Gulim" w:cstheme="majorHAnsi"/>
                  <w:lang w:eastAsia="ko-KR"/>
                </w:rPr>
                <w:t xml:space="preserve"> </w:t>
              </w:r>
              <w:r w:rsidRPr="001F5789">
                <w:rPr>
                  <w:rStyle w:val="Hyperlink"/>
                  <w:rFonts w:eastAsia="Gulim" w:cstheme="majorHAnsi"/>
                  <w:lang w:eastAsia="ko-KR"/>
                </w:rPr>
                <w:t>소프트웨어</w:t>
              </w:r>
            </w:hyperlink>
          </w:p>
        </w:tc>
        <w:tc>
          <w:tcPr>
            <w:tcW w:w="2573" w:type="pct"/>
            <w:gridSpan w:val="3"/>
            <w:tcBorders>
              <w:top w:val="nil"/>
            </w:tcBorders>
          </w:tcPr>
          <w:p w14:paraId="02DE39ED" w14:textId="5811ED69" w:rsidR="00B90B55" w:rsidRPr="001F5789" w:rsidRDefault="00B90B55" w:rsidP="001A228C">
            <w:pPr>
              <w:pStyle w:val="PURLMSH"/>
              <w:rPr>
                <w:rFonts w:eastAsia="Gulim" w:cstheme="majorHAnsi"/>
                <w:lang w:eastAsia="ko-KR"/>
              </w:rPr>
            </w:pP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통지</w:t>
            </w:r>
            <w:r w:rsidRPr="001F5789">
              <w:rPr>
                <w:rFonts w:eastAsia="Gulim" w:cstheme="majorHAnsi"/>
                <w:lang w:eastAsia="ko-KR"/>
              </w:rPr>
              <w:t xml:space="preserve"> </w:t>
            </w:r>
            <w:r w:rsidRPr="001F5789">
              <w:rPr>
                <w:rFonts w:eastAsia="Gulim" w:cstheme="majorHAnsi"/>
                <w:lang w:eastAsia="ko-KR"/>
              </w:rPr>
              <w:t>참조</w:t>
            </w:r>
            <w:r w:rsidRPr="001F5789">
              <w:rPr>
                <w:rFonts w:eastAsia="Gulim" w:cstheme="majorHAnsi"/>
                <w:lang w:eastAsia="ko-KR"/>
              </w:rPr>
              <w:t xml:space="preserve">: </w:t>
            </w:r>
            <w:r w:rsidRPr="001F5789">
              <w:rPr>
                <w:rFonts w:eastAsia="Gulim" w:cstheme="majorHAnsi"/>
                <w:b/>
                <w:lang w:eastAsia="ko-KR"/>
              </w:rPr>
              <w:t>녹음</w:t>
            </w:r>
            <w:r w:rsidRPr="001F5789">
              <w:rPr>
                <w:rFonts w:eastAsia="Gulim" w:cstheme="majorHAnsi"/>
                <w:b/>
                <w:lang w:eastAsia="ko-KR"/>
              </w:rPr>
              <w:t>, VC-1</w:t>
            </w:r>
            <w:r w:rsidRPr="001F5789">
              <w:rPr>
                <w:rFonts w:eastAsia="Gulim" w:cstheme="majorHAnsi"/>
                <w:i/>
                <w:lang w:eastAsia="ko-KR"/>
              </w:rPr>
              <w:t>(</w:t>
            </w:r>
            <w:hyperlink w:anchor="부록2" w:history="1">
              <w:hyperlink w:anchor="Appendix2" w:history="1">
                <w:r w:rsidR="0025400B" w:rsidRPr="001F5789">
                  <w:rPr>
                    <w:rStyle w:val="Hyperlink"/>
                    <w:rFonts w:eastAsia="Gulim" w:cstheme="majorHAnsi"/>
                    <w:i/>
                    <w:lang w:eastAsia="ko-KR"/>
                  </w:rPr>
                  <w:t>부록</w:t>
                </w:r>
                <w:r w:rsidR="0025400B" w:rsidRPr="001F5789">
                  <w:rPr>
                    <w:rStyle w:val="Hyperlink"/>
                    <w:rFonts w:eastAsia="Gulim" w:cstheme="majorHAnsi"/>
                    <w:i/>
                    <w:lang w:eastAsia="ko-KR"/>
                  </w:rPr>
                  <w:t xml:space="preserve"> 2</w:t>
                </w:r>
              </w:hyperlink>
            </w:hyperlink>
            <w:r w:rsidRPr="001F5789">
              <w:rPr>
                <w:rFonts w:eastAsia="Gulim" w:cstheme="majorHAnsi"/>
                <w:i/>
                <w:lang w:eastAsia="ko-KR"/>
              </w:rPr>
              <w:t xml:space="preserve"> </w:t>
            </w:r>
            <w:r w:rsidRPr="001F5789">
              <w:rPr>
                <w:rFonts w:eastAsia="Gulim" w:cstheme="majorHAnsi"/>
                <w:i/>
                <w:lang w:eastAsia="ko-KR"/>
              </w:rPr>
              <w:t>참조</w:t>
            </w:r>
            <w:r w:rsidRPr="001F5789">
              <w:rPr>
                <w:rFonts w:eastAsia="Gulim" w:cstheme="majorHAnsi"/>
                <w:i/>
                <w:lang w:eastAsia="ko-KR"/>
              </w:rPr>
              <w:t>)</w:t>
            </w:r>
          </w:p>
        </w:tc>
      </w:tr>
      <w:tr w:rsidR="00B90B55" w:rsidRPr="00E43BFB" w14:paraId="6A65C188" w14:textId="77777777" w:rsidTr="00830DCA">
        <w:tc>
          <w:tcPr>
            <w:tcW w:w="5000" w:type="pct"/>
            <w:gridSpan w:val="5"/>
          </w:tcPr>
          <w:p w14:paraId="7CE4A39D" w14:textId="087E96D6" w:rsidR="00B90B55" w:rsidRPr="001F5789" w:rsidRDefault="00B90B55" w:rsidP="003B0799">
            <w:pPr>
              <w:pStyle w:val="PURLMSH"/>
              <w:tabs>
                <w:tab w:val="left" w:pos="5195"/>
              </w:tabs>
              <w:rPr>
                <w:rFonts w:eastAsia="Gulim" w:cstheme="majorHAnsi"/>
                <w:lang w:eastAsia="ko-KR"/>
              </w:rPr>
            </w:pPr>
            <w:r w:rsidRPr="001F5789">
              <w:rPr>
                <w:rFonts w:eastAsia="Gulim" w:cstheme="majorHAnsi"/>
                <w:lang w:eastAsia="ko-KR"/>
              </w:rPr>
              <w:t>클라이언트</w:t>
            </w:r>
            <w:r w:rsidRPr="001F5789">
              <w:rPr>
                <w:rFonts w:eastAsia="Gulim" w:cstheme="majorHAnsi"/>
                <w:lang w:eastAsia="ko-KR"/>
              </w:rPr>
              <w:t>/</w:t>
            </w:r>
            <w:r w:rsidRPr="001F5789">
              <w:rPr>
                <w:rFonts w:eastAsia="Gulim" w:cstheme="majorHAnsi"/>
                <w:lang w:eastAsia="ko-KR"/>
              </w:rPr>
              <w:t>추가</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b/>
                <w:lang w:eastAsia="ko-KR"/>
              </w:rPr>
              <w:t>있음</w:t>
            </w:r>
            <w:r w:rsidRPr="001F5789">
              <w:rPr>
                <w:rFonts w:eastAsia="Gulim" w:cstheme="majorHAnsi"/>
                <w:i/>
                <w:lang w:eastAsia="ko-KR"/>
              </w:rPr>
              <w:t>(</w:t>
            </w:r>
            <w:hyperlink w:anchor="부록1" w:history="1">
              <w:hyperlink w:anchor="Appendix1" w:history="1">
                <w:r w:rsidR="00154502" w:rsidRPr="001F5789">
                  <w:rPr>
                    <w:rStyle w:val="Hyperlink"/>
                    <w:rFonts w:eastAsia="Gulim" w:cstheme="majorHAnsi"/>
                    <w:i/>
                    <w:lang w:eastAsia="ko-KR"/>
                  </w:rPr>
                  <w:t>부록</w:t>
                </w:r>
                <w:r w:rsidR="00154502" w:rsidRPr="001F5789">
                  <w:rPr>
                    <w:rStyle w:val="Hyperlink"/>
                    <w:rFonts w:eastAsia="Gulim" w:cstheme="majorHAnsi"/>
                    <w:i/>
                    <w:lang w:eastAsia="ko-KR"/>
                  </w:rPr>
                  <w:t xml:space="preserve"> 1</w:t>
                </w:r>
              </w:hyperlink>
            </w:hyperlink>
            <w:r w:rsidRPr="001F5789">
              <w:rPr>
                <w:rFonts w:eastAsia="Gulim" w:cstheme="majorHAnsi"/>
                <w:i/>
                <w:lang w:eastAsia="ko-KR"/>
              </w:rPr>
              <w:t xml:space="preserve"> </w:t>
            </w:r>
            <w:r w:rsidRPr="001F5789">
              <w:rPr>
                <w:rFonts w:eastAsia="Gulim" w:cstheme="majorHAnsi"/>
                <w:i/>
                <w:lang w:eastAsia="ko-KR"/>
              </w:rPr>
              <w:t>참조</w:t>
            </w:r>
            <w:r w:rsidRPr="001F5789">
              <w:rPr>
                <w:rFonts w:eastAsia="Gulim" w:cstheme="majorHAnsi"/>
                <w:i/>
                <w:lang w:eastAsia="ko-KR"/>
              </w:rPr>
              <w:t>)</w:t>
            </w:r>
            <w:r w:rsidRPr="001F5789">
              <w:rPr>
                <w:rFonts w:eastAsia="Gulim" w:cstheme="majorHAnsi"/>
                <w:i/>
                <w:lang w:eastAsia="ko-KR"/>
              </w:rPr>
              <w:tab/>
              <w:t xml:space="preserve"> </w:t>
            </w:r>
            <w:r w:rsidRPr="001F5789">
              <w:rPr>
                <w:rFonts w:eastAsia="Gulim" w:cstheme="majorHAnsi"/>
                <w:lang w:eastAsia="ko-KR"/>
              </w:rPr>
              <w:t>데이터</w:t>
            </w:r>
            <w:r w:rsidRPr="001F5789">
              <w:rPr>
                <w:rFonts w:eastAsia="Gulim" w:cstheme="majorHAnsi"/>
                <w:lang w:eastAsia="ko-KR"/>
              </w:rPr>
              <w:t xml:space="preserve"> </w:t>
            </w:r>
            <w:r w:rsidRPr="001F5789">
              <w:rPr>
                <w:rFonts w:eastAsia="Gulim" w:cstheme="majorHAnsi"/>
                <w:lang w:eastAsia="ko-KR"/>
              </w:rPr>
              <w:t>센터</w:t>
            </w:r>
            <w:r w:rsidRPr="001F5789">
              <w:rPr>
                <w:rFonts w:eastAsia="Gulim" w:cstheme="majorHAnsi"/>
                <w:lang w:eastAsia="ko-KR"/>
              </w:rPr>
              <w:t xml:space="preserve"> </w:t>
            </w:r>
            <w:r w:rsidRPr="001F5789">
              <w:rPr>
                <w:rFonts w:eastAsia="Gulim" w:cstheme="majorHAnsi"/>
                <w:lang w:eastAsia="ko-KR"/>
              </w:rPr>
              <w:t>공급자</w:t>
            </w:r>
            <w:r w:rsidRPr="001F5789">
              <w:rPr>
                <w:rFonts w:eastAsia="Gulim" w:cstheme="majorHAnsi"/>
                <w:lang w:eastAsia="ko-KR"/>
              </w:rPr>
              <w:t xml:space="preserve"> </w:t>
            </w:r>
            <w:r w:rsidRPr="001F5789">
              <w:rPr>
                <w:rFonts w:eastAsia="Gulim" w:cstheme="majorHAnsi"/>
                <w:lang w:eastAsia="ko-KR"/>
              </w:rPr>
              <w:t>서버에서</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lang w:eastAsia="ko-KR"/>
              </w:rPr>
              <w:t>서비스에</w:t>
            </w:r>
            <w:r w:rsidRPr="001F5789">
              <w:rPr>
                <w:rFonts w:eastAsia="Gulim" w:cstheme="majorHAnsi"/>
                <w:lang w:eastAsia="ko-KR"/>
              </w:rPr>
              <w:t xml:space="preserve"> </w:t>
            </w:r>
            <w:r w:rsidRPr="001F5789">
              <w:rPr>
                <w:rFonts w:eastAsia="Gulim" w:cstheme="majorHAnsi"/>
                <w:lang w:eastAsia="ko-KR"/>
              </w:rPr>
              <w:t>대한</w:t>
            </w:r>
            <w:r w:rsidRPr="001F5789">
              <w:rPr>
                <w:rFonts w:eastAsia="Gulim" w:cstheme="majorHAnsi"/>
                <w:lang w:eastAsia="ko-KR"/>
              </w:rPr>
              <w:t xml:space="preserve"> </w:t>
            </w:r>
            <w:r w:rsidRPr="001F5789">
              <w:rPr>
                <w:rFonts w:eastAsia="Gulim" w:cstheme="majorHAnsi"/>
                <w:lang w:eastAsia="ko-KR"/>
              </w:rPr>
              <w:t>자격</w:t>
            </w:r>
            <w:r w:rsidRPr="001F5789">
              <w:rPr>
                <w:rFonts w:eastAsia="Gulim" w:cstheme="majorHAnsi"/>
                <w:lang w:eastAsia="ko-KR"/>
              </w:rPr>
              <w:t xml:space="preserve"> </w:t>
            </w:r>
            <w:r w:rsidRPr="001F5789">
              <w:rPr>
                <w:rFonts w:eastAsia="Gulim" w:cstheme="majorHAnsi"/>
                <w:lang w:eastAsia="ko-KR"/>
              </w:rPr>
              <w:t>요건</w:t>
            </w:r>
            <w:r w:rsidRPr="001F5789">
              <w:rPr>
                <w:rFonts w:eastAsia="Gulim" w:cstheme="majorHAnsi"/>
                <w:lang w:eastAsia="ko-KR"/>
              </w:rPr>
              <w:t xml:space="preserve">: </w:t>
            </w:r>
            <w:r w:rsidRPr="001F5789">
              <w:rPr>
                <w:rFonts w:eastAsia="Gulim" w:cstheme="majorHAnsi"/>
                <w:b/>
                <w:lang w:eastAsia="ko-KR"/>
              </w:rPr>
              <w:lastRenderedPageBreak/>
              <w:t>있음</w:t>
            </w:r>
          </w:p>
        </w:tc>
      </w:tr>
      <w:tr w:rsidR="009A4C7C" w:rsidRPr="00E43BFB" w14:paraId="11CA06D5" w14:textId="77777777" w:rsidTr="00830DCA">
        <w:tc>
          <w:tcPr>
            <w:tcW w:w="5000" w:type="pct"/>
            <w:gridSpan w:val="5"/>
            <w:shd w:val="clear" w:color="auto" w:fill="E5EEF7"/>
          </w:tcPr>
          <w:p w14:paraId="5CBE7637" w14:textId="77777777" w:rsidR="009A4C7C" w:rsidRPr="00E43BFB" w:rsidRDefault="009A4C7C" w:rsidP="00E81281">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lastRenderedPageBreak/>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9A4C7C" w:rsidRPr="00E43BFB" w14:paraId="3C437B2D" w14:textId="77777777" w:rsidTr="00830DCA">
        <w:tc>
          <w:tcPr>
            <w:tcW w:w="5000" w:type="pct"/>
            <w:gridSpan w:val="5"/>
          </w:tcPr>
          <w:p w14:paraId="0E74CD9B" w14:textId="77777777" w:rsidR="009A4C7C" w:rsidRPr="00E43BFB" w:rsidRDefault="00BB41EF" w:rsidP="00E81281">
            <w:pPr>
              <w:pStyle w:val="PURBody"/>
              <w:keepNext/>
              <w:keepLines/>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32007DF0" w14:textId="43AAEBA0" w:rsidR="009A4C7C" w:rsidRPr="00E43BFB" w:rsidRDefault="009A4C7C" w:rsidP="00E81281">
            <w:pPr>
              <w:pStyle w:val="PURBullet-Indented"/>
              <w:keepNext/>
              <w:keepLines/>
              <w:rPr>
                <w:rFonts w:asciiTheme="majorHAnsi" w:eastAsia="Gulim" w:hAnsiTheme="majorHAnsi" w:cstheme="majorHAnsi"/>
              </w:rPr>
            </w:pPr>
            <w:r w:rsidRPr="00E43BFB">
              <w:rPr>
                <w:rFonts w:asciiTheme="majorHAnsi" w:eastAsia="Gulim" w:hAnsiTheme="majorHAnsi" w:cstheme="majorHAnsi"/>
              </w:rPr>
              <w:t>Lync Server 2013 Standard</w:t>
            </w:r>
            <w:r w:rsidRPr="00E43BFB">
              <w:rPr>
                <w:rFonts w:asciiTheme="majorHAnsi" w:eastAsia="Gulim" w:hAnsiTheme="majorHAnsi" w:cstheme="majorHAnsi"/>
                <w:szCs w:val="18"/>
              </w:rPr>
              <w:t xml:space="preserve"> SAL </w:t>
            </w:r>
            <w:r w:rsidRPr="00E43BFB">
              <w:rPr>
                <w:rFonts w:asciiTheme="majorHAnsi" w:eastAsia="Gulim" w:hAnsiTheme="majorHAnsi" w:cstheme="majorHAnsi"/>
                <w:b/>
                <w:szCs w:val="18"/>
              </w:rPr>
              <w:t>또는</w:t>
            </w:r>
          </w:p>
          <w:p w14:paraId="57EC36BB" w14:textId="0F1E40E7" w:rsidR="009A4C7C" w:rsidRPr="00E43BFB" w:rsidRDefault="009A4C7C" w:rsidP="00E81281">
            <w:pPr>
              <w:pStyle w:val="PURBullet-Indented"/>
              <w:keepNext/>
              <w:keepLines/>
              <w:rPr>
                <w:rFonts w:asciiTheme="majorHAnsi" w:eastAsia="Gulim" w:hAnsiTheme="majorHAnsi" w:cstheme="majorHAnsi"/>
              </w:rPr>
            </w:pPr>
            <w:r w:rsidRPr="00E43BFB">
              <w:rPr>
                <w:rFonts w:asciiTheme="majorHAnsi" w:eastAsia="Gulim" w:hAnsiTheme="majorHAnsi" w:cstheme="majorHAnsi"/>
              </w:rPr>
              <w:t xml:space="preserve">Lync Server 2013 Enterprise SAL </w:t>
            </w:r>
            <w:r w:rsidRPr="00E43BFB">
              <w:rPr>
                <w:rFonts w:asciiTheme="majorHAnsi" w:eastAsia="Gulim" w:hAnsiTheme="majorHAnsi" w:cstheme="majorHAnsi"/>
                <w:b/>
              </w:rPr>
              <w:t>또는</w:t>
            </w:r>
          </w:p>
          <w:p w14:paraId="1BFC75E8" w14:textId="16ACA75A" w:rsidR="009A4C7C" w:rsidRPr="00E43BFB" w:rsidRDefault="009A4C7C" w:rsidP="00E81281">
            <w:pPr>
              <w:pStyle w:val="PURBullet-Indented"/>
              <w:keepNext/>
              <w:keepLines/>
              <w:rPr>
                <w:rFonts w:asciiTheme="majorHAnsi" w:eastAsia="Gulim" w:hAnsiTheme="majorHAnsi" w:cstheme="majorHAnsi"/>
              </w:rPr>
            </w:pPr>
            <w:r w:rsidRPr="00E43BFB">
              <w:rPr>
                <w:rFonts w:asciiTheme="majorHAnsi" w:eastAsia="Gulim" w:hAnsiTheme="majorHAnsi" w:cstheme="majorHAnsi"/>
              </w:rPr>
              <w:t xml:space="preserve">Lync Server 2013 Plus SAL </w:t>
            </w:r>
            <w:r w:rsidRPr="00E43BFB">
              <w:rPr>
                <w:rFonts w:asciiTheme="majorHAnsi" w:eastAsia="Gulim" w:hAnsiTheme="majorHAnsi" w:cstheme="majorHAnsi"/>
                <w:b/>
              </w:rPr>
              <w:t>또는</w:t>
            </w:r>
          </w:p>
          <w:p w14:paraId="3F44142E" w14:textId="789CDB78" w:rsidR="009A4C7C" w:rsidRPr="00E43BFB" w:rsidRDefault="009A4C7C" w:rsidP="00E81281">
            <w:pPr>
              <w:pStyle w:val="PURBullet-Indented"/>
              <w:keepNext/>
              <w:keepLines/>
              <w:rPr>
                <w:rFonts w:asciiTheme="majorHAnsi" w:eastAsia="Gulim" w:hAnsiTheme="majorHAnsi" w:cstheme="majorHAnsi"/>
              </w:rPr>
            </w:pPr>
            <w:r w:rsidRPr="00E43BFB">
              <w:rPr>
                <w:rFonts w:asciiTheme="majorHAnsi" w:eastAsia="Gulim" w:hAnsiTheme="majorHAnsi" w:cstheme="majorHAnsi"/>
              </w:rPr>
              <w:t xml:space="preserve">Lync Server 2013 Enterprise Plus SAL </w:t>
            </w:r>
            <w:r w:rsidRPr="00E43BFB">
              <w:rPr>
                <w:rFonts w:asciiTheme="majorHAnsi" w:eastAsia="Gulim" w:hAnsiTheme="majorHAnsi" w:cstheme="majorHAnsi"/>
                <w:b/>
              </w:rPr>
              <w:t>또는</w:t>
            </w:r>
          </w:p>
          <w:p w14:paraId="31C70CD1" w14:textId="77777777" w:rsidR="009A4C7C" w:rsidRPr="00E43BFB" w:rsidRDefault="009A4C7C" w:rsidP="00E81281">
            <w:pPr>
              <w:pStyle w:val="PURBullet-Indented"/>
              <w:keepNext/>
              <w:keepLines/>
              <w:rPr>
                <w:rFonts w:asciiTheme="majorHAnsi" w:eastAsia="Gulim" w:hAnsiTheme="majorHAnsi" w:cstheme="majorHAnsi"/>
              </w:rPr>
            </w:pPr>
            <w:r w:rsidRPr="00E43BFB">
              <w:rPr>
                <w:rFonts w:asciiTheme="majorHAnsi" w:eastAsia="Gulim" w:hAnsiTheme="majorHAnsi" w:cstheme="majorHAnsi"/>
              </w:rPr>
              <w:t>Productivity Suite SAL</w:t>
            </w:r>
          </w:p>
        </w:tc>
      </w:tr>
      <w:tr w:rsidR="00830DCA" w:rsidRPr="00E43BFB" w14:paraId="22C73A75" w14:textId="77777777" w:rsidTr="00830DCA">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14:paraId="39F8775C" w14:textId="77777777" w:rsidR="00830DCA" w:rsidRPr="00E43BFB" w:rsidRDefault="00830DCA" w:rsidP="000D5951">
            <w:pPr>
              <w:pStyle w:val="PURBody"/>
              <w:spacing w:after="0"/>
              <w:rPr>
                <w:rFonts w:asciiTheme="majorHAnsi" w:eastAsia="Gulim" w:hAnsiTheme="majorHAnsi" w:cstheme="majorHAnsi"/>
              </w:rPr>
            </w:pPr>
            <w:r w:rsidRPr="00E43BFB">
              <w:rPr>
                <w:rFonts w:asciiTheme="majorHAnsi" w:eastAsia="Gulim" w:hAnsiTheme="majorHAnsi" w:cstheme="majorHAnsi"/>
                <w:b/>
                <w:i/>
              </w:rPr>
              <w:t>SAL for SA</w:t>
            </w:r>
          </w:p>
        </w:tc>
        <w:tc>
          <w:tcPr>
            <w:tcW w:w="2383" w:type="pct"/>
            <w:tcBorders>
              <w:top w:val="nil"/>
              <w:bottom w:val="nil"/>
            </w:tcBorders>
            <w:shd w:val="clear" w:color="auto" w:fill="E5EEF7"/>
          </w:tcPr>
          <w:p w14:paraId="0C07D01A" w14:textId="77777777" w:rsidR="00830DCA" w:rsidRPr="00E43BFB" w:rsidRDefault="00830DCA" w:rsidP="000D5951">
            <w:pPr>
              <w:pStyle w:val="PURBody"/>
              <w:spacing w:after="0"/>
              <w:rPr>
                <w:rFonts w:asciiTheme="majorHAnsi" w:eastAsia="Gulim" w:hAnsiTheme="majorHAnsi" w:cstheme="majorHAnsi"/>
              </w:rPr>
            </w:pPr>
            <w:r w:rsidRPr="00E43BFB">
              <w:rPr>
                <w:rFonts w:asciiTheme="majorHAnsi" w:eastAsia="Gulim" w:hAnsiTheme="majorHAnsi" w:cstheme="majorHAnsi"/>
                <w:b/>
                <w:i/>
              </w:rPr>
              <w:t>적격</w:t>
            </w:r>
            <w:r w:rsidRPr="00E43BFB">
              <w:rPr>
                <w:rFonts w:asciiTheme="majorHAnsi" w:eastAsia="Gulim" w:hAnsiTheme="majorHAnsi" w:cstheme="majorHAnsi"/>
                <w:b/>
                <w:i/>
              </w:rPr>
              <w:t xml:space="preserve"> CAL</w:t>
            </w:r>
          </w:p>
        </w:tc>
      </w:tr>
      <w:tr w:rsidR="009A4C7C" w:rsidRPr="00E43BFB" w14:paraId="413DB8A8" w14:textId="77777777" w:rsidTr="00830DCA">
        <w:tc>
          <w:tcPr>
            <w:tcW w:w="2427" w:type="pct"/>
            <w:gridSpan w:val="2"/>
            <w:tcBorders>
              <w:top w:val="nil"/>
              <w:bottom w:val="single" w:sz="4" w:space="0" w:color="auto"/>
            </w:tcBorders>
          </w:tcPr>
          <w:p w14:paraId="6008ABB8" w14:textId="77777777" w:rsidR="009A4C7C" w:rsidRPr="00E43BFB" w:rsidRDefault="009A4C7C" w:rsidP="009E3081">
            <w:pPr>
              <w:pStyle w:val="PURBullet-Indented"/>
              <w:rPr>
                <w:rFonts w:asciiTheme="majorHAnsi" w:eastAsia="Gulim" w:hAnsiTheme="majorHAnsi" w:cstheme="majorHAnsi"/>
              </w:rPr>
            </w:pPr>
            <w:r w:rsidRPr="00E43BFB">
              <w:rPr>
                <w:rFonts w:asciiTheme="majorHAnsi" w:eastAsia="Gulim" w:hAnsiTheme="majorHAnsi" w:cstheme="majorHAnsi"/>
              </w:rPr>
              <w:t>Lync Server Standard SAL</w:t>
            </w:r>
          </w:p>
        </w:tc>
        <w:tc>
          <w:tcPr>
            <w:tcW w:w="2573" w:type="pct"/>
            <w:gridSpan w:val="3"/>
            <w:tcBorders>
              <w:top w:val="nil"/>
              <w:bottom w:val="single" w:sz="4" w:space="0" w:color="auto"/>
            </w:tcBorders>
          </w:tcPr>
          <w:p w14:paraId="5FF07070" w14:textId="349C7824" w:rsidR="009A4C7C" w:rsidRPr="00E43BFB" w:rsidRDefault="009A4C7C" w:rsidP="009E3081">
            <w:pPr>
              <w:pStyle w:val="PURBullet-Indented"/>
              <w:rPr>
                <w:rFonts w:asciiTheme="majorHAnsi" w:eastAsia="Gulim" w:hAnsiTheme="majorHAnsi" w:cstheme="majorHAnsi"/>
              </w:rPr>
            </w:pPr>
            <w:r w:rsidRPr="00E43BFB">
              <w:rPr>
                <w:rFonts w:asciiTheme="majorHAnsi" w:eastAsia="Gulim" w:hAnsiTheme="majorHAnsi" w:cstheme="majorHAnsi"/>
              </w:rPr>
              <w:t xml:space="preserve">Lync Server 2013 Standard CAL </w:t>
            </w:r>
            <w:r w:rsidRPr="00E43BFB">
              <w:rPr>
                <w:rFonts w:asciiTheme="majorHAnsi" w:eastAsia="Gulim" w:hAnsiTheme="majorHAnsi" w:cstheme="majorHAnsi"/>
                <w:b/>
              </w:rPr>
              <w:t>또는</w:t>
            </w:r>
          </w:p>
          <w:p w14:paraId="26165168" w14:textId="77777777" w:rsidR="009A4C7C" w:rsidRPr="00E43BFB" w:rsidRDefault="009A4C7C" w:rsidP="009E3081">
            <w:pPr>
              <w:pStyle w:val="PURBullet-Indented"/>
              <w:rPr>
                <w:rFonts w:asciiTheme="majorHAnsi" w:eastAsia="Gulim" w:hAnsiTheme="majorHAnsi" w:cstheme="majorHAnsi"/>
              </w:rPr>
            </w:pPr>
            <w:r w:rsidRPr="00E43BFB">
              <w:rPr>
                <w:rFonts w:asciiTheme="majorHAnsi" w:eastAsia="Gulim" w:hAnsiTheme="majorHAnsi" w:cstheme="majorHAnsi"/>
              </w:rPr>
              <w:t>Enterprise CAL Suite</w:t>
            </w:r>
          </w:p>
        </w:tc>
      </w:tr>
      <w:tr w:rsidR="007A662B" w:rsidRPr="00E43BFB" w14:paraId="5AD4F3BA" w14:textId="77777777" w:rsidTr="00830DCA">
        <w:tc>
          <w:tcPr>
            <w:tcW w:w="2427" w:type="pct"/>
            <w:gridSpan w:val="2"/>
            <w:tcBorders>
              <w:top w:val="single" w:sz="4" w:space="0" w:color="auto"/>
              <w:bottom w:val="single" w:sz="4" w:space="0" w:color="auto"/>
            </w:tcBorders>
          </w:tcPr>
          <w:p w14:paraId="2CE29D32" w14:textId="77777777" w:rsidR="007A662B" w:rsidRPr="00E43BFB" w:rsidRDefault="007A662B" w:rsidP="00100CA4">
            <w:pPr>
              <w:pStyle w:val="PURBullet-Indented"/>
              <w:rPr>
                <w:rFonts w:asciiTheme="majorHAnsi" w:eastAsia="Gulim" w:hAnsiTheme="majorHAnsi" w:cstheme="majorHAnsi"/>
                <w:i/>
              </w:rPr>
            </w:pPr>
            <w:r w:rsidRPr="00E43BFB">
              <w:rPr>
                <w:rFonts w:asciiTheme="majorHAnsi" w:eastAsia="Gulim" w:hAnsiTheme="majorHAnsi" w:cstheme="majorHAnsi"/>
              </w:rPr>
              <w:t>Lync Server Enterprise SAL</w:t>
            </w:r>
          </w:p>
        </w:tc>
        <w:tc>
          <w:tcPr>
            <w:tcW w:w="2573" w:type="pct"/>
            <w:gridSpan w:val="3"/>
            <w:tcBorders>
              <w:top w:val="single" w:sz="4" w:space="0" w:color="auto"/>
              <w:bottom w:val="single" w:sz="4" w:space="0" w:color="auto"/>
            </w:tcBorders>
          </w:tcPr>
          <w:p w14:paraId="25687443" w14:textId="7EED2444" w:rsidR="007A662B" w:rsidRPr="00E43BFB" w:rsidRDefault="007A662B" w:rsidP="009E3081">
            <w:pPr>
              <w:pStyle w:val="PURBullet-Indented"/>
              <w:rPr>
                <w:rFonts w:asciiTheme="majorHAnsi" w:eastAsia="Gulim" w:hAnsiTheme="majorHAnsi" w:cstheme="majorHAnsi"/>
              </w:rPr>
            </w:pPr>
            <w:r w:rsidRPr="00E43BFB">
              <w:rPr>
                <w:rFonts w:asciiTheme="majorHAnsi" w:eastAsia="Gulim" w:hAnsiTheme="majorHAnsi" w:cstheme="majorHAnsi"/>
              </w:rPr>
              <w:t xml:space="preserve">Lync Server 2013 Standard CAL </w:t>
            </w:r>
            <w:r w:rsidRPr="00E43BFB">
              <w:rPr>
                <w:rFonts w:asciiTheme="majorHAnsi" w:eastAsia="Gulim" w:hAnsiTheme="majorHAnsi" w:cstheme="majorHAnsi"/>
              </w:rPr>
              <w:t>및</w:t>
            </w:r>
            <w:r w:rsidRPr="00E43BFB">
              <w:rPr>
                <w:rFonts w:asciiTheme="majorHAnsi" w:eastAsia="Gulim" w:hAnsiTheme="majorHAnsi" w:cstheme="majorHAnsi"/>
              </w:rPr>
              <w:t xml:space="preserve"> Lync Server 2013 Enterprise CAL </w:t>
            </w:r>
            <w:r w:rsidRPr="00E43BFB">
              <w:rPr>
                <w:rFonts w:asciiTheme="majorHAnsi" w:eastAsia="Gulim" w:hAnsiTheme="majorHAnsi" w:cstheme="majorHAnsi"/>
                <w:b/>
              </w:rPr>
              <w:t>또는</w:t>
            </w:r>
          </w:p>
          <w:p w14:paraId="3340EF01" w14:textId="77777777" w:rsidR="007A662B" w:rsidRPr="00E43BFB" w:rsidRDefault="007A662B" w:rsidP="009E3081">
            <w:pPr>
              <w:pStyle w:val="PURBullet-Indented"/>
              <w:rPr>
                <w:rFonts w:asciiTheme="majorHAnsi" w:eastAsia="Gulim" w:hAnsiTheme="majorHAnsi" w:cstheme="majorHAnsi"/>
              </w:rPr>
            </w:pPr>
            <w:r w:rsidRPr="00E43BFB">
              <w:rPr>
                <w:rFonts w:asciiTheme="majorHAnsi" w:eastAsia="Gulim" w:hAnsiTheme="majorHAnsi" w:cstheme="majorHAnsi"/>
              </w:rPr>
              <w:t xml:space="preserve">Core CAL Suite </w:t>
            </w:r>
            <w:r w:rsidRPr="00E43BFB">
              <w:rPr>
                <w:rFonts w:asciiTheme="majorHAnsi" w:eastAsia="Gulim" w:hAnsiTheme="majorHAnsi" w:cstheme="majorHAnsi"/>
              </w:rPr>
              <w:t>및</w:t>
            </w:r>
            <w:r w:rsidRPr="00E43BFB">
              <w:rPr>
                <w:rFonts w:asciiTheme="majorHAnsi" w:eastAsia="Gulim" w:hAnsiTheme="majorHAnsi" w:cstheme="majorHAnsi"/>
              </w:rPr>
              <w:t xml:space="preserve"> Lync Server Enterprise CAL </w:t>
            </w:r>
            <w:r w:rsidRPr="00E43BFB">
              <w:rPr>
                <w:rFonts w:asciiTheme="majorHAnsi" w:eastAsia="Gulim" w:hAnsiTheme="majorHAnsi" w:cstheme="majorHAnsi"/>
                <w:b/>
              </w:rPr>
              <w:t>또는</w:t>
            </w:r>
          </w:p>
          <w:p w14:paraId="1A40230C" w14:textId="7E278706" w:rsidR="00BB2971" w:rsidRPr="00E43BFB" w:rsidRDefault="007A662B" w:rsidP="00DA66C0">
            <w:pPr>
              <w:pStyle w:val="PURBullet-Indented"/>
              <w:rPr>
                <w:rFonts w:asciiTheme="majorHAnsi" w:eastAsia="Gulim" w:hAnsiTheme="majorHAnsi" w:cstheme="majorHAnsi"/>
              </w:rPr>
            </w:pPr>
            <w:r w:rsidRPr="00E43BFB">
              <w:rPr>
                <w:rFonts w:asciiTheme="majorHAnsi" w:eastAsia="Gulim" w:hAnsiTheme="majorHAnsi" w:cstheme="majorHAnsi"/>
              </w:rPr>
              <w:t xml:space="preserve">Enterprise CAL Suite </w:t>
            </w:r>
            <w:r w:rsidRPr="00E43BFB">
              <w:rPr>
                <w:rFonts w:asciiTheme="majorHAnsi" w:eastAsia="Gulim" w:hAnsiTheme="majorHAnsi" w:cstheme="majorHAnsi"/>
                <w:b/>
              </w:rPr>
              <w:t>또는</w:t>
            </w:r>
          </w:p>
          <w:p w14:paraId="298D3C88" w14:textId="77777777" w:rsidR="00BB2971" w:rsidRPr="00E43BFB" w:rsidRDefault="00BB2971" w:rsidP="00BB2971">
            <w:pPr>
              <w:pStyle w:val="PURBullet-Indented"/>
              <w:rPr>
                <w:rFonts w:asciiTheme="majorHAnsi" w:eastAsia="Gulim" w:hAnsiTheme="majorHAnsi" w:cstheme="majorHAnsi"/>
              </w:rPr>
            </w:pPr>
            <w:r w:rsidRPr="00E43BFB">
              <w:rPr>
                <w:rFonts w:asciiTheme="majorHAnsi" w:eastAsia="Gulim" w:hAnsiTheme="majorHAnsi" w:cstheme="majorHAnsi"/>
              </w:rPr>
              <w:t xml:space="preserve">Lync Online Plan 3 </w:t>
            </w:r>
            <w:r w:rsidRPr="00E43BFB">
              <w:rPr>
                <w:rFonts w:asciiTheme="majorHAnsi" w:eastAsia="Gulim" w:hAnsiTheme="majorHAnsi" w:cstheme="majorHAnsi"/>
              </w:rPr>
              <w:t>사용자</w:t>
            </w:r>
            <w:r w:rsidRPr="00E43BFB">
              <w:rPr>
                <w:rFonts w:asciiTheme="majorHAnsi" w:eastAsia="Gulim" w:hAnsiTheme="majorHAnsi" w:cstheme="majorHAnsi"/>
              </w:rPr>
              <w:t xml:space="preserve"> SL </w:t>
            </w:r>
            <w:r w:rsidRPr="00E43BFB">
              <w:rPr>
                <w:rFonts w:asciiTheme="majorHAnsi" w:eastAsia="Gulim" w:hAnsiTheme="majorHAnsi" w:cstheme="majorHAnsi"/>
                <w:b/>
              </w:rPr>
              <w:t>또는</w:t>
            </w:r>
          </w:p>
          <w:p w14:paraId="2A57F796" w14:textId="77777777" w:rsidR="00BB2971" w:rsidRPr="00E43BFB" w:rsidRDefault="00BB2971" w:rsidP="00BB2971">
            <w:pPr>
              <w:pStyle w:val="PURBullet-Indented"/>
              <w:rPr>
                <w:rFonts w:asciiTheme="majorHAnsi" w:eastAsia="Gulim" w:hAnsiTheme="majorHAnsi" w:cstheme="majorHAnsi"/>
              </w:rPr>
            </w:pPr>
            <w:r w:rsidRPr="00E43BFB">
              <w:rPr>
                <w:rFonts w:asciiTheme="majorHAnsi" w:eastAsia="Gulim" w:hAnsiTheme="majorHAnsi" w:cstheme="majorHAnsi"/>
              </w:rPr>
              <w:t xml:space="preserve">Office 365 Enterprise E3/E4, Academic A3/A4 </w:t>
            </w:r>
            <w:r w:rsidRPr="00E43BFB">
              <w:rPr>
                <w:rFonts w:asciiTheme="majorHAnsi" w:eastAsia="Gulim" w:hAnsiTheme="majorHAnsi" w:cstheme="majorHAnsi"/>
                <w:b/>
              </w:rPr>
              <w:t>또는</w:t>
            </w:r>
            <w:r w:rsidRPr="00E43BFB">
              <w:rPr>
                <w:rFonts w:asciiTheme="majorHAnsi" w:eastAsia="Gulim" w:hAnsiTheme="majorHAnsi" w:cstheme="majorHAnsi"/>
              </w:rPr>
              <w:t xml:space="preserve"> Government G3/G4* </w:t>
            </w:r>
            <w:r w:rsidRPr="00E43BFB">
              <w:rPr>
                <w:rFonts w:asciiTheme="majorHAnsi" w:eastAsia="Gulim" w:hAnsiTheme="majorHAnsi" w:cstheme="majorHAnsi"/>
              </w:rPr>
              <w:t>사용자</w:t>
            </w:r>
            <w:r w:rsidRPr="00E43BFB">
              <w:rPr>
                <w:rFonts w:asciiTheme="majorHAnsi" w:eastAsia="Gulim" w:hAnsiTheme="majorHAnsi" w:cstheme="majorHAnsi"/>
              </w:rPr>
              <w:t xml:space="preserve"> SL</w:t>
            </w:r>
          </w:p>
          <w:p w14:paraId="0BC20897" w14:textId="77777777" w:rsidR="00BB2971" w:rsidRPr="00E43BFB" w:rsidRDefault="00BB2971" w:rsidP="00BB2971">
            <w:pPr>
              <w:pStyle w:val="PURBullet-Indented"/>
              <w:numPr>
                <w:ilvl w:val="0"/>
                <w:numId w:val="0"/>
              </w:numPr>
              <w:ind w:left="486" w:hanging="216"/>
              <w:rPr>
                <w:rFonts w:asciiTheme="majorHAnsi" w:eastAsia="Gulim" w:hAnsiTheme="majorHAnsi" w:cstheme="majorHAnsi"/>
              </w:rPr>
            </w:pPr>
          </w:p>
          <w:p w14:paraId="5D1DC9D6" w14:textId="490D1729" w:rsidR="007A662B" w:rsidRPr="00E43BFB" w:rsidRDefault="00BB2971" w:rsidP="00BB2971">
            <w:pPr>
              <w:pStyle w:val="PURBullet-Indented"/>
              <w:numPr>
                <w:ilvl w:val="0"/>
                <w:numId w:val="0"/>
              </w:numPr>
              <w:ind w:left="270"/>
              <w:rPr>
                <w:rFonts w:asciiTheme="majorHAnsi" w:eastAsia="Gulim" w:hAnsiTheme="majorHAnsi" w:cstheme="majorHAnsi"/>
                <w:lang w:eastAsia="ko-KR"/>
              </w:rPr>
            </w:pPr>
            <w:r w:rsidRPr="00E43BFB">
              <w:rPr>
                <w:rFonts w:asciiTheme="majorHAnsi" w:eastAsia="Gulim" w:hAnsiTheme="majorHAnsi" w:cstheme="majorHAnsi"/>
                <w:lang w:eastAsia="ko-KR"/>
              </w:rPr>
              <w:t>*</w:t>
            </w:r>
            <w:r w:rsidRPr="00E43BFB">
              <w:rPr>
                <w:rFonts w:asciiTheme="majorHAnsi" w:eastAsia="Gulim" w:hAnsiTheme="majorHAnsi" w:cstheme="majorHAnsi"/>
                <w:i/>
                <w:iCs/>
                <w:lang w:eastAsia="ko-KR"/>
              </w:rPr>
              <w:t xml:space="preserve">Office 365 Government G3 </w:t>
            </w:r>
            <w:r w:rsidRPr="00E43BFB">
              <w:rPr>
                <w:rFonts w:asciiTheme="majorHAnsi" w:eastAsia="Gulim" w:hAnsiTheme="majorHAnsi" w:cstheme="majorHAnsi"/>
                <w:i/>
                <w:iCs/>
                <w:lang w:eastAsia="ko-KR"/>
              </w:rPr>
              <w:t>또는</w:t>
            </w:r>
            <w:r w:rsidRPr="00E43BFB">
              <w:rPr>
                <w:rFonts w:asciiTheme="majorHAnsi" w:eastAsia="Gulim" w:hAnsiTheme="majorHAnsi" w:cstheme="majorHAnsi"/>
                <w:i/>
                <w:iCs/>
                <w:lang w:eastAsia="ko-KR"/>
              </w:rPr>
              <w:t xml:space="preserve"> G4 </w:t>
            </w:r>
            <w:r w:rsidRPr="00E43BFB">
              <w:rPr>
                <w:rFonts w:asciiTheme="majorHAnsi" w:eastAsia="Gulim" w:hAnsiTheme="majorHAnsi" w:cstheme="majorHAnsi"/>
                <w:i/>
                <w:iCs/>
                <w:lang w:eastAsia="ko-KR"/>
              </w:rPr>
              <w:t>사용자</w:t>
            </w:r>
            <w:r w:rsidRPr="00E43BFB">
              <w:rPr>
                <w:rFonts w:asciiTheme="majorHAnsi" w:eastAsia="Gulim" w:hAnsiTheme="majorHAnsi" w:cstheme="majorHAnsi"/>
                <w:i/>
                <w:iCs/>
                <w:lang w:eastAsia="ko-KR"/>
              </w:rPr>
              <w:t xml:space="preserve"> SL</w:t>
            </w:r>
            <w:r w:rsidRPr="00E43BFB">
              <w:rPr>
                <w:rFonts w:asciiTheme="majorHAnsi" w:eastAsia="Gulim" w:hAnsiTheme="majorHAnsi" w:cstheme="majorHAnsi"/>
                <w:i/>
                <w:iCs/>
                <w:lang w:eastAsia="ko-KR"/>
              </w:rPr>
              <w:t>을</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적격</w:t>
            </w:r>
            <w:r w:rsidRPr="00E43BFB">
              <w:rPr>
                <w:rFonts w:asciiTheme="majorHAnsi" w:eastAsia="Gulim" w:hAnsiTheme="majorHAnsi" w:cstheme="majorHAnsi"/>
                <w:i/>
                <w:iCs/>
                <w:lang w:eastAsia="ko-KR"/>
              </w:rPr>
              <w:t xml:space="preserve"> CAL</w:t>
            </w:r>
            <w:r w:rsidRPr="00E43BFB">
              <w:rPr>
                <w:rFonts w:asciiTheme="majorHAnsi" w:eastAsia="Gulim" w:hAnsiTheme="majorHAnsi" w:cstheme="majorHAnsi"/>
                <w:i/>
                <w:iCs/>
                <w:lang w:eastAsia="ko-KR"/>
              </w:rPr>
              <w:t>로</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사용하려면</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고객이</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정부</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고객만</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액세스하는</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서버에서</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데이터를</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처리하고</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저장해야</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할</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수</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있습니다</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이러한</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요구</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사항에</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부합해야</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하는지</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또</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이러한</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요구</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사항에</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어떻게</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부합할</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것인지는</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전적으로</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귀사와</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고객</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간의</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합의에</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달렸습니다</w:t>
            </w:r>
            <w:r w:rsidRPr="00E43BFB">
              <w:rPr>
                <w:rFonts w:asciiTheme="majorHAnsi" w:eastAsia="Gulim" w:hAnsiTheme="majorHAnsi" w:cstheme="majorHAnsi"/>
                <w:i/>
                <w:iCs/>
                <w:lang w:eastAsia="ko-KR"/>
              </w:rPr>
              <w:t>.</w:t>
            </w:r>
          </w:p>
        </w:tc>
      </w:tr>
      <w:tr w:rsidR="007A662B" w:rsidRPr="00E43BFB" w14:paraId="7BB84365" w14:textId="77777777" w:rsidTr="00830DCA">
        <w:tc>
          <w:tcPr>
            <w:tcW w:w="2427" w:type="pct"/>
            <w:gridSpan w:val="2"/>
            <w:tcBorders>
              <w:top w:val="single" w:sz="4" w:space="0" w:color="auto"/>
            </w:tcBorders>
          </w:tcPr>
          <w:p w14:paraId="5C5BD245" w14:textId="77777777" w:rsidR="007A662B" w:rsidRPr="00E43BFB" w:rsidRDefault="007A662B" w:rsidP="00100CA4">
            <w:pPr>
              <w:pStyle w:val="PURBullet-Indented"/>
              <w:rPr>
                <w:rFonts w:asciiTheme="majorHAnsi" w:eastAsia="Gulim" w:hAnsiTheme="majorHAnsi" w:cstheme="majorHAnsi"/>
                <w:i/>
              </w:rPr>
            </w:pPr>
            <w:r w:rsidRPr="00E43BFB">
              <w:rPr>
                <w:rFonts w:asciiTheme="majorHAnsi" w:eastAsia="Gulim" w:hAnsiTheme="majorHAnsi" w:cstheme="majorHAnsi"/>
              </w:rPr>
              <w:t>Lync Server Plus SAL</w:t>
            </w:r>
          </w:p>
        </w:tc>
        <w:tc>
          <w:tcPr>
            <w:tcW w:w="2573" w:type="pct"/>
            <w:gridSpan w:val="3"/>
            <w:tcBorders>
              <w:top w:val="single" w:sz="4" w:space="0" w:color="auto"/>
            </w:tcBorders>
          </w:tcPr>
          <w:p w14:paraId="607C00D7" w14:textId="7D083870" w:rsidR="003A7958" w:rsidRPr="00E43BFB" w:rsidRDefault="007A662B" w:rsidP="00100CA4">
            <w:pPr>
              <w:pStyle w:val="PURBullet-Indented"/>
              <w:rPr>
                <w:rFonts w:asciiTheme="majorHAnsi" w:eastAsia="Gulim" w:hAnsiTheme="majorHAnsi" w:cstheme="majorHAnsi"/>
              </w:rPr>
            </w:pPr>
            <w:r w:rsidRPr="00E43BFB">
              <w:rPr>
                <w:rFonts w:asciiTheme="majorHAnsi" w:eastAsia="Gulim" w:hAnsiTheme="majorHAnsi" w:cstheme="majorHAnsi"/>
              </w:rPr>
              <w:t xml:space="preserve">Lync Server 2013 Standard CAL </w:t>
            </w:r>
            <w:r w:rsidRPr="00E43BFB">
              <w:rPr>
                <w:rFonts w:asciiTheme="majorHAnsi" w:eastAsia="Gulim" w:hAnsiTheme="majorHAnsi" w:cstheme="majorHAnsi"/>
              </w:rPr>
              <w:t>및</w:t>
            </w:r>
            <w:r w:rsidRPr="00E43BFB">
              <w:rPr>
                <w:rFonts w:asciiTheme="majorHAnsi" w:eastAsia="Gulim" w:hAnsiTheme="majorHAnsi" w:cstheme="majorHAnsi"/>
              </w:rPr>
              <w:t xml:space="preserve"> Lync Server 2013 Plus CAL </w:t>
            </w:r>
            <w:r w:rsidRPr="00E43BFB">
              <w:rPr>
                <w:rFonts w:asciiTheme="majorHAnsi" w:eastAsia="Gulim" w:hAnsiTheme="majorHAnsi" w:cstheme="majorHAnsi"/>
                <w:b/>
              </w:rPr>
              <w:t>또는</w:t>
            </w:r>
          </w:p>
          <w:p w14:paraId="10391505" w14:textId="77777777" w:rsidR="003A7958" w:rsidRPr="00E43BFB" w:rsidRDefault="007A662B" w:rsidP="00100CA4">
            <w:pPr>
              <w:pStyle w:val="PURBullet-Indented"/>
              <w:rPr>
                <w:rFonts w:asciiTheme="majorHAnsi" w:eastAsia="Gulim" w:hAnsiTheme="majorHAnsi" w:cstheme="majorHAnsi"/>
              </w:rPr>
            </w:pPr>
            <w:r w:rsidRPr="00E43BFB">
              <w:rPr>
                <w:rFonts w:asciiTheme="majorHAnsi" w:eastAsia="Gulim" w:hAnsiTheme="majorHAnsi" w:cstheme="majorHAnsi"/>
              </w:rPr>
              <w:t xml:space="preserve">Core CAL Suite </w:t>
            </w:r>
            <w:r w:rsidRPr="00E43BFB">
              <w:rPr>
                <w:rFonts w:asciiTheme="majorHAnsi" w:eastAsia="Gulim" w:hAnsiTheme="majorHAnsi" w:cstheme="majorHAnsi"/>
              </w:rPr>
              <w:t>및</w:t>
            </w:r>
            <w:r w:rsidRPr="00E43BFB">
              <w:rPr>
                <w:rFonts w:asciiTheme="majorHAnsi" w:eastAsia="Gulim" w:hAnsiTheme="majorHAnsi" w:cstheme="majorHAnsi"/>
              </w:rPr>
              <w:t xml:space="preserve"> Lync Server Plus CAL </w:t>
            </w:r>
            <w:r w:rsidRPr="00E43BFB">
              <w:rPr>
                <w:rFonts w:asciiTheme="majorHAnsi" w:eastAsia="Gulim" w:hAnsiTheme="majorHAnsi" w:cstheme="majorHAnsi"/>
                <w:b/>
              </w:rPr>
              <w:t>또는</w:t>
            </w:r>
          </w:p>
          <w:p w14:paraId="2371C643" w14:textId="77777777" w:rsidR="00BB2971" w:rsidRPr="00E43BFB" w:rsidRDefault="003A7958" w:rsidP="00BB2971">
            <w:pPr>
              <w:pStyle w:val="PURBullet-Indented"/>
              <w:rPr>
                <w:rFonts w:asciiTheme="majorHAnsi" w:eastAsia="Gulim" w:hAnsiTheme="majorHAnsi" w:cstheme="majorHAnsi"/>
              </w:rPr>
            </w:pPr>
            <w:r w:rsidRPr="00E43BFB">
              <w:rPr>
                <w:rFonts w:asciiTheme="majorHAnsi" w:eastAsia="Gulim" w:hAnsiTheme="majorHAnsi" w:cstheme="majorHAnsi"/>
              </w:rPr>
              <w:t xml:space="preserve">Enterprise CAL Suite </w:t>
            </w:r>
            <w:r w:rsidRPr="00E43BFB">
              <w:rPr>
                <w:rFonts w:asciiTheme="majorHAnsi" w:eastAsia="Gulim" w:hAnsiTheme="majorHAnsi" w:cstheme="majorHAnsi"/>
              </w:rPr>
              <w:t>및</w:t>
            </w:r>
            <w:r w:rsidRPr="00E43BFB">
              <w:rPr>
                <w:rFonts w:asciiTheme="majorHAnsi" w:eastAsia="Gulim" w:hAnsiTheme="majorHAnsi" w:cstheme="majorHAnsi"/>
              </w:rPr>
              <w:t xml:space="preserve"> Lync Server Plus CAL </w:t>
            </w:r>
            <w:r w:rsidRPr="00E43BFB">
              <w:rPr>
                <w:rFonts w:asciiTheme="majorHAnsi" w:eastAsia="Gulim" w:hAnsiTheme="majorHAnsi" w:cstheme="majorHAnsi"/>
                <w:b/>
              </w:rPr>
              <w:t>또는</w:t>
            </w:r>
          </w:p>
          <w:p w14:paraId="5ECFB3D5" w14:textId="77777777" w:rsidR="00BB2971" w:rsidRPr="00E43BFB" w:rsidRDefault="00BB2971" w:rsidP="00BB2971">
            <w:pPr>
              <w:pStyle w:val="PURBullet-Indented"/>
              <w:rPr>
                <w:rFonts w:asciiTheme="majorHAnsi" w:eastAsia="Gulim" w:hAnsiTheme="majorHAnsi" w:cstheme="majorHAnsi"/>
              </w:rPr>
            </w:pPr>
            <w:r w:rsidRPr="00E43BFB">
              <w:rPr>
                <w:rFonts w:asciiTheme="majorHAnsi" w:eastAsia="Gulim" w:hAnsiTheme="majorHAnsi" w:cstheme="majorHAnsi"/>
              </w:rPr>
              <w:t xml:space="preserve">Lync Online Plan 3 </w:t>
            </w:r>
            <w:r w:rsidRPr="00E43BFB">
              <w:rPr>
                <w:rFonts w:asciiTheme="majorHAnsi" w:eastAsia="Gulim" w:hAnsiTheme="majorHAnsi" w:cstheme="majorHAnsi"/>
              </w:rPr>
              <w:t>사용자</w:t>
            </w:r>
            <w:r w:rsidRPr="00E43BFB">
              <w:rPr>
                <w:rFonts w:asciiTheme="majorHAnsi" w:eastAsia="Gulim" w:hAnsiTheme="majorHAnsi" w:cstheme="majorHAnsi"/>
              </w:rPr>
              <w:t xml:space="preserve"> SL </w:t>
            </w:r>
            <w:r w:rsidRPr="00E43BFB">
              <w:rPr>
                <w:rFonts w:asciiTheme="majorHAnsi" w:eastAsia="Gulim" w:hAnsiTheme="majorHAnsi" w:cstheme="majorHAnsi"/>
                <w:b/>
              </w:rPr>
              <w:t>또는</w:t>
            </w:r>
          </w:p>
          <w:p w14:paraId="6132D4C2" w14:textId="0B8B8F25" w:rsidR="00BB2971" w:rsidRPr="00E43BFB" w:rsidRDefault="00BB2971" w:rsidP="00BB2971">
            <w:pPr>
              <w:pStyle w:val="PURBullet-Indented"/>
              <w:rPr>
                <w:rFonts w:asciiTheme="majorHAnsi" w:eastAsia="Gulim" w:hAnsiTheme="majorHAnsi" w:cstheme="majorHAnsi"/>
              </w:rPr>
            </w:pPr>
            <w:r w:rsidRPr="00E43BFB">
              <w:rPr>
                <w:rFonts w:asciiTheme="majorHAnsi" w:eastAsia="Gulim" w:hAnsiTheme="majorHAnsi" w:cstheme="majorHAnsi"/>
              </w:rPr>
              <w:t xml:space="preserve">Office 365 Enterprise E4, Academic A4, </w:t>
            </w:r>
            <w:r w:rsidRPr="00E43BFB">
              <w:rPr>
                <w:rFonts w:asciiTheme="majorHAnsi" w:eastAsia="Gulim" w:hAnsiTheme="majorHAnsi" w:cstheme="majorHAnsi"/>
                <w:b/>
              </w:rPr>
              <w:t>또는</w:t>
            </w:r>
            <w:r w:rsidRPr="00E43BFB">
              <w:rPr>
                <w:rFonts w:asciiTheme="majorHAnsi" w:eastAsia="Gulim" w:hAnsiTheme="majorHAnsi" w:cstheme="majorHAnsi"/>
              </w:rPr>
              <w:t xml:space="preserve"> Government G4* User SL</w:t>
            </w:r>
          </w:p>
          <w:p w14:paraId="76190345" w14:textId="77777777" w:rsidR="00BB2971" w:rsidRPr="00E43BFB" w:rsidRDefault="00BB2971" w:rsidP="00BB2971">
            <w:pPr>
              <w:pStyle w:val="PURBullet-Indented"/>
              <w:numPr>
                <w:ilvl w:val="0"/>
                <w:numId w:val="0"/>
              </w:numPr>
              <w:ind w:left="486" w:hanging="216"/>
              <w:rPr>
                <w:rFonts w:asciiTheme="majorHAnsi" w:eastAsia="Gulim" w:hAnsiTheme="majorHAnsi" w:cstheme="majorHAnsi"/>
              </w:rPr>
            </w:pPr>
          </w:p>
          <w:p w14:paraId="78E81D48" w14:textId="389F6461" w:rsidR="003A7958" w:rsidRPr="00E43BFB" w:rsidRDefault="00BB2971" w:rsidP="00BB2971">
            <w:pPr>
              <w:pStyle w:val="PURBullet-Indented"/>
              <w:numPr>
                <w:ilvl w:val="0"/>
                <w:numId w:val="0"/>
              </w:numPr>
              <w:ind w:left="270"/>
              <w:rPr>
                <w:rFonts w:asciiTheme="majorHAnsi" w:eastAsia="Gulim" w:hAnsiTheme="majorHAnsi" w:cstheme="majorHAnsi"/>
                <w:lang w:eastAsia="ko-KR"/>
              </w:rPr>
            </w:pPr>
            <w:r w:rsidRPr="00E43BFB">
              <w:rPr>
                <w:rFonts w:asciiTheme="majorHAnsi" w:eastAsia="Gulim" w:hAnsiTheme="majorHAnsi" w:cstheme="majorHAnsi"/>
                <w:lang w:eastAsia="ko-KR"/>
              </w:rPr>
              <w:t>*</w:t>
            </w:r>
            <w:r w:rsidRPr="00E43BFB">
              <w:rPr>
                <w:rFonts w:asciiTheme="majorHAnsi" w:eastAsia="Gulim" w:hAnsiTheme="majorHAnsi" w:cstheme="majorHAnsi"/>
                <w:i/>
                <w:iCs/>
                <w:lang w:eastAsia="ko-KR"/>
              </w:rPr>
              <w:t xml:space="preserve">Office 365 Government G3 </w:t>
            </w:r>
            <w:r w:rsidRPr="00E43BFB">
              <w:rPr>
                <w:rFonts w:asciiTheme="majorHAnsi" w:eastAsia="Gulim" w:hAnsiTheme="majorHAnsi" w:cstheme="majorHAnsi"/>
                <w:i/>
                <w:iCs/>
                <w:lang w:eastAsia="ko-KR"/>
              </w:rPr>
              <w:t>또는</w:t>
            </w:r>
            <w:r w:rsidRPr="00E43BFB">
              <w:rPr>
                <w:rFonts w:asciiTheme="majorHAnsi" w:eastAsia="Gulim" w:hAnsiTheme="majorHAnsi" w:cstheme="majorHAnsi"/>
                <w:i/>
                <w:iCs/>
                <w:lang w:eastAsia="ko-KR"/>
              </w:rPr>
              <w:t xml:space="preserve"> G4 </w:t>
            </w:r>
            <w:r w:rsidRPr="00E43BFB">
              <w:rPr>
                <w:rFonts w:asciiTheme="majorHAnsi" w:eastAsia="Gulim" w:hAnsiTheme="majorHAnsi" w:cstheme="majorHAnsi"/>
                <w:i/>
                <w:iCs/>
                <w:lang w:eastAsia="ko-KR"/>
              </w:rPr>
              <w:t>사용자</w:t>
            </w:r>
            <w:r w:rsidRPr="00E43BFB">
              <w:rPr>
                <w:rFonts w:asciiTheme="majorHAnsi" w:eastAsia="Gulim" w:hAnsiTheme="majorHAnsi" w:cstheme="majorHAnsi"/>
                <w:i/>
                <w:iCs/>
                <w:lang w:eastAsia="ko-KR"/>
              </w:rPr>
              <w:t xml:space="preserve"> SL</w:t>
            </w:r>
            <w:r w:rsidRPr="00E43BFB">
              <w:rPr>
                <w:rFonts w:asciiTheme="majorHAnsi" w:eastAsia="Gulim" w:hAnsiTheme="majorHAnsi" w:cstheme="majorHAnsi"/>
                <w:i/>
                <w:iCs/>
                <w:lang w:eastAsia="ko-KR"/>
              </w:rPr>
              <w:t>을</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적격</w:t>
            </w:r>
            <w:r w:rsidRPr="00E43BFB">
              <w:rPr>
                <w:rFonts w:asciiTheme="majorHAnsi" w:eastAsia="Gulim" w:hAnsiTheme="majorHAnsi" w:cstheme="majorHAnsi"/>
                <w:i/>
                <w:iCs/>
                <w:lang w:eastAsia="ko-KR"/>
              </w:rPr>
              <w:t xml:space="preserve"> CAL</w:t>
            </w:r>
            <w:r w:rsidRPr="00E43BFB">
              <w:rPr>
                <w:rFonts w:asciiTheme="majorHAnsi" w:eastAsia="Gulim" w:hAnsiTheme="majorHAnsi" w:cstheme="majorHAnsi"/>
                <w:i/>
                <w:iCs/>
                <w:lang w:eastAsia="ko-KR"/>
              </w:rPr>
              <w:t>로</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사용하려면</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고객이</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정부</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고객만</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액세스하는</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서버에서</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데이터를</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처리하고</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저장해야</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할</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수</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있습니다</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이러한</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요구</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사항에</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부합해야</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하는지</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또</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이러한</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요구</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사항에</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어떻게</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부합할</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것인지는</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전적으로</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귀사와</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고객</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간의</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합의에</w:t>
            </w:r>
            <w:r w:rsidRPr="00E43BFB">
              <w:rPr>
                <w:rFonts w:asciiTheme="majorHAnsi" w:eastAsia="Gulim" w:hAnsiTheme="majorHAnsi" w:cstheme="majorHAnsi"/>
                <w:i/>
                <w:iCs/>
                <w:lang w:eastAsia="ko-KR"/>
              </w:rPr>
              <w:t xml:space="preserve"> </w:t>
            </w:r>
            <w:r w:rsidRPr="00E43BFB">
              <w:rPr>
                <w:rFonts w:asciiTheme="majorHAnsi" w:eastAsia="Gulim" w:hAnsiTheme="majorHAnsi" w:cstheme="majorHAnsi"/>
                <w:i/>
                <w:iCs/>
                <w:lang w:eastAsia="ko-KR"/>
              </w:rPr>
              <w:t>달렸습니다</w:t>
            </w:r>
            <w:r w:rsidRPr="00E43BFB">
              <w:rPr>
                <w:rFonts w:asciiTheme="majorHAnsi" w:eastAsia="Gulim" w:hAnsiTheme="majorHAnsi" w:cstheme="majorHAnsi"/>
                <w:i/>
                <w:iCs/>
                <w:lang w:eastAsia="ko-KR"/>
              </w:rPr>
              <w:t>.</w:t>
            </w:r>
          </w:p>
        </w:tc>
      </w:tr>
    </w:tbl>
    <w:p w14:paraId="66FE7DCA" w14:textId="77777777" w:rsidR="009A4C7C" w:rsidRPr="00E43BFB" w:rsidRDefault="009A4C7C" w:rsidP="00DC7EF9">
      <w:pPr>
        <w:pStyle w:val="PURADDITIONALTERMSHEADERMB"/>
        <w:keepNext/>
        <w:keepLines/>
        <w:rPr>
          <w:rFonts w:asciiTheme="majorHAnsi" w:eastAsia="Gulim" w:hAnsiTheme="majorHAnsi" w:cstheme="majorHAnsi"/>
          <w:lang w:eastAsia="ko-KR"/>
        </w:rPr>
      </w:pP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w:t>
      </w:r>
    </w:p>
    <w:p w14:paraId="4C2C9136" w14:textId="77777777" w:rsidR="003D2E2C" w:rsidRPr="00E43BFB" w:rsidRDefault="003D2E2C" w:rsidP="003D2E2C">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SAL</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유형</w:t>
      </w:r>
    </w:p>
    <w:p w14:paraId="64CBB4DC" w14:textId="77777777" w:rsidR="003D2E2C" w:rsidRPr="00E43BFB" w:rsidRDefault="00615D50" w:rsidP="00856314">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b/>
          <w:lang w:eastAsia="ko-KR"/>
        </w:rPr>
        <w:t>사용할</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수</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있는</w:t>
      </w:r>
      <w:r w:rsidRPr="00E43BFB">
        <w:rPr>
          <w:rFonts w:asciiTheme="majorHAnsi" w:eastAsia="Gulim" w:hAnsiTheme="majorHAnsi" w:cstheme="majorHAnsi"/>
          <w:b/>
          <w:lang w:eastAsia="ko-KR"/>
        </w:rPr>
        <w:t xml:space="preserve"> SAL </w:t>
      </w:r>
      <w:r w:rsidRPr="00E43BFB">
        <w:rPr>
          <w:rFonts w:asciiTheme="majorHAnsi" w:eastAsia="Gulim" w:hAnsiTheme="majorHAnsi" w:cstheme="majorHAnsi"/>
          <w:b/>
          <w:lang w:eastAsia="ko-KR"/>
        </w:rPr>
        <w:t>유형은</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다음과</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같습니다</w:t>
      </w:r>
      <w:r w:rsidRPr="00E43BFB">
        <w:rPr>
          <w:rFonts w:asciiTheme="majorHAnsi" w:eastAsia="Gulim" w:hAnsiTheme="majorHAnsi" w:cstheme="majorHAnsi"/>
          <w:b/>
          <w:lang w:eastAsia="ko-KR"/>
        </w:rPr>
        <w:t>.</w:t>
      </w:r>
    </w:p>
    <w:p w14:paraId="75E63981" w14:textId="3F6A1008" w:rsidR="00CC7455" w:rsidRPr="00E43BFB" w:rsidRDefault="00CC7455" w:rsidP="00856314">
      <w:pPr>
        <w:pStyle w:val="PURBullet-Indented"/>
        <w:spacing w:after="100"/>
        <w:ind w:left="490"/>
        <w:rPr>
          <w:rFonts w:asciiTheme="majorHAnsi" w:eastAsia="Gulim" w:hAnsiTheme="majorHAnsi" w:cstheme="majorHAnsi"/>
        </w:rPr>
      </w:pPr>
      <w:r w:rsidRPr="00E43BFB">
        <w:rPr>
          <w:rFonts w:asciiTheme="majorHAnsi" w:eastAsia="Gulim" w:hAnsiTheme="majorHAnsi" w:cstheme="majorHAnsi"/>
        </w:rPr>
        <w:t>Lync Server 2013 Standard</w:t>
      </w:r>
      <w:r w:rsidRPr="00E43BFB">
        <w:rPr>
          <w:rFonts w:asciiTheme="majorHAnsi" w:eastAsia="Gulim" w:hAnsiTheme="majorHAnsi" w:cstheme="majorHAnsi"/>
          <w:szCs w:val="18"/>
        </w:rPr>
        <w:t xml:space="preserve"> SAL(</w:t>
      </w:r>
      <w:r w:rsidRPr="00E43BFB">
        <w:rPr>
          <w:rFonts w:asciiTheme="majorHAnsi" w:eastAsia="Gulim" w:hAnsiTheme="majorHAnsi" w:cstheme="majorHAnsi"/>
          <w:szCs w:val="18"/>
        </w:rPr>
        <w:t>사용자</w:t>
      </w:r>
      <w:r w:rsidRPr="00E43BFB">
        <w:rPr>
          <w:rFonts w:asciiTheme="majorHAnsi" w:eastAsia="Gulim" w:hAnsiTheme="majorHAnsi" w:cstheme="majorHAnsi"/>
          <w:szCs w:val="18"/>
        </w:rPr>
        <w:t>/</w:t>
      </w:r>
      <w:r w:rsidRPr="00E43BFB">
        <w:rPr>
          <w:rFonts w:asciiTheme="majorHAnsi" w:eastAsia="Gulim" w:hAnsiTheme="majorHAnsi" w:cstheme="majorHAnsi"/>
          <w:szCs w:val="18"/>
        </w:rPr>
        <w:t>장치</w:t>
      </w:r>
      <w:r w:rsidRPr="00E43BFB">
        <w:rPr>
          <w:rFonts w:asciiTheme="majorHAnsi" w:eastAsia="Gulim" w:hAnsiTheme="majorHAnsi" w:cstheme="majorHAnsi"/>
          <w:szCs w:val="18"/>
        </w:rPr>
        <w:t>)</w:t>
      </w:r>
    </w:p>
    <w:p w14:paraId="1C39050C" w14:textId="62F5D999" w:rsidR="00CC7455" w:rsidRPr="00E43BFB" w:rsidRDefault="00CC7455" w:rsidP="00856314">
      <w:pPr>
        <w:pStyle w:val="PURBullet-Indented"/>
        <w:spacing w:after="100"/>
        <w:ind w:left="490"/>
        <w:rPr>
          <w:rFonts w:asciiTheme="majorHAnsi" w:eastAsia="Gulim" w:hAnsiTheme="majorHAnsi" w:cstheme="majorHAnsi"/>
        </w:rPr>
      </w:pPr>
      <w:r w:rsidRPr="00E43BFB">
        <w:rPr>
          <w:rFonts w:asciiTheme="majorHAnsi" w:eastAsia="Gulim" w:hAnsiTheme="majorHAnsi" w:cstheme="majorHAnsi"/>
        </w:rPr>
        <w:t>Lync Server 2013 Enterprise SAL(</w:t>
      </w:r>
      <w:r w:rsidRPr="00E43BFB">
        <w:rPr>
          <w:rFonts w:asciiTheme="majorHAnsi" w:eastAsia="Gulim" w:hAnsiTheme="majorHAnsi" w:cstheme="majorHAnsi"/>
        </w:rPr>
        <w:t>사용자</w:t>
      </w:r>
      <w:r w:rsidRPr="00E43BFB">
        <w:rPr>
          <w:rFonts w:asciiTheme="majorHAnsi" w:eastAsia="Gulim" w:hAnsiTheme="majorHAnsi" w:cstheme="majorHAnsi"/>
        </w:rPr>
        <w:t>/</w:t>
      </w:r>
      <w:r w:rsidRPr="00E43BFB">
        <w:rPr>
          <w:rFonts w:asciiTheme="majorHAnsi" w:eastAsia="Gulim" w:hAnsiTheme="majorHAnsi" w:cstheme="majorHAnsi"/>
        </w:rPr>
        <w:t>장치</w:t>
      </w:r>
      <w:r w:rsidRPr="00E43BFB">
        <w:rPr>
          <w:rFonts w:asciiTheme="majorHAnsi" w:eastAsia="Gulim" w:hAnsiTheme="majorHAnsi" w:cstheme="majorHAnsi"/>
        </w:rPr>
        <w:t>)</w:t>
      </w:r>
    </w:p>
    <w:p w14:paraId="52836883" w14:textId="0CA9A27E" w:rsidR="00CC7455" w:rsidRPr="00E43BFB" w:rsidRDefault="00CC7455" w:rsidP="00856314">
      <w:pPr>
        <w:pStyle w:val="PURBullet-Indented"/>
        <w:spacing w:after="100"/>
        <w:ind w:left="490"/>
        <w:rPr>
          <w:rFonts w:asciiTheme="majorHAnsi" w:eastAsia="Gulim" w:hAnsiTheme="majorHAnsi" w:cstheme="majorHAnsi"/>
        </w:rPr>
      </w:pPr>
      <w:r w:rsidRPr="00E43BFB">
        <w:rPr>
          <w:rFonts w:asciiTheme="majorHAnsi" w:eastAsia="Gulim" w:hAnsiTheme="majorHAnsi" w:cstheme="majorHAnsi"/>
        </w:rPr>
        <w:t>Lync Server 2013 Plus SAL(</w:t>
      </w:r>
      <w:r w:rsidRPr="00E43BFB">
        <w:rPr>
          <w:rFonts w:asciiTheme="majorHAnsi" w:eastAsia="Gulim" w:hAnsiTheme="majorHAnsi" w:cstheme="majorHAnsi"/>
        </w:rPr>
        <w:t>사용자</w:t>
      </w:r>
      <w:r w:rsidRPr="00E43BFB">
        <w:rPr>
          <w:rFonts w:asciiTheme="majorHAnsi" w:eastAsia="Gulim" w:hAnsiTheme="majorHAnsi" w:cstheme="majorHAnsi"/>
        </w:rPr>
        <w:t>/</w:t>
      </w:r>
      <w:r w:rsidRPr="00E43BFB">
        <w:rPr>
          <w:rFonts w:asciiTheme="majorHAnsi" w:eastAsia="Gulim" w:hAnsiTheme="majorHAnsi" w:cstheme="majorHAnsi"/>
        </w:rPr>
        <w:t>장치</w:t>
      </w:r>
      <w:r w:rsidRPr="00E43BFB">
        <w:rPr>
          <w:rFonts w:asciiTheme="majorHAnsi" w:eastAsia="Gulim" w:hAnsiTheme="majorHAnsi" w:cstheme="majorHAnsi"/>
        </w:rPr>
        <w:t>)</w:t>
      </w:r>
    </w:p>
    <w:p w14:paraId="164D4A8D" w14:textId="62CB826E" w:rsidR="003D2E2C" w:rsidRPr="00E43BFB" w:rsidRDefault="00CC7455" w:rsidP="00856314">
      <w:pPr>
        <w:pStyle w:val="PURBullet-Indented"/>
        <w:spacing w:after="100"/>
        <w:ind w:left="490"/>
        <w:rPr>
          <w:rFonts w:asciiTheme="majorHAnsi" w:eastAsia="Gulim" w:hAnsiTheme="majorHAnsi" w:cstheme="majorHAnsi"/>
        </w:rPr>
      </w:pPr>
      <w:r w:rsidRPr="00E43BFB">
        <w:rPr>
          <w:rFonts w:asciiTheme="majorHAnsi" w:eastAsia="Gulim" w:hAnsiTheme="majorHAnsi" w:cstheme="majorHAnsi"/>
        </w:rPr>
        <w:t>Lync Server 2013 Enterprise Plus SAL(</w:t>
      </w:r>
      <w:r w:rsidRPr="00E43BFB">
        <w:rPr>
          <w:rFonts w:asciiTheme="majorHAnsi" w:eastAsia="Gulim" w:hAnsiTheme="majorHAnsi" w:cstheme="majorHAnsi"/>
        </w:rPr>
        <w:t>사용자</w:t>
      </w:r>
      <w:r w:rsidRPr="00E43BFB">
        <w:rPr>
          <w:rFonts w:asciiTheme="majorHAnsi" w:eastAsia="Gulim" w:hAnsiTheme="majorHAnsi" w:cstheme="majorHAnsi"/>
        </w:rPr>
        <w:t>/</w:t>
      </w:r>
      <w:r w:rsidRPr="00E43BFB">
        <w:rPr>
          <w:rFonts w:asciiTheme="majorHAnsi" w:eastAsia="Gulim" w:hAnsiTheme="majorHAnsi" w:cstheme="majorHAnsi"/>
        </w:rPr>
        <w:t>장치</w:t>
      </w:r>
      <w:r w:rsidRPr="00E43BFB">
        <w:rPr>
          <w:rFonts w:asciiTheme="majorHAnsi" w:eastAsia="Gulim" w:hAnsiTheme="majorHAnsi" w:cstheme="majorHAnsi"/>
        </w:rPr>
        <w:t>)</w:t>
      </w:r>
    </w:p>
    <w:p w14:paraId="2E31B859" w14:textId="77777777" w:rsidR="00CC7455" w:rsidRPr="00E43BFB" w:rsidRDefault="00CC7455" w:rsidP="00856314">
      <w:pPr>
        <w:pStyle w:val="PURBullet-Indented"/>
        <w:spacing w:after="100"/>
        <w:ind w:left="490"/>
        <w:rPr>
          <w:rFonts w:asciiTheme="majorHAnsi" w:eastAsia="Gulim" w:hAnsiTheme="majorHAnsi" w:cstheme="majorHAnsi"/>
        </w:rPr>
      </w:pPr>
      <w:r w:rsidRPr="00E43BFB">
        <w:rPr>
          <w:rFonts w:asciiTheme="majorHAnsi" w:eastAsia="Gulim" w:hAnsiTheme="majorHAnsi" w:cstheme="majorHAnsi"/>
        </w:rPr>
        <w:t>Productivity Suite SAL(</w:t>
      </w:r>
      <w:r w:rsidRPr="00E43BFB">
        <w:rPr>
          <w:rFonts w:asciiTheme="majorHAnsi" w:eastAsia="Gulim" w:hAnsiTheme="majorHAnsi" w:cstheme="majorHAnsi"/>
        </w:rPr>
        <w:t>사용자만</w:t>
      </w:r>
      <w:r w:rsidRPr="00E43BFB">
        <w:rPr>
          <w:rFonts w:asciiTheme="majorHAnsi" w:eastAsia="Gulim" w:hAnsiTheme="majorHAnsi" w:cstheme="majorHAnsi"/>
        </w:rPr>
        <w:t xml:space="preserve"> </w:t>
      </w:r>
      <w:r w:rsidRPr="00E43BFB">
        <w:rPr>
          <w:rFonts w:asciiTheme="majorHAnsi" w:eastAsia="Gulim" w:hAnsiTheme="majorHAnsi" w:cstheme="majorHAnsi"/>
        </w:rPr>
        <w:t>해당</w:t>
      </w:r>
      <w:r w:rsidRPr="00E43BFB">
        <w:rPr>
          <w:rFonts w:asciiTheme="majorHAnsi" w:eastAsia="Gulim" w:hAnsiTheme="majorHAnsi" w:cstheme="majorHAnsi"/>
        </w:rPr>
        <w:t>)</w:t>
      </w:r>
    </w:p>
    <w:p w14:paraId="4479FFDB" w14:textId="77777777" w:rsidR="009A4C7C" w:rsidRPr="00E43BFB" w:rsidRDefault="009A4C7C" w:rsidP="00856314">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 xml:space="preserve">Active Directory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Lync Server</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간접적으로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인증되지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대해서는</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17594004" w14:textId="77777777" w:rsidR="009A4C7C" w:rsidRPr="00E43BFB" w:rsidRDefault="009A4C7C" w:rsidP="009A4C7C">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lastRenderedPageBreak/>
        <w:t>Standard SAL</w:t>
      </w:r>
    </w:p>
    <w:p w14:paraId="55F9898E" w14:textId="412FE54D" w:rsidR="009A4C7C" w:rsidRPr="00E43BFB" w:rsidRDefault="009A4C7C" w:rsidP="00856314">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귀하가</w:t>
      </w:r>
      <w:r w:rsidRPr="00E43BFB">
        <w:rPr>
          <w:rFonts w:asciiTheme="majorHAnsi" w:eastAsia="Gulim" w:hAnsiTheme="majorHAnsi" w:cstheme="majorHAnsi"/>
          <w:lang w:eastAsia="ko-KR"/>
        </w:rPr>
        <w:t xml:space="preserve"> Standard SAL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Productivity Suite SAL(</w:t>
      </w:r>
      <w:r w:rsidRPr="00E43BFB">
        <w:rPr>
          <w:rFonts w:asciiTheme="majorHAnsi" w:eastAsia="Gulim" w:hAnsiTheme="majorHAnsi" w:cstheme="majorHAnsi"/>
          <w:lang w:eastAsia="ko-KR"/>
        </w:rPr>
        <w:t>사용자만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611EFDF3" w14:textId="77777777" w:rsidR="009A4C7C" w:rsidRPr="00E43BFB" w:rsidRDefault="009A4C7C" w:rsidP="00856314">
      <w:pPr>
        <w:pStyle w:val="PURBullet-Indented"/>
        <w:spacing w:after="100"/>
        <w:ind w:left="490"/>
        <w:rPr>
          <w:rFonts w:asciiTheme="majorHAnsi" w:eastAsia="Gulim" w:hAnsiTheme="majorHAnsi" w:cstheme="majorHAnsi"/>
          <w:lang w:eastAsia="ko-KR"/>
        </w:rPr>
      </w:pP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메시징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w:t>
      </w:r>
    </w:p>
    <w:p w14:paraId="7D014CA8" w14:textId="77777777" w:rsidR="009A4C7C" w:rsidRPr="00E43BFB" w:rsidRDefault="009A4C7C" w:rsidP="00856314">
      <w:pPr>
        <w:pStyle w:val="PURBullet-Indented"/>
        <w:spacing w:after="100"/>
        <w:ind w:left="490"/>
        <w:rPr>
          <w:rFonts w:asciiTheme="majorHAnsi" w:eastAsia="Gulim" w:hAnsiTheme="majorHAnsi" w:cstheme="majorHAnsi"/>
        </w:rPr>
      </w:pPr>
      <w:r w:rsidRPr="00E43BFB">
        <w:rPr>
          <w:rFonts w:asciiTheme="majorHAnsi" w:eastAsia="Gulim" w:hAnsiTheme="majorHAnsi" w:cstheme="majorHAnsi"/>
        </w:rPr>
        <w:t>모든</w:t>
      </w:r>
      <w:r w:rsidRPr="00E43BFB">
        <w:rPr>
          <w:rFonts w:asciiTheme="majorHAnsi" w:eastAsia="Gulim" w:hAnsiTheme="majorHAnsi" w:cstheme="majorHAnsi"/>
        </w:rPr>
        <w:t xml:space="preserve"> </w:t>
      </w:r>
      <w:r w:rsidRPr="00E43BFB">
        <w:rPr>
          <w:rFonts w:asciiTheme="majorHAnsi" w:eastAsia="Gulim" w:hAnsiTheme="majorHAnsi" w:cstheme="majorHAnsi"/>
        </w:rPr>
        <w:t>존재</w:t>
      </w:r>
      <w:r w:rsidRPr="00E43BFB">
        <w:rPr>
          <w:rFonts w:asciiTheme="majorHAnsi" w:eastAsia="Gulim" w:hAnsiTheme="majorHAnsi" w:cstheme="majorHAnsi"/>
        </w:rPr>
        <w:t xml:space="preserve"> </w:t>
      </w:r>
      <w:r w:rsidRPr="00E43BFB">
        <w:rPr>
          <w:rFonts w:asciiTheme="majorHAnsi" w:eastAsia="Gulim" w:hAnsiTheme="majorHAnsi" w:cstheme="majorHAnsi"/>
        </w:rPr>
        <w:t>기능</w:t>
      </w:r>
    </w:p>
    <w:p w14:paraId="35E6D320" w14:textId="77777777" w:rsidR="009A4C7C" w:rsidRPr="00E43BFB" w:rsidRDefault="009A4C7C" w:rsidP="00856314">
      <w:pPr>
        <w:pStyle w:val="PURBullet-Indented"/>
        <w:spacing w:after="100"/>
        <w:ind w:left="490"/>
        <w:rPr>
          <w:rFonts w:asciiTheme="majorHAnsi" w:eastAsia="Gulim" w:hAnsiTheme="majorHAnsi" w:cstheme="majorHAnsi"/>
        </w:rPr>
      </w:pPr>
      <w:r w:rsidRPr="00E43BFB">
        <w:rPr>
          <w:rFonts w:asciiTheme="majorHAnsi" w:eastAsia="Gulim" w:hAnsiTheme="majorHAnsi" w:cstheme="majorHAnsi"/>
        </w:rPr>
        <w:t>모든</w:t>
      </w:r>
      <w:r w:rsidRPr="00E43BFB">
        <w:rPr>
          <w:rFonts w:asciiTheme="majorHAnsi" w:eastAsia="Gulim" w:hAnsiTheme="majorHAnsi" w:cstheme="majorHAnsi"/>
        </w:rPr>
        <w:t xml:space="preserve"> </w:t>
      </w:r>
      <w:r w:rsidRPr="00E43BFB">
        <w:rPr>
          <w:rFonts w:asciiTheme="majorHAnsi" w:eastAsia="Gulim" w:hAnsiTheme="majorHAnsi" w:cstheme="majorHAnsi"/>
        </w:rPr>
        <w:t>그룹</w:t>
      </w:r>
      <w:r w:rsidRPr="00E43BFB">
        <w:rPr>
          <w:rFonts w:asciiTheme="majorHAnsi" w:eastAsia="Gulim" w:hAnsiTheme="majorHAnsi" w:cstheme="majorHAnsi"/>
        </w:rPr>
        <w:t xml:space="preserve"> </w:t>
      </w:r>
      <w:r w:rsidRPr="00E43BFB">
        <w:rPr>
          <w:rFonts w:asciiTheme="majorHAnsi" w:eastAsia="Gulim" w:hAnsiTheme="majorHAnsi" w:cstheme="majorHAnsi"/>
        </w:rPr>
        <w:t>채팅</w:t>
      </w:r>
      <w:r w:rsidRPr="00E43BFB">
        <w:rPr>
          <w:rFonts w:asciiTheme="majorHAnsi" w:eastAsia="Gulim" w:hAnsiTheme="majorHAnsi" w:cstheme="majorHAnsi"/>
        </w:rPr>
        <w:t xml:space="preserve"> </w:t>
      </w:r>
      <w:r w:rsidRPr="00E43BFB">
        <w:rPr>
          <w:rFonts w:asciiTheme="majorHAnsi" w:eastAsia="Gulim" w:hAnsiTheme="majorHAnsi" w:cstheme="majorHAnsi"/>
        </w:rPr>
        <w:t>기능</w:t>
      </w:r>
    </w:p>
    <w:p w14:paraId="417AED2D" w14:textId="3473B7B9" w:rsidR="00087B3F" w:rsidRPr="00E43BFB" w:rsidRDefault="00087B3F" w:rsidP="00856314">
      <w:pPr>
        <w:pStyle w:val="PURBullet-Indented"/>
        <w:spacing w:after="100"/>
        <w:ind w:left="490"/>
        <w:rPr>
          <w:rFonts w:asciiTheme="majorHAnsi" w:eastAsia="Gulim" w:hAnsiTheme="majorHAnsi" w:cstheme="majorHAnsi"/>
          <w:lang w:eastAsia="ko-KR"/>
        </w:rPr>
      </w:pP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PC </w:t>
      </w:r>
      <w:r w:rsidRPr="00E43BFB">
        <w:rPr>
          <w:rFonts w:asciiTheme="majorHAnsi" w:eastAsia="Gulim" w:hAnsiTheme="majorHAnsi" w:cstheme="majorHAnsi"/>
          <w:lang w:eastAsia="ko-KR"/>
        </w:rPr>
        <w:t>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컴퓨터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오디오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비디오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w:t>
      </w:r>
    </w:p>
    <w:p w14:paraId="733E4378" w14:textId="77777777" w:rsidR="009A4C7C" w:rsidRPr="00E43BFB" w:rsidRDefault="009A4C7C" w:rsidP="009A4C7C">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Enterprise SAL</w:t>
      </w:r>
    </w:p>
    <w:p w14:paraId="36AF526C" w14:textId="704009D1" w:rsidR="009A4C7C" w:rsidRPr="00E43BFB" w:rsidRDefault="009A4C7C" w:rsidP="00856314">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귀하가</w:t>
      </w:r>
      <w:r w:rsidRPr="00E43BFB">
        <w:rPr>
          <w:rFonts w:asciiTheme="majorHAnsi" w:eastAsia="Gulim" w:hAnsiTheme="majorHAnsi" w:cstheme="majorHAnsi"/>
          <w:lang w:eastAsia="ko-KR"/>
        </w:rPr>
        <w:t xml:space="preserve"> Enterprise SAL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Productivity Suite SAL(</w:t>
      </w:r>
      <w:r w:rsidRPr="00E43BFB">
        <w:rPr>
          <w:rFonts w:asciiTheme="majorHAnsi" w:eastAsia="Gulim" w:hAnsiTheme="majorHAnsi" w:cstheme="majorHAnsi"/>
          <w:lang w:eastAsia="ko-KR"/>
        </w:rPr>
        <w:t>사용자만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7EF9CE93" w14:textId="77777777" w:rsidR="009A4C7C" w:rsidRPr="00E43BFB" w:rsidRDefault="009A4C7C" w:rsidP="00856314">
      <w:pPr>
        <w:pStyle w:val="PURBullet-Indented"/>
        <w:spacing w:after="100"/>
        <w:ind w:left="490"/>
        <w:rPr>
          <w:rFonts w:asciiTheme="majorHAnsi" w:eastAsia="Gulim" w:hAnsiTheme="majorHAnsi" w:cstheme="majorHAnsi"/>
          <w:lang w:eastAsia="ko-KR"/>
        </w:rPr>
      </w:pPr>
      <w:r w:rsidRPr="00E43BFB">
        <w:rPr>
          <w:rFonts w:asciiTheme="majorHAnsi" w:eastAsia="Gulim" w:hAnsiTheme="majorHAnsi" w:cstheme="majorHAnsi"/>
          <w:lang w:eastAsia="ko-KR"/>
        </w:rPr>
        <w:t>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기술한</w:t>
      </w:r>
      <w:r w:rsidRPr="00E43BFB">
        <w:rPr>
          <w:rFonts w:asciiTheme="majorHAnsi" w:eastAsia="Gulim" w:hAnsiTheme="majorHAnsi" w:cstheme="majorHAnsi"/>
          <w:lang w:eastAsia="ko-KR"/>
        </w:rPr>
        <w:t xml:space="preserve"> Standard SAL</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w:t>
      </w:r>
    </w:p>
    <w:p w14:paraId="5076D955" w14:textId="4EAC856C" w:rsidR="009A4C7C" w:rsidRPr="00E43BFB" w:rsidRDefault="009A4C7C" w:rsidP="00856314">
      <w:pPr>
        <w:pStyle w:val="PURBullet-Indented"/>
        <w:spacing w:after="100"/>
        <w:ind w:left="490"/>
        <w:rPr>
          <w:rFonts w:asciiTheme="majorHAnsi" w:eastAsia="Gulim" w:hAnsiTheme="majorHAnsi" w:cstheme="majorHAnsi"/>
          <w:lang w:eastAsia="ko-KR"/>
        </w:rPr>
      </w:pP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오디오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비디오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w:t>
      </w:r>
    </w:p>
    <w:p w14:paraId="7A7C7C80" w14:textId="77777777" w:rsidR="009A4C7C" w:rsidRPr="00E43BFB" w:rsidRDefault="009A4C7C" w:rsidP="00856314">
      <w:pPr>
        <w:pStyle w:val="PURBullet-Indented"/>
        <w:spacing w:after="100"/>
        <w:ind w:left="490"/>
        <w:rPr>
          <w:rFonts w:asciiTheme="majorHAnsi" w:eastAsia="Gulim" w:hAnsiTheme="majorHAnsi" w:cstheme="majorHAnsi"/>
        </w:rPr>
      </w:pPr>
      <w:r w:rsidRPr="00E43BFB">
        <w:rPr>
          <w:rFonts w:asciiTheme="majorHAnsi" w:eastAsia="Gulim" w:hAnsiTheme="majorHAnsi" w:cstheme="majorHAnsi"/>
        </w:rPr>
        <w:t>모든</w:t>
      </w:r>
      <w:r w:rsidRPr="00E43BFB">
        <w:rPr>
          <w:rFonts w:asciiTheme="majorHAnsi" w:eastAsia="Gulim" w:hAnsiTheme="majorHAnsi" w:cstheme="majorHAnsi"/>
        </w:rPr>
        <w:t xml:space="preserve"> </w:t>
      </w:r>
      <w:r w:rsidRPr="00E43BFB">
        <w:rPr>
          <w:rFonts w:asciiTheme="majorHAnsi" w:eastAsia="Gulim" w:hAnsiTheme="majorHAnsi" w:cstheme="majorHAnsi"/>
        </w:rPr>
        <w:t>바탕</w:t>
      </w:r>
      <w:r w:rsidRPr="00E43BFB">
        <w:rPr>
          <w:rFonts w:asciiTheme="majorHAnsi" w:eastAsia="Gulim" w:hAnsiTheme="majorHAnsi" w:cstheme="majorHAnsi"/>
        </w:rPr>
        <w:t xml:space="preserve"> </w:t>
      </w:r>
      <w:r w:rsidRPr="00E43BFB">
        <w:rPr>
          <w:rFonts w:asciiTheme="majorHAnsi" w:eastAsia="Gulim" w:hAnsiTheme="majorHAnsi" w:cstheme="majorHAnsi"/>
        </w:rPr>
        <w:t>화면</w:t>
      </w:r>
      <w:r w:rsidRPr="00E43BFB">
        <w:rPr>
          <w:rFonts w:asciiTheme="majorHAnsi" w:eastAsia="Gulim" w:hAnsiTheme="majorHAnsi" w:cstheme="majorHAnsi"/>
        </w:rPr>
        <w:t xml:space="preserve"> </w:t>
      </w:r>
      <w:r w:rsidRPr="00E43BFB">
        <w:rPr>
          <w:rFonts w:asciiTheme="majorHAnsi" w:eastAsia="Gulim" w:hAnsiTheme="majorHAnsi" w:cstheme="majorHAnsi"/>
        </w:rPr>
        <w:t>공유</w:t>
      </w:r>
      <w:r w:rsidRPr="00E43BFB">
        <w:rPr>
          <w:rFonts w:asciiTheme="majorHAnsi" w:eastAsia="Gulim" w:hAnsiTheme="majorHAnsi" w:cstheme="majorHAnsi"/>
        </w:rPr>
        <w:t xml:space="preserve"> </w:t>
      </w:r>
      <w:r w:rsidRPr="00E43BFB">
        <w:rPr>
          <w:rFonts w:asciiTheme="majorHAnsi" w:eastAsia="Gulim" w:hAnsiTheme="majorHAnsi" w:cstheme="majorHAnsi"/>
        </w:rPr>
        <w:t>기능</w:t>
      </w:r>
    </w:p>
    <w:p w14:paraId="1032DFBA" w14:textId="16FC5E30" w:rsidR="00D6363C" w:rsidRPr="00E43BFB" w:rsidRDefault="00D6363C" w:rsidP="00856314">
      <w:pPr>
        <w:pStyle w:val="PURBullet-Indented"/>
        <w:spacing w:after="100"/>
        <w:ind w:left="490"/>
        <w:rPr>
          <w:rFonts w:asciiTheme="majorHAnsi" w:eastAsia="Gulim" w:hAnsiTheme="majorHAnsi" w:cstheme="majorHAnsi"/>
        </w:rPr>
      </w:pPr>
      <w:r w:rsidRPr="00E43BFB">
        <w:rPr>
          <w:rFonts w:asciiTheme="majorHAnsi" w:eastAsia="Gulim" w:hAnsiTheme="majorHAnsi" w:cstheme="majorHAnsi"/>
        </w:rPr>
        <w:t>룸</w:t>
      </w:r>
      <w:r w:rsidRPr="00E43BFB">
        <w:rPr>
          <w:rFonts w:asciiTheme="majorHAnsi" w:eastAsia="Gulim" w:hAnsiTheme="majorHAnsi" w:cstheme="majorHAnsi"/>
        </w:rPr>
        <w:t xml:space="preserve"> </w:t>
      </w:r>
      <w:r w:rsidRPr="00E43BFB">
        <w:rPr>
          <w:rFonts w:asciiTheme="majorHAnsi" w:eastAsia="Gulim" w:hAnsiTheme="majorHAnsi" w:cstheme="majorHAnsi"/>
        </w:rPr>
        <w:t>시스템</w:t>
      </w:r>
      <w:r w:rsidRPr="00E43BFB">
        <w:rPr>
          <w:rFonts w:asciiTheme="majorHAnsi" w:eastAsia="Gulim" w:hAnsiTheme="majorHAnsi" w:cstheme="majorHAnsi"/>
        </w:rPr>
        <w:t xml:space="preserve"> </w:t>
      </w:r>
      <w:r w:rsidRPr="00E43BFB">
        <w:rPr>
          <w:rFonts w:asciiTheme="majorHAnsi" w:eastAsia="Gulim" w:hAnsiTheme="majorHAnsi" w:cstheme="majorHAnsi"/>
        </w:rPr>
        <w:t>기능</w:t>
      </w:r>
    </w:p>
    <w:p w14:paraId="572E2C96" w14:textId="7A76EE43" w:rsidR="00D6363C" w:rsidRPr="00E43BFB" w:rsidRDefault="00D6363C" w:rsidP="00856314">
      <w:pPr>
        <w:pStyle w:val="PURBullet-Indented"/>
        <w:spacing w:after="100"/>
        <w:ind w:left="490"/>
        <w:rPr>
          <w:rFonts w:asciiTheme="majorHAnsi" w:eastAsia="Gulim" w:hAnsiTheme="majorHAnsi" w:cstheme="majorHAnsi"/>
          <w:lang w:eastAsia="ko-KR"/>
        </w:rPr>
      </w:pPr>
      <w:r w:rsidRPr="00E43BFB">
        <w:rPr>
          <w:rFonts w:asciiTheme="majorHAnsi" w:eastAsia="Gulim" w:hAnsiTheme="majorHAnsi" w:cstheme="majorHAnsi"/>
          <w:lang w:eastAsia="ko-KR"/>
        </w:rPr>
        <w:t>다중</w:t>
      </w:r>
      <w:r w:rsidRPr="00E43BFB">
        <w:rPr>
          <w:rFonts w:asciiTheme="majorHAnsi" w:eastAsia="Gulim" w:hAnsiTheme="majorHAnsi" w:cstheme="majorHAnsi"/>
          <w:lang w:eastAsia="ko-KR"/>
        </w:rPr>
        <w:t xml:space="preserve"> HD </w:t>
      </w:r>
      <w:r w:rsidRPr="00E43BFB">
        <w:rPr>
          <w:rFonts w:asciiTheme="majorHAnsi" w:eastAsia="Gulim" w:hAnsiTheme="majorHAnsi" w:cstheme="majorHAnsi"/>
          <w:lang w:eastAsia="ko-KR"/>
        </w:rPr>
        <w:t>비디오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스트림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w:t>
      </w:r>
    </w:p>
    <w:p w14:paraId="14C1268D" w14:textId="77777777" w:rsidR="009A4C7C" w:rsidRPr="00E43BFB" w:rsidRDefault="009A4C7C" w:rsidP="009A4C7C">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Plus SAL</w:t>
      </w:r>
    </w:p>
    <w:p w14:paraId="50F0A000" w14:textId="77777777" w:rsidR="009A4C7C" w:rsidRPr="00E43BFB" w:rsidRDefault="009A4C7C" w:rsidP="00856314">
      <w:pPr>
        <w:pStyle w:val="PURBody-Indented"/>
        <w:spacing w:after="100"/>
        <w:rPr>
          <w:rFonts w:asciiTheme="majorHAnsi" w:eastAsia="Gulim" w:hAnsiTheme="majorHAnsi" w:cstheme="majorHAnsi"/>
          <w:lang w:eastAsia="ko-KR"/>
        </w:rPr>
      </w:pPr>
      <w:r w:rsidRPr="00E43BFB">
        <w:rPr>
          <w:rFonts w:asciiTheme="majorHAnsi" w:eastAsia="Gulim" w:hAnsiTheme="majorHAnsi" w:cstheme="majorHAnsi"/>
          <w:lang w:eastAsia="ko-KR"/>
        </w:rPr>
        <w:t>귀하가</w:t>
      </w:r>
      <w:r w:rsidRPr="00E43BFB">
        <w:rPr>
          <w:rFonts w:asciiTheme="majorHAnsi" w:eastAsia="Gulim" w:hAnsiTheme="majorHAnsi" w:cstheme="majorHAnsi"/>
          <w:lang w:eastAsia="ko-KR"/>
        </w:rPr>
        <w:t xml:space="preserve"> Plus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3A37035B" w14:textId="77777777" w:rsidR="009A4C7C" w:rsidRPr="00E43BFB" w:rsidRDefault="009A4C7C" w:rsidP="00856314">
      <w:pPr>
        <w:pStyle w:val="PURBullet-Indented"/>
        <w:spacing w:after="100"/>
        <w:rPr>
          <w:rFonts w:asciiTheme="majorHAnsi" w:eastAsia="Gulim" w:hAnsiTheme="majorHAnsi" w:cstheme="majorHAnsi"/>
          <w:lang w:eastAsia="ko-KR"/>
        </w:rPr>
      </w:pPr>
      <w:r w:rsidRPr="00E43BFB">
        <w:rPr>
          <w:rFonts w:asciiTheme="majorHAnsi" w:eastAsia="Gulim" w:hAnsiTheme="majorHAnsi" w:cstheme="majorHAnsi"/>
          <w:lang w:eastAsia="ko-KR"/>
        </w:rPr>
        <w:t>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기술한</w:t>
      </w:r>
      <w:r w:rsidRPr="00E43BFB">
        <w:rPr>
          <w:rFonts w:asciiTheme="majorHAnsi" w:eastAsia="Gulim" w:hAnsiTheme="majorHAnsi" w:cstheme="majorHAnsi"/>
          <w:lang w:eastAsia="ko-KR"/>
        </w:rPr>
        <w:t xml:space="preserve"> Standard SAL</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w:t>
      </w:r>
    </w:p>
    <w:p w14:paraId="6B888E5A" w14:textId="77777777" w:rsidR="009A4C7C" w:rsidRPr="00E43BFB" w:rsidRDefault="009A4C7C" w:rsidP="00856314">
      <w:pPr>
        <w:pStyle w:val="PURBullet-Indented"/>
        <w:spacing w:after="100"/>
        <w:rPr>
          <w:rFonts w:asciiTheme="majorHAnsi" w:eastAsia="Gulim" w:hAnsiTheme="majorHAnsi" w:cstheme="majorHAnsi"/>
        </w:rPr>
      </w:pPr>
      <w:r w:rsidRPr="00E43BFB">
        <w:rPr>
          <w:rFonts w:asciiTheme="majorHAnsi" w:eastAsia="Gulim" w:hAnsiTheme="majorHAnsi" w:cstheme="majorHAnsi"/>
        </w:rPr>
        <w:t>모든</w:t>
      </w:r>
      <w:r w:rsidRPr="00E43BFB">
        <w:rPr>
          <w:rFonts w:asciiTheme="majorHAnsi" w:eastAsia="Gulim" w:hAnsiTheme="majorHAnsi" w:cstheme="majorHAnsi"/>
        </w:rPr>
        <w:t xml:space="preserve"> </w:t>
      </w:r>
      <w:r w:rsidRPr="00E43BFB">
        <w:rPr>
          <w:rFonts w:asciiTheme="majorHAnsi" w:eastAsia="Gulim" w:hAnsiTheme="majorHAnsi" w:cstheme="majorHAnsi"/>
        </w:rPr>
        <w:t>음성</w:t>
      </w:r>
      <w:r w:rsidRPr="00E43BFB">
        <w:rPr>
          <w:rFonts w:asciiTheme="majorHAnsi" w:eastAsia="Gulim" w:hAnsiTheme="majorHAnsi" w:cstheme="majorHAnsi"/>
        </w:rPr>
        <w:t xml:space="preserve"> </w:t>
      </w:r>
      <w:r w:rsidRPr="00E43BFB">
        <w:rPr>
          <w:rFonts w:asciiTheme="majorHAnsi" w:eastAsia="Gulim" w:hAnsiTheme="majorHAnsi" w:cstheme="majorHAnsi"/>
        </w:rPr>
        <w:t>전화</w:t>
      </w:r>
      <w:r w:rsidRPr="00E43BFB">
        <w:rPr>
          <w:rFonts w:asciiTheme="majorHAnsi" w:eastAsia="Gulim" w:hAnsiTheme="majorHAnsi" w:cstheme="majorHAnsi"/>
        </w:rPr>
        <w:t xml:space="preserve"> </w:t>
      </w:r>
      <w:r w:rsidRPr="00E43BFB">
        <w:rPr>
          <w:rFonts w:asciiTheme="majorHAnsi" w:eastAsia="Gulim" w:hAnsiTheme="majorHAnsi" w:cstheme="majorHAnsi"/>
        </w:rPr>
        <w:t>통신</w:t>
      </w:r>
      <w:r w:rsidRPr="00E43BFB">
        <w:rPr>
          <w:rFonts w:asciiTheme="majorHAnsi" w:eastAsia="Gulim" w:hAnsiTheme="majorHAnsi" w:cstheme="majorHAnsi"/>
        </w:rPr>
        <w:t xml:space="preserve"> </w:t>
      </w:r>
      <w:r w:rsidRPr="00E43BFB">
        <w:rPr>
          <w:rFonts w:asciiTheme="majorHAnsi" w:eastAsia="Gulim" w:hAnsiTheme="majorHAnsi" w:cstheme="majorHAnsi"/>
        </w:rPr>
        <w:t>기능</w:t>
      </w:r>
    </w:p>
    <w:p w14:paraId="70C9F9CB" w14:textId="77777777" w:rsidR="009A4C7C" w:rsidRPr="00E43BFB" w:rsidRDefault="009A4C7C" w:rsidP="00856314">
      <w:pPr>
        <w:pStyle w:val="PURBullet-Indented"/>
        <w:spacing w:after="100"/>
        <w:rPr>
          <w:rFonts w:asciiTheme="majorHAnsi" w:eastAsia="Gulim" w:hAnsiTheme="majorHAnsi" w:cstheme="majorHAnsi"/>
        </w:rPr>
      </w:pPr>
      <w:r w:rsidRPr="00E43BFB">
        <w:rPr>
          <w:rFonts w:asciiTheme="majorHAnsi" w:eastAsia="Gulim" w:hAnsiTheme="majorHAnsi" w:cstheme="majorHAnsi"/>
        </w:rPr>
        <w:t>모든</w:t>
      </w:r>
      <w:r w:rsidRPr="00E43BFB">
        <w:rPr>
          <w:rFonts w:asciiTheme="majorHAnsi" w:eastAsia="Gulim" w:hAnsiTheme="majorHAnsi" w:cstheme="majorHAnsi"/>
        </w:rPr>
        <w:t xml:space="preserve"> </w:t>
      </w:r>
      <w:r w:rsidRPr="00E43BFB">
        <w:rPr>
          <w:rFonts w:asciiTheme="majorHAnsi" w:eastAsia="Gulim" w:hAnsiTheme="majorHAnsi" w:cstheme="majorHAnsi"/>
        </w:rPr>
        <w:t>통화</w:t>
      </w:r>
      <w:r w:rsidRPr="00E43BFB">
        <w:rPr>
          <w:rFonts w:asciiTheme="majorHAnsi" w:eastAsia="Gulim" w:hAnsiTheme="majorHAnsi" w:cstheme="majorHAnsi"/>
        </w:rPr>
        <w:t xml:space="preserve"> </w:t>
      </w:r>
      <w:r w:rsidRPr="00E43BFB">
        <w:rPr>
          <w:rFonts w:asciiTheme="majorHAnsi" w:eastAsia="Gulim" w:hAnsiTheme="majorHAnsi" w:cstheme="majorHAnsi"/>
        </w:rPr>
        <w:t>관리</w:t>
      </w:r>
      <w:r w:rsidRPr="00E43BFB">
        <w:rPr>
          <w:rFonts w:asciiTheme="majorHAnsi" w:eastAsia="Gulim" w:hAnsiTheme="majorHAnsi" w:cstheme="majorHAnsi"/>
        </w:rPr>
        <w:t xml:space="preserve"> </w:t>
      </w:r>
      <w:r w:rsidRPr="00E43BFB">
        <w:rPr>
          <w:rFonts w:asciiTheme="majorHAnsi" w:eastAsia="Gulim" w:hAnsiTheme="majorHAnsi" w:cstheme="majorHAnsi"/>
        </w:rPr>
        <w:t>기능</w:t>
      </w:r>
    </w:p>
    <w:p w14:paraId="0F80DE8E" w14:textId="77777777" w:rsidR="009A4C7C" w:rsidRPr="00E43BFB" w:rsidRDefault="009A4C7C" w:rsidP="009A4C7C">
      <w:pPr>
        <w:pStyle w:val="PURBlueStrong"/>
        <w:rPr>
          <w:rFonts w:asciiTheme="majorHAnsi" w:eastAsia="Gulim" w:hAnsiTheme="majorHAnsi" w:cstheme="majorHAnsi"/>
        </w:rPr>
      </w:pPr>
      <w:r w:rsidRPr="00E43BFB">
        <w:rPr>
          <w:rFonts w:asciiTheme="majorHAnsi" w:eastAsia="Gulim" w:hAnsiTheme="majorHAnsi" w:cstheme="majorHAnsi"/>
        </w:rPr>
        <w:t>Enterprise Plus SAL</w:t>
      </w:r>
    </w:p>
    <w:p w14:paraId="5DE6A029" w14:textId="668A0C58" w:rsidR="009A4C7C" w:rsidRPr="00E43BFB" w:rsidRDefault="009A4C7C" w:rsidP="00856314">
      <w:pPr>
        <w:pStyle w:val="PURBody-Indented"/>
        <w:spacing w:after="100"/>
        <w:rPr>
          <w:rFonts w:asciiTheme="majorHAnsi" w:eastAsia="Gulim" w:hAnsiTheme="majorHAnsi" w:cstheme="majorHAnsi"/>
          <w:lang w:eastAsia="ko-KR"/>
        </w:rPr>
      </w:pPr>
      <w:r w:rsidRPr="00E43BFB">
        <w:rPr>
          <w:rFonts w:asciiTheme="majorHAnsi" w:eastAsia="Gulim" w:hAnsiTheme="majorHAnsi" w:cstheme="majorHAnsi"/>
          <w:lang w:eastAsia="ko-KR"/>
        </w:rPr>
        <w:t>귀하가</w:t>
      </w:r>
      <w:r w:rsidRPr="00E43BFB">
        <w:rPr>
          <w:rFonts w:asciiTheme="majorHAnsi" w:eastAsia="Gulim" w:hAnsiTheme="majorHAnsi" w:cstheme="majorHAnsi"/>
          <w:lang w:eastAsia="ko-KR"/>
        </w:rPr>
        <w:t xml:space="preserve"> Enterprise Plus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739B3609" w14:textId="77777777" w:rsidR="009A4C7C" w:rsidRPr="00E43BFB" w:rsidRDefault="009A4C7C" w:rsidP="00856314">
      <w:pPr>
        <w:pStyle w:val="PURBullet-Indented"/>
        <w:spacing w:after="100"/>
        <w:rPr>
          <w:rFonts w:asciiTheme="majorHAnsi" w:eastAsia="Gulim" w:hAnsiTheme="majorHAnsi" w:cstheme="majorHAnsi"/>
          <w:lang w:eastAsia="ko-KR"/>
        </w:rPr>
      </w:pPr>
      <w:r w:rsidRPr="00E43BFB">
        <w:rPr>
          <w:rFonts w:asciiTheme="majorHAnsi" w:eastAsia="Gulim" w:hAnsiTheme="majorHAnsi" w:cstheme="majorHAnsi"/>
          <w:lang w:eastAsia="ko-KR"/>
        </w:rPr>
        <w:t>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기술한</w:t>
      </w:r>
      <w:r w:rsidRPr="00E43BFB">
        <w:rPr>
          <w:rFonts w:asciiTheme="majorHAnsi" w:eastAsia="Gulim" w:hAnsiTheme="majorHAnsi" w:cstheme="majorHAnsi"/>
          <w:lang w:eastAsia="ko-KR"/>
        </w:rPr>
        <w:t xml:space="preserve"> Standard SAL</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w:t>
      </w:r>
    </w:p>
    <w:p w14:paraId="2474DBC0" w14:textId="77777777" w:rsidR="009A4C7C" w:rsidRPr="00E43BFB" w:rsidRDefault="009A4C7C" w:rsidP="00856314">
      <w:pPr>
        <w:pStyle w:val="PURBullet-Indented"/>
        <w:spacing w:after="100"/>
        <w:rPr>
          <w:rFonts w:asciiTheme="majorHAnsi" w:eastAsia="Gulim" w:hAnsiTheme="majorHAnsi" w:cstheme="majorHAnsi"/>
          <w:lang w:eastAsia="ko-KR"/>
        </w:rPr>
      </w:pP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오디오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비디오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w:t>
      </w:r>
    </w:p>
    <w:p w14:paraId="321F1E8E" w14:textId="77777777" w:rsidR="009A4C7C" w:rsidRPr="00E43BFB" w:rsidRDefault="009A4C7C" w:rsidP="00856314">
      <w:pPr>
        <w:pStyle w:val="PURBullet-Indented"/>
        <w:spacing w:after="100"/>
        <w:rPr>
          <w:rFonts w:asciiTheme="majorHAnsi" w:eastAsia="Gulim" w:hAnsiTheme="majorHAnsi" w:cstheme="majorHAnsi"/>
        </w:rPr>
      </w:pPr>
      <w:r w:rsidRPr="00E43BFB">
        <w:rPr>
          <w:rFonts w:asciiTheme="majorHAnsi" w:eastAsia="Gulim" w:hAnsiTheme="majorHAnsi" w:cstheme="majorHAnsi"/>
        </w:rPr>
        <w:t>모든</w:t>
      </w:r>
      <w:r w:rsidRPr="00E43BFB">
        <w:rPr>
          <w:rFonts w:asciiTheme="majorHAnsi" w:eastAsia="Gulim" w:hAnsiTheme="majorHAnsi" w:cstheme="majorHAnsi"/>
        </w:rPr>
        <w:t xml:space="preserve"> </w:t>
      </w:r>
      <w:r w:rsidRPr="00E43BFB">
        <w:rPr>
          <w:rFonts w:asciiTheme="majorHAnsi" w:eastAsia="Gulim" w:hAnsiTheme="majorHAnsi" w:cstheme="majorHAnsi"/>
        </w:rPr>
        <w:t>바탕</w:t>
      </w:r>
      <w:r w:rsidRPr="00E43BFB">
        <w:rPr>
          <w:rFonts w:asciiTheme="majorHAnsi" w:eastAsia="Gulim" w:hAnsiTheme="majorHAnsi" w:cstheme="majorHAnsi"/>
        </w:rPr>
        <w:t xml:space="preserve"> </w:t>
      </w:r>
      <w:r w:rsidRPr="00E43BFB">
        <w:rPr>
          <w:rFonts w:asciiTheme="majorHAnsi" w:eastAsia="Gulim" w:hAnsiTheme="majorHAnsi" w:cstheme="majorHAnsi"/>
        </w:rPr>
        <w:t>화면</w:t>
      </w:r>
      <w:r w:rsidRPr="00E43BFB">
        <w:rPr>
          <w:rFonts w:asciiTheme="majorHAnsi" w:eastAsia="Gulim" w:hAnsiTheme="majorHAnsi" w:cstheme="majorHAnsi"/>
        </w:rPr>
        <w:t xml:space="preserve"> </w:t>
      </w:r>
      <w:r w:rsidRPr="00E43BFB">
        <w:rPr>
          <w:rFonts w:asciiTheme="majorHAnsi" w:eastAsia="Gulim" w:hAnsiTheme="majorHAnsi" w:cstheme="majorHAnsi"/>
        </w:rPr>
        <w:t>공유</w:t>
      </w:r>
      <w:r w:rsidRPr="00E43BFB">
        <w:rPr>
          <w:rFonts w:asciiTheme="majorHAnsi" w:eastAsia="Gulim" w:hAnsiTheme="majorHAnsi" w:cstheme="majorHAnsi"/>
        </w:rPr>
        <w:t xml:space="preserve"> </w:t>
      </w:r>
      <w:r w:rsidRPr="00E43BFB">
        <w:rPr>
          <w:rFonts w:asciiTheme="majorHAnsi" w:eastAsia="Gulim" w:hAnsiTheme="majorHAnsi" w:cstheme="majorHAnsi"/>
        </w:rPr>
        <w:t>기능</w:t>
      </w:r>
    </w:p>
    <w:p w14:paraId="6EE40433" w14:textId="77777777" w:rsidR="009A4C7C" w:rsidRPr="00E43BFB" w:rsidRDefault="009A4C7C" w:rsidP="00856314">
      <w:pPr>
        <w:pStyle w:val="PURBullet-Indented"/>
        <w:spacing w:after="100"/>
        <w:rPr>
          <w:rFonts w:asciiTheme="majorHAnsi" w:eastAsia="Gulim" w:hAnsiTheme="majorHAnsi" w:cstheme="majorHAnsi"/>
        </w:rPr>
      </w:pPr>
      <w:r w:rsidRPr="00E43BFB">
        <w:rPr>
          <w:rFonts w:asciiTheme="majorHAnsi" w:eastAsia="Gulim" w:hAnsiTheme="majorHAnsi" w:cstheme="majorHAnsi"/>
        </w:rPr>
        <w:t>모든</w:t>
      </w:r>
      <w:r w:rsidRPr="00E43BFB">
        <w:rPr>
          <w:rFonts w:asciiTheme="majorHAnsi" w:eastAsia="Gulim" w:hAnsiTheme="majorHAnsi" w:cstheme="majorHAnsi"/>
        </w:rPr>
        <w:t xml:space="preserve"> </w:t>
      </w:r>
      <w:r w:rsidRPr="00E43BFB">
        <w:rPr>
          <w:rFonts w:asciiTheme="majorHAnsi" w:eastAsia="Gulim" w:hAnsiTheme="majorHAnsi" w:cstheme="majorHAnsi"/>
        </w:rPr>
        <w:t>음성</w:t>
      </w:r>
      <w:r w:rsidRPr="00E43BFB">
        <w:rPr>
          <w:rFonts w:asciiTheme="majorHAnsi" w:eastAsia="Gulim" w:hAnsiTheme="majorHAnsi" w:cstheme="majorHAnsi"/>
        </w:rPr>
        <w:t xml:space="preserve"> </w:t>
      </w:r>
      <w:r w:rsidRPr="00E43BFB">
        <w:rPr>
          <w:rFonts w:asciiTheme="majorHAnsi" w:eastAsia="Gulim" w:hAnsiTheme="majorHAnsi" w:cstheme="majorHAnsi"/>
        </w:rPr>
        <w:t>전화</w:t>
      </w:r>
      <w:r w:rsidRPr="00E43BFB">
        <w:rPr>
          <w:rFonts w:asciiTheme="majorHAnsi" w:eastAsia="Gulim" w:hAnsiTheme="majorHAnsi" w:cstheme="majorHAnsi"/>
        </w:rPr>
        <w:t xml:space="preserve"> </w:t>
      </w:r>
      <w:r w:rsidRPr="00E43BFB">
        <w:rPr>
          <w:rFonts w:asciiTheme="majorHAnsi" w:eastAsia="Gulim" w:hAnsiTheme="majorHAnsi" w:cstheme="majorHAnsi"/>
        </w:rPr>
        <w:t>통신</w:t>
      </w:r>
      <w:r w:rsidRPr="00E43BFB">
        <w:rPr>
          <w:rFonts w:asciiTheme="majorHAnsi" w:eastAsia="Gulim" w:hAnsiTheme="majorHAnsi" w:cstheme="majorHAnsi"/>
        </w:rPr>
        <w:t xml:space="preserve"> </w:t>
      </w:r>
      <w:r w:rsidRPr="00E43BFB">
        <w:rPr>
          <w:rFonts w:asciiTheme="majorHAnsi" w:eastAsia="Gulim" w:hAnsiTheme="majorHAnsi" w:cstheme="majorHAnsi"/>
        </w:rPr>
        <w:t>기능</w:t>
      </w:r>
    </w:p>
    <w:p w14:paraId="3C8217D5" w14:textId="77777777" w:rsidR="00091B14" w:rsidRPr="00E43BFB" w:rsidRDefault="009A4C7C" w:rsidP="00856314">
      <w:pPr>
        <w:pStyle w:val="PURBullet-Indented"/>
        <w:spacing w:after="100"/>
        <w:rPr>
          <w:rFonts w:asciiTheme="majorHAnsi" w:eastAsia="Gulim" w:hAnsiTheme="majorHAnsi" w:cstheme="majorHAnsi"/>
        </w:rPr>
      </w:pPr>
      <w:r w:rsidRPr="00E43BFB">
        <w:rPr>
          <w:rFonts w:asciiTheme="majorHAnsi" w:eastAsia="Gulim" w:hAnsiTheme="majorHAnsi" w:cstheme="majorHAnsi"/>
        </w:rPr>
        <w:t>모든</w:t>
      </w:r>
      <w:r w:rsidRPr="00E43BFB">
        <w:rPr>
          <w:rFonts w:asciiTheme="majorHAnsi" w:eastAsia="Gulim" w:hAnsiTheme="majorHAnsi" w:cstheme="majorHAnsi"/>
        </w:rPr>
        <w:t xml:space="preserve"> </w:t>
      </w:r>
      <w:r w:rsidRPr="00E43BFB">
        <w:rPr>
          <w:rFonts w:asciiTheme="majorHAnsi" w:eastAsia="Gulim" w:hAnsiTheme="majorHAnsi" w:cstheme="majorHAnsi"/>
        </w:rPr>
        <w:t>통화</w:t>
      </w:r>
      <w:r w:rsidRPr="00E43BFB">
        <w:rPr>
          <w:rFonts w:asciiTheme="majorHAnsi" w:eastAsia="Gulim" w:hAnsiTheme="majorHAnsi" w:cstheme="majorHAnsi"/>
        </w:rPr>
        <w:t xml:space="preserve"> </w:t>
      </w:r>
      <w:r w:rsidRPr="00E43BFB">
        <w:rPr>
          <w:rFonts w:asciiTheme="majorHAnsi" w:eastAsia="Gulim" w:hAnsiTheme="majorHAnsi" w:cstheme="majorHAnsi"/>
        </w:rPr>
        <w:t>관리</w:t>
      </w:r>
      <w:r w:rsidRPr="00E43BFB">
        <w:rPr>
          <w:rFonts w:asciiTheme="majorHAnsi" w:eastAsia="Gulim" w:hAnsiTheme="majorHAnsi" w:cstheme="majorHAnsi"/>
        </w:rPr>
        <w:t xml:space="preserve"> </w:t>
      </w:r>
      <w:r w:rsidRPr="00E43BFB">
        <w:rPr>
          <w:rFonts w:asciiTheme="majorHAnsi" w:eastAsia="Gulim" w:hAnsiTheme="majorHAnsi" w:cstheme="majorHAnsi"/>
        </w:rPr>
        <w:t>기능</w:t>
      </w:r>
    </w:p>
    <w:p w14:paraId="65D9113B" w14:textId="77777777" w:rsidR="00091B14" w:rsidRPr="00E43BFB" w:rsidRDefault="00091B14" w:rsidP="00091B14">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.NET Framework </w:t>
      </w:r>
      <w:r w:rsidRPr="00E43BFB">
        <w:rPr>
          <w:rFonts w:asciiTheme="majorHAnsi" w:eastAsia="Gulim" w:hAnsiTheme="majorHAnsi" w:cstheme="majorHAnsi"/>
          <w:lang w:eastAsia="ko-KR"/>
        </w:rPr>
        <w:t>소프트웨어</w:t>
      </w:r>
    </w:p>
    <w:p w14:paraId="5376EFE1" w14:textId="02493FEA" w:rsidR="00091B14" w:rsidRPr="00E43BFB" w:rsidRDefault="00091B14" w:rsidP="00856314">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제품의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Microsoft .NET Framework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PowerShell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조건에서</w:t>
      </w:r>
      <w:r w:rsidRPr="00E43BFB">
        <w:rPr>
          <w:rFonts w:asciiTheme="majorHAnsi" w:eastAsia="Gulim" w:hAnsiTheme="majorHAnsi" w:cstheme="majorHAnsi"/>
          <w:lang w:eastAsia="ko-KR"/>
        </w:rPr>
        <w:t xml:space="preserve"> .NET Framework, PowerShell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핫픽스</w:t>
      </w:r>
      <w:r w:rsidRPr="00E43BFB">
        <w:rPr>
          <w:rFonts w:asciiTheme="majorHAnsi" w:eastAsia="Gulim" w:hAnsiTheme="majorHAnsi" w:cstheme="majorHAnsi"/>
          <w:lang w:eastAsia="ko-KR"/>
        </w:rPr>
        <w:t xml:space="preserve"> KB975759</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14DD76B7" w14:textId="77777777" w:rsidR="009A4C7C" w:rsidRPr="00E43BFB" w:rsidRDefault="009A4C7C" w:rsidP="009A4C7C">
      <w:pPr>
        <w:pStyle w:val="PURBody"/>
        <w:rPr>
          <w:rFonts w:asciiTheme="majorHAnsi" w:eastAsia="Gulim" w:hAnsiTheme="majorHAnsi" w:cstheme="majorHAnsi"/>
        </w:rPr>
      </w:pPr>
      <w:r w:rsidRPr="00E43BFB">
        <w:rPr>
          <w:rFonts w:asciiTheme="majorHAnsi" w:eastAsia="Gulim" w:hAnsiTheme="majorHAnsi" w:cstheme="majorHAnsi"/>
        </w:rPr>
        <w:t>위에</w:t>
      </w:r>
      <w:r w:rsidRPr="00E43BFB">
        <w:rPr>
          <w:rFonts w:asciiTheme="majorHAnsi" w:eastAsia="Gulim" w:hAnsiTheme="majorHAnsi" w:cstheme="majorHAnsi"/>
        </w:rPr>
        <w:t xml:space="preserve"> </w:t>
      </w:r>
      <w:r w:rsidRPr="00E43BFB">
        <w:rPr>
          <w:rFonts w:asciiTheme="majorHAnsi" w:eastAsia="Gulim" w:hAnsiTheme="majorHAnsi" w:cstheme="majorHAnsi"/>
        </w:rPr>
        <w:t>명시된</w:t>
      </w:r>
      <w:r w:rsidRPr="00E43BFB">
        <w:rPr>
          <w:rFonts w:asciiTheme="majorHAnsi" w:eastAsia="Gulim" w:hAnsiTheme="majorHAnsi" w:cstheme="majorHAnsi"/>
        </w:rPr>
        <w:t xml:space="preserve"> </w:t>
      </w:r>
      <w:r w:rsidRPr="00E43BFB">
        <w:rPr>
          <w:rFonts w:asciiTheme="majorHAnsi" w:eastAsia="Gulim" w:hAnsiTheme="majorHAnsi" w:cstheme="majorHAnsi"/>
        </w:rPr>
        <w:t>권한</w:t>
      </w:r>
      <w:r w:rsidRPr="00E43BFB">
        <w:rPr>
          <w:rFonts w:asciiTheme="majorHAnsi" w:eastAsia="Gulim" w:hAnsiTheme="majorHAnsi" w:cstheme="majorHAnsi"/>
        </w:rPr>
        <w:t xml:space="preserve"> </w:t>
      </w:r>
      <w:r w:rsidRPr="00E43BFB">
        <w:rPr>
          <w:rFonts w:asciiTheme="majorHAnsi" w:eastAsia="Gulim" w:hAnsiTheme="majorHAnsi" w:cstheme="majorHAnsi"/>
        </w:rPr>
        <w:t>외에도</w:t>
      </w:r>
      <w:r w:rsidRPr="00E43BFB">
        <w:rPr>
          <w:rFonts w:asciiTheme="majorHAnsi" w:eastAsia="Gulim" w:hAnsiTheme="majorHAnsi" w:cstheme="majorHAnsi"/>
        </w:rPr>
        <w:t xml:space="preserve"> Lync Standard, Enterprise, Plus, Enterprise Plus </w:t>
      </w:r>
      <w:r w:rsidRPr="00E43BFB">
        <w:rPr>
          <w:rFonts w:asciiTheme="majorHAnsi" w:eastAsia="Gulim" w:hAnsiTheme="majorHAnsi" w:cstheme="majorHAnsi"/>
        </w:rPr>
        <w:t>및</w:t>
      </w:r>
      <w:r w:rsidRPr="00E43BFB">
        <w:rPr>
          <w:rFonts w:asciiTheme="majorHAnsi" w:eastAsia="Gulim" w:hAnsiTheme="majorHAnsi" w:cstheme="majorHAnsi"/>
        </w:rPr>
        <w:t xml:space="preserve"> Productivity Suite SAL</w:t>
      </w:r>
      <w:r w:rsidRPr="00E43BFB">
        <w:rPr>
          <w:rFonts w:asciiTheme="majorHAnsi" w:eastAsia="Gulim" w:hAnsiTheme="majorHAnsi" w:cstheme="majorHAnsi"/>
        </w:rPr>
        <w:t>에</w:t>
      </w:r>
      <w:r w:rsidRPr="00E43BFB">
        <w:rPr>
          <w:rFonts w:asciiTheme="majorHAnsi" w:eastAsia="Gulim" w:hAnsiTheme="majorHAnsi" w:cstheme="majorHAnsi"/>
        </w:rPr>
        <w:t xml:space="preserve"> </w:t>
      </w:r>
      <w:r w:rsidRPr="00E43BFB">
        <w:rPr>
          <w:rFonts w:asciiTheme="majorHAnsi" w:eastAsia="Gulim" w:hAnsiTheme="majorHAnsi" w:cstheme="majorHAnsi"/>
        </w:rPr>
        <w:t>다음</w:t>
      </w:r>
      <w:r w:rsidRPr="00E43BFB">
        <w:rPr>
          <w:rFonts w:asciiTheme="majorHAnsi" w:eastAsia="Gulim" w:hAnsiTheme="majorHAnsi" w:cstheme="majorHAnsi"/>
        </w:rPr>
        <w:t xml:space="preserve"> </w:t>
      </w:r>
      <w:r w:rsidRPr="00E43BFB">
        <w:rPr>
          <w:rFonts w:asciiTheme="majorHAnsi" w:eastAsia="Gulim" w:hAnsiTheme="majorHAnsi" w:cstheme="majorHAnsi"/>
        </w:rPr>
        <w:t>추가</w:t>
      </w:r>
      <w:r w:rsidRPr="00E43BFB">
        <w:rPr>
          <w:rFonts w:asciiTheme="majorHAnsi" w:eastAsia="Gulim" w:hAnsiTheme="majorHAnsi" w:cstheme="majorHAnsi"/>
        </w:rPr>
        <w:t xml:space="preserve"> </w:t>
      </w:r>
      <w:r w:rsidRPr="00E43BFB">
        <w:rPr>
          <w:rFonts w:asciiTheme="majorHAnsi" w:eastAsia="Gulim" w:hAnsiTheme="majorHAnsi" w:cstheme="majorHAnsi"/>
        </w:rPr>
        <w:t>조건이</w:t>
      </w:r>
      <w:r w:rsidRPr="00E43BFB">
        <w:rPr>
          <w:rFonts w:asciiTheme="majorHAnsi" w:eastAsia="Gulim" w:hAnsiTheme="majorHAnsi" w:cstheme="majorHAnsi"/>
        </w:rPr>
        <w:t xml:space="preserve"> </w:t>
      </w:r>
      <w:r w:rsidRPr="00E43BFB">
        <w:rPr>
          <w:rFonts w:asciiTheme="majorHAnsi" w:eastAsia="Gulim" w:hAnsiTheme="majorHAnsi" w:cstheme="majorHAnsi"/>
        </w:rPr>
        <w:t>적용됩니다</w:t>
      </w:r>
      <w:r w:rsidRPr="00E43BFB">
        <w:rPr>
          <w:rFonts w:asciiTheme="majorHAnsi" w:eastAsia="Gulim" w:hAnsiTheme="majorHAnsi" w:cstheme="majorHAnsi"/>
        </w:rPr>
        <w:t>.</w:t>
      </w:r>
    </w:p>
    <w:p w14:paraId="0F1FF425" w14:textId="1FDB0A23" w:rsidR="009A4C7C" w:rsidRPr="00E43BFB" w:rsidRDefault="009A4C7C" w:rsidP="009A4C7C">
      <w:pPr>
        <w:pStyle w:val="PURBlueStrong"/>
        <w:rPr>
          <w:rFonts w:asciiTheme="majorHAnsi" w:eastAsia="Gulim" w:hAnsiTheme="majorHAnsi" w:cstheme="majorHAnsi"/>
        </w:rPr>
      </w:pPr>
      <w:r w:rsidRPr="00E43BFB">
        <w:rPr>
          <w:rFonts w:asciiTheme="majorHAnsi" w:eastAsia="Gulim" w:hAnsiTheme="majorHAnsi" w:cstheme="majorHAnsi"/>
        </w:rPr>
        <w:t xml:space="preserve">Lync 2013 </w:t>
      </w:r>
      <w:r w:rsidRPr="00E43BFB">
        <w:rPr>
          <w:rFonts w:asciiTheme="majorHAnsi" w:eastAsia="Gulim" w:hAnsiTheme="majorHAnsi" w:cstheme="majorHAnsi"/>
        </w:rPr>
        <w:t>및</w:t>
      </w:r>
      <w:r w:rsidRPr="00E43BFB">
        <w:rPr>
          <w:rFonts w:asciiTheme="majorHAnsi" w:eastAsia="Gulim" w:hAnsiTheme="majorHAnsi" w:cstheme="majorHAnsi"/>
        </w:rPr>
        <w:t xml:space="preserve"> Lync for Mac 2011</w:t>
      </w:r>
    </w:p>
    <w:p w14:paraId="622D9F67" w14:textId="76FBF247" w:rsidR="002D1613" w:rsidRPr="00E43BFB" w:rsidRDefault="009A4C7C" w:rsidP="00856314">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 xml:space="preserve">(a)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(b)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Lync 2013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Lync for Mac 2011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만들어서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2933A390" w14:textId="4DFEC45D" w:rsidR="009A4C7C" w:rsidRPr="00E43BFB" w:rsidRDefault="008156D4" w:rsidP="00404328">
      <w:pPr>
        <w:pStyle w:val="PURBreadcrumb"/>
        <w:keepNext w:val="0"/>
        <w:keepLines w:val="0"/>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3D168ED3" w14:textId="77777777" w:rsidR="009A4C7C" w:rsidRPr="00E43BFB" w:rsidRDefault="009A4C7C" w:rsidP="00E81281">
      <w:pPr>
        <w:pStyle w:val="PURProductName"/>
        <w:rPr>
          <w:rFonts w:asciiTheme="majorHAnsi" w:eastAsia="Gulim" w:hAnsiTheme="majorHAnsi" w:cstheme="majorHAnsi"/>
          <w:lang w:eastAsia="ko-KR"/>
        </w:rPr>
      </w:pPr>
      <w:bookmarkStart w:id="453" w:name="_Toc299519123"/>
      <w:bookmarkStart w:id="454" w:name="_Toc299531555"/>
      <w:bookmarkStart w:id="455" w:name="_Toc299531879"/>
      <w:bookmarkStart w:id="456" w:name="_Toc299957162"/>
      <w:bookmarkStart w:id="457" w:name="_Toc346536863"/>
      <w:bookmarkStart w:id="458" w:name="_Toc346895314"/>
      <w:bookmarkStart w:id="459" w:name="_Toc339280327"/>
      <w:bookmarkStart w:id="460" w:name="_Toc339280470"/>
      <w:bookmarkStart w:id="461" w:name="_Toc363552799"/>
      <w:bookmarkStart w:id="462" w:name="_Toc363552862"/>
      <w:bookmarkStart w:id="463" w:name="_Toc378682161"/>
      <w:bookmarkStart w:id="464" w:name="_Toc378682263"/>
      <w:bookmarkStart w:id="465" w:name="_Toc371268275"/>
      <w:bookmarkStart w:id="466" w:name="_Toc371268341"/>
      <w:bookmarkStart w:id="467" w:name="_Toc379278478"/>
      <w:bookmarkStart w:id="468" w:name="_Toc379278540"/>
      <w:bookmarkStart w:id="469" w:name="_Toc388530639"/>
      <w:bookmarkStart w:id="470" w:name="_Toc388544243"/>
      <w:r w:rsidRPr="00E43BFB">
        <w:rPr>
          <w:rFonts w:asciiTheme="majorHAnsi" w:eastAsia="Gulim" w:hAnsiTheme="majorHAnsi" w:cstheme="majorHAnsi"/>
          <w:lang w:eastAsia="ko-KR"/>
        </w:rPr>
        <w:t>Microsoft Application Virtualization Hosting for Desktops</w:t>
      </w:r>
      <w:bookmarkEnd w:id="453"/>
      <w:bookmarkEnd w:id="454"/>
      <w:bookmarkEnd w:id="455"/>
      <w:bookmarkEnd w:id="456"/>
      <w:bookmarkEnd w:id="457"/>
      <w:bookmarkEnd w:id="458"/>
      <w:bookmarkEnd w:id="459"/>
      <w:bookmarkEnd w:id="460"/>
      <w:bookmarkEnd w:id="461"/>
      <w:bookmarkEnd w:id="462"/>
      <w:bookmarkEnd w:id="463"/>
      <w:bookmarkEnd w:id="464"/>
      <w:bookmarkEnd w:id="465"/>
      <w:bookmarkEnd w:id="466"/>
      <w:bookmarkEnd w:id="467"/>
      <w:bookmarkEnd w:id="468"/>
      <w:bookmarkEnd w:id="469"/>
      <w:bookmarkEnd w:id="470"/>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"Microsoft Application Virtualization Hosting for Desktops"</w:instrText>
      </w:r>
      <w:r w:rsidRPr="00E43BFB">
        <w:rPr>
          <w:rFonts w:asciiTheme="majorHAnsi" w:eastAsia="Gulim" w:hAnsiTheme="majorHAnsi" w:cstheme="majorHAnsi"/>
        </w:rPr>
        <w:fldChar w:fldCharType="end"/>
      </w:r>
    </w:p>
    <w:p w14:paraId="25720162" w14:textId="77777777" w:rsidR="009A4C7C" w:rsidRPr="00E43BFB" w:rsidRDefault="009A4C7C" w:rsidP="00E81281">
      <w:pPr>
        <w:pStyle w:val="PURLicenseTerm"/>
        <w:keepNext/>
        <w:keepLines/>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rsidRPr="00E43BFB" w14:paraId="45692094" w14:textId="77777777" w:rsidTr="0015145F">
        <w:tc>
          <w:tcPr>
            <w:tcW w:w="2571" w:type="pct"/>
            <w:tcBorders>
              <w:top w:val="single" w:sz="4" w:space="0" w:color="auto"/>
              <w:bottom w:val="nil"/>
            </w:tcBorders>
          </w:tcPr>
          <w:p w14:paraId="21ABC014" w14:textId="77777777" w:rsidR="00831C1F" w:rsidRPr="001F5789" w:rsidRDefault="00831C1F" w:rsidP="00831C1F">
            <w:pPr>
              <w:pStyle w:val="PURLMSH"/>
              <w:rPr>
                <w:rFonts w:eastAsia="Gulim" w:cstheme="majorHAnsi"/>
                <w:lang w:eastAsia="ko-KR"/>
              </w:rPr>
            </w:pPr>
            <w:r w:rsidRPr="001F5789">
              <w:rPr>
                <w:rFonts w:eastAsia="Gulim" w:cstheme="majorHAnsi"/>
                <w:lang w:eastAsia="ko-KR"/>
              </w:rPr>
              <w:t xml:space="preserve">SAL </w:t>
            </w:r>
            <w:r w:rsidRPr="001F5789">
              <w:rPr>
                <w:rFonts w:eastAsia="Gulim" w:cstheme="majorHAnsi"/>
                <w:lang w:eastAsia="ko-KR"/>
              </w:rPr>
              <w:t>일반</w:t>
            </w:r>
            <w:r w:rsidRPr="001F5789">
              <w:rPr>
                <w:rFonts w:eastAsia="Gulim" w:cstheme="majorHAnsi"/>
                <w:lang w:eastAsia="ko-KR"/>
              </w:rPr>
              <w:t xml:space="preserve"> </w:t>
            </w:r>
            <w:r w:rsidRPr="001F5789">
              <w:rPr>
                <w:rFonts w:eastAsia="Gulim" w:cstheme="majorHAnsi"/>
                <w:lang w:eastAsia="ko-KR"/>
              </w:rPr>
              <w:t>조건의</w:t>
            </w:r>
            <w:r w:rsidRPr="001F5789">
              <w:rPr>
                <w:rFonts w:eastAsia="Gulim" w:cstheme="majorHAnsi"/>
                <w:lang w:eastAsia="ko-KR"/>
              </w:rPr>
              <w:t xml:space="preserve"> </w:t>
            </w: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섹션</w:t>
            </w:r>
            <w:r w:rsidRPr="001F5789">
              <w:rPr>
                <w:rFonts w:eastAsia="Gulim" w:cstheme="majorHAnsi"/>
                <w:lang w:eastAsia="ko-KR"/>
              </w:rPr>
              <w:t xml:space="preserve">: </w:t>
            </w:r>
            <w:hyperlink w:anchor="SALTerms_Server" w:history="1">
              <w:r w:rsidRPr="001F5789">
                <w:rPr>
                  <w:rStyle w:val="Hyperlink"/>
                  <w:rFonts w:eastAsia="Gulim" w:cstheme="majorHAnsi"/>
                  <w:lang w:eastAsia="ko-KR"/>
                </w:rPr>
                <w:t>서버</w:t>
              </w:r>
              <w:r w:rsidRPr="001F5789">
                <w:rPr>
                  <w:rStyle w:val="Hyperlink"/>
                  <w:rFonts w:eastAsia="Gulim" w:cstheme="majorHAnsi"/>
                  <w:lang w:eastAsia="ko-KR"/>
                </w:rPr>
                <w:t xml:space="preserve"> </w:t>
              </w:r>
              <w:r w:rsidRPr="001F5789">
                <w:rPr>
                  <w:rStyle w:val="Hyperlink"/>
                  <w:rFonts w:eastAsia="Gulim" w:cstheme="majorHAnsi"/>
                  <w:lang w:eastAsia="ko-KR"/>
                </w:rPr>
                <w:t>소프트웨어</w:t>
              </w:r>
            </w:hyperlink>
          </w:p>
        </w:tc>
        <w:tc>
          <w:tcPr>
            <w:tcW w:w="2429" w:type="pct"/>
            <w:tcBorders>
              <w:top w:val="single" w:sz="4" w:space="0" w:color="auto"/>
              <w:bottom w:val="nil"/>
            </w:tcBorders>
          </w:tcPr>
          <w:p w14:paraId="54F490F0" w14:textId="77777777" w:rsidR="00831C1F" w:rsidRPr="00E43BFB" w:rsidRDefault="004F154D" w:rsidP="00831C1F">
            <w:pPr>
              <w:pStyle w:val="PURLMSH"/>
              <w:rPr>
                <w:rFonts w:asciiTheme="majorHAnsi" w:eastAsia="Gulim" w:hAnsiTheme="majorHAnsi" w:cstheme="majorHAnsi"/>
              </w:rPr>
            </w:pPr>
            <w:r w:rsidRPr="00E43BFB">
              <w:rPr>
                <w:rFonts w:asciiTheme="majorHAnsi" w:eastAsia="Gulim" w:hAnsiTheme="majorHAnsi" w:cstheme="majorHAnsi"/>
              </w:rPr>
              <w:t>해당</w:t>
            </w:r>
            <w:r w:rsidRPr="00E43BFB">
              <w:rPr>
                <w:rFonts w:asciiTheme="majorHAnsi" w:eastAsia="Gulim" w:hAnsiTheme="majorHAnsi" w:cstheme="majorHAnsi"/>
              </w:rPr>
              <w:t xml:space="preserve"> </w:t>
            </w:r>
            <w:r w:rsidRPr="00E43BFB">
              <w:rPr>
                <w:rFonts w:asciiTheme="majorHAnsi" w:eastAsia="Gulim" w:hAnsiTheme="majorHAnsi" w:cstheme="majorHAnsi"/>
              </w:rPr>
              <w:t>통지</w:t>
            </w:r>
            <w:r w:rsidRPr="00E43BFB">
              <w:rPr>
                <w:rFonts w:asciiTheme="majorHAnsi" w:eastAsia="Gulim" w:hAnsiTheme="majorHAnsi" w:cstheme="majorHAnsi"/>
              </w:rPr>
              <w:t xml:space="preserve"> </w:t>
            </w:r>
            <w:r w:rsidRPr="00E43BFB">
              <w:rPr>
                <w:rFonts w:asciiTheme="majorHAnsi" w:eastAsia="Gulim" w:hAnsiTheme="majorHAnsi" w:cstheme="majorHAnsi"/>
              </w:rPr>
              <w:t>참조</w:t>
            </w:r>
            <w:r w:rsidRPr="00E43BFB">
              <w:rPr>
                <w:rFonts w:asciiTheme="majorHAnsi" w:eastAsia="Gulim" w:hAnsiTheme="majorHAnsi" w:cstheme="majorHAnsi"/>
              </w:rPr>
              <w:t xml:space="preserve">: </w:t>
            </w:r>
            <w:r w:rsidRPr="00E43BFB">
              <w:rPr>
                <w:rFonts w:asciiTheme="majorHAnsi" w:eastAsia="Gulim" w:hAnsiTheme="majorHAnsi" w:cstheme="majorHAnsi"/>
                <w:b/>
              </w:rPr>
              <w:t>없음</w:t>
            </w:r>
          </w:p>
        </w:tc>
      </w:tr>
      <w:tr w:rsidR="009A4C7C" w:rsidRPr="00E43BFB" w14:paraId="4C037798" w14:textId="77777777" w:rsidTr="0015145F">
        <w:tc>
          <w:tcPr>
            <w:tcW w:w="2571" w:type="pct"/>
            <w:tcBorders>
              <w:top w:val="nil"/>
            </w:tcBorders>
          </w:tcPr>
          <w:p w14:paraId="6D139BFD" w14:textId="77777777" w:rsidR="009A4C7C" w:rsidRPr="00E43BFB" w:rsidRDefault="009A4C7C" w:rsidP="009A4C7C">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없음</w:t>
            </w:r>
            <w:r w:rsidRPr="00E43BFB">
              <w:rPr>
                <w:rFonts w:asciiTheme="majorHAnsi" w:eastAsia="Gulim" w:hAnsiTheme="majorHAnsi" w:cstheme="majorHAnsi"/>
                <w:lang w:eastAsia="ko-KR"/>
              </w:rPr>
              <w:t xml:space="preserve"> </w:t>
            </w:r>
          </w:p>
        </w:tc>
        <w:tc>
          <w:tcPr>
            <w:tcW w:w="2429" w:type="pct"/>
            <w:tcBorders>
              <w:top w:val="nil"/>
            </w:tcBorders>
          </w:tcPr>
          <w:p w14:paraId="24542B07" w14:textId="3709BD7B" w:rsidR="009A4C7C" w:rsidRPr="00E43BFB" w:rsidRDefault="003B0799" w:rsidP="009A4C7C">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센터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공급자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있음</w:t>
            </w:r>
          </w:p>
        </w:tc>
      </w:tr>
      <w:tr w:rsidR="00AD5AED" w:rsidRPr="00E43BFB" w14:paraId="499384F0"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C0FEA12" w14:textId="77777777" w:rsidR="00AD5AED" w:rsidRPr="00E43BFB" w:rsidRDefault="00AD5AED" w:rsidP="00CF11D8">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AD5AED" w:rsidRPr="00E43BFB" w14:paraId="53AE51F2"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B5FC135" w14:textId="77777777" w:rsidR="00AD5AED" w:rsidRPr="00E43BFB" w:rsidRDefault="00BB41EF" w:rsidP="00CF11D8">
            <w:pPr>
              <w:pStyle w:val="PURBody"/>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6383D5CF" w14:textId="77777777" w:rsidR="00AD5AED" w:rsidRPr="00E43BFB" w:rsidRDefault="00AD5AED" w:rsidP="009E3081">
            <w:pPr>
              <w:pStyle w:val="PURBullet-Indented"/>
              <w:rPr>
                <w:rFonts w:asciiTheme="majorHAnsi" w:eastAsia="Gulim" w:hAnsiTheme="majorHAnsi" w:cstheme="majorHAnsi"/>
              </w:rPr>
            </w:pPr>
            <w:r w:rsidRPr="00E43BFB">
              <w:rPr>
                <w:rFonts w:asciiTheme="majorHAnsi" w:eastAsia="Gulim" w:hAnsiTheme="majorHAnsi" w:cstheme="majorHAnsi"/>
              </w:rPr>
              <w:lastRenderedPageBreak/>
              <w:t>Microsoft Application Virtualization Hosting for Desktops SAL</w:t>
            </w:r>
          </w:p>
        </w:tc>
      </w:tr>
    </w:tbl>
    <w:p w14:paraId="618A9265" w14:textId="77777777" w:rsidR="009A4C7C" w:rsidRPr="00E43BFB" w:rsidRDefault="009A4C7C" w:rsidP="0085206E">
      <w:pPr>
        <w:pStyle w:val="PURADDITIONALTERMSHEADERMB"/>
        <w:rPr>
          <w:rFonts w:asciiTheme="majorHAnsi" w:eastAsia="Gulim" w:hAnsiTheme="majorHAnsi" w:cstheme="majorHAnsi"/>
          <w:lang w:eastAsia="ko-KR"/>
        </w:rPr>
      </w:pPr>
      <w:r w:rsidRPr="00E43BFB">
        <w:rPr>
          <w:rFonts w:asciiTheme="majorHAnsi" w:eastAsia="Gulim" w:hAnsiTheme="majorHAnsi" w:cstheme="majorHAnsi"/>
          <w:lang w:eastAsia="ko-KR"/>
        </w:rPr>
        <w:lastRenderedPageBreak/>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w:t>
      </w:r>
    </w:p>
    <w:p w14:paraId="1C1F1299" w14:textId="77777777" w:rsidR="009A4C7C" w:rsidRPr="00E43BFB" w:rsidRDefault="009A4C7C" w:rsidP="009A4C7C">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 xml:space="preserve">Microsoft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제품의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가상화</w:t>
      </w:r>
    </w:p>
    <w:p w14:paraId="6F192C41" w14:textId="709B9FA0" w:rsidR="009A4C7C" w:rsidRPr="00E43BFB" w:rsidRDefault="00FE3B33" w:rsidP="009A4C7C">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다음</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제품은</w:t>
      </w:r>
      <w:r w:rsidRPr="00E43BFB">
        <w:rPr>
          <w:rFonts w:asciiTheme="majorHAnsi" w:eastAsia="Gulim" w:hAnsiTheme="majorHAnsi" w:cstheme="majorHAnsi"/>
          <w:lang w:eastAsia="ko-KR"/>
        </w:rPr>
        <w:t xml:space="preserve"> Microsoft Application Virtualization Hosting for Desktops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33C3AE0E" w14:textId="11212173" w:rsidR="009A4C7C" w:rsidRPr="00E43BFB" w:rsidRDefault="009A4C7C" w:rsidP="009E3081">
      <w:pPr>
        <w:pStyle w:val="PURBullet-Indented"/>
        <w:rPr>
          <w:rFonts w:asciiTheme="majorHAnsi" w:eastAsia="Gulim" w:hAnsiTheme="majorHAnsi" w:cstheme="majorHAnsi"/>
        </w:rPr>
      </w:pPr>
      <w:r w:rsidRPr="00E43BFB">
        <w:rPr>
          <w:rFonts w:asciiTheme="majorHAnsi" w:eastAsia="Gulim" w:hAnsiTheme="majorHAnsi" w:cstheme="majorHAnsi"/>
        </w:rPr>
        <w:t>Microsoft Dynamics NAV 2013 R2</w:t>
      </w:r>
    </w:p>
    <w:p w14:paraId="74F90D0C" w14:textId="77777777" w:rsidR="00A11A7A" w:rsidRPr="00E43BFB" w:rsidRDefault="009A4C7C" w:rsidP="0044636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제품이나</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제품의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11768DE2" w14:textId="7E941EBC" w:rsidR="00893CE7" w:rsidRPr="00E43BFB" w:rsidRDefault="008156D4" w:rsidP="00404328">
      <w:pPr>
        <w:pStyle w:val="PURBody-Indented"/>
        <w:keepLines/>
        <w:ind w:left="274"/>
        <w:jc w:val="right"/>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487E4A50" w14:textId="37A2A000" w:rsidR="00C079D4" w:rsidRPr="00E43BFB" w:rsidRDefault="00C079D4" w:rsidP="00C079D4">
      <w:pPr>
        <w:pStyle w:val="PURProductName"/>
        <w:rPr>
          <w:rFonts w:asciiTheme="majorHAnsi" w:eastAsia="Gulim" w:hAnsiTheme="majorHAnsi" w:cstheme="majorHAnsi"/>
          <w:lang w:eastAsia="ko-KR"/>
        </w:rPr>
      </w:pPr>
      <w:bookmarkStart w:id="471" w:name="_Toc363552800"/>
      <w:bookmarkStart w:id="472" w:name="_Toc363552863"/>
      <w:bookmarkStart w:id="473" w:name="_Toc378682162"/>
      <w:bookmarkStart w:id="474" w:name="_Toc378682264"/>
      <w:bookmarkStart w:id="475" w:name="_Toc371268276"/>
      <w:bookmarkStart w:id="476" w:name="_Toc371268342"/>
      <w:bookmarkStart w:id="477" w:name="_Toc379278479"/>
      <w:bookmarkStart w:id="478" w:name="_Toc379278541"/>
      <w:bookmarkStart w:id="479" w:name="_Toc388530640"/>
      <w:bookmarkStart w:id="480" w:name="_Toc388544244"/>
      <w:bookmarkStart w:id="481" w:name="_Toc299519124"/>
      <w:bookmarkStart w:id="482" w:name="_Toc299531556"/>
      <w:bookmarkStart w:id="483" w:name="_Toc299531880"/>
      <w:bookmarkStart w:id="484" w:name="_Toc299957163"/>
      <w:bookmarkStart w:id="485" w:name="_Toc346536864"/>
      <w:bookmarkStart w:id="486" w:name="_Toc346895315"/>
      <w:bookmarkStart w:id="487" w:name="_Toc339280328"/>
      <w:bookmarkStart w:id="488" w:name="_Toc339280471"/>
      <w:r w:rsidRPr="00E43BFB">
        <w:rPr>
          <w:rFonts w:asciiTheme="majorHAnsi" w:eastAsia="Gulim" w:hAnsiTheme="majorHAnsi" w:cstheme="majorHAnsi"/>
          <w:lang w:eastAsia="ko-KR"/>
        </w:rPr>
        <w:t>Microsoft Application Virtualization for Remote Desktop Services</w:t>
      </w:r>
      <w:bookmarkEnd w:id="471"/>
      <w:bookmarkEnd w:id="472"/>
      <w:bookmarkEnd w:id="473"/>
      <w:bookmarkEnd w:id="474"/>
      <w:bookmarkEnd w:id="475"/>
      <w:bookmarkEnd w:id="476"/>
      <w:bookmarkEnd w:id="477"/>
      <w:bookmarkEnd w:id="478"/>
      <w:bookmarkEnd w:id="479"/>
      <w:bookmarkEnd w:id="480"/>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"Microsoft Application Virtualization for Remote Desktop Services"</w:instrText>
      </w:r>
      <w:r w:rsidRPr="00E43BFB">
        <w:rPr>
          <w:rFonts w:asciiTheme="majorHAnsi" w:eastAsia="Gulim" w:hAnsiTheme="majorHAnsi" w:cstheme="majorHAnsi"/>
        </w:rPr>
        <w:fldChar w:fldCharType="end"/>
      </w:r>
    </w:p>
    <w:p w14:paraId="2FF5B4EE" w14:textId="77777777" w:rsidR="00C079D4" w:rsidRPr="00E43BFB" w:rsidRDefault="00C079D4" w:rsidP="00C079D4">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rsidRPr="00E43BFB" w14:paraId="4A06B55E" w14:textId="77777777" w:rsidTr="00E964A3">
        <w:tc>
          <w:tcPr>
            <w:tcW w:w="2477" w:type="pct"/>
            <w:gridSpan w:val="2"/>
            <w:tcBorders>
              <w:top w:val="single" w:sz="4" w:space="0" w:color="auto"/>
              <w:bottom w:val="nil"/>
            </w:tcBorders>
          </w:tcPr>
          <w:p w14:paraId="002AEE73" w14:textId="3E4347CD" w:rsidR="007331A1" w:rsidRPr="001F5789" w:rsidRDefault="007331A1" w:rsidP="007331A1">
            <w:pPr>
              <w:pStyle w:val="PURLMSH"/>
              <w:rPr>
                <w:rFonts w:eastAsia="Gulim" w:cstheme="majorHAnsi"/>
                <w:lang w:eastAsia="ko-KR"/>
              </w:rPr>
            </w:pPr>
            <w:r w:rsidRPr="001F5789">
              <w:rPr>
                <w:rFonts w:eastAsia="Gulim" w:cstheme="majorHAnsi"/>
                <w:lang w:eastAsia="ko-KR"/>
              </w:rPr>
              <w:t xml:space="preserve">SAL </w:t>
            </w:r>
            <w:r w:rsidRPr="001F5789">
              <w:rPr>
                <w:rFonts w:eastAsia="Gulim" w:cstheme="majorHAnsi"/>
                <w:lang w:eastAsia="ko-KR"/>
              </w:rPr>
              <w:t>일반</w:t>
            </w:r>
            <w:r w:rsidRPr="001F5789">
              <w:rPr>
                <w:rFonts w:eastAsia="Gulim" w:cstheme="majorHAnsi"/>
                <w:lang w:eastAsia="ko-KR"/>
              </w:rPr>
              <w:t xml:space="preserve"> </w:t>
            </w:r>
            <w:r w:rsidRPr="001F5789">
              <w:rPr>
                <w:rFonts w:eastAsia="Gulim" w:cstheme="majorHAnsi"/>
                <w:lang w:eastAsia="ko-KR"/>
              </w:rPr>
              <w:t>조건의</w:t>
            </w:r>
            <w:r w:rsidRPr="001F5789">
              <w:rPr>
                <w:rFonts w:eastAsia="Gulim" w:cstheme="majorHAnsi"/>
                <w:lang w:eastAsia="ko-KR"/>
              </w:rPr>
              <w:t xml:space="preserve"> </w:t>
            </w: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섹션</w:t>
            </w:r>
            <w:r w:rsidRPr="001F5789">
              <w:rPr>
                <w:rFonts w:eastAsia="Gulim" w:cstheme="majorHAnsi"/>
                <w:lang w:eastAsia="ko-KR"/>
              </w:rPr>
              <w:t xml:space="preserve">: </w:t>
            </w:r>
            <w:hyperlink w:anchor="SALTerms_Server" w:history="1">
              <w:r w:rsidRPr="001F5789">
                <w:rPr>
                  <w:rStyle w:val="Hyperlink"/>
                  <w:rFonts w:eastAsia="Gulim" w:cstheme="majorHAnsi"/>
                  <w:lang w:eastAsia="ko-KR"/>
                </w:rPr>
                <w:t>서버</w:t>
              </w:r>
              <w:r w:rsidRPr="001F5789">
                <w:rPr>
                  <w:rStyle w:val="Hyperlink"/>
                  <w:rFonts w:eastAsia="Gulim" w:cstheme="majorHAnsi"/>
                  <w:lang w:eastAsia="ko-KR"/>
                </w:rPr>
                <w:t xml:space="preserve"> </w:t>
              </w:r>
              <w:r w:rsidRPr="001F5789">
                <w:rPr>
                  <w:rStyle w:val="Hyperlink"/>
                  <w:rFonts w:eastAsia="Gulim" w:cstheme="majorHAnsi"/>
                  <w:lang w:eastAsia="ko-KR"/>
                </w:rPr>
                <w:t>소프트웨어</w:t>
              </w:r>
            </w:hyperlink>
          </w:p>
        </w:tc>
        <w:tc>
          <w:tcPr>
            <w:tcW w:w="2523" w:type="pct"/>
            <w:gridSpan w:val="2"/>
            <w:tcBorders>
              <w:top w:val="single" w:sz="4" w:space="0" w:color="auto"/>
              <w:bottom w:val="nil"/>
            </w:tcBorders>
          </w:tcPr>
          <w:p w14:paraId="0A0A590B" w14:textId="391A9C62" w:rsidR="007331A1" w:rsidRPr="00E43BFB" w:rsidRDefault="007331A1" w:rsidP="001F5789">
            <w:pPr>
              <w:pStyle w:val="PURLMSH"/>
              <w:rPr>
                <w:rFonts w:asciiTheme="majorHAnsi" w:eastAsia="Gulim" w:hAnsiTheme="majorHAnsi" w:cstheme="majorHAnsi"/>
                <w:i/>
                <w:lang w:eastAsia="ko-KR"/>
              </w:rPr>
            </w:pP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센터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공급자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요건</w:t>
            </w:r>
            <w:r w:rsidRPr="00E43BFB">
              <w:rPr>
                <w:rFonts w:asciiTheme="majorHAnsi" w:eastAsia="Gulim" w:hAnsiTheme="majorHAnsi" w:cstheme="majorHAnsi"/>
                <w:lang w:eastAsia="ko-KR"/>
              </w:rPr>
              <w:t>:</w:t>
            </w:r>
            <w:r w:rsidR="001F5789">
              <w:rPr>
                <w:rFonts w:asciiTheme="majorHAnsi" w:eastAsia="Gulim" w:hAnsiTheme="majorHAnsi" w:cstheme="majorHAnsi"/>
                <w:lang w:eastAsia="ko-KR"/>
              </w:rPr>
              <w:t> </w:t>
            </w:r>
            <w:r w:rsidRPr="00E43BFB">
              <w:rPr>
                <w:rFonts w:asciiTheme="majorHAnsi" w:eastAsia="Gulim" w:hAnsiTheme="majorHAnsi" w:cstheme="majorHAnsi"/>
                <w:b/>
                <w:lang w:eastAsia="ko-KR"/>
              </w:rPr>
              <w:t>있음</w:t>
            </w:r>
          </w:p>
        </w:tc>
      </w:tr>
      <w:tr w:rsidR="007331A1" w:rsidRPr="00E43BFB" w14:paraId="36819A29"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4E3E981" w14:textId="77777777" w:rsidR="007331A1" w:rsidRPr="00E43BFB" w:rsidRDefault="007331A1" w:rsidP="007331A1">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7331A1" w:rsidRPr="00E43BFB" w14:paraId="5C866264"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2503D563" w14:textId="77777777" w:rsidR="007331A1" w:rsidRPr="00E43BFB" w:rsidRDefault="007331A1" w:rsidP="007331A1">
            <w:pPr>
              <w:pStyle w:val="PURBody"/>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1F1DFD2D" w14:textId="008B6C27" w:rsidR="007331A1" w:rsidRPr="00E43BFB" w:rsidRDefault="007331A1" w:rsidP="007331A1">
            <w:pPr>
              <w:pStyle w:val="PURBullet-Indented"/>
              <w:rPr>
                <w:rFonts w:asciiTheme="majorHAnsi" w:eastAsia="Gulim" w:hAnsiTheme="majorHAnsi" w:cstheme="majorHAnsi"/>
                <w:b/>
                <w:bCs/>
                <w:lang w:eastAsia="ko-KR"/>
              </w:rPr>
            </w:pPr>
            <w:r w:rsidRPr="00E43BFB">
              <w:rPr>
                <w:rFonts w:asciiTheme="majorHAnsi" w:eastAsia="Gulim" w:hAnsiTheme="majorHAnsi" w:cstheme="majorHAnsi"/>
                <w:lang w:eastAsia="ko-KR"/>
              </w:rPr>
              <w:t xml:space="preserve">Windows Server 2012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SAL</w:t>
            </w:r>
          </w:p>
        </w:tc>
      </w:tr>
    </w:tbl>
    <w:p w14:paraId="2A797544" w14:textId="77777777" w:rsidR="00C079D4" w:rsidRPr="00E43BFB" w:rsidRDefault="00C079D4" w:rsidP="00C079D4">
      <w:pPr>
        <w:pStyle w:val="PURADDITIONALTERMSHEADERMB"/>
        <w:rPr>
          <w:rFonts w:asciiTheme="majorHAnsi" w:eastAsia="Gulim" w:hAnsiTheme="majorHAnsi" w:cstheme="majorHAnsi"/>
          <w:lang w:eastAsia="ko-KR"/>
        </w:rPr>
      </w:pP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w:t>
      </w:r>
    </w:p>
    <w:p w14:paraId="10946A81" w14:textId="77777777" w:rsidR="00C079D4" w:rsidRPr="00E43BFB" w:rsidRDefault="00C079D4" w:rsidP="00C079D4">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액세스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권한만</w:t>
      </w:r>
    </w:p>
    <w:p w14:paraId="28C67E34" w14:textId="72CA13FF" w:rsidR="00C079D4" w:rsidRPr="00E43BFB" w:rsidRDefault="00C079D4" w:rsidP="00C079D4">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Windows Server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Cloud Platform Guest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대로</w:t>
      </w:r>
      <w:r w:rsidRPr="00E43BFB">
        <w:rPr>
          <w:rFonts w:asciiTheme="majorHAnsi" w:eastAsia="Gulim" w:hAnsiTheme="majorHAnsi" w:cstheme="majorHAnsi"/>
          <w:lang w:eastAsia="ko-KR"/>
        </w:rPr>
        <w:t xml:space="preserve"> Microsoft Application Virtualization for Remote Desktop Services</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간접적으로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필요합니다</w:t>
      </w:r>
      <w:r w:rsidRPr="00E43BFB">
        <w:rPr>
          <w:rFonts w:asciiTheme="majorHAnsi" w:eastAsia="Gulim" w:hAnsiTheme="majorHAnsi" w:cstheme="majorHAnsi"/>
          <w:lang w:eastAsia="ko-KR"/>
        </w:rPr>
        <w:t>.</w:t>
      </w:r>
    </w:p>
    <w:p w14:paraId="61E4523A" w14:textId="77777777" w:rsidR="00C079D4" w:rsidRPr="00E43BFB" w:rsidRDefault="00C079D4" w:rsidP="00C079D4">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p>
    <w:p w14:paraId="26F57722" w14:textId="4F25A875" w:rsidR="00C079D4" w:rsidRPr="00E43BFB" w:rsidRDefault="00C079D4" w:rsidP="00C079D4">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관계없이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섹션의</w:t>
      </w:r>
      <w:r w:rsidRPr="00E43BFB">
        <w:rPr>
          <w:rFonts w:asciiTheme="majorHAnsi" w:eastAsia="Gulim" w:hAnsiTheme="majorHAnsi" w:cstheme="majorHAnsi"/>
          <w:lang w:eastAsia="ko-KR"/>
        </w:rPr>
        <w:t xml:space="preserve"> Windows Server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대로</w:t>
      </w:r>
      <w:r w:rsidRPr="00E43BFB">
        <w:rPr>
          <w:rFonts w:asciiTheme="majorHAnsi" w:eastAsia="Gulim" w:hAnsiTheme="majorHAnsi" w:cstheme="majorHAnsi"/>
          <w:lang w:eastAsia="ko-KR"/>
        </w:rPr>
        <w:t xml:space="preserve"> Windows Server 2012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Cloud Platform Guest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대로</w:t>
      </w:r>
      <w:r w:rsidRPr="00E43BFB">
        <w:rPr>
          <w:rFonts w:asciiTheme="majorHAnsi" w:eastAsia="Gulim" w:hAnsiTheme="majorHAnsi" w:cstheme="majorHAnsi"/>
          <w:lang w:eastAsia="ko-KR"/>
        </w:rPr>
        <w:t xml:space="preserve"> Cloud Platform Guest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귀하에게는</w:t>
      </w:r>
      <w:r w:rsidRPr="00E43BFB">
        <w:rPr>
          <w:rFonts w:asciiTheme="majorHAnsi" w:eastAsia="Gulim" w:hAnsiTheme="majorHAnsi" w:cstheme="majorHAnsi"/>
          <w:lang w:eastAsia="ko-KR"/>
        </w:rPr>
        <w:t xml:space="preserve"> Windows Server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4E8B3441" w14:textId="337ED0B7" w:rsidR="00C079D4" w:rsidRPr="00E43BFB" w:rsidRDefault="008156D4" w:rsidP="00404328">
      <w:pPr>
        <w:pStyle w:val="PURBody-Indented"/>
        <w:keepLines/>
        <w:ind w:left="274"/>
        <w:jc w:val="right"/>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0C2DC8C8" w14:textId="3A5AB9B7" w:rsidR="009A4C7C" w:rsidRPr="00E43BFB" w:rsidRDefault="009A4C7C" w:rsidP="006579DA">
      <w:pPr>
        <w:pStyle w:val="PURProductName"/>
        <w:rPr>
          <w:rFonts w:asciiTheme="majorHAnsi" w:eastAsia="Gulim" w:hAnsiTheme="majorHAnsi" w:cstheme="majorHAnsi"/>
          <w:lang w:eastAsia="ko-KR"/>
        </w:rPr>
      </w:pPr>
      <w:bookmarkStart w:id="489" w:name="_Toc363552801"/>
      <w:bookmarkStart w:id="490" w:name="_Toc363552864"/>
      <w:bookmarkStart w:id="491" w:name="_Toc378682163"/>
      <w:bookmarkStart w:id="492" w:name="_Toc378682265"/>
      <w:bookmarkStart w:id="493" w:name="_Toc371268277"/>
      <w:bookmarkStart w:id="494" w:name="_Toc371268343"/>
      <w:bookmarkStart w:id="495" w:name="_Toc379278480"/>
      <w:bookmarkStart w:id="496" w:name="_Toc379278542"/>
      <w:bookmarkStart w:id="497" w:name="_Toc388530641"/>
      <w:bookmarkStart w:id="498" w:name="_Toc388544245"/>
      <w:r w:rsidRPr="00E43BFB">
        <w:rPr>
          <w:rFonts w:asciiTheme="majorHAnsi" w:eastAsia="Gulim" w:hAnsiTheme="majorHAnsi" w:cstheme="majorHAnsi"/>
          <w:lang w:eastAsia="ko-KR"/>
        </w:rPr>
        <w:t>Microsoft Dynamics AX 2012</w:t>
      </w:r>
      <w:bookmarkEnd w:id="481"/>
      <w:bookmarkEnd w:id="482"/>
      <w:bookmarkEnd w:id="483"/>
      <w:bookmarkEnd w:id="484"/>
      <w:r w:rsidRPr="00E43BFB">
        <w:rPr>
          <w:rFonts w:asciiTheme="majorHAnsi" w:eastAsia="Gulim" w:hAnsiTheme="majorHAnsi" w:cstheme="majorHAnsi"/>
          <w:lang w:eastAsia="ko-KR"/>
        </w:rPr>
        <w:t xml:space="preserve"> </w:t>
      </w:r>
      <w:bookmarkEnd w:id="485"/>
      <w:bookmarkEnd w:id="486"/>
      <w:bookmarkEnd w:id="487"/>
      <w:bookmarkEnd w:id="488"/>
      <w:bookmarkEnd w:id="489"/>
      <w:bookmarkEnd w:id="490"/>
      <w:bookmarkEnd w:id="491"/>
      <w:bookmarkEnd w:id="492"/>
      <w:bookmarkEnd w:id="493"/>
      <w:bookmarkEnd w:id="494"/>
      <w:r w:rsidRPr="00E43BFB">
        <w:rPr>
          <w:rFonts w:asciiTheme="majorHAnsi" w:eastAsia="Gulim" w:hAnsiTheme="majorHAnsi" w:cstheme="majorHAnsi"/>
          <w:lang w:eastAsia="ko-KR"/>
        </w:rPr>
        <w:t>R3</w:t>
      </w:r>
      <w:bookmarkEnd w:id="495"/>
      <w:bookmarkEnd w:id="496"/>
      <w:bookmarkEnd w:id="497"/>
      <w:bookmarkEnd w:id="498"/>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"Microsoft Dynamics AX 2012 R3"</w:instrText>
      </w:r>
      <w:r w:rsidRPr="00E43BFB">
        <w:rPr>
          <w:rFonts w:asciiTheme="majorHAnsi" w:eastAsia="Gulim" w:hAnsiTheme="majorHAnsi" w:cstheme="majorHAnsi"/>
        </w:rPr>
        <w:fldChar w:fldCharType="end"/>
      </w:r>
    </w:p>
    <w:p w14:paraId="537C648A" w14:textId="77777777" w:rsidR="009A4C7C" w:rsidRPr="00E43BFB" w:rsidRDefault="009A4C7C" w:rsidP="006579DA">
      <w:pPr>
        <w:pStyle w:val="PURLicenseTerm"/>
        <w:keepNext/>
        <w:keepLines/>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1"/>
        <w:gridCol w:w="5160"/>
      </w:tblGrid>
      <w:tr w:rsidR="00831C1F" w:rsidRPr="00E43BFB" w14:paraId="5BA40CAB" w14:textId="77777777" w:rsidTr="0015145F">
        <w:tc>
          <w:tcPr>
            <w:tcW w:w="2547" w:type="pct"/>
          </w:tcPr>
          <w:p w14:paraId="6629F1B3" w14:textId="77777777" w:rsidR="00831C1F" w:rsidRPr="001F5789" w:rsidRDefault="00831C1F" w:rsidP="006579DA">
            <w:pPr>
              <w:pStyle w:val="PURLMSH"/>
              <w:keepNext/>
              <w:keepLines/>
              <w:rPr>
                <w:rFonts w:eastAsia="Gulim" w:cstheme="majorHAnsi"/>
                <w:lang w:eastAsia="ko-KR"/>
              </w:rPr>
            </w:pPr>
            <w:r w:rsidRPr="001F5789">
              <w:rPr>
                <w:rFonts w:eastAsia="Gulim" w:cstheme="majorHAnsi"/>
                <w:lang w:eastAsia="ko-KR"/>
              </w:rPr>
              <w:t xml:space="preserve">SAL </w:t>
            </w:r>
            <w:r w:rsidRPr="001F5789">
              <w:rPr>
                <w:rFonts w:eastAsia="Gulim" w:cstheme="majorHAnsi"/>
                <w:lang w:eastAsia="ko-KR"/>
              </w:rPr>
              <w:t>일반</w:t>
            </w:r>
            <w:r w:rsidRPr="001F5789">
              <w:rPr>
                <w:rFonts w:eastAsia="Gulim" w:cstheme="majorHAnsi"/>
                <w:lang w:eastAsia="ko-KR"/>
              </w:rPr>
              <w:t xml:space="preserve"> </w:t>
            </w:r>
            <w:r w:rsidRPr="001F5789">
              <w:rPr>
                <w:rFonts w:eastAsia="Gulim" w:cstheme="majorHAnsi"/>
                <w:lang w:eastAsia="ko-KR"/>
              </w:rPr>
              <w:t>조건의</w:t>
            </w:r>
            <w:r w:rsidRPr="001F5789">
              <w:rPr>
                <w:rFonts w:eastAsia="Gulim" w:cstheme="majorHAnsi"/>
                <w:lang w:eastAsia="ko-KR"/>
              </w:rPr>
              <w:t xml:space="preserve"> </w:t>
            </w: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섹션</w:t>
            </w:r>
            <w:r w:rsidRPr="001F5789">
              <w:rPr>
                <w:rFonts w:eastAsia="Gulim" w:cstheme="majorHAnsi"/>
                <w:lang w:eastAsia="ko-KR"/>
              </w:rPr>
              <w:t xml:space="preserve">: </w:t>
            </w:r>
            <w:hyperlink w:anchor="SALTerms_Server" w:history="1">
              <w:r w:rsidRPr="001F5789">
                <w:rPr>
                  <w:rStyle w:val="Hyperlink"/>
                  <w:rFonts w:eastAsia="Gulim" w:cstheme="majorHAnsi"/>
                  <w:lang w:eastAsia="ko-KR"/>
                </w:rPr>
                <w:t>서버</w:t>
              </w:r>
              <w:r w:rsidRPr="001F5789">
                <w:rPr>
                  <w:rStyle w:val="Hyperlink"/>
                  <w:rFonts w:eastAsia="Gulim" w:cstheme="majorHAnsi"/>
                  <w:lang w:eastAsia="ko-KR"/>
                </w:rPr>
                <w:t xml:space="preserve"> </w:t>
              </w:r>
              <w:r w:rsidRPr="001F5789">
                <w:rPr>
                  <w:rStyle w:val="Hyperlink"/>
                  <w:rFonts w:eastAsia="Gulim" w:cstheme="majorHAnsi"/>
                  <w:lang w:eastAsia="ko-KR"/>
                </w:rPr>
                <w:t>소프트웨어</w:t>
              </w:r>
            </w:hyperlink>
          </w:p>
        </w:tc>
        <w:tc>
          <w:tcPr>
            <w:tcW w:w="2453" w:type="pct"/>
            <w:gridSpan w:val="2"/>
          </w:tcPr>
          <w:p w14:paraId="722A4B9F" w14:textId="77777777" w:rsidR="00831C1F" w:rsidRPr="00E43BFB" w:rsidRDefault="004F154D" w:rsidP="006579DA">
            <w:pPr>
              <w:pStyle w:val="PURLMSH"/>
              <w:keepNext/>
              <w:keepLines/>
              <w:rPr>
                <w:rFonts w:asciiTheme="majorHAnsi" w:eastAsia="Gulim" w:hAnsiTheme="majorHAnsi" w:cstheme="majorHAnsi"/>
              </w:rPr>
            </w:pPr>
            <w:r w:rsidRPr="00E43BFB">
              <w:rPr>
                <w:rFonts w:asciiTheme="majorHAnsi" w:eastAsia="Gulim" w:hAnsiTheme="majorHAnsi" w:cstheme="majorHAnsi"/>
              </w:rPr>
              <w:t>해당</w:t>
            </w:r>
            <w:r w:rsidRPr="00E43BFB">
              <w:rPr>
                <w:rFonts w:asciiTheme="majorHAnsi" w:eastAsia="Gulim" w:hAnsiTheme="majorHAnsi" w:cstheme="majorHAnsi"/>
              </w:rPr>
              <w:t xml:space="preserve"> </w:t>
            </w:r>
            <w:r w:rsidRPr="00E43BFB">
              <w:rPr>
                <w:rFonts w:asciiTheme="majorHAnsi" w:eastAsia="Gulim" w:hAnsiTheme="majorHAnsi" w:cstheme="majorHAnsi"/>
              </w:rPr>
              <w:t>통지</w:t>
            </w:r>
            <w:r w:rsidRPr="00E43BFB">
              <w:rPr>
                <w:rFonts w:asciiTheme="majorHAnsi" w:eastAsia="Gulim" w:hAnsiTheme="majorHAnsi" w:cstheme="majorHAnsi"/>
              </w:rPr>
              <w:t xml:space="preserve"> </w:t>
            </w:r>
            <w:r w:rsidRPr="00E43BFB">
              <w:rPr>
                <w:rFonts w:asciiTheme="majorHAnsi" w:eastAsia="Gulim" w:hAnsiTheme="majorHAnsi" w:cstheme="majorHAnsi"/>
              </w:rPr>
              <w:t>참조</w:t>
            </w:r>
            <w:r w:rsidRPr="00E43BFB">
              <w:rPr>
                <w:rFonts w:asciiTheme="majorHAnsi" w:eastAsia="Gulim" w:hAnsiTheme="majorHAnsi" w:cstheme="majorHAnsi"/>
              </w:rPr>
              <w:t xml:space="preserve">: </w:t>
            </w:r>
            <w:r w:rsidRPr="00E43BFB">
              <w:rPr>
                <w:rFonts w:asciiTheme="majorHAnsi" w:eastAsia="Gulim" w:hAnsiTheme="majorHAnsi" w:cstheme="majorHAnsi"/>
                <w:b/>
              </w:rPr>
              <w:t>없음</w:t>
            </w:r>
          </w:p>
        </w:tc>
      </w:tr>
      <w:tr w:rsidR="009A4C7C" w:rsidRPr="00E43BFB" w14:paraId="5E03AB48" w14:textId="77777777" w:rsidTr="0015145F">
        <w:tc>
          <w:tcPr>
            <w:tcW w:w="2547" w:type="pct"/>
          </w:tcPr>
          <w:p w14:paraId="3F86EA57" w14:textId="2BAF9663" w:rsidR="009A4C7C" w:rsidRPr="001F5789" w:rsidRDefault="006B55FB" w:rsidP="00803002">
            <w:pPr>
              <w:pStyle w:val="PURLMSH"/>
              <w:rPr>
                <w:rFonts w:eastAsia="Gulim" w:cstheme="majorHAnsi"/>
                <w:lang w:eastAsia="ko-KR"/>
              </w:rPr>
            </w:pPr>
            <w:r w:rsidRPr="001F5789">
              <w:rPr>
                <w:rFonts w:eastAsia="Gulim" w:cstheme="majorHAnsi"/>
                <w:lang w:eastAsia="ko-KR"/>
              </w:rPr>
              <w:t>클라이언트</w:t>
            </w:r>
            <w:r w:rsidRPr="001F5789">
              <w:rPr>
                <w:rFonts w:eastAsia="Gulim" w:cstheme="majorHAnsi"/>
                <w:lang w:eastAsia="ko-KR"/>
              </w:rPr>
              <w:t>/</w:t>
            </w:r>
            <w:r w:rsidRPr="001F5789">
              <w:rPr>
                <w:rFonts w:eastAsia="Gulim" w:cstheme="majorHAnsi"/>
                <w:lang w:eastAsia="ko-KR"/>
              </w:rPr>
              <w:t>추가</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b/>
                <w:lang w:eastAsia="ko-KR"/>
              </w:rPr>
              <w:t>있음</w:t>
            </w:r>
            <w:r w:rsidRPr="001F5789">
              <w:rPr>
                <w:rFonts w:eastAsia="Gulim" w:cstheme="majorHAnsi"/>
                <w:i/>
                <w:lang w:eastAsia="ko-KR"/>
              </w:rPr>
              <w:t>(</w:t>
            </w:r>
            <w:hyperlink w:anchor="부록1" w:history="1">
              <w:hyperlink w:anchor="Appendix1" w:history="1">
                <w:r w:rsidR="00154502" w:rsidRPr="001F5789">
                  <w:rPr>
                    <w:rStyle w:val="Hyperlink"/>
                    <w:rFonts w:eastAsia="Gulim" w:cstheme="majorHAnsi"/>
                    <w:i/>
                    <w:lang w:eastAsia="ko-KR"/>
                  </w:rPr>
                  <w:t>부록</w:t>
                </w:r>
                <w:r w:rsidR="00154502" w:rsidRPr="001F5789">
                  <w:rPr>
                    <w:rStyle w:val="Hyperlink"/>
                    <w:rFonts w:eastAsia="Gulim" w:cstheme="majorHAnsi"/>
                    <w:i/>
                    <w:lang w:eastAsia="ko-KR"/>
                  </w:rPr>
                  <w:t xml:space="preserve"> 1</w:t>
                </w:r>
              </w:hyperlink>
            </w:hyperlink>
            <w:r w:rsidRPr="001F5789">
              <w:rPr>
                <w:rFonts w:eastAsia="Gulim" w:cstheme="majorHAnsi"/>
                <w:i/>
                <w:lang w:eastAsia="ko-KR"/>
              </w:rPr>
              <w:t xml:space="preserve"> </w:t>
            </w:r>
            <w:r w:rsidRPr="001F5789">
              <w:rPr>
                <w:rFonts w:eastAsia="Gulim" w:cstheme="majorHAnsi"/>
                <w:i/>
                <w:lang w:eastAsia="ko-KR"/>
              </w:rPr>
              <w:t>참조</w:t>
            </w:r>
            <w:r w:rsidRPr="001F5789">
              <w:rPr>
                <w:rFonts w:eastAsia="Gulim" w:cstheme="majorHAnsi"/>
                <w:i/>
                <w:lang w:eastAsia="ko-KR"/>
              </w:rPr>
              <w:t>)</w:t>
            </w:r>
          </w:p>
        </w:tc>
        <w:tc>
          <w:tcPr>
            <w:tcW w:w="2453" w:type="pct"/>
            <w:gridSpan w:val="2"/>
          </w:tcPr>
          <w:p w14:paraId="35D8ECDD" w14:textId="2B664BB8" w:rsidR="009A4C7C" w:rsidRPr="00E43BFB" w:rsidRDefault="003B0799" w:rsidP="009A4C7C">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센터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공급자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있음</w:t>
            </w:r>
          </w:p>
        </w:tc>
      </w:tr>
      <w:tr w:rsidR="00B90B55" w:rsidRPr="00E43BFB" w14:paraId="1223CAE7" w14:textId="77777777" w:rsidTr="0015145F">
        <w:trPr>
          <w:trHeight w:val="20"/>
        </w:trPr>
        <w:tc>
          <w:tcPr>
            <w:tcW w:w="5000" w:type="pct"/>
            <w:gridSpan w:val="3"/>
            <w:shd w:val="clear" w:color="auto" w:fill="E5EEF7"/>
          </w:tcPr>
          <w:p w14:paraId="4DCED08F" w14:textId="77777777" w:rsidR="00B90B55" w:rsidRPr="00E43BFB" w:rsidRDefault="00B90B55" w:rsidP="002351F3">
            <w:pPr>
              <w:pStyle w:val="PURTableHeaderBlue"/>
              <w:rPr>
                <w:rFonts w:asciiTheme="majorHAnsi" w:eastAsia="Gulim" w:hAnsiTheme="majorHAnsi" w:cstheme="majorHAnsi"/>
                <w:lang w:eastAsia="ko-KR"/>
              </w:rPr>
            </w:pPr>
            <w:r w:rsidRPr="00E43BFB">
              <w:rPr>
                <w:rFonts w:asciiTheme="majorHAnsi" w:eastAsia="Gulim" w:hAnsiTheme="majorHAnsi" w:cstheme="majorHAnsi"/>
                <w:lang w:eastAsia="ko-KR"/>
              </w:rPr>
              <w:t>구독자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(SAL)</w:t>
            </w:r>
          </w:p>
        </w:tc>
      </w:tr>
      <w:tr w:rsidR="00411C10" w:rsidRPr="00E43BFB" w14:paraId="1C7E2D0D" w14:textId="77777777" w:rsidTr="0015145F">
        <w:tblPrEx>
          <w:tblBorders>
            <w:top w:val="none" w:sz="0" w:space="0" w:color="auto"/>
            <w:bottom w:val="none" w:sz="0" w:space="0" w:color="auto"/>
          </w:tblBorders>
        </w:tblPrEx>
        <w:tc>
          <w:tcPr>
            <w:tcW w:w="2571" w:type="pct"/>
            <w:gridSpan w:val="2"/>
          </w:tcPr>
          <w:p w14:paraId="3B7183B8" w14:textId="77777777" w:rsidR="00411C10" w:rsidRPr="00E43BFB" w:rsidRDefault="00411C10" w:rsidP="00411C10">
            <w:pPr>
              <w:pStyle w:val="PURBody-Indented"/>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0CD70902" w14:textId="459367C3" w:rsidR="00411C10" w:rsidRPr="00E43BFB" w:rsidRDefault="00411C10" w:rsidP="00411C10">
            <w:pPr>
              <w:pStyle w:val="PURBullet-Indented"/>
              <w:rPr>
                <w:rFonts w:asciiTheme="majorHAnsi" w:eastAsia="Gulim" w:hAnsiTheme="majorHAnsi" w:cstheme="majorHAnsi"/>
              </w:rPr>
            </w:pPr>
            <w:r w:rsidRPr="00E43BFB">
              <w:rPr>
                <w:rFonts w:asciiTheme="majorHAnsi" w:eastAsia="Gulim" w:hAnsiTheme="majorHAnsi" w:cstheme="majorHAnsi"/>
              </w:rPr>
              <w:t xml:space="preserve">Microsoft Dynamics AX 2012 R3 Self-Serve SAL </w:t>
            </w:r>
            <w:r w:rsidRPr="00E43BFB">
              <w:rPr>
                <w:rFonts w:asciiTheme="majorHAnsi" w:eastAsia="Gulim" w:hAnsiTheme="majorHAnsi" w:cstheme="majorHAnsi"/>
              </w:rPr>
              <w:t>또는</w:t>
            </w:r>
          </w:p>
          <w:p w14:paraId="30813911" w14:textId="43008C37" w:rsidR="00411C10" w:rsidRPr="00E43BFB" w:rsidRDefault="00411C10" w:rsidP="00411C10">
            <w:pPr>
              <w:pStyle w:val="PURBullet-Indented"/>
              <w:rPr>
                <w:rFonts w:asciiTheme="majorHAnsi" w:eastAsia="Gulim" w:hAnsiTheme="majorHAnsi" w:cstheme="majorHAnsi"/>
              </w:rPr>
            </w:pPr>
            <w:r w:rsidRPr="00E43BFB">
              <w:rPr>
                <w:rFonts w:asciiTheme="majorHAnsi" w:eastAsia="Gulim" w:hAnsiTheme="majorHAnsi" w:cstheme="majorHAnsi"/>
              </w:rPr>
              <w:t xml:space="preserve">Microsoft Dynamics AX 2012 R3 Task SAL, </w:t>
            </w:r>
            <w:r w:rsidRPr="00E43BFB">
              <w:rPr>
                <w:rFonts w:asciiTheme="majorHAnsi" w:eastAsia="Gulim" w:hAnsiTheme="majorHAnsi" w:cstheme="majorHAnsi"/>
              </w:rPr>
              <w:t>또는</w:t>
            </w:r>
          </w:p>
          <w:p w14:paraId="68770283" w14:textId="070FF4CC" w:rsidR="00411C10" w:rsidRPr="00E43BFB" w:rsidRDefault="00411C10" w:rsidP="00411C10">
            <w:pPr>
              <w:pStyle w:val="PURBullet-Indented"/>
              <w:rPr>
                <w:rFonts w:asciiTheme="majorHAnsi" w:eastAsia="Gulim" w:hAnsiTheme="majorHAnsi" w:cstheme="majorHAnsi"/>
              </w:rPr>
            </w:pPr>
            <w:r w:rsidRPr="00E43BFB">
              <w:rPr>
                <w:rFonts w:asciiTheme="majorHAnsi" w:eastAsia="Gulim" w:hAnsiTheme="majorHAnsi" w:cstheme="majorHAnsi"/>
              </w:rPr>
              <w:t xml:space="preserve">Microsoft Dynamics AX 2012 R3 Functional SAL </w:t>
            </w:r>
            <w:r w:rsidRPr="00E43BFB">
              <w:rPr>
                <w:rFonts w:asciiTheme="majorHAnsi" w:eastAsia="Gulim" w:hAnsiTheme="majorHAnsi" w:cstheme="majorHAnsi"/>
              </w:rPr>
              <w:t>또는</w:t>
            </w:r>
          </w:p>
          <w:p w14:paraId="35992426" w14:textId="0A2EEF49" w:rsidR="00411C10" w:rsidRPr="00E43BFB" w:rsidRDefault="00411C10" w:rsidP="00204150">
            <w:pPr>
              <w:pStyle w:val="PURBullet-Indented"/>
              <w:rPr>
                <w:rFonts w:asciiTheme="majorHAnsi" w:eastAsia="Gulim" w:hAnsiTheme="majorHAnsi" w:cstheme="majorHAnsi"/>
                <w:b/>
                <w:szCs w:val="19"/>
                <w:lang w:val="pt-BR"/>
              </w:rPr>
            </w:pPr>
            <w:r w:rsidRPr="00E43BFB">
              <w:rPr>
                <w:rFonts w:asciiTheme="majorHAnsi" w:eastAsia="Gulim" w:hAnsiTheme="majorHAnsi" w:cstheme="majorHAnsi"/>
              </w:rPr>
              <w:t>Microsoft Dynamics AX 2012 R3 Enterprise SAL</w:t>
            </w:r>
          </w:p>
        </w:tc>
        <w:tc>
          <w:tcPr>
            <w:tcW w:w="2429" w:type="pct"/>
          </w:tcPr>
          <w:p w14:paraId="15870B3C" w14:textId="77777777" w:rsidR="00411C10" w:rsidRPr="00E43BFB" w:rsidRDefault="00411C10" w:rsidP="00411C10">
            <w:pPr>
              <w:pStyle w:val="PURBody-Indented"/>
              <w:rPr>
                <w:rFonts w:asciiTheme="majorHAnsi" w:eastAsia="Gulim" w:hAnsiTheme="majorHAnsi" w:cstheme="majorHAnsi"/>
              </w:rPr>
            </w:pPr>
          </w:p>
          <w:p w14:paraId="23E17CD1" w14:textId="2748208E" w:rsidR="00411C10" w:rsidRPr="00E43BFB" w:rsidRDefault="00411C10" w:rsidP="00830DCA">
            <w:pPr>
              <w:pStyle w:val="PURBullet-Indented"/>
              <w:numPr>
                <w:ilvl w:val="0"/>
                <w:numId w:val="0"/>
              </w:numPr>
              <w:ind w:left="810"/>
              <w:rPr>
                <w:rFonts w:asciiTheme="majorHAnsi" w:eastAsia="Gulim" w:hAnsiTheme="majorHAnsi" w:cstheme="majorHAnsi"/>
                <w:lang w:val="pt-BR"/>
              </w:rPr>
            </w:pPr>
          </w:p>
        </w:tc>
      </w:tr>
    </w:tbl>
    <w:p w14:paraId="2F931E5F" w14:textId="77777777" w:rsidR="009A4C7C" w:rsidRPr="00E43BFB" w:rsidRDefault="009A4C7C" w:rsidP="005166CD">
      <w:pPr>
        <w:pStyle w:val="PURADDITIONALTERMSHEADERMB"/>
        <w:keepNext/>
        <w:keepLines/>
        <w:rPr>
          <w:rFonts w:asciiTheme="majorHAnsi" w:eastAsia="Gulim" w:hAnsiTheme="majorHAnsi" w:cstheme="majorHAnsi"/>
        </w:rPr>
      </w:pPr>
      <w:r w:rsidRPr="00E43BFB">
        <w:rPr>
          <w:rFonts w:asciiTheme="majorHAnsi" w:eastAsia="Gulim" w:hAnsiTheme="majorHAnsi" w:cstheme="majorHAnsi"/>
        </w:rPr>
        <w:lastRenderedPageBreak/>
        <w:t>추가</w:t>
      </w:r>
      <w:r w:rsidRPr="00E43BFB">
        <w:rPr>
          <w:rFonts w:asciiTheme="majorHAnsi" w:eastAsia="Gulim" w:hAnsiTheme="majorHAnsi" w:cstheme="majorHAnsi"/>
        </w:rPr>
        <w:t xml:space="preserve"> </w:t>
      </w:r>
      <w:r w:rsidRPr="00E43BFB">
        <w:rPr>
          <w:rFonts w:asciiTheme="majorHAnsi" w:eastAsia="Gulim" w:hAnsiTheme="majorHAnsi" w:cstheme="majorHAnsi"/>
        </w:rPr>
        <w:t>조항</w:t>
      </w:r>
      <w:r w:rsidRPr="00E43BFB">
        <w:rPr>
          <w:rFonts w:asciiTheme="majorHAnsi" w:eastAsia="Gulim" w:hAnsiTheme="majorHAnsi" w:cstheme="majorHAnsi"/>
        </w:rPr>
        <w:t>:</w:t>
      </w:r>
    </w:p>
    <w:p w14:paraId="1E463546" w14:textId="4D81F5EF" w:rsidR="002A34F3" w:rsidRPr="00E43BFB" w:rsidRDefault="002A34F3" w:rsidP="00411C10">
      <w:pPr>
        <w:pStyle w:val="PURBlueStrong"/>
        <w:rPr>
          <w:rFonts w:asciiTheme="majorHAnsi" w:eastAsia="Gulim" w:hAnsiTheme="majorHAnsi" w:cstheme="majorHAnsi"/>
        </w:rPr>
      </w:pPr>
      <w:r w:rsidRPr="00E43BFB">
        <w:rPr>
          <w:rStyle w:val="PURBlueStrongChar"/>
          <w:rFonts w:asciiTheme="majorHAnsi" w:eastAsia="Gulim" w:hAnsiTheme="majorHAnsi" w:cstheme="majorHAnsi"/>
          <w:smallCaps/>
        </w:rPr>
        <w:t>다운그레이드</w:t>
      </w:r>
      <w:r w:rsidRPr="00E43BFB">
        <w:rPr>
          <w:rStyle w:val="PURBlueStrongChar"/>
          <w:rFonts w:asciiTheme="majorHAnsi" w:eastAsia="Gulim" w:hAnsiTheme="majorHAnsi" w:cstheme="majorHAnsi"/>
          <w:smallCaps/>
        </w:rPr>
        <w:t xml:space="preserve"> </w:t>
      </w:r>
      <w:r w:rsidRPr="00E43BFB">
        <w:rPr>
          <w:rStyle w:val="PURBlueStrongChar"/>
          <w:rFonts w:asciiTheme="majorHAnsi" w:eastAsia="Gulim" w:hAnsiTheme="majorHAnsi" w:cstheme="majorHAnsi"/>
          <w:smallCaps/>
        </w:rPr>
        <w:t>권한</w:t>
      </w:r>
    </w:p>
    <w:p w14:paraId="0DC4B927" w14:textId="576199E6" w:rsidR="002A34F3" w:rsidRPr="00E43BFB" w:rsidRDefault="002A34F3" w:rsidP="007F33D0">
      <w:pPr>
        <w:pStyle w:val="PURBlueStrong"/>
        <w:rPr>
          <w:rFonts w:asciiTheme="majorHAnsi" w:eastAsia="Gulim" w:hAnsiTheme="majorHAnsi" w:cstheme="majorHAnsi"/>
          <w:lang w:eastAsia="ko-KR"/>
        </w:rPr>
      </w:pPr>
      <w:r w:rsidRPr="00E43BFB">
        <w:rPr>
          <w:rFonts w:asciiTheme="majorHAnsi" w:eastAsia="Gulim" w:hAnsiTheme="majorHAnsi" w:cstheme="majorHAnsi"/>
          <w:smallCaps w:val="0"/>
          <w:color w:val="404040" w:themeColor="text1" w:themeTint="BF"/>
          <w:lang w:eastAsia="ko-KR"/>
        </w:rPr>
        <w:t>본</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문서의</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공통</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라이선스</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조건의</w:t>
      </w:r>
      <w:r w:rsidRPr="00E43BFB">
        <w:rPr>
          <w:rFonts w:asciiTheme="majorHAnsi" w:eastAsia="Gulim" w:hAnsiTheme="majorHAnsi" w:cstheme="majorHAnsi"/>
          <w:smallCaps w:val="0"/>
          <w:color w:val="404040" w:themeColor="text1" w:themeTint="BF"/>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smallCaps w:val="0"/>
          <w:color w:val="404040" w:themeColor="text1" w:themeTint="BF"/>
          <w:lang w:eastAsia="ko-KR"/>
        </w:rPr>
        <w:t>기타</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버전에</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대한</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사용</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권한</w:t>
      </w:r>
      <w:r w:rsidR="007F33D0" w:rsidRPr="007F33D0">
        <w:rPr>
          <w:rFonts w:ascii="Gulim" w:eastAsia="Gulim" w:hAnsi="Gulim" w:cstheme="majorHAnsi"/>
          <w:lang w:eastAsia="ko-KR"/>
        </w:rPr>
        <w:t>"</w:t>
      </w:r>
      <w:r w:rsidRPr="00E43BFB">
        <w:rPr>
          <w:rFonts w:asciiTheme="majorHAnsi" w:eastAsia="Gulim" w:hAnsiTheme="majorHAnsi" w:cstheme="majorHAnsi"/>
          <w:smallCaps w:val="0"/>
          <w:color w:val="404040" w:themeColor="text1" w:themeTint="BF"/>
          <w:lang w:eastAsia="ko-KR"/>
        </w:rPr>
        <w:t>에</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따라</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허용되는</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현재</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버전의</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이전</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버전</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소프트웨어만</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즉시</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사용할</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수</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있습니다</w:t>
      </w:r>
      <w:r w:rsidRPr="00E43BFB">
        <w:rPr>
          <w:rFonts w:asciiTheme="majorHAnsi" w:eastAsia="Gulim" w:hAnsiTheme="majorHAnsi" w:cstheme="majorHAnsi"/>
          <w:smallCaps w:val="0"/>
          <w:color w:val="404040" w:themeColor="text1" w:themeTint="BF"/>
          <w:lang w:eastAsia="ko-KR"/>
        </w:rPr>
        <w:t>.</w:t>
      </w:r>
    </w:p>
    <w:p w14:paraId="339D76F0" w14:textId="77777777" w:rsidR="00411C10" w:rsidRPr="00E43BFB" w:rsidRDefault="00411C10" w:rsidP="00411C10">
      <w:pPr>
        <w:pStyle w:val="PURBlueStrong"/>
        <w:rPr>
          <w:rFonts w:asciiTheme="majorHAnsi" w:eastAsia="Gulim" w:hAnsiTheme="majorHAnsi" w:cstheme="majorHAnsi"/>
          <w:lang w:eastAsia="ko-KR"/>
        </w:rPr>
      </w:pPr>
      <w:r w:rsidRPr="00E43BFB">
        <w:rPr>
          <w:rStyle w:val="PURBlueStrongChar"/>
          <w:rFonts w:asciiTheme="majorHAnsi" w:eastAsia="Gulim" w:hAnsiTheme="majorHAnsi" w:cstheme="majorHAnsi"/>
          <w:smallCaps/>
          <w:lang w:eastAsia="ko-KR"/>
        </w:rPr>
        <w:t>SAL</w:t>
      </w:r>
      <w:r w:rsidRPr="00E43BFB">
        <w:rPr>
          <w:rStyle w:val="PURBlueStrongChar"/>
          <w:rFonts w:asciiTheme="majorHAnsi" w:eastAsia="Gulim" w:hAnsiTheme="majorHAnsi" w:cstheme="majorHAnsi"/>
          <w:smallCaps/>
          <w:lang w:eastAsia="ko-KR"/>
        </w:rPr>
        <w:t>의</w:t>
      </w:r>
      <w:r w:rsidRPr="00E43BFB">
        <w:rPr>
          <w:rStyle w:val="PURBlueStrongChar"/>
          <w:rFonts w:asciiTheme="majorHAnsi" w:eastAsia="Gulim" w:hAnsiTheme="majorHAnsi" w:cstheme="majorHAnsi"/>
          <w:smallCaps/>
          <w:lang w:eastAsia="ko-KR"/>
        </w:rPr>
        <w:t xml:space="preserve"> </w:t>
      </w:r>
      <w:r w:rsidRPr="00E43BFB">
        <w:rPr>
          <w:rStyle w:val="PURBlueStrongChar"/>
          <w:rFonts w:asciiTheme="majorHAnsi" w:eastAsia="Gulim" w:hAnsiTheme="majorHAnsi" w:cstheme="majorHAnsi"/>
          <w:smallCaps/>
          <w:lang w:eastAsia="ko-KR"/>
        </w:rPr>
        <w:t>유형</w:t>
      </w:r>
    </w:p>
    <w:p w14:paraId="1359B314" w14:textId="4B1F4E87" w:rsidR="00B10A08" w:rsidRPr="00E43BFB" w:rsidRDefault="00411C10" w:rsidP="00411C10">
      <w:pPr>
        <w:pStyle w:val="PURBlueStrong"/>
        <w:rPr>
          <w:rFonts w:asciiTheme="majorHAnsi" w:eastAsia="Gulim" w:hAnsiTheme="majorHAnsi" w:cstheme="majorHAnsi"/>
          <w:lang w:eastAsia="ko-KR"/>
        </w:rPr>
      </w:pPr>
      <w:r w:rsidRPr="00E43BFB">
        <w:rPr>
          <w:rFonts w:asciiTheme="majorHAnsi" w:eastAsia="Gulim" w:hAnsiTheme="majorHAnsi" w:cstheme="majorHAnsi"/>
          <w:smallCaps w:val="0"/>
          <w:color w:val="404040" w:themeColor="text1" w:themeTint="BF"/>
          <w:lang w:eastAsia="ko-KR"/>
        </w:rPr>
        <w:t>위에</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나열된</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모든</w:t>
      </w:r>
      <w:r w:rsidRPr="00E43BFB">
        <w:rPr>
          <w:rFonts w:asciiTheme="majorHAnsi" w:eastAsia="Gulim" w:hAnsiTheme="majorHAnsi" w:cstheme="majorHAnsi"/>
          <w:smallCaps w:val="0"/>
          <w:color w:val="404040" w:themeColor="text1" w:themeTint="BF"/>
          <w:lang w:eastAsia="ko-KR"/>
        </w:rPr>
        <w:t xml:space="preserve"> SAL</w:t>
      </w:r>
      <w:r w:rsidRPr="00E43BFB">
        <w:rPr>
          <w:rFonts w:asciiTheme="majorHAnsi" w:eastAsia="Gulim" w:hAnsiTheme="majorHAnsi" w:cstheme="majorHAnsi"/>
          <w:smallCaps w:val="0"/>
          <w:color w:val="404040" w:themeColor="text1" w:themeTint="BF"/>
          <w:lang w:eastAsia="ko-KR"/>
        </w:rPr>
        <w:t>이</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사용자</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및</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장치</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유형에</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제공됩니다</w:t>
      </w:r>
      <w:r w:rsidRPr="00E43BFB">
        <w:rPr>
          <w:rFonts w:asciiTheme="majorHAnsi" w:eastAsia="Gulim" w:hAnsiTheme="majorHAnsi" w:cstheme="majorHAnsi"/>
          <w:smallCaps w:val="0"/>
          <w:color w:val="404040" w:themeColor="text1" w:themeTint="BF"/>
          <w:lang w:eastAsia="ko-KR"/>
        </w:rPr>
        <w:t>.</w:t>
      </w:r>
    </w:p>
    <w:p w14:paraId="6CC671C3" w14:textId="77777777" w:rsidR="00411C10" w:rsidRPr="00E43BFB" w:rsidRDefault="00411C10" w:rsidP="00411C10">
      <w:pPr>
        <w:pStyle w:val="PURBlueStrong"/>
        <w:rPr>
          <w:rFonts w:asciiTheme="majorHAnsi" w:eastAsia="Gulim" w:hAnsiTheme="majorHAnsi" w:cstheme="majorHAnsi"/>
          <w:lang w:eastAsia="ko-KR"/>
        </w:rPr>
      </w:pPr>
      <w:r w:rsidRPr="00E43BFB">
        <w:rPr>
          <w:rStyle w:val="PURBlueStrongChar"/>
          <w:rFonts w:asciiTheme="majorHAnsi" w:eastAsia="Gulim" w:hAnsiTheme="majorHAnsi" w:cstheme="majorHAnsi"/>
          <w:smallCaps/>
          <w:lang w:eastAsia="ko-KR"/>
        </w:rPr>
        <w:t xml:space="preserve">SAL </w:t>
      </w:r>
      <w:r w:rsidRPr="00E43BFB">
        <w:rPr>
          <w:rStyle w:val="PURBlueStrongChar"/>
          <w:rFonts w:asciiTheme="majorHAnsi" w:eastAsia="Gulim" w:hAnsiTheme="majorHAnsi" w:cstheme="majorHAnsi"/>
          <w:smallCaps/>
          <w:lang w:eastAsia="ko-KR"/>
        </w:rPr>
        <w:t>필요</w:t>
      </w:r>
      <w:r w:rsidRPr="00E43BFB">
        <w:rPr>
          <w:rStyle w:val="PURBlueStrongChar"/>
          <w:rFonts w:asciiTheme="majorHAnsi" w:eastAsia="Gulim" w:hAnsiTheme="majorHAnsi" w:cstheme="majorHAnsi"/>
          <w:smallCaps/>
          <w:lang w:eastAsia="ko-KR"/>
        </w:rPr>
        <w:t xml:space="preserve"> </w:t>
      </w:r>
      <w:r w:rsidRPr="00E43BFB">
        <w:rPr>
          <w:rStyle w:val="PURBlueStrongChar"/>
          <w:rFonts w:asciiTheme="majorHAnsi" w:eastAsia="Gulim" w:hAnsiTheme="majorHAnsi" w:cstheme="majorHAnsi"/>
          <w:smallCaps/>
          <w:lang w:eastAsia="ko-KR"/>
        </w:rPr>
        <w:t>없음</w:t>
      </w:r>
    </w:p>
    <w:p w14:paraId="54A71F37" w14:textId="459E6756" w:rsidR="009A4C7C" w:rsidRPr="00E43BFB" w:rsidRDefault="00411C10" w:rsidP="009A4C7C">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감사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프로세스와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회계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한해</w:t>
      </w:r>
      <w:r w:rsidRPr="00E43BFB">
        <w:rPr>
          <w:rFonts w:asciiTheme="majorHAnsi" w:eastAsia="Gulim" w:hAnsiTheme="majorHAnsi" w:cstheme="majorHAnsi"/>
          <w:lang w:eastAsia="ko-KR"/>
        </w:rPr>
        <w:t xml:space="preserve"> Microsoft Dynamics AX 2012 R3</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고용된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대해서는</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0251FB43" w14:textId="77777777" w:rsidR="009A4C7C" w:rsidRPr="00E43BFB" w:rsidRDefault="009A4C7C" w:rsidP="009A4C7C">
      <w:pPr>
        <w:pStyle w:val="PURBlueStrong"/>
        <w:rPr>
          <w:rFonts w:asciiTheme="majorHAnsi" w:eastAsia="Gulim" w:hAnsiTheme="majorHAnsi" w:cstheme="majorHAnsi"/>
          <w:lang w:eastAsia="ko-KR"/>
        </w:rPr>
      </w:pPr>
      <w:r w:rsidRPr="00E43BFB">
        <w:rPr>
          <w:rStyle w:val="PURBlueStrongChar"/>
          <w:rFonts w:asciiTheme="majorHAnsi" w:eastAsia="Gulim" w:hAnsiTheme="majorHAnsi" w:cstheme="majorHAnsi"/>
          <w:smallCaps/>
          <w:lang w:eastAsia="ko-KR"/>
        </w:rPr>
        <w:t>지역화</w:t>
      </w:r>
      <w:r w:rsidRPr="00E43BFB">
        <w:rPr>
          <w:rStyle w:val="PURBlueStrongChar"/>
          <w:rFonts w:asciiTheme="majorHAnsi" w:eastAsia="Gulim" w:hAnsiTheme="majorHAnsi" w:cstheme="majorHAnsi"/>
          <w:smallCaps/>
          <w:lang w:eastAsia="ko-KR"/>
        </w:rPr>
        <w:t xml:space="preserve"> </w:t>
      </w:r>
      <w:r w:rsidRPr="00E43BFB">
        <w:rPr>
          <w:rStyle w:val="PURBlueStrongChar"/>
          <w:rFonts w:asciiTheme="majorHAnsi" w:eastAsia="Gulim" w:hAnsiTheme="majorHAnsi" w:cstheme="majorHAnsi"/>
          <w:smallCaps/>
          <w:lang w:eastAsia="ko-KR"/>
        </w:rPr>
        <w:t>및</w:t>
      </w:r>
      <w:r w:rsidRPr="00E43BFB">
        <w:rPr>
          <w:rStyle w:val="PURBlueStrongChar"/>
          <w:rFonts w:asciiTheme="majorHAnsi" w:eastAsia="Gulim" w:hAnsiTheme="majorHAnsi" w:cstheme="majorHAnsi"/>
          <w:smallCaps/>
          <w:lang w:eastAsia="ko-KR"/>
        </w:rPr>
        <w:t xml:space="preserve"> </w:t>
      </w:r>
      <w:r w:rsidRPr="00E43BFB">
        <w:rPr>
          <w:rStyle w:val="PURBlueStrongChar"/>
          <w:rFonts w:asciiTheme="majorHAnsi" w:eastAsia="Gulim" w:hAnsiTheme="majorHAnsi" w:cstheme="majorHAnsi"/>
          <w:smallCaps/>
          <w:lang w:eastAsia="ko-KR"/>
        </w:rPr>
        <w:t>번역</w:t>
      </w:r>
    </w:p>
    <w:p w14:paraId="1E20EF24" w14:textId="7551CA28" w:rsidR="009A4C7C" w:rsidRPr="00E43BFB" w:rsidRDefault="007B0B99" w:rsidP="009A4C7C">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Microsoft Dynamics AX</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지원되며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선택한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국가에서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언어로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제공됩니다</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번역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제공되는지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알아보려면</w:t>
      </w:r>
      <w:r w:rsidRPr="00E43BFB">
        <w:rPr>
          <w:rFonts w:asciiTheme="majorHAnsi" w:eastAsia="Gulim" w:hAnsiTheme="majorHAnsi" w:cstheme="majorHAnsi"/>
          <w:lang w:eastAsia="ko-KR"/>
        </w:rPr>
        <w:t xml:space="preserve"> </w:t>
      </w:r>
      <w:hyperlink r:id="rId154" w:history="1">
        <w:r w:rsidRPr="00E43BFB">
          <w:rPr>
            <w:rStyle w:val="Hyperlink"/>
            <w:rFonts w:asciiTheme="majorHAnsi" w:eastAsia="Gulim" w:hAnsiTheme="majorHAnsi" w:cstheme="majorHAnsi"/>
            <w:lang w:eastAsia="ko-KR"/>
          </w:rPr>
          <w:t>http://www.microsoft.com/en-us/dynamics/erp-explore-ax-capabilities.aspx</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6BFAB395" w14:textId="5BFCD4A2" w:rsidR="009A4C7C" w:rsidRPr="00E43BFB" w:rsidRDefault="009A4C7C" w:rsidP="009A4C7C">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모듈이나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모듈이나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영역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외부에서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규정이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다르므로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법률이나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규정의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차이로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모듈이나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문제가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원래의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생성되고</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상업적으로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제공했던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외부에서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성능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적합성에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어떠한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진술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보증</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명시적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묵시적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방식의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확약을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적합한지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여부를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확인하려면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영역의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세무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전문가에게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문의하십시오</w:t>
      </w:r>
      <w:r w:rsidRPr="00E43BFB">
        <w:rPr>
          <w:rFonts w:asciiTheme="majorHAnsi" w:eastAsia="Gulim" w:hAnsiTheme="majorHAnsi" w:cstheme="majorHAnsi"/>
          <w:lang w:eastAsia="ko-KR"/>
        </w:rPr>
        <w:t>.</w:t>
      </w:r>
    </w:p>
    <w:p w14:paraId="0BC85258" w14:textId="085C0C9F" w:rsidR="009A4C7C" w:rsidRPr="00E43BFB" w:rsidRDefault="009A4C7C" w:rsidP="009A4C7C">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번역하려는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유효한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최신</w:t>
      </w:r>
      <w:r w:rsidRPr="00E43BFB">
        <w:rPr>
          <w:rFonts w:asciiTheme="majorHAnsi" w:eastAsia="Gulim" w:hAnsiTheme="majorHAnsi" w:cstheme="majorHAnsi"/>
          <w:lang w:eastAsia="ko-KR"/>
        </w:rPr>
        <w:t xml:space="preserve"> MPLLA(</w:t>
      </w:r>
      <w:r w:rsidRPr="00E43BFB">
        <w:rPr>
          <w:rFonts w:asciiTheme="majorHAnsi" w:eastAsia="Gulim" w:hAnsiTheme="majorHAnsi" w:cstheme="majorHAnsi"/>
          <w:lang w:eastAsia="ko-KR"/>
        </w:rPr>
        <w:t>마스터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파트너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MPLLA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Microsoft Dynamics </w:t>
      </w:r>
      <w:r w:rsidRPr="00E43BFB">
        <w:rPr>
          <w:rFonts w:asciiTheme="majorHAnsi" w:eastAsia="Gulim" w:hAnsiTheme="majorHAnsi" w:cstheme="majorHAnsi"/>
          <w:lang w:eastAsia="ko-KR"/>
        </w:rPr>
        <w:t>파트너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내용은</w:t>
      </w:r>
      <w:r w:rsidRPr="00E43BFB">
        <w:rPr>
          <w:rFonts w:asciiTheme="majorHAnsi" w:eastAsia="Gulim" w:hAnsiTheme="majorHAnsi" w:cstheme="majorHAnsi"/>
          <w:lang w:eastAsia="ko-KR"/>
        </w:rPr>
        <w:t xml:space="preserve"> </w:t>
      </w:r>
      <w:hyperlink r:id="rId155" w:history="1">
        <w:r w:rsidRPr="00E43BFB">
          <w:rPr>
            <w:rStyle w:val="Hyperlink"/>
            <w:rFonts w:asciiTheme="majorHAnsi" w:eastAsia="Gulim" w:hAnsiTheme="majorHAnsi" w:cstheme="majorHAnsi"/>
            <w:lang w:eastAsia="ko-KR"/>
          </w:rPr>
          <w:t>https://mbs.microsoft.com/partnersource/partneressentials/pllp</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파트너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담당자에게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문의하시기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바랍니다</w:t>
      </w:r>
      <w:r w:rsidRPr="00E43BFB">
        <w:rPr>
          <w:rFonts w:asciiTheme="majorHAnsi" w:eastAsia="Gulim" w:hAnsiTheme="majorHAnsi" w:cstheme="majorHAnsi"/>
          <w:lang w:eastAsia="ko-KR"/>
        </w:rPr>
        <w:t>.</w:t>
      </w:r>
    </w:p>
    <w:p w14:paraId="286DCB9B" w14:textId="77777777" w:rsidR="007B0B99" w:rsidRPr="00E43BFB" w:rsidRDefault="007B0B99" w:rsidP="007B0B99">
      <w:pPr>
        <w:pStyle w:val="PURBlueStrong"/>
        <w:rPr>
          <w:rFonts w:asciiTheme="majorHAnsi" w:eastAsia="Gulim" w:hAnsiTheme="majorHAnsi" w:cstheme="majorHAnsi"/>
          <w:lang w:eastAsia="ko-KR"/>
        </w:rPr>
      </w:pPr>
      <w:r w:rsidRPr="00E43BFB">
        <w:rPr>
          <w:rStyle w:val="PURBlueStrongChar"/>
          <w:rFonts w:asciiTheme="majorHAnsi" w:eastAsia="Gulim" w:hAnsiTheme="majorHAnsi" w:cstheme="majorHAnsi"/>
          <w:smallCaps/>
          <w:lang w:eastAsia="ko-KR"/>
        </w:rPr>
        <w:t xml:space="preserve">SAL </w:t>
      </w:r>
      <w:r w:rsidRPr="00E43BFB">
        <w:rPr>
          <w:rStyle w:val="PURBlueStrongChar"/>
          <w:rFonts w:asciiTheme="majorHAnsi" w:eastAsia="Gulim" w:hAnsiTheme="majorHAnsi" w:cstheme="majorHAnsi"/>
          <w:smallCaps/>
          <w:lang w:eastAsia="ko-KR"/>
        </w:rPr>
        <w:t>사용권</w:t>
      </w:r>
    </w:p>
    <w:p w14:paraId="1728C956" w14:textId="68EF2156" w:rsidR="007B0B99" w:rsidRPr="00E43BFB" w:rsidRDefault="007B0B99" w:rsidP="00BC060E">
      <w:pPr>
        <w:ind w:firstLine="274"/>
        <w:contextualSpacing/>
        <w:rPr>
          <w:rFonts w:asciiTheme="majorHAnsi" w:eastAsia="Gulim" w:hAnsiTheme="majorHAnsi" w:cstheme="majorHAnsi"/>
          <w:lang w:eastAsia="ko-KR"/>
        </w:rPr>
      </w:pPr>
      <w:r w:rsidRPr="00E43BFB">
        <w:rPr>
          <w:rFonts w:asciiTheme="majorHAnsi" w:eastAsia="Gulim" w:hAnsiTheme="majorHAnsi" w:cstheme="majorHAnsi"/>
          <w:color w:val="404040" w:themeColor="text1" w:themeTint="BF"/>
          <w:sz w:val="18"/>
          <w:lang w:eastAsia="ko-KR"/>
        </w:rPr>
        <w:t>여러</w:t>
      </w:r>
      <w:r w:rsidRPr="00E43BFB">
        <w:rPr>
          <w:rFonts w:asciiTheme="majorHAnsi" w:eastAsia="Gulim" w:hAnsiTheme="majorHAnsi" w:cstheme="majorHAnsi"/>
          <w:color w:val="404040" w:themeColor="text1" w:themeTint="BF"/>
          <w:sz w:val="18"/>
          <w:lang w:eastAsia="ko-KR"/>
        </w:rPr>
        <w:t xml:space="preserve"> Microsoft Dynamics AX 2012 R3 SAL</w:t>
      </w:r>
      <w:r w:rsidRPr="00E43BFB">
        <w:rPr>
          <w:rFonts w:asciiTheme="majorHAnsi" w:eastAsia="Gulim" w:hAnsiTheme="majorHAnsi" w:cstheme="majorHAnsi"/>
          <w:color w:val="404040" w:themeColor="text1" w:themeTint="BF"/>
          <w:sz w:val="18"/>
          <w:lang w:eastAsia="ko-KR"/>
        </w:rPr>
        <w:t>에서</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허용하는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사용은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다음과</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같습니다</w:t>
      </w:r>
      <w:r w:rsidRPr="00E43BFB">
        <w:rPr>
          <w:rFonts w:asciiTheme="majorHAnsi" w:eastAsia="Gulim" w:hAnsiTheme="majorHAnsi" w:cstheme="majorHAnsi"/>
          <w:color w:val="404040" w:themeColor="text1" w:themeTint="BF"/>
          <w:sz w:val="18"/>
          <w:lang w:eastAsia="ko-KR"/>
        </w:rPr>
        <w:t>.</w:t>
      </w:r>
    </w:p>
    <w:p w14:paraId="294A7A16" w14:textId="4E057136" w:rsidR="0028224D" w:rsidRPr="00E43BFB" w:rsidRDefault="0028224D" w:rsidP="009E4027">
      <w:pPr>
        <w:pStyle w:val="ProductList-Body"/>
        <w:tabs>
          <w:tab w:val="clear" w:pos="158"/>
          <w:tab w:val="left" w:pos="270"/>
        </w:tabs>
        <w:spacing w:after="120"/>
        <w:ind w:left="270"/>
        <w:rPr>
          <w:rFonts w:asciiTheme="majorHAnsi" w:eastAsia="Gulim" w:hAnsiTheme="majorHAnsi" w:cstheme="majorHAnsi"/>
          <w:lang w:eastAsia="ko-KR"/>
        </w:rPr>
      </w:pPr>
      <w:r w:rsidRPr="00E43BFB">
        <w:rPr>
          <w:rFonts w:asciiTheme="majorHAnsi" w:eastAsia="Gulim" w:hAnsiTheme="majorHAnsi" w:cstheme="majorHAnsi"/>
          <w:b/>
          <w:color w:val="404040" w:themeColor="text1" w:themeTint="BF"/>
          <w:lang w:eastAsia="ko-KR"/>
        </w:rPr>
        <w:t>Self-Serve SAL(</w:t>
      </w:r>
      <w:r w:rsidRPr="00E43BFB">
        <w:rPr>
          <w:rFonts w:asciiTheme="majorHAnsi" w:eastAsia="Gulim" w:hAnsiTheme="majorHAnsi" w:cstheme="majorHAnsi"/>
          <w:b/>
          <w:color w:val="404040" w:themeColor="text1" w:themeTint="BF"/>
          <w:lang w:eastAsia="ko-KR"/>
        </w:rPr>
        <w:t>기본</w:t>
      </w:r>
      <w:r w:rsidRPr="00E43BFB">
        <w:rPr>
          <w:rFonts w:asciiTheme="majorHAnsi" w:eastAsia="Gulim" w:hAnsiTheme="majorHAnsi" w:cstheme="majorHAnsi"/>
          <w:b/>
          <w:color w:val="404040" w:themeColor="text1" w:themeTint="BF"/>
          <w:lang w:eastAsia="ko-KR"/>
        </w:rPr>
        <w:t xml:space="preserve"> SAL):</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다른</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개인에</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대한</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또는</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다른</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개인을</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대신하지</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않고</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사용자</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자신에</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대한</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사용자</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권한을</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허여하여</w:t>
      </w:r>
      <w:r w:rsidRPr="00E43BFB">
        <w:rPr>
          <w:rFonts w:asciiTheme="majorHAnsi" w:eastAsia="Gulim" w:hAnsiTheme="majorHAnsi" w:cstheme="majorHAnsi"/>
          <w:color w:val="404040" w:themeColor="text1" w:themeTint="BF"/>
          <w:lang w:eastAsia="ko-KR"/>
        </w:rPr>
        <w:t xml:space="preserve"> (i) </w:t>
      </w:r>
      <w:r w:rsidRPr="00E43BFB">
        <w:rPr>
          <w:rFonts w:asciiTheme="majorHAnsi" w:eastAsia="Gulim" w:hAnsiTheme="majorHAnsi" w:cstheme="majorHAnsi"/>
          <w:color w:val="404040" w:themeColor="text1" w:themeTint="BF"/>
          <w:lang w:eastAsia="ko-KR"/>
        </w:rPr>
        <w:t>급여</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지급</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절차에</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대해서만</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시간을</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기록하고</w:t>
      </w:r>
      <w:r w:rsidRPr="00E43BFB">
        <w:rPr>
          <w:rFonts w:asciiTheme="majorHAnsi" w:eastAsia="Gulim" w:hAnsiTheme="majorHAnsi" w:cstheme="majorHAnsi"/>
          <w:color w:val="404040" w:themeColor="text1" w:themeTint="BF"/>
          <w:lang w:eastAsia="ko-KR"/>
        </w:rPr>
        <w:t xml:space="preserve">, (ii) </w:t>
      </w:r>
      <w:r w:rsidRPr="00E43BFB">
        <w:rPr>
          <w:rFonts w:asciiTheme="majorHAnsi" w:eastAsia="Gulim" w:hAnsiTheme="majorHAnsi" w:cstheme="majorHAnsi"/>
          <w:color w:val="404040" w:themeColor="text1" w:themeTint="BF"/>
          <w:lang w:eastAsia="ko-KR"/>
        </w:rPr>
        <w:t>상환에</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대해서만</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비용을</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기록하고</w:t>
      </w:r>
      <w:r w:rsidRPr="00E43BFB">
        <w:rPr>
          <w:rFonts w:asciiTheme="majorHAnsi" w:eastAsia="Gulim" w:hAnsiTheme="majorHAnsi" w:cstheme="majorHAnsi"/>
          <w:color w:val="404040" w:themeColor="text1" w:themeTint="BF"/>
          <w:lang w:eastAsia="ko-KR"/>
        </w:rPr>
        <w:t xml:space="preserve">, (iii) </w:t>
      </w:r>
      <w:r w:rsidRPr="00E43BFB">
        <w:rPr>
          <w:rFonts w:asciiTheme="majorHAnsi" w:eastAsia="Gulim" w:hAnsiTheme="majorHAnsi" w:cstheme="majorHAnsi"/>
          <w:color w:val="404040" w:themeColor="text1" w:themeTint="BF"/>
          <w:lang w:eastAsia="ko-KR"/>
        </w:rPr>
        <w:t>개인</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정보를</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관리하고</w:t>
      </w:r>
      <w:r w:rsidRPr="00E43BFB">
        <w:rPr>
          <w:rFonts w:asciiTheme="majorHAnsi" w:eastAsia="Gulim" w:hAnsiTheme="majorHAnsi" w:cstheme="majorHAnsi"/>
          <w:color w:val="404040" w:themeColor="text1" w:themeTint="BF"/>
          <w:lang w:eastAsia="ko-KR"/>
        </w:rPr>
        <w:t xml:space="preserve">, (iv) </w:t>
      </w:r>
      <w:r w:rsidRPr="00E43BFB">
        <w:rPr>
          <w:rFonts w:asciiTheme="majorHAnsi" w:eastAsia="Gulim" w:hAnsiTheme="majorHAnsi" w:cstheme="majorHAnsi"/>
          <w:color w:val="404040" w:themeColor="text1" w:themeTint="BF"/>
          <w:lang w:eastAsia="ko-KR"/>
        </w:rPr>
        <w:t>신청서를</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작성하고</w:t>
      </w:r>
      <w:r w:rsidRPr="00E43BFB">
        <w:rPr>
          <w:rFonts w:asciiTheme="majorHAnsi" w:eastAsia="Gulim" w:hAnsiTheme="majorHAnsi" w:cstheme="majorHAnsi"/>
          <w:color w:val="404040" w:themeColor="text1" w:themeTint="BF"/>
          <w:lang w:eastAsia="ko-KR"/>
        </w:rPr>
        <w:t xml:space="preserve">, (v) </w:t>
      </w:r>
      <w:r w:rsidRPr="00E43BFB">
        <w:rPr>
          <w:rFonts w:asciiTheme="majorHAnsi" w:eastAsia="Gulim" w:hAnsiTheme="majorHAnsi" w:cstheme="majorHAnsi"/>
          <w:color w:val="404040" w:themeColor="text1" w:themeTint="BF"/>
          <w:lang w:eastAsia="ko-KR"/>
        </w:rPr>
        <w:t>이러한</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활동과</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관련된</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예산을</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관리합니다</w:t>
      </w:r>
      <w:r w:rsidRPr="00E43BFB">
        <w:rPr>
          <w:rFonts w:asciiTheme="majorHAnsi" w:eastAsia="Gulim" w:hAnsiTheme="majorHAnsi" w:cstheme="majorHAnsi"/>
          <w:color w:val="404040" w:themeColor="text1" w:themeTint="BF"/>
          <w:lang w:eastAsia="ko-KR"/>
        </w:rPr>
        <w:t>.</w:t>
      </w:r>
    </w:p>
    <w:p w14:paraId="41B267F5" w14:textId="41D4FF48" w:rsidR="0028224D" w:rsidRPr="00E43BFB" w:rsidRDefault="0028224D" w:rsidP="007168A9">
      <w:pPr>
        <w:pStyle w:val="ProductList-Body"/>
        <w:keepNext/>
        <w:keepLines/>
        <w:tabs>
          <w:tab w:val="clear" w:pos="158"/>
          <w:tab w:val="left" w:pos="270"/>
        </w:tabs>
        <w:spacing w:after="120"/>
        <w:ind w:left="274"/>
        <w:rPr>
          <w:rFonts w:asciiTheme="majorHAnsi" w:eastAsia="Gulim" w:hAnsiTheme="majorHAnsi" w:cstheme="majorHAnsi"/>
          <w:lang w:eastAsia="ko-KR"/>
        </w:rPr>
      </w:pPr>
      <w:r w:rsidRPr="00E43BFB">
        <w:rPr>
          <w:rFonts w:asciiTheme="majorHAnsi" w:eastAsia="Gulim" w:hAnsiTheme="majorHAnsi" w:cstheme="majorHAnsi"/>
          <w:b/>
          <w:color w:val="404040" w:themeColor="text1" w:themeTint="BF"/>
          <w:lang w:eastAsia="ko-KR"/>
        </w:rPr>
        <w:t xml:space="preserve">Task SAL(Self-Serve SAL + Task Additive SAL): </w:t>
      </w:r>
      <w:r w:rsidRPr="00E43BFB">
        <w:rPr>
          <w:rFonts w:asciiTheme="majorHAnsi" w:eastAsia="Gulim" w:hAnsiTheme="majorHAnsi" w:cstheme="majorHAnsi"/>
          <w:color w:val="404040" w:themeColor="text1" w:themeTint="BF"/>
          <w:lang w:eastAsia="ko-KR"/>
        </w:rPr>
        <w:t>사용자</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권한을</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허여하여</w:t>
      </w:r>
      <w:r w:rsidRPr="00E43BFB">
        <w:rPr>
          <w:rFonts w:asciiTheme="majorHAnsi" w:eastAsia="Gulim" w:hAnsiTheme="majorHAnsi" w:cstheme="majorHAnsi"/>
          <w:color w:val="404040" w:themeColor="text1" w:themeTint="BF"/>
          <w:lang w:eastAsia="ko-KR"/>
        </w:rPr>
        <w:t xml:space="preserve"> (i) </w:t>
      </w:r>
      <w:r w:rsidRPr="00E43BFB">
        <w:rPr>
          <w:rFonts w:asciiTheme="majorHAnsi" w:eastAsia="Gulim" w:hAnsiTheme="majorHAnsi" w:cstheme="majorHAnsi"/>
          <w:color w:val="404040" w:themeColor="text1" w:themeTint="BF"/>
          <w:lang w:eastAsia="ko-KR"/>
        </w:rPr>
        <w:t>모든</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유형의</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시간과</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비용을</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기록하고</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승인하며</w:t>
      </w:r>
      <w:r w:rsidRPr="00E43BFB">
        <w:rPr>
          <w:rFonts w:asciiTheme="majorHAnsi" w:eastAsia="Gulim" w:hAnsiTheme="majorHAnsi" w:cstheme="majorHAnsi"/>
          <w:color w:val="404040" w:themeColor="text1" w:themeTint="BF"/>
          <w:lang w:eastAsia="ko-KR"/>
        </w:rPr>
        <w:t xml:space="preserve"> (ii) </w:t>
      </w:r>
      <w:r w:rsidRPr="00E43BFB">
        <w:rPr>
          <w:rFonts w:asciiTheme="majorHAnsi" w:eastAsia="Gulim" w:hAnsiTheme="majorHAnsi" w:cstheme="majorHAnsi"/>
          <w:color w:val="404040" w:themeColor="text1" w:themeTint="BF"/>
          <w:lang w:eastAsia="ko-KR"/>
        </w:rPr>
        <w:t>송장을</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승인하고</w:t>
      </w:r>
      <w:r w:rsidRPr="00E43BFB">
        <w:rPr>
          <w:rFonts w:asciiTheme="majorHAnsi" w:eastAsia="Gulim" w:hAnsiTheme="majorHAnsi" w:cstheme="majorHAnsi"/>
          <w:color w:val="404040" w:themeColor="text1" w:themeTint="BF"/>
          <w:lang w:eastAsia="ko-KR"/>
        </w:rPr>
        <w:t xml:space="preserve"> (iii) Self-Serve</w:t>
      </w:r>
      <w:r w:rsidRPr="00E43BFB">
        <w:rPr>
          <w:rFonts w:asciiTheme="majorHAnsi" w:eastAsia="Gulim" w:hAnsiTheme="majorHAnsi" w:cstheme="majorHAnsi"/>
          <w:color w:val="404040" w:themeColor="text1" w:themeTint="BF"/>
          <w:lang w:eastAsia="ko-KR"/>
        </w:rPr>
        <w:t>와</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관련된</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모든</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거래를</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승인하고</w:t>
      </w:r>
      <w:r w:rsidRPr="00E43BFB">
        <w:rPr>
          <w:rFonts w:asciiTheme="majorHAnsi" w:eastAsia="Gulim" w:hAnsiTheme="majorHAnsi" w:cstheme="majorHAnsi"/>
          <w:color w:val="404040" w:themeColor="text1" w:themeTint="BF"/>
          <w:lang w:eastAsia="ko-KR"/>
        </w:rPr>
        <w:t xml:space="preserve"> (iv) POS(Point of Sale) </w:t>
      </w:r>
      <w:r w:rsidRPr="00E43BFB">
        <w:rPr>
          <w:rFonts w:asciiTheme="majorHAnsi" w:eastAsia="Gulim" w:hAnsiTheme="majorHAnsi" w:cstheme="majorHAnsi"/>
          <w:color w:val="404040" w:themeColor="text1" w:themeTint="BF"/>
          <w:lang w:eastAsia="ko-KR"/>
        </w:rPr>
        <w:t>장치</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또는</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웨어하우스</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장치를</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운영합니다</w:t>
      </w:r>
      <w:r w:rsidRPr="00E43BFB">
        <w:rPr>
          <w:rFonts w:asciiTheme="majorHAnsi" w:eastAsia="Gulim" w:hAnsiTheme="majorHAnsi" w:cstheme="majorHAnsi"/>
          <w:color w:val="404040" w:themeColor="text1" w:themeTint="BF"/>
          <w:lang w:eastAsia="ko-KR"/>
        </w:rPr>
        <w:t xml:space="preserve">. </w:t>
      </w:r>
    </w:p>
    <w:p w14:paraId="6166AF35" w14:textId="1A4266B3" w:rsidR="00F958B2" w:rsidRPr="00E43BFB" w:rsidRDefault="007F33D0" w:rsidP="007F33D0">
      <w:pPr>
        <w:pStyle w:val="ProductList-Body"/>
        <w:numPr>
          <w:ilvl w:val="0"/>
          <w:numId w:val="47"/>
        </w:numPr>
        <w:tabs>
          <w:tab w:val="clear" w:pos="158"/>
          <w:tab w:val="left" w:pos="270"/>
        </w:tabs>
        <w:spacing w:after="120"/>
        <w:rPr>
          <w:rFonts w:asciiTheme="majorHAnsi" w:eastAsia="Gulim" w:hAnsiTheme="majorHAnsi" w:cstheme="majorHAnsi"/>
          <w:lang w:eastAsia="ko-KR"/>
        </w:rPr>
      </w:pPr>
      <w:r w:rsidRPr="007F33D0">
        <w:rPr>
          <w:rFonts w:ascii="Gulim" w:eastAsia="Gulim" w:hAnsi="Gulim" w:cstheme="majorHAnsi"/>
          <w:lang w:eastAsia="ko-KR"/>
        </w:rPr>
        <w:t>"</w:t>
      </w:r>
      <w:r w:rsidR="00F958B2" w:rsidRPr="00E43BFB">
        <w:rPr>
          <w:rFonts w:asciiTheme="majorHAnsi" w:eastAsia="Gulim" w:hAnsiTheme="majorHAnsi" w:cstheme="majorHAnsi"/>
          <w:color w:val="404040" w:themeColor="text1" w:themeTint="BF"/>
          <w:lang w:eastAsia="ko-KR"/>
        </w:rPr>
        <w:t>상업</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위치</w:t>
      </w:r>
      <w:r w:rsidRPr="007F33D0">
        <w:rPr>
          <w:rFonts w:ascii="Gulim" w:eastAsia="Gulim" w:hAnsi="Gulim" w:cstheme="majorHAnsi"/>
          <w:lang w:eastAsia="ko-KR"/>
        </w:rPr>
        <w:t>"</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또는</w:t>
      </w:r>
      <w:r w:rsidR="00F958B2" w:rsidRPr="00E43BFB">
        <w:rPr>
          <w:rFonts w:asciiTheme="majorHAnsi" w:eastAsia="Gulim" w:hAnsiTheme="majorHAnsi" w:cstheme="majorHAnsi"/>
          <w:color w:val="404040" w:themeColor="text1" w:themeTint="BF"/>
          <w:lang w:eastAsia="ko-KR"/>
        </w:rPr>
        <w:t xml:space="preserve"> </w:t>
      </w:r>
      <w:r w:rsidRPr="007F33D0">
        <w:rPr>
          <w:rFonts w:ascii="Gulim" w:eastAsia="Gulim" w:hAnsi="Gulim" w:cstheme="majorHAnsi"/>
          <w:lang w:eastAsia="ko-KR"/>
        </w:rPr>
        <w:t>"</w:t>
      </w:r>
      <w:r w:rsidR="00F958B2" w:rsidRPr="00E43BFB">
        <w:rPr>
          <w:rFonts w:asciiTheme="majorHAnsi" w:eastAsia="Gulim" w:hAnsiTheme="majorHAnsi" w:cstheme="majorHAnsi"/>
          <w:color w:val="404040" w:themeColor="text1" w:themeTint="BF"/>
          <w:lang w:eastAsia="ko-KR"/>
        </w:rPr>
        <w:t>스토어</w:t>
      </w:r>
      <w:r w:rsidRPr="007F33D0">
        <w:rPr>
          <w:rFonts w:ascii="Gulim" w:eastAsia="Gulim" w:hAnsi="Gulim" w:cstheme="majorHAnsi"/>
          <w:lang w:eastAsia="ko-KR"/>
        </w:rPr>
        <w:t>"</w:t>
      </w:r>
      <w:r w:rsidR="00F958B2" w:rsidRPr="00E43BFB">
        <w:rPr>
          <w:rFonts w:asciiTheme="majorHAnsi" w:eastAsia="Gulim" w:hAnsiTheme="majorHAnsi" w:cstheme="majorHAnsi"/>
          <w:color w:val="404040" w:themeColor="text1" w:themeTint="BF"/>
          <w:lang w:eastAsia="ko-KR"/>
        </w:rPr>
        <w:t>란</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고객과의</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상품</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또는</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서비스</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거래를</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종료할</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때</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귀하가</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운영하는</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물리적</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위치</w:t>
      </w:r>
      <w:r w:rsidR="00F958B2" w:rsidRPr="00E43BFB">
        <w:rPr>
          <w:rFonts w:asciiTheme="majorHAnsi" w:eastAsia="Gulim" w:hAnsiTheme="majorHAnsi" w:cstheme="majorHAnsi"/>
          <w:color w:val="404040" w:themeColor="text1" w:themeTint="BF"/>
          <w:lang w:eastAsia="ko-KR"/>
        </w:rPr>
        <w:t>(</w:t>
      </w:r>
      <w:r w:rsidR="00F958B2" w:rsidRPr="00E43BFB">
        <w:rPr>
          <w:rFonts w:asciiTheme="majorHAnsi" w:eastAsia="Gulim" w:hAnsiTheme="majorHAnsi" w:cstheme="majorHAnsi"/>
          <w:color w:val="404040" w:themeColor="text1" w:themeTint="BF"/>
          <w:lang w:eastAsia="ko-KR"/>
        </w:rPr>
        <w:t>정적</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또는</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순회</w:t>
      </w:r>
      <w:r w:rsidR="00F958B2" w:rsidRPr="00E43BFB">
        <w:rPr>
          <w:rFonts w:asciiTheme="majorHAnsi" w:eastAsia="Gulim" w:hAnsiTheme="majorHAnsi" w:cstheme="majorHAnsi"/>
          <w:color w:val="404040" w:themeColor="text1" w:themeTint="BF"/>
          <w:lang w:eastAsia="ko-KR"/>
        </w:rPr>
        <w:t>)</w:t>
      </w:r>
      <w:r w:rsidR="00F958B2" w:rsidRPr="00E43BFB">
        <w:rPr>
          <w:rFonts w:asciiTheme="majorHAnsi" w:eastAsia="Gulim" w:hAnsiTheme="majorHAnsi" w:cstheme="majorHAnsi"/>
          <w:color w:val="404040" w:themeColor="text1" w:themeTint="BF"/>
          <w:lang w:eastAsia="ko-KR"/>
        </w:rPr>
        <w:t>를</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의미합니다</w:t>
      </w:r>
      <w:r w:rsidR="00F958B2" w:rsidRPr="00E43BFB">
        <w:rPr>
          <w:rFonts w:asciiTheme="majorHAnsi" w:eastAsia="Gulim" w:hAnsiTheme="majorHAnsi" w:cstheme="majorHAnsi"/>
          <w:color w:val="404040" w:themeColor="text1" w:themeTint="BF"/>
          <w:lang w:eastAsia="ko-KR"/>
        </w:rPr>
        <w:t>.</w:t>
      </w:r>
    </w:p>
    <w:p w14:paraId="121B7EE4" w14:textId="46AB4911" w:rsidR="00F958B2" w:rsidRPr="00E43BFB" w:rsidRDefault="007F33D0" w:rsidP="007F33D0">
      <w:pPr>
        <w:pStyle w:val="ProductList-Body"/>
        <w:numPr>
          <w:ilvl w:val="0"/>
          <w:numId w:val="47"/>
        </w:numPr>
        <w:tabs>
          <w:tab w:val="clear" w:pos="158"/>
          <w:tab w:val="left" w:pos="270"/>
        </w:tabs>
        <w:spacing w:after="120"/>
        <w:rPr>
          <w:rFonts w:asciiTheme="majorHAnsi" w:eastAsia="Gulim" w:hAnsiTheme="majorHAnsi" w:cstheme="majorHAnsi"/>
          <w:lang w:eastAsia="ko-KR"/>
        </w:rPr>
      </w:pPr>
      <w:r w:rsidRPr="007F33D0">
        <w:rPr>
          <w:rFonts w:ascii="Gulim" w:eastAsia="Gulim" w:hAnsi="Gulim" w:cstheme="majorHAnsi"/>
          <w:lang w:eastAsia="ko-KR"/>
        </w:rPr>
        <w:t>"</w:t>
      </w:r>
      <w:r w:rsidR="00F958B2" w:rsidRPr="00E43BFB">
        <w:rPr>
          <w:rFonts w:asciiTheme="majorHAnsi" w:eastAsia="Gulim" w:hAnsiTheme="majorHAnsi" w:cstheme="majorHAnsi"/>
          <w:color w:val="404040" w:themeColor="text1" w:themeTint="BF"/>
          <w:lang w:eastAsia="ko-KR"/>
        </w:rPr>
        <w:t>웨어하우징</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기능</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수행</w:t>
      </w:r>
      <w:r w:rsidRPr="007F33D0">
        <w:rPr>
          <w:rFonts w:ascii="Gulim" w:eastAsia="Gulim" w:hAnsi="Gulim" w:cstheme="majorHAnsi"/>
          <w:lang w:eastAsia="ko-KR"/>
        </w:rPr>
        <w:t>"</w:t>
      </w:r>
      <w:r w:rsidR="00F958B2" w:rsidRPr="00E43BFB">
        <w:rPr>
          <w:rFonts w:asciiTheme="majorHAnsi" w:eastAsia="Gulim" w:hAnsiTheme="majorHAnsi" w:cstheme="majorHAnsi"/>
          <w:color w:val="404040" w:themeColor="text1" w:themeTint="BF"/>
          <w:lang w:eastAsia="ko-KR"/>
        </w:rPr>
        <w:t>이란</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내부</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주식</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명의</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변경</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수신</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거절</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수행</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및</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상품</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선택</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포장</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수송</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웨어하우스</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관리</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시스템에</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따라</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재고</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수량</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확인</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수행</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웨어하우스와</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생산</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라인</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간의</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원자재</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및</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완제품의</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전송에</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따라</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캡처되는</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경우</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제품</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주문에</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대한</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결과물</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및</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재료</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소비</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게시를</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의미합니다</w:t>
      </w:r>
      <w:r w:rsidR="00F958B2" w:rsidRPr="00E43BFB">
        <w:rPr>
          <w:rFonts w:asciiTheme="majorHAnsi" w:eastAsia="Gulim" w:hAnsiTheme="majorHAnsi" w:cstheme="majorHAnsi"/>
          <w:color w:val="404040" w:themeColor="text1" w:themeTint="BF"/>
          <w:lang w:eastAsia="ko-KR"/>
        </w:rPr>
        <w:t>(</w:t>
      </w:r>
      <w:r w:rsidR="00F958B2" w:rsidRPr="00E43BFB">
        <w:rPr>
          <w:rFonts w:asciiTheme="majorHAnsi" w:eastAsia="Gulim" w:hAnsiTheme="majorHAnsi" w:cstheme="majorHAnsi"/>
          <w:color w:val="404040" w:themeColor="text1" w:themeTint="BF"/>
          <w:lang w:eastAsia="ko-KR"/>
        </w:rPr>
        <w:t>다른</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모든</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유형의</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거래는</w:t>
      </w:r>
      <w:r w:rsidR="00F958B2" w:rsidRPr="00E43BFB">
        <w:rPr>
          <w:rFonts w:asciiTheme="majorHAnsi" w:eastAsia="Gulim" w:hAnsiTheme="majorHAnsi" w:cstheme="majorHAnsi"/>
          <w:color w:val="404040" w:themeColor="text1" w:themeTint="BF"/>
          <w:lang w:eastAsia="ko-KR"/>
        </w:rPr>
        <w:t xml:space="preserve"> </w:t>
      </w:r>
      <w:r w:rsidR="00F958B2" w:rsidRPr="00E43BFB">
        <w:rPr>
          <w:rFonts w:asciiTheme="majorHAnsi" w:eastAsia="Gulim" w:hAnsiTheme="majorHAnsi" w:cstheme="majorHAnsi"/>
          <w:color w:val="404040" w:themeColor="text1" w:themeTint="BF"/>
          <w:lang w:eastAsia="ko-KR"/>
        </w:rPr>
        <w:t>제외</w:t>
      </w:r>
      <w:r w:rsidR="00F958B2" w:rsidRPr="00E43BFB">
        <w:rPr>
          <w:rFonts w:asciiTheme="majorHAnsi" w:eastAsia="Gulim" w:hAnsiTheme="majorHAnsi" w:cstheme="majorHAnsi"/>
          <w:color w:val="404040" w:themeColor="text1" w:themeTint="BF"/>
          <w:lang w:eastAsia="ko-KR"/>
        </w:rPr>
        <w:t>).</w:t>
      </w:r>
    </w:p>
    <w:p w14:paraId="7CD471D1" w14:textId="63D7A1B8" w:rsidR="0028224D" w:rsidRPr="00E43BFB" w:rsidRDefault="007F33D0" w:rsidP="007F33D0">
      <w:pPr>
        <w:pStyle w:val="ProductList-Body"/>
        <w:numPr>
          <w:ilvl w:val="0"/>
          <w:numId w:val="47"/>
        </w:numPr>
        <w:tabs>
          <w:tab w:val="clear" w:pos="158"/>
          <w:tab w:val="left" w:pos="270"/>
        </w:tabs>
        <w:spacing w:after="120"/>
        <w:rPr>
          <w:rFonts w:asciiTheme="majorHAnsi" w:eastAsia="Gulim" w:hAnsiTheme="majorHAnsi" w:cstheme="majorHAnsi"/>
          <w:lang w:eastAsia="ko-KR"/>
        </w:rPr>
      </w:pPr>
      <w:r w:rsidRPr="007F33D0">
        <w:rPr>
          <w:rFonts w:ascii="Gulim" w:eastAsia="Gulim" w:hAnsi="Gulim" w:cstheme="majorHAnsi"/>
          <w:lang w:eastAsia="ko-KR"/>
        </w:rPr>
        <w:t>"</w:t>
      </w:r>
      <w:r w:rsidR="0028224D" w:rsidRPr="00E43BFB">
        <w:rPr>
          <w:rFonts w:asciiTheme="majorHAnsi" w:eastAsia="Gulim" w:hAnsiTheme="majorHAnsi" w:cstheme="majorHAnsi"/>
          <w:color w:val="404040" w:themeColor="text1" w:themeTint="BF"/>
          <w:lang w:eastAsia="ko-KR"/>
        </w:rPr>
        <w:t xml:space="preserve">POS(Point of Sale) </w:t>
      </w:r>
      <w:r w:rsidR="0028224D" w:rsidRPr="00E43BFB">
        <w:rPr>
          <w:rFonts w:asciiTheme="majorHAnsi" w:eastAsia="Gulim" w:hAnsiTheme="majorHAnsi" w:cstheme="majorHAnsi"/>
          <w:color w:val="404040" w:themeColor="text1" w:themeTint="BF"/>
          <w:lang w:eastAsia="ko-KR"/>
        </w:rPr>
        <w:t>장치</w:t>
      </w:r>
      <w:r w:rsidRPr="007F33D0">
        <w:rPr>
          <w:rFonts w:ascii="Gulim" w:eastAsia="Gulim" w:hAnsi="Gulim" w:cstheme="majorHAnsi"/>
          <w:lang w:eastAsia="ko-KR"/>
        </w:rPr>
        <w:t>"</w:t>
      </w:r>
      <w:r w:rsidR="0028224D" w:rsidRPr="00E43BFB">
        <w:rPr>
          <w:rFonts w:asciiTheme="majorHAnsi" w:eastAsia="Gulim" w:hAnsiTheme="majorHAnsi" w:cstheme="majorHAnsi"/>
          <w:color w:val="404040" w:themeColor="text1" w:themeTint="BF"/>
          <w:lang w:eastAsia="ko-KR"/>
        </w:rPr>
        <w:t>란</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상업</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위치에</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있으며</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개인이</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사용하고</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고객과</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대면하는</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상품</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판매</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또는</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서비스</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거래를</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완료할</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목적으로</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사용하는</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장치</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하나를</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의미합니다</w:t>
      </w:r>
      <w:r w:rsidR="0028224D" w:rsidRPr="00E43BFB">
        <w:rPr>
          <w:rFonts w:asciiTheme="majorHAnsi" w:eastAsia="Gulim" w:hAnsiTheme="majorHAnsi" w:cstheme="majorHAnsi"/>
          <w:color w:val="404040" w:themeColor="text1" w:themeTint="BF"/>
          <w:lang w:eastAsia="ko-KR"/>
        </w:rPr>
        <w:t>.</w:t>
      </w:r>
    </w:p>
    <w:p w14:paraId="7D1F5C47" w14:textId="573466E5" w:rsidR="0028224D" w:rsidRPr="00E43BFB" w:rsidRDefault="007F33D0" w:rsidP="007F33D0">
      <w:pPr>
        <w:pStyle w:val="ProductList-Body"/>
        <w:numPr>
          <w:ilvl w:val="0"/>
          <w:numId w:val="47"/>
        </w:numPr>
        <w:tabs>
          <w:tab w:val="clear" w:pos="158"/>
          <w:tab w:val="left" w:pos="270"/>
        </w:tabs>
        <w:spacing w:after="120"/>
        <w:rPr>
          <w:rFonts w:asciiTheme="majorHAnsi" w:eastAsia="Gulim" w:hAnsiTheme="majorHAnsi" w:cstheme="majorHAnsi"/>
          <w:lang w:eastAsia="ko-KR"/>
        </w:rPr>
      </w:pPr>
      <w:r w:rsidRPr="007F33D0">
        <w:rPr>
          <w:rFonts w:ascii="Gulim" w:eastAsia="Gulim" w:hAnsi="Gulim" w:cstheme="majorHAnsi"/>
          <w:lang w:eastAsia="ko-KR"/>
        </w:rPr>
        <w:t>"</w:t>
      </w:r>
      <w:r w:rsidR="0028224D" w:rsidRPr="00E43BFB">
        <w:rPr>
          <w:rFonts w:asciiTheme="majorHAnsi" w:eastAsia="Gulim" w:hAnsiTheme="majorHAnsi" w:cstheme="majorHAnsi"/>
          <w:color w:val="404040" w:themeColor="text1" w:themeTint="BF"/>
          <w:lang w:eastAsia="ko-KR"/>
        </w:rPr>
        <w:t>웨어하우스</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장치</w:t>
      </w:r>
      <w:r w:rsidRPr="007F33D0">
        <w:rPr>
          <w:rFonts w:ascii="Gulim" w:eastAsia="Gulim" w:hAnsi="Gulim" w:cstheme="majorHAnsi"/>
          <w:lang w:eastAsia="ko-KR"/>
        </w:rPr>
        <w:t>"</w:t>
      </w:r>
      <w:r w:rsidR="0028224D" w:rsidRPr="00E43BFB">
        <w:rPr>
          <w:rFonts w:asciiTheme="majorHAnsi" w:eastAsia="Gulim" w:hAnsiTheme="majorHAnsi" w:cstheme="majorHAnsi"/>
          <w:color w:val="404040" w:themeColor="text1" w:themeTint="BF"/>
          <w:lang w:eastAsia="ko-KR"/>
        </w:rPr>
        <w:t>란</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웨어하우징</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기능을</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수행할</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목적으로만</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사용되는</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장치</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하나를</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의미합니다</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각</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웨어하우스</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장치는</w:t>
      </w:r>
      <w:r w:rsidR="0028224D" w:rsidRPr="00E43BFB">
        <w:rPr>
          <w:rFonts w:asciiTheme="majorHAnsi" w:eastAsia="Gulim" w:hAnsiTheme="majorHAnsi" w:cstheme="majorHAnsi"/>
          <w:color w:val="404040" w:themeColor="text1" w:themeTint="BF"/>
          <w:lang w:eastAsia="ko-KR"/>
        </w:rPr>
        <w:t xml:space="preserve"> (i) </w:t>
      </w:r>
      <w:r w:rsidR="0028224D" w:rsidRPr="00E43BFB">
        <w:rPr>
          <w:rFonts w:asciiTheme="majorHAnsi" w:eastAsia="Gulim" w:hAnsiTheme="majorHAnsi" w:cstheme="majorHAnsi"/>
          <w:color w:val="404040" w:themeColor="text1" w:themeTint="BF"/>
          <w:lang w:eastAsia="ko-KR"/>
        </w:rPr>
        <w:t>휴대폰</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기능이</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없고</w:t>
      </w:r>
      <w:r w:rsidR="0028224D" w:rsidRPr="00E43BFB">
        <w:rPr>
          <w:rFonts w:asciiTheme="majorHAnsi" w:eastAsia="Gulim" w:hAnsiTheme="majorHAnsi" w:cstheme="majorHAnsi"/>
          <w:color w:val="404040" w:themeColor="text1" w:themeTint="BF"/>
          <w:lang w:eastAsia="ko-KR"/>
        </w:rPr>
        <w:t xml:space="preserve"> (ii) </w:t>
      </w:r>
      <w:r w:rsidR="0028224D" w:rsidRPr="00E43BFB">
        <w:rPr>
          <w:rFonts w:asciiTheme="majorHAnsi" w:eastAsia="Gulim" w:hAnsiTheme="majorHAnsi" w:cstheme="majorHAnsi"/>
          <w:color w:val="404040" w:themeColor="text1" w:themeTint="BF"/>
          <w:lang w:eastAsia="ko-KR"/>
        </w:rPr>
        <w:t>장치를</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손으로</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휴대하는</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경우</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바코드</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스캐너가</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내장되어</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있어야</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합니다</w:t>
      </w:r>
      <w:r w:rsidR="0028224D" w:rsidRPr="00E43BFB">
        <w:rPr>
          <w:rFonts w:asciiTheme="majorHAnsi" w:eastAsia="Gulim" w:hAnsiTheme="majorHAnsi" w:cstheme="majorHAnsi"/>
          <w:color w:val="404040" w:themeColor="text1" w:themeTint="BF"/>
          <w:lang w:eastAsia="ko-KR"/>
        </w:rPr>
        <w:t>.</w:t>
      </w:r>
    </w:p>
    <w:p w14:paraId="688A01B5" w14:textId="53D45471" w:rsidR="0028224D" w:rsidRPr="00E43BFB" w:rsidRDefault="0028224D" w:rsidP="00BC060E">
      <w:pPr>
        <w:pStyle w:val="ProductList-Body"/>
        <w:tabs>
          <w:tab w:val="clear" w:pos="158"/>
          <w:tab w:val="left" w:pos="270"/>
        </w:tabs>
        <w:spacing w:after="120"/>
        <w:ind w:left="270"/>
        <w:rPr>
          <w:rFonts w:asciiTheme="majorHAnsi" w:eastAsia="Gulim" w:hAnsiTheme="majorHAnsi" w:cstheme="majorHAnsi"/>
          <w:lang w:eastAsia="ko-KR"/>
        </w:rPr>
      </w:pPr>
      <w:r w:rsidRPr="00E43BFB">
        <w:rPr>
          <w:rFonts w:asciiTheme="majorHAnsi" w:eastAsia="Gulim" w:hAnsiTheme="majorHAnsi" w:cstheme="majorHAnsi"/>
          <w:b/>
          <w:color w:val="404040" w:themeColor="text1" w:themeTint="BF"/>
          <w:lang w:eastAsia="ko-KR"/>
        </w:rPr>
        <w:t>Functional SAL (Task SAL</w:t>
      </w:r>
      <w:r w:rsidRPr="00E43BFB">
        <w:rPr>
          <w:rFonts w:asciiTheme="majorHAnsi" w:eastAsia="Gulim" w:hAnsiTheme="majorHAnsi" w:cstheme="majorHAnsi"/>
          <w:b/>
          <w:color w:val="404040" w:themeColor="text1" w:themeTint="BF"/>
          <w:szCs w:val="18"/>
          <w:lang w:eastAsia="ko-KR"/>
        </w:rPr>
        <w:t xml:space="preserve"> + Functional Additive SAL): </w:t>
      </w:r>
      <w:r w:rsidRPr="00E43BFB">
        <w:rPr>
          <w:rFonts w:asciiTheme="majorHAnsi" w:eastAsia="Gulim" w:hAnsiTheme="majorHAnsi" w:cstheme="majorHAnsi"/>
          <w:color w:val="404040" w:themeColor="text1" w:themeTint="BF"/>
          <w:szCs w:val="18"/>
          <w:lang w:eastAsia="ko-KR"/>
        </w:rPr>
        <w:t>사용자</w:t>
      </w:r>
      <w:r w:rsidRPr="00E43BFB">
        <w:rPr>
          <w:rFonts w:asciiTheme="majorHAnsi" w:eastAsia="Gulim" w:hAnsiTheme="majorHAnsi" w:cstheme="majorHAnsi"/>
          <w:color w:val="404040" w:themeColor="text1" w:themeTint="BF"/>
          <w:szCs w:val="18"/>
          <w:lang w:eastAsia="ko-KR"/>
        </w:rPr>
        <w:t xml:space="preserve"> </w:t>
      </w:r>
      <w:r w:rsidRPr="00E43BFB">
        <w:rPr>
          <w:rFonts w:asciiTheme="majorHAnsi" w:eastAsia="Gulim" w:hAnsiTheme="majorHAnsi" w:cstheme="majorHAnsi"/>
          <w:color w:val="404040" w:themeColor="text1" w:themeTint="BF"/>
          <w:szCs w:val="18"/>
          <w:lang w:eastAsia="ko-KR"/>
        </w:rPr>
        <w:t>권한을</w:t>
      </w:r>
      <w:r w:rsidRPr="00E43BFB">
        <w:rPr>
          <w:rFonts w:asciiTheme="majorHAnsi" w:eastAsia="Gulim" w:hAnsiTheme="majorHAnsi" w:cstheme="majorHAnsi"/>
          <w:color w:val="404040" w:themeColor="text1" w:themeTint="BF"/>
          <w:szCs w:val="18"/>
          <w:lang w:eastAsia="ko-KR"/>
        </w:rPr>
        <w:t xml:space="preserve"> </w:t>
      </w:r>
      <w:r w:rsidRPr="00E43BFB">
        <w:rPr>
          <w:rFonts w:asciiTheme="majorHAnsi" w:eastAsia="Gulim" w:hAnsiTheme="majorHAnsi" w:cstheme="majorHAnsi"/>
          <w:color w:val="404040" w:themeColor="text1" w:themeTint="BF"/>
          <w:szCs w:val="18"/>
          <w:lang w:eastAsia="ko-KR"/>
        </w:rPr>
        <w:t>허여하여</w:t>
      </w:r>
      <w:r w:rsidRPr="00E43BFB">
        <w:rPr>
          <w:rFonts w:asciiTheme="majorHAnsi" w:eastAsia="Gulim" w:hAnsiTheme="majorHAnsi" w:cstheme="majorHAnsi"/>
          <w:color w:val="404040" w:themeColor="text1" w:themeTint="BF"/>
          <w:szCs w:val="18"/>
          <w:lang w:eastAsia="ko-KR"/>
        </w:rPr>
        <w:t xml:space="preserve"> (i) </w:t>
      </w:r>
      <w:r w:rsidRPr="00E43BFB">
        <w:rPr>
          <w:rFonts w:asciiTheme="majorHAnsi" w:eastAsia="Gulim" w:hAnsiTheme="majorHAnsi" w:cstheme="majorHAnsi"/>
          <w:color w:val="404040" w:themeColor="text1" w:themeTint="BF"/>
          <w:szCs w:val="18"/>
          <w:lang w:eastAsia="ko-KR"/>
        </w:rPr>
        <w:t>소프트웨어에서</w:t>
      </w:r>
      <w:r w:rsidRPr="00E43BFB">
        <w:rPr>
          <w:rFonts w:asciiTheme="majorHAnsi" w:eastAsia="Gulim" w:hAnsiTheme="majorHAnsi" w:cstheme="majorHAnsi"/>
          <w:color w:val="404040" w:themeColor="text1" w:themeTint="BF"/>
          <w:szCs w:val="18"/>
          <w:lang w:eastAsia="ko-KR"/>
        </w:rPr>
        <w:t xml:space="preserve"> </w:t>
      </w:r>
      <w:r w:rsidRPr="00E43BFB">
        <w:rPr>
          <w:rFonts w:asciiTheme="majorHAnsi" w:eastAsia="Gulim" w:hAnsiTheme="majorHAnsi" w:cstheme="majorHAnsi"/>
          <w:color w:val="404040" w:themeColor="text1" w:themeTint="BF"/>
          <w:szCs w:val="18"/>
          <w:lang w:eastAsia="ko-KR"/>
        </w:rPr>
        <w:t>제공하는</w:t>
      </w:r>
      <w:r w:rsidRPr="00E43BFB">
        <w:rPr>
          <w:rFonts w:asciiTheme="majorHAnsi" w:eastAsia="Gulim" w:hAnsiTheme="majorHAnsi" w:cstheme="majorHAnsi"/>
          <w:color w:val="404040" w:themeColor="text1" w:themeTint="BF"/>
          <w:szCs w:val="18"/>
          <w:lang w:eastAsia="ko-KR"/>
        </w:rPr>
        <w:t xml:space="preserve"> </w:t>
      </w:r>
      <w:r w:rsidRPr="00E43BFB">
        <w:rPr>
          <w:rFonts w:asciiTheme="majorHAnsi" w:eastAsia="Gulim" w:hAnsiTheme="majorHAnsi" w:cstheme="majorHAnsi"/>
          <w:color w:val="404040" w:themeColor="text1" w:themeTint="BF"/>
          <w:szCs w:val="18"/>
          <w:lang w:eastAsia="ko-KR"/>
        </w:rPr>
        <w:t>비즈니스</w:t>
      </w:r>
      <w:r w:rsidRPr="00E43BFB">
        <w:rPr>
          <w:rFonts w:asciiTheme="majorHAnsi" w:eastAsia="Gulim" w:hAnsiTheme="majorHAnsi" w:cstheme="majorHAnsi"/>
          <w:color w:val="404040" w:themeColor="text1" w:themeTint="BF"/>
          <w:szCs w:val="18"/>
          <w:lang w:eastAsia="ko-KR"/>
        </w:rPr>
        <w:t xml:space="preserve"> </w:t>
      </w:r>
      <w:r w:rsidRPr="00E43BFB">
        <w:rPr>
          <w:rFonts w:asciiTheme="majorHAnsi" w:eastAsia="Gulim" w:hAnsiTheme="majorHAnsi" w:cstheme="majorHAnsi"/>
          <w:color w:val="404040" w:themeColor="text1" w:themeTint="BF"/>
          <w:szCs w:val="18"/>
          <w:lang w:eastAsia="ko-KR"/>
        </w:rPr>
        <w:t>프로세스</w:t>
      </w:r>
      <w:r w:rsidRPr="00E43BFB">
        <w:rPr>
          <w:rFonts w:asciiTheme="majorHAnsi" w:eastAsia="Gulim" w:hAnsiTheme="majorHAnsi" w:cstheme="majorHAnsi"/>
          <w:color w:val="404040" w:themeColor="text1" w:themeTint="BF"/>
          <w:szCs w:val="18"/>
          <w:lang w:eastAsia="ko-KR"/>
        </w:rPr>
        <w:t xml:space="preserve"> </w:t>
      </w:r>
      <w:r w:rsidRPr="00E43BFB">
        <w:rPr>
          <w:rFonts w:asciiTheme="majorHAnsi" w:eastAsia="Gulim" w:hAnsiTheme="majorHAnsi" w:cstheme="majorHAnsi"/>
          <w:color w:val="404040" w:themeColor="text1" w:themeTint="BF"/>
          <w:szCs w:val="18"/>
          <w:lang w:eastAsia="ko-KR"/>
        </w:rPr>
        <w:t>및</w:t>
      </w:r>
      <w:r w:rsidRPr="00E43BFB">
        <w:rPr>
          <w:rFonts w:asciiTheme="majorHAnsi" w:eastAsia="Gulim" w:hAnsiTheme="majorHAnsi" w:cstheme="majorHAnsi"/>
          <w:color w:val="404040" w:themeColor="text1" w:themeTint="BF"/>
          <w:szCs w:val="18"/>
          <w:lang w:eastAsia="ko-KR"/>
        </w:rPr>
        <w:t xml:space="preserve"> </w:t>
      </w:r>
      <w:r w:rsidRPr="00E43BFB">
        <w:rPr>
          <w:rFonts w:asciiTheme="majorHAnsi" w:eastAsia="Gulim" w:hAnsiTheme="majorHAnsi" w:cstheme="majorHAnsi"/>
          <w:color w:val="404040" w:themeColor="text1" w:themeTint="BF"/>
          <w:szCs w:val="18"/>
          <w:lang w:eastAsia="ko-KR"/>
        </w:rPr>
        <w:t>설치된</w:t>
      </w:r>
      <w:r w:rsidRPr="00E43BFB">
        <w:rPr>
          <w:rFonts w:asciiTheme="majorHAnsi" w:eastAsia="Gulim" w:hAnsiTheme="majorHAnsi" w:cstheme="majorHAnsi"/>
          <w:color w:val="404040" w:themeColor="text1" w:themeTint="BF"/>
          <w:szCs w:val="18"/>
          <w:lang w:eastAsia="ko-KR"/>
        </w:rPr>
        <w:t xml:space="preserve"> </w:t>
      </w:r>
      <w:r w:rsidRPr="00E43BFB">
        <w:rPr>
          <w:rFonts w:asciiTheme="majorHAnsi" w:eastAsia="Gulim" w:hAnsiTheme="majorHAnsi" w:cstheme="majorHAnsi"/>
          <w:color w:val="404040" w:themeColor="text1" w:themeTint="BF"/>
          <w:szCs w:val="18"/>
          <w:lang w:eastAsia="ko-KR"/>
        </w:rPr>
        <w:t>운영</w:t>
      </w:r>
      <w:r w:rsidRPr="00E43BFB">
        <w:rPr>
          <w:rFonts w:asciiTheme="majorHAnsi" w:eastAsia="Gulim" w:hAnsiTheme="majorHAnsi" w:cstheme="majorHAnsi"/>
          <w:color w:val="404040" w:themeColor="text1" w:themeTint="BF"/>
          <w:szCs w:val="18"/>
          <w:lang w:eastAsia="ko-KR"/>
        </w:rPr>
        <w:t xml:space="preserve"> </w:t>
      </w:r>
      <w:r w:rsidRPr="00E43BFB">
        <w:rPr>
          <w:rFonts w:asciiTheme="majorHAnsi" w:eastAsia="Gulim" w:hAnsiTheme="majorHAnsi" w:cstheme="majorHAnsi"/>
          <w:color w:val="404040" w:themeColor="text1" w:themeTint="BF"/>
          <w:szCs w:val="18"/>
          <w:lang w:eastAsia="ko-KR"/>
        </w:rPr>
        <w:t>주기를</w:t>
      </w:r>
      <w:r w:rsidRPr="00E43BFB">
        <w:rPr>
          <w:rFonts w:asciiTheme="majorHAnsi" w:eastAsia="Gulim" w:hAnsiTheme="majorHAnsi" w:cstheme="majorHAnsi"/>
          <w:color w:val="404040" w:themeColor="text1" w:themeTint="BF"/>
          <w:szCs w:val="18"/>
          <w:lang w:eastAsia="ko-KR"/>
        </w:rPr>
        <w:t xml:space="preserve"> </w:t>
      </w:r>
      <w:r w:rsidRPr="00E43BFB">
        <w:rPr>
          <w:rFonts w:asciiTheme="majorHAnsi" w:eastAsia="Gulim" w:hAnsiTheme="majorHAnsi" w:cstheme="majorHAnsi"/>
          <w:color w:val="404040" w:themeColor="text1" w:themeTint="BF"/>
          <w:szCs w:val="18"/>
          <w:lang w:eastAsia="ko-KR"/>
        </w:rPr>
        <w:t>사용하고</w:t>
      </w:r>
      <w:r w:rsidRPr="00E43BFB">
        <w:rPr>
          <w:rFonts w:asciiTheme="majorHAnsi" w:eastAsia="Gulim" w:hAnsiTheme="majorHAnsi" w:cstheme="majorHAnsi"/>
          <w:color w:val="404040" w:themeColor="text1" w:themeTint="BF"/>
          <w:szCs w:val="18"/>
          <w:lang w:eastAsia="ko-KR"/>
        </w:rPr>
        <w:t xml:space="preserve"> (ii) (a) </w:t>
      </w:r>
      <w:r w:rsidRPr="00E43BFB">
        <w:rPr>
          <w:rFonts w:asciiTheme="majorHAnsi" w:eastAsia="Gulim" w:hAnsiTheme="majorHAnsi" w:cstheme="majorHAnsi"/>
          <w:color w:val="404040" w:themeColor="text1" w:themeTint="BF"/>
          <w:szCs w:val="18"/>
          <w:lang w:eastAsia="ko-KR"/>
        </w:rPr>
        <w:t>직책</w:t>
      </w:r>
      <w:r w:rsidRPr="00E43BFB">
        <w:rPr>
          <w:rFonts w:asciiTheme="majorHAnsi" w:eastAsia="Gulim" w:hAnsiTheme="majorHAnsi" w:cstheme="majorHAnsi"/>
          <w:color w:val="404040" w:themeColor="text1" w:themeTint="BF"/>
          <w:szCs w:val="18"/>
          <w:lang w:eastAsia="ko-KR"/>
        </w:rPr>
        <w:t xml:space="preserve"> </w:t>
      </w:r>
      <w:r w:rsidRPr="00E43BFB">
        <w:rPr>
          <w:rFonts w:asciiTheme="majorHAnsi" w:eastAsia="Gulim" w:hAnsiTheme="majorHAnsi" w:cstheme="majorHAnsi"/>
          <w:color w:val="404040" w:themeColor="text1" w:themeTint="BF"/>
          <w:szCs w:val="18"/>
          <w:lang w:eastAsia="ko-KR"/>
        </w:rPr>
        <w:t>신청서</w:t>
      </w:r>
      <w:r w:rsidRPr="00E43BFB">
        <w:rPr>
          <w:rFonts w:asciiTheme="majorHAnsi" w:eastAsia="Gulim" w:hAnsiTheme="majorHAnsi" w:cstheme="majorHAnsi"/>
          <w:color w:val="404040" w:themeColor="text1" w:themeTint="BF"/>
          <w:szCs w:val="18"/>
          <w:lang w:eastAsia="ko-KR"/>
        </w:rPr>
        <w:t xml:space="preserve"> </w:t>
      </w:r>
      <w:r w:rsidRPr="00E43BFB">
        <w:rPr>
          <w:rFonts w:asciiTheme="majorHAnsi" w:eastAsia="Gulim" w:hAnsiTheme="majorHAnsi" w:cstheme="majorHAnsi"/>
          <w:color w:val="404040" w:themeColor="text1" w:themeTint="BF"/>
          <w:szCs w:val="18"/>
          <w:lang w:eastAsia="ko-KR"/>
        </w:rPr>
        <w:t>또는</w:t>
      </w:r>
      <w:r w:rsidRPr="00E43BFB">
        <w:rPr>
          <w:rFonts w:asciiTheme="majorHAnsi" w:eastAsia="Gulim" w:hAnsiTheme="majorHAnsi" w:cstheme="majorHAnsi"/>
          <w:color w:val="404040" w:themeColor="text1" w:themeTint="BF"/>
          <w:szCs w:val="18"/>
          <w:lang w:eastAsia="ko-KR"/>
        </w:rPr>
        <w:t xml:space="preserve"> (b)</w:t>
      </w:r>
      <w:r w:rsidRPr="00E43BFB">
        <w:rPr>
          <w:rFonts w:asciiTheme="majorHAnsi" w:eastAsia="Gulim" w:hAnsiTheme="majorHAnsi" w:cstheme="majorHAnsi"/>
          <w:color w:val="404040" w:themeColor="text1" w:themeTint="BF"/>
          <w:szCs w:val="18"/>
          <w:lang w:eastAsia="ko-KR"/>
        </w:rPr>
        <w:t>지원자</w:t>
      </w:r>
      <w:r w:rsidRPr="00E43BFB">
        <w:rPr>
          <w:rFonts w:asciiTheme="majorHAnsi" w:eastAsia="Gulim" w:hAnsiTheme="majorHAnsi" w:cstheme="majorHAnsi"/>
          <w:color w:val="404040" w:themeColor="text1" w:themeTint="BF"/>
          <w:szCs w:val="18"/>
          <w:lang w:eastAsia="ko-KR"/>
        </w:rPr>
        <w:t xml:space="preserve">, </w:t>
      </w:r>
      <w:r w:rsidRPr="00E43BFB">
        <w:rPr>
          <w:rFonts w:asciiTheme="majorHAnsi" w:eastAsia="Gulim" w:hAnsiTheme="majorHAnsi" w:cstheme="majorHAnsi"/>
          <w:color w:val="404040" w:themeColor="text1" w:themeTint="BF"/>
          <w:szCs w:val="18"/>
          <w:lang w:eastAsia="ko-KR"/>
        </w:rPr>
        <w:t>직원</w:t>
      </w:r>
      <w:r w:rsidRPr="00E43BFB">
        <w:rPr>
          <w:rFonts w:asciiTheme="majorHAnsi" w:eastAsia="Gulim" w:hAnsiTheme="majorHAnsi" w:cstheme="majorHAnsi"/>
          <w:color w:val="404040" w:themeColor="text1" w:themeTint="BF"/>
          <w:szCs w:val="18"/>
          <w:lang w:eastAsia="ko-KR"/>
        </w:rPr>
        <w:t xml:space="preserve">, </w:t>
      </w:r>
      <w:r w:rsidRPr="00E43BFB">
        <w:rPr>
          <w:rFonts w:asciiTheme="majorHAnsi" w:eastAsia="Gulim" w:hAnsiTheme="majorHAnsi" w:cstheme="majorHAnsi"/>
          <w:color w:val="404040" w:themeColor="text1" w:themeTint="BF"/>
          <w:szCs w:val="18"/>
          <w:lang w:eastAsia="ko-KR"/>
        </w:rPr>
        <w:t>고객</w:t>
      </w:r>
      <w:r w:rsidRPr="00E43BFB">
        <w:rPr>
          <w:rFonts w:asciiTheme="majorHAnsi" w:eastAsia="Gulim" w:hAnsiTheme="majorHAnsi" w:cstheme="majorHAnsi"/>
          <w:color w:val="404040" w:themeColor="text1" w:themeTint="BF"/>
          <w:szCs w:val="18"/>
          <w:lang w:eastAsia="ko-KR"/>
        </w:rPr>
        <w:t xml:space="preserve">, </w:t>
      </w:r>
      <w:r w:rsidRPr="00E43BFB">
        <w:rPr>
          <w:rFonts w:asciiTheme="majorHAnsi" w:eastAsia="Gulim" w:hAnsiTheme="majorHAnsi" w:cstheme="majorHAnsi"/>
          <w:color w:val="404040" w:themeColor="text1" w:themeTint="BF"/>
          <w:szCs w:val="18"/>
          <w:lang w:eastAsia="ko-KR"/>
        </w:rPr>
        <w:t>공급업체</w:t>
      </w:r>
      <w:r w:rsidRPr="00E43BFB">
        <w:rPr>
          <w:rFonts w:asciiTheme="majorHAnsi" w:eastAsia="Gulim" w:hAnsiTheme="majorHAnsi" w:cstheme="majorHAnsi"/>
          <w:color w:val="404040" w:themeColor="text1" w:themeTint="BF"/>
          <w:szCs w:val="18"/>
          <w:lang w:eastAsia="ko-KR"/>
        </w:rPr>
        <w:t xml:space="preserve">, </w:t>
      </w:r>
      <w:r w:rsidRPr="00E43BFB">
        <w:rPr>
          <w:rFonts w:asciiTheme="majorHAnsi" w:eastAsia="Gulim" w:hAnsiTheme="majorHAnsi" w:cstheme="majorHAnsi"/>
          <w:color w:val="404040" w:themeColor="text1" w:themeTint="BF"/>
          <w:szCs w:val="18"/>
          <w:lang w:eastAsia="ko-KR"/>
        </w:rPr>
        <w:t>또는</w:t>
      </w:r>
      <w:r w:rsidRPr="00E43BFB">
        <w:rPr>
          <w:rFonts w:asciiTheme="majorHAnsi" w:eastAsia="Gulim" w:hAnsiTheme="majorHAnsi" w:cstheme="majorHAnsi"/>
          <w:color w:val="404040" w:themeColor="text1" w:themeTint="BF"/>
          <w:szCs w:val="18"/>
          <w:lang w:eastAsia="ko-KR"/>
        </w:rPr>
        <w:t xml:space="preserve"> </w:t>
      </w:r>
      <w:r w:rsidRPr="00E43BFB">
        <w:rPr>
          <w:rFonts w:asciiTheme="majorHAnsi" w:eastAsia="Gulim" w:hAnsiTheme="majorHAnsi" w:cstheme="majorHAnsi"/>
          <w:color w:val="404040" w:themeColor="text1" w:themeTint="BF"/>
          <w:szCs w:val="18"/>
          <w:lang w:eastAsia="ko-KR"/>
        </w:rPr>
        <w:t>부품</w:t>
      </w:r>
      <w:r w:rsidRPr="00E43BFB">
        <w:rPr>
          <w:rFonts w:asciiTheme="majorHAnsi" w:eastAsia="Gulim" w:hAnsiTheme="majorHAnsi" w:cstheme="majorHAnsi"/>
          <w:color w:val="404040" w:themeColor="text1" w:themeTint="BF"/>
          <w:szCs w:val="18"/>
          <w:lang w:eastAsia="ko-KR"/>
        </w:rPr>
        <w:t xml:space="preserve"> </w:t>
      </w:r>
      <w:r w:rsidRPr="00E43BFB">
        <w:rPr>
          <w:rFonts w:asciiTheme="majorHAnsi" w:eastAsia="Gulim" w:hAnsiTheme="majorHAnsi" w:cstheme="majorHAnsi"/>
          <w:color w:val="404040" w:themeColor="text1" w:themeTint="BF"/>
          <w:szCs w:val="18"/>
          <w:lang w:eastAsia="ko-KR"/>
        </w:rPr>
        <w:t>카탈로그</w:t>
      </w:r>
      <w:r w:rsidRPr="00E43BFB">
        <w:rPr>
          <w:rFonts w:asciiTheme="majorHAnsi" w:eastAsia="Gulim" w:hAnsiTheme="majorHAnsi" w:cstheme="majorHAnsi"/>
          <w:color w:val="404040" w:themeColor="text1" w:themeTint="BF"/>
          <w:lang w:eastAsia="ko-KR"/>
        </w:rPr>
        <w:t>에</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대한</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마스터</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데이터</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레코드를</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만들고</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업데이트하며</w:t>
      </w:r>
      <w:r w:rsidRPr="00E43BFB">
        <w:rPr>
          <w:rFonts w:asciiTheme="majorHAnsi" w:eastAsia="Gulim" w:hAnsiTheme="majorHAnsi" w:cstheme="majorHAnsi"/>
          <w:color w:val="404040" w:themeColor="text1" w:themeTint="BF"/>
          <w:lang w:eastAsia="ko-KR"/>
        </w:rPr>
        <w:t xml:space="preserve"> (iii) </w:t>
      </w:r>
      <w:r w:rsidRPr="00E43BFB">
        <w:rPr>
          <w:rFonts w:asciiTheme="majorHAnsi" w:eastAsia="Gulim" w:hAnsiTheme="majorHAnsi" w:cstheme="majorHAnsi"/>
          <w:color w:val="404040" w:themeColor="text1" w:themeTint="BF"/>
          <w:lang w:eastAsia="ko-KR"/>
        </w:rPr>
        <w:t>스토어</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관리자</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장치를</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운영하고</w:t>
      </w:r>
      <w:r w:rsidRPr="00E43BFB">
        <w:rPr>
          <w:rFonts w:asciiTheme="majorHAnsi" w:eastAsia="Gulim" w:hAnsiTheme="majorHAnsi" w:cstheme="majorHAnsi"/>
          <w:color w:val="404040" w:themeColor="text1" w:themeTint="BF"/>
          <w:lang w:eastAsia="ko-KR"/>
        </w:rPr>
        <w:t xml:space="preserve"> (iv) </w:t>
      </w:r>
      <w:r w:rsidRPr="00E43BFB">
        <w:rPr>
          <w:rFonts w:asciiTheme="majorHAnsi" w:eastAsia="Gulim" w:hAnsiTheme="majorHAnsi" w:cstheme="majorHAnsi"/>
          <w:color w:val="404040" w:themeColor="text1" w:themeTint="BF"/>
          <w:lang w:eastAsia="ko-KR"/>
        </w:rPr>
        <w:t>모든</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작업</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및</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거래와</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관련된</w:t>
      </w:r>
      <w:r w:rsidRPr="00E43BFB">
        <w:rPr>
          <w:rFonts w:asciiTheme="majorHAnsi" w:eastAsia="Gulim" w:hAnsiTheme="majorHAnsi" w:cstheme="majorHAnsi"/>
          <w:color w:val="404040" w:themeColor="text1" w:themeTint="BF"/>
          <w:lang w:eastAsia="ko-KR"/>
        </w:rPr>
        <w:t xml:space="preserve"> Self-Serve</w:t>
      </w:r>
      <w:r w:rsidRPr="00E43BFB">
        <w:rPr>
          <w:rFonts w:asciiTheme="majorHAnsi" w:eastAsia="Gulim" w:hAnsiTheme="majorHAnsi" w:cstheme="majorHAnsi"/>
          <w:color w:val="404040" w:themeColor="text1" w:themeTint="BF"/>
          <w:lang w:eastAsia="ko-KR"/>
        </w:rPr>
        <w:t>를</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승인합니다</w:t>
      </w:r>
      <w:r w:rsidRPr="00E43BFB">
        <w:rPr>
          <w:rFonts w:asciiTheme="majorHAnsi" w:eastAsia="Gulim" w:hAnsiTheme="majorHAnsi" w:cstheme="majorHAnsi"/>
          <w:color w:val="404040" w:themeColor="text1" w:themeTint="BF"/>
          <w:lang w:eastAsia="ko-KR"/>
        </w:rPr>
        <w:t>.</w:t>
      </w:r>
    </w:p>
    <w:p w14:paraId="2345B6E0" w14:textId="4492BAE5" w:rsidR="0028224D" w:rsidRPr="00E43BFB" w:rsidRDefault="007F33D0" w:rsidP="007F33D0">
      <w:pPr>
        <w:pStyle w:val="ProductList-Body"/>
        <w:numPr>
          <w:ilvl w:val="0"/>
          <w:numId w:val="47"/>
        </w:numPr>
        <w:tabs>
          <w:tab w:val="clear" w:pos="158"/>
          <w:tab w:val="left" w:pos="270"/>
        </w:tabs>
        <w:spacing w:after="120"/>
        <w:rPr>
          <w:rFonts w:asciiTheme="majorHAnsi" w:eastAsia="Gulim" w:hAnsiTheme="majorHAnsi" w:cstheme="majorHAnsi"/>
          <w:lang w:eastAsia="ko-KR"/>
        </w:rPr>
      </w:pPr>
      <w:r w:rsidRPr="007F33D0">
        <w:rPr>
          <w:rFonts w:ascii="Gulim" w:eastAsia="Gulim" w:hAnsi="Gulim" w:cstheme="majorHAnsi"/>
          <w:color w:val="404040" w:themeColor="text1" w:themeTint="BF"/>
          <w:lang w:eastAsia="ko-KR"/>
        </w:rPr>
        <w:t>"</w:t>
      </w:r>
      <w:r w:rsidR="0028224D" w:rsidRPr="00E43BFB">
        <w:rPr>
          <w:rFonts w:asciiTheme="majorHAnsi" w:eastAsia="Gulim" w:hAnsiTheme="majorHAnsi" w:cstheme="majorHAnsi"/>
          <w:color w:val="404040" w:themeColor="text1" w:themeTint="BF"/>
          <w:lang w:eastAsia="ko-KR"/>
        </w:rPr>
        <w:t>스토어</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관리자</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장치</w:t>
      </w:r>
      <w:r w:rsidRPr="007F33D0">
        <w:rPr>
          <w:rFonts w:ascii="Gulim" w:eastAsia="Gulim" w:hAnsi="Gulim" w:cstheme="majorHAnsi"/>
          <w:color w:val="404040" w:themeColor="text1" w:themeTint="BF"/>
          <w:lang w:eastAsia="ko-KR"/>
        </w:rPr>
        <w:t>"</w:t>
      </w:r>
      <w:r w:rsidR="0028224D" w:rsidRPr="00E43BFB">
        <w:rPr>
          <w:rFonts w:asciiTheme="majorHAnsi" w:eastAsia="Gulim" w:hAnsiTheme="majorHAnsi" w:cstheme="majorHAnsi"/>
          <w:color w:val="404040" w:themeColor="text1" w:themeTint="BF"/>
          <w:lang w:eastAsia="ko-KR"/>
        </w:rPr>
        <w:t>란</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상업</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위치에</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있으며</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개인이</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사용하고</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해당</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상업</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위치에</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대해서만</w:t>
      </w:r>
      <w:r w:rsidR="0028224D" w:rsidRPr="00E43BFB">
        <w:rPr>
          <w:rFonts w:asciiTheme="majorHAnsi" w:eastAsia="Gulim" w:hAnsiTheme="majorHAnsi" w:cstheme="majorHAnsi"/>
          <w:color w:val="404040" w:themeColor="text1" w:themeTint="BF"/>
          <w:lang w:eastAsia="ko-KR"/>
        </w:rPr>
        <w:t xml:space="preserve"> (i) </w:t>
      </w:r>
      <w:r w:rsidR="0028224D" w:rsidRPr="00E43BFB">
        <w:rPr>
          <w:rFonts w:asciiTheme="majorHAnsi" w:eastAsia="Gulim" w:hAnsiTheme="majorHAnsi" w:cstheme="majorHAnsi"/>
          <w:color w:val="404040" w:themeColor="text1" w:themeTint="BF"/>
          <w:lang w:eastAsia="ko-KR"/>
        </w:rPr>
        <w:t>재고품</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관리</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및</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보충</w:t>
      </w:r>
      <w:r w:rsidR="0028224D" w:rsidRPr="00E43BFB">
        <w:rPr>
          <w:rFonts w:asciiTheme="majorHAnsi" w:eastAsia="Gulim" w:hAnsiTheme="majorHAnsi" w:cstheme="majorHAnsi"/>
          <w:color w:val="404040" w:themeColor="text1" w:themeTint="BF"/>
          <w:lang w:eastAsia="ko-KR"/>
        </w:rPr>
        <w:t xml:space="preserve"> (ii) </w:t>
      </w:r>
      <w:r w:rsidR="0028224D" w:rsidRPr="00E43BFB">
        <w:rPr>
          <w:rFonts w:asciiTheme="majorHAnsi" w:eastAsia="Gulim" w:hAnsiTheme="majorHAnsi" w:cstheme="majorHAnsi"/>
          <w:color w:val="404040" w:themeColor="text1" w:themeTint="BF"/>
          <w:lang w:eastAsia="ko-KR"/>
        </w:rPr>
        <w:t>금전</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등록기</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균형화</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및</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일간</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영수증</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처리</w:t>
      </w:r>
      <w:r w:rsidR="0028224D" w:rsidRPr="00E43BFB">
        <w:rPr>
          <w:rFonts w:asciiTheme="majorHAnsi" w:eastAsia="Gulim" w:hAnsiTheme="majorHAnsi" w:cstheme="majorHAnsi"/>
          <w:color w:val="404040" w:themeColor="text1" w:themeTint="BF"/>
          <w:lang w:eastAsia="ko-KR"/>
        </w:rPr>
        <w:t xml:space="preserve"> (iii) ISV </w:t>
      </w:r>
      <w:r w:rsidR="0028224D" w:rsidRPr="00E43BFB">
        <w:rPr>
          <w:rFonts w:asciiTheme="majorHAnsi" w:eastAsia="Gulim" w:hAnsiTheme="majorHAnsi" w:cstheme="majorHAnsi"/>
          <w:color w:val="404040" w:themeColor="text1" w:themeTint="BF"/>
          <w:lang w:eastAsia="ko-KR"/>
        </w:rPr>
        <w:t>장치에</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표시되는</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메뉴</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옵션</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구성</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및</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유지</w:t>
      </w:r>
      <w:r w:rsidR="0028224D" w:rsidRPr="00E43BFB">
        <w:rPr>
          <w:rFonts w:asciiTheme="majorHAnsi" w:eastAsia="Gulim" w:hAnsiTheme="majorHAnsi" w:cstheme="majorHAnsi"/>
          <w:color w:val="404040" w:themeColor="text1" w:themeTint="BF"/>
          <w:lang w:eastAsia="ko-KR"/>
        </w:rPr>
        <w:t xml:space="preserve"> (iv) </w:t>
      </w:r>
      <w:r w:rsidR="0028224D" w:rsidRPr="00E43BFB">
        <w:rPr>
          <w:rFonts w:asciiTheme="majorHAnsi" w:eastAsia="Gulim" w:hAnsiTheme="majorHAnsi" w:cstheme="majorHAnsi"/>
          <w:color w:val="404040" w:themeColor="text1" w:themeTint="BF"/>
          <w:lang w:eastAsia="ko-KR"/>
        </w:rPr>
        <w:t>상업</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위치</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운영에</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필요한</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저장품</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및</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서비스</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구매</w:t>
      </w:r>
      <w:r w:rsidR="0028224D" w:rsidRPr="00E43BFB">
        <w:rPr>
          <w:rFonts w:asciiTheme="majorHAnsi" w:eastAsia="Gulim" w:hAnsiTheme="majorHAnsi" w:cstheme="majorHAnsi"/>
          <w:color w:val="404040" w:themeColor="text1" w:themeTint="BF"/>
          <w:lang w:eastAsia="ko-KR"/>
        </w:rPr>
        <w:t xml:space="preserve"> (v) </w:t>
      </w:r>
      <w:r w:rsidR="0028224D" w:rsidRPr="00E43BFB">
        <w:rPr>
          <w:rFonts w:asciiTheme="majorHAnsi" w:eastAsia="Gulim" w:hAnsiTheme="majorHAnsi" w:cstheme="majorHAnsi"/>
          <w:color w:val="404040" w:themeColor="text1" w:themeTint="BF"/>
          <w:lang w:eastAsia="ko-KR"/>
        </w:rPr>
        <w:t>상업</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위치</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직원</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관리</w:t>
      </w:r>
      <w:r w:rsidR="0028224D" w:rsidRPr="00E43BFB">
        <w:rPr>
          <w:rFonts w:asciiTheme="majorHAnsi" w:eastAsia="Gulim" w:hAnsiTheme="majorHAnsi" w:cstheme="majorHAnsi"/>
          <w:color w:val="404040" w:themeColor="text1" w:themeTint="BF"/>
          <w:lang w:eastAsia="ko-KR"/>
        </w:rPr>
        <w:t xml:space="preserve"> (vi) </w:t>
      </w:r>
      <w:r w:rsidR="0028224D" w:rsidRPr="00E43BFB">
        <w:rPr>
          <w:rFonts w:asciiTheme="majorHAnsi" w:eastAsia="Gulim" w:hAnsiTheme="majorHAnsi" w:cstheme="majorHAnsi"/>
          <w:color w:val="404040" w:themeColor="text1" w:themeTint="BF"/>
          <w:lang w:eastAsia="ko-KR"/>
        </w:rPr>
        <w:t>상업</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위치</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결과를</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분석하고</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관리하는</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데</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필요한</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보고서</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처리</w:t>
      </w:r>
      <w:r w:rsidR="0028224D" w:rsidRPr="00E43BFB">
        <w:rPr>
          <w:rFonts w:asciiTheme="majorHAnsi" w:eastAsia="Gulim" w:hAnsiTheme="majorHAnsi" w:cstheme="majorHAnsi"/>
          <w:color w:val="404040" w:themeColor="text1" w:themeTint="BF"/>
          <w:lang w:eastAsia="ko-KR"/>
        </w:rPr>
        <w:t xml:space="preserve"> (vii) </w:t>
      </w:r>
      <w:r w:rsidR="0028224D" w:rsidRPr="00E43BFB">
        <w:rPr>
          <w:rFonts w:asciiTheme="majorHAnsi" w:eastAsia="Gulim" w:hAnsiTheme="majorHAnsi" w:cstheme="majorHAnsi"/>
          <w:color w:val="404040" w:themeColor="text1" w:themeTint="BF"/>
          <w:lang w:eastAsia="ko-KR"/>
        </w:rPr>
        <w:t>상업</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위치</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운영과</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관련된</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마스터</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데이터</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관리를</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수행하는</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장치</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하나를</w:t>
      </w:r>
      <w:r w:rsidR="0028224D" w:rsidRPr="00E43BFB">
        <w:rPr>
          <w:rFonts w:asciiTheme="majorHAnsi" w:eastAsia="Gulim" w:hAnsiTheme="majorHAnsi" w:cstheme="majorHAnsi"/>
          <w:color w:val="404040" w:themeColor="text1" w:themeTint="BF"/>
          <w:lang w:eastAsia="ko-KR"/>
        </w:rPr>
        <w:t xml:space="preserve"> </w:t>
      </w:r>
      <w:r w:rsidR="0028224D" w:rsidRPr="00E43BFB">
        <w:rPr>
          <w:rFonts w:asciiTheme="majorHAnsi" w:eastAsia="Gulim" w:hAnsiTheme="majorHAnsi" w:cstheme="majorHAnsi"/>
          <w:color w:val="404040" w:themeColor="text1" w:themeTint="BF"/>
          <w:lang w:eastAsia="ko-KR"/>
        </w:rPr>
        <w:t>의미합니다</w:t>
      </w:r>
      <w:r w:rsidR="0028224D" w:rsidRPr="00E43BFB">
        <w:rPr>
          <w:rFonts w:asciiTheme="majorHAnsi" w:eastAsia="Gulim" w:hAnsiTheme="majorHAnsi" w:cstheme="majorHAnsi"/>
          <w:color w:val="404040" w:themeColor="text1" w:themeTint="BF"/>
          <w:lang w:eastAsia="ko-KR"/>
        </w:rPr>
        <w:t>.</w:t>
      </w:r>
    </w:p>
    <w:p w14:paraId="50DCC0F0" w14:textId="77777777" w:rsidR="0028224D" w:rsidRPr="00E43BFB" w:rsidRDefault="0028224D" w:rsidP="009E4027">
      <w:pPr>
        <w:pStyle w:val="ProductList-Body"/>
        <w:tabs>
          <w:tab w:val="clear" w:pos="158"/>
          <w:tab w:val="left" w:pos="270"/>
        </w:tabs>
        <w:spacing w:after="120"/>
        <w:ind w:left="270"/>
        <w:rPr>
          <w:rFonts w:asciiTheme="majorHAnsi" w:eastAsia="Gulim" w:hAnsiTheme="majorHAnsi" w:cstheme="majorHAnsi"/>
          <w:lang w:eastAsia="ko-KR"/>
        </w:rPr>
      </w:pPr>
      <w:r w:rsidRPr="00E43BFB">
        <w:rPr>
          <w:rFonts w:asciiTheme="majorHAnsi" w:eastAsia="Gulim" w:hAnsiTheme="majorHAnsi" w:cstheme="majorHAnsi"/>
          <w:b/>
          <w:color w:val="404040" w:themeColor="text1" w:themeTint="BF"/>
          <w:lang w:eastAsia="ko-KR"/>
        </w:rPr>
        <w:t xml:space="preserve">Enterprise SAL(Functional SAL + Enterprise Additive SAL): </w:t>
      </w:r>
      <w:r w:rsidRPr="00E43BFB">
        <w:rPr>
          <w:rFonts w:asciiTheme="majorHAnsi" w:eastAsia="Gulim" w:hAnsiTheme="majorHAnsi" w:cstheme="majorHAnsi"/>
          <w:color w:val="404040" w:themeColor="text1" w:themeTint="BF"/>
          <w:lang w:eastAsia="ko-KR"/>
        </w:rPr>
        <w:t>사용자에게</w:t>
      </w:r>
      <w:r w:rsidRPr="00E43BFB">
        <w:rPr>
          <w:rFonts w:asciiTheme="majorHAnsi" w:eastAsia="Gulim" w:hAnsiTheme="majorHAnsi" w:cstheme="majorHAnsi"/>
          <w:color w:val="404040" w:themeColor="text1" w:themeTint="BF"/>
          <w:lang w:eastAsia="ko-KR"/>
        </w:rPr>
        <w:t xml:space="preserve"> ERP </w:t>
      </w:r>
      <w:r w:rsidRPr="00E43BFB">
        <w:rPr>
          <w:rFonts w:asciiTheme="majorHAnsi" w:eastAsia="Gulim" w:hAnsiTheme="majorHAnsi" w:cstheme="majorHAnsi"/>
          <w:color w:val="404040" w:themeColor="text1" w:themeTint="BF"/>
          <w:lang w:eastAsia="ko-KR"/>
        </w:rPr>
        <w:t>솔루션을</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통한</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서버</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소프트웨어</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내의</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모든</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기능에</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대한</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무제한</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액세스를</w:t>
      </w:r>
      <w:r w:rsidRPr="00E43BFB">
        <w:rPr>
          <w:rFonts w:asciiTheme="majorHAnsi" w:eastAsia="Gulim" w:hAnsiTheme="majorHAnsi" w:cstheme="majorHAnsi"/>
          <w:color w:val="404040" w:themeColor="text1" w:themeTint="BF"/>
          <w:lang w:eastAsia="ko-KR"/>
        </w:rPr>
        <w:t xml:space="preserve"> </w:t>
      </w:r>
      <w:r w:rsidRPr="00E43BFB">
        <w:rPr>
          <w:rFonts w:asciiTheme="majorHAnsi" w:eastAsia="Gulim" w:hAnsiTheme="majorHAnsi" w:cstheme="majorHAnsi"/>
          <w:color w:val="404040" w:themeColor="text1" w:themeTint="BF"/>
          <w:lang w:eastAsia="ko-KR"/>
        </w:rPr>
        <w:t>허여합니다</w:t>
      </w:r>
      <w:r w:rsidRPr="00E43BFB">
        <w:rPr>
          <w:rFonts w:asciiTheme="majorHAnsi" w:eastAsia="Gulim" w:hAnsiTheme="majorHAnsi" w:cstheme="majorHAnsi"/>
          <w:color w:val="404040" w:themeColor="text1" w:themeTint="BF"/>
          <w:lang w:eastAsia="ko-KR"/>
        </w:rPr>
        <w:t>.</w:t>
      </w:r>
    </w:p>
    <w:p w14:paraId="5520281C" w14:textId="0081D9F9" w:rsidR="007B0B99" w:rsidRPr="00E43BFB" w:rsidRDefault="007B0B99" w:rsidP="00BC060E">
      <w:pPr>
        <w:pStyle w:val="PURBody-Indented"/>
        <w:ind w:left="274"/>
        <w:contextualSpacing/>
        <w:rPr>
          <w:rFonts w:asciiTheme="majorHAnsi" w:eastAsia="Gulim" w:hAnsiTheme="majorHAnsi" w:cstheme="majorHAnsi"/>
          <w:lang w:eastAsia="ko-KR"/>
        </w:rPr>
      </w:pPr>
      <w:r w:rsidRPr="00E43BFB">
        <w:rPr>
          <w:rFonts w:asciiTheme="majorHAnsi" w:eastAsia="Gulim" w:hAnsiTheme="majorHAnsi" w:cstheme="majorHAnsi"/>
          <w:szCs w:val="18"/>
          <w:lang w:eastAsia="ko-KR"/>
        </w:rPr>
        <w:lastRenderedPageBreak/>
        <w:t>필요한</w:t>
      </w:r>
      <w:r w:rsidRPr="00E43BFB">
        <w:rPr>
          <w:rFonts w:asciiTheme="majorHAnsi" w:eastAsia="Gulim" w:hAnsiTheme="majorHAnsi" w:cstheme="majorHAnsi"/>
          <w:szCs w:val="18"/>
          <w:lang w:eastAsia="ko-KR"/>
        </w:rPr>
        <w:t xml:space="preserve"> SAL</w:t>
      </w:r>
      <w:r w:rsidRPr="00E43BFB">
        <w:rPr>
          <w:rFonts w:asciiTheme="majorHAnsi" w:eastAsia="Gulim" w:hAnsiTheme="majorHAnsi" w:cstheme="majorHAnsi"/>
          <w:szCs w:val="18"/>
          <w:lang w:eastAsia="ko-KR"/>
        </w:rPr>
        <w:t>에</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대한</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자세한</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내용은</w:t>
      </w:r>
      <w:r w:rsidRPr="00E43BFB">
        <w:rPr>
          <w:rFonts w:asciiTheme="majorHAnsi" w:eastAsia="Gulim" w:hAnsiTheme="majorHAnsi" w:cstheme="majorHAnsi"/>
          <w:szCs w:val="18"/>
          <w:lang w:eastAsia="ko-KR"/>
        </w:rPr>
        <w:t xml:space="preserve"> </w:t>
      </w:r>
      <w:hyperlink r:id="rId156" w:history="1">
        <w:r w:rsidRPr="00E43BFB">
          <w:rPr>
            <w:rStyle w:val="Hyperlink"/>
            <w:rFonts w:asciiTheme="majorHAnsi" w:eastAsia="Gulim" w:hAnsiTheme="majorHAnsi" w:cstheme="majorHAnsi"/>
            <w:szCs w:val="18"/>
            <w:lang w:eastAsia="ko-KR"/>
          </w:rPr>
          <w:t>www.microsoft.com</w:t>
        </w:r>
      </w:hyperlink>
      <w:r w:rsidRPr="00E43BFB">
        <w:rPr>
          <w:rFonts w:asciiTheme="majorHAnsi" w:eastAsia="Gulim" w:hAnsiTheme="majorHAnsi" w:cstheme="majorHAnsi"/>
          <w:szCs w:val="18"/>
          <w:lang w:eastAsia="ko-KR"/>
        </w:rPr>
        <w:t>에서</w:t>
      </w:r>
      <w:r w:rsidRPr="00E43BFB">
        <w:rPr>
          <w:rFonts w:asciiTheme="majorHAnsi" w:eastAsia="Gulim" w:hAnsiTheme="majorHAnsi" w:cstheme="majorHAnsi"/>
          <w:szCs w:val="18"/>
          <w:lang w:eastAsia="ko-KR"/>
        </w:rPr>
        <w:t xml:space="preserve"> Microsoft Dynamics AX 2012 R3 Licensing Guide</w:t>
      </w:r>
      <w:r w:rsidRPr="00E43BFB">
        <w:rPr>
          <w:rFonts w:asciiTheme="majorHAnsi" w:eastAsia="Gulim" w:hAnsiTheme="majorHAnsi" w:cstheme="majorHAnsi"/>
          <w:szCs w:val="18"/>
          <w:lang w:eastAsia="ko-KR"/>
        </w:rPr>
        <w:t>를</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참조하십시오</w:t>
      </w:r>
      <w:r w:rsidRPr="00E43BFB">
        <w:rPr>
          <w:rFonts w:asciiTheme="majorHAnsi" w:eastAsia="Gulim" w:hAnsiTheme="majorHAnsi" w:cstheme="majorHAnsi"/>
          <w:szCs w:val="18"/>
          <w:lang w:eastAsia="ko-KR"/>
        </w:rPr>
        <w:t>.</w:t>
      </w:r>
    </w:p>
    <w:p w14:paraId="4DAF9463" w14:textId="77777777" w:rsidR="007B0B99" w:rsidRPr="00E43BFB" w:rsidRDefault="007B0B99" w:rsidP="007B0B99">
      <w:pPr>
        <w:pStyle w:val="PURBlueStrong"/>
        <w:rPr>
          <w:rFonts w:asciiTheme="majorHAnsi" w:eastAsia="Gulim" w:hAnsiTheme="majorHAnsi" w:cstheme="majorHAnsi"/>
          <w:lang w:eastAsia="ko-KR"/>
        </w:rPr>
      </w:pPr>
      <w:r w:rsidRPr="00E43BFB">
        <w:rPr>
          <w:rStyle w:val="PURBlueStrongChar"/>
          <w:rFonts w:asciiTheme="majorHAnsi" w:eastAsia="Gulim" w:hAnsiTheme="majorHAnsi" w:cstheme="majorHAnsi"/>
          <w:smallCaps/>
          <w:lang w:eastAsia="ko-KR"/>
        </w:rPr>
        <w:t>추가</w:t>
      </w:r>
      <w:r w:rsidRPr="00E43BFB">
        <w:rPr>
          <w:rStyle w:val="PURBlueStrongChar"/>
          <w:rFonts w:asciiTheme="majorHAnsi" w:eastAsia="Gulim" w:hAnsiTheme="majorHAnsi" w:cstheme="majorHAnsi"/>
          <w:smallCaps/>
          <w:lang w:eastAsia="ko-KR"/>
        </w:rPr>
        <w:t xml:space="preserve"> </w:t>
      </w:r>
      <w:r w:rsidRPr="00E43BFB">
        <w:rPr>
          <w:rStyle w:val="PURBlueStrongChar"/>
          <w:rFonts w:asciiTheme="majorHAnsi" w:eastAsia="Gulim" w:hAnsiTheme="majorHAnsi" w:cstheme="majorHAnsi"/>
          <w:smallCaps/>
          <w:lang w:eastAsia="ko-KR"/>
        </w:rPr>
        <w:t>라이선스</w:t>
      </w:r>
      <w:r w:rsidRPr="00E43BFB">
        <w:rPr>
          <w:rStyle w:val="PURBlueStrongChar"/>
          <w:rFonts w:asciiTheme="majorHAnsi" w:eastAsia="Gulim" w:hAnsiTheme="majorHAnsi" w:cstheme="majorHAnsi"/>
          <w:smallCaps/>
          <w:lang w:eastAsia="ko-KR"/>
        </w:rPr>
        <w:t xml:space="preserve"> </w:t>
      </w:r>
      <w:r w:rsidRPr="00E43BFB">
        <w:rPr>
          <w:rStyle w:val="PURBlueStrongChar"/>
          <w:rFonts w:asciiTheme="majorHAnsi" w:eastAsia="Gulim" w:hAnsiTheme="majorHAnsi" w:cstheme="majorHAnsi"/>
          <w:smallCaps/>
          <w:lang w:eastAsia="ko-KR"/>
        </w:rPr>
        <w:t>조건</w:t>
      </w:r>
    </w:p>
    <w:p w14:paraId="02D7C26C" w14:textId="561C4C34" w:rsidR="007B0B99" w:rsidRPr="00E43BFB" w:rsidRDefault="007B0B99" w:rsidP="007B0B99">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Ecommerce Components, Point of Sale Components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업데이트와</w:t>
      </w:r>
      <w:r w:rsidRPr="00E43BFB">
        <w:rPr>
          <w:rFonts w:asciiTheme="majorHAnsi" w:eastAsia="Gulim" w:hAnsiTheme="majorHAnsi" w:cstheme="majorHAnsi"/>
          <w:lang w:eastAsia="ko-KR"/>
        </w:rPr>
        <w:t xml:space="preserve"> Microsoft Dynamics AX 2012 R3</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요소에는</w:t>
      </w:r>
      <w:r w:rsidRPr="00E43BFB">
        <w:rPr>
          <w:rFonts w:asciiTheme="majorHAnsi" w:eastAsia="Gulim" w:hAnsiTheme="majorHAnsi" w:cstheme="majorHAnsi"/>
          <w:lang w:eastAsia="ko-KR"/>
        </w:rPr>
        <w:t xml:space="preserve"> </w:t>
      </w:r>
      <w:hyperlink r:id="rId157" w:history="1">
        <w:r w:rsidRPr="00E43BFB">
          <w:rPr>
            <w:rStyle w:val="Hyperlink"/>
            <w:rFonts w:asciiTheme="majorHAnsi" w:eastAsia="Gulim" w:hAnsiTheme="majorHAnsi" w:cstheme="majorHAnsi"/>
            <w:lang w:eastAsia="ko-KR"/>
          </w:rPr>
          <w:t>http://www.microsoft.com/en-us/dynamics/erp-buy-ax-software.aspx</w:t>
        </w:r>
      </w:hyperlink>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1F0BAD26" w14:textId="2E9C57DB" w:rsidR="00893CE7" w:rsidRPr="00E43BFB" w:rsidRDefault="008156D4" w:rsidP="00404328">
      <w:pPr>
        <w:pStyle w:val="PURBody-Indented"/>
        <w:keepLines/>
        <w:ind w:left="274"/>
        <w:jc w:val="right"/>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1DFE409B" w14:textId="0CA84668" w:rsidR="002733A7" w:rsidRPr="00E43BFB" w:rsidRDefault="002733A7" w:rsidP="002733A7">
      <w:pPr>
        <w:pStyle w:val="PURProductName"/>
        <w:rPr>
          <w:rFonts w:asciiTheme="majorHAnsi" w:eastAsia="Gulim" w:hAnsiTheme="majorHAnsi" w:cstheme="majorHAnsi"/>
          <w:lang w:eastAsia="ko-KR"/>
        </w:rPr>
      </w:pPr>
      <w:bookmarkStart w:id="499" w:name="_Toc299519126"/>
      <w:bookmarkStart w:id="500" w:name="_Toc299531558"/>
      <w:bookmarkStart w:id="501" w:name="_Toc299531882"/>
      <w:bookmarkStart w:id="502" w:name="_Toc299957165"/>
      <w:bookmarkStart w:id="503" w:name="_Toc346536865"/>
      <w:bookmarkStart w:id="504" w:name="_Toc346895316"/>
      <w:bookmarkStart w:id="505" w:name="_Toc339280329"/>
      <w:bookmarkStart w:id="506" w:name="_Toc339280472"/>
      <w:bookmarkStart w:id="507" w:name="_Toc363552802"/>
      <w:bookmarkStart w:id="508" w:name="_Toc363552865"/>
      <w:bookmarkStart w:id="509" w:name="_Toc378682164"/>
      <w:bookmarkStart w:id="510" w:name="_Toc378682266"/>
      <w:bookmarkStart w:id="511" w:name="_Toc371268278"/>
      <w:bookmarkStart w:id="512" w:name="_Toc371268344"/>
      <w:bookmarkStart w:id="513" w:name="_Toc379278481"/>
      <w:bookmarkStart w:id="514" w:name="_Toc379278543"/>
      <w:bookmarkStart w:id="515" w:name="_Toc388530642"/>
      <w:bookmarkStart w:id="516" w:name="_Toc388544246"/>
      <w:bookmarkStart w:id="517" w:name="_Toc299519125"/>
      <w:bookmarkStart w:id="518" w:name="_Toc299531557"/>
      <w:bookmarkStart w:id="519" w:name="_Toc299531881"/>
      <w:bookmarkStart w:id="520" w:name="_Toc299957164"/>
      <w:r w:rsidRPr="00E43BFB">
        <w:rPr>
          <w:rFonts w:asciiTheme="majorHAnsi" w:eastAsia="Gulim" w:hAnsiTheme="majorHAnsi" w:cstheme="majorHAnsi"/>
          <w:lang w:eastAsia="ko-KR"/>
        </w:rPr>
        <w:t>Microsoft Dynamics C5 2012</w:t>
      </w:r>
      <w:bookmarkEnd w:id="499"/>
      <w:bookmarkEnd w:id="500"/>
      <w:bookmarkEnd w:id="501"/>
      <w:bookmarkEnd w:id="502"/>
      <w:bookmarkEnd w:id="503"/>
      <w:bookmarkEnd w:id="504"/>
      <w:bookmarkEnd w:id="505"/>
      <w:bookmarkEnd w:id="506"/>
      <w:bookmarkEnd w:id="507"/>
      <w:bookmarkEnd w:id="508"/>
      <w:bookmarkEnd w:id="509"/>
      <w:bookmarkEnd w:id="510"/>
      <w:bookmarkEnd w:id="511"/>
      <w:bookmarkEnd w:id="512"/>
      <w:bookmarkEnd w:id="513"/>
      <w:bookmarkEnd w:id="514"/>
      <w:bookmarkEnd w:id="515"/>
      <w:bookmarkEnd w:id="516"/>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"Microsoft Dynamics C5 2012"</w:instrText>
      </w:r>
      <w:r w:rsidRPr="00E43BFB">
        <w:rPr>
          <w:rFonts w:asciiTheme="majorHAnsi" w:eastAsia="Gulim" w:hAnsiTheme="majorHAnsi" w:cstheme="majorHAnsi"/>
        </w:rPr>
        <w:fldChar w:fldCharType="end"/>
      </w:r>
    </w:p>
    <w:p w14:paraId="3E013DD2" w14:textId="77777777" w:rsidR="002733A7" w:rsidRPr="00E43BFB" w:rsidRDefault="002733A7" w:rsidP="002733A7">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p w14:paraId="50AD6E04" w14:textId="34729CF5" w:rsidR="002733A7" w:rsidRPr="00E43BFB" w:rsidRDefault="003D33E5" w:rsidP="002733A7">
      <w:pPr>
        <w:pStyle w:val="PURBody"/>
        <w:rPr>
          <w:rFonts w:asciiTheme="majorHAnsi" w:eastAsia="Gulim" w:hAnsiTheme="majorHAnsi" w:cstheme="majorHAnsi"/>
          <w:lang w:eastAsia="ko-KR"/>
        </w:rPr>
      </w:pPr>
      <w:r w:rsidRPr="00E43BFB">
        <w:rPr>
          <w:rFonts w:asciiTheme="majorHAnsi" w:eastAsia="Gulim" w:hAnsiTheme="majorHAnsi" w:cstheme="majorHAnsi"/>
          <w:b/>
          <w:lang w:eastAsia="ko-KR"/>
        </w:rPr>
        <w:t>아이슬란드</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및</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덴마크</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전용</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413"/>
        <w:gridCol w:w="5180"/>
      </w:tblGrid>
      <w:tr w:rsidR="002733A7" w:rsidRPr="00E43BFB" w14:paraId="38CA97C3" w14:textId="77777777" w:rsidTr="005F6596">
        <w:tc>
          <w:tcPr>
            <w:tcW w:w="2555" w:type="pct"/>
          </w:tcPr>
          <w:p w14:paraId="2862694B" w14:textId="77777777" w:rsidR="002733A7" w:rsidRPr="001F5789" w:rsidRDefault="002733A7" w:rsidP="005F6596">
            <w:pPr>
              <w:pStyle w:val="PURLMSH"/>
              <w:rPr>
                <w:rFonts w:eastAsia="Gulim" w:cstheme="majorHAnsi"/>
                <w:lang w:eastAsia="ko-KR"/>
              </w:rPr>
            </w:pPr>
            <w:r w:rsidRPr="001F5789">
              <w:rPr>
                <w:rFonts w:eastAsia="Gulim" w:cstheme="majorHAnsi"/>
                <w:lang w:eastAsia="ko-KR"/>
              </w:rPr>
              <w:t xml:space="preserve">SAL </w:t>
            </w:r>
            <w:r w:rsidRPr="001F5789">
              <w:rPr>
                <w:rFonts w:eastAsia="Gulim" w:cstheme="majorHAnsi"/>
                <w:lang w:eastAsia="ko-KR"/>
              </w:rPr>
              <w:t>일반</w:t>
            </w:r>
            <w:r w:rsidRPr="001F5789">
              <w:rPr>
                <w:rFonts w:eastAsia="Gulim" w:cstheme="majorHAnsi"/>
                <w:lang w:eastAsia="ko-KR"/>
              </w:rPr>
              <w:t xml:space="preserve"> </w:t>
            </w:r>
            <w:r w:rsidRPr="001F5789">
              <w:rPr>
                <w:rFonts w:eastAsia="Gulim" w:cstheme="majorHAnsi"/>
                <w:lang w:eastAsia="ko-KR"/>
              </w:rPr>
              <w:t>조건의</w:t>
            </w:r>
            <w:r w:rsidRPr="001F5789">
              <w:rPr>
                <w:rFonts w:eastAsia="Gulim" w:cstheme="majorHAnsi"/>
                <w:lang w:eastAsia="ko-KR"/>
              </w:rPr>
              <w:t xml:space="preserve"> </w:t>
            </w: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섹션</w:t>
            </w:r>
            <w:r w:rsidRPr="001F5789">
              <w:rPr>
                <w:rFonts w:eastAsia="Gulim" w:cstheme="majorHAnsi"/>
                <w:lang w:eastAsia="ko-KR"/>
              </w:rPr>
              <w:t xml:space="preserve">: </w:t>
            </w:r>
            <w:hyperlink w:anchor="SALTerms_Server" w:history="1">
              <w:r w:rsidRPr="001F5789">
                <w:rPr>
                  <w:rStyle w:val="Hyperlink"/>
                  <w:rFonts w:eastAsia="Gulim" w:cstheme="majorHAnsi"/>
                  <w:lang w:eastAsia="ko-KR"/>
                </w:rPr>
                <w:t>서버</w:t>
              </w:r>
              <w:r w:rsidRPr="001F5789">
                <w:rPr>
                  <w:rStyle w:val="Hyperlink"/>
                  <w:rFonts w:eastAsia="Gulim" w:cstheme="majorHAnsi"/>
                  <w:lang w:eastAsia="ko-KR"/>
                </w:rPr>
                <w:t xml:space="preserve"> </w:t>
              </w:r>
              <w:r w:rsidRPr="001F5789">
                <w:rPr>
                  <w:rStyle w:val="Hyperlink"/>
                  <w:rFonts w:eastAsia="Gulim" w:cstheme="majorHAnsi"/>
                  <w:lang w:eastAsia="ko-KR"/>
                </w:rPr>
                <w:t>소프트웨어</w:t>
              </w:r>
            </w:hyperlink>
          </w:p>
        </w:tc>
        <w:tc>
          <w:tcPr>
            <w:tcW w:w="2443" w:type="pct"/>
          </w:tcPr>
          <w:p w14:paraId="626E33EB" w14:textId="77777777" w:rsidR="002733A7" w:rsidRPr="00E43BFB" w:rsidRDefault="002733A7" w:rsidP="005F6596">
            <w:pPr>
              <w:pStyle w:val="PURLMSH"/>
              <w:rPr>
                <w:rFonts w:asciiTheme="majorHAnsi" w:eastAsia="Gulim" w:hAnsiTheme="majorHAnsi" w:cstheme="majorHAnsi"/>
              </w:rPr>
            </w:pPr>
            <w:r w:rsidRPr="00E43BFB">
              <w:rPr>
                <w:rFonts w:asciiTheme="majorHAnsi" w:eastAsia="Gulim" w:hAnsiTheme="majorHAnsi" w:cstheme="majorHAnsi"/>
              </w:rPr>
              <w:t>해당</w:t>
            </w:r>
            <w:r w:rsidRPr="00E43BFB">
              <w:rPr>
                <w:rFonts w:asciiTheme="majorHAnsi" w:eastAsia="Gulim" w:hAnsiTheme="majorHAnsi" w:cstheme="majorHAnsi"/>
              </w:rPr>
              <w:t xml:space="preserve"> </w:t>
            </w:r>
            <w:r w:rsidRPr="00E43BFB">
              <w:rPr>
                <w:rFonts w:asciiTheme="majorHAnsi" w:eastAsia="Gulim" w:hAnsiTheme="majorHAnsi" w:cstheme="majorHAnsi"/>
              </w:rPr>
              <w:t>통지</w:t>
            </w:r>
            <w:r w:rsidRPr="00E43BFB">
              <w:rPr>
                <w:rFonts w:asciiTheme="majorHAnsi" w:eastAsia="Gulim" w:hAnsiTheme="majorHAnsi" w:cstheme="majorHAnsi"/>
              </w:rPr>
              <w:t xml:space="preserve"> </w:t>
            </w:r>
            <w:r w:rsidRPr="00E43BFB">
              <w:rPr>
                <w:rFonts w:asciiTheme="majorHAnsi" w:eastAsia="Gulim" w:hAnsiTheme="majorHAnsi" w:cstheme="majorHAnsi"/>
              </w:rPr>
              <w:t>참조</w:t>
            </w:r>
            <w:r w:rsidRPr="00E43BFB">
              <w:rPr>
                <w:rFonts w:asciiTheme="majorHAnsi" w:eastAsia="Gulim" w:hAnsiTheme="majorHAnsi" w:cstheme="majorHAnsi"/>
              </w:rPr>
              <w:t xml:space="preserve">: </w:t>
            </w:r>
            <w:r w:rsidRPr="00E43BFB">
              <w:rPr>
                <w:rFonts w:asciiTheme="majorHAnsi" w:eastAsia="Gulim" w:hAnsiTheme="majorHAnsi" w:cstheme="majorHAnsi"/>
                <w:b/>
              </w:rPr>
              <w:t>없음</w:t>
            </w:r>
          </w:p>
        </w:tc>
      </w:tr>
      <w:tr w:rsidR="002733A7" w:rsidRPr="00E43BFB" w14:paraId="21C48371" w14:textId="77777777" w:rsidTr="005F6596">
        <w:tc>
          <w:tcPr>
            <w:tcW w:w="2555" w:type="pct"/>
          </w:tcPr>
          <w:p w14:paraId="4F2CE210" w14:textId="6428FF0C" w:rsidR="002733A7" w:rsidRPr="001F5789" w:rsidRDefault="006B55FB" w:rsidP="005F6596">
            <w:pPr>
              <w:pStyle w:val="PURLMSH"/>
              <w:rPr>
                <w:rFonts w:eastAsia="Gulim" w:cstheme="majorHAnsi"/>
                <w:lang w:eastAsia="ko-KR"/>
              </w:rPr>
            </w:pPr>
            <w:r w:rsidRPr="001F5789">
              <w:rPr>
                <w:rFonts w:eastAsia="Gulim" w:cstheme="majorHAnsi"/>
                <w:lang w:eastAsia="ko-KR"/>
              </w:rPr>
              <w:t>클라이언트</w:t>
            </w:r>
            <w:r w:rsidRPr="001F5789">
              <w:rPr>
                <w:rFonts w:eastAsia="Gulim" w:cstheme="majorHAnsi"/>
                <w:lang w:eastAsia="ko-KR"/>
              </w:rPr>
              <w:t>/</w:t>
            </w:r>
            <w:r w:rsidRPr="001F5789">
              <w:rPr>
                <w:rFonts w:eastAsia="Gulim" w:cstheme="majorHAnsi"/>
                <w:lang w:eastAsia="ko-KR"/>
              </w:rPr>
              <w:t>추가</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b/>
                <w:lang w:eastAsia="ko-KR"/>
              </w:rPr>
              <w:t>있음</w:t>
            </w:r>
            <w:r w:rsidRPr="001F5789">
              <w:rPr>
                <w:rFonts w:eastAsia="Gulim" w:cstheme="majorHAnsi"/>
                <w:i/>
                <w:lang w:eastAsia="ko-KR"/>
              </w:rPr>
              <w:t>(</w:t>
            </w:r>
            <w:hyperlink w:anchor="부록1" w:history="1">
              <w:hyperlink w:anchor="Appendix1" w:history="1">
                <w:r w:rsidR="00154502" w:rsidRPr="001F5789">
                  <w:rPr>
                    <w:rStyle w:val="Hyperlink"/>
                    <w:rFonts w:eastAsia="Gulim" w:cstheme="majorHAnsi"/>
                    <w:i/>
                    <w:lang w:eastAsia="ko-KR"/>
                  </w:rPr>
                  <w:t>부록</w:t>
                </w:r>
                <w:r w:rsidR="00154502" w:rsidRPr="001F5789">
                  <w:rPr>
                    <w:rStyle w:val="Hyperlink"/>
                    <w:rFonts w:eastAsia="Gulim" w:cstheme="majorHAnsi"/>
                    <w:i/>
                    <w:lang w:eastAsia="ko-KR"/>
                  </w:rPr>
                  <w:t xml:space="preserve"> 1</w:t>
                </w:r>
              </w:hyperlink>
            </w:hyperlink>
            <w:r w:rsidRPr="001F5789">
              <w:rPr>
                <w:rFonts w:eastAsia="Gulim" w:cstheme="majorHAnsi"/>
                <w:i/>
                <w:lang w:eastAsia="ko-KR"/>
              </w:rPr>
              <w:t xml:space="preserve"> </w:t>
            </w:r>
            <w:r w:rsidRPr="001F5789">
              <w:rPr>
                <w:rFonts w:eastAsia="Gulim" w:cstheme="majorHAnsi"/>
                <w:i/>
                <w:lang w:eastAsia="ko-KR"/>
              </w:rPr>
              <w:t>참조</w:t>
            </w:r>
            <w:r w:rsidRPr="001F5789">
              <w:rPr>
                <w:rFonts w:eastAsia="Gulim" w:cstheme="majorHAnsi"/>
                <w:i/>
                <w:lang w:eastAsia="ko-KR"/>
              </w:rPr>
              <w:t>)</w:t>
            </w:r>
          </w:p>
        </w:tc>
        <w:tc>
          <w:tcPr>
            <w:tcW w:w="2443" w:type="pct"/>
          </w:tcPr>
          <w:p w14:paraId="07E971EF" w14:textId="0E73A7CA" w:rsidR="002733A7" w:rsidRPr="00E43BFB" w:rsidRDefault="003B0799" w:rsidP="005F6596">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센터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공급자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있음</w:t>
            </w:r>
          </w:p>
        </w:tc>
      </w:tr>
      <w:tr w:rsidR="002733A7" w:rsidRPr="00E43BFB" w14:paraId="3100F58F" w14:textId="77777777" w:rsidTr="005F6596">
        <w:tc>
          <w:tcPr>
            <w:tcW w:w="5000" w:type="pct"/>
            <w:gridSpan w:val="2"/>
            <w:shd w:val="clear" w:color="auto" w:fill="E5EEF7"/>
          </w:tcPr>
          <w:p w14:paraId="0AF34093" w14:textId="77777777" w:rsidR="002733A7" w:rsidRPr="00E43BFB" w:rsidRDefault="002733A7" w:rsidP="005F6596">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2733A7" w:rsidRPr="00E43BFB" w14:paraId="1515EC32" w14:textId="77777777" w:rsidTr="005F6596">
        <w:tc>
          <w:tcPr>
            <w:tcW w:w="5000" w:type="pct"/>
            <w:gridSpan w:val="2"/>
          </w:tcPr>
          <w:p w14:paraId="0CD94499" w14:textId="77777777" w:rsidR="002733A7" w:rsidRPr="00E43BFB" w:rsidRDefault="002733A7" w:rsidP="005F6596">
            <w:pPr>
              <w:pStyle w:val="PURBody"/>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0629464D" w14:textId="77777777" w:rsidR="002733A7" w:rsidRPr="00E43BFB" w:rsidRDefault="002733A7" w:rsidP="00E82B58">
            <w:pPr>
              <w:pStyle w:val="PURBullet-Indented"/>
              <w:rPr>
                <w:rFonts w:asciiTheme="majorHAnsi" w:eastAsia="Gulim" w:hAnsiTheme="majorHAnsi" w:cstheme="majorHAnsi"/>
              </w:rPr>
            </w:pPr>
            <w:r w:rsidRPr="00E43BFB">
              <w:rPr>
                <w:rFonts w:asciiTheme="majorHAnsi" w:eastAsia="Gulim" w:hAnsiTheme="majorHAnsi" w:cstheme="majorHAnsi"/>
              </w:rPr>
              <w:t xml:space="preserve">Dynamics C5 2012 Basic SAL </w:t>
            </w:r>
            <w:r w:rsidRPr="00E43BFB">
              <w:rPr>
                <w:rFonts w:asciiTheme="majorHAnsi" w:eastAsia="Gulim" w:hAnsiTheme="majorHAnsi" w:cstheme="majorHAnsi"/>
                <w:b/>
              </w:rPr>
              <w:t>또는</w:t>
            </w:r>
          </w:p>
          <w:p w14:paraId="787AAB98" w14:textId="77777777" w:rsidR="002733A7" w:rsidRPr="00E43BFB" w:rsidRDefault="002733A7" w:rsidP="00E82B58">
            <w:pPr>
              <w:pStyle w:val="PURBullet-Indented"/>
              <w:rPr>
                <w:rFonts w:asciiTheme="majorHAnsi" w:eastAsia="Gulim" w:hAnsiTheme="majorHAnsi" w:cstheme="majorHAnsi"/>
              </w:rPr>
            </w:pPr>
            <w:r w:rsidRPr="00E43BFB">
              <w:rPr>
                <w:rFonts w:asciiTheme="majorHAnsi" w:eastAsia="Gulim" w:hAnsiTheme="majorHAnsi" w:cstheme="majorHAnsi"/>
              </w:rPr>
              <w:t>Dynamics C5 2012 Advanced SAL</w:t>
            </w:r>
          </w:p>
        </w:tc>
      </w:tr>
    </w:tbl>
    <w:p w14:paraId="0512E4F4" w14:textId="77777777" w:rsidR="002733A7" w:rsidRPr="00E43BFB" w:rsidRDefault="002733A7" w:rsidP="002733A7">
      <w:pPr>
        <w:pStyle w:val="PURADDITIONALTERMSHEADERMB"/>
        <w:rPr>
          <w:rFonts w:asciiTheme="majorHAnsi" w:eastAsia="Gulim" w:hAnsiTheme="majorHAnsi" w:cstheme="majorHAnsi"/>
        </w:rPr>
      </w:pPr>
      <w:r w:rsidRPr="00E43BFB">
        <w:rPr>
          <w:rFonts w:asciiTheme="majorHAnsi" w:eastAsia="Gulim" w:hAnsiTheme="majorHAnsi" w:cstheme="majorHAnsi"/>
        </w:rPr>
        <w:t>추가</w:t>
      </w:r>
      <w:r w:rsidRPr="00E43BFB">
        <w:rPr>
          <w:rFonts w:asciiTheme="majorHAnsi" w:eastAsia="Gulim" w:hAnsiTheme="majorHAnsi" w:cstheme="majorHAnsi"/>
        </w:rPr>
        <w:t xml:space="preserve"> </w:t>
      </w:r>
      <w:r w:rsidRPr="00E43BFB">
        <w:rPr>
          <w:rFonts w:asciiTheme="majorHAnsi" w:eastAsia="Gulim" w:hAnsiTheme="majorHAnsi" w:cstheme="majorHAnsi"/>
        </w:rPr>
        <w:t>조항</w:t>
      </w:r>
      <w:r w:rsidRPr="00E43BFB">
        <w:rPr>
          <w:rFonts w:asciiTheme="majorHAnsi" w:eastAsia="Gulim" w:hAnsiTheme="majorHAnsi" w:cstheme="majorHAnsi"/>
        </w:rPr>
        <w:t>:</w:t>
      </w:r>
    </w:p>
    <w:p w14:paraId="40E60D41" w14:textId="77777777" w:rsidR="002733A7" w:rsidRPr="00E43BFB" w:rsidRDefault="002733A7" w:rsidP="002733A7">
      <w:pPr>
        <w:pStyle w:val="PURBody-Indented"/>
        <w:rPr>
          <w:rFonts w:asciiTheme="majorHAnsi" w:eastAsia="Gulim" w:hAnsiTheme="majorHAnsi" w:cstheme="majorHAnsi"/>
          <w:lang w:eastAsia="ko-KR"/>
        </w:rPr>
      </w:pPr>
      <w:r w:rsidRPr="00E43BFB">
        <w:rPr>
          <w:rFonts w:asciiTheme="majorHAnsi" w:eastAsia="Gulim" w:hAnsiTheme="majorHAnsi" w:cstheme="majorHAnsi"/>
          <w:iCs/>
          <w:szCs w:val="18"/>
          <w:lang w:eastAsia="ko-KR"/>
        </w:rPr>
        <w:t>C5 2012</w:t>
      </w:r>
      <w:r w:rsidRPr="00E43BFB">
        <w:rPr>
          <w:rFonts w:asciiTheme="majorHAnsi" w:eastAsia="Gulim" w:hAnsiTheme="majorHAnsi" w:cstheme="majorHAnsi"/>
          <w:iCs/>
          <w:szCs w:val="18"/>
          <w:lang w:eastAsia="ko-KR"/>
        </w:rPr>
        <w:t>에는</w:t>
      </w:r>
      <w:r w:rsidRPr="00E43BFB">
        <w:rPr>
          <w:rFonts w:asciiTheme="majorHAnsi" w:eastAsia="Gulim" w:hAnsiTheme="majorHAnsi" w:cstheme="majorHAnsi"/>
          <w:iCs/>
          <w:szCs w:val="18"/>
          <w:lang w:eastAsia="ko-KR"/>
        </w:rPr>
        <w:t xml:space="preserve"> </w:t>
      </w:r>
      <w:r w:rsidRPr="00E43BFB">
        <w:rPr>
          <w:rFonts w:asciiTheme="majorHAnsi" w:eastAsia="Gulim" w:hAnsiTheme="majorHAnsi" w:cstheme="majorHAnsi"/>
          <w:iCs/>
          <w:szCs w:val="18"/>
          <w:lang w:eastAsia="ko-KR"/>
        </w:rPr>
        <w:t>사용자</w:t>
      </w:r>
      <w:r w:rsidRPr="00E43BFB">
        <w:rPr>
          <w:rFonts w:asciiTheme="majorHAnsi" w:eastAsia="Gulim" w:hAnsiTheme="majorHAnsi" w:cstheme="majorHAnsi"/>
          <w:iCs/>
          <w:szCs w:val="18"/>
          <w:lang w:eastAsia="ko-KR"/>
        </w:rPr>
        <w:t xml:space="preserve"> SAL</w:t>
      </w:r>
      <w:r w:rsidRPr="00E43BFB">
        <w:rPr>
          <w:rFonts w:asciiTheme="majorHAnsi" w:eastAsia="Gulim" w:hAnsiTheme="majorHAnsi" w:cstheme="majorHAnsi"/>
          <w:iCs/>
          <w:szCs w:val="18"/>
          <w:lang w:eastAsia="ko-KR"/>
        </w:rPr>
        <w:t>만</w:t>
      </w:r>
      <w:r w:rsidRPr="00E43BFB">
        <w:rPr>
          <w:rFonts w:asciiTheme="majorHAnsi" w:eastAsia="Gulim" w:hAnsiTheme="majorHAnsi" w:cstheme="majorHAnsi"/>
          <w:iCs/>
          <w:szCs w:val="18"/>
          <w:lang w:eastAsia="ko-KR"/>
        </w:rPr>
        <w:t xml:space="preserve"> </w:t>
      </w:r>
      <w:r w:rsidRPr="00E43BFB">
        <w:rPr>
          <w:rFonts w:asciiTheme="majorHAnsi" w:eastAsia="Gulim" w:hAnsiTheme="majorHAnsi" w:cstheme="majorHAnsi"/>
          <w:iCs/>
          <w:szCs w:val="18"/>
          <w:lang w:eastAsia="ko-KR"/>
        </w:rPr>
        <w:t>있습니다</w:t>
      </w:r>
      <w:r w:rsidRPr="00E43BFB">
        <w:rPr>
          <w:rFonts w:asciiTheme="majorHAnsi" w:eastAsia="Gulim" w:hAnsiTheme="majorHAnsi" w:cstheme="majorHAnsi"/>
          <w:iCs/>
          <w:szCs w:val="18"/>
          <w:lang w:eastAsia="ko-KR"/>
        </w:rPr>
        <w:t>.</w:t>
      </w:r>
    </w:p>
    <w:p w14:paraId="664E65F8" w14:textId="77777777" w:rsidR="002A34F3" w:rsidRPr="00E43BFB" w:rsidRDefault="002A34F3" w:rsidP="002A34F3">
      <w:pPr>
        <w:pStyle w:val="PURBlueStrong"/>
        <w:rPr>
          <w:rFonts w:asciiTheme="majorHAnsi" w:eastAsia="Gulim" w:hAnsiTheme="majorHAnsi" w:cstheme="majorHAnsi"/>
          <w:lang w:eastAsia="ko-KR"/>
        </w:rPr>
      </w:pPr>
      <w:r w:rsidRPr="00E43BFB">
        <w:rPr>
          <w:rStyle w:val="PURBlueStrongChar"/>
          <w:rFonts w:asciiTheme="majorHAnsi" w:eastAsia="Gulim" w:hAnsiTheme="majorHAnsi" w:cstheme="majorHAnsi"/>
          <w:smallCaps/>
          <w:lang w:eastAsia="ko-KR"/>
        </w:rPr>
        <w:t>다운그레이드</w:t>
      </w:r>
      <w:r w:rsidRPr="00E43BFB">
        <w:rPr>
          <w:rStyle w:val="PURBlueStrongChar"/>
          <w:rFonts w:asciiTheme="majorHAnsi" w:eastAsia="Gulim" w:hAnsiTheme="majorHAnsi" w:cstheme="majorHAnsi"/>
          <w:smallCaps/>
          <w:lang w:eastAsia="ko-KR"/>
        </w:rPr>
        <w:t xml:space="preserve"> </w:t>
      </w:r>
      <w:r w:rsidRPr="00E43BFB">
        <w:rPr>
          <w:rStyle w:val="PURBlueStrongChar"/>
          <w:rFonts w:asciiTheme="majorHAnsi" w:eastAsia="Gulim" w:hAnsiTheme="majorHAnsi" w:cstheme="majorHAnsi"/>
          <w:smallCaps/>
          <w:lang w:eastAsia="ko-KR"/>
        </w:rPr>
        <w:t>권한</w:t>
      </w:r>
    </w:p>
    <w:p w14:paraId="68AAD1A1" w14:textId="6718D610" w:rsidR="002A34F3" w:rsidRPr="00E43BFB" w:rsidRDefault="002A34F3" w:rsidP="007F33D0">
      <w:pPr>
        <w:pStyle w:val="PURBlueStrong"/>
        <w:rPr>
          <w:rFonts w:asciiTheme="majorHAnsi" w:eastAsia="Gulim" w:hAnsiTheme="majorHAnsi" w:cstheme="majorHAnsi"/>
          <w:lang w:eastAsia="ko-KR"/>
        </w:rPr>
      </w:pPr>
      <w:r w:rsidRPr="00E43BFB">
        <w:rPr>
          <w:rFonts w:asciiTheme="majorHAnsi" w:eastAsia="Gulim" w:hAnsiTheme="majorHAnsi" w:cstheme="majorHAnsi"/>
          <w:smallCaps w:val="0"/>
          <w:color w:val="404040" w:themeColor="text1" w:themeTint="BF"/>
          <w:lang w:eastAsia="ko-KR"/>
        </w:rPr>
        <w:t>본</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문서의</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공통</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라이선스</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조건의</w:t>
      </w:r>
      <w:r w:rsidRPr="00E43BFB">
        <w:rPr>
          <w:rFonts w:asciiTheme="majorHAnsi" w:eastAsia="Gulim" w:hAnsiTheme="majorHAnsi" w:cstheme="majorHAnsi"/>
          <w:smallCaps w:val="0"/>
          <w:color w:val="404040" w:themeColor="text1" w:themeTint="BF"/>
          <w:lang w:eastAsia="ko-KR"/>
        </w:rPr>
        <w:t xml:space="preserve"> </w:t>
      </w:r>
      <w:r w:rsidR="007F33D0" w:rsidRPr="007F33D0">
        <w:rPr>
          <w:rFonts w:ascii="Gulim" w:eastAsia="Gulim" w:hAnsi="Gulim" w:cstheme="majorHAnsi"/>
          <w:color w:val="404040" w:themeColor="text1" w:themeTint="BF"/>
          <w:lang w:eastAsia="ko-KR"/>
        </w:rPr>
        <w:t>"</w:t>
      </w:r>
      <w:r w:rsidRPr="00E43BFB">
        <w:rPr>
          <w:rFonts w:asciiTheme="majorHAnsi" w:eastAsia="Gulim" w:hAnsiTheme="majorHAnsi" w:cstheme="majorHAnsi"/>
          <w:smallCaps w:val="0"/>
          <w:color w:val="404040" w:themeColor="text1" w:themeTint="BF"/>
          <w:lang w:eastAsia="ko-KR"/>
        </w:rPr>
        <w:t>기타</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버전에</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대한</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사용</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권한</w:t>
      </w:r>
      <w:r w:rsidR="007F33D0" w:rsidRPr="007F33D0">
        <w:rPr>
          <w:rFonts w:ascii="Gulim" w:eastAsia="Gulim" w:hAnsi="Gulim" w:cstheme="majorHAnsi"/>
          <w:color w:val="404040" w:themeColor="text1" w:themeTint="BF"/>
          <w:lang w:eastAsia="ko-KR"/>
        </w:rPr>
        <w:t>"</w:t>
      </w:r>
      <w:r w:rsidRPr="00E43BFB">
        <w:rPr>
          <w:rFonts w:asciiTheme="majorHAnsi" w:eastAsia="Gulim" w:hAnsiTheme="majorHAnsi" w:cstheme="majorHAnsi"/>
          <w:smallCaps w:val="0"/>
          <w:color w:val="404040" w:themeColor="text1" w:themeTint="BF"/>
          <w:lang w:eastAsia="ko-KR"/>
        </w:rPr>
        <w:t>에</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따라</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허용되는</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현재</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버전의</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이전</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버전</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소프트웨어만</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즉시</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사용할</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수</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있습니다</w:t>
      </w:r>
      <w:r w:rsidRPr="00E43BFB">
        <w:rPr>
          <w:rFonts w:asciiTheme="majorHAnsi" w:eastAsia="Gulim" w:hAnsiTheme="majorHAnsi" w:cstheme="majorHAnsi"/>
          <w:smallCaps w:val="0"/>
          <w:color w:val="404040" w:themeColor="text1" w:themeTint="BF"/>
          <w:lang w:eastAsia="ko-KR"/>
        </w:rPr>
        <w:t>.</w:t>
      </w:r>
    </w:p>
    <w:p w14:paraId="54973B52" w14:textId="77777777" w:rsidR="002733A7" w:rsidRPr="00E43BFB" w:rsidRDefault="002733A7" w:rsidP="002733A7">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 xml:space="preserve">SAL </w:t>
      </w:r>
      <w:r w:rsidRPr="00E43BFB">
        <w:rPr>
          <w:rFonts w:asciiTheme="majorHAnsi" w:eastAsia="Gulim" w:hAnsiTheme="majorHAnsi" w:cstheme="majorHAnsi"/>
          <w:lang w:eastAsia="ko-KR"/>
        </w:rPr>
        <w:t>버전</w:t>
      </w:r>
    </w:p>
    <w:p w14:paraId="48CBA848" w14:textId="77777777" w:rsidR="002733A7" w:rsidRPr="00E43BFB" w:rsidRDefault="002733A7" w:rsidP="002733A7">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가지</w:t>
      </w:r>
      <w:r w:rsidRPr="00E43BFB">
        <w:rPr>
          <w:rFonts w:asciiTheme="majorHAnsi" w:eastAsia="Gulim" w:hAnsiTheme="majorHAnsi" w:cstheme="majorHAnsi"/>
          <w:lang w:eastAsia="ko-KR"/>
        </w:rPr>
        <w:t xml:space="preserve"> Microsoft Dynamics SAL </w:t>
      </w:r>
      <w:r w:rsidRPr="00E43BFB">
        <w:rPr>
          <w:rFonts w:asciiTheme="majorHAnsi" w:eastAsia="Gulim" w:hAnsiTheme="majorHAnsi" w:cstheme="majorHAnsi"/>
          <w:lang w:eastAsia="ko-KR"/>
        </w:rPr>
        <w:t>버전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선택해야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선택한</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버전이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4803B6C9" w14:textId="77777777" w:rsidR="002733A7" w:rsidRPr="00E43BFB" w:rsidRDefault="002733A7" w:rsidP="002733A7">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Microsoft Dynamics C5 2012</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버전은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같습니다</w:t>
      </w:r>
      <w:r w:rsidRPr="00E43BFB">
        <w:rPr>
          <w:rFonts w:asciiTheme="majorHAnsi" w:eastAsia="Gulim" w:hAnsiTheme="majorHAnsi" w:cstheme="majorHAnsi"/>
          <w:lang w:eastAsia="ko-KR"/>
        </w:rPr>
        <w:t>.</w:t>
      </w:r>
    </w:p>
    <w:p w14:paraId="518814AF" w14:textId="281027C1" w:rsidR="002733A7" w:rsidRPr="00E43BFB" w:rsidRDefault="002733A7" w:rsidP="00E82B58">
      <w:pPr>
        <w:pStyle w:val="PURBullet-Indented"/>
        <w:rPr>
          <w:rFonts w:asciiTheme="majorHAnsi" w:eastAsia="Gulim" w:hAnsiTheme="majorHAnsi" w:cstheme="majorHAnsi"/>
        </w:rPr>
      </w:pPr>
      <w:r w:rsidRPr="00E43BFB">
        <w:rPr>
          <w:rFonts w:asciiTheme="majorHAnsi" w:eastAsia="Gulim" w:hAnsiTheme="majorHAnsi" w:cstheme="majorHAnsi"/>
        </w:rPr>
        <w:t>Microsoft Dynamics C5 2012 Basic SAL</w:t>
      </w:r>
    </w:p>
    <w:p w14:paraId="6C8E6B57" w14:textId="67E9FCDC" w:rsidR="002733A7" w:rsidRPr="00E43BFB" w:rsidRDefault="002733A7" w:rsidP="00E82B58">
      <w:pPr>
        <w:pStyle w:val="PURBullet-Indented"/>
        <w:rPr>
          <w:rFonts w:asciiTheme="majorHAnsi" w:eastAsia="Gulim" w:hAnsiTheme="majorHAnsi" w:cstheme="majorHAnsi"/>
        </w:rPr>
      </w:pPr>
      <w:r w:rsidRPr="00E43BFB">
        <w:rPr>
          <w:rFonts w:asciiTheme="majorHAnsi" w:eastAsia="Gulim" w:hAnsiTheme="majorHAnsi" w:cstheme="majorHAnsi"/>
        </w:rPr>
        <w:t>Microsoft Dynamics C5 2012 Advanced SAL</w:t>
      </w:r>
    </w:p>
    <w:p w14:paraId="4A142379" w14:textId="77777777" w:rsidR="00543C9A" w:rsidRPr="00E43BFB" w:rsidRDefault="00543C9A" w:rsidP="00543C9A">
      <w:pPr>
        <w:pStyle w:val="PURBlueStrong"/>
        <w:rPr>
          <w:rFonts w:asciiTheme="majorHAnsi" w:eastAsia="Gulim" w:hAnsiTheme="majorHAnsi" w:cstheme="majorHAnsi"/>
        </w:rPr>
      </w:pPr>
      <w:r w:rsidRPr="00E43BFB">
        <w:rPr>
          <w:rFonts w:asciiTheme="majorHAnsi" w:eastAsia="Gulim" w:hAnsiTheme="majorHAnsi" w:cstheme="majorHAnsi"/>
        </w:rPr>
        <w:t xml:space="preserve">SAL </w:t>
      </w:r>
      <w:r w:rsidRPr="00E43BFB">
        <w:rPr>
          <w:rFonts w:asciiTheme="majorHAnsi" w:eastAsia="Gulim" w:hAnsiTheme="majorHAnsi" w:cstheme="majorHAnsi"/>
        </w:rPr>
        <w:t>필요</w:t>
      </w:r>
      <w:r w:rsidRPr="00E43BFB">
        <w:rPr>
          <w:rFonts w:asciiTheme="majorHAnsi" w:eastAsia="Gulim" w:hAnsiTheme="majorHAnsi" w:cstheme="majorHAnsi"/>
        </w:rPr>
        <w:t xml:space="preserve"> </w:t>
      </w:r>
      <w:r w:rsidRPr="00E43BFB">
        <w:rPr>
          <w:rFonts w:asciiTheme="majorHAnsi" w:eastAsia="Gulim" w:hAnsiTheme="majorHAnsi" w:cstheme="majorHAnsi"/>
        </w:rPr>
        <w:t>없음</w:t>
      </w:r>
    </w:p>
    <w:p w14:paraId="01A1B9FE" w14:textId="0012C95B" w:rsidR="00543C9A" w:rsidRPr="00E43BFB" w:rsidRDefault="00543C9A" w:rsidP="00543C9A">
      <w:pPr>
        <w:pStyle w:val="PURBullet"/>
        <w:numPr>
          <w:ilvl w:val="0"/>
          <w:numId w:val="0"/>
        </w:numPr>
        <w:ind w:left="274"/>
        <w:rPr>
          <w:rFonts w:asciiTheme="majorHAnsi" w:eastAsia="Gulim" w:hAnsiTheme="majorHAnsi" w:cstheme="majorHAnsi"/>
          <w:lang w:eastAsia="ko-KR"/>
        </w:rPr>
      </w:pPr>
      <w:r w:rsidRPr="00E43BFB">
        <w:rPr>
          <w:rFonts w:asciiTheme="majorHAnsi" w:eastAsia="Gulim" w:hAnsiTheme="majorHAnsi" w:cstheme="majorHAnsi"/>
          <w:lang w:eastAsia="ko-KR"/>
        </w:rPr>
        <w:t>감사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프로세스와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회계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한해</w:t>
      </w:r>
      <w:r w:rsidRPr="00E43BFB">
        <w:rPr>
          <w:rFonts w:asciiTheme="majorHAnsi" w:eastAsia="Gulim" w:hAnsiTheme="majorHAnsi" w:cstheme="majorHAnsi"/>
          <w:lang w:eastAsia="ko-KR"/>
        </w:rPr>
        <w:t xml:space="preserve"> Microsoft Dynamics C5 2012</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고용된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대해서는</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5BE0BCB8" w14:textId="2BA6DB8E" w:rsidR="002733A7" w:rsidRPr="00E43BFB" w:rsidRDefault="008156D4" w:rsidP="00404328">
      <w:pPr>
        <w:pStyle w:val="PURBreadcrumb"/>
        <w:keepNext w:val="0"/>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57B4D42E" w14:textId="748BF5F7" w:rsidR="009A4C7C" w:rsidRPr="00E43BFB" w:rsidRDefault="009A4C7C" w:rsidP="00F45D63">
      <w:pPr>
        <w:pStyle w:val="PURProductName"/>
        <w:rPr>
          <w:rFonts w:asciiTheme="majorHAnsi" w:eastAsia="Gulim" w:hAnsiTheme="majorHAnsi" w:cstheme="majorHAnsi"/>
          <w:lang w:eastAsia="ko-KR"/>
        </w:rPr>
      </w:pPr>
      <w:bookmarkStart w:id="521" w:name="_Toc346536866"/>
      <w:bookmarkStart w:id="522" w:name="_Toc346895317"/>
      <w:bookmarkStart w:id="523" w:name="_Toc339280330"/>
      <w:bookmarkStart w:id="524" w:name="_Toc339280473"/>
      <w:bookmarkStart w:id="525" w:name="_Toc363552803"/>
      <w:bookmarkStart w:id="526" w:name="_Toc363552866"/>
      <w:bookmarkStart w:id="527" w:name="_Toc378682165"/>
      <w:bookmarkStart w:id="528" w:name="_Toc378682267"/>
      <w:bookmarkStart w:id="529" w:name="_Toc371268279"/>
      <w:bookmarkStart w:id="530" w:name="_Toc371268345"/>
      <w:bookmarkStart w:id="531" w:name="_Toc379278482"/>
      <w:bookmarkStart w:id="532" w:name="_Toc379278544"/>
      <w:bookmarkStart w:id="533" w:name="_Toc388530643"/>
      <w:bookmarkStart w:id="534" w:name="_Toc388544247"/>
      <w:r w:rsidRPr="00E43BFB">
        <w:rPr>
          <w:rFonts w:asciiTheme="majorHAnsi" w:eastAsia="Gulim" w:hAnsiTheme="majorHAnsi" w:cstheme="majorHAnsi"/>
          <w:lang w:eastAsia="ko-KR"/>
        </w:rPr>
        <w:t>Microsoft Dynamics CRM 2013 Service Provider</w:t>
      </w:r>
      <w:bookmarkEnd w:id="517"/>
      <w:bookmarkEnd w:id="518"/>
      <w:bookmarkEnd w:id="519"/>
      <w:bookmarkEnd w:id="520"/>
      <w:bookmarkEnd w:id="521"/>
      <w:bookmarkEnd w:id="522"/>
      <w:bookmarkEnd w:id="523"/>
      <w:bookmarkEnd w:id="524"/>
      <w:bookmarkEnd w:id="525"/>
      <w:bookmarkEnd w:id="526"/>
      <w:bookmarkEnd w:id="527"/>
      <w:bookmarkEnd w:id="528"/>
      <w:bookmarkEnd w:id="529"/>
      <w:bookmarkEnd w:id="530"/>
      <w:bookmarkEnd w:id="531"/>
      <w:bookmarkEnd w:id="532"/>
      <w:bookmarkEnd w:id="533"/>
      <w:bookmarkEnd w:id="534"/>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"Microsoft Dynamics CRM 2013 Service Provider"</w:instrText>
      </w:r>
      <w:r w:rsidRPr="00E43BFB">
        <w:rPr>
          <w:rFonts w:asciiTheme="majorHAnsi" w:eastAsia="Gulim" w:hAnsiTheme="majorHAnsi" w:cstheme="majorHAnsi"/>
        </w:rPr>
        <w:fldChar w:fldCharType="end"/>
      </w:r>
    </w:p>
    <w:p w14:paraId="4F3CD3C8" w14:textId="77777777" w:rsidR="009A4C7C" w:rsidRPr="00E43BFB" w:rsidRDefault="009A4C7C" w:rsidP="00F45D63">
      <w:pPr>
        <w:pStyle w:val="PURLicenseTerm"/>
        <w:keepNext/>
        <w:keepLines/>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09"/>
        <w:gridCol w:w="5180"/>
      </w:tblGrid>
      <w:tr w:rsidR="00831C1F" w:rsidRPr="00E43BFB" w14:paraId="47223F11" w14:textId="77777777" w:rsidTr="0015145F">
        <w:tc>
          <w:tcPr>
            <w:tcW w:w="2554" w:type="pct"/>
            <w:tcBorders>
              <w:top w:val="single" w:sz="4" w:space="0" w:color="auto"/>
              <w:bottom w:val="nil"/>
            </w:tcBorders>
          </w:tcPr>
          <w:p w14:paraId="6B958F26" w14:textId="77777777" w:rsidR="00831C1F" w:rsidRPr="001F5789" w:rsidRDefault="00831C1F" w:rsidP="00F45D63">
            <w:pPr>
              <w:pStyle w:val="PURLMSH"/>
              <w:keepNext/>
              <w:keepLines/>
              <w:rPr>
                <w:rFonts w:eastAsia="Gulim" w:cstheme="majorHAnsi"/>
                <w:lang w:eastAsia="ko-KR"/>
              </w:rPr>
            </w:pPr>
            <w:r w:rsidRPr="001F5789">
              <w:rPr>
                <w:rFonts w:eastAsia="Gulim" w:cstheme="majorHAnsi"/>
                <w:lang w:eastAsia="ko-KR"/>
              </w:rPr>
              <w:t xml:space="preserve">SAL </w:t>
            </w:r>
            <w:r w:rsidRPr="001F5789">
              <w:rPr>
                <w:rFonts w:eastAsia="Gulim" w:cstheme="majorHAnsi"/>
                <w:lang w:eastAsia="ko-KR"/>
              </w:rPr>
              <w:t>일반</w:t>
            </w:r>
            <w:r w:rsidRPr="001F5789">
              <w:rPr>
                <w:rFonts w:eastAsia="Gulim" w:cstheme="majorHAnsi"/>
                <w:lang w:eastAsia="ko-KR"/>
              </w:rPr>
              <w:t xml:space="preserve"> </w:t>
            </w:r>
            <w:r w:rsidRPr="001F5789">
              <w:rPr>
                <w:rFonts w:eastAsia="Gulim" w:cstheme="majorHAnsi"/>
                <w:lang w:eastAsia="ko-KR"/>
              </w:rPr>
              <w:t>조건의</w:t>
            </w:r>
            <w:r w:rsidRPr="001F5789">
              <w:rPr>
                <w:rFonts w:eastAsia="Gulim" w:cstheme="majorHAnsi"/>
                <w:lang w:eastAsia="ko-KR"/>
              </w:rPr>
              <w:t xml:space="preserve"> </w:t>
            </w: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섹션</w:t>
            </w:r>
            <w:r w:rsidRPr="001F5789">
              <w:rPr>
                <w:rFonts w:eastAsia="Gulim" w:cstheme="majorHAnsi"/>
                <w:lang w:eastAsia="ko-KR"/>
              </w:rPr>
              <w:t xml:space="preserve">: </w:t>
            </w:r>
            <w:hyperlink w:anchor="SALTerms_Server" w:history="1">
              <w:r w:rsidRPr="001F5789">
                <w:rPr>
                  <w:rStyle w:val="Hyperlink"/>
                  <w:rFonts w:eastAsia="Gulim" w:cstheme="majorHAnsi"/>
                  <w:lang w:eastAsia="ko-KR"/>
                </w:rPr>
                <w:t>서버</w:t>
              </w:r>
              <w:r w:rsidRPr="001F5789">
                <w:rPr>
                  <w:rStyle w:val="Hyperlink"/>
                  <w:rFonts w:eastAsia="Gulim" w:cstheme="majorHAnsi"/>
                  <w:lang w:eastAsia="ko-KR"/>
                </w:rPr>
                <w:t xml:space="preserve"> </w:t>
              </w:r>
              <w:r w:rsidRPr="001F5789">
                <w:rPr>
                  <w:rStyle w:val="Hyperlink"/>
                  <w:rFonts w:eastAsia="Gulim" w:cstheme="majorHAnsi"/>
                  <w:lang w:eastAsia="ko-KR"/>
                </w:rPr>
                <w:t>소프트웨어</w:t>
              </w:r>
            </w:hyperlink>
          </w:p>
        </w:tc>
        <w:tc>
          <w:tcPr>
            <w:tcW w:w="2444" w:type="pct"/>
            <w:tcBorders>
              <w:top w:val="single" w:sz="4" w:space="0" w:color="auto"/>
              <w:bottom w:val="nil"/>
            </w:tcBorders>
          </w:tcPr>
          <w:p w14:paraId="63A1896E" w14:textId="68C73F52" w:rsidR="00831C1F" w:rsidRPr="001F5789" w:rsidRDefault="004F154D" w:rsidP="00F45D63">
            <w:pPr>
              <w:pStyle w:val="PURLMSH"/>
              <w:keepNext/>
              <w:keepLines/>
              <w:rPr>
                <w:rFonts w:eastAsia="Gulim" w:cstheme="majorHAnsi"/>
                <w:lang w:eastAsia="ko-KR"/>
              </w:rPr>
            </w:pP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통지</w:t>
            </w:r>
            <w:r w:rsidRPr="001F5789">
              <w:rPr>
                <w:rFonts w:eastAsia="Gulim" w:cstheme="majorHAnsi"/>
                <w:lang w:eastAsia="ko-KR"/>
              </w:rPr>
              <w:t xml:space="preserve"> </w:t>
            </w:r>
            <w:r w:rsidRPr="001F5789">
              <w:rPr>
                <w:rFonts w:eastAsia="Gulim" w:cstheme="majorHAnsi"/>
                <w:lang w:eastAsia="ko-KR"/>
              </w:rPr>
              <w:t>참조</w:t>
            </w:r>
            <w:r w:rsidRPr="001F5789">
              <w:rPr>
                <w:rFonts w:eastAsia="Gulim" w:cstheme="majorHAnsi"/>
                <w:lang w:eastAsia="ko-KR"/>
              </w:rPr>
              <w:t>:</w:t>
            </w:r>
            <w:r w:rsidRPr="001F5789">
              <w:rPr>
                <w:rFonts w:eastAsia="Gulim" w:cstheme="majorHAnsi"/>
                <w:b/>
                <w:lang w:eastAsia="ko-KR"/>
              </w:rPr>
              <w:t xml:space="preserve"> </w:t>
            </w:r>
            <w:r w:rsidRPr="001F5789">
              <w:rPr>
                <w:rFonts w:eastAsia="Gulim" w:cstheme="majorHAnsi"/>
                <w:b/>
                <w:lang w:eastAsia="ko-KR"/>
              </w:rPr>
              <w:t>데이터</w:t>
            </w:r>
            <w:r w:rsidRPr="001F5789">
              <w:rPr>
                <w:rFonts w:eastAsia="Gulim" w:cstheme="majorHAnsi"/>
                <w:b/>
                <w:lang w:eastAsia="ko-KR"/>
              </w:rPr>
              <w:t xml:space="preserve"> </w:t>
            </w:r>
            <w:r w:rsidRPr="001F5789">
              <w:rPr>
                <w:rFonts w:eastAsia="Gulim" w:cstheme="majorHAnsi"/>
                <w:b/>
                <w:lang w:eastAsia="ko-KR"/>
              </w:rPr>
              <w:t>전송</w:t>
            </w:r>
            <w:r w:rsidRPr="001F5789">
              <w:rPr>
                <w:rFonts w:eastAsia="Gulim" w:cstheme="majorHAnsi"/>
                <w:b/>
                <w:lang w:eastAsia="ko-KR"/>
              </w:rPr>
              <w:t>, Bing Maps, Yammer</w:t>
            </w:r>
            <w:r w:rsidRPr="001F5789">
              <w:rPr>
                <w:rFonts w:eastAsia="Gulim" w:cstheme="majorHAnsi"/>
                <w:i/>
                <w:lang w:eastAsia="ko-KR"/>
              </w:rPr>
              <w:t>(</w:t>
            </w:r>
            <w:hyperlink w:anchor="부록2" w:history="1">
              <w:hyperlink w:anchor="Appendix2" w:history="1">
                <w:r w:rsidR="0025400B" w:rsidRPr="001F5789">
                  <w:rPr>
                    <w:rStyle w:val="Hyperlink"/>
                    <w:rFonts w:eastAsia="Gulim" w:cstheme="majorHAnsi"/>
                    <w:i/>
                    <w:lang w:eastAsia="ko-KR"/>
                  </w:rPr>
                  <w:t>부록</w:t>
                </w:r>
                <w:r w:rsidR="0025400B" w:rsidRPr="001F5789">
                  <w:rPr>
                    <w:rStyle w:val="Hyperlink"/>
                    <w:rFonts w:eastAsia="Gulim" w:cstheme="majorHAnsi"/>
                    <w:i/>
                    <w:lang w:eastAsia="ko-KR"/>
                  </w:rPr>
                  <w:t xml:space="preserve"> 2</w:t>
                </w:r>
              </w:hyperlink>
            </w:hyperlink>
            <w:r w:rsidRPr="001F5789">
              <w:rPr>
                <w:rFonts w:eastAsia="Gulim" w:cstheme="majorHAnsi"/>
                <w:i/>
                <w:lang w:eastAsia="ko-KR"/>
              </w:rPr>
              <w:t xml:space="preserve"> </w:t>
            </w:r>
            <w:r w:rsidRPr="001F5789">
              <w:rPr>
                <w:rFonts w:eastAsia="Gulim" w:cstheme="majorHAnsi"/>
                <w:i/>
                <w:lang w:eastAsia="ko-KR"/>
              </w:rPr>
              <w:t>참조</w:t>
            </w:r>
            <w:r w:rsidRPr="001F5789">
              <w:rPr>
                <w:rFonts w:eastAsia="Gulim" w:cstheme="majorHAnsi"/>
                <w:i/>
                <w:lang w:eastAsia="ko-KR"/>
              </w:rPr>
              <w:t>)</w:t>
            </w:r>
          </w:p>
        </w:tc>
      </w:tr>
      <w:tr w:rsidR="009A4C7C" w:rsidRPr="00E43BFB" w14:paraId="4E068BBE" w14:textId="77777777" w:rsidTr="0015145F">
        <w:tc>
          <w:tcPr>
            <w:tcW w:w="2554" w:type="pct"/>
            <w:tcBorders>
              <w:top w:val="nil"/>
            </w:tcBorders>
          </w:tcPr>
          <w:p w14:paraId="07DA3D8E" w14:textId="48245CAE" w:rsidR="009A4C7C" w:rsidRPr="001F5789" w:rsidRDefault="009A4C7C" w:rsidP="009A4C7C">
            <w:pPr>
              <w:pStyle w:val="PURLMSH"/>
              <w:rPr>
                <w:rFonts w:eastAsia="Gulim" w:cstheme="majorHAnsi"/>
                <w:lang w:eastAsia="ko-KR"/>
              </w:rPr>
            </w:pPr>
            <w:r w:rsidRPr="001F5789">
              <w:rPr>
                <w:rFonts w:eastAsia="Gulim" w:cstheme="majorHAnsi"/>
                <w:lang w:eastAsia="ko-KR"/>
              </w:rPr>
              <w:t>클라이언트</w:t>
            </w:r>
            <w:r w:rsidRPr="001F5789">
              <w:rPr>
                <w:rFonts w:eastAsia="Gulim" w:cstheme="majorHAnsi"/>
                <w:lang w:eastAsia="ko-KR"/>
              </w:rPr>
              <w:t>/</w:t>
            </w:r>
            <w:r w:rsidRPr="001F5789">
              <w:rPr>
                <w:rFonts w:eastAsia="Gulim" w:cstheme="majorHAnsi"/>
                <w:lang w:eastAsia="ko-KR"/>
              </w:rPr>
              <w:t>추가</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b/>
                <w:lang w:eastAsia="ko-KR"/>
              </w:rPr>
              <w:t>있음</w:t>
            </w:r>
            <w:r w:rsidRPr="001F5789">
              <w:rPr>
                <w:rFonts w:eastAsia="Gulim" w:cstheme="majorHAnsi"/>
                <w:i/>
                <w:lang w:eastAsia="ko-KR"/>
              </w:rPr>
              <w:t>(</w:t>
            </w:r>
            <w:hyperlink w:anchor="부록1" w:history="1">
              <w:hyperlink w:anchor="Appendix1" w:history="1">
                <w:r w:rsidR="00154502" w:rsidRPr="001F5789">
                  <w:rPr>
                    <w:rStyle w:val="Hyperlink"/>
                    <w:rFonts w:eastAsia="Gulim" w:cstheme="majorHAnsi"/>
                    <w:i/>
                    <w:lang w:eastAsia="ko-KR"/>
                  </w:rPr>
                  <w:t>부록</w:t>
                </w:r>
                <w:r w:rsidR="00154502" w:rsidRPr="001F5789">
                  <w:rPr>
                    <w:rStyle w:val="Hyperlink"/>
                    <w:rFonts w:eastAsia="Gulim" w:cstheme="majorHAnsi"/>
                    <w:i/>
                    <w:lang w:eastAsia="ko-KR"/>
                  </w:rPr>
                  <w:t xml:space="preserve"> 1</w:t>
                </w:r>
              </w:hyperlink>
            </w:hyperlink>
            <w:r w:rsidRPr="001F5789">
              <w:rPr>
                <w:rFonts w:eastAsia="Gulim" w:cstheme="majorHAnsi"/>
                <w:i/>
                <w:lang w:eastAsia="ko-KR"/>
              </w:rPr>
              <w:t xml:space="preserve"> </w:t>
            </w:r>
            <w:r w:rsidRPr="001F5789">
              <w:rPr>
                <w:rFonts w:eastAsia="Gulim" w:cstheme="majorHAnsi"/>
                <w:i/>
                <w:lang w:eastAsia="ko-KR"/>
              </w:rPr>
              <w:t>참조</w:t>
            </w:r>
            <w:r w:rsidRPr="001F5789">
              <w:rPr>
                <w:rFonts w:eastAsia="Gulim" w:cstheme="majorHAnsi"/>
                <w:i/>
                <w:lang w:eastAsia="ko-KR"/>
              </w:rPr>
              <w:t>)</w:t>
            </w:r>
          </w:p>
        </w:tc>
        <w:tc>
          <w:tcPr>
            <w:tcW w:w="2444" w:type="pct"/>
            <w:tcBorders>
              <w:top w:val="nil"/>
            </w:tcBorders>
          </w:tcPr>
          <w:p w14:paraId="5A7823E9" w14:textId="05F8B0FA" w:rsidR="009A4C7C" w:rsidRPr="001F5789" w:rsidRDefault="003B0799" w:rsidP="009A4C7C">
            <w:pPr>
              <w:pStyle w:val="PURLMSH"/>
              <w:rPr>
                <w:rFonts w:eastAsia="Gulim" w:cstheme="majorHAnsi"/>
                <w:lang w:eastAsia="ko-KR"/>
              </w:rPr>
            </w:pPr>
            <w:r w:rsidRPr="001F5789">
              <w:rPr>
                <w:rFonts w:eastAsia="Gulim" w:cstheme="majorHAnsi"/>
                <w:lang w:eastAsia="ko-KR"/>
              </w:rPr>
              <w:t>데이터</w:t>
            </w:r>
            <w:r w:rsidRPr="001F5789">
              <w:rPr>
                <w:rFonts w:eastAsia="Gulim" w:cstheme="majorHAnsi"/>
                <w:lang w:eastAsia="ko-KR"/>
              </w:rPr>
              <w:t xml:space="preserve"> </w:t>
            </w:r>
            <w:r w:rsidRPr="001F5789">
              <w:rPr>
                <w:rFonts w:eastAsia="Gulim" w:cstheme="majorHAnsi"/>
                <w:lang w:eastAsia="ko-KR"/>
              </w:rPr>
              <w:t>센터</w:t>
            </w:r>
            <w:r w:rsidRPr="001F5789">
              <w:rPr>
                <w:rFonts w:eastAsia="Gulim" w:cstheme="majorHAnsi"/>
                <w:lang w:eastAsia="ko-KR"/>
              </w:rPr>
              <w:t xml:space="preserve"> </w:t>
            </w:r>
            <w:r w:rsidRPr="001F5789">
              <w:rPr>
                <w:rFonts w:eastAsia="Gulim" w:cstheme="majorHAnsi"/>
                <w:lang w:eastAsia="ko-KR"/>
              </w:rPr>
              <w:t>공급자</w:t>
            </w:r>
            <w:r w:rsidRPr="001F5789">
              <w:rPr>
                <w:rFonts w:eastAsia="Gulim" w:cstheme="majorHAnsi"/>
                <w:lang w:eastAsia="ko-KR"/>
              </w:rPr>
              <w:t xml:space="preserve"> </w:t>
            </w:r>
            <w:r w:rsidRPr="001F5789">
              <w:rPr>
                <w:rFonts w:eastAsia="Gulim" w:cstheme="majorHAnsi"/>
                <w:lang w:eastAsia="ko-KR"/>
              </w:rPr>
              <w:t>서버에서</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lang w:eastAsia="ko-KR"/>
              </w:rPr>
              <w:t>서비스에</w:t>
            </w:r>
            <w:r w:rsidRPr="001F5789">
              <w:rPr>
                <w:rFonts w:eastAsia="Gulim" w:cstheme="majorHAnsi"/>
                <w:lang w:eastAsia="ko-KR"/>
              </w:rPr>
              <w:t xml:space="preserve"> </w:t>
            </w:r>
            <w:r w:rsidRPr="001F5789">
              <w:rPr>
                <w:rFonts w:eastAsia="Gulim" w:cstheme="majorHAnsi"/>
                <w:lang w:eastAsia="ko-KR"/>
              </w:rPr>
              <w:t>대한</w:t>
            </w:r>
            <w:r w:rsidRPr="001F5789">
              <w:rPr>
                <w:rFonts w:eastAsia="Gulim" w:cstheme="majorHAnsi"/>
                <w:lang w:eastAsia="ko-KR"/>
              </w:rPr>
              <w:t xml:space="preserve"> </w:t>
            </w:r>
            <w:r w:rsidRPr="001F5789">
              <w:rPr>
                <w:rFonts w:eastAsia="Gulim" w:cstheme="majorHAnsi"/>
                <w:lang w:eastAsia="ko-KR"/>
              </w:rPr>
              <w:t>자격</w:t>
            </w:r>
            <w:r w:rsidRPr="001F5789">
              <w:rPr>
                <w:rFonts w:eastAsia="Gulim" w:cstheme="majorHAnsi"/>
                <w:lang w:eastAsia="ko-KR"/>
              </w:rPr>
              <w:t xml:space="preserve"> </w:t>
            </w:r>
            <w:r w:rsidRPr="001F5789">
              <w:rPr>
                <w:rFonts w:eastAsia="Gulim" w:cstheme="majorHAnsi"/>
                <w:lang w:eastAsia="ko-KR"/>
              </w:rPr>
              <w:t>요건</w:t>
            </w:r>
            <w:r w:rsidRPr="001F5789">
              <w:rPr>
                <w:rFonts w:eastAsia="Gulim" w:cstheme="majorHAnsi"/>
                <w:lang w:eastAsia="ko-KR"/>
              </w:rPr>
              <w:t xml:space="preserve">: </w:t>
            </w:r>
            <w:r w:rsidRPr="001F5789">
              <w:rPr>
                <w:rFonts w:eastAsia="Gulim" w:cstheme="majorHAnsi"/>
                <w:b/>
                <w:lang w:eastAsia="ko-KR"/>
              </w:rPr>
              <w:t>있음</w:t>
            </w:r>
          </w:p>
        </w:tc>
      </w:tr>
      <w:tr w:rsidR="009A4C7C" w:rsidRPr="00E43BFB" w14:paraId="6949CF81" w14:textId="77777777" w:rsidTr="0015145F">
        <w:tblPrEx>
          <w:tblBorders>
            <w:top w:val="none" w:sz="0" w:space="0" w:color="auto"/>
            <w:bottom w:val="none" w:sz="0" w:space="0" w:color="auto"/>
          </w:tblBorders>
        </w:tblPrEx>
        <w:tc>
          <w:tcPr>
            <w:tcW w:w="5000" w:type="pct"/>
            <w:gridSpan w:val="2"/>
            <w:shd w:val="clear" w:color="auto" w:fill="E5EEF7"/>
          </w:tcPr>
          <w:p w14:paraId="6C2BD9A7" w14:textId="77777777" w:rsidR="009A4C7C" w:rsidRPr="00E43BFB" w:rsidRDefault="009A4C7C" w:rsidP="009A4C7C">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9A4C7C" w:rsidRPr="00E43BFB" w14:paraId="61655947" w14:textId="77777777" w:rsidTr="0015145F">
        <w:tblPrEx>
          <w:tblBorders>
            <w:top w:val="none" w:sz="0" w:space="0" w:color="auto"/>
            <w:bottom w:val="none" w:sz="0" w:space="0" w:color="auto"/>
          </w:tblBorders>
        </w:tblPrEx>
        <w:tc>
          <w:tcPr>
            <w:tcW w:w="5000" w:type="pct"/>
            <w:gridSpan w:val="2"/>
          </w:tcPr>
          <w:p w14:paraId="4FAA812C" w14:textId="13D33EBA" w:rsidR="009A4C7C" w:rsidRPr="00E43BFB" w:rsidRDefault="00BB41EF" w:rsidP="009A4C7C">
            <w:pPr>
              <w:pStyle w:val="PURBody"/>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5B2A51BF" w14:textId="386800BD" w:rsidR="009A4C7C" w:rsidRPr="00E43BFB" w:rsidRDefault="009A4C7C" w:rsidP="00E82B58">
            <w:pPr>
              <w:pStyle w:val="PURBullet-Indented"/>
              <w:rPr>
                <w:rFonts w:asciiTheme="majorHAnsi" w:eastAsia="Gulim" w:hAnsiTheme="majorHAnsi" w:cstheme="majorHAnsi"/>
              </w:rPr>
            </w:pPr>
            <w:r w:rsidRPr="00E43BFB">
              <w:rPr>
                <w:rFonts w:asciiTheme="majorHAnsi" w:eastAsia="Gulim" w:hAnsiTheme="majorHAnsi" w:cstheme="majorHAnsi"/>
              </w:rPr>
              <w:t xml:space="preserve">Microsoft Dynamics CRM 2013 Essential SAL </w:t>
            </w:r>
            <w:r w:rsidRPr="00E43BFB">
              <w:rPr>
                <w:rFonts w:asciiTheme="majorHAnsi" w:eastAsia="Gulim" w:hAnsiTheme="majorHAnsi" w:cstheme="majorHAnsi"/>
                <w:b/>
              </w:rPr>
              <w:t>또는</w:t>
            </w:r>
          </w:p>
          <w:p w14:paraId="4DECFC0D" w14:textId="25119586" w:rsidR="00F5704B" w:rsidRPr="00E43BFB" w:rsidRDefault="009A4C7C" w:rsidP="00E82B58">
            <w:pPr>
              <w:pStyle w:val="PURBullet-Indented"/>
              <w:rPr>
                <w:rFonts w:asciiTheme="majorHAnsi" w:eastAsia="Gulim" w:hAnsiTheme="majorHAnsi" w:cstheme="majorHAnsi"/>
              </w:rPr>
            </w:pPr>
            <w:r w:rsidRPr="00E43BFB">
              <w:rPr>
                <w:rFonts w:asciiTheme="majorHAnsi" w:eastAsia="Gulim" w:hAnsiTheme="majorHAnsi" w:cstheme="majorHAnsi"/>
              </w:rPr>
              <w:t xml:space="preserve">Microsoft Dynamics CRM 2013 Basic SAL </w:t>
            </w:r>
            <w:r w:rsidRPr="00E43BFB">
              <w:rPr>
                <w:rFonts w:asciiTheme="majorHAnsi" w:eastAsia="Gulim" w:hAnsiTheme="majorHAnsi" w:cstheme="majorHAnsi"/>
                <w:b/>
              </w:rPr>
              <w:t>또는</w:t>
            </w:r>
          </w:p>
          <w:p w14:paraId="018EE149" w14:textId="14B9B25C" w:rsidR="009A4C7C" w:rsidRPr="00E43BFB" w:rsidRDefault="00F5704B" w:rsidP="00AF7E1F">
            <w:pPr>
              <w:pStyle w:val="PURBullet-Indented"/>
              <w:rPr>
                <w:rFonts w:asciiTheme="majorHAnsi" w:eastAsia="Gulim" w:hAnsiTheme="majorHAnsi" w:cstheme="majorHAnsi"/>
              </w:rPr>
            </w:pPr>
            <w:r w:rsidRPr="00E43BFB">
              <w:rPr>
                <w:rFonts w:asciiTheme="majorHAnsi" w:eastAsia="Gulim" w:hAnsiTheme="majorHAnsi" w:cstheme="majorHAnsi"/>
              </w:rPr>
              <w:t>Microsoft Dynamics CRM 2013 Professional SAL</w:t>
            </w:r>
          </w:p>
        </w:tc>
      </w:tr>
    </w:tbl>
    <w:p w14:paraId="081ED5A2" w14:textId="77777777" w:rsidR="009A4C7C" w:rsidRPr="00E43BFB" w:rsidRDefault="009A4C7C" w:rsidP="0085206E">
      <w:pPr>
        <w:pStyle w:val="PURADDITIONALTERMSHEADERMB"/>
        <w:rPr>
          <w:rFonts w:asciiTheme="majorHAnsi" w:eastAsia="Gulim" w:hAnsiTheme="majorHAnsi" w:cstheme="majorHAnsi"/>
        </w:rPr>
      </w:pPr>
      <w:r w:rsidRPr="00E43BFB">
        <w:rPr>
          <w:rFonts w:asciiTheme="majorHAnsi" w:eastAsia="Gulim" w:hAnsiTheme="majorHAnsi" w:cstheme="majorHAnsi"/>
        </w:rPr>
        <w:lastRenderedPageBreak/>
        <w:t>추가</w:t>
      </w:r>
      <w:r w:rsidRPr="00E43BFB">
        <w:rPr>
          <w:rFonts w:asciiTheme="majorHAnsi" w:eastAsia="Gulim" w:hAnsiTheme="majorHAnsi" w:cstheme="majorHAnsi"/>
        </w:rPr>
        <w:t xml:space="preserve"> </w:t>
      </w:r>
      <w:r w:rsidRPr="00E43BFB">
        <w:rPr>
          <w:rFonts w:asciiTheme="majorHAnsi" w:eastAsia="Gulim" w:hAnsiTheme="majorHAnsi" w:cstheme="majorHAnsi"/>
        </w:rPr>
        <w:t>조항</w:t>
      </w:r>
      <w:r w:rsidRPr="00E43BFB">
        <w:rPr>
          <w:rFonts w:asciiTheme="majorHAnsi" w:eastAsia="Gulim" w:hAnsiTheme="majorHAnsi" w:cstheme="majorHAnsi"/>
        </w:rPr>
        <w:t>:</w:t>
      </w:r>
    </w:p>
    <w:p w14:paraId="35BF8FF7" w14:textId="77777777" w:rsidR="002A34F3" w:rsidRPr="00E43BFB" w:rsidRDefault="002A34F3" w:rsidP="002A34F3">
      <w:pPr>
        <w:pStyle w:val="PURBlueStrong"/>
        <w:rPr>
          <w:rFonts w:asciiTheme="majorHAnsi" w:eastAsia="Gulim" w:hAnsiTheme="majorHAnsi" w:cstheme="majorHAnsi"/>
        </w:rPr>
      </w:pPr>
      <w:r w:rsidRPr="00E43BFB">
        <w:rPr>
          <w:rStyle w:val="PURBlueStrongChar"/>
          <w:rFonts w:asciiTheme="majorHAnsi" w:eastAsia="Gulim" w:hAnsiTheme="majorHAnsi" w:cstheme="majorHAnsi"/>
          <w:smallCaps/>
        </w:rPr>
        <w:t>다운그레이드</w:t>
      </w:r>
      <w:r w:rsidRPr="00E43BFB">
        <w:rPr>
          <w:rStyle w:val="PURBlueStrongChar"/>
          <w:rFonts w:asciiTheme="majorHAnsi" w:eastAsia="Gulim" w:hAnsiTheme="majorHAnsi" w:cstheme="majorHAnsi"/>
          <w:smallCaps/>
        </w:rPr>
        <w:t xml:space="preserve"> </w:t>
      </w:r>
      <w:r w:rsidRPr="00E43BFB">
        <w:rPr>
          <w:rStyle w:val="PURBlueStrongChar"/>
          <w:rFonts w:asciiTheme="majorHAnsi" w:eastAsia="Gulim" w:hAnsiTheme="majorHAnsi" w:cstheme="majorHAnsi"/>
          <w:smallCaps/>
        </w:rPr>
        <w:t>권한</w:t>
      </w:r>
    </w:p>
    <w:p w14:paraId="1102D093" w14:textId="5947DC99" w:rsidR="002A34F3" w:rsidRPr="00E43BFB" w:rsidRDefault="002A34F3" w:rsidP="007F33D0">
      <w:pPr>
        <w:pStyle w:val="PURBlueStrong"/>
        <w:rPr>
          <w:rFonts w:asciiTheme="majorHAnsi" w:eastAsia="Gulim" w:hAnsiTheme="majorHAnsi" w:cstheme="majorHAnsi"/>
          <w:lang w:eastAsia="ko-KR"/>
        </w:rPr>
      </w:pPr>
      <w:r w:rsidRPr="00E43BFB">
        <w:rPr>
          <w:rFonts w:asciiTheme="majorHAnsi" w:eastAsia="Gulim" w:hAnsiTheme="majorHAnsi" w:cstheme="majorHAnsi"/>
          <w:smallCaps w:val="0"/>
          <w:color w:val="404040" w:themeColor="text1" w:themeTint="BF"/>
          <w:lang w:eastAsia="ko-KR"/>
        </w:rPr>
        <w:t>본</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문서의</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공통</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라이선스</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조건의</w:t>
      </w:r>
      <w:r w:rsidRPr="00E43BFB">
        <w:rPr>
          <w:rFonts w:asciiTheme="majorHAnsi" w:eastAsia="Gulim" w:hAnsiTheme="majorHAnsi" w:cstheme="majorHAnsi"/>
          <w:smallCaps w:val="0"/>
          <w:color w:val="404040" w:themeColor="text1" w:themeTint="BF"/>
          <w:lang w:eastAsia="ko-KR"/>
        </w:rPr>
        <w:t xml:space="preserve"> </w:t>
      </w:r>
      <w:r w:rsidR="007F33D0" w:rsidRPr="007F33D0">
        <w:rPr>
          <w:rFonts w:ascii="Gulim" w:eastAsia="Gulim" w:hAnsi="Gulim" w:cstheme="majorHAnsi"/>
          <w:color w:val="404040" w:themeColor="text1" w:themeTint="BF"/>
          <w:lang w:eastAsia="ko-KR"/>
        </w:rPr>
        <w:t>"</w:t>
      </w:r>
      <w:r w:rsidRPr="00E43BFB">
        <w:rPr>
          <w:rFonts w:asciiTheme="majorHAnsi" w:eastAsia="Gulim" w:hAnsiTheme="majorHAnsi" w:cstheme="majorHAnsi"/>
          <w:smallCaps w:val="0"/>
          <w:color w:val="404040" w:themeColor="text1" w:themeTint="BF"/>
          <w:lang w:eastAsia="ko-KR"/>
        </w:rPr>
        <w:t>기타</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버전에</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대한</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사용</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권한</w:t>
      </w:r>
      <w:r w:rsidR="007F33D0" w:rsidRPr="007F33D0">
        <w:rPr>
          <w:rFonts w:ascii="Gulim" w:eastAsia="Gulim" w:hAnsi="Gulim" w:cstheme="majorHAnsi"/>
          <w:color w:val="404040" w:themeColor="text1" w:themeTint="BF"/>
          <w:lang w:eastAsia="ko-KR"/>
        </w:rPr>
        <w:t>"</w:t>
      </w:r>
      <w:r w:rsidRPr="00E43BFB">
        <w:rPr>
          <w:rFonts w:asciiTheme="majorHAnsi" w:eastAsia="Gulim" w:hAnsiTheme="majorHAnsi" w:cstheme="majorHAnsi"/>
          <w:smallCaps w:val="0"/>
          <w:color w:val="404040" w:themeColor="text1" w:themeTint="BF"/>
          <w:lang w:eastAsia="ko-KR"/>
        </w:rPr>
        <w:t>에</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따라</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허용되는</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현재</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버전의</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이전</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버전</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소프트웨어만</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즉시</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사용할</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수</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있습니다</w:t>
      </w:r>
      <w:r w:rsidRPr="00E43BFB">
        <w:rPr>
          <w:rFonts w:asciiTheme="majorHAnsi" w:eastAsia="Gulim" w:hAnsiTheme="majorHAnsi" w:cstheme="majorHAnsi"/>
          <w:smallCaps w:val="0"/>
          <w:color w:val="404040" w:themeColor="text1" w:themeTint="BF"/>
          <w:lang w:eastAsia="ko-KR"/>
        </w:rPr>
        <w:t>.</w:t>
      </w:r>
    </w:p>
    <w:p w14:paraId="21F668D1" w14:textId="1204EDD8" w:rsidR="009A4C7C" w:rsidRPr="00E43BFB" w:rsidRDefault="009A4C7C" w:rsidP="009A4C7C">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Microsoft Dynamics CRM 2013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/GUI(</w:t>
      </w:r>
      <w:r w:rsidRPr="00E43BFB">
        <w:rPr>
          <w:rFonts w:asciiTheme="majorHAnsi" w:eastAsia="Gulim" w:hAnsiTheme="majorHAnsi" w:cstheme="majorHAnsi"/>
          <w:lang w:eastAsia="ko-KR"/>
        </w:rPr>
        <w:t>그래픽</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인터페이스</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Microsoft Dynamics CRM 2013</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사용자란</w:t>
      </w:r>
      <w:r w:rsidRPr="00E43BFB">
        <w:rPr>
          <w:rFonts w:asciiTheme="majorHAnsi" w:eastAsia="Gulim" w:hAnsiTheme="majorHAnsi" w:cstheme="majorHAnsi"/>
          <w:lang w:eastAsia="ko-KR"/>
        </w:rPr>
        <w:t xml:space="preserve"> (i) </w:t>
      </w:r>
      <w:r w:rsidRPr="00E43BFB">
        <w:rPr>
          <w:rFonts w:asciiTheme="majorHAnsi" w:eastAsia="Gulim" w:hAnsiTheme="majorHAnsi" w:cstheme="majorHAnsi"/>
          <w:lang w:eastAsia="ko-KR"/>
        </w:rPr>
        <w:t>고객의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직원이나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계열사의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(ii) </w:t>
      </w:r>
      <w:r w:rsidRPr="00E43BFB">
        <w:rPr>
          <w:rFonts w:asciiTheme="majorHAnsi" w:eastAsia="Gulim" w:hAnsiTheme="majorHAnsi" w:cstheme="majorHAnsi"/>
          <w:lang w:eastAsia="ko-KR"/>
        </w:rPr>
        <w:t>고객의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현장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계약자나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대리인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계열사의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현장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계약자나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대리인이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의미합니다</w:t>
      </w:r>
      <w:r w:rsidRPr="00E43BFB">
        <w:rPr>
          <w:rFonts w:asciiTheme="majorHAnsi" w:eastAsia="Gulim" w:hAnsiTheme="majorHAnsi" w:cstheme="majorHAnsi"/>
          <w:lang w:eastAsia="ko-KR"/>
        </w:rPr>
        <w:t>.</w:t>
      </w:r>
    </w:p>
    <w:p w14:paraId="051FDFEA" w14:textId="4ABE6842" w:rsidR="000944DC" w:rsidRPr="00E43BFB" w:rsidRDefault="009A4C7C" w:rsidP="009A4C7C">
      <w:pPr>
        <w:pStyle w:val="PURBody-Indented"/>
        <w:rPr>
          <w:rFonts w:asciiTheme="majorHAnsi" w:eastAsia="Gulim" w:hAnsiTheme="majorHAnsi" w:cstheme="majorHAnsi"/>
        </w:rPr>
      </w:pPr>
      <w:r w:rsidRPr="00E43BFB">
        <w:rPr>
          <w:rFonts w:asciiTheme="majorHAnsi" w:eastAsia="Gulim" w:hAnsiTheme="majorHAnsi" w:cstheme="majorHAnsi"/>
          <w:b/>
        </w:rPr>
        <w:t>Microsoft Dynamics CRM 2013 Essential SAL</w:t>
      </w:r>
      <w:r w:rsidR="00D66E6E">
        <w:rPr>
          <w:rFonts w:asciiTheme="majorHAnsi" w:eastAsia="Gulim" w:hAnsiTheme="majorHAnsi" w:cstheme="majorHAnsi"/>
          <w:b/>
        </w:rPr>
        <w:t>:</w:t>
      </w:r>
      <w:r w:rsidRPr="00E43BFB">
        <w:rPr>
          <w:rFonts w:asciiTheme="majorHAnsi" w:eastAsia="Gulim" w:hAnsiTheme="majorHAnsi" w:cstheme="majorHAnsi"/>
        </w:rPr>
        <w:t xml:space="preserve"> </w:t>
      </w:r>
      <w:r w:rsidRPr="00E43BFB">
        <w:rPr>
          <w:rFonts w:asciiTheme="majorHAnsi" w:eastAsia="Gulim" w:hAnsiTheme="majorHAnsi" w:cstheme="majorHAnsi"/>
          <w:szCs w:val="18"/>
        </w:rPr>
        <w:t>Microsoft Dynamics CRM 2013 Service Provider</w:t>
      </w:r>
      <w:r w:rsidRPr="00E43BFB">
        <w:rPr>
          <w:rFonts w:asciiTheme="majorHAnsi" w:eastAsia="Gulim" w:hAnsiTheme="majorHAnsi" w:cstheme="majorHAnsi"/>
          <w:szCs w:val="18"/>
        </w:rPr>
        <w:t>에</w:t>
      </w:r>
      <w:r w:rsidRPr="00E43BFB">
        <w:rPr>
          <w:rFonts w:asciiTheme="majorHAnsi" w:eastAsia="Gulim" w:hAnsiTheme="majorHAnsi" w:cstheme="majorHAnsi"/>
          <w:szCs w:val="18"/>
        </w:rPr>
        <w:t xml:space="preserve"> </w:t>
      </w:r>
      <w:r w:rsidRPr="00E43BFB">
        <w:rPr>
          <w:rFonts w:asciiTheme="majorHAnsi" w:eastAsia="Gulim" w:hAnsiTheme="majorHAnsi" w:cstheme="majorHAnsi"/>
          <w:szCs w:val="18"/>
        </w:rPr>
        <w:t>대한</w:t>
      </w:r>
      <w:r w:rsidRPr="00E43BFB">
        <w:rPr>
          <w:rFonts w:asciiTheme="majorHAnsi" w:eastAsia="Gulim" w:hAnsiTheme="majorHAnsi" w:cstheme="majorHAnsi"/>
          <w:szCs w:val="18"/>
        </w:rPr>
        <w:t xml:space="preserve"> </w:t>
      </w:r>
      <w:r w:rsidRPr="00E43BFB">
        <w:rPr>
          <w:rFonts w:asciiTheme="majorHAnsi" w:eastAsia="Gulim" w:hAnsiTheme="majorHAnsi" w:cstheme="majorHAnsi"/>
          <w:szCs w:val="18"/>
        </w:rPr>
        <w:t>필수적인</w:t>
      </w:r>
      <w:r w:rsidRPr="00E43BFB">
        <w:rPr>
          <w:rFonts w:asciiTheme="majorHAnsi" w:eastAsia="Gulim" w:hAnsiTheme="majorHAnsi" w:cstheme="majorHAnsi"/>
          <w:szCs w:val="18"/>
        </w:rPr>
        <w:t xml:space="preserve"> </w:t>
      </w:r>
      <w:r w:rsidRPr="00E43BFB">
        <w:rPr>
          <w:rFonts w:asciiTheme="majorHAnsi" w:eastAsia="Gulim" w:hAnsiTheme="majorHAnsi" w:cstheme="majorHAnsi"/>
          <w:szCs w:val="18"/>
        </w:rPr>
        <w:t>사용</w:t>
      </w:r>
      <w:r w:rsidRPr="00E43BFB">
        <w:rPr>
          <w:rFonts w:asciiTheme="majorHAnsi" w:eastAsia="Gulim" w:hAnsiTheme="majorHAnsi" w:cstheme="majorHAnsi"/>
          <w:szCs w:val="18"/>
        </w:rPr>
        <w:t xml:space="preserve"> </w:t>
      </w:r>
      <w:r w:rsidRPr="00E43BFB">
        <w:rPr>
          <w:rFonts w:asciiTheme="majorHAnsi" w:eastAsia="Gulim" w:hAnsiTheme="majorHAnsi" w:cstheme="majorHAnsi"/>
          <w:szCs w:val="18"/>
        </w:rPr>
        <w:t>권한을</w:t>
      </w:r>
      <w:r w:rsidRPr="00E43BFB">
        <w:rPr>
          <w:rFonts w:asciiTheme="majorHAnsi" w:eastAsia="Gulim" w:hAnsiTheme="majorHAnsi" w:cstheme="majorHAnsi"/>
          <w:szCs w:val="18"/>
        </w:rPr>
        <w:t xml:space="preserve"> </w:t>
      </w:r>
      <w:r w:rsidRPr="00E43BFB">
        <w:rPr>
          <w:rFonts w:asciiTheme="majorHAnsi" w:eastAsia="Gulim" w:hAnsiTheme="majorHAnsi" w:cstheme="majorHAnsi"/>
          <w:szCs w:val="18"/>
        </w:rPr>
        <w:t>허용합니다</w:t>
      </w:r>
      <w:r w:rsidRPr="00E43BFB">
        <w:rPr>
          <w:rFonts w:asciiTheme="majorHAnsi" w:eastAsia="Gulim" w:hAnsiTheme="majorHAnsi" w:cstheme="majorHAnsi"/>
          <w:szCs w:val="18"/>
        </w:rPr>
        <w:t>.</w:t>
      </w:r>
    </w:p>
    <w:p w14:paraId="32DDBA26" w14:textId="05893403" w:rsidR="009A4C7C" w:rsidRPr="00E43BFB" w:rsidRDefault="009A4C7C" w:rsidP="009A4C7C">
      <w:pPr>
        <w:pStyle w:val="PURBody-Indented"/>
        <w:rPr>
          <w:rFonts w:asciiTheme="majorHAnsi" w:eastAsia="Gulim" w:hAnsiTheme="majorHAnsi" w:cstheme="majorHAnsi"/>
        </w:rPr>
      </w:pPr>
      <w:r w:rsidRPr="00E43BFB">
        <w:rPr>
          <w:rFonts w:asciiTheme="majorHAnsi" w:eastAsia="Gulim" w:hAnsiTheme="majorHAnsi" w:cstheme="majorHAnsi"/>
          <w:b/>
        </w:rPr>
        <w:t>Microsoft Dynamics CRM 2013 Basic SAL:</w:t>
      </w:r>
      <w:r w:rsidRPr="00E43BFB">
        <w:rPr>
          <w:rFonts w:asciiTheme="majorHAnsi" w:eastAsia="Gulim" w:hAnsiTheme="majorHAnsi" w:cstheme="majorHAnsi"/>
        </w:rPr>
        <w:t xml:space="preserve"> </w:t>
      </w:r>
      <w:r w:rsidRPr="00E43BFB">
        <w:rPr>
          <w:rFonts w:asciiTheme="majorHAnsi" w:eastAsia="Gulim" w:hAnsiTheme="majorHAnsi" w:cstheme="majorHAnsi"/>
          <w:iCs/>
        </w:rPr>
        <w:t>Microsoft Dynamics CRM 2013 Service Provider</w:t>
      </w:r>
      <w:r w:rsidRPr="00E43BFB">
        <w:rPr>
          <w:rFonts w:asciiTheme="majorHAnsi" w:eastAsia="Gulim" w:hAnsiTheme="majorHAnsi" w:cstheme="majorHAnsi"/>
          <w:iCs/>
        </w:rPr>
        <w:t>에</w:t>
      </w:r>
      <w:r w:rsidRPr="00E43BFB">
        <w:rPr>
          <w:rFonts w:asciiTheme="majorHAnsi" w:eastAsia="Gulim" w:hAnsiTheme="majorHAnsi" w:cstheme="majorHAnsi"/>
          <w:iCs/>
        </w:rPr>
        <w:t xml:space="preserve"> </w:t>
      </w:r>
      <w:r w:rsidRPr="00E43BFB">
        <w:rPr>
          <w:rFonts w:asciiTheme="majorHAnsi" w:eastAsia="Gulim" w:hAnsiTheme="majorHAnsi" w:cstheme="majorHAnsi"/>
          <w:iCs/>
        </w:rPr>
        <w:t>대한</w:t>
      </w:r>
      <w:r w:rsidRPr="00E43BFB">
        <w:rPr>
          <w:rFonts w:asciiTheme="majorHAnsi" w:eastAsia="Gulim" w:hAnsiTheme="majorHAnsi" w:cstheme="majorHAnsi"/>
          <w:iCs/>
        </w:rPr>
        <w:t xml:space="preserve"> </w:t>
      </w:r>
      <w:r w:rsidRPr="00E43BFB">
        <w:rPr>
          <w:rFonts w:asciiTheme="majorHAnsi" w:eastAsia="Gulim" w:hAnsiTheme="majorHAnsi" w:cstheme="majorHAnsi"/>
          <w:iCs/>
        </w:rPr>
        <w:t>기본적인</w:t>
      </w:r>
      <w:r w:rsidRPr="00E43BFB">
        <w:rPr>
          <w:rFonts w:asciiTheme="majorHAnsi" w:eastAsia="Gulim" w:hAnsiTheme="majorHAnsi" w:cstheme="majorHAnsi"/>
          <w:iCs/>
        </w:rPr>
        <w:t xml:space="preserve"> </w:t>
      </w:r>
      <w:r w:rsidRPr="00E43BFB">
        <w:rPr>
          <w:rFonts w:asciiTheme="majorHAnsi" w:eastAsia="Gulim" w:hAnsiTheme="majorHAnsi" w:cstheme="majorHAnsi"/>
          <w:iCs/>
        </w:rPr>
        <w:t>사용</w:t>
      </w:r>
      <w:r w:rsidRPr="00E43BFB">
        <w:rPr>
          <w:rFonts w:asciiTheme="majorHAnsi" w:eastAsia="Gulim" w:hAnsiTheme="majorHAnsi" w:cstheme="majorHAnsi"/>
          <w:iCs/>
        </w:rPr>
        <w:t xml:space="preserve"> </w:t>
      </w:r>
      <w:r w:rsidRPr="00E43BFB">
        <w:rPr>
          <w:rFonts w:asciiTheme="majorHAnsi" w:eastAsia="Gulim" w:hAnsiTheme="majorHAnsi" w:cstheme="majorHAnsi"/>
          <w:iCs/>
        </w:rPr>
        <w:t>권한을</w:t>
      </w:r>
      <w:r w:rsidRPr="00E43BFB">
        <w:rPr>
          <w:rFonts w:asciiTheme="majorHAnsi" w:eastAsia="Gulim" w:hAnsiTheme="majorHAnsi" w:cstheme="majorHAnsi"/>
          <w:iCs/>
        </w:rPr>
        <w:t xml:space="preserve"> </w:t>
      </w:r>
      <w:r w:rsidRPr="00E43BFB">
        <w:rPr>
          <w:rFonts w:asciiTheme="majorHAnsi" w:eastAsia="Gulim" w:hAnsiTheme="majorHAnsi" w:cstheme="majorHAnsi"/>
          <w:iCs/>
        </w:rPr>
        <w:t>허용합니다</w:t>
      </w:r>
      <w:r w:rsidRPr="00E43BFB">
        <w:rPr>
          <w:rFonts w:asciiTheme="majorHAnsi" w:eastAsia="Gulim" w:hAnsiTheme="majorHAnsi" w:cstheme="majorHAnsi"/>
          <w:iCs/>
        </w:rPr>
        <w:t>.</w:t>
      </w:r>
    </w:p>
    <w:p w14:paraId="38DB072E" w14:textId="038F31C4" w:rsidR="00366E49" w:rsidRPr="00E43BFB" w:rsidRDefault="00F5704B" w:rsidP="00366E49">
      <w:pPr>
        <w:pStyle w:val="PURBody-Indented"/>
        <w:rPr>
          <w:rFonts w:asciiTheme="majorHAnsi" w:eastAsia="Gulim" w:hAnsiTheme="majorHAnsi" w:cstheme="majorHAnsi"/>
        </w:rPr>
      </w:pPr>
      <w:r w:rsidRPr="00E43BFB">
        <w:rPr>
          <w:rFonts w:asciiTheme="majorHAnsi" w:eastAsia="Gulim" w:hAnsiTheme="majorHAnsi" w:cstheme="majorHAnsi"/>
          <w:b/>
        </w:rPr>
        <w:t>Microsoft Dynamics CRM 2013 Professional SAL:</w:t>
      </w:r>
      <w:r w:rsidRPr="00E43BFB">
        <w:rPr>
          <w:rFonts w:asciiTheme="majorHAnsi" w:eastAsia="Gulim" w:hAnsiTheme="majorHAnsi" w:cstheme="majorHAnsi"/>
        </w:rPr>
        <w:t xml:space="preserve"> Microsoft Dynamics CRM 2013 Service Provider</w:t>
      </w:r>
      <w:r w:rsidRPr="00E43BFB">
        <w:rPr>
          <w:rFonts w:asciiTheme="majorHAnsi" w:eastAsia="Gulim" w:hAnsiTheme="majorHAnsi" w:cstheme="majorHAnsi"/>
        </w:rPr>
        <w:t>에</w:t>
      </w:r>
      <w:r w:rsidRPr="00E43BFB">
        <w:rPr>
          <w:rFonts w:asciiTheme="majorHAnsi" w:eastAsia="Gulim" w:hAnsiTheme="majorHAnsi" w:cstheme="majorHAnsi"/>
        </w:rPr>
        <w:t xml:space="preserve"> </w:t>
      </w:r>
      <w:r w:rsidRPr="00E43BFB">
        <w:rPr>
          <w:rFonts w:asciiTheme="majorHAnsi" w:eastAsia="Gulim" w:hAnsiTheme="majorHAnsi" w:cstheme="majorHAnsi"/>
        </w:rPr>
        <w:t>대한</w:t>
      </w:r>
      <w:r w:rsidRPr="00E43BFB">
        <w:rPr>
          <w:rFonts w:asciiTheme="majorHAnsi" w:eastAsia="Gulim" w:hAnsiTheme="majorHAnsi" w:cstheme="majorHAnsi"/>
        </w:rPr>
        <w:t xml:space="preserve"> </w:t>
      </w:r>
      <w:r w:rsidRPr="00E43BFB">
        <w:rPr>
          <w:rFonts w:asciiTheme="majorHAnsi" w:eastAsia="Gulim" w:hAnsiTheme="majorHAnsi" w:cstheme="majorHAnsi"/>
        </w:rPr>
        <w:t>전문적인</w:t>
      </w:r>
      <w:r w:rsidRPr="00E43BFB">
        <w:rPr>
          <w:rFonts w:asciiTheme="majorHAnsi" w:eastAsia="Gulim" w:hAnsiTheme="majorHAnsi" w:cstheme="majorHAnsi"/>
        </w:rPr>
        <w:t xml:space="preserve"> </w:t>
      </w:r>
      <w:r w:rsidRPr="00E43BFB">
        <w:rPr>
          <w:rFonts w:asciiTheme="majorHAnsi" w:eastAsia="Gulim" w:hAnsiTheme="majorHAnsi" w:cstheme="majorHAnsi"/>
        </w:rPr>
        <w:t>사용</w:t>
      </w:r>
      <w:r w:rsidRPr="00E43BFB">
        <w:rPr>
          <w:rFonts w:asciiTheme="majorHAnsi" w:eastAsia="Gulim" w:hAnsiTheme="majorHAnsi" w:cstheme="majorHAnsi"/>
        </w:rPr>
        <w:t xml:space="preserve"> </w:t>
      </w:r>
      <w:r w:rsidRPr="00E43BFB">
        <w:rPr>
          <w:rFonts w:asciiTheme="majorHAnsi" w:eastAsia="Gulim" w:hAnsiTheme="majorHAnsi" w:cstheme="majorHAnsi"/>
        </w:rPr>
        <w:t>권한을</w:t>
      </w:r>
      <w:r w:rsidRPr="00E43BFB">
        <w:rPr>
          <w:rFonts w:asciiTheme="majorHAnsi" w:eastAsia="Gulim" w:hAnsiTheme="majorHAnsi" w:cstheme="majorHAnsi"/>
        </w:rPr>
        <w:t xml:space="preserve"> </w:t>
      </w:r>
      <w:r w:rsidRPr="00E43BFB">
        <w:rPr>
          <w:rFonts w:asciiTheme="majorHAnsi" w:eastAsia="Gulim" w:hAnsiTheme="majorHAnsi" w:cstheme="majorHAnsi"/>
        </w:rPr>
        <w:t>허용합니다</w:t>
      </w:r>
      <w:r w:rsidRPr="00E43BFB">
        <w:rPr>
          <w:rFonts w:asciiTheme="majorHAnsi" w:eastAsia="Gulim" w:hAnsiTheme="majorHAnsi" w:cstheme="majorHAnsi"/>
        </w:rPr>
        <w:t>.</w:t>
      </w:r>
    </w:p>
    <w:p w14:paraId="7F3B08BC" w14:textId="5D882BE7" w:rsidR="00893CE7" w:rsidRPr="00E43BFB" w:rsidRDefault="008156D4" w:rsidP="00404328">
      <w:pPr>
        <w:pStyle w:val="PURBody-Indented"/>
        <w:keepLines/>
        <w:ind w:left="274"/>
        <w:jc w:val="right"/>
        <w:rPr>
          <w:rFonts w:asciiTheme="majorHAnsi" w:eastAsia="Gulim" w:hAnsiTheme="majorHAnsi" w:cstheme="majorHAnsi"/>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16CB18B3" w14:textId="468D642E" w:rsidR="009A4C7C" w:rsidRPr="00E43BFB" w:rsidRDefault="009A4C7C" w:rsidP="002457CA">
      <w:pPr>
        <w:pStyle w:val="PURProductName"/>
        <w:rPr>
          <w:rFonts w:asciiTheme="majorHAnsi" w:eastAsia="Gulim" w:hAnsiTheme="majorHAnsi" w:cstheme="majorHAnsi"/>
        </w:rPr>
      </w:pPr>
      <w:bookmarkStart w:id="535" w:name="_Toc299519127"/>
      <w:bookmarkStart w:id="536" w:name="_Toc299531559"/>
      <w:bookmarkStart w:id="537" w:name="_Toc299531883"/>
      <w:bookmarkStart w:id="538" w:name="_Toc299957166"/>
      <w:bookmarkStart w:id="539" w:name="_Toc346536867"/>
      <w:bookmarkStart w:id="540" w:name="_Toc346895318"/>
      <w:bookmarkStart w:id="541" w:name="_Toc339280331"/>
      <w:bookmarkStart w:id="542" w:name="_Toc339280474"/>
      <w:bookmarkStart w:id="543" w:name="_Toc363552804"/>
      <w:bookmarkStart w:id="544" w:name="_Toc363552867"/>
      <w:bookmarkStart w:id="545" w:name="_Toc378682166"/>
      <w:bookmarkStart w:id="546" w:name="_Toc378682268"/>
      <w:bookmarkStart w:id="547" w:name="_Toc371268280"/>
      <w:bookmarkStart w:id="548" w:name="_Toc371268346"/>
      <w:bookmarkStart w:id="549" w:name="_Toc379278483"/>
      <w:bookmarkStart w:id="550" w:name="_Toc379278545"/>
      <w:bookmarkStart w:id="551" w:name="_Toc388530644"/>
      <w:bookmarkStart w:id="552" w:name="_Toc388544248"/>
      <w:r w:rsidRPr="00E43BFB">
        <w:rPr>
          <w:rFonts w:asciiTheme="majorHAnsi" w:eastAsia="Gulim" w:hAnsiTheme="majorHAnsi" w:cstheme="majorHAnsi"/>
        </w:rPr>
        <w:t xml:space="preserve">Microsoft Dynamics GP </w:t>
      </w:r>
      <w:bookmarkEnd w:id="535"/>
      <w:bookmarkEnd w:id="536"/>
      <w:bookmarkEnd w:id="537"/>
      <w:bookmarkEnd w:id="538"/>
      <w:r w:rsidRPr="00E43BFB">
        <w:rPr>
          <w:rFonts w:asciiTheme="majorHAnsi" w:eastAsia="Gulim" w:hAnsiTheme="majorHAnsi" w:cstheme="majorHAnsi"/>
        </w:rPr>
        <w:t>2013</w:t>
      </w:r>
      <w:bookmarkEnd w:id="539"/>
      <w:bookmarkEnd w:id="540"/>
      <w:bookmarkEnd w:id="541"/>
      <w:bookmarkEnd w:id="542"/>
      <w:bookmarkEnd w:id="543"/>
      <w:bookmarkEnd w:id="544"/>
      <w:bookmarkEnd w:id="545"/>
      <w:bookmarkEnd w:id="546"/>
      <w:bookmarkEnd w:id="547"/>
      <w:bookmarkEnd w:id="548"/>
      <w:bookmarkEnd w:id="549"/>
      <w:bookmarkEnd w:id="550"/>
      <w:bookmarkEnd w:id="551"/>
      <w:bookmarkEnd w:id="552"/>
      <w:r w:rsidRPr="00E43BFB">
        <w:rPr>
          <w:rFonts w:asciiTheme="majorHAnsi" w:eastAsia="Gulim" w:hAnsiTheme="majorHAnsi" w:cstheme="majorHAnsi"/>
        </w:rPr>
        <w:fldChar w:fldCharType="begin"/>
      </w:r>
      <w:r w:rsidRPr="00E43BFB">
        <w:rPr>
          <w:rFonts w:asciiTheme="majorHAnsi" w:eastAsia="Gulim" w:hAnsiTheme="majorHAnsi" w:cstheme="majorHAnsi"/>
        </w:rPr>
        <w:instrText>XE "Microsoft Dynamics GP 2013"</w:instrText>
      </w:r>
      <w:r w:rsidRPr="00E43BFB">
        <w:rPr>
          <w:rFonts w:asciiTheme="majorHAnsi" w:eastAsia="Gulim" w:hAnsiTheme="majorHAnsi" w:cstheme="majorHAnsi"/>
        </w:rPr>
        <w:fldChar w:fldCharType="end"/>
      </w:r>
    </w:p>
    <w:p w14:paraId="087F3D02" w14:textId="77777777" w:rsidR="009A4C7C" w:rsidRPr="00E43BFB" w:rsidRDefault="009A4C7C" w:rsidP="002457CA">
      <w:pPr>
        <w:pStyle w:val="PURLicenseTerm"/>
        <w:keepNext/>
        <w:keepLines/>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4801"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114"/>
        <w:gridCol w:w="5179"/>
      </w:tblGrid>
      <w:tr w:rsidR="00831C1F" w:rsidRPr="00E43BFB" w14:paraId="37DAF811" w14:textId="77777777" w:rsidTr="0015145F">
        <w:tc>
          <w:tcPr>
            <w:tcW w:w="2555" w:type="pct"/>
            <w:gridSpan w:val="2"/>
            <w:tcBorders>
              <w:top w:val="single" w:sz="4" w:space="0" w:color="auto"/>
              <w:bottom w:val="nil"/>
            </w:tcBorders>
          </w:tcPr>
          <w:p w14:paraId="14542F20" w14:textId="77777777" w:rsidR="00831C1F" w:rsidRPr="001F5789" w:rsidRDefault="00831C1F" w:rsidP="00831C1F">
            <w:pPr>
              <w:pStyle w:val="PURLMSH"/>
              <w:rPr>
                <w:rFonts w:eastAsia="Gulim" w:cstheme="majorHAnsi"/>
                <w:lang w:eastAsia="ko-KR"/>
              </w:rPr>
            </w:pPr>
            <w:r w:rsidRPr="001F5789">
              <w:rPr>
                <w:rFonts w:eastAsia="Gulim" w:cstheme="majorHAnsi"/>
                <w:lang w:eastAsia="ko-KR"/>
              </w:rPr>
              <w:t xml:space="preserve">SAL </w:t>
            </w:r>
            <w:r w:rsidRPr="001F5789">
              <w:rPr>
                <w:rFonts w:eastAsia="Gulim" w:cstheme="majorHAnsi"/>
                <w:lang w:eastAsia="ko-KR"/>
              </w:rPr>
              <w:t>일반</w:t>
            </w:r>
            <w:r w:rsidRPr="001F5789">
              <w:rPr>
                <w:rFonts w:eastAsia="Gulim" w:cstheme="majorHAnsi"/>
                <w:lang w:eastAsia="ko-KR"/>
              </w:rPr>
              <w:t xml:space="preserve"> </w:t>
            </w:r>
            <w:r w:rsidRPr="001F5789">
              <w:rPr>
                <w:rFonts w:eastAsia="Gulim" w:cstheme="majorHAnsi"/>
                <w:lang w:eastAsia="ko-KR"/>
              </w:rPr>
              <w:t>조건의</w:t>
            </w:r>
            <w:r w:rsidRPr="001F5789">
              <w:rPr>
                <w:rFonts w:eastAsia="Gulim" w:cstheme="majorHAnsi"/>
                <w:lang w:eastAsia="ko-KR"/>
              </w:rPr>
              <w:t xml:space="preserve"> </w:t>
            </w: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섹션</w:t>
            </w:r>
            <w:r w:rsidRPr="001F5789">
              <w:rPr>
                <w:rFonts w:eastAsia="Gulim" w:cstheme="majorHAnsi"/>
                <w:lang w:eastAsia="ko-KR"/>
              </w:rPr>
              <w:t xml:space="preserve">: </w:t>
            </w:r>
            <w:hyperlink w:anchor="SALTerms_Server" w:history="1">
              <w:r w:rsidRPr="001F5789">
                <w:rPr>
                  <w:rStyle w:val="Hyperlink"/>
                  <w:rFonts w:eastAsia="Gulim" w:cstheme="majorHAnsi"/>
                  <w:lang w:eastAsia="ko-KR"/>
                </w:rPr>
                <w:t>서버</w:t>
              </w:r>
              <w:r w:rsidRPr="001F5789">
                <w:rPr>
                  <w:rStyle w:val="Hyperlink"/>
                  <w:rFonts w:eastAsia="Gulim" w:cstheme="majorHAnsi"/>
                  <w:lang w:eastAsia="ko-KR"/>
                </w:rPr>
                <w:t xml:space="preserve"> </w:t>
              </w:r>
              <w:r w:rsidRPr="001F5789">
                <w:rPr>
                  <w:rStyle w:val="Hyperlink"/>
                  <w:rFonts w:eastAsia="Gulim" w:cstheme="majorHAnsi"/>
                  <w:lang w:eastAsia="ko-KR"/>
                </w:rPr>
                <w:t>소프트웨어</w:t>
              </w:r>
            </w:hyperlink>
          </w:p>
        </w:tc>
        <w:tc>
          <w:tcPr>
            <w:tcW w:w="2445" w:type="pct"/>
            <w:tcBorders>
              <w:top w:val="single" w:sz="4" w:space="0" w:color="auto"/>
              <w:bottom w:val="nil"/>
            </w:tcBorders>
          </w:tcPr>
          <w:p w14:paraId="7CA09758" w14:textId="77777777" w:rsidR="00831C1F" w:rsidRPr="001F5789" w:rsidRDefault="004F154D" w:rsidP="00831C1F">
            <w:pPr>
              <w:pStyle w:val="PURLMSH"/>
              <w:rPr>
                <w:rFonts w:eastAsia="Gulim" w:cstheme="majorHAnsi"/>
              </w:rPr>
            </w:pPr>
            <w:r w:rsidRPr="001F5789">
              <w:rPr>
                <w:rFonts w:eastAsia="Gulim" w:cstheme="majorHAnsi"/>
              </w:rPr>
              <w:t>해당</w:t>
            </w:r>
            <w:r w:rsidRPr="001F5789">
              <w:rPr>
                <w:rFonts w:eastAsia="Gulim" w:cstheme="majorHAnsi"/>
              </w:rPr>
              <w:t xml:space="preserve"> </w:t>
            </w:r>
            <w:r w:rsidRPr="001F5789">
              <w:rPr>
                <w:rFonts w:eastAsia="Gulim" w:cstheme="majorHAnsi"/>
              </w:rPr>
              <w:t>통지</w:t>
            </w:r>
            <w:r w:rsidRPr="001F5789">
              <w:rPr>
                <w:rFonts w:eastAsia="Gulim" w:cstheme="majorHAnsi"/>
              </w:rPr>
              <w:t xml:space="preserve"> </w:t>
            </w:r>
            <w:r w:rsidRPr="001F5789">
              <w:rPr>
                <w:rFonts w:eastAsia="Gulim" w:cstheme="majorHAnsi"/>
              </w:rPr>
              <w:t>참조</w:t>
            </w:r>
            <w:r w:rsidRPr="001F5789">
              <w:rPr>
                <w:rFonts w:eastAsia="Gulim" w:cstheme="majorHAnsi"/>
              </w:rPr>
              <w:t xml:space="preserve">: </w:t>
            </w:r>
            <w:r w:rsidRPr="001F5789">
              <w:rPr>
                <w:rFonts w:eastAsia="Gulim" w:cstheme="majorHAnsi"/>
                <w:b/>
              </w:rPr>
              <w:t>없음</w:t>
            </w:r>
          </w:p>
        </w:tc>
      </w:tr>
      <w:tr w:rsidR="009A4C7C" w:rsidRPr="00E43BFB" w14:paraId="0A6EEFC2" w14:textId="77777777" w:rsidTr="0015145F">
        <w:tc>
          <w:tcPr>
            <w:tcW w:w="2555" w:type="pct"/>
            <w:gridSpan w:val="2"/>
            <w:tcBorders>
              <w:top w:val="nil"/>
            </w:tcBorders>
          </w:tcPr>
          <w:p w14:paraId="666B69A2" w14:textId="5DC27173" w:rsidR="009A4C7C" w:rsidRPr="001F5789" w:rsidRDefault="006B55FB" w:rsidP="009A4C7C">
            <w:pPr>
              <w:pStyle w:val="PURLMSH"/>
              <w:rPr>
                <w:rFonts w:eastAsia="Gulim" w:cstheme="majorHAnsi"/>
                <w:lang w:eastAsia="ko-KR"/>
              </w:rPr>
            </w:pPr>
            <w:r w:rsidRPr="001F5789">
              <w:rPr>
                <w:rFonts w:eastAsia="Gulim" w:cstheme="majorHAnsi"/>
                <w:lang w:eastAsia="ko-KR"/>
              </w:rPr>
              <w:t>클라이언트</w:t>
            </w:r>
            <w:r w:rsidRPr="001F5789">
              <w:rPr>
                <w:rFonts w:eastAsia="Gulim" w:cstheme="majorHAnsi"/>
                <w:lang w:eastAsia="ko-KR"/>
              </w:rPr>
              <w:t>/</w:t>
            </w:r>
            <w:r w:rsidRPr="001F5789">
              <w:rPr>
                <w:rFonts w:eastAsia="Gulim" w:cstheme="majorHAnsi"/>
                <w:lang w:eastAsia="ko-KR"/>
              </w:rPr>
              <w:t>추가</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b/>
                <w:lang w:eastAsia="ko-KR"/>
              </w:rPr>
              <w:t>있음</w:t>
            </w:r>
            <w:r w:rsidRPr="001F5789">
              <w:rPr>
                <w:rFonts w:eastAsia="Gulim" w:cstheme="majorHAnsi"/>
                <w:i/>
                <w:lang w:eastAsia="ko-KR"/>
              </w:rPr>
              <w:t>(</w:t>
            </w:r>
            <w:hyperlink w:anchor="부록1" w:history="1">
              <w:hyperlink w:anchor="Appendix1" w:history="1">
                <w:r w:rsidR="00154502" w:rsidRPr="001F5789">
                  <w:rPr>
                    <w:rStyle w:val="Hyperlink"/>
                    <w:rFonts w:eastAsia="Gulim" w:cstheme="majorHAnsi"/>
                    <w:i/>
                    <w:lang w:eastAsia="ko-KR"/>
                  </w:rPr>
                  <w:t>부록</w:t>
                </w:r>
                <w:r w:rsidR="00154502" w:rsidRPr="001F5789">
                  <w:rPr>
                    <w:rStyle w:val="Hyperlink"/>
                    <w:rFonts w:eastAsia="Gulim" w:cstheme="majorHAnsi"/>
                    <w:i/>
                    <w:lang w:eastAsia="ko-KR"/>
                  </w:rPr>
                  <w:t xml:space="preserve"> 1</w:t>
                </w:r>
              </w:hyperlink>
            </w:hyperlink>
            <w:r w:rsidRPr="001F5789">
              <w:rPr>
                <w:rFonts w:eastAsia="Gulim" w:cstheme="majorHAnsi"/>
                <w:i/>
                <w:lang w:eastAsia="ko-KR"/>
              </w:rPr>
              <w:t xml:space="preserve"> </w:t>
            </w:r>
            <w:r w:rsidRPr="001F5789">
              <w:rPr>
                <w:rFonts w:eastAsia="Gulim" w:cstheme="majorHAnsi"/>
                <w:i/>
                <w:lang w:eastAsia="ko-KR"/>
              </w:rPr>
              <w:t>참조</w:t>
            </w:r>
            <w:r w:rsidRPr="001F5789">
              <w:rPr>
                <w:rFonts w:eastAsia="Gulim" w:cstheme="majorHAnsi"/>
                <w:i/>
                <w:lang w:eastAsia="ko-KR"/>
              </w:rPr>
              <w:t>)</w:t>
            </w:r>
          </w:p>
        </w:tc>
        <w:tc>
          <w:tcPr>
            <w:tcW w:w="2445" w:type="pct"/>
            <w:tcBorders>
              <w:top w:val="nil"/>
            </w:tcBorders>
          </w:tcPr>
          <w:p w14:paraId="41C0544D" w14:textId="30AA09F7" w:rsidR="009A4C7C" w:rsidRPr="001F5789" w:rsidRDefault="003B0799" w:rsidP="009A4C7C">
            <w:pPr>
              <w:pStyle w:val="PURLMSH"/>
              <w:rPr>
                <w:rFonts w:eastAsia="Gulim" w:cstheme="majorHAnsi"/>
                <w:lang w:eastAsia="ko-KR"/>
              </w:rPr>
            </w:pPr>
            <w:r w:rsidRPr="001F5789">
              <w:rPr>
                <w:rFonts w:eastAsia="Gulim" w:cstheme="majorHAnsi"/>
                <w:lang w:eastAsia="ko-KR"/>
              </w:rPr>
              <w:t>데이터</w:t>
            </w:r>
            <w:r w:rsidRPr="001F5789">
              <w:rPr>
                <w:rFonts w:eastAsia="Gulim" w:cstheme="majorHAnsi"/>
                <w:lang w:eastAsia="ko-KR"/>
              </w:rPr>
              <w:t xml:space="preserve"> </w:t>
            </w:r>
            <w:r w:rsidRPr="001F5789">
              <w:rPr>
                <w:rFonts w:eastAsia="Gulim" w:cstheme="majorHAnsi"/>
                <w:lang w:eastAsia="ko-KR"/>
              </w:rPr>
              <w:t>센터</w:t>
            </w:r>
            <w:r w:rsidRPr="001F5789">
              <w:rPr>
                <w:rFonts w:eastAsia="Gulim" w:cstheme="majorHAnsi"/>
                <w:lang w:eastAsia="ko-KR"/>
              </w:rPr>
              <w:t xml:space="preserve"> </w:t>
            </w:r>
            <w:r w:rsidRPr="001F5789">
              <w:rPr>
                <w:rFonts w:eastAsia="Gulim" w:cstheme="majorHAnsi"/>
                <w:lang w:eastAsia="ko-KR"/>
              </w:rPr>
              <w:t>공급자</w:t>
            </w:r>
            <w:r w:rsidRPr="001F5789">
              <w:rPr>
                <w:rFonts w:eastAsia="Gulim" w:cstheme="majorHAnsi"/>
                <w:lang w:eastAsia="ko-KR"/>
              </w:rPr>
              <w:t xml:space="preserve"> </w:t>
            </w:r>
            <w:r w:rsidRPr="001F5789">
              <w:rPr>
                <w:rFonts w:eastAsia="Gulim" w:cstheme="majorHAnsi"/>
                <w:lang w:eastAsia="ko-KR"/>
              </w:rPr>
              <w:t>서버에서</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lang w:eastAsia="ko-KR"/>
              </w:rPr>
              <w:t>서비스에</w:t>
            </w:r>
            <w:r w:rsidRPr="001F5789">
              <w:rPr>
                <w:rFonts w:eastAsia="Gulim" w:cstheme="majorHAnsi"/>
                <w:lang w:eastAsia="ko-KR"/>
              </w:rPr>
              <w:t xml:space="preserve"> </w:t>
            </w:r>
            <w:r w:rsidRPr="001F5789">
              <w:rPr>
                <w:rFonts w:eastAsia="Gulim" w:cstheme="majorHAnsi"/>
                <w:lang w:eastAsia="ko-KR"/>
              </w:rPr>
              <w:t>대한</w:t>
            </w:r>
            <w:r w:rsidRPr="001F5789">
              <w:rPr>
                <w:rFonts w:eastAsia="Gulim" w:cstheme="majorHAnsi"/>
                <w:lang w:eastAsia="ko-KR"/>
              </w:rPr>
              <w:t xml:space="preserve"> </w:t>
            </w:r>
            <w:r w:rsidRPr="001F5789">
              <w:rPr>
                <w:rFonts w:eastAsia="Gulim" w:cstheme="majorHAnsi"/>
                <w:lang w:eastAsia="ko-KR"/>
              </w:rPr>
              <w:t>자격</w:t>
            </w:r>
            <w:r w:rsidRPr="001F5789">
              <w:rPr>
                <w:rFonts w:eastAsia="Gulim" w:cstheme="majorHAnsi"/>
                <w:lang w:eastAsia="ko-KR"/>
              </w:rPr>
              <w:t xml:space="preserve"> </w:t>
            </w:r>
            <w:r w:rsidRPr="001F5789">
              <w:rPr>
                <w:rFonts w:eastAsia="Gulim" w:cstheme="majorHAnsi"/>
                <w:lang w:eastAsia="ko-KR"/>
              </w:rPr>
              <w:t>요건</w:t>
            </w:r>
            <w:r w:rsidRPr="001F5789">
              <w:rPr>
                <w:rFonts w:eastAsia="Gulim" w:cstheme="majorHAnsi"/>
                <w:lang w:eastAsia="ko-KR"/>
              </w:rPr>
              <w:t xml:space="preserve">: </w:t>
            </w:r>
            <w:r w:rsidRPr="001F5789">
              <w:rPr>
                <w:rFonts w:eastAsia="Gulim" w:cstheme="majorHAnsi"/>
                <w:b/>
                <w:lang w:eastAsia="ko-KR"/>
              </w:rPr>
              <w:t>있음</w:t>
            </w:r>
          </w:p>
        </w:tc>
      </w:tr>
      <w:tr w:rsidR="009A4C7C" w:rsidRPr="00E43BFB" w14:paraId="1564F799" w14:textId="77777777" w:rsidTr="00683649">
        <w:tblPrEx>
          <w:tblBorders>
            <w:top w:val="none" w:sz="0" w:space="0" w:color="auto"/>
            <w:bottom w:val="none" w:sz="0" w:space="0" w:color="auto"/>
          </w:tblBorders>
        </w:tblPrEx>
        <w:tc>
          <w:tcPr>
            <w:tcW w:w="5000" w:type="pct"/>
            <w:gridSpan w:val="3"/>
            <w:shd w:val="clear" w:color="auto" w:fill="E5EEF7"/>
          </w:tcPr>
          <w:p w14:paraId="5CF09A86" w14:textId="77777777" w:rsidR="009A4C7C" w:rsidRPr="00E43BFB" w:rsidRDefault="009A4C7C" w:rsidP="009A4C7C">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96689C" w:rsidRPr="00E43BFB" w14:paraId="59AF38CC" w14:textId="77777777" w:rsidTr="00683649">
        <w:tblPrEx>
          <w:tblBorders>
            <w:top w:val="none" w:sz="0" w:space="0" w:color="auto"/>
            <w:bottom w:val="none" w:sz="0" w:space="0" w:color="auto"/>
          </w:tblBorders>
        </w:tblPrEx>
        <w:tc>
          <w:tcPr>
            <w:tcW w:w="2501" w:type="pct"/>
          </w:tcPr>
          <w:p w14:paraId="1669288C" w14:textId="77777777" w:rsidR="0096689C" w:rsidRPr="00E43BFB" w:rsidRDefault="0096689C" w:rsidP="009A48FC">
            <w:pPr>
              <w:pStyle w:val="PURBody"/>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5B45350F" w14:textId="01AC9E9C" w:rsidR="0096689C" w:rsidRPr="00E43BFB" w:rsidRDefault="0096689C" w:rsidP="0096689C">
            <w:pPr>
              <w:pStyle w:val="PURBullet-Indented"/>
              <w:ind w:left="1026"/>
              <w:rPr>
                <w:rFonts w:asciiTheme="majorHAnsi" w:eastAsia="Gulim" w:hAnsiTheme="majorHAnsi" w:cstheme="majorHAnsi"/>
              </w:rPr>
            </w:pPr>
            <w:r w:rsidRPr="00E43BFB">
              <w:rPr>
                <w:rFonts w:asciiTheme="majorHAnsi" w:eastAsia="Gulim" w:hAnsiTheme="majorHAnsi" w:cstheme="majorHAnsi"/>
              </w:rPr>
              <w:t xml:space="preserve">Dynamics GP 2013 Full User SAL </w:t>
            </w:r>
            <w:r w:rsidRPr="00E43BFB">
              <w:rPr>
                <w:rFonts w:asciiTheme="majorHAnsi" w:eastAsia="Gulim" w:hAnsiTheme="majorHAnsi" w:cstheme="majorHAnsi"/>
                <w:b/>
              </w:rPr>
              <w:t>또는</w:t>
            </w:r>
          </w:p>
          <w:p w14:paraId="1E12F8E4" w14:textId="58E312A0" w:rsidR="006659BE" w:rsidRPr="00E43BFB" w:rsidRDefault="006659BE" w:rsidP="0096689C">
            <w:pPr>
              <w:pStyle w:val="PURBullet-Indented"/>
              <w:ind w:left="1026"/>
              <w:rPr>
                <w:rFonts w:asciiTheme="majorHAnsi" w:eastAsia="Gulim" w:hAnsiTheme="majorHAnsi" w:cstheme="majorHAnsi"/>
              </w:rPr>
            </w:pPr>
            <w:r w:rsidRPr="00E43BFB">
              <w:rPr>
                <w:rFonts w:asciiTheme="majorHAnsi" w:eastAsia="Gulim" w:hAnsiTheme="majorHAnsi" w:cstheme="majorHAnsi"/>
              </w:rPr>
              <w:t>Dynamics GP 2013 Standard User SAL</w:t>
            </w:r>
            <w:r w:rsidRPr="00E43BFB">
              <w:rPr>
                <w:rFonts w:asciiTheme="majorHAnsi" w:eastAsia="Gulim" w:hAnsiTheme="majorHAnsi" w:cstheme="majorHAnsi"/>
                <w:b/>
              </w:rPr>
              <w:t xml:space="preserve"> </w:t>
            </w:r>
            <w:r w:rsidRPr="00E43BFB">
              <w:rPr>
                <w:rFonts w:asciiTheme="majorHAnsi" w:eastAsia="Gulim" w:hAnsiTheme="majorHAnsi" w:cstheme="majorHAnsi"/>
                <w:b/>
              </w:rPr>
              <w:t>또는</w:t>
            </w:r>
          </w:p>
          <w:p w14:paraId="0911751E" w14:textId="7A12E6CD" w:rsidR="0096689C" w:rsidRPr="00E43BFB" w:rsidRDefault="0096689C" w:rsidP="0096689C">
            <w:pPr>
              <w:pStyle w:val="PURBullet-Indented"/>
              <w:ind w:left="1026"/>
              <w:rPr>
                <w:rFonts w:asciiTheme="majorHAnsi" w:eastAsia="Gulim" w:hAnsiTheme="majorHAnsi" w:cstheme="majorHAnsi"/>
              </w:rPr>
            </w:pPr>
            <w:r w:rsidRPr="00E43BFB">
              <w:rPr>
                <w:rFonts w:asciiTheme="majorHAnsi" w:eastAsia="Gulim" w:hAnsiTheme="majorHAnsi" w:cstheme="majorHAnsi"/>
              </w:rPr>
              <w:t>Dynamics GP 2013 Limited User SAL</w:t>
            </w:r>
          </w:p>
          <w:p w14:paraId="72A83BEE" w14:textId="27BD2304" w:rsidR="0096689C" w:rsidRPr="00E43BFB" w:rsidRDefault="0096689C" w:rsidP="0096689C">
            <w:pPr>
              <w:pStyle w:val="PURBullet-Indented"/>
              <w:numPr>
                <w:ilvl w:val="0"/>
                <w:numId w:val="0"/>
              </w:numPr>
              <w:rPr>
                <w:rFonts w:asciiTheme="majorHAnsi" w:eastAsia="Gulim" w:hAnsiTheme="majorHAnsi" w:cstheme="majorHAnsi"/>
              </w:rPr>
            </w:pPr>
          </w:p>
        </w:tc>
        <w:tc>
          <w:tcPr>
            <w:tcW w:w="2499" w:type="pct"/>
            <w:gridSpan w:val="2"/>
          </w:tcPr>
          <w:p w14:paraId="1187545B" w14:textId="77777777" w:rsidR="0096689C" w:rsidRPr="00E43BFB" w:rsidRDefault="0096689C" w:rsidP="009A48FC">
            <w:pPr>
              <w:pStyle w:val="PURBlueStrong-Indented"/>
              <w:rPr>
                <w:rFonts w:asciiTheme="majorHAnsi" w:eastAsia="Gulim" w:hAnsiTheme="majorHAnsi" w:cstheme="majorHAnsi"/>
              </w:rPr>
            </w:pPr>
          </w:p>
          <w:p w14:paraId="57365030" w14:textId="782841D5" w:rsidR="0096689C" w:rsidRPr="00E43BFB" w:rsidRDefault="0096689C" w:rsidP="00830DCA">
            <w:pPr>
              <w:pStyle w:val="PURBullet-Indented"/>
              <w:numPr>
                <w:ilvl w:val="0"/>
                <w:numId w:val="0"/>
              </w:numPr>
              <w:ind w:left="810"/>
              <w:rPr>
                <w:rFonts w:asciiTheme="majorHAnsi" w:eastAsia="Gulim" w:hAnsiTheme="majorHAnsi" w:cstheme="majorHAnsi"/>
                <w:bCs/>
              </w:rPr>
            </w:pPr>
          </w:p>
        </w:tc>
      </w:tr>
    </w:tbl>
    <w:p w14:paraId="3222D183" w14:textId="77777777" w:rsidR="009A4C7C" w:rsidRPr="00E43BFB" w:rsidRDefault="001F0EC7" w:rsidP="0085206E">
      <w:pPr>
        <w:pStyle w:val="PURADDITIONALTERMSHEADERMB"/>
        <w:rPr>
          <w:rFonts w:asciiTheme="majorHAnsi" w:eastAsia="Gulim" w:hAnsiTheme="majorHAnsi" w:cstheme="majorHAnsi"/>
        </w:rPr>
      </w:pPr>
      <w:r w:rsidRPr="00E43BFB">
        <w:rPr>
          <w:rFonts w:asciiTheme="majorHAnsi" w:eastAsia="Gulim" w:hAnsiTheme="majorHAnsi" w:cstheme="majorHAnsi"/>
        </w:rPr>
        <w:t>추가</w:t>
      </w:r>
      <w:r w:rsidRPr="00E43BFB">
        <w:rPr>
          <w:rFonts w:asciiTheme="majorHAnsi" w:eastAsia="Gulim" w:hAnsiTheme="majorHAnsi" w:cstheme="majorHAnsi"/>
        </w:rPr>
        <w:t xml:space="preserve"> </w:t>
      </w:r>
      <w:r w:rsidRPr="00E43BFB">
        <w:rPr>
          <w:rFonts w:asciiTheme="majorHAnsi" w:eastAsia="Gulim" w:hAnsiTheme="majorHAnsi" w:cstheme="majorHAnsi"/>
        </w:rPr>
        <w:t>조항</w:t>
      </w:r>
      <w:r w:rsidRPr="00E43BFB">
        <w:rPr>
          <w:rFonts w:asciiTheme="majorHAnsi" w:eastAsia="Gulim" w:hAnsiTheme="majorHAnsi" w:cstheme="majorHAnsi"/>
        </w:rPr>
        <w:t>:</w:t>
      </w:r>
    </w:p>
    <w:p w14:paraId="7F4D3DB1" w14:textId="77777777" w:rsidR="002A34F3" w:rsidRPr="00E43BFB" w:rsidRDefault="002A34F3" w:rsidP="002457CA">
      <w:pPr>
        <w:pStyle w:val="PURBlueStrong"/>
        <w:spacing w:line="230" w:lineRule="exact"/>
        <w:rPr>
          <w:rFonts w:asciiTheme="majorHAnsi" w:eastAsia="Gulim" w:hAnsiTheme="majorHAnsi" w:cstheme="majorHAnsi"/>
        </w:rPr>
      </w:pPr>
      <w:r w:rsidRPr="00E43BFB">
        <w:rPr>
          <w:rStyle w:val="PURBlueStrongChar"/>
          <w:rFonts w:asciiTheme="majorHAnsi" w:eastAsia="Gulim" w:hAnsiTheme="majorHAnsi" w:cstheme="majorHAnsi"/>
          <w:smallCaps/>
        </w:rPr>
        <w:t>다운그레이드</w:t>
      </w:r>
      <w:r w:rsidRPr="00E43BFB">
        <w:rPr>
          <w:rStyle w:val="PURBlueStrongChar"/>
          <w:rFonts w:asciiTheme="majorHAnsi" w:eastAsia="Gulim" w:hAnsiTheme="majorHAnsi" w:cstheme="majorHAnsi"/>
          <w:smallCaps/>
        </w:rPr>
        <w:t xml:space="preserve"> </w:t>
      </w:r>
      <w:r w:rsidRPr="00E43BFB">
        <w:rPr>
          <w:rStyle w:val="PURBlueStrongChar"/>
          <w:rFonts w:asciiTheme="majorHAnsi" w:eastAsia="Gulim" w:hAnsiTheme="majorHAnsi" w:cstheme="majorHAnsi"/>
          <w:smallCaps/>
        </w:rPr>
        <w:t>권한</w:t>
      </w:r>
    </w:p>
    <w:p w14:paraId="5144AF81" w14:textId="7391D23D" w:rsidR="002A34F3" w:rsidRPr="00E43BFB" w:rsidRDefault="002A34F3" w:rsidP="007F33D0">
      <w:pPr>
        <w:pStyle w:val="PURBlueStrong"/>
        <w:spacing w:line="230" w:lineRule="exact"/>
        <w:rPr>
          <w:rFonts w:asciiTheme="majorHAnsi" w:eastAsia="Gulim" w:hAnsiTheme="majorHAnsi" w:cstheme="majorHAnsi"/>
          <w:lang w:eastAsia="ko-KR"/>
        </w:rPr>
      </w:pPr>
      <w:r w:rsidRPr="00E43BFB">
        <w:rPr>
          <w:rFonts w:asciiTheme="majorHAnsi" w:eastAsia="Gulim" w:hAnsiTheme="majorHAnsi" w:cstheme="majorHAnsi"/>
          <w:smallCaps w:val="0"/>
          <w:color w:val="404040" w:themeColor="text1" w:themeTint="BF"/>
          <w:lang w:eastAsia="ko-KR"/>
        </w:rPr>
        <w:t>본</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문서의</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공통</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라이선스</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조건의</w:t>
      </w:r>
      <w:r w:rsidRPr="00E43BFB">
        <w:rPr>
          <w:rFonts w:asciiTheme="majorHAnsi" w:eastAsia="Gulim" w:hAnsiTheme="majorHAnsi" w:cstheme="majorHAnsi"/>
          <w:smallCaps w:val="0"/>
          <w:color w:val="404040" w:themeColor="text1" w:themeTint="BF"/>
          <w:lang w:eastAsia="ko-KR"/>
        </w:rPr>
        <w:t xml:space="preserve"> </w:t>
      </w:r>
      <w:r w:rsidR="007F33D0" w:rsidRPr="007F33D0">
        <w:rPr>
          <w:rFonts w:ascii="Gulim" w:eastAsia="Gulim" w:hAnsi="Gulim" w:cstheme="majorHAnsi"/>
          <w:color w:val="404040" w:themeColor="text1" w:themeTint="BF"/>
          <w:lang w:eastAsia="ko-KR"/>
        </w:rPr>
        <w:t>"</w:t>
      </w:r>
      <w:r w:rsidRPr="00E43BFB">
        <w:rPr>
          <w:rFonts w:asciiTheme="majorHAnsi" w:eastAsia="Gulim" w:hAnsiTheme="majorHAnsi" w:cstheme="majorHAnsi"/>
          <w:smallCaps w:val="0"/>
          <w:color w:val="404040" w:themeColor="text1" w:themeTint="BF"/>
          <w:lang w:eastAsia="ko-KR"/>
        </w:rPr>
        <w:t>기타</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버전에</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대한</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사용</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권한</w:t>
      </w:r>
      <w:r w:rsidR="007F33D0" w:rsidRPr="007F33D0">
        <w:rPr>
          <w:rFonts w:ascii="Gulim" w:eastAsia="Gulim" w:hAnsi="Gulim" w:cstheme="majorHAnsi"/>
          <w:color w:val="404040" w:themeColor="text1" w:themeTint="BF"/>
          <w:lang w:eastAsia="ko-KR"/>
        </w:rPr>
        <w:t>"</w:t>
      </w:r>
      <w:r w:rsidRPr="00E43BFB">
        <w:rPr>
          <w:rFonts w:asciiTheme="majorHAnsi" w:eastAsia="Gulim" w:hAnsiTheme="majorHAnsi" w:cstheme="majorHAnsi"/>
          <w:smallCaps w:val="0"/>
          <w:color w:val="404040" w:themeColor="text1" w:themeTint="BF"/>
          <w:lang w:eastAsia="ko-KR"/>
        </w:rPr>
        <w:t>에</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따라</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허용되는</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현재</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버전의</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이전</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버전</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소프트웨어만</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즉시</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사용할</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수</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있습니다</w:t>
      </w:r>
      <w:r w:rsidRPr="00E43BFB">
        <w:rPr>
          <w:rFonts w:asciiTheme="majorHAnsi" w:eastAsia="Gulim" w:hAnsiTheme="majorHAnsi" w:cstheme="majorHAnsi"/>
          <w:smallCaps w:val="0"/>
          <w:color w:val="404040" w:themeColor="text1" w:themeTint="BF"/>
          <w:lang w:eastAsia="ko-KR"/>
        </w:rPr>
        <w:t>.</w:t>
      </w:r>
    </w:p>
    <w:p w14:paraId="119DC71C" w14:textId="24E1628C" w:rsidR="0096689C" w:rsidRPr="00E43BFB" w:rsidRDefault="0096689C" w:rsidP="002457CA">
      <w:pPr>
        <w:pStyle w:val="PURBlueStrong"/>
        <w:spacing w:line="230" w:lineRule="exact"/>
        <w:rPr>
          <w:rFonts w:asciiTheme="majorHAnsi" w:eastAsia="Gulim" w:hAnsiTheme="majorHAnsi" w:cstheme="majorHAnsi"/>
          <w:lang w:eastAsia="ko-KR"/>
        </w:rPr>
      </w:pPr>
      <w:r w:rsidRPr="00E43BFB">
        <w:rPr>
          <w:rFonts w:asciiTheme="majorHAnsi" w:eastAsia="Gulim" w:hAnsiTheme="majorHAnsi" w:cstheme="majorHAnsi"/>
          <w:lang w:eastAsia="ko-KR"/>
        </w:rPr>
        <w:t>SAL</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유형</w:t>
      </w:r>
    </w:p>
    <w:p w14:paraId="6CEC3B5C" w14:textId="72BC7009" w:rsidR="0096689C" w:rsidRPr="00E43BFB" w:rsidRDefault="0096689C" w:rsidP="002457CA">
      <w:pPr>
        <w:pStyle w:val="PURBody-Indented"/>
        <w:spacing w:after="80" w:line="230" w:lineRule="exact"/>
        <w:ind w:left="274"/>
        <w:contextualSpacing/>
        <w:rPr>
          <w:rFonts w:asciiTheme="majorHAnsi" w:eastAsia="Gulim" w:hAnsiTheme="majorHAnsi" w:cstheme="majorHAnsi"/>
          <w:lang w:eastAsia="ko-KR"/>
        </w:rPr>
      </w:pPr>
      <w:r w:rsidRPr="00E43BFB">
        <w:rPr>
          <w:rFonts w:asciiTheme="majorHAnsi" w:eastAsia="Gulim" w:hAnsiTheme="majorHAnsi" w:cstheme="majorHAnsi"/>
          <w:iCs/>
          <w:szCs w:val="18"/>
          <w:lang w:eastAsia="ko-KR"/>
        </w:rPr>
        <w:t>SAL</w:t>
      </w:r>
      <w:r w:rsidRPr="00E43BFB">
        <w:rPr>
          <w:rFonts w:asciiTheme="majorHAnsi" w:eastAsia="Gulim" w:hAnsiTheme="majorHAnsi" w:cstheme="majorHAnsi"/>
          <w:iCs/>
          <w:szCs w:val="18"/>
          <w:lang w:eastAsia="ko-KR"/>
        </w:rPr>
        <w:t>에는</w:t>
      </w:r>
      <w:r w:rsidRPr="00E43BFB">
        <w:rPr>
          <w:rFonts w:asciiTheme="majorHAnsi" w:eastAsia="Gulim" w:hAnsiTheme="majorHAnsi" w:cstheme="majorHAnsi"/>
          <w:iCs/>
          <w:szCs w:val="18"/>
          <w:lang w:eastAsia="ko-KR"/>
        </w:rPr>
        <w:t xml:space="preserve"> 3</w:t>
      </w:r>
      <w:r w:rsidRPr="00E43BFB">
        <w:rPr>
          <w:rFonts w:asciiTheme="majorHAnsi" w:eastAsia="Gulim" w:hAnsiTheme="majorHAnsi" w:cstheme="majorHAnsi"/>
          <w:iCs/>
          <w:szCs w:val="18"/>
          <w:lang w:eastAsia="ko-KR"/>
        </w:rPr>
        <w:t>가지</w:t>
      </w:r>
      <w:r w:rsidRPr="00E43BFB">
        <w:rPr>
          <w:rFonts w:asciiTheme="majorHAnsi" w:eastAsia="Gulim" w:hAnsiTheme="majorHAnsi" w:cstheme="majorHAnsi"/>
          <w:iCs/>
          <w:szCs w:val="18"/>
          <w:lang w:eastAsia="ko-KR"/>
        </w:rPr>
        <w:t xml:space="preserve"> </w:t>
      </w:r>
      <w:r w:rsidRPr="00E43BFB">
        <w:rPr>
          <w:rFonts w:asciiTheme="majorHAnsi" w:eastAsia="Gulim" w:hAnsiTheme="majorHAnsi" w:cstheme="majorHAnsi"/>
          <w:iCs/>
          <w:szCs w:val="18"/>
          <w:lang w:eastAsia="ko-KR"/>
        </w:rPr>
        <w:t>유형이</w:t>
      </w:r>
      <w:r w:rsidRPr="00E43BFB">
        <w:rPr>
          <w:rFonts w:asciiTheme="majorHAnsi" w:eastAsia="Gulim" w:hAnsiTheme="majorHAnsi" w:cstheme="majorHAnsi"/>
          <w:iCs/>
          <w:szCs w:val="18"/>
          <w:lang w:eastAsia="ko-KR"/>
        </w:rPr>
        <w:t xml:space="preserve"> </w:t>
      </w:r>
      <w:r w:rsidRPr="00E43BFB">
        <w:rPr>
          <w:rFonts w:asciiTheme="majorHAnsi" w:eastAsia="Gulim" w:hAnsiTheme="majorHAnsi" w:cstheme="majorHAnsi"/>
          <w:iCs/>
          <w:szCs w:val="18"/>
          <w:lang w:eastAsia="ko-KR"/>
        </w:rPr>
        <w:t>있습니다</w:t>
      </w:r>
      <w:r w:rsidRPr="00E43BFB">
        <w:rPr>
          <w:rFonts w:asciiTheme="majorHAnsi" w:eastAsia="Gulim" w:hAnsiTheme="majorHAnsi" w:cstheme="majorHAnsi"/>
          <w:lang w:eastAsia="ko-KR"/>
        </w:rPr>
        <w:t xml:space="preserve">. </w:t>
      </w:r>
    </w:p>
    <w:p w14:paraId="3DAE2F7C" w14:textId="3AABF6DB" w:rsidR="0096689C" w:rsidRPr="00E43BFB" w:rsidRDefault="0096689C" w:rsidP="007F33D0">
      <w:pPr>
        <w:pStyle w:val="PURBullet-Indented"/>
        <w:spacing w:after="80" w:line="230" w:lineRule="exact"/>
        <w:ind w:left="490"/>
        <w:rPr>
          <w:rFonts w:asciiTheme="majorHAnsi" w:eastAsia="Gulim" w:hAnsiTheme="majorHAnsi" w:cstheme="majorHAnsi"/>
          <w:lang w:eastAsia="ko-KR"/>
        </w:rPr>
      </w:pPr>
      <w:r w:rsidRPr="00E43BFB">
        <w:rPr>
          <w:rFonts w:asciiTheme="majorHAnsi" w:eastAsia="Gulim" w:hAnsiTheme="majorHAnsi" w:cstheme="majorHAnsi"/>
          <w:b/>
          <w:lang w:eastAsia="ko-KR"/>
        </w:rPr>
        <w:t>Full User(</w:t>
      </w:r>
      <w:r w:rsidRPr="00E43BFB">
        <w:rPr>
          <w:rFonts w:asciiTheme="majorHAnsi" w:eastAsia="Gulim" w:hAnsiTheme="majorHAnsi" w:cstheme="majorHAnsi"/>
          <w:b/>
          <w:lang w:eastAsia="ko-KR"/>
        </w:rPr>
        <w:t>모든</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권한</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사용자</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지정된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00A442E9"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 xml:space="preserve">ERP </w:t>
      </w:r>
      <w:r w:rsidRPr="00E43BFB">
        <w:rPr>
          <w:rFonts w:asciiTheme="majorHAnsi" w:eastAsia="Gulim" w:hAnsiTheme="majorHAnsi" w:cstheme="majorHAnsi"/>
          <w:lang w:eastAsia="ko-KR"/>
        </w:rPr>
        <w:t>솔루션의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수단으로든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간접적으로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유형</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ERP </w:t>
      </w:r>
      <w:r w:rsidRPr="00E43BFB">
        <w:rPr>
          <w:rFonts w:asciiTheme="majorHAnsi" w:eastAsia="Gulim" w:hAnsiTheme="majorHAnsi" w:cstheme="majorHAnsi"/>
          <w:lang w:eastAsia="ko-KR"/>
        </w:rPr>
        <w:t>솔루션</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이란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금융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제어하는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의미합니다</w:t>
      </w:r>
      <w:r w:rsidRPr="00E43BFB">
        <w:rPr>
          <w:rFonts w:asciiTheme="majorHAnsi" w:eastAsia="Gulim" w:hAnsiTheme="majorHAnsi" w:cstheme="majorHAnsi"/>
          <w:lang w:eastAsia="ko-KR"/>
        </w:rPr>
        <w:t>.</w:t>
      </w:r>
    </w:p>
    <w:p w14:paraId="6C0167C4" w14:textId="000EAB63" w:rsidR="006659BE" w:rsidRPr="00E43BFB" w:rsidRDefault="006659BE" w:rsidP="002457CA">
      <w:pPr>
        <w:pStyle w:val="PURBullet-Indented"/>
        <w:spacing w:after="80" w:line="230" w:lineRule="exact"/>
        <w:ind w:left="490"/>
        <w:rPr>
          <w:rFonts w:asciiTheme="majorHAnsi" w:eastAsia="Gulim" w:hAnsiTheme="majorHAnsi" w:cstheme="majorHAnsi"/>
          <w:lang w:eastAsia="ko-KR"/>
        </w:rPr>
      </w:pPr>
      <w:r w:rsidRPr="00E43BFB">
        <w:rPr>
          <w:rFonts w:asciiTheme="majorHAnsi" w:eastAsia="Gulim" w:hAnsiTheme="majorHAnsi" w:cstheme="majorHAnsi"/>
          <w:b/>
          <w:lang w:eastAsia="ko-KR"/>
        </w:rPr>
        <w:t>표준</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사용자</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w:t>
      </w:r>
      <w:hyperlink r:id="rId158" w:history="1">
        <w:r w:rsidRPr="004B355A">
          <w:rPr>
            <w:rStyle w:val="Hyperlink"/>
            <w:rFonts w:asciiTheme="majorHAnsi" w:eastAsia="Gulim" w:hAnsiTheme="majorHAnsi" w:cstheme="majorHAnsi"/>
            <w:lang w:eastAsia="ko-KR"/>
          </w:rPr>
          <w:t>http://go.microsoft.com/fwlink/?LinkId=324885</w:t>
        </w:r>
      </w:hyperlink>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NAV 2013 R2 Licensing Guide January 2014 Edition</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것처럼</w:t>
      </w:r>
      <w:r w:rsidRPr="00E43BFB">
        <w:rPr>
          <w:rFonts w:asciiTheme="majorHAnsi" w:eastAsia="Gulim" w:hAnsiTheme="majorHAnsi" w:cstheme="majorHAnsi"/>
          <w:lang w:eastAsia="ko-KR"/>
        </w:rPr>
        <w:t xml:space="preserve"> ERP </w:t>
      </w:r>
      <w:r w:rsidRPr="00E43BFB">
        <w:rPr>
          <w:rFonts w:asciiTheme="majorHAnsi" w:eastAsia="Gulim" w:hAnsiTheme="majorHAnsi" w:cstheme="majorHAnsi"/>
          <w:lang w:eastAsia="ko-KR"/>
        </w:rPr>
        <w:t>솔루션의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Starter Pack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간접적인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방식으로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유형</w:t>
      </w:r>
    </w:p>
    <w:p w14:paraId="5E6073A6" w14:textId="77777777" w:rsidR="0096689C" w:rsidRPr="00E43BFB" w:rsidRDefault="0096689C" w:rsidP="002457CA">
      <w:pPr>
        <w:pStyle w:val="PURBullet-Indented"/>
        <w:spacing w:after="80" w:line="230" w:lineRule="exact"/>
        <w:ind w:left="490"/>
        <w:rPr>
          <w:rFonts w:asciiTheme="majorHAnsi" w:eastAsia="Gulim" w:hAnsiTheme="majorHAnsi" w:cstheme="majorHAnsi"/>
          <w:lang w:eastAsia="ko-KR"/>
        </w:rPr>
      </w:pPr>
      <w:r w:rsidRPr="00E43BFB">
        <w:rPr>
          <w:rFonts w:asciiTheme="majorHAnsi" w:eastAsia="Gulim" w:hAnsiTheme="majorHAnsi" w:cstheme="majorHAnsi"/>
          <w:b/>
          <w:lang w:eastAsia="ko-KR"/>
        </w:rPr>
        <w:t>제한된</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사용자</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지정된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작업만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완료할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수단으로든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간접적으로</w:t>
      </w:r>
      <w:r w:rsidRPr="00E43BFB">
        <w:rPr>
          <w:rFonts w:asciiTheme="majorHAnsi" w:eastAsia="Gulim" w:hAnsiTheme="majorHAnsi" w:cstheme="majorHAnsi"/>
          <w:lang w:eastAsia="ko-KR"/>
        </w:rPr>
        <w:t xml:space="preserve"> ERP </w:t>
      </w:r>
      <w:r w:rsidRPr="00E43BFB">
        <w:rPr>
          <w:rFonts w:asciiTheme="majorHAnsi" w:eastAsia="Gulim" w:hAnsiTheme="majorHAnsi" w:cstheme="majorHAnsi"/>
          <w:lang w:eastAsia="ko-KR"/>
        </w:rPr>
        <w:t>솔루션에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유형</w:t>
      </w:r>
      <w:r w:rsidRPr="00E43BFB">
        <w:rPr>
          <w:rFonts w:asciiTheme="majorHAnsi" w:eastAsia="Gulim" w:hAnsiTheme="majorHAnsi" w:cstheme="majorHAnsi"/>
          <w:lang w:eastAsia="ko-KR"/>
        </w:rPr>
        <w:t xml:space="preserve"> </w:t>
      </w:r>
    </w:p>
    <w:p w14:paraId="35418BB6" w14:textId="64E3F213" w:rsidR="0096689C" w:rsidRPr="00E43BFB" w:rsidRDefault="0096689C" w:rsidP="007F33D0">
      <w:pPr>
        <w:pStyle w:val="PURBullet"/>
        <w:numPr>
          <w:ilvl w:val="0"/>
          <w:numId w:val="0"/>
        </w:numPr>
        <w:spacing w:after="80"/>
        <w:ind w:left="720" w:hanging="274"/>
        <w:rPr>
          <w:rFonts w:asciiTheme="majorHAnsi" w:eastAsia="Gulim" w:hAnsiTheme="majorHAnsi" w:cstheme="majorHAnsi"/>
          <w:lang w:eastAsia="ko-KR"/>
        </w:rPr>
      </w:pPr>
      <w:r w:rsidRPr="00E43BFB">
        <w:rPr>
          <w:rFonts w:asciiTheme="majorHAnsi" w:eastAsia="Gulim" w:hAnsiTheme="majorHAnsi" w:cstheme="majorHAnsi"/>
          <w:lang w:eastAsia="ko-KR"/>
        </w:rPr>
        <w:t xml:space="preserve">(i) ERP </w:t>
      </w:r>
      <w:r w:rsidRPr="00E43BFB">
        <w:rPr>
          <w:rFonts w:asciiTheme="majorHAnsi" w:eastAsia="Gulim" w:hAnsiTheme="majorHAnsi" w:cstheme="majorHAnsi"/>
          <w:lang w:eastAsia="ko-KR"/>
        </w:rPr>
        <w:t>솔루션에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읽기</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p>
    <w:p w14:paraId="2E9987E1" w14:textId="68B70E00" w:rsidR="0096689C" w:rsidRPr="00E43BFB" w:rsidRDefault="0096689C" w:rsidP="007F33D0">
      <w:pPr>
        <w:pStyle w:val="PURBullet"/>
        <w:numPr>
          <w:ilvl w:val="0"/>
          <w:numId w:val="0"/>
        </w:numPr>
        <w:spacing w:after="80"/>
        <w:ind w:left="720" w:hanging="274"/>
        <w:rPr>
          <w:rFonts w:asciiTheme="majorHAnsi" w:eastAsia="Gulim" w:hAnsiTheme="majorHAnsi" w:cstheme="majorHAnsi"/>
          <w:lang w:eastAsia="ko-KR"/>
        </w:rPr>
      </w:pPr>
      <w:r w:rsidRPr="00E43BFB">
        <w:rPr>
          <w:rFonts w:asciiTheme="majorHAnsi" w:eastAsia="Gulim" w:hAnsiTheme="majorHAnsi" w:cstheme="majorHAnsi"/>
          <w:lang w:eastAsia="ko-KR"/>
        </w:rPr>
        <w:t xml:space="preserve">(ii) </w:t>
      </w:r>
      <w:r w:rsidRPr="00E43BFB">
        <w:rPr>
          <w:rFonts w:asciiTheme="majorHAnsi" w:eastAsia="Gulim" w:hAnsiTheme="majorHAnsi" w:cstheme="majorHAnsi"/>
          <w:lang w:eastAsia="ko-KR"/>
        </w:rPr>
        <w:t>시간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비용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통한</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쓰기</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p>
    <w:p w14:paraId="52FE9682" w14:textId="17DE136C" w:rsidR="0096689C" w:rsidRPr="00E43BFB" w:rsidRDefault="0096689C" w:rsidP="002457CA">
      <w:pPr>
        <w:pStyle w:val="PURBullet"/>
        <w:numPr>
          <w:ilvl w:val="0"/>
          <w:numId w:val="0"/>
        </w:numPr>
        <w:spacing w:after="80"/>
        <w:ind w:left="720" w:hanging="274"/>
        <w:rPr>
          <w:rFonts w:asciiTheme="majorHAnsi" w:eastAsia="Gulim" w:hAnsiTheme="majorHAnsi" w:cstheme="majorHAnsi"/>
          <w:lang w:eastAsia="ko-KR"/>
        </w:rPr>
      </w:pPr>
      <w:r w:rsidRPr="00E43BFB">
        <w:rPr>
          <w:rFonts w:asciiTheme="majorHAnsi" w:eastAsia="Gulim" w:hAnsiTheme="majorHAnsi" w:cstheme="majorHAnsi"/>
          <w:lang w:eastAsia="ko-KR"/>
        </w:rPr>
        <w:t xml:space="preserve">(iii) </w:t>
      </w:r>
      <w:r w:rsidRPr="00E43BFB">
        <w:rPr>
          <w:rFonts w:asciiTheme="majorHAnsi" w:eastAsia="Gulim" w:hAnsiTheme="majorHAnsi" w:cstheme="majorHAnsi"/>
          <w:lang w:eastAsia="ko-KR"/>
        </w:rPr>
        <w:t>비즈니스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Management Reporter Viewer</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p>
    <w:p w14:paraId="16FC32A1" w14:textId="032F9C83" w:rsidR="006659BE" w:rsidRPr="00E43BFB" w:rsidRDefault="006659BE" w:rsidP="002457CA">
      <w:pPr>
        <w:pStyle w:val="PURBody"/>
        <w:spacing w:after="80"/>
        <w:ind w:left="274"/>
        <w:rPr>
          <w:rFonts w:asciiTheme="majorHAnsi" w:eastAsia="Gulim" w:hAnsiTheme="majorHAnsi" w:cstheme="majorHAnsi"/>
          <w:lang w:eastAsia="ko-KR"/>
        </w:rPr>
      </w:pPr>
      <w:r w:rsidRPr="00E43BFB">
        <w:rPr>
          <w:rFonts w:asciiTheme="majorHAnsi" w:eastAsia="Gulim" w:hAnsiTheme="majorHAnsi" w:cstheme="majorHAnsi"/>
          <w:color w:val="404040"/>
          <w:szCs w:val="18"/>
          <w:lang w:eastAsia="ko-KR"/>
        </w:rPr>
        <w:t>최종</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사용자의</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사용자에게</w:t>
      </w:r>
      <w:r w:rsidRPr="00E43BFB">
        <w:rPr>
          <w:rFonts w:asciiTheme="majorHAnsi" w:eastAsia="Gulim" w:hAnsiTheme="majorHAnsi" w:cstheme="majorHAnsi"/>
          <w:color w:val="404040"/>
          <w:szCs w:val="18"/>
          <w:lang w:eastAsia="ko-KR"/>
        </w:rPr>
        <w:t xml:space="preserve"> Standard User SAL </w:t>
      </w:r>
      <w:r w:rsidRPr="00E43BFB">
        <w:rPr>
          <w:rFonts w:asciiTheme="majorHAnsi" w:eastAsia="Gulim" w:hAnsiTheme="majorHAnsi" w:cstheme="majorHAnsi"/>
          <w:color w:val="404040"/>
          <w:szCs w:val="18"/>
          <w:lang w:eastAsia="ko-KR"/>
        </w:rPr>
        <w:t>또는</w:t>
      </w:r>
      <w:r w:rsidRPr="00E43BFB">
        <w:rPr>
          <w:rFonts w:asciiTheme="majorHAnsi" w:eastAsia="Gulim" w:hAnsiTheme="majorHAnsi" w:cstheme="majorHAnsi"/>
          <w:color w:val="404040"/>
          <w:szCs w:val="18"/>
          <w:lang w:eastAsia="ko-KR"/>
        </w:rPr>
        <w:t xml:space="preserve"> Full User SAL</w:t>
      </w:r>
      <w:r w:rsidRPr="00E43BFB">
        <w:rPr>
          <w:rFonts w:asciiTheme="majorHAnsi" w:eastAsia="Gulim" w:hAnsiTheme="majorHAnsi" w:cstheme="majorHAnsi"/>
          <w:color w:val="404040"/>
          <w:szCs w:val="18"/>
          <w:lang w:eastAsia="ko-KR"/>
        </w:rPr>
        <w:t>을</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할당해야</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합니다</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동일한</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최종</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사용자에게</w:t>
      </w:r>
      <w:r w:rsidRPr="00E43BFB">
        <w:rPr>
          <w:rFonts w:asciiTheme="majorHAnsi" w:eastAsia="Gulim" w:hAnsiTheme="majorHAnsi" w:cstheme="majorHAnsi"/>
          <w:color w:val="404040"/>
          <w:szCs w:val="18"/>
          <w:lang w:eastAsia="ko-KR"/>
        </w:rPr>
        <w:t xml:space="preserve"> Full User SAL</w:t>
      </w:r>
      <w:r w:rsidRPr="00E43BFB">
        <w:rPr>
          <w:rFonts w:asciiTheme="majorHAnsi" w:eastAsia="Gulim" w:hAnsiTheme="majorHAnsi" w:cstheme="majorHAnsi"/>
          <w:color w:val="404040"/>
          <w:szCs w:val="18"/>
          <w:lang w:eastAsia="ko-KR"/>
        </w:rPr>
        <w:t>과</w:t>
      </w:r>
      <w:r w:rsidRPr="00E43BFB">
        <w:rPr>
          <w:rFonts w:asciiTheme="majorHAnsi" w:eastAsia="Gulim" w:hAnsiTheme="majorHAnsi" w:cstheme="majorHAnsi"/>
          <w:color w:val="404040"/>
          <w:szCs w:val="18"/>
          <w:lang w:eastAsia="ko-KR"/>
        </w:rPr>
        <w:t xml:space="preserve"> Standard User SAL</w:t>
      </w:r>
      <w:r w:rsidRPr="00E43BFB">
        <w:rPr>
          <w:rFonts w:asciiTheme="majorHAnsi" w:eastAsia="Gulim" w:hAnsiTheme="majorHAnsi" w:cstheme="majorHAnsi"/>
          <w:color w:val="404040"/>
          <w:szCs w:val="18"/>
          <w:lang w:eastAsia="ko-KR"/>
        </w:rPr>
        <w:t>의</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조합을</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할당할</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수</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없습니다</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최종</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사용자의</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사용자에게</w:t>
      </w:r>
      <w:r w:rsidRPr="00E43BFB">
        <w:rPr>
          <w:rFonts w:asciiTheme="majorHAnsi" w:eastAsia="Gulim" w:hAnsiTheme="majorHAnsi" w:cstheme="majorHAnsi"/>
          <w:color w:val="404040"/>
          <w:szCs w:val="18"/>
          <w:lang w:eastAsia="ko-KR"/>
        </w:rPr>
        <w:t xml:space="preserve"> Limited User SAL</w:t>
      </w:r>
      <w:r w:rsidRPr="00E43BFB">
        <w:rPr>
          <w:rFonts w:asciiTheme="majorHAnsi" w:eastAsia="Gulim" w:hAnsiTheme="majorHAnsi" w:cstheme="majorHAnsi"/>
          <w:color w:val="404040"/>
          <w:szCs w:val="18"/>
          <w:lang w:eastAsia="ko-KR"/>
        </w:rPr>
        <w:t>을</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할당할</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수도</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있습니다</w:t>
      </w:r>
      <w:r w:rsidRPr="00E43BFB">
        <w:rPr>
          <w:rFonts w:asciiTheme="majorHAnsi" w:eastAsia="Gulim" w:hAnsiTheme="majorHAnsi" w:cstheme="majorHAnsi"/>
          <w:color w:val="404040"/>
          <w:szCs w:val="18"/>
          <w:lang w:eastAsia="ko-KR"/>
        </w:rPr>
        <w:t>.</w:t>
      </w:r>
    </w:p>
    <w:p w14:paraId="6E2A587C" w14:textId="77777777" w:rsidR="008A6C4D" w:rsidRPr="00E43BFB" w:rsidRDefault="008A6C4D" w:rsidP="002457CA">
      <w:pPr>
        <w:pStyle w:val="PURBlueStrong"/>
        <w:spacing w:after="80"/>
        <w:contextualSpacing/>
        <w:rPr>
          <w:rFonts w:asciiTheme="majorHAnsi" w:eastAsia="Gulim" w:hAnsiTheme="majorHAnsi" w:cstheme="majorHAnsi"/>
          <w:lang w:eastAsia="ko-KR"/>
        </w:rPr>
      </w:pPr>
      <w:r w:rsidRPr="00E43BFB">
        <w:rPr>
          <w:rStyle w:val="PURBlueStrongChar"/>
          <w:rFonts w:asciiTheme="majorHAnsi" w:eastAsia="Gulim" w:hAnsiTheme="majorHAnsi" w:cstheme="majorHAnsi"/>
          <w:smallCaps/>
          <w:lang w:eastAsia="ko-KR"/>
        </w:rPr>
        <w:lastRenderedPageBreak/>
        <w:t xml:space="preserve">SAL </w:t>
      </w:r>
      <w:r w:rsidRPr="00E43BFB">
        <w:rPr>
          <w:rStyle w:val="PURBlueStrongChar"/>
          <w:rFonts w:asciiTheme="majorHAnsi" w:eastAsia="Gulim" w:hAnsiTheme="majorHAnsi" w:cstheme="majorHAnsi"/>
          <w:smallCaps/>
          <w:lang w:eastAsia="ko-KR"/>
        </w:rPr>
        <w:t>필요</w:t>
      </w:r>
      <w:r w:rsidRPr="00E43BFB">
        <w:rPr>
          <w:rStyle w:val="PURBlueStrongChar"/>
          <w:rFonts w:asciiTheme="majorHAnsi" w:eastAsia="Gulim" w:hAnsiTheme="majorHAnsi" w:cstheme="majorHAnsi"/>
          <w:smallCaps/>
          <w:lang w:eastAsia="ko-KR"/>
        </w:rPr>
        <w:t xml:space="preserve"> </w:t>
      </w:r>
      <w:r w:rsidRPr="00E43BFB">
        <w:rPr>
          <w:rStyle w:val="PURBlueStrongChar"/>
          <w:rFonts w:asciiTheme="majorHAnsi" w:eastAsia="Gulim" w:hAnsiTheme="majorHAnsi" w:cstheme="majorHAnsi"/>
          <w:smallCaps/>
          <w:lang w:eastAsia="ko-KR"/>
        </w:rPr>
        <w:t>없음</w:t>
      </w:r>
    </w:p>
    <w:p w14:paraId="7CB0E198" w14:textId="65F61042" w:rsidR="008A6C4D" w:rsidRPr="00E43BFB" w:rsidRDefault="008A6C4D" w:rsidP="002457CA">
      <w:pPr>
        <w:pStyle w:val="PURBullet"/>
        <w:numPr>
          <w:ilvl w:val="0"/>
          <w:numId w:val="0"/>
        </w:numPr>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감사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프로세스와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회계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한해</w:t>
      </w:r>
      <w:r w:rsidRPr="00E43BFB">
        <w:rPr>
          <w:rFonts w:asciiTheme="majorHAnsi" w:eastAsia="Gulim" w:hAnsiTheme="majorHAnsi" w:cstheme="majorHAnsi"/>
          <w:lang w:eastAsia="ko-KR"/>
        </w:rPr>
        <w:t xml:space="preserve"> Microsoft Dynamics GP 2013</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고용된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대해서는</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75086CCF" w14:textId="5493EE8F" w:rsidR="006659BE" w:rsidRPr="00E43BFB" w:rsidRDefault="006659BE" w:rsidP="002457CA">
      <w:pPr>
        <w:pStyle w:val="PURBody"/>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조항은</w:t>
      </w:r>
      <w:r w:rsidRPr="00E43BFB">
        <w:rPr>
          <w:rFonts w:asciiTheme="majorHAnsi" w:eastAsia="Gulim" w:hAnsiTheme="majorHAnsi" w:cstheme="majorHAnsi"/>
          <w:lang w:eastAsia="ko-KR"/>
        </w:rPr>
        <w:t xml:space="preserve"> Microsoft Dynamics GP 2013</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조항은</w:t>
      </w:r>
      <w:r w:rsidRPr="00E43BFB">
        <w:rPr>
          <w:rFonts w:asciiTheme="majorHAnsi" w:eastAsia="Gulim" w:hAnsiTheme="majorHAnsi" w:cstheme="majorHAnsi"/>
          <w:lang w:eastAsia="ko-KR"/>
        </w:rPr>
        <w:t xml:space="preserve"> Microsoft Dynamics GP 2013 </w:t>
      </w:r>
      <w:r w:rsidRPr="00E43BFB">
        <w:rPr>
          <w:rFonts w:asciiTheme="majorHAnsi" w:eastAsia="Gulim" w:hAnsiTheme="majorHAnsi" w:cstheme="majorHAnsi"/>
          <w:lang w:eastAsia="ko-KR"/>
        </w:rPr>
        <w:t>이전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461E083F" w14:textId="7C224342" w:rsidR="009A4C7C" w:rsidRPr="00E43BFB" w:rsidRDefault="009A4C7C" w:rsidP="002457CA">
      <w:pPr>
        <w:pStyle w:val="PURBlueStrong"/>
        <w:spacing w:after="80"/>
        <w:contextualSpacing/>
        <w:rPr>
          <w:rFonts w:asciiTheme="majorHAnsi" w:eastAsia="Gulim" w:hAnsiTheme="majorHAnsi" w:cstheme="majorHAnsi"/>
          <w:lang w:eastAsia="ko-KR"/>
        </w:rPr>
      </w:pPr>
      <w:r w:rsidRPr="00E43BFB">
        <w:rPr>
          <w:rStyle w:val="PURBlueStrongChar"/>
          <w:rFonts w:asciiTheme="majorHAnsi" w:eastAsia="Gulim" w:hAnsiTheme="majorHAnsi" w:cstheme="majorHAnsi"/>
          <w:smallCaps/>
          <w:lang w:eastAsia="ko-KR"/>
        </w:rPr>
        <w:t>지역화</w:t>
      </w:r>
      <w:r w:rsidRPr="00E43BFB">
        <w:rPr>
          <w:rStyle w:val="PURBlueStrongChar"/>
          <w:rFonts w:asciiTheme="majorHAnsi" w:eastAsia="Gulim" w:hAnsiTheme="majorHAnsi" w:cstheme="majorHAnsi"/>
          <w:smallCaps/>
          <w:lang w:eastAsia="ko-KR"/>
        </w:rPr>
        <w:t xml:space="preserve"> </w:t>
      </w:r>
      <w:r w:rsidRPr="00E43BFB">
        <w:rPr>
          <w:rStyle w:val="PURBlueStrongChar"/>
          <w:rFonts w:asciiTheme="majorHAnsi" w:eastAsia="Gulim" w:hAnsiTheme="majorHAnsi" w:cstheme="majorHAnsi"/>
          <w:smallCaps/>
          <w:lang w:eastAsia="ko-KR"/>
        </w:rPr>
        <w:t>및</w:t>
      </w:r>
      <w:r w:rsidRPr="00E43BFB">
        <w:rPr>
          <w:rStyle w:val="PURBlueStrongChar"/>
          <w:rFonts w:asciiTheme="majorHAnsi" w:eastAsia="Gulim" w:hAnsiTheme="majorHAnsi" w:cstheme="majorHAnsi"/>
          <w:smallCaps/>
          <w:lang w:eastAsia="ko-KR"/>
        </w:rPr>
        <w:t xml:space="preserve"> </w:t>
      </w:r>
      <w:r w:rsidRPr="00E43BFB">
        <w:rPr>
          <w:rStyle w:val="PURBlueStrongChar"/>
          <w:rFonts w:asciiTheme="majorHAnsi" w:eastAsia="Gulim" w:hAnsiTheme="majorHAnsi" w:cstheme="majorHAnsi"/>
          <w:smallCaps/>
          <w:lang w:eastAsia="ko-KR"/>
        </w:rPr>
        <w:t>번역</w:t>
      </w:r>
    </w:p>
    <w:p w14:paraId="092F3594" w14:textId="3D753A76" w:rsidR="009A4C7C" w:rsidRPr="00E43BFB" w:rsidRDefault="009A4C7C" w:rsidP="002457CA">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언어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목록은</w:t>
      </w:r>
      <w:r w:rsidRPr="00E43BFB">
        <w:rPr>
          <w:rFonts w:asciiTheme="majorHAnsi" w:eastAsia="Gulim" w:hAnsiTheme="majorHAnsi" w:cstheme="majorHAnsi"/>
          <w:lang w:eastAsia="ko-KR"/>
        </w:rPr>
        <w:t xml:space="preserve"> </w:t>
      </w:r>
      <w:r w:rsidR="000846BE">
        <w:rPr>
          <w:rFonts w:asciiTheme="majorHAnsi" w:eastAsia="Gulim" w:hAnsiTheme="majorHAnsi" w:cstheme="majorHAnsi"/>
          <w:lang w:eastAsia="ko-KR"/>
        </w:rPr>
        <w:br/>
      </w:r>
      <w:hyperlink r:id="rId159" w:history="1">
        <w:r w:rsidRPr="00E43BFB">
          <w:rPr>
            <w:rStyle w:val="Hyperlink"/>
            <w:rFonts w:asciiTheme="majorHAnsi" w:eastAsia="Gulim" w:hAnsiTheme="majorHAnsi" w:cstheme="majorHAnsi"/>
            <w:lang w:eastAsia="ko-KR"/>
          </w:rPr>
          <w:t>http://www.microsoft.com/dynamics/en/us/products/gp-availability.aspx</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3D906AC2" w14:textId="34A758BA" w:rsidR="009A4C7C" w:rsidRPr="00E43BFB" w:rsidRDefault="009A4C7C" w:rsidP="002457CA">
      <w:pPr>
        <w:pStyle w:val="PURBody-Indented"/>
        <w:spacing w:after="80" w:line="235" w:lineRule="auto"/>
        <w:ind w:left="274"/>
        <w:rPr>
          <w:rFonts w:asciiTheme="majorHAnsi" w:eastAsia="Gulim" w:hAnsiTheme="majorHAnsi" w:cstheme="majorHAnsi"/>
          <w:lang w:eastAsia="ko-KR"/>
        </w:rPr>
      </w:pP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모듈이나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모듈이나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영역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외부에서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규정이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다르므로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법률이나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규정의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차이로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모듈이나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문제가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원래의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생성되고</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상업적으로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제공했던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외부에서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성능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적합성에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어떠한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진술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보증</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명시적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묵시적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방식의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확약을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적합한지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여부를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확인하려면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영역의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세무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전문가에게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문의하십시오</w:t>
      </w:r>
      <w:r w:rsidRPr="00E43BFB">
        <w:rPr>
          <w:rFonts w:asciiTheme="majorHAnsi" w:eastAsia="Gulim" w:hAnsiTheme="majorHAnsi" w:cstheme="majorHAnsi"/>
          <w:lang w:eastAsia="ko-KR"/>
        </w:rPr>
        <w:t>.</w:t>
      </w:r>
    </w:p>
    <w:p w14:paraId="685C7103" w14:textId="0CBA5D5A" w:rsidR="009A4C7C" w:rsidRPr="00E43BFB" w:rsidRDefault="009A4C7C" w:rsidP="009A4C7C">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번역하려는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유효한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최신</w:t>
      </w:r>
      <w:r w:rsidRPr="00E43BFB">
        <w:rPr>
          <w:rFonts w:asciiTheme="majorHAnsi" w:eastAsia="Gulim" w:hAnsiTheme="majorHAnsi" w:cstheme="majorHAnsi"/>
          <w:lang w:eastAsia="ko-KR"/>
        </w:rPr>
        <w:t xml:space="preserve"> MPLLA(</w:t>
      </w:r>
      <w:r w:rsidRPr="00E43BFB">
        <w:rPr>
          <w:rFonts w:asciiTheme="majorHAnsi" w:eastAsia="Gulim" w:hAnsiTheme="majorHAnsi" w:cstheme="majorHAnsi"/>
          <w:lang w:eastAsia="ko-KR"/>
        </w:rPr>
        <w:t>마스터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파트너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MPLLA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Microsoft Dynamics </w:t>
      </w:r>
      <w:r w:rsidRPr="00E43BFB">
        <w:rPr>
          <w:rFonts w:asciiTheme="majorHAnsi" w:eastAsia="Gulim" w:hAnsiTheme="majorHAnsi" w:cstheme="majorHAnsi"/>
          <w:lang w:eastAsia="ko-KR"/>
        </w:rPr>
        <w:t>파트너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내용은</w:t>
      </w:r>
      <w:r w:rsidRPr="00E43BFB">
        <w:rPr>
          <w:rFonts w:asciiTheme="majorHAnsi" w:eastAsia="Gulim" w:hAnsiTheme="majorHAnsi" w:cstheme="majorHAnsi"/>
          <w:lang w:eastAsia="ko-KR"/>
        </w:rPr>
        <w:t xml:space="preserve"> </w:t>
      </w:r>
      <w:hyperlink r:id="rId160" w:history="1">
        <w:r w:rsidRPr="00E43BFB">
          <w:rPr>
            <w:rStyle w:val="Hyperlink"/>
            <w:rFonts w:asciiTheme="majorHAnsi" w:eastAsia="Gulim" w:hAnsiTheme="majorHAnsi" w:cstheme="majorHAnsi"/>
            <w:lang w:eastAsia="ko-KR"/>
          </w:rPr>
          <w:t>https://mbs.microsoft.com/partnersource/partneressentials/pllp</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파트너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담당자에게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문의하시기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바랍니다</w:t>
      </w:r>
      <w:r w:rsidRPr="00E43BFB">
        <w:rPr>
          <w:rFonts w:asciiTheme="majorHAnsi" w:eastAsia="Gulim" w:hAnsiTheme="majorHAnsi" w:cstheme="majorHAnsi"/>
          <w:lang w:eastAsia="ko-KR"/>
        </w:rPr>
        <w:t>.</w:t>
      </w:r>
    </w:p>
    <w:p w14:paraId="3D686671" w14:textId="17CE5335" w:rsidR="009A4C7C" w:rsidRPr="00E43BFB" w:rsidRDefault="008156D4" w:rsidP="00404328">
      <w:pPr>
        <w:pStyle w:val="PURBreadcrumb"/>
        <w:keepNext w:val="0"/>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692EDB88" w14:textId="063F4C12" w:rsidR="009A4C7C" w:rsidRPr="00E43BFB" w:rsidRDefault="009A4C7C" w:rsidP="009A4C7C">
      <w:pPr>
        <w:pStyle w:val="PURProductName"/>
        <w:rPr>
          <w:rFonts w:asciiTheme="majorHAnsi" w:eastAsia="Gulim" w:hAnsiTheme="majorHAnsi" w:cstheme="majorHAnsi"/>
          <w:lang w:eastAsia="ko-KR"/>
        </w:rPr>
      </w:pPr>
      <w:bookmarkStart w:id="553" w:name="_Toc299519128"/>
      <w:bookmarkStart w:id="554" w:name="_Toc299531560"/>
      <w:bookmarkStart w:id="555" w:name="_Toc299531884"/>
      <w:bookmarkStart w:id="556" w:name="_Toc299957167"/>
      <w:bookmarkStart w:id="557" w:name="_Toc346536868"/>
      <w:bookmarkStart w:id="558" w:name="_Toc346895319"/>
      <w:bookmarkStart w:id="559" w:name="_Toc339280332"/>
      <w:bookmarkStart w:id="560" w:name="_Toc339280475"/>
      <w:bookmarkStart w:id="561" w:name="_Toc363552805"/>
      <w:bookmarkStart w:id="562" w:name="_Toc363552868"/>
      <w:bookmarkStart w:id="563" w:name="_Toc378682167"/>
      <w:bookmarkStart w:id="564" w:name="_Toc378682269"/>
      <w:bookmarkStart w:id="565" w:name="_Toc371268281"/>
      <w:bookmarkStart w:id="566" w:name="_Toc371268347"/>
      <w:bookmarkStart w:id="567" w:name="_Toc379278484"/>
      <w:bookmarkStart w:id="568" w:name="_Toc379278546"/>
      <w:bookmarkStart w:id="569" w:name="_Toc388530645"/>
      <w:bookmarkStart w:id="570" w:name="_Toc388544249"/>
      <w:r w:rsidRPr="00E43BFB">
        <w:rPr>
          <w:rFonts w:asciiTheme="majorHAnsi" w:eastAsia="Gulim" w:hAnsiTheme="majorHAnsi" w:cstheme="majorHAnsi"/>
          <w:lang w:eastAsia="ko-KR"/>
        </w:rPr>
        <w:t xml:space="preserve">Microsoft Dynamics NAV </w:t>
      </w:r>
      <w:bookmarkEnd w:id="553"/>
      <w:bookmarkEnd w:id="554"/>
      <w:bookmarkEnd w:id="555"/>
      <w:bookmarkEnd w:id="556"/>
      <w:r w:rsidRPr="00E43BFB">
        <w:rPr>
          <w:rFonts w:asciiTheme="majorHAnsi" w:eastAsia="Gulim" w:hAnsiTheme="majorHAnsi" w:cstheme="majorHAnsi"/>
          <w:lang w:eastAsia="ko-KR"/>
        </w:rPr>
        <w:t>2013</w:t>
      </w:r>
      <w:bookmarkEnd w:id="557"/>
      <w:bookmarkEnd w:id="558"/>
      <w:bookmarkEnd w:id="559"/>
      <w:bookmarkEnd w:id="560"/>
      <w:bookmarkEnd w:id="561"/>
      <w:bookmarkEnd w:id="562"/>
      <w:r w:rsidRPr="00E43BFB">
        <w:rPr>
          <w:rFonts w:asciiTheme="majorHAnsi" w:eastAsia="Gulim" w:hAnsiTheme="majorHAnsi" w:cstheme="majorHAnsi"/>
          <w:lang w:eastAsia="ko-KR"/>
        </w:rPr>
        <w:t xml:space="preserve"> R2</w:t>
      </w:r>
      <w:bookmarkEnd w:id="563"/>
      <w:bookmarkEnd w:id="564"/>
      <w:bookmarkEnd w:id="565"/>
      <w:bookmarkEnd w:id="566"/>
      <w:bookmarkEnd w:id="567"/>
      <w:bookmarkEnd w:id="568"/>
      <w:bookmarkEnd w:id="569"/>
      <w:bookmarkEnd w:id="570"/>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"Microsoft Dynamics NAV 2013 R2"</w:instrText>
      </w:r>
      <w:r w:rsidRPr="00E43BFB">
        <w:rPr>
          <w:rFonts w:asciiTheme="majorHAnsi" w:eastAsia="Gulim" w:hAnsiTheme="majorHAnsi" w:cstheme="majorHAnsi"/>
        </w:rPr>
        <w:fldChar w:fldCharType="end"/>
      </w:r>
    </w:p>
    <w:p w14:paraId="45A8F27B" w14:textId="77777777" w:rsidR="009A4C7C" w:rsidRPr="00E43BFB" w:rsidRDefault="009A4C7C" w:rsidP="009A4C7C">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4"/>
        <w:gridCol w:w="104"/>
        <w:gridCol w:w="5191"/>
      </w:tblGrid>
      <w:tr w:rsidR="00831C1F" w:rsidRPr="00E43BFB" w14:paraId="217BA3DE" w14:textId="77777777" w:rsidTr="007331A1">
        <w:tc>
          <w:tcPr>
            <w:tcW w:w="2549" w:type="pct"/>
            <w:gridSpan w:val="2"/>
            <w:tcBorders>
              <w:top w:val="single" w:sz="4" w:space="0" w:color="auto"/>
              <w:bottom w:val="nil"/>
            </w:tcBorders>
          </w:tcPr>
          <w:p w14:paraId="7D6B3F1B" w14:textId="77777777" w:rsidR="00831C1F" w:rsidRPr="001F5789" w:rsidRDefault="00831C1F" w:rsidP="00831C1F">
            <w:pPr>
              <w:pStyle w:val="PURLMSH"/>
              <w:rPr>
                <w:rFonts w:eastAsia="Gulim" w:cstheme="majorHAnsi"/>
                <w:lang w:eastAsia="ko-KR"/>
              </w:rPr>
            </w:pPr>
            <w:r w:rsidRPr="001F5789">
              <w:rPr>
                <w:rFonts w:eastAsia="Gulim" w:cstheme="majorHAnsi"/>
                <w:lang w:eastAsia="ko-KR"/>
              </w:rPr>
              <w:t xml:space="preserve">SAL </w:t>
            </w:r>
            <w:r w:rsidRPr="001F5789">
              <w:rPr>
                <w:rFonts w:eastAsia="Gulim" w:cstheme="majorHAnsi"/>
                <w:lang w:eastAsia="ko-KR"/>
              </w:rPr>
              <w:t>일반</w:t>
            </w:r>
            <w:r w:rsidRPr="001F5789">
              <w:rPr>
                <w:rFonts w:eastAsia="Gulim" w:cstheme="majorHAnsi"/>
                <w:lang w:eastAsia="ko-KR"/>
              </w:rPr>
              <w:t xml:space="preserve"> </w:t>
            </w:r>
            <w:r w:rsidRPr="001F5789">
              <w:rPr>
                <w:rFonts w:eastAsia="Gulim" w:cstheme="majorHAnsi"/>
                <w:lang w:eastAsia="ko-KR"/>
              </w:rPr>
              <w:t>조건의</w:t>
            </w:r>
            <w:r w:rsidRPr="001F5789">
              <w:rPr>
                <w:rFonts w:eastAsia="Gulim" w:cstheme="majorHAnsi"/>
                <w:lang w:eastAsia="ko-KR"/>
              </w:rPr>
              <w:t xml:space="preserve"> </w:t>
            </w: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섹션</w:t>
            </w:r>
            <w:r w:rsidRPr="001F5789">
              <w:rPr>
                <w:rFonts w:eastAsia="Gulim" w:cstheme="majorHAnsi"/>
                <w:lang w:eastAsia="ko-KR"/>
              </w:rPr>
              <w:t xml:space="preserve">: </w:t>
            </w:r>
            <w:hyperlink w:anchor="SALTerms_Server" w:history="1">
              <w:r w:rsidRPr="001F5789">
                <w:rPr>
                  <w:rStyle w:val="Hyperlink"/>
                  <w:rFonts w:eastAsia="Gulim" w:cstheme="majorHAnsi"/>
                  <w:lang w:eastAsia="ko-KR"/>
                </w:rPr>
                <w:t>서버</w:t>
              </w:r>
              <w:r w:rsidRPr="001F5789">
                <w:rPr>
                  <w:rStyle w:val="Hyperlink"/>
                  <w:rFonts w:eastAsia="Gulim" w:cstheme="majorHAnsi"/>
                  <w:lang w:eastAsia="ko-KR"/>
                </w:rPr>
                <w:t xml:space="preserve"> </w:t>
              </w:r>
              <w:r w:rsidRPr="001F5789">
                <w:rPr>
                  <w:rStyle w:val="Hyperlink"/>
                  <w:rFonts w:eastAsia="Gulim" w:cstheme="majorHAnsi"/>
                  <w:lang w:eastAsia="ko-KR"/>
                </w:rPr>
                <w:t>소프트웨어</w:t>
              </w:r>
            </w:hyperlink>
          </w:p>
        </w:tc>
        <w:tc>
          <w:tcPr>
            <w:tcW w:w="2451" w:type="pct"/>
            <w:tcBorders>
              <w:top w:val="single" w:sz="4" w:space="0" w:color="auto"/>
              <w:bottom w:val="nil"/>
            </w:tcBorders>
          </w:tcPr>
          <w:p w14:paraId="1660FAA1" w14:textId="77777777" w:rsidR="00831C1F" w:rsidRPr="001F5789" w:rsidRDefault="004F154D" w:rsidP="00831C1F">
            <w:pPr>
              <w:pStyle w:val="PURLMSH"/>
              <w:rPr>
                <w:rFonts w:eastAsia="Gulim" w:cstheme="majorHAnsi"/>
              </w:rPr>
            </w:pPr>
            <w:r w:rsidRPr="001F5789">
              <w:rPr>
                <w:rFonts w:eastAsia="Gulim" w:cstheme="majorHAnsi"/>
              </w:rPr>
              <w:t>해당</w:t>
            </w:r>
            <w:r w:rsidRPr="001F5789">
              <w:rPr>
                <w:rFonts w:eastAsia="Gulim" w:cstheme="majorHAnsi"/>
              </w:rPr>
              <w:t xml:space="preserve"> </w:t>
            </w:r>
            <w:r w:rsidRPr="001F5789">
              <w:rPr>
                <w:rFonts w:eastAsia="Gulim" w:cstheme="majorHAnsi"/>
              </w:rPr>
              <w:t>통지</w:t>
            </w:r>
            <w:r w:rsidRPr="001F5789">
              <w:rPr>
                <w:rFonts w:eastAsia="Gulim" w:cstheme="majorHAnsi"/>
              </w:rPr>
              <w:t xml:space="preserve"> </w:t>
            </w:r>
            <w:r w:rsidRPr="001F5789">
              <w:rPr>
                <w:rFonts w:eastAsia="Gulim" w:cstheme="majorHAnsi"/>
              </w:rPr>
              <w:t>참조</w:t>
            </w:r>
            <w:r w:rsidRPr="001F5789">
              <w:rPr>
                <w:rFonts w:eastAsia="Gulim" w:cstheme="majorHAnsi"/>
              </w:rPr>
              <w:t xml:space="preserve">: </w:t>
            </w:r>
            <w:r w:rsidRPr="001F5789">
              <w:rPr>
                <w:rFonts w:eastAsia="Gulim" w:cstheme="majorHAnsi"/>
                <w:b/>
              </w:rPr>
              <w:t>없음</w:t>
            </w:r>
          </w:p>
        </w:tc>
      </w:tr>
      <w:tr w:rsidR="009A4C7C" w:rsidRPr="00E43BFB" w14:paraId="197CABC0" w14:textId="77777777" w:rsidTr="007331A1">
        <w:tc>
          <w:tcPr>
            <w:tcW w:w="2549" w:type="pct"/>
            <w:gridSpan w:val="2"/>
            <w:tcBorders>
              <w:top w:val="nil"/>
            </w:tcBorders>
          </w:tcPr>
          <w:p w14:paraId="1F4A4A07" w14:textId="6619DB23" w:rsidR="009A4C7C" w:rsidRPr="001F5789" w:rsidRDefault="006B55FB" w:rsidP="009A4C7C">
            <w:pPr>
              <w:pStyle w:val="PURLMSH"/>
              <w:rPr>
                <w:rFonts w:eastAsia="Gulim" w:cstheme="majorHAnsi"/>
                <w:lang w:eastAsia="ko-KR"/>
              </w:rPr>
            </w:pPr>
            <w:r w:rsidRPr="001F5789">
              <w:rPr>
                <w:rFonts w:eastAsia="Gulim" w:cstheme="majorHAnsi"/>
                <w:lang w:eastAsia="ko-KR"/>
              </w:rPr>
              <w:t>클라이언트</w:t>
            </w:r>
            <w:r w:rsidRPr="001F5789">
              <w:rPr>
                <w:rFonts w:eastAsia="Gulim" w:cstheme="majorHAnsi"/>
                <w:lang w:eastAsia="ko-KR"/>
              </w:rPr>
              <w:t>/</w:t>
            </w:r>
            <w:r w:rsidRPr="001F5789">
              <w:rPr>
                <w:rFonts w:eastAsia="Gulim" w:cstheme="majorHAnsi"/>
                <w:lang w:eastAsia="ko-KR"/>
              </w:rPr>
              <w:t>추가</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b/>
                <w:lang w:eastAsia="ko-KR"/>
              </w:rPr>
              <w:t>있음</w:t>
            </w:r>
            <w:r w:rsidRPr="001F5789">
              <w:rPr>
                <w:rFonts w:eastAsia="Gulim" w:cstheme="majorHAnsi"/>
                <w:i/>
                <w:lang w:eastAsia="ko-KR"/>
              </w:rPr>
              <w:t>(</w:t>
            </w:r>
            <w:hyperlink w:anchor="부록1" w:history="1">
              <w:hyperlink w:anchor="Appendix1" w:history="1">
                <w:r w:rsidR="00154502" w:rsidRPr="001F5789">
                  <w:rPr>
                    <w:rStyle w:val="Hyperlink"/>
                    <w:rFonts w:eastAsia="Gulim" w:cstheme="majorHAnsi"/>
                    <w:i/>
                    <w:lang w:eastAsia="ko-KR"/>
                  </w:rPr>
                  <w:t>부록</w:t>
                </w:r>
                <w:r w:rsidR="00154502" w:rsidRPr="001F5789">
                  <w:rPr>
                    <w:rStyle w:val="Hyperlink"/>
                    <w:rFonts w:eastAsia="Gulim" w:cstheme="majorHAnsi"/>
                    <w:i/>
                    <w:lang w:eastAsia="ko-KR"/>
                  </w:rPr>
                  <w:t xml:space="preserve"> 1</w:t>
                </w:r>
              </w:hyperlink>
            </w:hyperlink>
            <w:r w:rsidRPr="001F5789">
              <w:rPr>
                <w:rFonts w:eastAsia="Gulim" w:cstheme="majorHAnsi"/>
                <w:i/>
                <w:lang w:eastAsia="ko-KR"/>
              </w:rPr>
              <w:t xml:space="preserve"> </w:t>
            </w:r>
            <w:r w:rsidRPr="001F5789">
              <w:rPr>
                <w:rFonts w:eastAsia="Gulim" w:cstheme="majorHAnsi"/>
                <w:i/>
                <w:lang w:eastAsia="ko-KR"/>
              </w:rPr>
              <w:t>참조</w:t>
            </w:r>
            <w:r w:rsidRPr="001F5789">
              <w:rPr>
                <w:rFonts w:eastAsia="Gulim" w:cstheme="majorHAnsi"/>
                <w:i/>
                <w:lang w:eastAsia="ko-KR"/>
              </w:rPr>
              <w:t>)</w:t>
            </w:r>
          </w:p>
        </w:tc>
        <w:tc>
          <w:tcPr>
            <w:tcW w:w="2451" w:type="pct"/>
            <w:tcBorders>
              <w:top w:val="nil"/>
            </w:tcBorders>
          </w:tcPr>
          <w:p w14:paraId="0006A1E0" w14:textId="064D037A" w:rsidR="009A4C7C" w:rsidRPr="001F5789" w:rsidRDefault="003B0799" w:rsidP="009A4C7C">
            <w:pPr>
              <w:pStyle w:val="PURLMSH"/>
              <w:rPr>
                <w:rFonts w:eastAsia="Gulim" w:cstheme="majorHAnsi"/>
                <w:lang w:eastAsia="ko-KR"/>
              </w:rPr>
            </w:pPr>
            <w:r w:rsidRPr="001F5789">
              <w:rPr>
                <w:rFonts w:eastAsia="Gulim" w:cstheme="majorHAnsi"/>
                <w:lang w:eastAsia="ko-KR"/>
              </w:rPr>
              <w:t>데이터</w:t>
            </w:r>
            <w:r w:rsidRPr="001F5789">
              <w:rPr>
                <w:rFonts w:eastAsia="Gulim" w:cstheme="majorHAnsi"/>
                <w:lang w:eastAsia="ko-KR"/>
              </w:rPr>
              <w:t xml:space="preserve"> </w:t>
            </w:r>
            <w:r w:rsidRPr="001F5789">
              <w:rPr>
                <w:rFonts w:eastAsia="Gulim" w:cstheme="majorHAnsi"/>
                <w:lang w:eastAsia="ko-KR"/>
              </w:rPr>
              <w:t>센터</w:t>
            </w:r>
            <w:r w:rsidRPr="001F5789">
              <w:rPr>
                <w:rFonts w:eastAsia="Gulim" w:cstheme="majorHAnsi"/>
                <w:lang w:eastAsia="ko-KR"/>
              </w:rPr>
              <w:t xml:space="preserve"> </w:t>
            </w:r>
            <w:r w:rsidRPr="001F5789">
              <w:rPr>
                <w:rFonts w:eastAsia="Gulim" w:cstheme="majorHAnsi"/>
                <w:lang w:eastAsia="ko-KR"/>
              </w:rPr>
              <w:t>공급자</w:t>
            </w:r>
            <w:r w:rsidRPr="001F5789">
              <w:rPr>
                <w:rFonts w:eastAsia="Gulim" w:cstheme="majorHAnsi"/>
                <w:lang w:eastAsia="ko-KR"/>
              </w:rPr>
              <w:t xml:space="preserve"> </w:t>
            </w:r>
            <w:r w:rsidRPr="001F5789">
              <w:rPr>
                <w:rFonts w:eastAsia="Gulim" w:cstheme="majorHAnsi"/>
                <w:lang w:eastAsia="ko-KR"/>
              </w:rPr>
              <w:t>서버에서</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lang w:eastAsia="ko-KR"/>
              </w:rPr>
              <w:t>서비스에</w:t>
            </w:r>
            <w:r w:rsidRPr="001F5789">
              <w:rPr>
                <w:rFonts w:eastAsia="Gulim" w:cstheme="majorHAnsi"/>
                <w:lang w:eastAsia="ko-KR"/>
              </w:rPr>
              <w:t xml:space="preserve"> </w:t>
            </w:r>
            <w:r w:rsidRPr="001F5789">
              <w:rPr>
                <w:rFonts w:eastAsia="Gulim" w:cstheme="majorHAnsi"/>
                <w:lang w:eastAsia="ko-KR"/>
              </w:rPr>
              <w:t>대한</w:t>
            </w:r>
            <w:r w:rsidRPr="001F5789">
              <w:rPr>
                <w:rFonts w:eastAsia="Gulim" w:cstheme="majorHAnsi"/>
                <w:lang w:eastAsia="ko-KR"/>
              </w:rPr>
              <w:t xml:space="preserve"> </w:t>
            </w:r>
            <w:r w:rsidRPr="001F5789">
              <w:rPr>
                <w:rFonts w:eastAsia="Gulim" w:cstheme="majorHAnsi"/>
                <w:lang w:eastAsia="ko-KR"/>
              </w:rPr>
              <w:t>자격</w:t>
            </w:r>
            <w:r w:rsidRPr="001F5789">
              <w:rPr>
                <w:rFonts w:eastAsia="Gulim" w:cstheme="majorHAnsi"/>
                <w:lang w:eastAsia="ko-KR"/>
              </w:rPr>
              <w:t xml:space="preserve"> </w:t>
            </w:r>
            <w:r w:rsidRPr="001F5789">
              <w:rPr>
                <w:rFonts w:eastAsia="Gulim" w:cstheme="majorHAnsi"/>
                <w:lang w:eastAsia="ko-KR"/>
              </w:rPr>
              <w:t>요건</w:t>
            </w:r>
            <w:r w:rsidRPr="001F5789">
              <w:rPr>
                <w:rFonts w:eastAsia="Gulim" w:cstheme="majorHAnsi"/>
                <w:lang w:eastAsia="ko-KR"/>
              </w:rPr>
              <w:t xml:space="preserve">: </w:t>
            </w:r>
            <w:r w:rsidRPr="001F5789">
              <w:rPr>
                <w:rFonts w:eastAsia="Gulim" w:cstheme="majorHAnsi"/>
                <w:b/>
                <w:lang w:eastAsia="ko-KR"/>
              </w:rPr>
              <w:t>있음</w:t>
            </w:r>
          </w:p>
        </w:tc>
      </w:tr>
      <w:tr w:rsidR="009A4C7C" w:rsidRPr="00E43BFB" w14:paraId="4468BAF3" w14:textId="77777777" w:rsidTr="00A11A7A">
        <w:tblPrEx>
          <w:tblBorders>
            <w:top w:val="none" w:sz="0" w:space="0" w:color="auto"/>
            <w:bottom w:val="none" w:sz="0" w:space="0" w:color="auto"/>
          </w:tblBorders>
        </w:tblPrEx>
        <w:tc>
          <w:tcPr>
            <w:tcW w:w="5000" w:type="pct"/>
            <w:gridSpan w:val="3"/>
            <w:shd w:val="clear" w:color="auto" w:fill="E5EEF7"/>
          </w:tcPr>
          <w:p w14:paraId="5ED5A005" w14:textId="77777777" w:rsidR="009A4C7C" w:rsidRPr="00E43BFB" w:rsidRDefault="009A4C7C" w:rsidP="009A4C7C">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2133EE" w:rsidRPr="00E43BFB" w14:paraId="7312585F" w14:textId="77777777" w:rsidTr="0015145F">
        <w:tblPrEx>
          <w:tblBorders>
            <w:top w:val="none" w:sz="0" w:space="0" w:color="auto"/>
            <w:bottom w:val="none" w:sz="0" w:space="0" w:color="auto"/>
          </w:tblBorders>
        </w:tblPrEx>
        <w:tc>
          <w:tcPr>
            <w:tcW w:w="2500" w:type="pct"/>
          </w:tcPr>
          <w:p w14:paraId="5F514AA2" w14:textId="77777777" w:rsidR="002133EE" w:rsidRPr="00E43BFB" w:rsidRDefault="002133EE" w:rsidP="009A48FC">
            <w:pPr>
              <w:pStyle w:val="PURBody"/>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4CA922D6" w14:textId="7C450140" w:rsidR="002133EE" w:rsidRPr="00E43BFB" w:rsidRDefault="002133EE" w:rsidP="009A48FC">
            <w:pPr>
              <w:pStyle w:val="PURBullet-Indented"/>
              <w:ind w:left="1026"/>
              <w:rPr>
                <w:rFonts w:asciiTheme="majorHAnsi" w:eastAsia="Gulim" w:hAnsiTheme="majorHAnsi" w:cstheme="majorHAnsi"/>
              </w:rPr>
            </w:pPr>
            <w:r w:rsidRPr="00E43BFB">
              <w:rPr>
                <w:rFonts w:asciiTheme="majorHAnsi" w:eastAsia="Gulim" w:hAnsiTheme="majorHAnsi" w:cstheme="majorHAnsi"/>
              </w:rPr>
              <w:t xml:space="preserve">Dynamics NAV 2013 R2 Full User SAL </w:t>
            </w:r>
            <w:r w:rsidRPr="00E43BFB">
              <w:rPr>
                <w:rFonts w:asciiTheme="majorHAnsi" w:eastAsia="Gulim" w:hAnsiTheme="majorHAnsi" w:cstheme="majorHAnsi"/>
                <w:b/>
              </w:rPr>
              <w:t>또는</w:t>
            </w:r>
          </w:p>
          <w:p w14:paraId="10824E10" w14:textId="2E333899" w:rsidR="006659BE" w:rsidRPr="00E43BFB" w:rsidRDefault="006659BE" w:rsidP="009A48FC">
            <w:pPr>
              <w:pStyle w:val="PURBullet-Indented"/>
              <w:ind w:left="1026"/>
              <w:rPr>
                <w:rFonts w:asciiTheme="majorHAnsi" w:eastAsia="Gulim" w:hAnsiTheme="majorHAnsi" w:cstheme="majorHAnsi"/>
              </w:rPr>
            </w:pPr>
            <w:r w:rsidRPr="00E43BFB">
              <w:rPr>
                <w:rFonts w:asciiTheme="majorHAnsi" w:eastAsia="Gulim" w:hAnsiTheme="majorHAnsi" w:cstheme="majorHAnsi"/>
              </w:rPr>
              <w:t xml:space="preserve">Dynamics NAV 2013 R2 Standard User SAL </w:t>
            </w:r>
            <w:r w:rsidRPr="00E43BFB">
              <w:rPr>
                <w:rFonts w:asciiTheme="majorHAnsi" w:eastAsia="Gulim" w:hAnsiTheme="majorHAnsi" w:cstheme="majorHAnsi"/>
                <w:b/>
              </w:rPr>
              <w:t>또는</w:t>
            </w:r>
          </w:p>
          <w:p w14:paraId="0FAA3A7F" w14:textId="7E4DFA25" w:rsidR="002133EE" w:rsidRPr="00E43BFB" w:rsidRDefault="002133EE" w:rsidP="009A48FC">
            <w:pPr>
              <w:pStyle w:val="PURBullet-Indented"/>
              <w:ind w:left="1026"/>
              <w:rPr>
                <w:rFonts w:asciiTheme="majorHAnsi" w:eastAsia="Gulim" w:hAnsiTheme="majorHAnsi" w:cstheme="majorHAnsi"/>
              </w:rPr>
            </w:pPr>
            <w:r w:rsidRPr="00E43BFB">
              <w:rPr>
                <w:rFonts w:asciiTheme="majorHAnsi" w:eastAsia="Gulim" w:hAnsiTheme="majorHAnsi" w:cstheme="majorHAnsi"/>
              </w:rPr>
              <w:t>Dynamics NAV 2013 R2 Limited User SAL</w:t>
            </w:r>
          </w:p>
          <w:p w14:paraId="7709F36B" w14:textId="0A2B3F97" w:rsidR="002133EE" w:rsidRPr="00E43BFB" w:rsidRDefault="002133EE" w:rsidP="002133EE">
            <w:pPr>
              <w:pStyle w:val="PURBullet-Indented"/>
              <w:numPr>
                <w:ilvl w:val="0"/>
                <w:numId w:val="0"/>
              </w:numPr>
              <w:rPr>
                <w:rFonts w:asciiTheme="majorHAnsi" w:eastAsia="Gulim" w:hAnsiTheme="majorHAnsi" w:cstheme="majorHAnsi"/>
              </w:rPr>
            </w:pPr>
          </w:p>
        </w:tc>
        <w:tc>
          <w:tcPr>
            <w:tcW w:w="2500" w:type="pct"/>
            <w:gridSpan w:val="2"/>
          </w:tcPr>
          <w:p w14:paraId="361D719D" w14:textId="77777777" w:rsidR="002133EE" w:rsidRPr="00E43BFB" w:rsidRDefault="002133EE" w:rsidP="009A48FC">
            <w:pPr>
              <w:pStyle w:val="PURBlueStrong-Indented"/>
              <w:rPr>
                <w:rFonts w:asciiTheme="majorHAnsi" w:eastAsia="Gulim" w:hAnsiTheme="majorHAnsi" w:cstheme="majorHAnsi"/>
              </w:rPr>
            </w:pPr>
          </w:p>
          <w:p w14:paraId="13244FB4" w14:textId="18C2D44F" w:rsidR="002133EE" w:rsidRPr="00E43BFB" w:rsidRDefault="002133EE" w:rsidP="00830DCA">
            <w:pPr>
              <w:pStyle w:val="PURBullet-Indented"/>
              <w:numPr>
                <w:ilvl w:val="0"/>
                <w:numId w:val="0"/>
              </w:numPr>
              <w:ind w:left="810"/>
              <w:rPr>
                <w:rFonts w:asciiTheme="majorHAnsi" w:eastAsia="Gulim" w:hAnsiTheme="majorHAnsi" w:cstheme="majorHAnsi"/>
                <w:b/>
                <w:bCs/>
              </w:rPr>
            </w:pPr>
          </w:p>
        </w:tc>
      </w:tr>
    </w:tbl>
    <w:p w14:paraId="21D52641" w14:textId="77777777" w:rsidR="009A4C7C" w:rsidRPr="00E43BFB" w:rsidRDefault="001F0EC7" w:rsidP="001F5789">
      <w:pPr>
        <w:pStyle w:val="PURADDITIONALTERMSHEADERMB"/>
        <w:keepNext/>
        <w:keepLines/>
        <w:rPr>
          <w:rFonts w:asciiTheme="majorHAnsi" w:eastAsia="Gulim" w:hAnsiTheme="majorHAnsi" w:cstheme="majorHAnsi"/>
        </w:rPr>
      </w:pPr>
      <w:r w:rsidRPr="00E43BFB">
        <w:rPr>
          <w:rFonts w:asciiTheme="majorHAnsi" w:eastAsia="Gulim" w:hAnsiTheme="majorHAnsi" w:cstheme="majorHAnsi"/>
        </w:rPr>
        <w:t>추가</w:t>
      </w:r>
      <w:r w:rsidRPr="00E43BFB">
        <w:rPr>
          <w:rFonts w:asciiTheme="majorHAnsi" w:eastAsia="Gulim" w:hAnsiTheme="majorHAnsi" w:cstheme="majorHAnsi"/>
        </w:rPr>
        <w:t xml:space="preserve"> </w:t>
      </w:r>
      <w:r w:rsidRPr="00E43BFB">
        <w:rPr>
          <w:rFonts w:asciiTheme="majorHAnsi" w:eastAsia="Gulim" w:hAnsiTheme="majorHAnsi" w:cstheme="majorHAnsi"/>
        </w:rPr>
        <w:t>조항</w:t>
      </w:r>
      <w:r w:rsidRPr="00E43BFB">
        <w:rPr>
          <w:rFonts w:asciiTheme="majorHAnsi" w:eastAsia="Gulim" w:hAnsiTheme="majorHAnsi" w:cstheme="majorHAnsi"/>
        </w:rPr>
        <w:t>:</w:t>
      </w:r>
    </w:p>
    <w:p w14:paraId="7A59D307" w14:textId="77777777" w:rsidR="002A34F3" w:rsidRPr="00E43BFB" w:rsidRDefault="002A34F3" w:rsidP="002A34F3">
      <w:pPr>
        <w:pStyle w:val="PURBlueStrong"/>
        <w:rPr>
          <w:rFonts w:asciiTheme="majorHAnsi" w:eastAsia="Gulim" w:hAnsiTheme="majorHAnsi" w:cstheme="majorHAnsi"/>
          <w:lang w:eastAsia="ko-KR"/>
        </w:rPr>
      </w:pPr>
      <w:r w:rsidRPr="00E43BFB">
        <w:rPr>
          <w:rStyle w:val="PURBlueStrongChar"/>
          <w:rFonts w:asciiTheme="majorHAnsi" w:eastAsia="Gulim" w:hAnsiTheme="majorHAnsi" w:cstheme="majorHAnsi"/>
          <w:smallCaps/>
          <w:lang w:eastAsia="ko-KR"/>
        </w:rPr>
        <w:t>다운그레이드</w:t>
      </w:r>
      <w:r w:rsidRPr="00E43BFB">
        <w:rPr>
          <w:rStyle w:val="PURBlueStrongChar"/>
          <w:rFonts w:asciiTheme="majorHAnsi" w:eastAsia="Gulim" w:hAnsiTheme="majorHAnsi" w:cstheme="majorHAnsi"/>
          <w:smallCaps/>
          <w:lang w:eastAsia="ko-KR"/>
        </w:rPr>
        <w:t xml:space="preserve"> </w:t>
      </w:r>
      <w:r w:rsidRPr="00E43BFB">
        <w:rPr>
          <w:rStyle w:val="PURBlueStrongChar"/>
          <w:rFonts w:asciiTheme="majorHAnsi" w:eastAsia="Gulim" w:hAnsiTheme="majorHAnsi" w:cstheme="majorHAnsi"/>
          <w:smallCaps/>
          <w:lang w:eastAsia="ko-KR"/>
        </w:rPr>
        <w:t>권한</w:t>
      </w:r>
    </w:p>
    <w:p w14:paraId="63019A6B" w14:textId="6E3C89C4" w:rsidR="002A34F3" w:rsidRPr="00E43BFB" w:rsidRDefault="002A34F3" w:rsidP="007F33D0">
      <w:pPr>
        <w:pStyle w:val="PURBlueStrong"/>
        <w:rPr>
          <w:rFonts w:asciiTheme="majorHAnsi" w:eastAsia="Gulim" w:hAnsiTheme="majorHAnsi" w:cstheme="majorHAnsi"/>
          <w:lang w:eastAsia="ko-KR"/>
        </w:rPr>
      </w:pPr>
      <w:r w:rsidRPr="00E43BFB">
        <w:rPr>
          <w:rFonts w:asciiTheme="majorHAnsi" w:eastAsia="Gulim" w:hAnsiTheme="majorHAnsi" w:cstheme="majorHAnsi"/>
          <w:smallCaps w:val="0"/>
          <w:color w:val="404040" w:themeColor="text1" w:themeTint="BF"/>
          <w:lang w:eastAsia="ko-KR"/>
        </w:rPr>
        <w:t>본</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문서의</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공통</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라이선스</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조건의</w:t>
      </w:r>
      <w:r w:rsidRPr="00E43BFB">
        <w:rPr>
          <w:rFonts w:asciiTheme="majorHAnsi" w:eastAsia="Gulim" w:hAnsiTheme="majorHAnsi" w:cstheme="majorHAnsi"/>
          <w:smallCaps w:val="0"/>
          <w:color w:val="404040" w:themeColor="text1" w:themeTint="BF"/>
          <w:lang w:eastAsia="ko-KR"/>
        </w:rPr>
        <w:t xml:space="preserve"> </w:t>
      </w:r>
      <w:r w:rsidR="007F33D0" w:rsidRPr="007F33D0">
        <w:rPr>
          <w:rFonts w:ascii="Gulim" w:eastAsia="Gulim" w:hAnsi="Gulim" w:cstheme="majorHAnsi"/>
          <w:color w:val="404040" w:themeColor="text1" w:themeTint="BF"/>
          <w:lang w:eastAsia="ko-KR"/>
        </w:rPr>
        <w:t>"</w:t>
      </w:r>
      <w:r w:rsidRPr="00E43BFB">
        <w:rPr>
          <w:rFonts w:asciiTheme="majorHAnsi" w:eastAsia="Gulim" w:hAnsiTheme="majorHAnsi" w:cstheme="majorHAnsi"/>
          <w:smallCaps w:val="0"/>
          <w:color w:val="404040" w:themeColor="text1" w:themeTint="BF"/>
          <w:lang w:eastAsia="ko-KR"/>
        </w:rPr>
        <w:t>기타</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버전에</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대한</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사용</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권한</w:t>
      </w:r>
      <w:r w:rsidR="007F33D0" w:rsidRPr="007F33D0">
        <w:rPr>
          <w:rFonts w:ascii="Gulim" w:eastAsia="Gulim" w:hAnsi="Gulim" w:cstheme="majorHAnsi"/>
          <w:color w:val="404040" w:themeColor="text1" w:themeTint="BF"/>
          <w:lang w:eastAsia="ko-KR"/>
        </w:rPr>
        <w:t>"</w:t>
      </w:r>
      <w:r w:rsidRPr="00E43BFB">
        <w:rPr>
          <w:rFonts w:asciiTheme="majorHAnsi" w:eastAsia="Gulim" w:hAnsiTheme="majorHAnsi" w:cstheme="majorHAnsi"/>
          <w:smallCaps w:val="0"/>
          <w:color w:val="404040" w:themeColor="text1" w:themeTint="BF"/>
          <w:lang w:eastAsia="ko-KR"/>
        </w:rPr>
        <w:t>에</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따라</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허용되는</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현재</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버전의</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이전</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버전</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소프트웨어만</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즉시</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사용할</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수</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있습니다</w:t>
      </w:r>
      <w:r w:rsidRPr="00E43BFB">
        <w:rPr>
          <w:rFonts w:asciiTheme="majorHAnsi" w:eastAsia="Gulim" w:hAnsiTheme="majorHAnsi" w:cstheme="majorHAnsi"/>
          <w:smallCaps w:val="0"/>
          <w:color w:val="404040" w:themeColor="text1" w:themeTint="BF"/>
          <w:lang w:eastAsia="ko-KR"/>
        </w:rPr>
        <w:t>.</w:t>
      </w:r>
    </w:p>
    <w:p w14:paraId="2DF73A7B" w14:textId="7475BB1E" w:rsidR="00501B7F" w:rsidRPr="00E43BFB" w:rsidRDefault="00501B7F" w:rsidP="00CD6E9D">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SAL</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유형</w:t>
      </w:r>
    </w:p>
    <w:p w14:paraId="008B46BF" w14:textId="422310D1" w:rsidR="00501B7F" w:rsidRPr="00E43BFB" w:rsidRDefault="00501B7F" w:rsidP="00CD6E9D">
      <w:pPr>
        <w:pStyle w:val="PURBody-Indented"/>
        <w:rPr>
          <w:rFonts w:asciiTheme="majorHAnsi" w:eastAsia="Gulim" w:hAnsiTheme="majorHAnsi" w:cstheme="majorHAnsi"/>
          <w:lang w:eastAsia="ko-KR"/>
        </w:rPr>
      </w:pPr>
      <w:r w:rsidRPr="00E43BFB">
        <w:rPr>
          <w:rFonts w:asciiTheme="majorHAnsi" w:eastAsia="Gulim" w:hAnsiTheme="majorHAnsi" w:cstheme="majorHAnsi"/>
          <w:iCs/>
          <w:szCs w:val="18"/>
          <w:lang w:eastAsia="ko-KR"/>
        </w:rPr>
        <w:t>SAL</w:t>
      </w:r>
      <w:r w:rsidRPr="00E43BFB">
        <w:rPr>
          <w:rFonts w:asciiTheme="majorHAnsi" w:eastAsia="Gulim" w:hAnsiTheme="majorHAnsi" w:cstheme="majorHAnsi"/>
          <w:iCs/>
          <w:szCs w:val="18"/>
          <w:lang w:eastAsia="ko-KR"/>
        </w:rPr>
        <w:t>에는</w:t>
      </w:r>
      <w:r w:rsidRPr="00E43BFB">
        <w:rPr>
          <w:rFonts w:asciiTheme="majorHAnsi" w:eastAsia="Gulim" w:hAnsiTheme="majorHAnsi" w:cstheme="majorHAnsi"/>
          <w:iCs/>
          <w:szCs w:val="18"/>
          <w:lang w:eastAsia="ko-KR"/>
        </w:rPr>
        <w:t xml:space="preserve"> 3</w:t>
      </w:r>
      <w:r w:rsidRPr="00E43BFB">
        <w:rPr>
          <w:rFonts w:asciiTheme="majorHAnsi" w:eastAsia="Gulim" w:hAnsiTheme="majorHAnsi" w:cstheme="majorHAnsi"/>
          <w:iCs/>
          <w:szCs w:val="18"/>
          <w:lang w:eastAsia="ko-KR"/>
        </w:rPr>
        <w:t>가지</w:t>
      </w:r>
      <w:r w:rsidRPr="00E43BFB">
        <w:rPr>
          <w:rFonts w:asciiTheme="majorHAnsi" w:eastAsia="Gulim" w:hAnsiTheme="majorHAnsi" w:cstheme="majorHAnsi"/>
          <w:iCs/>
          <w:szCs w:val="18"/>
          <w:lang w:eastAsia="ko-KR"/>
        </w:rPr>
        <w:t xml:space="preserve"> </w:t>
      </w:r>
      <w:r w:rsidRPr="00E43BFB">
        <w:rPr>
          <w:rFonts w:asciiTheme="majorHAnsi" w:eastAsia="Gulim" w:hAnsiTheme="majorHAnsi" w:cstheme="majorHAnsi"/>
          <w:iCs/>
          <w:szCs w:val="18"/>
          <w:lang w:eastAsia="ko-KR"/>
        </w:rPr>
        <w:t>유형이</w:t>
      </w:r>
      <w:r w:rsidRPr="00E43BFB">
        <w:rPr>
          <w:rFonts w:asciiTheme="majorHAnsi" w:eastAsia="Gulim" w:hAnsiTheme="majorHAnsi" w:cstheme="majorHAnsi"/>
          <w:iCs/>
          <w:szCs w:val="18"/>
          <w:lang w:eastAsia="ko-KR"/>
        </w:rPr>
        <w:t xml:space="preserve"> </w:t>
      </w:r>
      <w:r w:rsidRPr="00E43BFB">
        <w:rPr>
          <w:rFonts w:asciiTheme="majorHAnsi" w:eastAsia="Gulim" w:hAnsiTheme="majorHAnsi" w:cstheme="majorHAnsi"/>
          <w:iCs/>
          <w:szCs w:val="18"/>
          <w:lang w:eastAsia="ko-KR"/>
        </w:rPr>
        <w:t>있습니다</w:t>
      </w:r>
      <w:r w:rsidRPr="00E43BFB">
        <w:rPr>
          <w:rFonts w:asciiTheme="majorHAnsi" w:eastAsia="Gulim" w:hAnsiTheme="majorHAnsi" w:cstheme="majorHAnsi"/>
          <w:lang w:eastAsia="ko-KR"/>
        </w:rPr>
        <w:t>.</w:t>
      </w:r>
    </w:p>
    <w:p w14:paraId="7A25BA7E" w14:textId="1E5C0806" w:rsidR="00501B7F" w:rsidRPr="00E43BFB" w:rsidRDefault="00501B7F" w:rsidP="007F33D0">
      <w:pPr>
        <w:pStyle w:val="PURBullet-Indented"/>
        <w:rPr>
          <w:rFonts w:asciiTheme="majorHAnsi" w:eastAsia="Gulim" w:hAnsiTheme="majorHAnsi" w:cstheme="majorHAnsi"/>
          <w:lang w:eastAsia="ko-KR"/>
        </w:rPr>
      </w:pPr>
      <w:r w:rsidRPr="00E43BFB">
        <w:rPr>
          <w:rFonts w:asciiTheme="majorHAnsi" w:eastAsia="Gulim" w:hAnsiTheme="majorHAnsi" w:cstheme="majorHAnsi"/>
          <w:b/>
          <w:lang w:eastAsia="ko-KR"/>
        </w:rPr>
        <w:t>Full User(</w:t>
      </w:r>
      <w:r w:rsidRPr="00E43BFB">
        <w:rPr>
          <w:rFonts w:asciiTheme="majorHAnsi" w:eastAsia="Gulim" w:hAnsiTheme="majorHAnsi" w:cstheme="majorHAnsi"/>
          <w:b/>
          <w:lang w:eastAsia="ko-KR"/>
        </w:rPr>
        <w:t>모든</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권한</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사용자</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지정된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00A442E9"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 xml:space="preserve">ERP </w:t>
      </w:r>
      <w:r w:rsidRPr="00E43BFB">
        <w:rPr>
          <w:rFonts w:asciiTheme="majorHAnsi" w:eastAsia="Gulim" w:hAnsiTheme="majorHAnsi" w:cstheme="majorHAnsi"/>
          <w:lang w:eastAsia="ko-KR"/>
        </w:rPr>
        <w:t>솔루션의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수단으로든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간접적으로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유형</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ERP </w:t>
      </w:r>
      <w:r w:rsidRPr="00E43BFB">
        <w:rPr>
          <w:rFonts w:asciiTheme="majorHAnsi" w:eastAsia="Gulim" w:hAnsiTheme="majorHAnsi" w:cstheme="majorHAnsi"/>
          <w:lang w:eastAsia="ko-KR"/>
        </w:rPr>
        <w:t>솔루션</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이란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금융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제어하는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의미합니다</w:t>
      </w:r>
      <w:r w:rsidRPr="00E43BFB">
        <w:rPr>
          <w:rFonts w:asciiTheme="majorHAnsi" w:eastAsia="Gulim" w:hAnsiTheme="majorHAnsi" w:cstheme="majorHAnsi"/>
          <w:lang w:eastAsia="ko-KR"/>
        </w:rPr>
        <w:t>.</w:t>
      </w:r>
    </w:p>
    <w:p w14:paraId="7D77A543" w14:textId="4A33BACB" w:rsidR="006659BE" w:rsidRPr="00E43BFB" w:rsidRDefault="006659BE" w:rsidP="00156FC7">
      <w:pPr>
        <w:pStyle w:val="PURBullet-Indented"/>
        <w:rPr>
          <w:rFonts w:asciiTheme="majorHAnsi" w:eastAsia="Gulim" w:hAnsiTheme="majorHAnsi" w:cstheme="majorHAnsi"/>
          <w:lang w:eastAsia="ko-KR"/>
        </w:rPr>
      </w:pPr>
      <w:r w:rsidRPr="00E43BFB">
        <w:rPr>
          <w:rFonts w:asciiTheme="majorHAnsi" w:eastAsia="Gulim" w:hAnsiTheme="majorHAnsi" w:cstheme="majorHAnsi"/>
          <w:b/>
          <w:lang w:eastAsia="ko-KR"/>
        </w:rPr>
        <w:t>표준</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사용자</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http://go.microsoft.com/fwlink/?LinkId=324885</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NAV 2013 R2 Licensing Guide January 2014 Edition</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것처럼</w:t>
      </w:r>
      <w:r w:rsidRPr="00E43BFB">
        <w:rPr>
          <w:rFonts w:asciiTheme="majorHAnsi" w:eastAsia="Gulim" w:hAnsiTheme="majorHAnsi" w:cstheme="majorHAnsi"/>
          <w:lang w:eastAsia="ko-KR"/>
        </w:rPr>
        <w:t xml:space="preserve"> ERP </w:t>
      </w:r>
      <w:r w:rsidRPr="00E43BFB">
        <w:rPr>
          <w:rFonts w:asciiTheme="majorHAnsi" w:eastAsia="Gulim" w:hAnsiTheme="majorHAnsi" w:cstheme="majorHAnsi"/>
          <w:lang w:eastAsia="ko-KR"/>
        </w:rPr>
        <w:t>솔루션의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Starter Pack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간접적인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방식으로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유형</w:t>
      </w:r>
    </w:p>
    <w:p w14:paraId="14705AF4" w14:textId="5D0EF6D1" w:rsidR="00501B7F" w:rsidRPr="00E43BFB" w:rsidRDefault="00501B7F" w:rsidP="00156FC7">
      <w:pPr>
        <w:pStyle w:val="PURBullet-Indented"/>
        <w:rPr>
          <w:rFonts w:asciiTheme="majorHAnsi" w:eastAsia="Gulim" w:hAnsiTheme="majorHAnsi" w:cstheme="majorHAnsi"/>
          <w:lang w:eastAsia="ko-KR"/>
        </w:rPr>
      </w:pPr>
      <w:r w:rsidRPr="00E43BFB">
        <w:rPr>
          <w:rFonts w:asciiTheme="majorHAnsi" w:eastAsia="Gulim" w:hAnsiTheme="majorHAnsi" w:cstheme="majorHAnsi"/>
          <w:b/>
          <w:lang w:eastAsia="ko-KR"/>
        </w:rPr>
        <w:t>제한된</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사용자</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지정된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작업만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완료할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간접적으로</w:t>
      </w:r>
      <w:r w:rsidRPr="00E43BFB">
        <w:rPr>
          <w:rFonts w:asciiTheme="majorHAnsi" w:eastAsia="Gulim" w:hAnsiTheme="majorHAnsi" w:cstheme="majorHAnsi"/>
          <w:lang w:eastAsia="ko-KR"/>
        </w:rPr>
        <w:t xml:space="preserve"> ERP </w:t>
      </w:r>
      <w:r w:rsidRPr="00E43BFB">
        <w:rPr>
          <w:rFonts w:asciiTheme="majorHAnsi" w:eastAsia="Gulim" w:hAnsiTheme="majorHAnsi" w:cstheme="majorHAnsi"/>
          <w:lang w:eastAsia="ko-KR"/>
        </w:rPr>
        <w:t>솔루션에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유형</w:t>
      </w:r>
    </w:p>
    <w:p w14:paraId="355E064D" w14:textId="0E0C6FA0" w:rsidR="00501B7F" w:rsidRPr="00E43BFB" w:rsidRDefault="00501B7F" w:rsidP="007F33D0">
      <w:pPr>
        <w:pStyle w:val="PURBullet"/>
        <w:numPr>
          <w:ilvl w:val="0"/>
          <w:numId w:val="48"/>
        </w:numPr>
        <w:ind w:left="711" w:hanging="252"/>
        <w:rPr>
          <w:rFonts w:asciiTheme="majorHAnsi" w:eastAsia="Gulim" w:hAnsiTheme="majorHAnsi" w:cstheme="majorHAnsi"/>
          <w:lang w:eastAsia="ko-KR"/>
        </w:rPr>
      </w:pPr>
      <w:r w:rsidRPr="00E43BFB">
        <w:rPr>
          <w:rFonts w:asciiTheme="majorHAnsi" w:eastAsia="Gulim" w:hAnsiTheme="majorHAnsi" w:cstheme="majorHAnsi"/>
          <w:lang w:eastAsia="ko-KR"/>
        </w:rPr>
        <w:t xml:space="preserve">ERP </w:t>
      </w:r>
      <w:r w:rsidRPr="00E43BFB">
        <w:rPr>
          <w:rFonts w:asciiTheme="majorHAnsi" w:eastAsia="Gulim" w:hAnsiTheme="majorHAnsi" w:cstheme="majorHAnsi"/>
          <w:lang w:eastAsia="ko-KR"/>
        </w:rPr>
        <w:t>솔루션에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방식의</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읽기</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p>
    <w:p w14:paraId="732492A2" w14:textId="5ED078CD" w:rsidR="00501B7F" w:rsidRPr="00E43BFB" w:rsidRDefault="00501B7F" w:rsidP="007F33D0">
      <w:pPr>
        <w:pStyle w:val="PURBullet"/>
        <w:numPr>
          <w:ilvl w:val="0"/>
          <w:numId w:val="0"/>
        </w:numPr>
        <w:ind w:left="702" w:hanging="252"/>
        <w:rPr>
          <w:rFonts w:asciiTheme="majorHAnsi" w:eastAsia="Gulim" w:hAnsiTheme="majorHAnsi" w:cstheme="majorHAnsi"/>
          <w:lang w:eastAsia="ko-KR"/>
        </w:rPr>
      </w:pPr>
      <w:r w:rsidRPr="00E43BFB">
        <w:rPr>
          <w:rFonts w:asciiTheme="majorHAnsi" w:eastAsia="Gulim" w:hAnsiTheme="majorHAnsi" w:cstheme="majorHAnsi"/>
          <w:lang w:eastAsia="ko-KR"/>
        </w:rPr>
        <w:t>(ii) Microsoft Dynamics NAV API</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ERP </w:t>
      </w:r>
      <w:r w:rsidRPr="00E43BFB">
        <w:rPr>
          <w:rFonts w:asciiTheme="majorHAnsi" w:eastAsia="Gulim" w:hAnsiTheme="majorHAnsi" w:cstheme="majorHAnsi"/>
          <w:lang w:eastAsia="ko-KR"/>
        </w:rPr>
        <w:t>솔루션에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거쳐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링크</w:t>
      </w:r>
      <w:r w:rsidRPr="00E43BFB">
        <w:rPr>
          <w:rFonts w:asciiTheme="majorHAnsi" w:eastAsia="Gulim" w:hAnsiTheme="majorHAnsi" w:cstheme="majorHAnsi"/>
          <w:lang w:eastAsia="ko-KR"/>
        </w:rPr>
        <w:t>(</w:t>
      </w:r>
      <w:hyperlink r:id="rId161" w:history="1">
        <w:r w:rsidRPr="00E43BFB">
          <w:rPr>
            <w:rStyle w:val="Hyperlink"/>
            <w:rFonts w:asciiTheme="majorHAnsi" w:eastAsia="Gulim" w:hAnsiTheme="majorHAnsi" w:cstheme="majorHAnsi"/>
            <w:lang w:eastAsia="ko-KR"/>
          </w:rPr>
          <w:t>http://go.microsoft.com/fwlink/?LinkId=266708</w:t>
        </w:r>
      </w:hyperlink>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Limited User Definition</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단위</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쓰기</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p>
    <w:p w14:paraId="2A29F315" w14:textId="7F910E19" w:rsidR="006659BE" w:rsidRPr="00E43BFB" w:rsidRDefault="006659BE" w:rsidP="006659BE">
      <w:pPr>
        <w:pStyle w:val="PURBody"/>
        <w:ind w:left="270"/>
        <w:rPr>
          <w:rFonts w:asciiTheme="majorHAnsi" w:eastAsia="Gulim" w:hAnsiTheme="majorHAnsi" w:cstheme="majorHAnsi"/>
          <w:lang w:eastAsia="ko-KR"/>
        </w:rPr>
      </w:pPr>
      <w:r w:rsidRPr="00E43BFB">
        <w:rPr>
          <w:rFonts w:asciiTheme="majorHAnsi" w:eastAsia="Gulim" w:hAnsiTheme="majorHAnsi" w:cstheme="majorHAnsi"/>
          <w:color w:val="404040"/>
          <w:szCs w:val="18"/>
          <w:lang w:eastAsia="ko-KR"/>
        </w:rPr>
        <w:lastRenderedPageBreak/>
        <w:t>최종</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사용자의</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사용자에게</w:t>
      </w:r>
      <w:r w:rsidRPr="00E43BFB">
        <w:rPr>
          <w:rFonts w:asciiTheme="majorHAnsi" w:eastAsia="Gulim" w:hAnsiTheme="majorHAnsi" w:cstheme="majorHAnsi"/>
          <w:color w:val="404040"/>
          <w:szCs w:val="18"/>
          <w:lang w:eastAsia="ko-KR"/>
        </w:rPr>
        <w:t xml:space="preserve"> Standard User SAL </w:t>
      </w:r>
      <w:r w:rsidRPr="00E43BFB">
        <w:rPr>
          <w:rFonts w:asciiTheme="majorHAnsi" w:eastAsia="Gulim" w:hAnsiTheme="majorHAnsi" w:cstheme="majorHAnsi"/>
          <w:color w:val="404040"/>
          <w:szCs w:val="18"/>
          <w:lang w:eastAsia="ko-KR"/>
        </w:rPr>
        <w:t>또는</w:t>
      </w:r>
      <w:r w:rsidRPr="00E43BFB">
        <w:rPr>
          <w:rFonts w:asciiTheme="majorHAnsi" w:eastAsia="Gulim" w:hAnsiTheme="majorHAnsi" w:cstheme="majorHAnsi"/>
          <w:color w:val="404040"/>
          <w:szCs w:val="18"/>
          <w:lang w:eastAsia="ko-KR"/>
        </w:rPr>
        <w:t xml:space="preserve"> Full User SAL</w:t>
      </w:r>
      <w:r w:rsidRPr="00E43BFB">
        <w:rPr>
          <w:rFonts w:asciiTheme="majorHAnsi" w:eastAsia="Gulim" w:hAnsiTheme="majorHAnsi" w:cstheme="majorHAnsi"/>
          <w:color w:val="404040"/>
          <w:szCs w:val="18"/>
          <w:lang w:eastAsia="ko-KR"/>
        </w:rPr>
        <w:t>을</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할당해야</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합니다</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동일한</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최종</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사용자에게</w:t>
      </w:r>
      <w:r w:rsidRPr="00E43BFB">
        <w:rPr>
          <w:rFonts w:asciiTheme="majorHAnsi" w:eastAsia="Gulim" w:hAnsiTheme="majorHAnsi" w:cstheme="majorHAnsi"/>
          <w:color w:val="404040"/>
          <w:szCs w:val="18"/>
          <w:lang w:eastAsia="ko-KR"/>
        </w:rPr>
        <w:t xml:space="preserve"> Full User SAL</w:t>
      </w:r>
      <w:r w:rsidRPr="00E43BFB">
        <w:rPr>
          <w:rFonts w:asciiTheme="majorHAnsi" w:eastAsia="Gulim" w:hAnsiTheme="majorHAnsi" w:cstheme="majorHAnsi"/>
          <w:color w:val="404040"/>
          <w:szCs w:val="18"/>
          <w:lang w:eastAsia="ko-KR"/>
        </w:rPr>
        <w:t>과</w:t>
      </w:r>
      <w:r w:rsidRPr="00E43BFB">
        <w:rPr>
          <w:rFonts w:asciiTheme="majorHAnsi" w:eastAsia="Gulim" w:hAnsiTheme="majorHAnsi" w:cstheme="majorHAnsi"/>
          <w:color w:val="404040"/>
          <w:szCs w:val="18"/>
          <w:lang w:eastAsia="ko-KR"/>
        </w:rPr>
        <w:t xml:space="preserve"> Standard User SAL</w:t>
      </w:r>
      <w:r w:rsidRPr="00E43BFB">
        <w:rPr>
          <w:rFonts w:asciiTheme="majorHAnsi" w:eastAsia="Gulim" w:hAnsiTheme="majorHAnsi" w:cstheme="majorHAnsi"/>
          <w:color w:val="404040"/>
          <w:szCs w:val="18"/>
          <w:lang w:eastAsia="ko-KR"/>
        </w:rPr>
        <w:t>의</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조합을</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할당할</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수</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없습니다</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최종</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사용자의</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사용자에게</w:t>
      </w:r>
      <w:r w:rsidRPr="00E43BFB">
        <w:rPr>
          <w:rFonts w:asciiTheme="majorHAnsi" w:eastAsia="Gulim" w:hAnsiTheme="majorHAnsi" w:cstheme="majorHAnsi"/>
          <w:color w:val="404040"/>
          <w:szCs w:val="18"/>
          <w:lang w:eastAsia="ko-KR"/>
        </w:rPr>
        <w:t xml:space="preserve"> Limited User SAL</w:t>
      </w:r>
      <w:r w:rsidRPr="00E43BFB">
        <w:rPr>
          <w:rFonts w:asciiTheme="majorHAnsi" w:eastAsia="Gulim" w:hAnsiTheme="majorHAnsi" w:cstheme="majorHAnsi"/>
          <w:color w:val="404040"/>
          <w:szCs w:val="18"/>
          <w:lang w:eastAsia="ko-KR"/>
        </w:rPr>
        <w:t>을</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할당할</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수도</w:t>
      </w:r>
      <w:r w:rsidRPr="00E43BFB">
        <w:rPr>
          <w:rFonts w:asciiTheme="majorHAnsi" w:eastAsia="Gulim" w:hAnsiTheme="majorHAnsi" w:cstheme="majorHAnsi"/>
          <w:color w:val="404040"/>
          <w:szCs w:val="18"/>
          <w:lang w:eastAsia="ko-KR"/>
        </w:rPr>
        <w:t xml:space="preserve"> </w:t>
      </w:r>
      <w:r w:rsidRPr="00E43BFB">
        <w:rPr>
          <w:rFonts w:asciiTheme="majorHAnsi" w:eastAsia="Gulim" w:hAnsiTheme="majorHAnsi" w:cstheme="majorHAnsi"/>
          <w:color w:val="404040"/>
          <w:szCs w:val="18"/>
          <w:lang w:eastAsia="ko-KR"/>
        </w:rPr>
        <w:t>있습니다</w:t>
      </w:r>
      <w:r w:rsidRPr="00E43BFB">
        <w:rPr>
          <w:rFonts w:asciiTheme="majorHAnsi" w:eastAsia="Gulim" w:hAnsiTheme="majorHAnsi" w:cstheme="majorHAnsi"/>
          <w:color w:val="404040"/>
          <w:szCs w:val="18"/>
          <w:lang w:eastAsia="ko-KR"/>
        </w:rPr>
        <w:t>.</w:t>
      </w:r>
    </w:p>
    <w:p w14:paraId="5E14E9FE" w14:textId="77777777" w:rsidR="009A48FC" w:rsidRPr="00E43BFB" w:rsidRDefault="009A48FC" w:rsidP="003D33E5">
      <w:pPr>
        <w:pStyle w:val="PURBlueStrong"/>
        <w:rPr>
          <w:rFonts w:asciiTheme="majorHAnsi" w:eastAsia="Gulim" w:hAnsiTheme="majorHAnsi" w:cstheme="majorHAnsi"/>
          <w:lang w:eastAsia="ko-KR"/>
        </w:rPr>
      </w:pPr>
      <w:r w:rsidRPr="00E43BFB">
        <w:rPr>
          <w:rStyle w:val="PURBlueStrongChar"/>
          <w:rFonts w:asciiTheme="majorHAnsi" w:eastAsia="Gulim" w:hAnsiTheme="majorHAnsi" w:cstheme="majorHAnsi"/>
          <w:smallCaps/>
          <w:lang w:eastAsia="ko-KR"/>
        </w:rPr>
        <w:t xml:space="preserve">SAL </w:t>
      </w:r>
      <w:r w:rsidRPr="00E43BFB">
        <w:rPr>
          <w:rStyle w:val="PURBlueStrongChar"/>
          <w:rFonts w:asciiTheme="majorHAnsi" w:eastAsia="Gulim" w:hAnsiTheme="majorHAnsi" w:cstheme="majorHAnsi"/>
          <w:smallCaps/>
          <w:lang w:eastAsia="ko-KR"/>
        </w:rPr>
        <w:t>필요</w:t>
      </w:r>
      <w:r w:rsidRPr="00E43BFB">
        <w:rPr>
          <w:rStyle w:val="PURBlueStrongChar"/>
          <w:rFonts w:asciiTheme="majorHAnsi" w:eastAsia="Gulim" w:hAnsiTheme="majorHAnsi" w:cstheme="majorHAnsi"/>
          <w:smallCaps/>
          <w:lang w:eastAsia="ko-KR"/>
        </w:rPr>
        <w:t xml:space="preserve"> </w:t>
      </w:r>
      <w:r w:rsidRPr="00E43BFB">
        <w:rPr>
          <w:rStyle w:val="PURBlueStrongChar"/>
          <w:rFonts w:asciiTheme="majorHAnsi" w:eastAsia="Gulim" w:hAnsiTheme="majorHAnsi" w:cstheme="majorHAnsi"/>
          <w:smallCaps/>
          <w:lang w:eastAsia="ko-KR"/>
        </w:rPr>
        <w:t>없음</w:t>
      </w:r>
    </w:p>
    <w:p w14:paraId="6361A43E" w14:textId="13B4D965" w:rsidR="009A48FC" w:rsidRPr="00E43BFB" w:rsidRDefault="009A48FC" w:rsidP="003D33E5">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감사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프로세스와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회계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한해</w:t>
      </w:r>
      <w:r w:rsidRPr="00E43BFB">
        <w:rPr>
          <w:rFonts w:asciiTheme="majorHAnsi" w:eastAsia="Gulim" w:hAnsiTheme="majorHAnsi" w:cstheme="majorHAnsi"/>
          <w:lang w:eastAsia="ko-KR"/>
        </w:rPr>
        <w:t xml:space="preserve"> Microsoft Dynamics NAV 2013 R2</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고용된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대해서는</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4DDA3DF5" w14:textId="6118F7E9" w:rsidR="00CA63B9" w:rsidRPr="00E43BFB" w:rsidRDefault="00CA63B9" w:rsidP="003D33E5">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비즈니스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아웃소싱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업체로서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최종</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Microsoft Dynamics NAV 2013 R2</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않는다면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Microsoft Dynamics NAV 2013 R2</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최종</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대해서는</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41DC8E28" w14:textId="153BC13E" w:rsidR="006659BE" w:rsidRPr="00E43BFB" w:rsidRDefault="006659BE" w:rsidP="003D33E5">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조항은</w:t>
      </w:r>
      <w:r w:rsidRPr="00E43BFB">
        <w:rPr>
          <w:rFonts w:asciiTheme="majorHAnsi" w:eastAsia="Gulim" w:hAnsiTheme="majorHAnsi" w:cstheme="majorHAnsi"/>
          <w:lang w:eastAsia="ko-KR"/>
        </w:rPr>
        <w:t xml:space="preserve"> Microsoft Dynamics NAV 2013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Microsoft Dynamics NAV 2013 R2</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조항은</w:t>
      </w:r>
      <w:r w:rsidRPr="00E43BFB">
        <w:rPr>
          <w:rFonts w:asciiTheme="majorHAnsi" w:eastAsia="Gulim" w:hAnsiTheme="majorHAnsi" w:cstheme="majorHAnsi"/>
          <w:lang w:eastAsia="ko-KR"/>
        </w:rPr>
        <w:t xml:space="preserve"> Microsoft Dynamics NAV 2013 </w:t>
      </w:r>
      <w:r w:rsidRPr="00E43BFB">
        <w:rPr>
          <w:rFonts w:asciiTheme="majorHAnsi" w:eastAsia="Gulim" w:hAnsiTheme="majorHAnsi" w:cstheme="majorHAnsi"/>
          <w:lang w:eastAsia="ko-KR"/>
        </w:rPr>
        <w:t>이전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47D0208A" w14:textId="77777777" w:rsidR="009A4C7C" w:rsidRPr="00E43BFB" w:rsidRDefault="009A4C7C" w:rsidP="009A4C7C">
      <w:pPr>
        <w:pStyle w:val="PURBlueStrong"/>
        <w:rPr>
          <w:rFonts w:asciiTheme="majorHAnsi" w:eastAsia="Gulim" w:hAnsiTheme="majorHAnsi" w:cstheme="majorHAnsi"/>
          <w:lang w:eastAsia="ko-KR"/>
        </w:rPr>
      </w:pPr>
      <w:r w:rsidRPr="00E43BFB">
        <w:rPr>
          <w:rStyle w:val="PURBlueStrongChar"/>
          <w:rFonts w:asciiTheme="majorHAnsi" w:eastAsia="Gulim" w:hAnsiTheme="majorHAnsi" w:cstheme="majorHAnsi"/>
          <w:smallCaps/>
          <w:lang w:eastAsia="ko-KR"/>
        </w:rPr>
        <w:t>지역화</w:t>
      </w:r>
      <w:r w:rsidRPr="00E43BFB">
        <w:rPr>
          <w:rStyle w:val="PURBlueStrongChar"/>
          <w:rFonts w:asciiTheme="majorHAnsi" w:eastAsia="Gulim" w:hAnsiTheme="majorHAnsi" w:cstheme="majorHAnsi"/>
          <w:smallCaps/>
          <w:lang w:eastAsia="ko-KR"/>
        </w:rPr>
        <w:t xml:space="preserve"> </w:t>
      </w:r>
      <w:r w:rsidRPr="00E43BFB">
        <w:rPr>
          <w:rStyle w:val="PURBlueStrongChar"/>
          <w:rFonts w:asciiTheme="majorHAnsi" w:eastAsia="Gulim" w:hAnsiTheme="majorHAnsi" w:cstheme="majorHAnsi"/>
          <w:smallCaps/>
          <w:lang w:eastAsia="ko-KR"/>
        </w:rPr>
        <w:t>및</w:t>
      </w:r>
      <w:r w:rsidRPr="00E43BFB">
        <w:rPr>
          <w:rStyle w:val="PURBlueStrongChar"/>
          <w:rFonts w:asciiTheme="majorHAnsi" w:eastAsia="Gulim" w:hAnsiTheme="majorHAnsi" w:cstheme="majorHAnsi"/>
          <w:smallCaps/>
          <w:lang w:eastAsia="ko-KR"/>
        </w:rPr>
        <w:t xml:space="preserve"> </w:t>
      </w:r>
      <w:r w:rsidRPr="00E43BFB">
        <w:rPr>
          <w:rStyle w:val="PURBlueStrongChar"/>
          <w:rFonts w:asciiTheme="majorHAnsi" w:eastAsia="Gulim" w:hAnsiTheme="majorHAnsi" w:cstheme="majorHAnsi"/>
          <w:smallCaps/>
          <w:lang w:eastAsia="ko-KR"/>
        </w:rPr>
        <w:t>번역</w:t>
      </w:r>
    </w:p>
    <w:p w14:paraId="167D1AA3" w14:textId="0CDAC94F" w:rsidR="009A4C7C" w:rsidRPr="00E43BFB" w:rsidRDefault="009A4C7C" w:rsidP="009A4C7C">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언어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목록은</w:t>
      </w:r>
      <w:r w:rsidRPr="00E43BFB">
        <w:rPr>
          <w:rFonts w:asciiTheme="majorHAnsi" w:eastAsia="Gulim" w:hAnsiTheme="majorHAnsi" w:cstheme="majorHAnsi"/>
          <w:lang w:eastAsia="ko-KR"/>
        </w:rPr>
        <w:t xml:space="preserve"> </w:t>
      </w:r>
      <w:r w:rsidR="00165FD3">
        <w:rPr>
          <w:rFonts w:asciiTheme="majorHAnsi" w:eastAsia="Gulim" w:hAnsiTheme="majorHAnsi" w:cstheme="majorHAnsi"/>
          <w:lang w:eastAsia="ko-KR"/>
        </w:rPr>
        <w:br/>
      </w:r>
      <w:hyperlink r:id="rId162" w:history="1">
        <w:r w:rsidRPr="00E43BFB">
          <w:rPr>
            <w:rStyle w:val="Hyperlink"/>
            <w:rFonts w:asciiTheme="majorHAnsi" w:eastAsia="Gulim" w:hAnsiTheme="majorHAnsi" w:cstheme="majorHAnsi"/>
            <w:lang w:eastAsia="ko-KR"/>
          </w:rPr>
          <w:t>http://www.microsoft.com/dynamics/en/us/products/nav-availability.aspx</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676D23D6" w14:textId="54936899" w:rsidR="009A4C7C" w:rsidRPr="00E43BFB" w:rsidRDefault="009A4C7C" w:rsidP="009A4C7C">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모듈이나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모듈이나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영역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외부에서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규정이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다르므로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법률이나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규정의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차이로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모듈이나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문제가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원래의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생성되고</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상업적으로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제공했던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외부에서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성능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적합성에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어떠한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진술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보증</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명시적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묵시적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방식의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확약을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적합한지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여부를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확인하려면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영역의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세무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전문가에게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문의하십시오</w:t>
      </w:r>
      <w:r w:rsidRPr="00E43BFB">
        <w:rPr>
          <w:rFonts w:asciiTheme="majorHAnsi" w:eastAsia="Gulim" w:hAnsiTheme="majorHAnsi" w:cstheme="majorHAnsi"/>
          <w:lang w:eastAsia="ko-KR"/>
        </w:rPr>
        <w:t>.</w:t>
      </w:r>
    </w:p>
    <w:p w14:paraId="6104C75F" w14:textId="1D38D0BB" w:rsidR="009A4C7C" w:rsidRPr="00E43BFB" w:rsidRDefault="009A4C7C" w:rsidP="009A4C7C">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번역하려는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유효한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최신</w:t>
      </w:r>
      <w:r w:rsidRPr="00E43BFB">
        <w:rPr>
          <w:rFonts w:asciiTheme="majorHAnsi" w:eastAsia="Gulim" w:hAnsiTheme="majorHAnsi" w:cstheme="majorHAnsi"/>
          <w:lang w:eastAsia="ko-KR"/>
        </w:rPr>
        <w:t xml:space="preserve"> MPLLA(</w:t>
      </w:r>
      <w:r w:rsidRPr="00E43BFB">
        <w:rPr>
          <w:rFonts w:asciiTheme="majorHAnsi" w:eastAsia="Gulim" w:hAnsiTheme="majorHAnsi" w:cstheme="majorHAnsi"/>
          <w:lang w:eastAsia="ko-KR"/>
        </w:rPr>
        <w:t>마스터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파트너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MPLLA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Microsoft Dynamics </w:t>
      </w:r>
      <w:r w:rsidRPr="00E43BFB">
        <w:rPr>
          <w:rFonts w:asciiTheme="majorHAnsi" w:eastAsia="Gulim" w:hAnsiTheme="majorHAnsi" w:cstheme="majorHAnsi"/>
          <w:lang w:eastAsia="ko-KR"/>
        </w:rPr>
        <w:t>파트너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내용은</w:t>
      </w:r>
      <w:r w:rsidRPr="00E43BFB">
        <w:rPr>
          <w:rFonts w:asciiTheme="majorHAnsi" w:eastAsia="Gulim" w:hAnsiTheme="majorHAnsi" w:cstheme="majorHAnsi"/>
          <w:lang w:eastAsia="ko-KR"/>
        </w:rPr>
        <w:t xml:space="preserve"> </w:t>
      </w:r>
      <w:hyperlink r:id="rId163" w:history="1">
        <w:r w:rsidRPr="00E43BFB">
          <w:rPr>
            <w:rStyle w:val="Hyperlink"/>
            <w:rFonts w:asciiTheme="majorHAnsi" w:eastAsia="Gulim" w:hAnsiTheme="majorHAnsi" w:cstheme="majorHAnsi"/>
            <w:lang w:eastAsia="ko-KR"/>
          </w:rPr>
          <w:t>https://mbs.microsoft.com/partnersource/partneressentials/pllp</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파트너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담당자에게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문의하시기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바랍니다</w:t>
      </w:r>
      <w:r w:rsidRPr="00E43BFB">
        <w:rPr>
          <w:rFonts w:asciiTheme="majorHAnsi" w:eastAsia="Gulim" w:hAnsiTheme="majorHAnsi" w:cstheme="majorHAnsi"/>
          <w:lang w:eastAsia="ko-KR"/>
        </w:rPr>
        <w:t>.</w:t>
      </w:r>
    </w:p>
    <w:p w14:paraId="0F61604E" w14:textId="733DF6FE" w:rsidR="009A4C7C" w:rsidRPr="00E43BFB" w:rsidRDefault="008156D4" w:rsidP="00A404A1">
      <w:pPr>
        <w:pStyle w:val="PURBreadcrumb"/>
        <w:keepNext w:val="0"/>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25B84D2E" w14:textId="77777777" w:rsidR="009A4C7C" w:rsidRPr="00E43BFB" w:rsidRDefault="009A4C7C" w:rsidP="009A4C7C">
      <w:pPr>
        <w:pStyle w:val="PURProductName"/>
        <w:rPr>
          <w:rFonts w:asciiTheme="majorHAnsi" w:eastAsia="Gulim" w:hAnsiTheme="majorHAnsi" w:cstheme="majorHAnsi"/>
          <w:lang w:eastAsia="ko-KR"/>
        </w:rPr>
      </w:pPr>
      <w:bookmarkStart w:id="571" w:name="_Toc299519129"/>
      <w:bookmarkStart w:id="572" w:name="_Toc299531561"/>
      <w:bookmarkStart w:id="573" w:name="_Toc299531885"/>
      <w:bookmarkStart w:id="574" w:name="_Toc299957168"/>
      <w:bookmarkStart w:id="575" w:name="_Toc346536869"/>
      <w:bookmarkStart w:id="576" w:name="_Toc346895320"/>
      <w:bookmarkStart w:id="577" w:name="_Toc339280333"/>
      <w:bookmarkStart w:id="578" w:name="_Toc339280476"/>
      <w:bookmarkStart w:id="579" w:name="_Toc363552806"/>
      <w:bookmarkStart w:id="580" w:name="_Toc363552869"/>
      <w:bookmarkStart w:id="581" w:name="_Toc378682168"/>
      <w:bookmarkStart w:id="582" w:name="_Toc378682270"/>
      <w:bookmarkStart w:id="583" w:name="_Toc371268282"/>
      <w:bookmarkStart w:id="584" w:name="_Toc371268348"/>
      <w:bookmarkStart w:id="585" w:name="_Toc379278485"/>
      <w:bookmarkStart w:id="586" w:name="_Toc379278547"/>
      <w:bookmarkStart w:id="587" w:name="_Toc388530646"/>
      <w:bookmarkStart w:id="588" w:name="_Toc388544250"/>
      <w:r w:rsidRPr="00E43BFB">
        <w:rPr>
          <w:rFonts w:asciiTheme="majorHAnsi" w:eastAsia="Gulim" w:hAnsiTheme="majorHAnsi" w:cstheme="majorHAnsi"/>
          <w:lang w:eastAsia="ko-KR"/>
        </w:rPr>
        <w:t>Microsoft Dynamics SL 2011</w:t>
      </w:r>
      <w:bookmarkEnd w:id="571"/>
      <w:bookmarkEnd w:id="572"/>
      <w:bookmarkEnd w:id="573"/>
      <w:bookmarkEnd w:id="574"/>
      <w:bookmarkEnd w:id="575"/>
      <w:bookmarkEnd w:id="576"/>
      <w:bookmarkEnd w:id="577"/>
      <w:bookmarkEnd w:id="578"/>
      <w:bookmarkEnd w:id="579"/>
      <w:bookmarkEnd w:id="580"/>
      <w:bookmarkEnd w:id="581"/>
      <w:bookmarkEnd w:id="582"/>
      <w:bookmarkEnd w:id="583"/>
      <w:bookmarkEnd w:id="584"/>
      <w:bookmarkEnd w:id="585"/>
      <w:bookmarkEnd w:id="586"/>
      <w:bookmarkEnd w:id="587"/>
      <w:bookmarkEnd w:id="588"/>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"Microsoft Dynamics SL 2011"</w:instrText>
      </w:r>
      <w:r w:rsidRPr="00E43BFB">
        <w:rPr>
          <w:rFonts w:asciiTheme="majorHAnsi" w:eastAsia="Gulim" w:hAnsiTheme="majorHAnsi" w:cstheme="majorHAnsi"/>
        </w:rPr>
        <w:fldChar w:fldCharType="end"/>
      </w:r>
    </w:p>
    <w:p w14:paraId="2A75A412" w14:textId="77777777" w:rsidR="009A4C7C" w:rsidRPr="00E43BFB" w:rsidRDefault="009A4C7C" w:rsidP="009A4C7C">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65"/>
        <w:gridCol w:w="5266"/>
      </w:tblGrid>
      <w:tr w:rsidR="0015145F" w:rsidRPr="00E43BFB" w14:paraId="2D9584B6" w14:textId="77777777" w:rsidTr="0015145F">
        <w:tc>
          <w:tcPr>
            <w:tcW w:w="2500" w:type="pct"/>
            <w:tcBorders>
              <w:top w:val="single" w:sz="4" w:space="0" w:color="auto"/>
              <w:bottom w:val="nil"/>
            </w:tcBorders>
          </w:tcPr>
          <w:p w14:paraId="7E240F84" w14:textId="77777777" w:rsidR="0015145F" w:rsidRPr="001F5789" w:rsidRDefault="0015145F" w:rsidP="00831C1F">
            <w:pPr>
              <w:pStyle w:val="PURLMSH"/>
              <w:rPr>
                <w:rFonts w:eastAsia="Gulim" w:cstheme="majorHAnsi"/>
                <w:lang w:eastAsia="ko-KR"/>
              </w:rPr>
            </w:pPr>
            <w:r w:rsidRPr="001F5789">
              <w:rPr>
                <w:rFonts w:eastAsia="Gulim" w:cstheme="majorHAnsi"/>
                <w:lang w:eastAsia="ko-KR"/>
              </w:rPr>
              <w:t xml:space="preserve">SAL </w:t>
            </w:r>
            <w:r w:rsidRPr="001F5789">
              <w:rPr>
                <w:rFonts w:eastAsia="Gulim" w:cstheme="majorHAnsi"/>
                <w:lang w:eastAsia="ko-KR"/>
              </w:rPr>
              <w:t>일반</w:t>
            </w:r>
            <w:r w:rsidRPr="001F5789">
              <w:rPr>
                <w:rFonts w:eastAsia="Gulim" w:cstheme="majorHAnsi"/>
                <w:lang w:eastAsia="ko-KR"/>
              </w:rPr>
              <w:t xml:space="preserve"> </w:t>
            </w:r>
            <w:r w:rsidRPr="001F5789">
              <w:rPr>
                <w:rFonts w:eastAsia="Gulim" w:cstheme="majorHAnsi"/>
                <w:lang w:eastAsia="ko-KR"/>
              </w:rPr>
              <w:t>조건의</w:t>
            </w:r>
            <w:r w:rsidRPr="001F5789">
              <w:rPr>
                <w:rFonts w:eastAsia="Gulim" w:cstheme="majorHAnsi"/>
                <w:lang w:eastAsia="ko-KR"/>
              </w:rPr>
              <w:t xml:space="preserve"> </w:t>
            </w: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섹션</w:t>
            </w:r>
            <w:r w:rsidRPr="001F5789">
              <w:rPr>
                <w:rFonts w:eastAsia="Gulim" w:cstheme="majorHAnsi"/>
                <w:lang w:eastAsia="ko-KR"/>
              </w:rPr>
              <w:t xml:space="preserve">: </w:t>
            </w:r>
            <w:hyperlink w:anchor="SALTerms_Server" w:history="1">
              <w:r w:rsidRPr="001F5789">
                <w:rPr>
                  <w:rStyle w:val="Hyperlink"/>
                  <w:rFonts w:eastAsia="Gulim" w:cstheme="majorHAnsi"/>
                  <w:lang w:eastAsia="ko-KR"/>
                </w:rPr>
                <w:t>서버</w:t>
              </w:r>
              <w:r w:rsidRPr="001F5789">
                <w:rPr>
                  <w:rStyle w:val="Hyperlink"/>
                  <w:rFonts w:eastAsia="Gulim" w:cstheme="majorHAnsi"/>
                  <w:lang w:eastAsia="ko-KR"/>
                </w:rPr>
                <w:t xml:space="preserve"> </w:t>
              </w:r>
              <w:r w:rsidRPr="001F5789">
                <w:rPr>
                  <w:rStyle w:val="Hyperlink"/>
                  <w:rFonts w:eastAsia="Gulim" w:cstheme="majorHAnsi"/>
                  <w:lang w:eastAsia="ko-KR"/>
                </w:rPr>
                <w:t>소프트웨어</w:t>
              </w:r>
            </w:hyperlink>
          </w:p>
        </w:tc>
        <w:tc>
          <w:tcPr>
            <w:tcW w:w="2500" w:type="pct"/>
            <w:tcBorders>
              <w:top w:val="single" w:sz="4" w:space="0" w:color="auto"/>
              <w:bottom w:val="nil"/>
            </w:tcBorders>
          </w:tcPr>
          <w:p w14:paraId="48743802" w14:textId="77777777" w:rsidR="0015145F" w:rsidRPr="001F5789" w:rsidRDefault="0015145F" w:rsidP="00831C1F">
            <w:pPr>
              <w:pStyle w:val="PURLMSH"/>
              <w:rPr>
                <w:rFonts w:eastAsia="Gulim" w:cstheme="majorHAnsi"/>
              </w:rPr>
            </w:pPr>
            <w:r w:rsidRPr="001F5789">
              <w:rPr>
                <w:rFonts w:eastAsia="Gulim" w:cstheme="majorHAnsi"/>
              </w:rPr>
              <w:t>해당</w:t>
            </w:r>
            <w:r w:rsidRPr="001F5789">
              <w:rPr>
                <w:rFonts w:eastAsia="Gulim" w:cstheme="majorHAnsi"/>
              </w:rPr>
              <w:t xml:space="preserve"> </w:t>
            </w:r>
            <w:r w:rsidRPr="001F5789">
              <w:rPr>
                <w:rFonts w:eastAsia="Gulim" w:cstheme="majorHAnsi"/>
              </w:rPr>
              <w:t>통지</w:t>
            </w:r>
            <w:r w:rsidRPr="001F5789">
              <w:rPr>
                <w:rFonts w:eastAsia="Gulim" w:cstheme="majorHAnsi"/>
              </w:rPr>
              <w:t xml:space="preserve"> </w:t>
            </w:r>
            <w:r w:rsidRPr="001F5789">
              <w:rPr>
                <w:rFonts w:eastAsia="Gulim" w:cstheme="majorHAnsi"/>
              </w:rPr>
              <w:t>참조</w:t>
            </w:r>
            <w:r w:rsidRPr="001F5789">
              <w:rPr>
                <w:rFonts w:eastAsia="Gulim" w:cstheme="majorHAnsi"/>
              </w:rPr>
              <w:t xml:space="preserve">: </w:t>
            </w:r>
            <w:r w:rsidRPr="001F5789">
              <w:rPr>
                <w:rFonts w:eastAsia="Gulim" w:cstheme="majorHAnsi"/>
                <w:b/>
              </w:rPr>
              <w:t>없음</w:t>
            </w:r>
          </w:p>
        </w:tc>
      </w:tr>
      <w:tr w:rsidR="007331A1" w:rsidRPr="00E43BFB" w14:paraId="298E1375" w14:textId="77777777" w:rsidTr="0015145F">
        <w:tc>
          <w:tcPr>
            <w:tcW w:w="2500" w:type="pct"/>
            <w:tcBorders>
              <w:top w:val="single" w:sz="4" w:space="0" w:color="auto"/>
              <w:bottom w:val="nil"/>
            </w:tcBorders>
          </w:tcPr>
          <w:p w14:paraId="142A9154" w14:textId="4A515571" w:rsidR="007331A1" w:rsidRPr="001F5789" w:rsidRDefault="007331A1" w:rsidP="00831C1F">
            <w:pPr>
              <w:pStyle w:val="PURLMSH"/>
              <w:rPr>
                <w:rFonts w:eastAsia="Gulim" w:cstheme="majorHAnsi"/>
                <w:lang w:eastAsia="ko-KR"/>
              </w:rPr>
            </w:pPr>
            <w:r w:rsidRPr="001F5789">
              <w:rPr>
                <w:rFonts w:eastAsia="Gulim" w:cstheme="majorHAnsi"/>
                <w:lang w:eastAsia="ko-KR"/>
              </w:rPr>
              <w:t>클라이언트</w:t>
            </w:r>
            <w:r w:rsidRPr="001F5789">
              <w:rPr>
                <w:rFonts w:eastAsia="Gulim" w:cstheme="majorHAnsi"/>
                <w:lang w:eastAsia="ko-KR"/>
              </w:rPr>
              <w:t>/</w:t>
            </w:r>
            <w:r w:rsidRPr="001F5789">
              <w:rPr>
                <w:rFonts w:eastAsia="Gulim" w:cstheme="majorHAnsi"/>
                <w:lang w:eastAsia="ko-KR"/>
              </w:rPr>
              <w:t>추가</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b/>
                <w:lang w:eastAsia="ko-KR"/>
              </w:rPr>
              <w:t>있음</w:t>
            </w:r>
            <w:r w:rsidRPr="001F5789">
              <w:rPr>
                <w:rFonts w:eastAsia="Gulim" w:cstheme="majorHAnsi"/>
                <w:i/>
                <w:lang w:eastAsia="ko-KR"/>
              </w:rPr>
              <w:t>(</w:t>
            </w:r>
            <w:hyperlink w:anchor="부록1" w:history="1">
              <w:hyperlink w:anchor="Appendix1" w:history="1">
                <w:r w:rsidR="00154502" w:rsidRPr="001F5789">
                  <w:rPr>
                    <w:rStyle w:val="Hyperlink"/>
                    <w:rFonts w:eastAsia="Gulim" w:cstheme="majorHAnsi"/>
                    <w:i/>
                    <w:lang w:eastAsia="ko-KR"/>
                  </w:rPr>
                  <w:t>부록</w:t>
                </w:r>
                <w:r w:rsidR="00154502" w:rsidRPr="001F5789">
                  <w:rPr>
                    <w:rStyle w:val="Hyperlink"/>
                    <w:rFonts w:eastAsia="Gulim" w:cstheme="majorHAnsi"/>
                    <w:i/>
                    <w:lang w:eastAsia="ko-KR"/>
                  </w:rPr>
                  <w:t xml:space="preserve"> 1</w:t>
                </w:r>
              </w:hyperlink>
            </w:hyperlink>
            <w:r w:rsidRPr="001F5789">
              <w:rPr>
                <w:rFonts w:eastAsia="Gulim" w:cstheme="majorHAnsi"/>
                <w:i/>
                <w:lang w:eastAsia="ko-KR"/>
              </w:rPr>
              <w:t xml:space="preserve"> </w:t>
            </w:r>
            <w:r w:rsidRPr="001F5789">
              <w:rPr>
                <w:rFonts w:eastAsia="Gulim" w:cstheme="majorHAnsi"/>
                <w:i/>
                <w:lang w:eastAsia="ko-KR"/>
              </w:rPr>
              <w:t>참조</w:t>
            </w:r>
            <w:r w:rsidRPr="001F5789">
              <w:rPr>
                <w:rFonts w:eastAsia="Gulim" w:cstheme="majorHAnsi"/>
                <w:i/>
                <w:lang w:eastAsia="ko-KR"/>
              </w:rPr>
              <w:t>)</w:t>
            </w:r>
          </w:p>
        </w:tc>
        <w:tc>
          <w:tcPr>
            <w:tcW w:w="2500" w:type="pct"/>
            <w:tcBorders>
              <w:top w:val="single" w:sz="4" w:space="0" w:color="auto"/>
              <w:bottom w:val="nil"/>
            </w:tcBorders>
          </w:tcPr>
          <w:p w14:paraId="401610C4" w14:textId="4F381B2A" w:rsidR="007331A1" w:rsidRPr="001F5789" w:rsidRDefault="007331A1" w:rsidP="00831C1F">
            <w:pPr>
              <w:pStyle w:val="PURLMSH"/>
              <w:rPr>
                <w:rFonts w:eastAsia="Gulim" w:cstheme="majorHAnsi"/>
                <w:lang w:eastAsia="ko-KR"/>
              </w:rPr>
            </w:pPr>
            <w:r w:rsidRPr="001F5789">
              <w:rPr>
                <w:rFonts w:eastAsia="Gulim" w:cstheme="majorHAnsi"/>
                <w:lang w:eastAsia="ko-KR"/>
              </w:rPr>
              <w:t>데이터</w:t>
            </w:r>
            <w:r w:rsidRPr="001F5789">
              <w:rPr>
                <w:rFonts w:eastAsia="Gulim" w:cstheme="majorHAnsi"/>
                <w:lang w:eastAsia="ko-KR"/>
              </w:rPr>
              <w:t xml:space="preserve"> </w:t>
            </w:r>
            <w:r w:rsidRPr="001F5789">
              <w:rPr>
                <w:rFonts w:eastAsia="Gulim" w:cstheme="majorHAnsi"/>
                <w:lang w:eastAsia="ko-KR"/>
              </w:rPr>
              <w:t>센터</w:t>
            </w:r>
            <w:r w:rsidRPr="001F5789">
              <w:rPr>
                <w:rFonts w:eastAsia="Gulim" w:cstheme="majorHAnsi"/>
                <w:lang w:eastAsia="ko-KR"/>
              </w:rPr>
              <w:t xml:space="preserve"> </w:t>
            </w:r>
            <w:r w:rsidRPr="001F5789">
              <w:rPr>
                <w:rFonts w:eastAsia="Gulim" w:cstheme="majorHAnsi"/>
                <w:lang w:eastAsia="ko-KR"/>
              </w:rPr>
              <w:t>공급자</w:t>
            </w:r>
            <w:r w:rsidRPr="001F5789">
              <w:rPr>
                <w:rFonts w:eastAsia="Gulim" w:cstheme="majorHAnsi"/>
                <w:lang w:eastAsia="ko-KR"/>
              </w:rPr>
              <w:t xml:space="preserve"> </w:t>
            </w:r>
            <w:r w:rsidRPr="001F5789">
              <w:rPr>
                <w:rFonts w:eastAsia="Gulim" w:cstheme="majorHAnsi"/>
                <w:lang w:eastAsia="ko-KR"/>
              </w:rPr>
              <w:t>서버에서</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lang w:eastAsia="ko-KR"/>
              </w:rPr>
              <w:t>서비스에</w:t>
            </w:r>
            <w:r w:rsidRPr="001F5789">
              <w:rPr>
                <w:rFonts w:eastAsia="Gulim" w:cstheme="majorHAnsi"/>
                <w:lang w:eastAsia="ko-KR"/>
              </w:rPr>
              <w:t xml:space="preserve"> </w:t>
            </w:r>
            <w:r w:rsidRPr="001F5789">
              <w:rPr>
                <w:rFonts w:eastAsia="Gulim" w:cstheme="majorHAnsi"/>
                <w:lang w:eastAsia="ko-KR"/>
              </w:rPr>
              <w:t>대한</w:t>
            </w:r>
            <w:r w:rsidRPr="001F5789">
              <w:rPr>
                <w:rFonts w:eastAsia="Gulim" w:cstheme="majorHAnsi"/>
                <w:lang w:eastAsia="ko-KR"/>
              </w:rPr>
              <w:t xml:space="preserve"> </w:t>
            </w:r>
            <w:r w:rsidRPr="001F5789">
              <w:rPr>
                <w:rFonts w:eastAsia="Gulim" w:cstheme="majorHAnsi"/>
                <w:lang w:eastAsia="ko-KR"/>
              </w:rPr>
              <w:t>자격</w:t>
            </w:r>
            <w:r w:rsidRPr="001F5789">
              <w:rPr>
                <w:rFonts w:eastAsia="Gulim" w:cstheme="majorHAnsi"/>
                <w:lang w:eastAsia="ko-KR"/>
              </w:rPr>
              <w:t xml:space="preserve"> </w:t>
            </w:r>
            <w:r w:rsidRPr="001F5789">
              <w:rPr>
                <w:rFonts w:eastAsia="Gulim" w:cstheme="majorHAnsi"/>
                <w:lang w:eastAsia="ko-KR"/>
              </w:rPr>
              <w:t>요건</w:t>
            </w:r>
            <w:r w:rsidRPr="001F5789">
              <w:rPr>
                <w:rFonts w:eastAsia="Gulim" w:cstheme="majorHAnsi"/>
                <w:lang w:eastAsia="ko-KR"/>
              </w:rPr>
              <w:t xml:space="preserve">: </w:t>
            </w:r>
            <w:r w:rsidRPr="001F5789">
              <w:rPr>
                <w:rFonts w:eastAsia="Gulim" w:cstheme="majorHAnsi"/>
                <w:b/>
                <w:lang w:eastAsia="ko-KR"/>
              </w:rPr>
              <w:t>있음</w:t>
            </w:r>
          </w:p>
        </w:tc>
      </w:tr>
      <w:tr w:rsidR="009A4C7C" w:rsidRPr="00E43BFB" w14:paraId="4F71F655" w14:textId="77777777" w:rsidTr="0015145F">
        <w:tblPrEx>
          <w:tblBorders>
            <w:top w:val="none" w:sz="0" w:space="0" w:color="auto"/>
            <w:bottom w:val="none" w:sz="0" w:space="0" w:color="auto"/>
          </w:tblBorders>
        </w:tblPrEx>
        <w:tc>
          <w:tcPr>
            <w:tcW w:w="5000" w:type="pct"/>
            <w:gridSpan w:val="2"/>
            <w:shd w:val="clear" w:color="auto" w:fill="E5EEF7"/>
          </w:tcPr>
          <w:p w14:paraId="30EEAD0F" w14:textId="77777777" w:rsidR="009A4C7C" w:rsidRPr="00E43BFB" w:rsidRDefault="009A4C7C" w:rsidP="009A4C7C">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15145F" w:rsidRPr="00E43BFB" w14:paraId="2220AF86" w14:textId="77777777" w:rsidTr="0015145F">
        <w:tblPrEx>
          <w:tblBorders>
            <w:top w:val="none" w:sz="0" w:space="0" w:color="auto"/>
            <w:bottom w:val="none" w:sz="0" w:space="0" w:color="auto"/>
          </w:tblBorders>
        </w:tblPrEx>
        <w:tc>
          <w:tcPr>
            <w:tcW w:w="2500" w:type="pct"/>
          </w:tcPr>
          <w:p w14:paraId="62040B92" w14:textId="77777777" w:rsidR="0015145F" w:rsidRPr="00E43BFB" w:rsidRDefault="0015145F" w:rsidP="00984DEA">
            <w:pPr>
              <w:pStyle w:val="PURBody"/>
              <w:rPr>
                <w:rFonts w:asciiTheme="majorHAnsi" w:eastAsia="Gulim" w:hAnsiTheme="majorHAnsi" w:cstheme="majorHAnsi"/>
                <w:lang w:eastAsia="ko-KR"/>
              </w:rPr>
            </w:pPr>
            <w:r w:rsidRPr="00E43BFB">
              <w:rPr>
                <w:rFonts w:asciiTheme="majorHAnsi" w:eastAsia="Gulim" w:hAnsiTheme="majorHAnsi" w:cstheme="majorHAnsi"/>
                <w:lang w:eastAsia="ko-KR"/>
              </w:rPr>
              <w:t xml:space="preserve">SAL </w:t>
            </w:r>
            <w:r w:rsidRPr="00E43BFB">
              <w:rPr>
                <w:rFonts w:asciiTheme="majorHAnsi" w:eastAsia="Gulim" w:hAnsiTheme="majorHAnsi" w:cstheme="majorHAnsi"/>
                <w:lang w:eastAsia="ko-KR"/>
              </w:rPr>
              <w:t>모델에서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받는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다음이</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필요합니다</w:t>
            </w:r>
            <w:r w:rsidRPr="00E43BFB">
              <w:rPr>
                <w:rFonts w:asciiTheme="majorHAnsi" w:eastAsia="Gulim" w:hAnsiTheme="majorHAnsi" w:cstheme="majorHAnsi"/>
                <w:b/>
                <w:lang w:eastAsia="ko-KR"/>
              </w:rPr>
              <w:t>.</w:t>
            </w:r>
          </w:p>
          <w:p w14:paraId="503CC112" w14:textId="77777777" w:rsidR="0015145F" w:rsidRPr="00E43BFB" w:rsidRDefault="0015145F" w:rsidP="009E3081">
            <w:pPr>
              <w:pStyle w:val="PURBullet-Indented"/>
              <w:rPr>
                <w:rFonts w:asciiTheme="majorHAnsi" w:eastAsia="Gulim" w:hAnsiTheme="majorHAnsi" w:cstheme="majorHAnsi"/>
              </w:rPr>
            </w:pPr>
            <w:r w:rsidRPr="00E43BFB">
              <w:rPr>
                <w:rFonts w:asciiTheme="majorHAnsi" w:eastAsia="Gulim" w:hAnsiTheme="majorHAnsi" w:cstheme="majorHAnsi"/>
              </w:rPr>
              <w:t>Dynamics AM Full User SAL</w:t>
            </w:r>
            <w:r w:rsidRPr="00E43BFB">
              <w:rPr>
                <w:rFonts w:asciiTheme="majorHAnsi" w:eastAsia="Gulim" w:hAnsiTheme="majorHAnsi" w:cstheme="majorHAnsi"/>
                <w:vertAlign w:val="superscript"/>
              </w:rPr>
              <w:t>1</w:t>
            </w:r>
            <w:r w:rsidRPr="00E43BFB">
              <w:rPr>
                <w:rFonts w:asciiTheme="majorHAnsi" w:eastAsia="Gulim" w:hAnsiTheme="majorHAnsi" w:cstheme="majorHAnsi"/>
              </w:rPr>
              <w:t xml:space="preserve">, </w:t>
            </w:r>
            <w:r w:rsidRPr="00E43BFB">
              <w:rPr>
                <w:rFonts w:asciiTheme="majorHAnsi" w:eastAsia="Gulim" w:hAnsiTheme="majorHAnsi" w:cstheme="majorHAnsi"/>
                <w:b/>
              </w:rPr>
              <w:t>또는</w:t>
            </w:r>
          </w:p>
          <w:p w14:paraId="45C7B1FF" w14:textId="77777777" w:rsidR="0015145F" w:rsidRPr="00E43BFB" w:rsidRDefault="0015145F" w:rsidP="009E3081">
            <w:pPr>
              <w:pStyle w:val="PURBullet-Indented"/>
              <w:rPr>
                <w:rFonts w:asciiTheme="majorHAnsi" w:eastAsia="Gulim" w:hAnsiTheme="majorHAnsi" w:cstheme="majorHAnsi"/>
              </w:rPr>
            </w:pPr>
            <w:r w:rsidRPr="00E43BFB">
              <w:rPr>
                <w:rFonts w:asciiTheme="majorHAnsi" w:eastAsia="Gulim" w:hAnsiTheme="majorHAnsi" w:cstheme="majorHAnsi"/>
              </w:rPr>
              <w:t>Dynamics AM Light User SAL</w:t>
            </w:r>
            <w:r w:rsidRPr="00E43BFB">
              <w:rPr>
                <w:rFonts w:asciiTheme="majorHAnsi" w:eastAsia="Gulim" w:hAnsiTheme="majorHAnsi" w:cstheme="majorHAnsi"/>
                <w:vertAlign w:val="superscript"/>
              </w:rPr>
              <w:t>1</w:t>
            </w:r>
            <w:r w:rsidRPr="00E43BFB">
              <w:rPr>
                <w:rFonts w:asciiTheme="majorHAnsi" w:eastAsia="Gulim" w:hAnsiTheme="majorHAnsi" w:cstheme="majorHAnsi"/>
              </w:rPr>
              <w:t xml:space="preserve">, </w:t>
            </w:r>
            <w:r w:rsidRPr="00E43BFB">
              <w:rPr>
                <w:rFonts w:asciiTheme="majorHAnsi" w:eastAsia="Gulim" w:hAnsiTheme="majorHAnsi" w:cstheme="majorHAnsi"/>
                <w:b/>
              </w:rPr>
              <w:t>또는</w:t>
            </w:r>
          </w:p>
          <w:p w14:paraId="1904510A" w14:textId="77777777" w:rsidR="0015145F" w:rsidRPr="00E43BFB" w:rsidRDefault="0015145F" w:rsidP="009E3081">
            <w:pPr>
              <w:pStyle w:val="PURBullet-Indented"/>
              <w:rPr>
                <w:rFonts w:asciiTheme="majorHAnsi" w:eastAsia="Gulim" w:hAnsiTheme="majorHAnsi" w:cstheme="majorHAnsi"/>
              </w:rPr>
            </w:pPr>
            <w:r w:rsidRPr="00E43BFB">
              <w:rPr>
                <w:rFonts w:asciiTheme="majorHAnsi" w:eastAsia="Gulim" w:hAnsiTheme="majorHAnsi" w:cstheme="majorHAnsi"/>
              </w:rPr>
              <w:t>Dynamics AM ESS User SAL</w:t>
            </w:r>
            <w:r w:rsidRPr="00E43BFB">
              <w:rPr>
                <w:rFonts w:asciiTheme="majorHAnsi" w:eastAsia="Gulim" w:hAnsiTheme="majorHAnsi" w:cstheme="majorHAnsi"/>
                <w:vertAlign w:val="superscript"/>
              </w:rPr>
              <w:t>1</w:t>
            </w:r>
            <w:r w:rsidRPr="00E43BFB">
              <w:rPr>
                <w:rFonts w:asciiTheme="majorHAnsi" w:eastAsia="Gulim" w:hAnsiTheme="majorHAnsi" w:cstheme="majorHAnsi"/>
              </w:rPr>
              <w:t xml:space="preserve">, </w:t>
            </w:r>
            <w:r w:rsidRPr="00E43BFB">
              <w:rPr>
                <w:rFonts w:asciiTheme="majorHAnsi" w:eastAsia="Gulim" w:hAnsiTheme="majorHAnsi" w:cstheme="majorHAnsi"/>
                <w:b/>
              </w:rPr>
              <w:t>또는</w:t>
            </w:r>
          </w:p>
        </w:tc>
        <w:tc>
          <w:tcPr>
            <w:tcW w:w="2500" w:type="pct"/>
          </w:tcPr>
          <w:p w14:paraId="55A5B876" w14:textId="77777777" w:rsidR="0015145F" w:rsidRPr="00E43BFB" w:rsidRDefault="0015145F" w:rsidP="00984DEA">
            <w:pPr>
              <w:pStyle w:val="PURBody"/>
              <w:rPr>
                <w:rFonts w:asciiTheme="majorHAnsi" w:eastAsia="Gulim" w:hAnsiTheme="majorHAnsi" w:cstheme="majorHAnsi"/>
              </w:rPr>
            </w:pPr>
          </w:p>
          <w:p w14:paraId="51A259D0" w14:textId="77777777" w:rsidR="0015145F" w:rsidRPr="00E43BFB" w:rsidRDefault="0015145F" w:rsidP="009E3081">
            <w:pPr>
              <w:pStyle w:val="PURBullet-Indented"/>
              <w:rPr>
                <w:rFonts w:asciiTheme="majorHAnsi" w:eastAsia="Gulim" w:hAnsiTheme="majorHAnsi" w:cstheme="majorHAnsi"/>
              </w:rPr>
            </w:pPr>
            <w:r w:rsidRPr="00E43BFB">
              <w:rPr>
                <w:rFonts w:asciiTheme="majorHAnsi" w:eastAsia="Gulim" w:hAnsiTheme="majorHAnsi" w:cstheme="majorHAnsi"/>
              </w:rPr>
              <w:t>Dynamics BE Full User SAL</w:t>
            </w:r>
            <w:r w:rsidRPr="00E43BFB">
              <w:rPr>
                <w:rFonts w:asciiTheme="majorHAnsi" w:eastAsia="Gulim" w:hAnsiTheme="majorHAnsi" w:cstheme="majorHAnsi"/>
                <w:vertAlign w:val="superscript"/>
              </w:rPr>
              <w:t>2</w:t>
            </w:r>
            <w:r w:rsidRPr="00E43BFB">
              <w:rPr>
                <w:rFonts w:asciiTheme="majorHAnsi" w:eastAsia="Gulim" w:hAnsiTheme="majorHAnsi" w:cstheme="majorHAnsi"/>
              </w:rPr>
              <w:t xml:space="preserve">, </w:t>
            </w:r>
            <w:r w:rsidRPr="00E43BFB">
              <w:rPr>
                <w:rFonts w:asciiTheme="majorHAnsi" w:eastAsia="Gulim" w:hAnsiTheme="majorHAnsi" w:cstheme="majorHAnsi"/>
                <w:b/>
              </w:rPr>
              <w:t>또는</w:t>
            </w:r>
          </w:p>
          <w:p w14:paraId="5C5C5D53" w14:textId="77777777" w:rsidR="0015145F" w:rsidRPr="00E43BFB" w:rsidRDefault="0015145F" w:rsidP="009E3081">
            <w:pPr>
              <w:pStyle w:val="PURBullet-Indented"/>
              <w:rPr>
                <w:rFonts w:asciiTheme="majorHAnsi" w:eastAsia="Gulim" w:hAnsiTheme="majorHAnsi" w:cstheme="majorHAnsi"/>
              </w:rPr>
            </w:pPr>
            <w:r w:rsidRPr="00E43BFB">
              <w:rPr>
                <w:rFonts w:asciiTheme="majorHAnsi" w:eastAsia="Gulim" w:hAnsiTheme="majorHAnsi" w:cstheme="majorHAnsi"/>
              </w:rPr>
              <w:t>Dynamics BE Light User SAL</w:t>
            </w:r>
            <w:r w:rsidRPr="00E43BFB">
              <w:rPr>
                <w:rFonts w:asciiTheme="majorHAnsi" w:eastAsia="Gulim" w:hAnsiTheme="majorHAnsi" w:cstheme="majorHAnsi"/>
                <w:vertAlign w:val="superscript"/>
              </w:rPr>
              <w:t>2</w:t>
            </w:r>
          </w:p>
          <w:p w14:paraId="5E750E0B" w14:textId="77777777" w:rsidR="0015145F" w:rsidRPr="00E43BFB" w:rsidRDefault="0015145F" w:rsidP="00830DCA">
            <w:pPr>
              <w:pStyle w:val="PURBullet-Indented"/>
              <w:numPr>
                <w:ilvl w:val="0"/>
                <w:numId w:val="0"/>
              </w:numPr>
              <w:ind w:left="810"/>
              <w:rPr>
                <w:rFonts w:asciiTheme="majorHAnsi" w:eastAsia="Gulim" w:hAnsiTheme="majorHAnsi" w:cstheme="majorHAnsi"/>
              </w:rPr>
            </w:pPr>
            <w:r w:rsidRPr="00E43BFB">
              <w:rPr>
                <w:rFonts w:asciiTheme="majorHAnsi" w:eastAsia="Gulim" w:hAnsiTheme="majorHAnsi" w:cstheme="majorHAnsi"/>
                <w:vertAlign w:val="superscript"/>
              </w:rPr>
              <w:t>1</w:t>
            </w:r>
            <w:r w:rsidRPr="00E43BFB">
              <w:rPr>
                <w:rFonts w:asciiTheme="majorHAnsi" w:eastAsia="Gulim" w:hAnsiTheme="majorHAnsi" w:cstheme="majorHAnsi"/>
              </w:rPr>
              <w:t xml:space="preserve"> Advance Management Edition</w:t>
            </w:r>
            <w:r w:rsidRPr="00E43BFB">
              <w:rPr>
                <w:rFonts w:asciiTheme="majorHAnsi" w:eastAsia="Gulim" w:hAnsiTheme="majorHAnsi" w:cstheme="majorHAnsi"/>
              </w:rPr>
              <w:t>용</w:t>
            </w:r>
          </w:p>
          <w:p w14:paraId="4BA8B47B" w14:textId="77777777" w:rsidR="0015145F" w:rsidRPr="00E43BFB" w:rsidRDefault="0015145F" w:rsidP="00830DCA">
            <w:pPr>
              <w:pStyle w:val="PURBullet-Indented"/>
              <w:numPr>
                <w:ilvl w:val="0"/>
                <w:numId w:val="0"/>
              </w:numPr>
              <w:ind w:left="810"/>
              <w:rPr>
                <w:rFonts w:asciiTheme="majorHAnsi" w:eastAsia="Gulim" w:hAnsiTheme="majorHAnsi" w:cstheme="majorHAnsi"/>
                <w:b/>
                <w:bCs/>
              </w:rPr>
            </w:pPr>
            <w:r w:rsidRPr="00E43BFB">
              <w:rPr>
                <w:rFonts w:asciiTheme="majorHAnsi" w:eastAsia="Gulim" w:hAnsiTheme="majorHAnsi" w:cstheme="majorHAnsi"/>
                <w:vertAlign w:val="superscript"/>
              </w:rPr>
              <w:t>2</w:t>
            </w:r>
            <w:r w:rsidRPr="00E43BFB">
              <w:rPr>
                <w:rFonts w:asciiTheme="majorHAnsi" w:eastAsia="Gulim" w:hAnsiTheme="majorHAnsi" w:cstheme="majorHAnsi"/>
              </w:rPr>
              <w:t xml:space="preserve"> Business Essentials Edition</w:t>
            </w:r>
            <w:r w:rsidRPr="00E43BFB">
              <w:rPr>
                <w:rFonts w:asciiTheme="majorHAnsi" w:eastAsia="Gulim" w:hAnsiTheme="majorHAnsi" w:cstheme="majorHAnsi"/>
              </w:rPr>
              <w:t>용</w:t>
            </w:r>
          </w:p>
        </w:tc>
      </w:tr>
    </w:tbl>
    <w:p w14:paraId="5AFA5D2D" w14:textId="77777777" w:rsidR="009A4C7C" w:rsidRPr="00E43BFB" w:rsidRDefault="001F0EC7" w:rsidP="0085206E">
      <w:pPr>
        <w:pStyle w:val="PURADDITIONALTERMSHEADERMB"/>
        <w:rPr>
          <w:rFonts w:asciiTheme="majorHAnsi" w:eastAsia="Gulim" w:hAnsiTheme="majorHAnsi" w:cstheme="majorHAnsi"/>
        </w:rPr>
      </w:pPr>
      <w:r w:rsidRPr="00E43BFB">
        <w:rPr>
          <w:rFonts w:asciiTheme="majorHAnsi" w:eastAsia="Gulim" w:hAnsiTheme="majorHAnsi" w:cstheme="majorHAnsi"/>
        </w:rPr>
        <w:t>추가</w:t>
      </w:r>
      <w:r w:rsidRPr="00E43BFB">
        <w:rPr>
          <w:rFonts w:asciiTheme="majorHAnsi" w:eastAsia="Gulim" w:hAnsiTheme="majorHAnsi" w:cstheme="majorHAnsi"/>
        </w:rPr>
        <w:t xml:space="preserve"> </w:t>
      </w:r>
      <w:r w:rsidRPr="00E43BFB">
        <w:rPr>
          <w:rFonts w:asciiTheme="majorHAnsi" w:eastAsia="Gulim" w:hAnsiTheme="majorHAnsi" w:cstheme="majorHAnsi"/>
        </w:rPr>
        <w:t>조항</w:t>
      </w:r>
      <w:r w:rsidRPr="00E43BFB">
        <w:rPr>
          <w:rFonts w:asciiTheme="majorHAnsi" w:eastAsia="Gulim" w:hAnsiTheme="majorHAnsi" w:cstheme="majorHAnsi"/>
        </w:rPr>
        <w:t>:</w:t>
      </w:r>
    </w:p>
    <w:p w14:paraId="1684571A" w14:textId="77777777" w:rsidR="002A34F3" w:rsidRPr="00E43BFB" w:rsidRDefault="002A34F3" w:rsidP="002A34F3">
      <w:pPr>
        <w:pStyle w:val="PURBlueStrong"/>
        <w:rPr>
          <w:rFonts w:asciiTheme="majorHAnsi" w:eastAsia="Gulim" w:hAnsiTheme="majorHAnsi" w:cstheme="majorHAnsi"/>
        </w:rPr>
      </w:pPr>
      <w:r w:rsidRPr="00E43BFB">
        <w:rPr>
          <w:rStyle w:val="PURBlueStrongChar"/>
          <w:rFonts w:asciiTheme="majorHAnsi" w:eastAsia="Gulim" w:hAnsiTheme="majorHAnsi" w:cstheme="majorHAnsi"/>
          <w:smallCaps/>
        </w:rPr>
        <w:t>다운그레이드</w:t>
      </w:r>
      <w:r w:rsidRPr="00E43BFB">
        <w:rPr>
          <w:rStyle w:val="PURBlueStrongChar"/>
          <w:rFonts w:asciiTheme="majorHAnsi" w:eastAsia="Gulim" w:hAnsiTheme="majorHAnsi" w:cstheme="majorHAnsi"/>
          <w:smallCaps/>
        </w:rPr>
        <w:t xml:space="preserve"> </w:t>
      </w:r>
      <w:r w:rsidRPr="00E43BFB">
        <w:rPr>
          <w:rStyle w:val="PURBlueStrongChar"/>
          <w:rFonts w:asciiTheme="majorHAnsi" w:eastAsia="Gulim" w:hAnsiTheme="majorHAnsi" w:cstheme="majorHAnsi"/>
          <w:smallCaps/>
        </w:rPr>
        <w:t>권한</w:t>
      </w:r>
    </w:p>
    <w:p w14:paraId="6E0E43A7" w14:textId="6D947CD6" w:rsidR="002A34F3" w:rsidRPr="00E43BFB" w:rsidRDefault="002A34F3" w:rsidP="007F33D0">
      <w:pPr>
        <w:pStyle w:val="PURBlueStrong"/>
        <w:rPr>
          <w:rFonts w:asciiTheme="majorHAnsi" w:eastAsia="Gulim" w:hAnsiTheme="majorHAnsi" w:cstheme="majorHAnsi"/>
          <w:lang w:eastAsia="ko-KR"/>
        </w:rPr>
      </w:pPr>
      <w:r w:rsidRPr="00E43BFB">
        <w:rPr>
          <w:rFonts w:asciiTheme="majorHAnsi" w:eastAsia="Gulim" w:hAnsiTheme="majorHAnsi" w:cstheme="majorHAnsi"/>
          <w:smallCaps w:val="0"/>
          <w:color w:val="404040" w:themeColor="text1" w:themeTint="BF"/>
          <w:lang w:eastAsia="ko-KR"/>
        </w:rPr>
        <w:t>본</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문서의</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공통</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라이선스</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조건의</w:t>
      </w:r>
      <w:r w:rsidRPr="00E43BFB">
        <w:rPr>
          <w:rFonts w:asciiTheme="majorHAnsi" w:eastAsia="Gulim" w:hAnsiTheme="majorHAnsi" w:cstheme="majorHAnsi"/>
          <w:smallCaps w:val="0"/>
          <w:color w:val="404040" w:themeColor="text1" w:themeTint="BF"/>
          <w:lang w:eastAsia="ko-KR"/>
        </w:rPr>
        <w:t xml:space="preserve"> </w:t>
      </w:r>
      <w:r w:rsidR="007F33D0" w:rsidRPr="007F33D0">
        <w:rPr>
          <w:rFonts w:ascii="Gulim" w:eastAsia="Gulim" w:hAnsi="Gulim" w:cstheme="majorHAnsi"/>
          <w:color w:val="404040" w:themeColor="text1" w:themeTint="BF"/>
          <w:lang w:eastAsia="ko-KR"/>
        </w:rPr>
        <w:t>"</w:t>
      </w:r>
      <w:r w:rsidRPr="00E43BFB">
        <w:rPr>
          <w:rFonts w:asciiTheme="majorHAnsi" w:eastAsia="Gulim" w:hAnsiTheme="majorHAnsi" w:cstheme="majorHAnsi"/>
          <w:smallCaps w:val="0"/>
          <w:color w:val="404040" w:themeColor="text1" w:themeTint="BF"/>
          <w:lang w:eastAsia="ko-KR"/>
        </w:rPr>
        <w:t>기타</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버전에</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대한</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사용</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권한</w:t>
      </w:r>
      <w:r w:rsidR="007F33D0" w:rsidRPr="007F33D0">
        <w:rPr>
          <w:rFonts w:ascii="Gulim" w:eastAsia="Gulim" w:hAnsi="Gulim" w:cstheme="majorHAnsi"/>
          <w:color w:val="404040" w:themeColor="text1" w:themeTint="BF"/>
          <w:lang w:eastAsia="ko-KR"/>
        </w:rPr>
        <w:t>"</w:t>
      </w:r>
      <w:r w:rsidRPr="00E43BFB">
        <w:rPr>
          <w:rFonts w:asciiTheme="majorHAnsi" w:eastAsia="Gulim" w:hAnsiTheme="majorHAnsi" w:cstheme="majorHAnsi"/>
          <w:smallCaps w:val="0"/>
          <w:color w:val="404040" w:themeColor="text1" w:themeTint="BF"/>
          <w:lang w:eastAsia="ko-KR"/>
        </w:rPr>
        <w:t>에</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따라</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허용되는</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현재</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버전의</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이전</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버전</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소프트웨어만</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즉시</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사용할</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수</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있습니다</w:t>
      </w:r>
      <w:r w:rsidRPr="00E43BFB">
        <w:rPr>
          <w:rFonts w:asciiTheme="majorHAnsi" w:eastAsia="Gulim" w:hAnsiTheme="majorHAnsi" w:cstheme="majorHAnsi"/>
          <w:smallCaps w:val="0"/>
          <w:color w:val="404040" w:themeColor="text1" w:themeTint="BF"/>
          <w:lang w:eastAsia="ko-KR"/>
        </w:rPr>
        <w:t>.</w:t>
      </w:r>
    </w:p>
    <w:p w14:paraId="51D57BB6" w14:textId="6CC9099F" w:rsidR="009A4C7C" w:rsidRPr="00E43BFB" w:rsidRDefault="00F3324F" w:rsidP="00F3324F">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SAL</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유형</w:t>
      </w:r>
    </w:p>
    <w:p w14:paraId="05F7D255" w14:textId="54DBF6D6" w:rsidR="009A4C7C" w:rsidRPr="00E43BFB" w:rsidRDefault="009A4C7C" w:rsidP="009A4C7C">
      <w:pPr>
        <w:pStyle w:val="PURBody-Indented"/>
        <w:rPr>
          <w:rFonts w:asciiTheme="majorHAnsi" w:eastAsia="Gulim" w:hAnsiTheme="majorHAnsi" w:cstheme="majorHAnsi"/>
          <w:lang w:eastAsia="ko-KR"/>
        </w:rPr>
      </w:pPr>
      <w:r w:rsidRPr="00E43BFB">
        <w:rPr>
          <w:rFonts w:asciiTheme="majorHAnsi" w:eastAsia="Gulim" w:hAnsiTheme="majorHAnsi" w:cstheme="majorHAnsi"/>
          <w:iCs/>
          <w:szCs w:val="18"/>
          <w:lang w:eastAsia="ko-KR"/>
        </w:rPr>
        <w:t>SAL</w:t>
      </w:r>
      <w:r w:rsidRPr="00E43BFB">
        <w:rPr>
          <w:rFonts w:asciiTheme="majorHAnsi" w:eastAsia="Gulim" w:hAnsiTheme="majorHAnsi" w:cstheme="majorHAnsi"/>
          <w:iCs/>
          <w:szCs w:val="18"/>
          <w:lang w:eastAsia="ko-KR"/>
        </w:rPr>
        <w:t>에는</w:t>
      </w:r>
      <w:r w:rsidRPr="00E43BFB">
        <w:rPr>
          <w:rFonts w:asciiTheme="majorHAnsi" w:eastAsia="Gulim" w:hAnsiTheme="majorHAnsi" w:cstheme="majorHAnsi"/>
          <w:iCs/>
          <w:szCs w:val="18"/>
          <w:lang w:eastAsia="ko-KR"/>
        </w:rPr>
        <w:t xml:space="preserve"> 3</w:t>
      </w:r>
      <w:r w:rsidRPr="00E43BFB">
        <w:rPr>
          <w:rFonts w:asciiTheme="majorHAnsi" w:eastAsia="Gulim" w:hAnsiTheme="majorHAnsi" w:cstheme="majorHAnsi"/>
          <w:iCs/>
          <w:szCs w:val="18"/>
          <w:lang w:eastAsia="ko-KR"/>
        </w:rPr>
        <w:t>가지</w:t>
      </w:r>
      <w:r w:rsidRPr="00E43BFB">
        <w:rPr>
          <w:rFonts w:asciiTheme="majorHAnsi" w:eastAsia="Gulim" w:hAnsiTheme="majorHAnsi" w:cstheme="majorHAnsi"/>
          <w:iCs/>
          <w:szCs w:val="18"/>
          <w:lang w:eastAsia="ko-KR"/>
        </w:rPr>
        <w:t xml:space="preserve"> </w:t>
      </w:r>
      <w:r w:rsidRPr="00E43BFB">
        <w:rPr>
          <w:rFonts w:asciiTheme="majorHAnsi" w:eastAsia="Gulim" w:hAnsiTheme="majorHAnsi" w:cstheme="majorHAnsi"/>
          <w:iCs/>
          <w:szCs w:val="18"/>
          <w:lang w:eastAsia="ko-KR"/>
        </w:rPr>
        <w:t>유형이</w:t>
      </w:r>
      <w:r w:rsidRPr="00E43BFB">
        <w:rPr>
          <w:rFonts w:asciiTheme="majorHAnsi" w:eastAsia="Gulim" w:hAnsiTheme="majorHAnsi" w:cstheme="majorHAnsi"/>
          <w:iCs/>
          <w:szCs w:val="18"/>
          <w:lang w:eastAsia="ko-KR"/>
        </w:rPr>
        <w:t xml:space="preserve"> </w:t>
      </w:r>
      <w:r w:rsidRPr="00E43BFB">
        <w:rPr>
          <w:rFonts w:asciiTheme="majorHAnsi" w:eastAsia="Gulim" w:hAnsiTheme="majorHAnsi" w:cstheme="majorHAnsi"/>
          <w:iCs/>
          <w:szCs w:val="18"/>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또한</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다릅니다</w:t>
      </w:r>
      <w:r w:rsidRPr="00E43BFB">
        <w:rPr>
          <w:rFonts w:asciiTheme="majorHAnsi" w:eastAsia="Gulim" w:hAnsiTheme="majorHAnsi" w:cstheme="majorHAnsi"/>
          <w:szCs w:val="18"/>
          <w:lang w:eastAsia="ko-KR"/>
        </w:rPr>
        <w:t>.</w:t>
      </w:r>
    </w:p>
    <w:p w14:paraId="0F4CB8DC" w14:textId="5DDFC0E0" w:rsidR="009A4C7C" w:rsidRPr="00E43BFB" w:rsidRDefault="009A4C7C" w:rsidP="007F33D0">
      <w:pPr>
        <w:pStyle w:val="PURBullet-Indented"/>
        <w:rPr>
          <w:rFonts w:asciiTheme="majorHAnsi" w:eastAsia="Gulim" w:hAnsiTheme="majorHAnsi" w:cstheme="majorHAnsi"/>
          <w:lang w:eastAsia="ko-KR"/>
        </w:rPr>
      </w:pPr>
      <w:r w:rsidRPr="00E43BFB">
        <w:rPr>
          <w:rFonts w:asciiTheme="majorHAnsi" w:eastAsia="Gulim" w:hAnsiTheme="majorHAnsi" w:cstheme="majorHAnsi"/>
          <w:b/>
          <w:lang w:eastAsia="ko-KR"/>
        </w:rPr>
        <w:t>Full User(</w:t>
      </w:r>
      <w:r w:rsidRPr="00E43BFB">
        <w:rPr>
          <w:rFonts w:asciiTheme="majorHAnsi" w:eastAsia="Gulim" w:hAnsiTheme="majorHAnsi" w:cstheme="majorHAnsi"/>
          <w:b/>
          <w:lang w:eastAsia="ko-KR"/>
        </w:rPr>
        <w:t>모든</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권한</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사용자</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방법으로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유형</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시스템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금융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제어하는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원본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의미합니다</w:t>
      </w:r>
      <w:r w:rsidRPr="00E43BFB">
        <w:rPr>
          <w:rFonts w:asciiTheme="majorHAnsi" w:eastAsia="Gulim" w:hAnsiTheme="majorHAnsi" w:cstheme="majorHAnsi"/>
          <w:lang w:eastAsia="ko-KR"/>
        </w:rPr>
        <w:t>.</w:t>
      </w:r>
    </w:p>
    <w:p w14:paraId="0D5C8952" w14:textId="0EDDA582" w:rsidR="009A4C7C" w:rsidRPr="00E43BFB" w:rsidRDefault="009A4C7C" w:rsidP="00400D01">
      <w:pPr>
        <w:pStyle w:val="PURBullet-Indented"/>
        <w:rPr>
          <w:rFonts w:asciiTheme="majorHAnsi" w:eastAsia="Gulim" w:hAnsiTheme="majorHAnsi" w:cstheme="majorHAnsi"/>
          <w:lang w:eastAsia="ko-KR"/>
        </w:rPr>
      </w:pPr>
      <w:r w:rsidRPr="00E43BFB">
        <w:rPr>
          <w:rFonts w:asciiTheme="majorHAnsi" w:eastAsia="Gulim" w:hAnsiTheme="majorHAnsi" w:cstheme="majorHAnsi"/>
          <w:b/>
          <w:lang w:eastAsia="ko-KR"/>
        </w:rPr>
        <w:lastRenderedPageBreak/>
        <w:t>Light User(</w:t>
      </w:r>
      <w:r w:rsidRPr="00E43BFB">
        <w:rPr>
          <w:rFonts w:asciiTheme="majorHAnsi" w:eastAsia="Gulim" w:hAnsiTheme="majorHAnsi" w:cstheme="majorHAnsi"/>
          <w:b/>
          <w:lang w:eastAsia="ko-KR"/>
        </w:rPr>
        <w:t>제한된</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권한</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사용자</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Microsoft Dynamics </w:t>
      </w:r>
      <w:r w:rsidRPr="00E43BFB">
        <w:rPr>
          <w:rFonts w:asciiTheme="majorHAnsi" w:eastAsia="Gulim" w:hAnsiTheme="majorHAnsi" w:cstheme="majorHAnsi"/>
          <w:lang w:eastAsia="ko-KR"/>
        </w:rPr>
        <w:t>리치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방법으로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권한만을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유형</w:t>
      </w:r>
      <w:r w:rsidRPr="00E43BFB">
        <w:rPr>
          <w:rFonts w:asciiTheme="majorHAnsi" w:eastAsia="Gulim" w:hAnsiTheme="majorHAnsi" w:cstheme="majorHAnsi"/>
          <w:lang w:eastAsia="ko-KR"/>
        </w:rPr>
        <w:t xml:space="preserve">. Microsoft Dynamics </w:t>
      </w:r>
      <w:r w:rsidRPr="00E43BFB">
        <w:rPr>
          <w:rFonts w:asciiTheme="majorHAnsi" w:eastAsia="Gulim" w:hAnsiTheme="majorHAnsi" w:cstheme="majorHAnsi"/>
          <w:lang w:eastAsia="ko-KR"/>
        </w:rPr>
        <w:t>리치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하나로</w:t>
      </w:r>
      <w:r w:rsidRPr="00E43BFB">
        <w:rPr>
          <w:rFonts w:asciiTheme="majorHAnsi" w:eastAsia="Gulim" w:hAnsiTheme="majorHAnsi" w:cstheme="majorHAnsi"/>
          <w:lang w:eastAsia="ko-KR"/>
        </w:rPr>
        <w:t>, Microsoft Dynamics</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설정할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인터페이스를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사용합니다</w:t>
      </w:r>
      <w:r w:rsidRPr="00E43BFB">
        <w:rPr>
          <w:rFonts w:asciiTheme="majorHAnsi" w:eastAsia="Gulim" w:hAnsiTheme="majorHAnsi" w:cstheme="majorHAnsi"/>
          <w:lang w:eastAsia="ko-KR"/>
        </w:rPr>
        <w:t>.</w:t>
      </w:r>
    </w:p>
    <w:p w14:paraId="320CC783" w14:textId="77777777" w:rsidR="009A4C7C" w:rsidRPr="00E43BFB" w:rsidRDefault="009A4C7C" w:rsidP="00400D01">
      <w:pPr>
        <w:pStyle w:val="PURBullet-Indented"/>
        <w:rPr>
          <w:rFonts w:asciiTheme="majorHAnsi" w:eastAsia="Gulim" w:hAnsiTheme="majorHAnsi" w:cstheme="majorHAnsi"/>
          <w:lang w:eastAsia="ko-KR"/>
        </w:rPr>
      </w:pPr>
      <w:r w:rsidRPr="00E43BFB">
        <w:rPr>
          <w:rFonts w:asciiTheme="majorHAnsi" w:eastAsia="Gulim" w:hAnsiTheme="majorHAnsi" w:cstheme="majorHAnsi"/>
          <w:b/>
          <w:lang w:eastAsia="ko-KR"/>
        </w:rPr>
        <w:t>ESS(</w:t>
      </w:r>
      <w:r w:rsidRPr="00E43BFB">
        <w:rPr>
          <w:rFonts w:asciiTheme="majorHAnsi" w:eastAsia="Gulim" w:hAnsiTheme="majorHAnsi" w:cstheme="majorHAnsi"/>
          <w:b/>
          <w:lang w:eastAsia="ko-KR"/>
        </w:rPr>
        <w:t>직원</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셀프</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서비스</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(i) Microsoft Dynamics </w:t>
      </w:r>
      <w:r w:rsidRPr="00E43BFB">
        <w:rPr>
          <w:rFonts w:asciiTheme="majorHAnsi" w:eastAsia="Gulim" w:hAnsiTheme="majorHAnsi" w:cstheme="majorHAnsi"/>
          <w:lang w:eastAsia="ko-KR"/>
        </w:rPr>
        <w:t>리치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방법으로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허용되며</w:t>
      </w:r>
      <w:r w:rsidRPr="00E43BFB">
        <w:rPr>
          <w:rFonts w:asciiTheme="majorHAnsi" w:eastAsia="Gulim" w:hAnsiTheme="majorHAnsi" w:cstheme="majorHAnsi"/>
          <w:lang w:eastAsia="ko-KR"/>
        </w:rPr>
        <w:t xml:space="preserve"> (ii) </w:t>
      </w:r>
      <w:r w:rsidRPr="00E43BFB">
        <w:rPr>
          <w:rFonts w:asciiTheme="majorHAnsi" w:eastAsia="Gulim" w:hAnsiTheme="majorHAnsi" w:cstheme="majorHAnsi"/>
          <w:lang w:eastAsia="ko-KR"/>
        </w:rPr>
        <w:t>다음과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기능으로만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유형</w:t>
      </w:r>
    </w:p>
    <w:p w14:paraId="2F4EB353" w14:textId="04FC6F0A" w:rsidR="009A4C7C" w:rsidRPr="00E43BFB" w:rsidRDefault="009A4C7C" w:rsidP="00A748AB">
      <w:pPr>
        <w:pStyle w:val="PURBullet-Indented"/>
        <w:rPr>
          <w:rFonts w:asciiTheme="majorHAnsi" w:eastAsia="Gulim" w:hAnsiTheme="majorHAnsi" w:cstheme="majorHAnsi"/>
          <w:lang w:eastAsia="ko-KR"/>
        </w:rPr>
      </w:pPr>
      <w:r w:rsidRPr="00E43BFB">
        <w:rPr>
          <w:rFonts w:asciiTheme="majorHAnsi" w:eastAsia="Gulim" w:hAnsiTheme="majorHAnsi" w:cstheme="majorHAnsi"/>
          <w:b/>
          <w:lang w:eastAsia="ko-KR"/>
        </w:rPr>
        <w:t>직원</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관리</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p>
    <w:p w14:paraId="79423C9C" w14:textId="77777777" w:rsidR="009A4C7C" w:rsidRPr="00E43BFB" w:rsidRDefault="009A4C7C" w:rsidP="00A748AB">
      <w:pPr>
        <w:pStyle w:val="PURBullet-Indented"/>
        <w:rPr>
          <w:rFonts w:asciiTheme="majorHAnsi" w:eastAsia="Gulim" w:hAnsiTheme="majorHAnsi" w:cstheme="majorHAnsi"/>
          <w:lang w:eastAsia="ko-KR"/>
        </w:rPr>
      </w:pPr>
      <w:r w:rsidRPr="00E43BFB">
        <w:rPr>
          <w:rFonts w:asciiTheme="majorHAnsi" w:eastAsia="Gulim" w:hAnsiTheme="majorHAnsi" w:cstheme="majorHAnsi"/>
          <w:b/>
          <w:lang w:eastAsia="ko-KR"/>
        </w:rPr>
        <w:t>직원</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출퇴근</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관리</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근무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시간표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타임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카드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입력</w:t>
      </w:r>
    </w:p>
    <w:p w14:paraId="7D1C151E" w14:textId="77777777" w:rsidR="009A4C7C" w:rsidRPr="00E43BFB" w:rsidRDefault="009A4C7C" w:rsidP="00A748AB">
      <w:pPr>
        <w:pStyle w:val="PURBullet-Indented"/>
        <w:rPr>
          <w:rFonts w:asciiTheme="majorHAnsi" w:eastAsia="Gulim" w:hAnsiTheme="majorHAnsi" w:cstheme="majorHAnsi"/>
          <w:lang w:eastAsia="ko-KR"/>
        </w:rPr>
      </w:pPr>
      <w:r w:rsidRPr="00E43BFB">
        <w:rPr>
          <w:rFonts w:asciiTheme="majorHAnsi" w:eastAsia="Gulim" w:hAnsiTheme="majorHAnsi" w:cstheme="majorHAnsi"/>
          <w:b/>
          <w:lang w:eastAsia="ko-KR"/>
        </w:rPr>
        <w:t>직원</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출장</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및</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경비</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관리</w:t>
      </w:r>
      <w:r w:rsidRPr="00E43BFB">
        <w:rPr>
          <w:rFonts w:asciiTheme="majorHAnsi" w:eastAsia="Gulim" w:hAnsiTheme="majorHAnsi" w:cstheme="majorHAnsi"/>
          <w:b/>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출장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신청과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입력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업데이트</w:t>
      </w:r>
    </w:p>
    <w:p w14:paraId="39632832" w14:textId="633C7818" w:rsidR="009A4C7C" w:rsidRPr="00E43BFB" w:rsidRDefault="009A4C7C" w:rsidP="00A748AB">
      <w:pPr>
        <w:pStyle w:val="PURBullet-Indented"/>
        <w:rPr>
          <w:rFonts w:asciiTheme="majorHAnsi" w:eastAsia="Gulim" w:hAnsiTheme="majorHAnsi" w:cstheme="majorHAnsi"/>
          <w:lang w:eastAsia="ko-KR"/>
        </w:rPr>
      </w:pPr>
      <w:r w:rsidRPr="00E43BFB">
        <w:rPr>
          <w:rFonts w:asciiTheme="majorHAnsi" w:eastAsia="Gulim" w:hAnsiTheme="majorHAnsi" w:cstheme="majorHAnsi"/>
          <w:b/>
          <w:lang w:eastAsia="ko-KR"/>
        </w:rPr>
        <w:t>직원</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신청서</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b/>
          <w:lang w:eastAsia="ko-KR"/>
        </w:rPr>
        <w:t>관리</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lang w:eastAsia="ko-KR"/>
        </w:rPr>
        <w:t>개인적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휴가와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신청서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제출</w:t>
      </w:r>
    </w:p>
    <w:p w14:paraId="2C09C93A" w14:textId="41BA559D" w:rsidR="009A4C7C" w:rsidRPr="00E43BFB" w:rsidRDefault="009A4C7C" w:rsidP="00F60F84">
      <w:pPr>
        <w:pStyle w:val="PURBlueStrong-Indented"/>
        <w:contextualSpacing/>
        <w:rPr>
          <w:rFonts w:asciiTheme="majorHAnsi" w:eastAsia="Gulim" w:hAnsiTheme="majorHAnsi" w:cstheme="majorHAnsi"/>
          <w:lang w:eastAsia="ko-KR"/>
        </w:rPr>
      </w:pPr>
      <w:r w:rsidRPr="00E43BFB">
        <w:rPr>
          <w:rFonts w:asciiTheme="majorHAnsi" w:eastAsia="Gulim" w:hAnsiTheme="majorHAnsi" w:cstheme="majorHAnsi"/>
          <w:lang w:eastAsia="ko-KR"/>
        </w:rPr>
        <w:t xml:space="preserve">SAL </w:t>
      </w:r>
      <w:r w:rsidRPr="00E43BFB">
        <w:rPr>
          <w:rFonts w:asciiTheme="majorHAnsi" w:eastAsia="Gulim" w:hAnsiTheme="majorHAnsi" w:cstheme="majorHAnsi"/>
          <w:lang w:eastAsia="ko-KR"/>
        </w:rPr>
        <w:t>버전</w:t>
      </w:r>
    </w:p>
    <w:p w14:paraId="0E797F5B" w14:textId="77777777" w:rsidR="009A4C7C" w:rsidRPr="00E43BFB" w:rsidRDefault="009A4C7C" w:rsidP="00F60F84">
      <w:pPr>
        <w:pStyle w:val="PURBody-Indented"/>
        <w:spacing w:line="240" w:lineRule="exact"/>
        <w:contextualSpacing/>
        <w:rPr>
          <w:rFonts w:asciiTheme="majorHAnsi" w:eastAsia="Gulim" w:hAnsiTheme="majorHAnsi" w:cstheme="majorHAnsi"/>
          <w:lang w:eastAsia="ko-KR"/>
        </w:rPr>
      </w:pP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가지</w:t>
      </w:r>
      <w:r w:rsidRPr="00E43BFB">
        <w:rPr>
          <w:rFonts w:asciiTheme="majorHAnsi" w:eastAsia="Gulim" w:hAnsiTheme="majorHAnsi" w:cstheme="majorHAnsi"/>
          <w:lang w:eastAsia="ko-KR"/>
        </w:rPr>
        <w:t xml:space="preserve"> Microsoft Dynamics SAL </w:t>
      </w:r>
      <w:r w:rsidRPr="00E43BFB">
        <w:rPr>
          <w:rFonts w:asciiTheme="majorHAnsi" w:eastAsia="Gulim" w:hAnsiTheme="majorHAnsi" w:cstheme="majorHAnsi"/>
          <w:lang w:eastAsia="ko-KR"/>
        </w:rPr>
        <w:t>버전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선택해야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선택한</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버전이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2B9EA2D6" w14:textId="00EC2645" w:rsidR="00F3324F" w:rsidRPr="00E43BFB" w:rsidRDefault="009A4C7C" w:rsidP="00F60F84">
      <w:pPr>
        <w:pStyle w:val="PURBody-Indented"/>
        <w:spacing w:line="240" w:lineRule="exact"/>
        <w:ind w:left="274"/>
        <w:contextualSpacing/>
        <w:rPr>
          <w:rFonts w:asciiTheme="majorHAnsi" w:eastAsia="Gulim" w:hAnsiTheme="majorHAnsi" w:cstheme="majorHAnsi"/>
          <w:lang w:eastAsia="ko-KR"/>
        </w:rPr>
      </w:pPr>
      <w:r w:rsidRPr="00E43BFB">
        <w:rPr>
          <w:rFonts w:asciiTheme="majorHAnsi" w:eastAsia="Gulim" w:hAnsiTheme="majorHAnsi" w:cstheme="majorHAnsi"/>
          <w:lang w:eastAsia="ko-KR"/>
        </w:rPr>
        <w:t>Microsoft Dynamics SL 2011</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버전은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같습니다</w:t>
      </w:r>
      <w:r w:rsidRPr="00E43BFB">
        <w:rPr>
          <w:rFonts w:asciiTheme="majorHAnsi" w:eastAsia="Gulim" w:hAnsiTheme="majorHAnsi" w:cstheme="majorHAnsi"/>
          <w:lang w:eastAsia="ko-KR"/>
        </w:rPr>
        <w:t>.</w:t>
      </w:r>
    </w:p>
    <w:p w14:paraId="370D7167" w14:textId="14064F26" w:rsidR="00F3324F" w:rsidRPr="00E43BFB" w:rsidRDefault="009A4C7C" w:rsidP="003B5A77">
      <w:pPr>
        <w:pStyle w:val="PURBody-Indented"/>
        <w:numPr>
          <w:ilvl w:val="0"/>
          <w:numId w:val="23"/>
        </w:numPr>
        <w:spacing w:line="240" w:lineRule="exact"/>
        <w:contextualSpacing/>
        <w:rPr>
          <w:rFonts w:asciiTheme="majorHAnsi" w:eastAsia="Gulim" w:hAnsiTheme="majorHAnsi" w:cstheme="majorHAnsi"/>
        </w:rPr>
      </w:pPr>
      <w:r w:rsidRPr="00E43BFB">
        <w:rPr>
          <w:rFonts w:asciiTheme="majorHAnsi" w:eastAsia="Gulim" w:hAnsiTheme="majorHAnsi" w:cstheme="majorHAnsi"/>
        </w:rPr>
        <w:t xml:space="preserve">Business Essentials Edition SAL(Full User </w:t>
      </w:r>
      <w:r w:rsidRPr="00E43BFB">
        <w:rPr>
          <w:rFonts w:asciiTheme="majorHAnsi" w:eastAsia="Gulim" w:hAnsiTheme="majorHAnsi" w:cstheme="majorHAnsi"/>
        </w:rPr>
        <w:t>맟</w:t>
      </w:r>
      <w:r w:rsidRPr="00E43BFB">
        <w:rPr>
          <w:rFonts w:asciiTheme="majorHAnsi" w:eastAsia="Gulim" w:hAnsiTheme="majorHAnsi" w:cstheme="majorHAnsi"/>
        </w:rPr>
        <w:t xml:space="preserve"> Light User </w:t>
      </w:r>
      <w:r w:rsidRPr="00E43BFB">
        <w:rPr>
          <w:rFonts w:asciiTheme="majorHAnsi" w:eastAsia="Gulim" w:hAnsiTheme="majorHAnsi" w:cstheme="majorHAnsi"/>
        </w:rPr>
        <w:t>유형에만</w:t>
      </w:r>
      <w:r w:rsidRPr="00E43BFB">
        <w:rPr>
          <w:rFonts w:asciiTheme="majorHAnsi" w:eastAsia="Gulim" w:hAnsiTheme="majorHAnsi" w:cstheme="majorHAnsi"/>
        </w:rPr>
        <w:t xml:space="preserve"> </w:t>
      </w:r>
      <w:r w:rsidRPr="00E43BFB">
        <w:rPr>
          <w:rFonts w:asciiTheme="majorHAnsi" w:eastAsia="Gulim" w:hAnsiTheme="majorHAnsi" w:cstheme="majorHAnsi"/>
        </w:rPr>
        <w:t>해당</w:t>
      </w:r>
      <w:r w:rsidRPr="00E43BFB">
        <w:rPr>
          <w:rFonts w:asciiTheme="majorHAnsi" w:eastAsia="Gulim" w:hAnsiTheme="majorHAnsi" w:cstheme="majorHAnsi"/>
        </w:rPr>
        <w:t>)</w:t>
      </w:r>
    </w:p>
    <w:p w14:paraId="4724D657" w14:textId="77777777" w:rsidR="009A4C7C" w:rsidRPr="00E43BFB" w:rsidRDefault="009A4C7C" w:rsidP="003B5A77">
      <w:pPr>
        <w:pStyle w:val="PURBody-Indented"/>
        <w:numPr>
          <w:ilvl w:val="0"/>
          <w:numId w:val="23"/>
        </w:numPr>
        <w:spacing w:line="240" w:lineRule="exact"/>
        <w:contextualSpacing/>
        <w:rPr>
          <w:rFonts w:asciiTheme="majorHAnsi" w:eastAsia="Gulim" w:hAnsiTheme="majorHAnsi" w:cstheme="majorHAnsi"/>
        </w:rPr>
      </w:pPr>
      <w:r w:rsidRPr="00E43BFB">
        <w:rPr>
          <w:rFonts w:asciiTheme="majorHAnsi" w:eastAsia="Gulim" w:hAnsiTheme="majorHAnsi" w:cstheme="majorHAnsi"/>
        </w:rPr>
        <w:t>Advance Management Edition SAL(</w:t>
      </w:r>
      <w:r w:rsidRPr="00E43BFB">
        <w:rPr>
          <w:rFonts w:asciiTheme="majorHAnsi" w:eastAsia="Gulim" w:hAnsiTheme="majorHAnsi" w:cstheme="majorHAnsi"/>
        </w:rPr>
        <w:t>모든</w:t>
      </w:r>
      <w:r w:rsidRPr="00E43BFB">
        <w:rPr>
          <w:rFonts w:asciiTheme="majorHAnsi" w:eastAsia="Gulim" w:hAnsiTheme="majorHAnsi" w:cstheme="majorHAnsi"/>
        </w:rPr>
        <w:t xml:space="preserve"> SAL </w:t>
      </w:r>
      <w:r w:rsidRPr="00E43BFB">
        <w:rPr>
          <w:rFonts w:asciiTheme="majorHAnsi" w:eastAsia="Gulim" w:hAnsiTheme="majorHAnsi" w:cstheme="majorHAnsi"/>
        </w:rPr>
        <w:t>유형에</w:t>
      </w:r>
      <w:r w:rsidRPr="00E43BFB">
        <w:rPr>
          <w:rFonts w:asciiTheme="majorHAnsi" w:eastAsia="Gulim" w:hAnsiTheme="majorHAnsi" w:cstheme="majorHAnsi"/>
        </w:rPr>
        <w:t xml:space="preserve"> </w:t>
      </w:r>
      <w:r w:rsidRPr="00E43BFB">
        <w:rPr>
          <w:rFonts w:asciiTheme="majorHAnsi" w:eastAsia="Gulim" w:hAnsiTheme="majorHAnsi" w:cstheme="majorHAnsi"/>
        </w:rPr>
        <w:t>해당</w:t>
      </w:r>
      <w:r w:rsidRPr="00E43BFB">
        <w:rPr>
          <w:rFonts w:asciiTheme="majorHAnsi" w:eastAsia="Gulim" w:hAnsiTheme="majorHAnsi" w:cstheme="majorHAnsi"/>
        </w:rPr>
        <w:t>)</w:t>
      </w:r>
    </w:p>
    <w:p w14:paraId="653DC22A" w14:textId="77777777" w:rsidR="00F3324F" w:rsidRPr="00E43BFB" w:rsidRDefault="00F3324F" w:rsidP="00F3324F">
      <w:pPr>
        <w:pStyle w:val="PURBlueStrong"/>
        <w:rPr>
          <w:rFonts w:asciiTheme="majorHAnsi" w:eastAsia="Gulim" w:hAnsiTheme="majorHAnsi" w:cstheme="majorHAnsi"/>
        </w:rPr>
      </w:pPr>
      <w:r w:rsidRPr="00E43BFB">
        <w:rPr>
          <w:rFonts w:asciiTheme="majorHAnsi" w:eastAsia="Gulim" w:hAnsiTheme="majorHAnsi" w:cstheme="majorHAnsi"/>
        </w:rPr>
        <w:t xml:space="preserve">SAL </w:t>
      </w:r>
      <w:r w:rsidRPr="00E43BFB">
        <w:rPr>
          <w:rFonts w:asciiTheme="majorHAnsi" w:eastAsia="Gulim" w:hAnsiTheme="majorHAnsi" w:cstheme="majorHAnsi"/>
        </w:rPr>
        <w:t>필요</w:t>
      </w:r>
      <w:r w:rsidRPr="00E43BFB">
        <w:rPr>
          <w:rFonts w:asciiTheme="majorHAnsi" w:eastAsia="Gulim" w:hAnsiTheme="majorHAnsi" w:cstheme="majorHAnsi"/>
        </w:rPr>
        <w:t xml:space="preserve"> </w:t>
      </w:r>
      <w:r w:rsidRPr="00E43BFB">
        <w:rPr>
          <w:rFonts w:asciiTheme="majorHAnsi" w:eastAsia="Gulim" w:hAnsiTheme="majorHAnsi" w:cstheme="majorHAnsi"/>
        </w:rPr>
        <w:t>없음</w:t>
      </w:r>
    </w:p>
    <w:p w14:paraId="41B697D2" w14:textId="20091BB0" w:rsidR="00F3324F" w:rsidRPr="00E43BFB" w:rsidRDefault="00F3324F" w:rsidP="00F3324F">
      <w:pPr>
        <w:pStyle w:val="PURBullet"/>
        <w:numPr>
          <w:ilvl w:val="0"/>
          <w:numId w:val="0"/>
        </w:numPr>
        <w:ind w:left="274"/>
        <w:rPr>
          <w:rFonts w:asciiTheme="majorHAnsi" w:eastAsia="Gulim" w:hAnsiTheme="majorHAnsi" w:cstheme="majorHAnsi"/>
          <w:lang w:eastAsia="ko-KR"/>
        </w:rPr>
      </w:pPr>
      <w:r w:rsidRPr="00E43BFB">
        <w:rPr>
          <w:rFonts w:asciiTheme="majorHAnsi" w:eastAsia="Gulim" w:hAnsiTheme="majorHAnsi" w:cstheme="majorHAnsi"/>
          <w:lang w:eastAsia="ko-KR"/>
        </w:rPr>
        <w:t>감사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프로세스와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회계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한해</w:t>
      </w:r>
      <w:r w:rsidRPr="00E43BFB">
        <w:rPr>
          <w:rFonts w:asciiTheme="majorHAnsi" w:eastAsia="Gulim" w:hAnsiTheme="majorHAnsi" w:cstheme="majorHAnsi"/>
          <w:lang w:eastAsia="ko-KR"/>
        </w:rPr>
        <w:t xml:space="preserve"> Microsoft Dynamics SL 2011</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고용된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대해서는</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1166ACA0" w14:textId="398A9C08" w:rsidR="009A4C7C" w:rsidRPr="00E43BFB" w:rsidRDefault="009A4C7C" w:rsidP="009A4C7C">
      <w:pPr>
        <w:pStyle w:val="PURBlueStrong"/>
        <w:rPr>
          <w:rFonts w:asciiTheme="majorHAnsi" w:eastAsia="Gulim" w:hAnsiTheme="majorHAnsi" w:cstheme="majorHAnsi"/>
          <w:lang w:eastAsia="ko-KR"/>
        </w:rPr>
      </w:pPr>
      <w:r w:rsidRPr="00E43BFB">
        <w:rPr>
          <w:rStyle w:val="PURBlueStrongChar"/>
          <w:rFonts w:asciiTheme="majorHAnsi" w:eastAsia="Gulim" w:hAnsiTheme="majorHAnsi" w:cstheme="majorHAnsi"/>
          <w:smallCaps/>
          <w:lang w:eastAsia="ko-KR"/>
        </w:rPr>
        <w:t>지역화</w:t>
      </w:r>
      <w:r w:rsidRPr="00E43BFB">
        <w:rPr>
          <w:rStyle w:val="PURBlueStrongChar"/>
          <w:rFonts w:asciiTheme="majorHAnsi" w:eastAsia="Gulim" w:hAnsiTheme="majorHAnsi" w:cstheme="majorHAnsi"/>
          <w:smallCaps/>
          <w:lang w:eastAsia="ko-KR"/>
        </w:rPr>
        <w:t xml:space="preserve"> </w:t>
      </w:r>
      <w:r w:rsidRPr="00E43BFB">
        <w:rPr>
          <w:rStyle w:val="PURBlueStrongChar"/>
          <w:rFonts w:asciiTheme="majorHAnsi" w:eastAsia="Gulim" w:hAnsiTheme="majorHAnsi" w:cstheme="majorHAnsi"/>
          <w:smallCaps/>
          <w:lang w:eastAsia="ko-KR"/>
        </w:rPr>
        <w:t>및</w:t>
      </w:r>
      <w:r w:rsidRPr="00E43BFB">
        <w:rPr>
          <w:rStyle w:val="PURBlueStrongChar"/>
          <w:rFonts w:asciiTheme="majorHAnsi" w:eastAsia="Gulim" w:hAnsiTheme="majorHAnsi" w:cstheme="majorHAnsi"/>
          <w:smallCaps/>
          <w:lang w:eastAsia="ko-KR"/>
        </w:rPr>
        <w:t xml:space="preserve"> </w:t>
      </w:r>
      <w:r w:rsidRPr="00E43BFB">
        <w:rPr>
          <w:rStyle w:val="PURBlueStrongChar"/>
          <w:rFonts w:asciiTheme="majorHAnsi" w:eastAsia="Gulim" w:hAnsiTheme="majorHAnsi" w:cstheme="majorHAnsi"/>
          <w:smallCaps/>
          <w:lang w:eastAsia="ko-KR"/>
        </w:rPr>
        <w:t>번역</w:t>
      </w:r>
    </w:p>
    <w:p w14:paraId="2AF92B1A" w14:textId="55AEAE5A" w:rsidR="009A4C7C" w:rsidRPr="00E43BFB" w:rsidRDefault="009A4C7C" w:rsidP="009A4C7C">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언어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목록은</w:t>
      </w:r>
      <w:r w:rsidRPr="00E43BFB">
        <w:rPr>
          <w:rFonts w:asciiTheme="majorHAnsi" w:eastAsia="Gulim" w:hAnsiTheme="majorHAnsi" w:cstheme="majorHAnsi"/>
          <w:lang w:eastAsia="ko-KR"/>
        </w:rPr>
        <w:t xml:space="preserve"> </w:t>
      </w:r>
      <w:r w:rsidR="00165FD3">
        <w:rPr>
          <w:rFonts w:asciiTheme="majorHAnsi" w:eastAsia="Gulim" w:hAnsiTheme="majorHAnsi" w:cstheme="majorHAnsi"/>
          <w:lang w:eastAsia="ko-KR"/>
        </w:rPr>
        <w:br/>
      </w:r>
      <w:hyperlink r:id="rId164" w:history="1">
        <w:r w:rsidRPr="00E43BFB">
          <w:rPr>
            <w:rStyle w:val="Hyperlink"/>
            <w:rFonts w:asciiTheme="majorHAnsi" w:eastAsia="Gulim" w:hAnsiTheme="majorHAnsi" w:cstheme="majorHAnsi"/>
            <w:lang w:eastAsia="ko-KR"/>
          </w:rPr>
          <w:t>http://www.microsoft.com/dynamics/en/us/products/sl-availability.aspx</w:t>
        </w:r>
      </w:hyperlink>
      <w:r w:rsidRPr="00E43BFB">
        <w:rPr>
          <w:rStyle w:val="Hyperlink"/>
          <w:rFonts w:asciiTheme="majorHAnsi" w:eastAsia="Gulim" w:hAnsiTheme="majorHAnsi" w:cstheme="majorHAnsi"/>
          <w:color w:val="404040" w:themeColor="text1" w:themeTint="BF"/>
          <w:u w:val="none"/>
          <w:lang w:eastAsia="ko-KR"/>
        </w:rPr>
        <w:t>를</w:t>
      </w:r>
      <w:r w:rsidRPr="00E43BFB">
        <w:rPr>
          <w:rStyle w:val="Hyperlink"/>
          <w:rFonts w:asciiTheme="majorHAnsi" w:eastAsia="Gulim" w:hAnsiTheme="majorHAnsi" w:cstheme="majorHAnsi"/>
          <w:color w:val="404040" w:themeColor="text1" w:themeTint="BF"/>
          <w:u w:val="none"/>
          <w:lang w:eastAsia="ko-KR"/>
        </w:rPr>
        <w:t xml:space="preserve"> </w:t>
      </w:r>
      <w:r w:rsidRPr="00E43BFB">
        <w:rPr>
          <w:rStyle w:val="Hyperlink"/>
          <w:rFonts w:asciiTheme="majorHAnsi" w:eastAsia="Gulim" w:hAnsiTheme="majorHAnsi" w:cstheme="majorHAnsi"/>
          <w:color w:val="404040" w:themeColor="text1" w:themeTint="BF"/>
          <w:u w:val="none"/>
          <w:lang w:eastAsia="ko-KR"/>
        </w:rPr>
        <w:t>참조하십시오</w:t>
      </w:r>
      <w:r w:rsidRPr="00E43BFB">
        <w:rPr>
          <w:rStyle w:val="Hyperlink"/>
          <w:rFonts w:asciiTheme="majorHAnsi" w:eastAsia="Gulim" w:hAnsiTheme="majorHAnsi" w:cstheme="majorHAnsi"/>
          <w:color w:val="404040" w:themeColor="text1" w:themeTint="BF"/>
          <w:u w:val="none"/>
          <w:lang w:eastAsia="ko-KR"/>
        </w:rPr>
        <w:t>.</w:t>
      </w:r>
    </w:p>
    <w:p w14:paraId="30932E9A" w14:textId="1986005A" w:rsidR="009A4C7C" w:rsidRPr="00E43BFB" w:rsidRDefault="009A4C7C" w:rsidP="009A4C7C">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모듈이나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모듈이나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영역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외부에서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규정이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다르므로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법률이나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규정의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차이로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모듈이나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문제가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원래의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생성되고</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상업적으로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제공했던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외부에서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성능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적합성에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어떠한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진술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보증</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명시적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묵시적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방식의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확약을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적합한지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여부를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확인하려면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영역의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세무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전문가에게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문의하십시오</w:t>
      </w:r>
      <w:r w:rsidRPr="00E43BFB">
        <w:rPr>
          <w:rFonts w:asciiTheme="majorHAnsi" w:eastAsia="Gulim" w:hAnsiTheme="majorHAnsi" w:cstheme="majorHAnsi"/>
          <w:lang w:eastAsia="ko-KR"/>
        </w:rPr>
        <w:t>.</w:t>
      </w:r>
    </w:p>
    <w:p w14:paraId="196F9FAA" w14:textId="5159BDB9" w:rsidR="009A4C7C" w:rsidRPr="00E43BFB" w:rsidRDefault="009A4C7C" w:rsidP="009A4C7C">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번역하려는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유효한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최신</w:t>
      </w:r>
      <w:r w:rsidRPr="00E43BFB">
        <w:rPr>
          <w:rFonts w:asciiTheme="majorHAnsi" w:eastAsia="Gulim" w:hAnsiTheme="majorHAnsi" w:cstheme="majorHAnsi"/>
          <w:lang w:eastAsia="ko-KR"/>
        </w:rPr>
        <w:t xml:space="preserve"> MPLLA(</w:t>
      </w:r>
      <w:r w:rsidRPr="00E43BFB">
        <w:rPr>
          <w:rFonts w:asciiTheme="majorHAnsi" w:eastAsia="Gulim" w:hAnsiTheme="majorHAnsi" w:cstheme="majorHAnsi"/>
          <w:lang w:eastAsia="ko-KR"/>
        </w:rPr>
        <w:t>마스터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파트너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MPLLA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Microsoft Dynamics </w:t>
      </w:r>
      <w:r w:rsidRPr="00E43BFB">
        <w:rPr>
          <w:rFonts w:asciiTheme="majorHAnsi" w:eastAsia="Gulim" w:hAnsiTheme="majorHAnsi" w:cstheme="majorHAnsi"/>
          <w:lang w:eastAsia="ko-KR"/>
        </w:rPr>
        <w:t>파트너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번역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내용은</w:t>
      </w:r>
      <w:r w:rsidRPr="00E43BFB">
        <w:rPr>
          <w:rFonts w:asciiTheme="majorHAnsi" w:eastAsia="Gulim" w:hAnsiTheme="majorHAnsi" w:cstheme="majorHAnsi"/>
          <w:lang w:eastAsia="ko-KR"/>
        </w:rPr>
        <w:t xml:space="preserve"> </w:t>
      </w:r>
      <w:hyperlink r:id="rId165" w:history="1">
        <w:r w:rsidRPr="00E43BFB">
          <w:rPr>
            <w:rStyle w:val="Hyperlink"/>
            <w:rFonts w:asciiTheme="majorHAnsi" w:eastAsia="Gulim" w:hAnsiTheme="majorHAnsi" w:cstheme="majorHAnsi"/>
            <w:lang w:eastAsia="ko-KR"/>
          </w:rPr>
          <w:t>https://mbs.microsoft.com/partnersource/partneressentials/pllp</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파트너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담당자에게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문의하시기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바랍니다</w:t>
      </w:r>
      <w:r w:rsidRPr="00E43BFB">
        <w:rPr>
          <w:rFonts w:asciiTheme="majorHAnsi" w:eastAsia="Gulim" w:hAnsiTheme="majorHAnsi" w:cstheme="majorHAnsi"/>
          <w:lang w:eastAsia="ko-KR"/>
        </w:rPr>
        <w:t>.</w:t>
      </w:r>
    </w:p>
    <w:p w14:paraId="6A4D0ECD" w14:textId="51595DA5" w:rsidR="00893CE7" w:rsidRPr="00E43BFB" w:rsidRDefault="008156D4" w:rsidP="00A404A1">
      <w:pPr>
        <w:pStyle w:val="PURBody-Indented"/>
        <w:keepLines/>
        <w:ind w:left="274"/>
        <w:jc w:val="right"/>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350D2AA5" w14:textId="595CC864" w:rsidR="00D20186" w:rsidRPr="00E43BFB" w:rsidRDefault="00D20186" w:rsidP="001227EA">
      <w:pPr>
        <w:pStyle w:val="PURProductName"/>
        <w:rPr>
          <w:rFonts w:asciiTheme="majorHAnsi" w:eastAsia="Gulim" w:hAnsiTheme="majorHAnsi" w:cstheme="majorHAnsi"/>
          <w:lang w:eastAsia="ko-KR"/>
        </w:rPr>
      </w:pPr>
      <w:bookmarkStart w:id="589" w:name="_Toc346536870"/>
      <w:bookmarkStart w:id="590" w:name="_Toc346895321"/>
      <w:bookmarkStart w:id="591" w:name="_Toc363552807"/>
      <w:bookmarkStart w:id="592" w:name="_Toc363552870"/>
      <w:bookmarkStart w:id="593" w:name="_Toc378682169"/>
      <w:bookmarkStart w:id="594" w:name="_Toc378682271"/>
      <w:bookmarkStart w:id="595" w:name="_Toc371268283"/>
      <w:bookmarkStart w:id="596" w:name="_Toc371268349"/>
      <w:bookmarkStart w:id="597" w:name="_Toc379278486"/>
      <w:bookmarkStart w:id="598" w:name="_Toc379278548"/>
      <w:bookmarkStart w:id="599" w:name="_Toc388530647"/>
      <w:bookmarkStart w:id="600" w:name="_Toc388544251"/>
      <w:bookmarkStart w:id="601" w:name="_Toc299519130"/>
      <w:bookmarkStart w:id="602" w:name="_Toc299531562"/>
      <w:bookmarkStart w:id="603" w:name="_Toc299531886"/>
      <w:bookmarkStart w:id="604" w:name="_Toc299957169"/>
      <w:r w:rsidRPr="00E43BFB">
        <w:rPr>
          <w:rFonts w:asciiTheme="majorHAnsi" w:eastAsia="Gulim" w:hAnsiTheme="majorHAnsi" w:cstheme="majorHAnsi"/>
          <w:lang w:eastAsia="ko-KR"/>
        </w:rPr>
        <w:t>Microsoft User Experience Virtualization Hosting for Desktops</w:t>
      </w:r>
      <w:bookmarkEnd w:id="589"/>
      <w:bookmarkEnd w:id="590"/>
      <w:r w:rsidRPr="00E43BFB">
        <w:rPr>
          <w:rFonts w:asciiTheme="majorHAnsi" w:eastAsia="Gulim" w:hAnsiTheme="majorHAnsi" w:cstheme="majorHAnsi"/>
          <w:lang w:eastAsia="ko-KR"/>
        </w:rPr>
        <w:t xml:space="preserve"> v2.0</w:t>
      </w:r>
      <w:bookmarkEnd w:id="591"/>
      <w:bookmarkEnd w:id="592"/>
      <w:bookmarkEnd w:id="593"/>
      <w:bookmarkEnd w:id="594"/>
      <w:bookmarkEnd w:id="595"/>
      <w:bookmarkEnd w:id="596"/>
      <w:bookmarkEnd w:id="597"/>
      <w:bookmarkEnd w:id="598"/>
      <w:bookmarkEnd w:id="599"/>
      <w:bookmarkEnd w:id="600"/>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"Microsoft User Experience Virtualization Hosting for Desktops v2.0"</w:instrText>
      </w:r>
      <w:r w:rsidRPr="00E43BFB">
        <w:rPr>
          <w:rFonts w:asciiTheme="majorHAnsi" w:eastAsia="Gulim" w:hAnsiTheme="majorHAnsi" w:cstheme="majorHAnsi"/>
        </w:rPr>
        <w:fldChar w:fldCharType="end"/>
      </w:r>
    </w:p>
    <w:p w14:paraId="5529D554" w14:textId="77777777" w:rsidR="00D20186" w:rsidRPr="00E43BFB" w:rsidRDefault="00D20186" w:rsidP="001227EA">
      <w:pPr>
        <w:pStyle w:val="PURLicenseTerm"/>
        <w:keepNext/>
        <w:keepLines/>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D20186" w:rsidRPr="00E43BFB" w14:paraId="2F10C74B" w14:textId="77777777" w:rsidTr="00A50403">
        <w:tc>
          <w:tcPr>
            <w:tcW w:w="2571" w:type="pct"/>
            <w:tcBorders>
              <w:top w:val="single" w:sz="4" w:space="0" w:color="auto"/>
              <w:bottom w:val="nil"/>
            </w:tcBorders>
          </w:tcPr>
          <w:p w14:paraId="40E9EC1B" w14:textId="77777777" w:rsidR="00D20186" w:rsidRPr="001F5789" w:rsidRDefault="00D20186" w:rsidP="00280B5A">
            <w:pPr>
              <w:pStyle w:val="PURLMSH"/>
              <w:rPr>
                <w:rFonts w:eastAsia="Gulim" w:cstheme="majorHAnsi"/>
                <w:lang w:eastAsia="ko-KR"/>
              </w:rPr>
            </w:pPr>
            <w:r w:rsidRPr="001F5789">
              <w:rPr>
                <w:rFonts w:eastAsia="Gulim" w:cstheme="majorHAnsi"/>
                <w:lang w:eastAsia="ko-KR"/>
              </w:rPr>
              <w:t xml:space="preserve">SAL </w:t>
            </w:r>
            <w:r w:rsidRPr="001F5789">
              <w:rPr>
                <w:rFonts w:eastAsia="Gulim" w:cstheme="majorHAnsi"/>
                <w:lang w:eastAsia="ko-KR"/>
              </w:rPr>
              <w:t>일반</w:t>
            </w:r>
            <w:r w:rsidRPr="001F5789">
              <w:rPr>
                <w:rFonts w:eastAsia="Gulim" w:cstheme="majorHAnsi"/>
                <w:lang w:eastAsia="ko-KR"/>
              </w:rPr>
              <w:t xml:space="preserve"> </w:t>
            </w:r>
            <w:r w:rsidRPr="001F5789">
              <w:rPr>
                <w:rFonts w:eastAsia="Gulim" w:cstheme="majorHAnsi"/>
                <w:lang w:eastAsia="ko-KR"/>
              </w:rPr>
              <w:t>조건의</w:t>
            </w:r>
            <w:r w:rsidRPr="001F5789">
              <w:rPr>
                <w:rFonts w:eastAsia="Gulim" w:cstheme="majorHAnsi"/>
                <w:lang w:eastAsia="ko-KR"/>
              </w:rPr>
              <w:t xml:space="preserve"> </w:t>
            </w: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섹션</w:t>
            </w:r>
            <w:r w:rsidRPr="001F5789">
              <w:rPr>
                <w:rFonts w:eastAsia="Gulim" w:cstheme="majorHAnsi"/>
                <w:lang w:eastAsia="ko-KR"/>
              </w:rPr>
              <w:t xml:space="preserve">: </w:t>
            </w:r>
            <w:hyperlink w:anchor="SALTerms_Server" w:history="1">
              <w:r w:rsidRPr="001F5789">
                <w:rPr>
                  <w:rStyle w:val="Hyperlink"/>
                  <w:rFonts w:eastAsia="Gulim" w:cstheme="majorHAnsi"/>
                  <w:lang w:eastAsia="ko-KR"/>
                </w:rPr>
                <w:t>서버</w:t>
              </w:r>
              <w:r w:rsidRPr="001F5789">
                <w:rPr>
                  <w:rStyle w:val="Hyperlink"/>
                  <w:rFonts w:eastAsia="Gulim" w:cstheme="majorHAnsi"/>
                  <w:lang w:eastAsia="ko-KR"/>
                </w:rPr>
                <w:t xml:space="preserve"> </w:t>
              </w:r>
              <w:r w:rsidRPr="001F5789">
                <w:rPr>
                  <w:rStyle w:val="Hyperlink"/>
                  <w:rFonts w:eastAsia="Gulim" w:cstheme="majorHAnsi"/>
                  <w:lang w:eastAsia="ko-KR"/>
                </w:rPr>
                <w:t>소프트웨어</w:t>
              </w:r>
            </w:hyperlink>
          </w:p>
        </w:tc>
        <w:tc>
          <w:tcPr>
            <w:tcW w:w="2429" w:type="pct"/>
            <w:tcBorders>
              <w:top w:val="single" w:sz="4" w:space="0" w:color="auto"/>
              <w:bottom w:val="nil"/>
            </w:tcBorders>
          </w:tcPr>
          <w:p w14:paraId="6913938F" w14:textId="77777777" w:rsidR="00D20186" w:rsidRPr="00E43BFB" w:rsidRDefault="00D20186" w:rsidP="00280B5A">
            <w:pPr>
              <w:pStyle w:val="PURLMSH"/>
              <w:rPr>
                <w:rFonts w:asciiTheme="majorHAnsi" w:eastAsia="Gulim" w:hAnsiTheme="majorHAnsi" w:cstheme="majorHAnsi"/>
              </w:rPr>
            </w:pPr>
            <w:r w:rsidRPr="00E43BFB">
              <w:rPr>
                <w:rFonts w:asciiTheme="majorHAnsi" w:eastAsia="Gulim" w:hAnsiTheme="majorHAnsi" w:cstheme="majorHAnsi"/>
              </w:rPr>
              <w:t>해당</w:t>
            </w:r>
            <w:r w:rsidRPr="00E43BFB">
              <w:rPr>
                <w:rFonts w:asciiTheme="majorHAnsi" w:eastAsia="Gulim" w:hAnsiTheme="majorHAnsi" w:cstheme="majorHAnsi"/>
              </w:rPr>
              <w:t xml:space="preserve"> </w:t>
            </w:r>
            <w:r w:rsidRPr="00E43BFB">
              <w:rPr>
                <w:rFonts w:asciiTheme="majorHAnsi" w:eastAsia="Gulim" w:hAnsiTheme="majorHAnsi" w:cstheme="majorHAnsi"/>
              </w:rPr>
              <w:t>통지</w:t>
            </w:r>
            <w:r w:rsidRPr="00E43BFB">
              <w:rPr>
                <w:rFonts w:asciiTheme="majorHAnsi" w:eastAsia="Gulim" w:hAnsiTheme="majorHAnsi" w:cstheme="majorHAnsi"/>
              </w:rPr>
              <w:t xml:space="preserve"> </w:t>
            </w:r>
            <w:r w:rsidRPr="00E43BFB">
              <w:rPr>
                <w:rFonts w:asciiTheme="majorHAnsi" w:eastAsia="Gulim" w:hAnsiTheme="majorHAnsi" w:cstheme="majorHAnsi"/>
              </w:rPr>
              <w:t>참조</w:t>
            </w:r>
            <w:r w:rsidRPr="00E43BFB">
              <w:rPr>
                <w:rFonts w:asciiTheme="majorHAnsi" w:eastAsia="Gulim" w:hAnsiTheme="majorHAnsi" w:cstheme="majorHAnsi"/>
              </w:rPr>
              <w:t xml:space="preserve">: </w:t>
            </w:r>
            <w:r w:rsidRPr="00E43BFB">
              <w:rPr>
                <w:rFonts w:asciiTheme="majorHAnsi" w:eastAsia="Gulim" w:hAnsiTheme="majorHAnsi" w:cstheme="majorHAnsi"/>
                <w:b/>
              </w:rPr>
              <w:t>없음</w:t>
            </w:r>
          </w:p>
        </w:tc>
      </w:tr>
      <w:tr w:rsidR="00D20186" w:rsidRPr="00E43BFB" w14:paraId="0906E7DB" w14:textId="77777777" w:rsidTr="00280B5A">
        <w:tc>
          <w:tcPr>
            <w:tcW w:w="2571" w:type="pct"/>
            <w:tcBorders>
              <w:top w:val="nil"/>
            </w:tcBorders>
          </w:tcPr>
          <w:p w14:paraId="31BA42C4" w14:textId="77777777" w:rsidR="00D20186" w:rsidRPr="001F5789" w:rsidRDefault="00D20186" w:rsidP="00280B5A">
            <w:pPr>
              <w:pStyle w:val="PURLMSH"/>
              <w:rPr>
                <w:rFonts w:eastAsia="Gulim" w:cstheme="majorHAnsi"/>
                <w:lang w:eastAsia="ko-KR"/>
              </w:rPr>
            </w:pPr>
            <w:r w:rsidRPr="001F5789">
              <w:rPr>
                <w:rFonts w:eastAsia="Gulim" w:cstheme="majorHAnsi"/>
                <w:lang w:eastAsia="ko-KR"/>
              </w:rPr>
              <w:t>클라이언트</w:t>
            </w:r>
            <w:r w:rsidRPr="001F5789">
              <w:rPr>
                <w:rFonts w:eastAsia="Gulim" w:cstheme="majorHAnsi"/>
                <w:lang w:eastAsia="ko-KR"/>
              </w:rPr>
              <w:t>/</w:t>
            </w:r>
            <w:r w:rsidRPr="001F5789">
              <w:rPr>
                <w:rFonts w:eastAsia="Gulim" w:cstheme="majorHAnsi"/>
                <w:lang w:eastAsia="ko-KR"/>
              </w:rPr>
              <w:t>추가</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b/>
                <w:lang w:eastAsia="ko-KR"/>
              </w:rPr>
              <w:t>없음</w:t>
            </w:r>
            <w:r w:rsidRPr="001F5789">
              <w:rPr>
                <w:rFonts w:eastAsia="Gulim" w:cstheme="majorHAnsi"/>
                <w:lang w:eastAsia="ko-KR"/>
              </w:rPr>
              <w:t xml:space="preserve"> </w:t>
            </w:r>
          </w:p>
        </w:tc>
        <w:tc>
          <w:tcPr>
            <w:tcW w:w="2429" w:type="pct"/>
            <w:tcBorders>
              <w:top w:val="nil"/>
            </w:tcBorders>
          </w:tcPr>
          <w:p w14:paraId="51A02DB9" w14:textId="3B603DEF" w:rsidR="00D20186" w:rsidRPr="00E43BFB" w:rsidRDefault="003B0799" w:rsidP="00280B5A">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센터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공급자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있음</w:t>
            </w:r>
          </w:p>
        </w:tc>
      </w:tr>
      <w:tr w:rsidR="00D20186" w:rsidRPr="00E43BFB" w14:paraId="4215946B"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8F96145" w14:textId="77777777" w:rsidR="00D20186" w:rsidRPr="00E43BFB" w:rsidRDefault="00D20186" w:rsidP="00280B5A">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D20186" w:rsidRPr="00E43BFB" w14:paraId="73E6A95A"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0EBAC7B" w14:textId="77777777" w:rsidR="00D20186" w:rsidRPr="00E43BFB" w:rsidRDefault="00D20186" w:rsidP="00C83044">
            <w:pPr>
              <w:pStyle w:val="PURBody"/>
              <w:spacing w:after="100"/>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7C44BBD4" w14:textId="7634C413" w:rsidR="00D20186" w:rsidRPr="00E43BFB" w:rsidRDefault="00D20186" w:rsidP="00C83044">
            <w:pPr>
              <w:pStyle w:val="PURBullet-Indented"/>
              <w:spacing w:after="100"/>
              <w:ind w:left="490"/>
              <w:rPr>
                <w:rFonts w:asciiTheme="majorHAnsi" w:eastAsia="Gulim" w:hAnsiTheme="majorHAnsi" w:cstheme="majorHAnsi"/>
              </w:rPr>
            </w:pPr>
            <w:r w:rsidRPr="00E43BFB">
              <w:rPr>
                <w:rFonts w:asciiTheme="majorHAnsi" w:eastAsia="Gulim" w:hAnsiTheme="majorHAnsi" w:cstheme="majorHAnsi"/>
              </w:rPr>
              <w:t>Microsoft User Experience Virtualization Hosting for Desktops v2.0 SAL</w:t>
            </w:r>
          </w:p>
        </w:tc>
      </w:tr>
    </w:tbl>
    <w:p w14:paraId="72FBCCC4" w14:textId="77777777" w:rsidR="00D20186" w:rsidRPr="00E43BFB" w:rsidRDefault="00D20186" w:rsidP="00D20186">
      <w:pPr>
        <w:pStyle w:val="PURADDITIONALTERMSHEADERMB"/>
        <w:rPr>
          <w:rFonts w:asciiTheme="majorHAnsi" w:eastAsia="Gulim" w:hAnsiTheme="majorHAnsi" w:cstheme="majorHAnsi"/>
          <w:lang w:eastAsia="ko-KR"/>
        </w:rPr>
      </w:pP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w:t>
      </w:r>
    </w:p>
    <w:p w14:paraId="1023FBB7" w14:textId="094265A9" w:rsidR="00D20186" w:rsidRPr="00E43BFB" w:rsidRDefault="00D20186" w:rsidP="00C83044">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Microsoft User Experience Virtualization Hosting for Desktops v2.0</w:t>
      </w:r>
      <w:r w:rsidRPr="00E43BFB">
        <w:rPr>
          <w:rFonts w:asciiTheme="majorHAnsi" w:eastAsia="Gulim" w:hAnsiTheme="majorHAnsi" w:cstheme="majorHAnsi"/>
          <w:lang w:eastAsia="ko-KR"/>
        </w:rPr>
        <w:t>은</w:t>
      </w:r>
      <w:r w:rsidRPr="00E43BFB">
        <w:rPr>
          <w:rFonts w:asciiTheme="majorHAnsi" w:eastAsia="Gulim" w:hAnsiTheme="majorHAnsi" w:cstheme="majorHAnsi"/>
          <w:lang w:eastAsia="ko-KR"/>
        </w:rPr>
        <w:t xml:space="preserve"> Windows Server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Server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(RDS)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SPLA</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소프트웨어는</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귀하가</w:t>
      </w:r>
      <w:r w:rsidRPr="00E43BFB">
        <w:rPr>
          <w:rFonts w:asciiTheme="majorHAnsi" w:eastAsia="Gulim" w:hAnsiTheme="majorHAnsi" w:cstheme="majorHAnsi"/>
          <w:lang w:eastAsia="ko-KR"/>
        </w:rPr>
        <w:t xml:space="preserve"> Windows Server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Server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(RDS)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사용자에게도</w:t>
      </w:r>
      <w:r w:rsidRPr="00E43BFB">
        <w:rPr>
          <w:rFonts w:asciiTheme="majorHAnsi" w:eastAsia="Gulim" w:hAnsiTheme="majorHAnsi" w:cstheme="majorHAnsi"/>
          <w:lang w:eastAsia="ko-KR"/>
        </w:rPr>
        <w:t xml:space="preserve"> Windows Server RDS SAL</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필요합니다</w:t>
      </w:r>
      <w:r w:rsidRPr="00E43BFB">
        <w:rPr>
          <w:rFonts w:asciiTheme="majorHAnsi" w:eastAsia="Gulim" w:hAnsiTheme="majorHAnsi" w:cstheme="majorHAnsi"/>
          <w:lang w:eastAsia="ko-KR"/>
        </w:rPr>
        <w:t>.</w:t>
      </w:r>
    </w:p>
    <w:p w14:paraId="78E24DE7" w14:textId="46EF1C68" w:rsidR="00D20186" w:rsidRPr="00E43BFB" w:rsidRDefault="008156D4" w:rsidP="00A404A1">
      <w:pPr>
        <w:pStyle w:val="PURBody-Indented"/>
        <w:keepLines/>
        <w:ind w:left="274"/>
        <w:jc w:val="right"/>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293DCAB5" w14:textId="40433509" w:rsidR="009A4C7C" w:rsidRPr="00E43BFB" w:rsidRDefault="009A4C7C" w:rsidP="00C83044">
      <w:pPr>
        <w:pStyle w:val="PURProductName"/>
        <w:spacing w:before="200"/>
        <w:rPr>
          <w:rFonts w:asciiTheme="majorHAnsi" w:eastAsia="Gulim" w:hAnsiTheme="majorHAnsi" w:cstheme="majorHAnsi"/>
          <w:lang w:eastAsia="ko-KR"/>
        </w:rPr>
      </w:pPr>
      <w:bookmarkStart w:id="605" w:name="_Toc346536871"/>
      <w:bookmarkStart w:id="606" w:name="_Toc346895322"/>
      <w:bookmarkStart w:id="607" w:name="_Toc339280334"/>
      <w:bookmarkStart w:id="608" w:name="_Toc339280477"/>
      <w:bookmarkStart w:id="609" w:name="_Toc363552808"/>
      <w:bookmarkStart w:id="610" w:name="_Toc363552871"/>
      <w:bookmarkStart w:id="611" w:name="_Toc378682170"/>
      <w:bookmarkStart w:id="612" w:name="_Toc378682272"/>
      <w:bookmarkStart w:id="613" w:name="_Toc371268284"/>
      <w:bookmarkStart w:id="614" w:name="_Toc371268350"/>
      <w:bookmarkStart w:id="615" w:name="_Toc379278487"/>
      <w:bookmarkStart w:id="616" w:name="_Toc379278549"/>
      <w:bookmarkStart w:id="617" w:name="_Toc388530648"/>
      <w:bookmarkStart w:id="618" w:name="_Toc388544252"/>
      <w:r w:rsidRPr="00E43BFB">
        <w:rPr>
          <w:rFonts w:asciiTheme="majorHAnsi" w:eastAsia="Gulim" w:hAnsiTheme="majorHAnsi" w:cstheme="majorHAnsi"/>
          <w:lang w:eastAsia="ko-KR"/>
        </w:rPr>
        <w:lastRenderedPageBreak/>
        <w:t xml:space="preserve">Office </w:t>
      </w:r>
      <w:r w:rsidRPr="00E43BFB">
        <w:rPr>
          <w:rFonts w:asciiTheme="majorHAnsi" w:eastAsia="Gulim" w:hAnsiTheme="majorHAnsi" w:cstheme="majorHAnsi"/>
          <w:lang w:eastAsia="ko-KR"/>
        </w:rPr>
        <w:t>복수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언어팩</w:t>
      </w:r>
      <w:r w:rsidRPr="00E43BFB">
        <w:rPr>
          <w:rFonts w:asciiTheme="majorHAnsi" w:eastAsia="Gulim" w:hAnsiTheme="majorHAnsi" w:cstheme="majorHAnsi"/>
          <w:lang w:eastAsia="ko-KR"/>
        </w:rPr>
        <w:t xml:space="preserve"> </w:t>
      </w:r>
      <w:bookmarkEnd w:id="601"/>
      <w:bookmarkEnd w:id="602"/>
      <w:bookmarkEnd w:id="603"/>
      <w:bookmarkEnd w:id="604"/>
      <w:r w:rsidRPr="00E43BFB">
        <w:rPr>
          <w:rFonts w:asciiTheme="majorHAnsi" w:eastAsia="Gulim" w:hAnsiTheme="majorHAnsi" w:cstheme="majorHAnsi"/>
          <w:lang w:eastAsia="ko-KR"/>
        </w:rPr>
        <w:t>2013</w:t>
      </w:r>
      <w:bookmarkEnd w:id="605"/>
      <w:bookmarkEnd w:id="606"/>
      <w:bookmarkEnd w:id="607"/>
      <w:bookmarkEnd w:id="608"/>
      <w:bookmarkEnd w:id="609"/>
      <w:bookmarkEnd w:id="610"/>
      <w:bookmarkEnd w:id="611"/>
      <w:bookmarkEnd w:id="612"/>
      <w:bookmarkEnd w:id="613"/>
      <w:bookmarkEnd w:id="614"/>
      <w:bookmarkEnd w:id="615"/>
      <w:bookmarkEnd w:id="616"/>
      <w:bookmarkEnd w:id="617"/>
      <w:bookmarkEnd w:id="618"/>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 xml:space="preserve">XE "Office </w:instrText>
      </w:r>
      <w:r w:rsidRPr="00E43BFB">
        <w:rPr>
          <w:rFonts w:asciiTheme="majorHAnsi" w:eastAsia="Gulim" w:hAnsiTheme="majorHAnsi" w:cstheme="majorHAnsi"/>
          <w:lang w:eastAsia="ko-KR"/>
        </w:rPr>
        <w:instrText>복수</w:instrText>
      </w:r>
      <w:r w:rsidRPr="00E43BFB">
        <w:rPr>
          <w:rFonts w:asciiTheme="majorHAnsi" w:eastAsia="Gulim" w:hAnsiTheme="majorHAnsi" w:cstheme="majorHAnsi"/>
          <w:lang w:eastAsia="ko-KR"/>
        </w:rPr>
        <w:instrText xml:space="preserve"> </w:instrText>
      </w:r>
      <w:r w:rsidRPr="00E43BFB">
        <w:rPr>
          <w:rFonts w:asciiTheme="majorHAnsi" w:eastAsia="Gulim" w:hAnsiTheme="majorHAnsi" w:cstheme="majorHAnsi"/>
          <w:lang w:eastAsia="ko-KR"/>
        </w:rPr>
        <w:instrText>언어</w:instrText>
      </w:r>
      <w:r w:rsidRPr="00E43BFB">
        <w:rPr>
          <w:rFonts w:asciiTheme="majorHAnsi" w:eastAsia="Gulim" w:hAnsiTheme="majorHAnsi" w:cstheme="majorHAnsi"/>
          <w:lang w:eastAsia="ko-KR"/>
        </w:rPr>
        <w:instrText xml:space="preserve"> </w:instrText>
      </w:r>
      <w:r w:rsidRPr="00E43BFB">
        <w:rPr>
          <w:rFonts w:asciiTheme="majorHAnsi" w:eastAsia="Gulim" w:hAnsiTheme="majorHAnsi" w:cstheme="majorHAnsi"/>
          <w:lang w:eastAsia="ko-KR"/>
        </w:rPr>
        <w:instrText>팩</w:instrText>
      </w:r>
      <w:r w:rsidRPr="00E43BFB">
        <w:rPr>
          <w:rFonts w:asciiTheme="majorHAnsi" w:eastAsia="Gulim" w:hAnsiTheme="majorHAnsi" w:cstheme="majorHAnsi"/>
          <w:lang w:eastAsia="ko-KR"/>
        </w:rPr>
        <w:instrText xml:space="preserve"> 2013"</w:instrText>
      </w:r>
      <w:r w:rsidRPr="00E43BFB">
        <w:rPr>
          <w:rFonts w:asciiTheme="majorHAnsi" w:eastAsia="Gulim" w:hAnsiTheme="majorHAnsi" w:cstheme="majorHAnsi"/>
        </w:rPr>
        <w:fldChar w:fldCharType="end"/>
      </w:r>
    </w:p>
    <w:p w14:paraId="42963B60" w14:textId="77777777" w:rsidR="009A4C7C" w:rsidRPr="00E43BFB" w:rsidRDefault="009A4C7C" w:rsidP="00FC0A3C">
      <w:pPr>
        <w:pStyle w:val="PURLicenseTerm"/>
        <w:keepNext/>
        <w:keepLines/>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5267B6" w:rsidRPr="00E43BFB" w14:paraId="2EC50E61" w14:textId="77777777" w:rsidTr="004E70C9">
        <w:tc>
          <w:tcPr>
            <w:tcW w:w="2571" w:type="pct"/>
            <w:tcBorders>
              <w:top w:val="single" w:sz="4" w:space="0" w:color="auto"/>
              <w:bottom w:val="nil"/>
            </w:tcBorders>
          </w:tcPr>
          <w:p w14:paraId="18709F81" w14:textId="77777777" w:rsidR="005267B6" w:rsidRPr="001F5789" w:rsidRDefault="005267B6" w:rsidP="00FC0A3C">
            <w:pPr>
              <w:pStyle w:val="PURLMSH"/>
              <w:keepNext/>
              <w:keepLines/>
              <w:rPr>
                <w:rFonts w:eastAsia="Gulim" w:cstheme="majorHAnsi"/>
                <w:lang w:eastAsia="ko-KR"/>
              </w:rPr>
            </w:pPr>
            <w:r w:rsidRPr="001F5789">
              <w:rPr>
                <w:rFonts w:eastAsia="Gulim" w:cstheme="majorHAnsi"/>
                <w:lang w:eastAsia="ko-KR"/>
              </w:rPr>
              <w:t xml:space="preserve">SAL </w:t>
            </w:r>
            <w:r w:rsidRPr="001F5789">
              <w:rPr>
                <w:rFonts w:eastAsia="Gulim" w:cstheme="majorHAnsi"/>
                <w:lang w:eastAsia="ko-KR"/>
              </w:rPr>
              <w:t>일반</w:t>
            </w:r>
            <w:r w:rsidRPr="001F5789">
              <w:rPr>
                <w:rFonts w:eastAsia="Gulim" w:cstheme="majorHAnsi"/>
                <w:lang w:eastAsia="ko-KR"/>
              </w:rPr>
              <w:t xml:space="preserve"> </w:t>
            </w:r>
            <w:r w:rsidRPr="001F5789">
              <w:rPr>
                <w:rFonts w:eastAsia="Gulim" w:cstheme="majorHAnsi"/>
                <w:lang w:eastAsia="ko-KR"/>
              </w:rPr>
              <w:t>조건의</w:t>
            </w:r>
            <w:r w:rsidRPr="001F5789">
              <w:rPr>
                <w:rFonts w:eastAsia="Gulim" w:cstheme="majorHAnsi"/>
                <w:lang w:eastAsia="ko-KR"/>
              </w:rPr>
              <w:t xml:space="preserve"> </w:t>
            </w: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섹션</w:t>
            </w:r>
            <w:r w:rsidRPr="001F5789">
              <w:rPr>
                <w:rFonts w:eastAsia="Gulim" w:cstheme="majorHAnsi"/>
                <w:lang w:eastAsia="ko-KR"/>
              </w:rPr>
              <w:t xml:space="preserve">: </w:t>
            </w:r>
            <w:hyperlink w:anchor="SALTerms_Desktop" w:history="1">
              <w:r w:rsidRPr="001F5789">
                <w:rPr>
                  <w:rStyle w:val="Hyperlink"/>
                  <w:rFonts w:eastAsia="Gulim" w:cstheme="majorHAnsi"/>
                  <w:lang w:eastAsia="ko-KR"/>
                </w:rPr>
                <w:t>데스크톱</w:t>
              </w:r>
              <w:r w:rsidRPr="001F5789">
                <w:rPr>
                  <w:rStyle w:val="Hyperlink"/>
                  <w:rFonts w:eastAsia="Gulim" w:cstheme="majorHAnsi"/>
                  <w:lang w:eastAsia="ko-KR"/>
                </w:rPr>
                <w:t xml:space="preserve"> </w:t>
              </w:r>
              <w:r w:rsidRPr="001F5789">
                <w:rPr>
                  <w:rStyle w:val="Hyperlink"/>
                  <w:rFonts w:eastAsia="Gulim" w:cstheme="majorHAnsi"/>
                  <w:lang w:eastAsia="ko-KR"/>
                </w:rPr>
                <w:t>응용</w:t>
              </w:r>
              <w:r w:rsidRPr="001F5789">
                <w:rPr>
                  <w:rStyle w:val="Hyperlink"/>
                  <w:rFonts w:eastAsia="Gulim" w:cstheme="majorHAnsi"/>
                  <w:lang w:eastAsia="ko-KR"/>
                </w:rPr>
                <w:t xml:space="preserve"> </w:t>
              </w:r>
              <w:r w:rsidRPr="001F5789">
                <w:rPr>
                  <w:rStyle w:val="Hyperlink"/>
                  <w:rFonts w:eastAsia="Gulim" w:cstheme="majorHAnsi"/>
                  <w:lang w:eastAsia="ko-KR"/>
                </w:rPr>
                <w:t>프로그램</w:t>
              </w:r>
            </w:hyperlink>
          </w:p>
        </w:tc>
        <w:tc>
          <w:tcPr>
            <w:tcW w:w="2429" w:type="pct"/>
            <w:tcBorders>
              <w:top w:val="single" w:sz="4" w:space="0" w:color="auto"/>
              <w:bottom w:val="nil"/>
            </w:tcBorders>
          </w:tcPr>
          <w:p w14:paraId="33A3D23C" w14:textId="0E07592E" w:rsidR="005267B6" w:rsidRPr="001F5789" w:rsidRDefault="005267B6" w:rsidP="00FC0A3C">
            <w:pPr>
              <w:pStyle w:val="PURLMSH"/>
              <w:keepNext/>
              <w:keepLines/>
              <w:rPr>
                <w:rFonts w:eastAsia="Gulim" w:cstheme="majorHAnsi"/>
                <w:lang w:eastAsia="ko-KR"/>
              </w:rPr>
            </w:pP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통지</w:t>
            </w:r>
            <w:r w:rsidRPr="001F5789">
              <w:rPr>
                <w:rFonts w:eastAsia="Gulim" w:cstheme="majorHAnsi"/>
                <w:lang w:eastAsia="ko-KR"/>
              </w:rPr>
              <w:t xml:space="preserve"> </w:t>
            </w:r>
            <w:r w:rsidRPr="001F5789">
              <w:rPr>
                <w:rFonts w:eastAsia="Gulim" w:cstheme="majorHAnsi"/>
                <w:lang w:eastAsia="ko-KR"/>
              </w:rPr>
              <w:t>참조</w:t>
            </w:r>
            <w:r w:rsidRPr="001F5789">
              <w:rPr>
                <w:rFonts w:eastAsia="Gulim" w:cstheme="majorHAnsi"/>
                <w:lang w:eastAsia="ko-KR"/>
              </w:rPr>
              <w:t xml:space="preserve">: </w:t>
            </w:r>
            <w:r w:rsidRPr="001F5789">
              <w:rPr>
                <w:rFonts w:eastAsia="Gulim" w:cstheme="majorHAnsi"/>
                <w:b/>
                <w:lang w:eastAsia="ko-KR"/>
              </w:rPr>
              <w:t>데이터</w:t>
            </w:r>
            <w:r w:rsidRPr="001F5789">
              <w:rPr>
                <w:rFonts w:eastAsia="Gulim" w:cstheme="majorHAnsi"/>
                <w:b/>
                <w:lang w:eastAsia="ko-KR"/>
              </w:rPr>
              <w:t xml:space="preserve"> </w:t>
            </w:r>
            <w:r w:rsidRPr="001F5789">
              <w:rPr>
                <w:rFonts w:eastAsia="Gulim" w:cstheme="majorHAnsi"/>
                <w:b/>
                <w:lang w:eastAsia="ko-KR"/>
              </w:rPr>
              <w:t>전송</w:t>
            </w:r>
            <w:r w:rsidRPr="001F5789">
              <w:rPr>
                <w:rFonts w:eastAsia="Gulim" w:cstheme="majorHAnsi"/>
                <w:i/>
                <w:lang w:eastAsia="ko-KR"/>
              </w:rPr>
              <w:t>(</w:t>
            </w:r>
            <w:hyperlink w:anchor="부록2" w:history="1">
              <w:hyperlink w:anchor="Appendix2" w:history="1">
                <w:r w:rsidR="0025400B" w:rsidRPr="001F5789">
                  <w:rPr>
                    <w:rStyle w:val="Hyperlink"/>
                    <w:rFonts w:eastAsia="Gulim" w:cstheme="majorHAnsi"/>
                    <w:i/>
                    <w:lang w:eastAsia="ko-KR"/>
                  </w:rPr>
                  <w:t>부록</w:t>
                </w:r>
                <w:r w:rsidR="0025400B" w:rsidRPr="001F5789">
                  <w:rPr>
                    <w:rStyle w:val="Hyperlink"/>
                    <w:rFonts w:eastAsia="Gulim" w:cstheme="majorHAnsi"/>
                    <w:i/>
                    <w:lang w:eastAsia="ko-KR"/>
                  </w:rPr>
                  <w:t xml:space="preserve"> 2</w:t>
                </w:r>
              </w:hyperlink>
            </w:hyperlink>
            <w:r w:rsidRPr="001F5789">
              <w:rPr>
                <w:rFonts w:eastAsia="Gulim" w:cstheme="majorHAnsi"/>
                <w:i/>
                <w:lang w:eastAsia="ko-KR"/>
              </w:rPr>
              <w:t xml:space="preserve"> </w:t>
            </w:r>
            <w:r w:rsidRPr="001F5789">
              <w:rPr>
                <w:rFonts w:eastAsia="Gulim" w:cstheme="majorHAnsi"/>
                <w:i/>
                <w:lang w:eastAsia="ko-KR"/>
              </w:rPr>
              <w:t>참조</w:t>
            </w:r>
            <w:r w:rsidRPr="001F5789">
              <w:rPr>
                <w:rFonts w:eastAsia="Gulim" w:cstheme="majorHAnsi"/>
                <w:i/>
                <w:lang w:eastAsia="ko-KR"/>
              </w:rPr>
              <w:t>)</w:t>
            </w:r>
          </w:p>
        </w:tc>
      </w:tr>
      <w:tr w:rsidR="005267B6" w:rsidRPr="00E43BFB" w14:paraId="500AB7AC" w14:textId="77777777" w:rsidTr="004E70C9">
        <w:tc>
          <w:tcPr>
            <w:tcW w:w="2571" w:type="pct"/>
            <w:tcBorders>
              <w:top w:val="nil"/>
            </w:tcBorders>
          </w:tcPr>
          <w:p w14:paraId="58C57D1F" w14:textId="77777777" w:rsidR="005267B6" w:rsidRPr="00E43BFB" w:rsidRDefault="005267B6" w:rsidP="009A4C7C">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없음</w:t>
            </w:r>
          </w:p>
        </w:tc>
        <w:tc>
          <w:tcPr>
            <w:tcW w:w="2429" w:type="pct"/>
            <w:tcBorders>
              <w:top w:val="nil"/>
            </w:tcBorders>
          </w:tcPr>
          <w:p w14:paraId="2B5DFEF5" w14:textId="61530D54" w:rsidR="005267B6" w:rsidRPr="00E43BFB" w:rsidRDefault="003B0799" w:rsidP="009A4C7C">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센터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공급자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있음</w:t>
            </w:r>
          </w:p>
        </w:tc>
      </w:tr>
      <w:tr w:rsidR="005267B6" w:rsidRPr="00E43BFB" w14:paraId="7FB0A1F3"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463523F1" w14:textId="77777777" w:rsidR="005267B6" w:rsidRPr="00E43BFB" w:rsidRDefault="005267B6" w:rsidP="009A4C7C">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5267B6" w:rsidRPr="00E43BFB" w14:paraId="25CEC1E5"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641D978" w14:textId="77777777" w:rsidR="005267B6" w:rsidRPr="00E43BFB" w:rsidRDefault="005267B6" w:rsidP="009A4C7C">
            <w:pPr>
              <w:pStyle w:val="PURBody"/>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1740A38B" w14:textId="6D567F58" w:rsidR="005267B6" w:rsidRPr="00E43BFB" w:rsidRDefault="005267B6" w:rsidP="00BD14CB">
            <w:pPr>
              <w:pStyle w:val="PURBullet-Indented"/>
              <w:rPr>
                <w:rFonts w:asciiTheme="majorHAnsi" w:eastAsia="Gulim" w:hAnsiTheme="majorHAnsi" w:cstheme="majorHAnsi"/>
                <w:b/>
                <w:bCs/>
              </w:rPr>
            </w:pPr>
            <w:r w:rsidRPr="00E43BFB">
              <w:rPr>
                <w:rFonts w:asciiTheme="majorHAnsi" w:eastAsia="Gulim" w:hAnsiTheme="majorHAnsi" w:cstheme="majorHAnsi"/>
              </w:rPr>
              <w:t>Office Multi Language Pack 2013 SAL</w:t>
            </w:r>
          </w:p>
        </w:tc>
      </w:tr>
    </w:tbl>
    <w:p w14:paraId="6315365F" w14:textId="4A9571D9" w:rsidR="009A4C7C" w:rsidRPr="00E43BFB" w:rsidRDefault="008156D4" w:rsidP="00A404A1">
      <w:pPr>
        <w:pStyle w:val="PURBreadcrumb"/>
        <w:keepNext w:val="0"/>
        <w:spacing w:before="200" w:after="200"/>
        <w:rPr>
          <w:rFonts w:asciiTheme="majorHAnsi" w:eastAsia="Gulim" w:hAnsiTheme="majorHAnsi" w:cstheme="majorHAnsi"/>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3FD3CEE0" w14:textId="7352140E" w:rsidR="009A4C7C" w:rsidRPr="00E43BFB" w:rsidRDefault="009A4C7C" w:rsidP="00C83044">
      <w:pPr>
        <w:pStyle w:val="PURProductName"/>
        <w:spacing w:before="200"/>
        <w:rPr>
          <w:rFonts w:asciiTheme="majorHAnsi" w:eastAsia="Gulim" w:hAnsiTheme="majorHAnsi" w:cstheme="majorHAnsi"/>
        </w:rPr>
      </w:pPr>
      <w:bookmarkStart w:id="619" w:name="_Toc299519131"/>
      <w:bookmarkStart w:id="620" w:name="_Toc299531563"/>
      <w:bookmarkStart w:id="621" w:name="_Toc299531887"/>
      <w:bookmarkStart w:id="622" w:name="_Toc299957170"/>
      <w:bookmarkStart w:id="623" w:name="_Toc346536872"/>
      <w:bookmarkStart w:id="624" w:name="_Toc346895323"/>
      <w:bookmarkStart w:id="625" w:name="_Toc339280335"/>
      <w:bookmarkStart w:id="626" w:name="_Toc339280478"/>
      <w:bookmarkStart w:id="627" w:name="_Toc363552809"/>
      <w:bookmarkStart w:id="628" w:name="_Toc363552872"/>
      <w:bookmarkStart w:id="629" w:name="_Toc378682171"/>
      <w:bookmarkStart w:id="630" w:name="_Toc378682273"/>
      <w:bookmarkStart w:id="631" w:name="_Toc371268285"/>
      <w:bookmarkStart w:id="632" w:name="_Toc371268351"/>
      <w:bookmarkStart w:id="633" w:name="_Toc379278488"/>
      <w:bookmarkStart w:id="634" w:name="_Toc379278550"/>
      <w:bookmarkStart w:id="635" w:name="_Toc388530649"/>
      <w:bookmarkStart w:id="636" w:name="_Toc388544253"/>
      <w:r w:rsidRPr="00E43BFB">
        <w:rPr>
          <w:rFonts w:asciiTheme="majorHAnsi" w:eastAsia="Gulim" w:hAnsiTheme="majorHAnsi" w:cstheme="majorHAnsi"/>
        </w:rPr>
        <w:t xml:space="preserve">Office Professional Plus </w:t>
      </w:r>
      <w:bookmarkEnd w:id="619"/>
      <w:bookmarkEnd w:id="620"/>
      <w:bookmarkEnd w:id="621"/>
      <w:bookmarkEnd w:id="622"/>
      <w:r w:rsidRPr="00E43BFB">
        <w:rPr>
          <w:rFonts w:asciiTheme="majorHAnsi" w:eastAsia="Gulim" w:hAnsiTheme="majorHAnsi" w:cstheme="majorHAnsi"/>
        </w:rPr>
        <w:t>2013</w:t>
      </w:r>
      <w:bookmarkEnd w:id="623"/>
      <w:bookmarkEnd w:id="624"/>
      <w:bookmarkEnd w:id="625"/>
      <w:bookmarkEnd w:id="626"/>
      <w:bookmarkEnd w:id="627"/>
      <w:bookmarkEnd w:id="628"/>
      <w:bookmarkEnd w:id="629"/>
      <w:bookmarkEnd w:id="630"/>
      <w:bookmarkEnd w:id="631"/>
      <w:bookmarkEnd w:id="632"/>
      <w:bookmarkEnd w:id="633"/>
      <w:bookmarkEnd w:id="634"/>
      <w:bookmarkEnd w:id="635"/>
      <w:bookmarkEnd w:id="636"/>
      <w:r w:rsidRPr="00E43BFB">
        <w:rPr>
          <w:rFonts w:asciiTheme="majorHAnsi" w:eastAsia="Gulim" w:hAnsiTheme="majorHAnsi" w:cstheme="majorHAnsi"/>
        </w:rPr>
        <w:fldChar w:fldCharType="begin"/>
      </w:r>
      <w:r w:rsidRPr="00E43BFB">
        <w:rPr>
          <w:rFonts w:asciiTheme="majorHAnsi" w:eastAsia="Gulim" w:hAnsiTheme="majorHAnsi" w:cstheme="majorHAnsi"/>
        </w:rPr>
        <w:instrText>XE "Office Professional Plus 2013"</w:instrText>
      </w:r>
      <w:r w:rsidRPr="00E43BFB">
        <w:rPr>
          <w:rFonts w:asciiTheme="majorHAnsi" w:eastAsia="Gulim" w:hAnsiTheme="majorHAnsi" w:cstheme="majorHAnsi"/>
        </w:rPr>
        <w:fldChar w:fldCharType="end"/>
      </w:r>
    </w:p>
    <w:p w14:paraId="3BB44496" w14:textId="77777777" w:rsidR="009A4C7C" w:rsidRPr="00E43BFB" w:rsidRDefault="009A4C7C" w:rsidP="009A4C7C">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392"/>
        <w:gridCol w:w="5139"/>
      </w:tblGrid>
      <w:tr w:rsidR="005267B6" w:rsidRPr="00E43BFB" w14:paraId="3C6492CD" w14:textId="77777777" w:rsidTr="004E70C9">
        <w:tc>
          <w:tcPr>
            <w:tcW w:w="2560" w:type="pct"/>
            <w:tcBorders>
              <w:top w:val="single" w:sz="4" w:space="0" w:color="auto"/>
              <w:bottom w:val="nil"/>
            </w:tcBorders>
          </w:tcPr>
          <w:p w14:paraId="0DB806D6" w14:textId="77777777" w:rsidR="005267B6" w:rsidRPr="001F5789" w:rsidRDefault="005267B6" w:rsidP="00831C1F">
            <w:pPr>
              <w:pStyle w:val="PURLMSH"/>
              <w:rPr>
                <w:rFonts w:eastAsia="Gulim" w:cstheme="majorHAnsi"/>
                <w:lang w:eastAsia="ko-KR"/>
              </w:rPr>
            </w:pPr>
            <w:r w:rsidRPr="001F5789">
              <w:rPr>
                <w:rFonts w:eastAsia="Gulim" w:cstheme="majorHAnsi"/>
                <w:lang w:eastAsia="ko-KR"/>
              </w:rPr>
              <w:t xml:space="preserve">SAL </w:t>
            </w:r>
            <w:r w:rsidRPr="001F5789">
              <w:rPr>
                <w:rFonts w:eastAsia="Gulim" w:cstheme="majorHAnsi"/>
                <w:lang w:eastAsia="ko-KR"/>
              </w:rPr>
              <w:t>일반</w:t>
            </w:r>
            <w:r w:rsidRPr="001F5789">
              <w:rPr>
                <w:rFonts w:eastAsia="Gulim" w:cstheme="majorHAnsi"/>
                <w:lang w:eastAsia="ko-KR"/>
              </w:rPr>
              <w:t xml:space="preserve"> </w:t>
            </w:r>
            <w:r w:rsidRPr="001F5789">
              <w:rPr>
                <w:rFonts w:eastAsia="Gulim" w:cstheme="majorHAnsi"/>
                <w:lang w:eastAsia="ko-KR"/>
              </w:rPr>
              <w:t>조건의</w:t>
            </w:r>
            <w:r w:rsidRPr="001F5789">
              <w:rPr>
                <w:rFonts w:eastAsia="Gulim" w:cstheme="majorHAnsi"/>
                <w:lang w:eastAsia="ko-KR"/>
              </w:rPr>
              <w:t xml:space="preserve"> </w:t>
            </w: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섹션</w:t>
            </w:r>
            <w:r w:rsidRPr="001F5789">
              <w:rPr>
                <w:rFonts w:eastAsia="Gulim" w:cstheme="majorHAnsi"/>
                <w:lang w:eastAsia="ko-KR"/>
              </w:rPr>
              <w:t xml:space="preserve">: </w:t>
            </w:r>
            <w:hyperlink w:anchor="SALTerms_Desktop" w:history="1">
              <w:r w:rsidRPr="001F5789">
                <w:rPr>
                  <w:rStyle w:val="Hyperlink"/>
                  <w:rFonts w:eastAsia="Gulim" w:cstheme="majorHAnsi"/>
                  <w:lang w:eastAsia="ko-KR"/>
                </w:rPr>
                <w:t>데스크톱</w:t>
              </w:r>
              <w:r w:rsidRPr="001F5789">
                <w:rPr>
                  <w:rStyle w:val="Hyperlink"/>
                  <w:rFonts w:eastAsia="Gulim" w:cstheme="majorHAnsi"/>
                  <w:lang w:eastAsia="ko-KR"/>
                </w:rPr>
                <w:t xml:space="preserve"> </w:t>
              </w:r>
              <w:r w:rsidRPr="001F5789">
                <w:rPr>
                  <w:rStyle w:val="Hyperlink"/>
                  <w:rFonts w:eastAsia="Gulim" w:cstheme="majorHAnsi"/>
                  <w:lang w:eastAsia="ko-KR"/>
                </w:rPr>
                <w:t>응용</w:t>
              </w:r>
              <w:r w:rsidRPr="001F5789">
                <w:rPr>
                  <w:rStyle w:val="Hyperlink"/>
                  <w:rFonts w:eastAsia="Gulim" w:cstheme="majorHAnsi"/>
                  <w:lang w:eastAsia="ko-KR"/>
                </w:rPr>
                <w:t xml:space="preserve"> </w:t>
              </w:r>
              <w:r w:rsidRPr="001F5789">
                <w:rPr>
                  <w:rStyle w:val="Hyperlink"/>
                  <w:rFonts w:eastAsia="Gulim" w:cstheme="majorHAnsi"/>
                  <w:lang w:eastAsia="ko-KR"/>
                </w:rPr>
                <w:t>프로그램</w:t>
              </w:r>
            </w:hyperlink>
          </w:p>
        </w:tc>
        <w:tc>
          <w:tcPr>
            <w:tcW w:w="2440" w:type="pct"/>
            <w:tcBorders>
              <w:top w:val="single" w:sz="4" w:space="0" w:color="auto"/>
              <w:bottom w:val="nil"/>
            </w:tcBorders>
          </w:tcPr>
          <w:p w14:paraId="67EAF923" w14:textId="32500FB2" w:rsidR="005267B6" w:rsidRPr="001F5789" w:rsidRDefault="005267B6" w:rsidP="0026184E">
            <w:pPr>
              <w:pStyle w:val="PURLMSH"/>
              <w:rPr>
                <w:rFonts w:eastAsia="Gulim" w:cstheme="majorHAnsi"/>
                <w:lang w:eastAsia="ko-KR"/>
              </w:rPr>
            </w:pP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통지</w:t>
            </w:r>
            <w:r w:rsidRPr="001F5789">
              <w:rPr>
                <w:rFonts w:eastAsia="Gulim" w:cstheme="majorHAnsi"/>
                <w:lang w:eastAsia="ko-KR"/>
              </w:rPr>
              <w:t xml:space="preserve"> </w:t>
            </w:r>
            <w:r w:rsidRPr="001F5789">
              <w:rPr>
                <w:rFonts w:eastAsia="Gulim" w:cstheme="majorHAnsi"/>
                <w:lang w:eastAsia="ko-KR"/>
              </w:rPr>
              <w:t>참조</w:t>
            </w:r>
            <w:r w:rsidRPr="001F5789">
              <w:rPr>
                <w:rFonts w:eastAsia="Gulim" w:cstheme="majorHAnsi"/>
                <w:lang w:eastAsia="ko-KR"/>
              </w:rPr>
              <w:t xml:space="preserve">: </w:t>
            </w:r>
            <w:r w:rsidRPr="001F5789">
              <w:rPr>
                <w:rFonts w:eastAsia="Gulim" w:cstheme="majorHAnsi"/>
                <w:b/>
                <w:lang w:eastAsia="ko-KR"/>
              </w:rPr>
              <w:t xml:space="preserve">Bing Maps, </w:t>
            </w:r>
            <w:r w:rsidRPr="001F5789">
              <w:rPr>
                <w:rFonts w:eastAsia="Gulim" w:cstheme="majorHAnsi"/>
                <w:b/>
                <w:lang w:eastAsia="ko-KR"/>
              </w:rPr>
              <w:t>데이터</w:t>
            </w:r>
            <w:r w:rsidRPr="001F5789">
              <w:rPr>
                <w:rFonts w:eastAsia="Gulim" w:cstheme="majorHAnsi"/>
                <w:b/>
                <w:lang w:eastAsia="ko-KR"/>
              </w:rPr>
              <w:t xml:space="preserve"> </w:t>
            </w:r>
            <w:r w:rsidRPr="001F5789">
              <w:rPr>
                <w:rFonts w:eastAsia="Gulim" w:cstheme="majorHAnsi"/>
                <w:b/>
                <w:lang w:eastAsia="ko-KR"/>
              </w:rPr>
              <w:t>전송</w:t>
            </w:r>
            <w:r w:rsidRPr="001F5789">
              <w:rPr>
                <w:rFonts w:eastAsia="Gulim" w:cstheme="majorHAnsi"/>
                <w:i/>
                <w:lang w:eastAsia="ko-KR"/>
              </w:rPr>
              <w:t>(</w:t>
            </w:r>
            <w:hyperlink w:anchor="부록2" w:history="1">
              <w:hyperlink w:anchor="Appendix2" w:history="1">
                <w:r w:rsidR="0025400B" w:rsidRPr="001F5789">
                  <w:rPr>
                    <w:rStyle w:val="Hyperlink"/>
                    <w:rFonts w:eastAsia="Gulim" w:cstheme="majorHAnsi"/>
                    <w:i/>
                    <w:lang w:eastAsia="ko-KR"/>
                  </w:rPr>
                  <w:t>부록</w:t>
                </w:r>
                <w:r w:rsidR="0025400B" w:rsidRPr="001F5789">
                  <w:rPr>
                    <w:rStyle w:val="Hyperlink"/>
                    <w:rFonts w:eastAsia="Gulim" w:cstheme="majorHAnsi"/>
                    <w:i/>
                    <w:lang w:eastAsia="ko-KR"/>
                  </w:rPr>
                  <w:t xml:space="preserve"> 2</w:t>
                </w:r>
              </w:hyperlink>
            </w:hyperlink>
            <w:r w:rsidRPr="001F5789">
              <w:rPr>
                <w:rFonts w:eastAsia="Gulim" w:cstheme="majorHAnsi"/>
                <w:i/>
                <w:lang w:eastAsia="ko-KR"/>
              </w:rPr>
              <w:t xml:space="preserve"> </w:t>
            </w:r>
            <w:r w:rsidRPr="001F5789">
              <w:rPr>
                <w:rFonts w:eastAsia="Gulim" w:cstheme="majorHAnsi"/>
                <w:i/>
                <w:lang w:eastAsia="ko-KR"/>
              </w:rPr>
              <w:t>참조</w:t>
            </w:r>
            <w:r w:rsidRPr="001F5789">
              <w:rPr>
                <w:rFonts w:eastAsia="Gulim" w:cstheme="majorHAnsi"/>
                <w:i/>
                <w:lang w:eastAsia="ko-KR"/>
              </w:rPr>
              <w:t>)</w:t>
            </w:r>
          </w:p>
        </w:tc>
      </w:tr>
      <w:tr w:rsidR="005267B6" w:rsidRPr="00E43BFB" w14:paraId="4DA2DDA4" w14:textId="77777777" w:rsidTr="004E70C9">
        <w:tc>
          <w:tcPr>
            <w:tcW w:w="2560" w:type="pct"/>
            <w:tcBorders>
              <w:top w:val="nil"/>
            </w:tcBorders>
          </w:tcPr>
          <w:p w14:paraId="79608934" w14:textId="77777777" w:rsidR="005267B6" w:rsidRPr="00E43BFB" w:rsidRDefault="005267B6" w:rsidP="009A4C7C">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없음</w:t>
            </w:r>
          </w:p>
        </w:tc>
        <w:tc>
          <w:tcPr>
            <w:tcW w:w="2440" w:type="pct"/>
            <w:tcBorders>
              <w:top w:val="nil"/>
            </w:tcBorders>
          </w:tcPr>
          <w:p w14:paraId="077C7BB7" w14:textId="4A33363E" w:rsidR="005267B6" w:rsidRPr="001F5789" w:rsidRDefault="003B0799" w:rsidP="009A4C7C">
            <w:pPr>
              <w:pStyle w:val="PURLMSH"/>
              <w:rPr>
                <w:rFonts w:eastAsia="Gulim" w:cstheme="majorHAnsi"/>
                <w:lang w:eastAsia="ko-KR"/>
              </w:rPr>
            </w:pPr>
            <w:r w:rsidRPr="001F5789">
              <w:rPr>
                <w:rFonts w:eastAsia="Gulim" w:cstheme="majorHAnsi"/>
                <w:lang w:eastAsia="ko-KR"/>
              </w:rPr>
              <w:t>데이터</w:t>
            </w:r>
            <w:r w:rsidRPr="001F5789">
              <w:rPr>
                <w:rFonts w:eastAsia="Gulim" w:cstheme="majorHAnsi"/>
                <w:lang w:eastAsia="ko-KR"/>
              </w:rPr>
              <w:t xml:space="preserve"> </w:t>
            </w:r>
            <w:r w:rsidRPr="001F5789">
              <w:rPr>
                <w:rFonts w:eastAsia="Gulim" w:cstheme="majorHAnsi"/>
                <w:lang w:eastAsia="ko-KR"/>
              </w:rPr>
              <w:t>센터</w:t>
            </w:r>
            <w:r w:rsidRPr="001F5789">
              <w:rPr>
                <w:rFonts w:eastAsia="Gulim" w:cstheme="majorHAnsi"/>
                <w:lang w:eastAsia="ko-KR"/>
              </w:rPr>
              <w:t xml:space="preserve"> </w:t>
            </w:r>
            <w:r w:rsidRPr="001F5789">
              <w:rPr>
                <w:rFonts w:eastAsia="Gulim" w:cstheme="majorHAnsi"/>
                <w:lang w:eastAsia="ko-KR"/>
              </w:rPr>
              <w:t>공급자</w:t>
            </w:r>
            <w:r w:rsidRPr="001F5789">
              <w:rPr>
                <w:rFonts w:eastAsia="Gulim" w:cstheme="majorHAnsi"/>
                <w:lang w:eastAsia="ko-KR"/>
              </w:rPr>
              <w:t xml:space="preserve"> </w:t>
            </w:r>
            <w:r w:rsidRPr="001F5789">
              <w:rPr>
                <w:rFonts w:eastAsia="Gulim" w:cstheme="majorHAnsi"/>
                <w:lang w:eastAsia="ko-KR"/>
              </w:rPr>
              <w:t>서버에서</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lang w:eastAsia="ko-KR"/>
              </w:rPr>
              <w:t>서비스에</w:t>
            </w:r>
            <w:r w:rsidRPr="001F5789">
              <w:rPr>
                <w:rFonts w:eastAsia="Gulim" w:cstheme="majorHAnsi"/>
                <w:lang w:eastAsia="ko-KR"/>
              </w:rPr>
              <w:t xml:space="preserve"> </w:t>
            </w:r>
            <w:r w:rsidRPr="001F5789">
              <w:rPr>
                <w:rFonts w:eastAsia="Gulim" w:cstheme="majorHAnsi"/>
                <w:lang w:eastAsia="ko-KR"/>
              </w:rPr>
              <w:t>대한</w:t>
            </w:r>
            <w:r w:rsidRPr="001F5789">
              <w:rPr>
                <w:rFonts w:eastAsia="Gulim" w:cstheme="majorHAnsi"/>
                <w:lang w:eastAsia="ko-KR"/>
              </w:rPr>
              <w:t xml:space="preserve"> </w:t>
            </w:r>
            <w:r w:rsidRPr="001F5789">
              <w:rPr>
                <w:rFonts w:eastAsia="Gulim" w:cstheme="majorHAnsi"/>
                <w:lang w:eastAsia="ko-KR"/>
              </w:rPr>
              <w:t>자격</w:t>
            </w:r>
            <w:r w:rsidRPr="001F5789">
              <w:rPr>
                <w:rFonts w:eastAsia="Gulim" w:cstheme="majorHAnsi"/>
                <w:lang w:eastAsia="ko-KR"/>
              </w:rPr>
              <w:t xml:space="preserve"> </w:t>
            </w:r>
            <w:r w:rsidRPr="001F5789">
              <w:rPr>
                <w:rFonts w:eastAsia="Gulim" w:cstheme="majorHAnsi"/>
                <w:lang w:eastAsia="ko-KR"/>
              </w:rPr>
              <w:t>요건</w:t>
            </w:r>
            <w:r w:rsidRPr="001F5789">
              <w:rPr>
                <w:rFonts w:eastAsia="Gulim" w:cstheme="majorHAnsi"/>
                <w:lang w:eastAsia="ko-KR"/>
              </w:rPr>
              <w:t xml:space="preserve">: </w:t>
            </w:r>
            <w:r w:rsidRPr="001F5789">
              <w:rPr>
                <w:rFonts w:eastAsia="Gulim" w:cstheme="majorHAnsi"/>
                <w:b/>
                <w:lang w:eastAsia="ko-KR"/>
              </w:rPr>
              <w:t>있음</w:t>
            </w:r>
          </w:p>
        </w:tc>
      </w:tr>
      <w:tr w:rsidR="005267B6" w:rsidRPr="00E43BFB" w14:paraId="1D27FEC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1DC553" w14:textId="77777777" w:rsidR="005267B6" w:rsidRPr="00E43BFB" w:rsidRDefault="005267B6" w:rsidP="009A4C7C">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5267B6" w:rsidRPr="00E43BFB" w14:paraId="09291D61"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22671634" w14:textId="77777777" w:rsidR="005267B6" w:rsidRPr="00E43BFB" w:rsidRDefault="005267B6" w:rsidP="00C83044">
            <w:pPr>
              <w:pStyle w:val="PURBody"/>
              <w:spacing w:after="100"/>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67CB9BE9" w14:textId="7D54A1BB" w:rsidR="005267B6" w:rsidRPr="00E43BFB" w:rsidRDefault="005267B6" w:rsidP="00C83044">
            <w:pPr>
              <w:pStyle w:val="PURBullet-Indented"/>
              <w:spacing w:after="100"/>
              <w:rPr>
                <w:rFonts w:asciiTheme="majorHAnsi" w:eastAsia="Gulim" w:hAnsiTheme="majorHAnsi" w:cstheme="majorHAnsi"/>
              </w:rPr>
            </w:pPr>
            <w:r w:rsidRPr="00E43BFB">
              <w:rPr>
                <w:rFonts w:asciiTheme="majorHAnsi" w:eastAsia="Gulim" w:hAnsiTheme="majorHAnsi" w:cstheme="majorHAnsi"/>
              </w:rPr>
              <w:t>Office Professional Plus 2013 SAL</w:t>
            </w:r>
          </w:p>
        </w:tc>
      </w:tr>
    </w:tbl>
    <w:p w14:paraId="0958BCA7" w14:textId="77777777" w:rsidR="009A4C7C" w:rsidRPr="00E43BFB" w:rsidRDefault="009A4C7C" w:rsidP="00C83044">
      <w:pPr>
        <w:pStyle w:val="PURADDITIONALTERMSHEADERMB"/>
        <w:spacing w:after="100"/>
        <w:rPr>
          <w:rFonts w:asciiTheme="majorHAnsi" w:eastAsia="Gulim" w:hAnsiTheme="majorHAnsi" w:cstheme="majorHAnsi"/>
        </w:rPr>
      </w:pPr>
      <w:r w:rsidRPr="00E43BFB">
        <w:rPr>
          <w:rFonts w:asciiTheme="majorHAnsi" w:eastAsia="Gulim" w:hAnsiTheme="majorHAnsi" w:cstheme="majorHAnsi"/>
        </w:rPr>
        <w:t>추가</w:t>
      </w:r>
      <w:r w:rsidRPr="00E43BFB">
        <w:rPr>
          <w:rFonts w:asciiTheme="majorHAnsi" w:eastAsia="Gulim" w:hAnsiTheme="majorHAnsi" w:cstheme="majorHAnsi"/>
        </w:rPr>
        <w:t xml:space="preserve"> </w:t>
      </w:r>
      <w:r w:rsidRPr="00E43BFB">
        <w:rPr>
          <w:rFonts w:asciiTheme="majorHAnsi" w:eastAsia="Gulim" w:hAnsiTheme="majorHAnsi" w:cstheme="majorHAnsi"/>
        </w:rPr>
        <w:t>조항</w:t>
      </w:r>
      <w:r w:rsidRPr="00E43BFB">
        <w:rPr>
          <w:rFonts w:asciiTheme="majorHAnsi" w:eastAsia="Gulim" w:hAnsiTheme="majorHAnsi" w:cstheme="majorHAnsi"/>
        </w:rPr>
        <w:t>:</w:t>
      </w:r>
    </w:p>
    <w:p w14:paraId="5A2327A3" w14:textId="77777777" w:rsidR="009A4C7C" w:rsidRPr="00E43BFB" w:rsidRDefault="009A4C7C" w:rsidP="009A4C7C">
      <w:pPr>
        <w:pStyle w:val="PURBlueStrong"/>
        <w:rPr>
          <w:rFonts w:asciiTheme="majorHAnsi" w:eastAsia="Gulim" w:hAnsiTheme="majorHAnsi" w:cstheme="majorHAnsi"/>
        </w:rPr>
      </w:pPr>
      <w:r w:rsidRPr="00E43BFB">
        <w:rPr>
          <w:rFonts w:asciiTheme="majorHAnsi" w:eastAsia="Gulim" w:hAnsiTheme="majorHAnsi" w:cstheme="majorHAnsi"/>
        </w:rPr>
        <w:t>Office Web Apps</w:t>
      </w:r>
    </w:p>
    <w:p w14:paraId="11B48E74" w14:textId="5648EC07" w:rsidR="009A4C7C" w:rsidRPr="00E43BFB" w:rsidRDefault="009A4C7C" w:rsidP="00C83044">
      <w:pPr>
        <w:pStyle w:val="PURBody-Indented"/>
        <w:spacing w:after="80"/>
        <w:ind w:left="274"/>
        <w:rPr>
          <w:rFonts w:asciiTheme="majorHAnsi" w:eastAsia="Gulim" w:hAnsiTheme="majorHAnsi" w:cstheme="majorHAnsi"/>
        </w:rPr>
      </w:pPr>
      <w:r w:rsidRPr="00E43BFB">
        <w:rPr>
          <w:rFonts w:asciiTheme="majorHAnsi" w:eastAsia="Gulim" w:hAnsiTheme="majorHAnsi" w:cstheme="majorHAnsi"/>
          <w:lang w:eastAsia="ko-KR"/>
        </w:rPr>
        <w:t>Office Professional Plus 2013 SAL</w:t>
      </w:r>
      <w:r w:rsidRPr="00E43BFB">
        <w:rPr>
          <w:rFonts w:asciiTheme="majorHAnsi" w:eastAsia="Gulim" w:hAnsiTheme="majorHAnsi" w:cstheme="majorHAnsi"/>
          <w:lang w:eastAsia="ko-KR"/>
        </w:rPr>
        <w:t>에는</w:t>
      </w:r>
      <w:r w:rsidRPr="00E43BFB">
        <w:rPr>
          <w:rFonts w:asciiTheme="majorHAnsi" w:eastAsia="Gulim" w:hAnsiTheme="majorHAnsi" w:cstheme="majorHAnsi"/>
          <w:lang w:eastAsia="ko-KR"/>
        </w:rPr>
        <w:t xml:space="preserve"> Office Web Apps </w:t>
      </w:r>
      <w:r w:rsidRPr="00E43BFB">
        <w:rPr>
          <w:rFonts w:asciiTheme="majorHAnsi" w:eastAsia="Gulim" w:hAnsiTheme="majorHAnsi" w:cstheme="majorHAnsi"/>
          <w:lang w:eastAsia="ko-KR"/>
        </w:rPr>
        <w:t>사용이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포함됩니다</w:t>
      </w:r>
      <w:r w:rsidRPr="00E43BFB">
        <w:rPr>
          <w:rFonts w:asciiTheme="majorHAnsi" w:eastAsia="Gulim" w:hAnsiTheme="majorHAnsi" w:cstheme="majorHAnsi"/>
          <w:lang w:eastAsia="ko-KR"/>
        </w:rPr>
        <w:t xml:space="preserve">. Office Web Apps </w:t>
      </w:r>
      <w:r w:rsidRPr="00E43BFB">
        <w:rPr>
          <w:rFonts w:asciiTheme="majorHAnsi" w:eastAsia="Gulim" w:hAnsiTheme="majorHAnsi" w:cstheme="majorHAnsi"/>
          <w:lang w:eastAsia="ko-KR"/>
        </w:rPr>
        <w:t>소프트웨어에서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상반되는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있더라도</w:t>
      </w:r>
      <w:r w:rsidRPr="00E43BFB">
        <w:rPr>
          <w:rFonts w:asciiTheme="majorHAnsi" w:eastAsia="Gulim" w:hAnsiTheme="majorHAnsi" w:cstheme="majorHAnsi"/>
          <w:lang w:eastAsia="ko-KR"/>
        </w:rPr>
        <w:t xml:space="preserve"> Office Professional Plus 2013 User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사용자는</w:t>
      </w:r>
      <w:r w:rsidRPr="00E43BFB">
        <w:rPr>
          <w:rFonts w:asciiTheme="majorHAnsi" w:eastAsia="Gulim" w:hAnsiTheme="majorHAnsi" w:cstheme="majorHAnsi"/>
          <w:lang w:eastAsia="ko-KR"/>
        </w:rPr>
        <w:t xml:space="preserve"> Office Web Apps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rPr>
        <w:t>Office Web Apps</w:t>
      </w:r>
      <w:r w:rsidRPr="00E43BFB">
        <w:rPr>
          <w:rFonts w:asciiTheme="majorHAnsi" w:eastAsia="Gulim" w:hAnsiTheme="majorHAnsi" w:cstheme="majorHAnsi"/>
        </w:rPr>
        <w:t>는</w:t>
      </w:r>
      <w:r w:rsidRPr="00E43BFB">
        <w:rPr>
          <w:rFonts w:asciiTheme="majorHAnsi" w:eastAsia="Gulim" w:hAnsiTheme="majorHAnsi" w:cstheme="majorHAnsi"/>
        </w:rPr>
        <w:t xml:space="preserve"> Office Professional Plus SAL </w:t>
      </w:r>
      <w:r w:rsidRPr="00E43BFB">
        <w:rPr>
          <w:rFonts w:asciiTheme="majorHAnsi" w:eastAsia="Gulim" w:hAnsiTheme="majorHAnsi" w:cstheme="majorHAnsi"/>
        </w:rPr>
        <w:t>이전</w:t>
      </w:r>
      <w:r w:rsidRPr="00E43BFB">
        <w:rPr>
          <w:rFonts w:asciiTheme="majorHAnsi" w:eastAsia="Gulim" w:hAnsiTheme="majorHAnsi" w:cstheme="majorHAnsi"/>
        </w:rPr>
        <w:t xml:space="preserve"> </w:t>
      </w:r>
      <w:r w:rsidRPr="00E43BFB">
        <w:rPr>
          <w:rFonts w:asciiTheme="majorHAnsi" w:eastAsia="Gulim" w:hAnsiTheme="majorHAnsi" w:cstheme="majorHAnsi"/>
        </w:rPr>
        <w:t>버전에는</w:t>
      </w:r>
      <w:r w:rsidRPr="00E43BFB">
        <w:rPr>
          <w:rFonts w:asciiTheme="majorHAnsi" w:eastAsia="Gulim" w:hAnsiTheme="majorHAnsi" w:cstheme="majorHAnsi"/>
        </w:rPr>
        <w:t xml:space="preserve"> </w:t>
      </w:r>
      <w:r w:rsidRPr="00E43BFB">
        <w:rPr>
          <w:rFonts w:asciiTheme="majorHAnsi" w:eastAsia="Gulim" w:hAnsiTheme="majorHAnsi" w:cstheme="majorHAnsi"/>
        </w:rPr>
        <w:t>포함되어</w:t>
      </w:r>
      <w:r w:rsidRPr="00E43BFB">
        <w:rPr>
          <w:rFonts w:asciiTheme="majorHAnsi" w:eastAsia="Gulim" w:hAnsiTheme="majorHAnsi" w:cstheme="majorHAnsi"/>
        </w:rPr>
        <w:t xml:space="preserve"> </w:t>
      </w:r>
      <w:r w:rsidRPr="00E43BFB">
        <w:rPr>
          <w:rFonts w:asciiTheme="majorHAnsi" w:eastAsia="Gulim" w:hAnsiTheme="majorHAnsi" w:cstheme="majorHAnsi"/>
        </w:rPr>
        <w:t>있지</w:t>
      </w:r>
      <w:r w:rsidRPr="00E43BFB">
        <w:rPr>
          <w:rFonts w:asciiTheme="majorHAnsi" w:eastAsia="Gulim" w:hAnsiTheme="majorHAnsi" w:cstheme="majorHAnsi"/>
        </w:rPr>
        <w:t xml:space="preserve"> </w:t>
      </w:r>
      <w:r w:rsidRPr="00E43BFB">
        <w:rPr>
          <w:rFonts w:asciiTheme="majorHAnsi" w:eastAsia="Gulim" w:hAnsiTheme="majorHAnsi" w:cstheme="majorHAnsi"/>
        </w:rPr>
        <w:t>않습니다</w:t>
      </w:r>
      <w:r w:rsidRPr="00E43BFB">
        <w:rPr>
          <w:rFonts w:asciiTheme="majorHAnsi" w:eastAsia="Gulim" w:hAnsiTheme="majorHAnsi" w:cstheme="majorHAnsi"/>
        </w:rPr>
        <w:t xml:space="preserve">. </w:t>
      </w:r>
      <w:r w:rsidRPr="00E43BFB">
        <w:rPr>
          <w:rFonts w:asciiTheme="majorHAnsi" w:eastAsia="Gulim" w:hAnsiTheme="majorHAnsi" w:cstheme="majorHAnsi"/>
        </w:rPr>
        <w:t>이전</w:t>
      </w:r>
      <w:r w:rsidRPr="00E43BFB">
        <w:rPr>
          <w:rFonts w:asciiTheme="majorHAnsi" w:eastAsia="Gulim" w:hAnsiTheme="majorHAnsi" w:cstheme="majorHAnsi"/>
        </w:rPr>
        <w:t xml:space="preserve"> </w:t>
      </w:r>
      <w:r w:rsidRPr="00E43BFB">
        <w:rPr>
          <w:rFonts w:asciiTheme="majorHAnsi" w:eastAsia="Gulim" w:hAnsiTheme="majorHAnsi" w:cstheme="majorHAnsi"/>
        </w:rPr>
        <w:t>버전의</w:t>
      </w:r>
      <w:r w:rsidRPr="00E43BFB">
        <w:rPr>
          <w:rFonts w:asciiTheme="majorHAnsi" w:eastAsia="Gulim" w:hAnsiTheme="majorHAnsi" w:cstheme="majorHAnsi"/>
        </w:rPr>
        <w:t xml:space="preserve"> </w:t>
      </w:r>
      <w:r w:rsidRPr="00E43BFB">
        <w:rPr>
          <w:rFonts w:asciiTheme="majorHAnsi" w:eastAsia="Gulim" w:hAnsiTheme="majorHAnsi" w:cstheme="majorHAnsi"/>
        </w:rPr>
        <w:t>예를</w:t>
      </w:r>
      <w:r w:rsidRPr="00E43BFB">
        <w:rPr>
          <w:rFonts w:asciiTheme="majorHAnsi" w:eastAsia="Gulim" w:hAnsiTheme="majorHAnsi" w:cstheme="majorHAnsi"/>
        </w:rPr>
        <w:t xml:space="preserve"> </w:t>
      </w:r>
      <w:r w:rsidRPr="00E43BFB">
        <w:rPr>
          <w:rFonts w:asciiTheme="majorHAnsi" w:eastAsia="Gulim" w:hAnsiTheme="majorHAnsi" w:cstheme="majorHAnsi"/>
        </w:rPr>
        <w:t>들면</w:t>
      </w:r>
      <w:r w:rsidRPr="00E43BFB">
        <w:rPr>
          <w:rFonts w:asciiTheme="majorHAnsi" w:eastAsia="Gulim" w:hAnsiTheme="majorHAnsi" w:cstheme="majorHAnsi"/>
        </w:rPr>
        <w:t xml:space="preserve"> Office Professional Plus 2007 SAL, Office Professional 2003 SAL </w:t>
      </w:r>
      <w:r w:rsidRPr="00E43BFB">
        <w:rPr>
          <w:rFonts w:asciiTheme="majorHAnsi" w:eastAsia="Gulim" w:hAnsiTheme="majorHAnsi" w:cstheme="majorHAnsi"/>
        </w:rPr>
        <w:t>등이</w:t>
      </w:r>
      <w:r w:rsidRPr="00E43BFB">
        <w:rPr>
          <w:rFonts w:asciiTheme="majorHAnsi" w:eastAsia="Gulim" w:hAnsiTheme="majorHAnsi" w:cstheme="majorHAnsi"/>
        </w:rPr>
        <w:t xml:space="preserve"> </w:t>
      </w:r>
      <w:r w:rsidRPr="00E43BFB">
        <w:rPr>
          <w:rFonts w:asciiTheme="majorHAnsi" w:eastAsia="Gulim" w:hAnsiTheme="majorHAnsi" w:cstheme="majorHAnsi"/>
        </w:rPr>
        <w:t>있습니다</w:t>
      </w:r>
      <w:r w:rsidRPr="00E43BFB">
        <w:rPr>
          <w:rFonts w:asciiTheme="majorHAnsi" w:eastAsia="Gulim" w:hAnsiTheme="majorHAnsi" w:cstheme="majorHAnsi"/>
        </w:rPr>
        <w:t>.</w:t>
      </w:r>
    </w:p>
    <w:p w14:paraId="719BE1CA" w14:textId="23567497" w:rsidR="0003012B" w:rsidRPr="00E43BFB" w:rsidRDefault="0003012B" w:rsidP="00C83044">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제품군에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별도의</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구입할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56C9C3BE" w14:textId="686CC1C2" w:rsidR="009A4C7C" w:rsidRPr="00E43BFB" w:rsidRDefault="008156D4" w:rsidP="00A404A1">
      <w:pPr>
        <w:pStyle w:val="PURBreadcrumb"/>
        <w:keepNext w:val="0"/>
        <w:keepLines w:val="0"/>
        <w:spacing w:before="200" w:after="200"/>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1567346E" w14:textId="24A6B813" w:rsidR="009A4C7C" w:rsidRPr="00E43BFB" w:rsidRDefault="009A4C7C" w:rsidP="009A4C7C">
      <w:pPr>
        <w:pStyle w:val="PURProductName"/>
        <w:rPr>
          <w:rFonts w:asciiTheme="majorHAnsi" w:eastAsia="Gulim" w:hAnsiTheme="majorHAnsi" w:cstheme="majorHAnsi"/>
          <w:lang w:eastAsia="ko-KR"/>
        </w:rPr>
      </w:pPr>
      <w:bookmarkStart w:id="637" w:name="_Toc299519132"/>
      <w:bookmarkStart w:id="638" w:name="_Toc299531564"/>
      <w:bookmarkStart w:id="639" w:name="_Toc299531888"/>
      <w:bookmarkStart w:id="640" w:name="_Toc299957171"/>
      <w:bookmarkStart w:id="641" w:name="_Toc346536873"/>
      <w:bookmarkStart w:id="642" w:name="_Toc346895324"/>
      <w:bookmarkStart w:id="643" w:name="_Toc339280336"/>
      <w:bookmarkStart w:id="644" w:name="_Toc339280479"/>
      <w:bookmarkStart w:id="645" w:name="_Toc363552810"/>
      <w:bookmarkStart w:id="646" w:name="_Toc363552873"/>
      <w:bookmarkStart w:id="647" w:name="_Toc378682172"/>
      <w:bookmarkStart w:id="648" w:name="_Toc378682274"/>
      <w:bookmarkStart w:id="649" w:name="_Toc371268286"/>
      <w:bookmarkStart w:id="650" w:name="_Toc371268352"/>
      <w:bookmarkStart w:id="651" w:name="_Toc379278489"/>
      <w:bookmarkStart w:id="652" w:name="_Toc379278551"/>
      <w:bookmarkStart w:id="653" w:name="_Toc388530650"/>
      <w:bookmarkStart w:id="654" w:name="_Toc388544254"/>
      <w:r w:rsidRPr="00E43BFB">
        <w:rPr>
          <w:rFonts w:asciiTheme="majorHAnsi" w:eastAsia="Gulim" w:hAnsiTheme="majorHAnsi" w:cstheme="majorHAnsi"/>
          <w:lang w:eastAsia="ko-KR"/>
        </w:rPr>
        <w:t xml:space="preserve">Office Standard </w:t>
      </w:r>
      <w:bookmarkEnd w:id="637"/>
      <w:bookmarkEnd w:id="638"/>
      <w:bookmarkEnd w:id="639"/>
      <w:bookmarkEnd w:id="640"/>
      <w:r w:rsidRPr="00E43BFB">
        <w:rPr>
          <w:rFonts w:asciiTheme="majorHAnsi" w:eastAsia="Gulim" w:hAnsiTheme="majorHAnsi" w:cstheme="majorHAnsi"/>
          <w:lang w:eastAsia="ko-KR"/>
        </w:rPr>
        <w:t>2013</w:t>
      </w:r>
      <w:bookmarkEnd w:id="641"/>
      <w:bookmarkEnd w:id="642"/>
      <w:bookmarkEnd w:id="643"/>
      <w:bookmarkEnd w:id="644"/>
      <w:bookmarkEnd w:id="645"/>
      <w:bookmarkEnd w:id="646"/>
      <w:bookmarkEnd w:id="647"/>
      <w:bookmarkEnd w:id="648"/>
      <w:bookmarkEnd w:id="649"/>
      <w:bookmarkEnd w:id="650"/>
      <w:bookmarkEnd w:id="651"/>
      <w:bookmarkEnd w:id="652"/>
      <w:bookmarkEnd w:id="653"/>
      <w:bookmarkEnd w:id="654"/>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"Office Standard 2013"</w:instrText>
      </w:r>
      <w:r w:rsidRPr="00E43BFB">
        <w:rPr>
          <w:rFonts w:asciiTheme="majorHAnsi" w:eastAsia="Gulim" w:hAnsiTheme="majorHAnsi" w:cstheme="majorHAnsi"/>
        </w:rPr>
        <w:fldChar w:fldCharType="end"/>
      </w:r>
    </w:p>
    <w:p w14:paraId="335322B9" w14:textId="77777777" w:rsidR="009A4C7C" w:rsidRPr="00E43BFB" w:rsidRDefault="009A4C7C" w:rsidP="009A4C7C">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rsidRPr="00E43BFB" w14:paraId="241C0627" w14:textId="77777777" w:rsidTr="004E70C9">
        <w:tc>
          <w:tcPr>
            <w:tcW w:w="2571" w:type="pct"/>
            <w:tcBorders>
              <w:top w:val="single" w:sz="4" w:space="0" w:color="auto"/>
              <w:bottom w:val="nil"/>
            </w:tcBorders>
          </w:tcPr>
          <w:p w14:paraId="1767E6FB" w14:textId="77777777" w:rsidR="00831C1F" w:rsidRPr="001F5789" w:rsidRDefault="00831C1F" w:rsidP="00831C1F">
            <w:pPr>
              <w:pStyle w:val="PURLMSH"/>
              <w:rPr>
                <w:rFonts w:eastAsia="Gulim" w:cstheme="majorHAnsi"/>
                <w:lang w:eastAsia="ko-KR"/>
              </w:rPr>
            </w:pPr>
            <w:r w:rsidRPr="001F5789">
              <w:rPr>
                <w:rFonts w:eastAsia="Gulim" w:cstheme="majorHAnsi"/>
                <w:lang w:eastAsia="ko-KR"/>
              </w:rPr>
              <w:t xml:space="preserve">SAL </w:t>
            </w:r>
            <w:r w:rsidRPr="001F5789">
              <w:rPr>
                <w:rFonts w:eastAsia="Gulim" w:cstheme="majorHAnsi"/>
                <w:lang w:eastAsia="ko-KR"/>
              </w:rPr>
              <w:t>일반</w:t>
            </w:r>
            <w:r w:rsidRPr="001F5789">
              <w:rPr>
                <w:rFonts w:eastAsia="Gulim" w:cstheme="majorHAnsi"/>
                <w:lang w:eastAsia="ko-KR"/>
              </w:rPr>
              <w:t xml:space="preserve"> </w:t>
            </w:r>
            <w:r w:rsidRPr="001F5789">
              <w:rPr>
                <w:rFonts w:eastAsia="Gulim" w:cstheme="majorHAnsi"/>
                <w:lang w:eastAsia="ko-KR"/>
              </w:rPr>
              <w:t>조건의</w:t>
            </w:r>
            <w:r w:rsidRPr="001F5789">
              <w:rPr>
                <w:rFonts w:eastAsia="Gulim" w:cstheme="majorHAnsi"/>
                <w:lang w:eastAsia="ko-KR"/>
              </w:rPr>
              <w:t xml:space="preserve"> </w:t>
            </w: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섹션</w:t>
            </w:r>
            <w:r w:rsidRPr="001F5789">
              <w:rPr>
                <w:rFonts w:eastAsia="Gulim" w:cstheme="majorHAnsi"/>
                <w:lang w:eastAsia="ko-KR"/>
              </w:rPr>
              <w:t xml:space="preserve">: </w:t>
            </w:r>
            <w:hyperlink w:anchor="SALTerms_Desktop" w:history="1">
              <w:r w:rsidRPr="001F5789">
                <w:rPr>
                  <w:rStyle w:val="Hyperlink"/>
                  <w:rFonts w:eastAsia="Gulim" w:cstheme="majorHAnsi"/>
                  <w:lang w:eastAsia="ko-KR"/>
                </w:rPr>
                <w:t>데스크톱</w:t>
              </w:r>
              <w:r w:rsidRPr="001F5789">
                <w:rPr>
                  <w:rStyle w:val="Hyperlink"/>
                  <w:rFonts w:eastAsia="Gulim" w:cstheme="majorHAnsi"/>
                  <w:lang w:eastAsia="ko-KR"/>
                </w:rPr>
                <w:t xml:space="preserve"> </w:t>
              </w:r>
              <w:r w:rsidRPr="001F5789">
                <w:rPr>
                  <w:rStyle w:val="Hyperlink"/>
                  <w:rFonts w:eastAsia="Gulim" w:cstheme="majorHAnsi"/>
                  <w:lang w:eastAsia="ko-KR"/>
                </w:rPr>
                <w:t>응용</w:t>
              </w:r>
              <w:r w:rsidRPr="001F5789">
                <w:rPr>
                  <w:rStyle w:val="Hyperlink"/>
                  <w:rFonts w:eastAsia="Gulim" w:cstheme="majorHAnsi"/>
                  <w:lang w:eastAsia="ko-KR"/>
                </w:rPr>
                <w:t xml:space="preserve"> </w:t>
              </w:r>
              <w:r w:rsidRPr="001F5789">
                <w:rPr>
                  <w:rStyle w:val="Hyperlink"/>
                  <w:rFonts w:eastAsia="Gulim" w:cstheme="majorHAnsi"/>
                  <w:lang w:eastAsia="ko-KR"/>
                </w:rPr>
                <w:t>프로그램</w:t>
              </w:r>
            </w:hyperlink>
          </w:p>
        </w:tc>
        <w:tc>
          <w:tcPr>
            <w:tcW w:w="2429" w:type="pct"/>
            <w:tcBorders>
              <w:top w:val="single" w:sz="4" w:space="0" w:color="auto"/>
              <w:bottom w:val="nil"/>
            </w:tcBorders>
          </w:tcPr>
          <w:p w14:paraId="0814E183" w14:textId="21717101" w:rsidR="00831C1F" w:rsidRPr="001F5789" w:rsidRDefault="005267B6" w:rsidP="0026184E">
            <w:pPr>
              <w:pStyle w:val="PURLMSH"/>
              <w:rPr>
                <w:rFonts w:eastAsia="Gulim" w:cstheme="majorHAnsi"/>
                <w:lang w:eastAsia="ko-KR"/>
              </w:rPr>
            </w:pP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통지</w:t>
            </w:r>
            <w:r w:rsidRPr="001F5789">
              <w:rPr>
                <w:rFonts w:eastAsia="Gulim" w:cstheme="majorHAnsi"/>
                <w:lang w:eastAsia="ko-KR"/>
              </w:rPr>
              <w:t xml:space="preserve"> </w:t>
            </w:r>
            <w:r w:rsidRPr="001F5789">
              <w:rPr>
                <w:rFonts w:eastAsia="Gulim" w:cstheme="majorHAnsi"/>
                <w:lang w:eastAsia="ko-KR"/>
              </w:rPr>
              <w:t>참조</w:t>
            </w:r>
            <w:r w:rsidRPr="001F5789">
              <w:rPr>
                <w:rFonts w:eastAsia="Gulim" w:cstheme="majorHAnsi"/>
                <w:lang w:eastAsia="ko-KR"/>
              </w:rPr>
              <w:t xml:space="preserve">: </w:t>
            </w:r>
            <w:r w:rsidRPr="001F5789">
              <w:rPr>
                <w:rFonts w:eastAsia="Gulim" w:cstheme="majorHAnsi"/>
                <w:b/>
                <w:lang w:eastAsia="ko-KR"/>
              </w:rPr>
              <w:t>데이터</w:t>
            </w:r>
            <w:r w:rsidRPr="001F5789">
              <w:rPr>
                <w:rFonts w:eastAsia="Gulim" w:cstheme="majorHAnsi"/>
                <w:b/>
                <w:lang w:eastAsia="ko-KR"/>
              </w:rPr>
              <w:t xml:space="preserve"> </w:t>
            </w:r>
            <w:r w:rsidRPr="001F5789">
              <w:rPr>
                <w:rFonts w:eastAsia="Gulim" w:cstheme="majorHAnsi"/>
                <w:b/>
                <w:lang w:eastAsia="ko-KR"/>
              </w:rPr>
              <w:t>전송</w:t>
            </w:r>
            <w:r w:rsidRPr="001F5789">
              <w:rPr>
                <w:rFonts w:eastAsia="Gulim" w:cstheme="majorHAnsi"/>
                <w:i/>
                <w:lang w:eastAsia="ko-KR"/>
              </w:rPr>
              <w:t>(</w:t>
            </w:r>
            <w:hyperlink w:anchor="부록2" w:history="1">
              <w:hyperlink w:anchor="Appendix2" w:history="1">
                <w:r w:rsidR="0025400B" w:rsidRPr="001F5789">
                  <w:rPr>
                    <w:rStyle w:val="Hyperlink"/>
                    <w:rFonts w:eastAsia="Gulim" w:cstheme="majorHAnsi"/>
                    <w:i/>
                    <w:lang w:eastAsia="ko-KR"/>
                  </w:rPr>
                  <w:t>부록</w:t>
                </w:r>
                <w:r w:rsidR="0025400B" w:rsidRPr="001F5789">
                  <w:rPr>
                    <w:rStyle w:val="Hyperlink"/>
                    <w:rFonts w:eastAsia="Gulim" w:cstheme="majorHAnsi"/>
                    <w:i/>
                    <w:lang w:eastAsia="ko-KR"/>
                  </w:rPr>
                  <w:t xml:space="preserve"> 2</w:t>
                </w:r>
              </w:hyperlink>
            </w:hyperlink>
            <w:r w:rsidRPr="001F5789">
              <w:rPr>
                <w:rFonts w:eastAsia="Gulim" w:cstheme="majorHAnsi"/>
                <w:i/>
                <w:lang w:eastAsia="ko-KR"/>
              </w:rPr>
              <w:t xml:space="preserve"> </w:t>
            </w:r>
            <w:r w:rsidRPr="001F5789">
              <w:rPr>
                <w:rFonts w:eastAsia="Gulim" w:cstheme="majorHAnsi"/>
                <w:i/>
                <w:lang w:eastAsia="ko-KR"/>
              </w:rPr>
              <w:t>참조</w:t>
            </w:r>
            <w:r w:rsidRPr="001F5789">
              <w:rPr>
                <w:rFonts w:eastAsia="Gulim" w:cstheme="majorHAnsi"/>
                <w:i/>
                <w:lang w:eastAsia="ko-KR"/>
              </w:rPr>
              <w:t>)</w:t>
            </w:r>
          </w:p>
        </w:tc>
      </w:tr>
      <w:tr w:rsidR="009A4C7C" w:rsidRPr="00E43BFB" w14:paraId="1C740DB2" w14:textId="77777777" w:rsidTr="004E70C9">
        <w:tc>
          <w:tcPr>
            <w:tcW w:w="2571" w:type="pct"/>
            <w:tcBorders>
              <w:top w:val="nil"/>
            </w:tcBorders>
          </w:tcPr>
          <w:p w14:paraId="6224DC69" w14:textId="77777777" w:rsidR="009A4C7C" w:rsidRPr="001F5789" w:rsidRDefault="009A4C7C" w:rsidP="009A4C7C">
            <w:pPr>
              <w:pStyle w:val="PURLMSH"/>
              <w:rPr>
                <w:rFonts w:eastAsia="Gulim" w:cstheme="majorHAnsi"/>
                <w:lang w:eastAsia="ko-KR"/>
              </w:rPr>
            </w:pPr>
            <w:r w:rsidRPr="001F5789">
              <w:rPr>
                <w:rFonts w:eastAsia="Gulim" w:cstheme="majorHAnsi"/>
                <w:lang w:eastAsia="ko-KR"/>
              </w:rPr>
              <w:t>클라이언트</w:t>
            </w:r>
            <w:r w:rsidRPr="001F5789">
              <w:rPr>
                <w:rFonts w:eastAsia="Gulim" w:cstheme="majorHAnsi"/>
                <w:lang w:eastAsia="ko-KR"/>
              </w:rPr>
              <w:t>/</w:t>
            </w:r>
            <w:r w:rsidRPr="001F5789">
              <w:rPr>
                <w:rFonts w:eastAsia="Gulim" w:cstheme="majorHAnsi"/>
                <w:lang w:eastAsia="ko-KR"/>
              </w:rPr>
              <w:t>추가</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b/>
                <w:lang w:eastAsia="ko-KR"/>
              </w:rPr>
              <w:t>없음</w:t>
            </w:r>
          </w:p>
        </w:tc>
        <w:tc>
          <w:tcPr>
            <w:tcW w:w="2429" w:type="pct"/>
            <w:tcBorders>
              <w:top w:val="nil"/>
            </w:tcBorders>
          </w:tcPr>
          <w:p w14:paraId="3B28849B" w14:textId="628BC488" w:rsidR="009A4C7C" w:rsidRPr="001F5789" w:rsidRDefault="003B0799" w:rsidP="009A4C7C">
            <w:pPr>
              <w:pStyle w:val="PURLMSH"/>
              <w:rPr>
                <w:rFonts w:eastAsia="Gulim" w:cstheme="majorHAnsi"/>
                <w:lang w:eastAsia="ko-KR"/>
              </w:rPr>
            </w:pPr>
            <w:r w:rsidRPr="001F5789">
              <w:rPr>
                <w:rFonts w:eastAsia="Gulim" w:cstheme="majorHAnsi"/>
                <w:lang w:eastAsia="ko-KR"/>
              </w:rPr>
              <w:t>데이터</w:t>
            </w:r>
            <w:r w:rsidRPr="001F5789">
              <w:rPr>
                <w:rFonts w:eastAsia="Gulim" w:cstheme="majorHAnsi"/>
                <w:lang w:eastAsia="ko-KR"/>
              </w:rPr>
              <w:t xml:space="preserve"> </w:t>
            </w:r>
            <w:r w:rsidRPr="001F5789">
              <w:rPr>
                <w:rFonts w:eastAsia="Gulim" w:cstheme="majorHAnsi"/>
                <w:lang w:eastAsia="ko-KR"/>
              </w:rPr>
              <w:t>센터</w:t>
            </w:r>
            <w:r w:rsidRPr="001F5789">
              <w:rPr>
                <w:rFonts w:eastAsia="Gulim" w:cstheme="majorHAnsi"/>
                <w:lang w:eastAsia="ko-KR"/>
              </w:rPr>
              <w:t xml:space="preserve"> </w:t>
            </w:r>
            <w:r w:rsidRPr="001F5789">
              <w:rPr>
                <w:rFonts w:eastAsia="Gulim" w:cstheme="majorHAnsi"/>
                <w:lang w:eastAsia="ko-KR"/>
              </w:rPr>
              <w:t>공급자</w:t>
            </w:r>
            <w:r w:rsidRPr="001F5789">
              <w:rPr>
                <w:rFonts w:eastAsia="Gulim" w:cstheme="majorHAnsi"/>
                <w:lang w:eastAsia="ko-KR"/>
              </w:rPr>
              <w:t xml:space="preserve"> </w:t>
            </w:r>
            <w:r w:rsidRPr="001F5789">
              <w:rPr>
                <w:rFonts w:eastAsia="Gulim" w:cstheme="majorHAnsi"/>
                <w:lang w:eastAsia="ko-KR"/>
              </w:rPr>
              <w:t>서버에서</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lang w:eastAsia="ko-KR"/>
              </w:rPr>
              <w:t>서비스에</w:t>
            </w:r>
            <w:r w:rsidRPr="001F5789">
              <w:rPr>
                <w:rFonts w:eastAsia="Gulim" w:cstheme="majorHAnsi"/>
                <w:lang w:eastAsia="ko-KR"/>
              </w:rPr>
              <w:t xml:space="preserve"> </w:t>
            </w:r>
            <w:r w:rsidRPr="001F5789">
              <w:rPr>
                <w:rFonts w:eastAsia="Gulim" w:cstheme="majorHAnsi"/>
                <w:lang w:eastAsia="ko-KR"/>
              </w:rPr>
              <w:t>대한</w:t>
            </w:r>
            <w:r w:rsidRPr="001F5789">
              <w:rPr>
                <w:rFonts w:eastAsia="Gulim" w:cstheme="majorHAnsi"/>
                <w:lang w:eastAsia="ko-KR"/>
              </w:rPr>
              <w:t xml:space="preserve"> </w:t>
            </w:r>
            <w:r w:rsidRPr="001F5789">
              <w:rPr>
                <w:rFonts w:eastAsia="Gulim" w:cstheme="majorHAnsi"/>
                <w:lang w:eastAsia="ko-KR"/>
              </w:rPr>
              <w:t>자격</w:t>
            </w:r>
            <w:r w:rsidRPr="001F5789">
              <w:rPr>
                <w:rFonts w:eastAsia="Gulim" w:cstheme="majorHAnsi"/>
                <w:lang w:eastAsia="ko-KR"/>
              </w:rPr>
              <w:t xml:space="preserve"> </w:t>
            </w:r>
            <w:r w:rsidRPr="001F5789">
              <w:rPr>
                <w:rFonts w:eastAsia="Gulim" w:cstheme="majorHAnsi"/>
                <w:lang w:eastAsia="ko-KR"/>
              </w:rPr>
              <w:t>요건</w:t>
            </w:r>
            <w:r w:rsidRPr="001F5789">
              <w:rPr>
                <w:rFonts w:eastAsia="Gulim" w:cstheme="majorHAnsi"/>
                <w:lang w:eastAsia="ko-KR"/>
              </w:rPr>
              <w:t xml:space="preserve">: </w:t>
            </w:r>
            <w:r w:rsidRPr="001F5789">
              <w:rPr>
                <w:rFonts w:eastAsia="Gulim" w:cstheme="majorHAnsi"/>
                <w:b/>
                <w:lang w:eastAsia="ko-KR"/>
              </w:rPr>
              <w:t>있음</w:t>
            </w:r>
          </w:p>
        </w:tc>
      </w:tr>
      <w:tr w:rsidR="009A4C7C" w:rsidRPr="00E43BFB" w14:paraId="09A79C9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B3E21E8" w14:textId="77777777" w:rsidR="009A4C7C" w:rsidRPr="00E43BFB" w:rsidRDefault="009A4C7C" w:rsidP="009A4C7C">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9A4C7C" w:rsidRPr="00E43BFB" w14:paraId="0826BF57"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E304358" w14:textId="77777777" w:rsidR="009A4C7C" w:rsidRPr="00E43BFB" w:rsidRDefault="00BB41EF" w:rsidP="009A4C7C">
            <w:pPr>
              <w:pStyle w:val="PURBody"/>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1C948108" w14:textId="2AF0838D" w:rsidR="009A4C7C" w:rsidRPr="00E43BFB" w:rsidRDefault="005267B6" w:rsidP="00BD14CB">
            <w:pPr>
              <w:pStyle w:val="PURBullet-Indented"/>
              <w:rPr>
                <w:rFonts w:asciiTheme="majorHAnsi" w:eastAsia="Gulim" w:hAnsiTheme="majorHAnsi" w:cstheme="majorHAnsi"/>
              </w:rPr>
            </w:pPr>
            <w:r w:rsidRPr="00E43BFB">
              <w:rPr>
                <w:rFonts w:asciiTheme="majorHAnsi" w:eastAsia="Gulim" w:hAnsiTheme="majorHAnsi" w:cstheme="majorHAnsi"/>
              </w:rPr>
              <w:t>Office Standard 2013 SAL</w:t>
            </w:r>
          </w:p>
        </w:tc>
      </w:tr>
    </w:tbl>
    <w:p w14:paraId="51871F42" w14:textId="77777777" w:rsidR="009A4C7C" w:rsidRPr="00E43BFB" w:rsidRDefault="009A4C7C" w:rsidP="00FC0A3C">
      <w:pPr>
        <w:pStyle w:val="PURADDITIONALTERMSHEADERMB"/>
        <w:keepNext/>
        <w:keepLines/>
        <w:rPr>
          <w:rFonts w:asciiTheme="majorHAnsi" w:eastAsia="Gulim" w:hAnsiTheme="majorHAnsi" w:cstheme="majorHAnsi"/>
        </w:rPr>
      </w:pPr>
      <w:r w:rsidRPr="00E43BFB">
        <w:rPr>
          <w:rFonts w:asciiTheme="majorHAnsi" w:eastAsia="Gulim" w:hAnsiTheme="majorHAnsi" w:cstheme="majorHAnsi"/>
        </w:rPr>
        <w:t>추가</w:t>
      </w:r>
      <w:r w:rsidRPr="00E43BFB">
        <w:rPr>
          <w:rFonts w:asciiTheme="majorHAnsi" w:eastAsia="Gulim" w:hAnsiTheme="majorHAnsi" w:cstheme="majorHAnsi"/>
        </w:rPr>
        <w:t xml:space="preserve"> </w:t>
      </w:r>
      <w:r w:rsidRPr="00E43BFB">
        <w:rPr>
          <w:rFonts w:asciiTheme="majorHAnsi" w:eastAsia="Gulim" w:hAnsiTheme="majorHAnsi" w:cstheme="majorHAnsi"/>
        </w:rPr>
        <w:t>조항</w:t>
      </w:r>
      <w:r w:rsidRPr="00E43BFB">
        <w:rPr>
          <w:rFonts w:asciiTheme="majorHAnsi" w:eastAsia="Gulim" w:hAnsiTheme="majorHAnsi" w:cstheme="majorHAnsi"/>
        </w:rPr>
        <w:t>:</w:t>
      </w:r>
    </w:p>
    <w:p w14:paraId="47E8D1C8" w14:textId="77777777" w:rsidR="009A4C7C" w:rsidRPr="00E43BFB" w:rsidRDefault="009A4C7C" w:rsidP="009A4C7C">
      <w:pPr>
        <w:pStyle w:val="PURBlueStrong"/>
        <w:rPr>
          <w:rFonts w:asciiTheme="majorHAnsi" w:eastAsia="Gulim" w:hAnsiTheme="majorHAnsi" w:cstheme="majorHAnsi"/>
        </w:rPr>
      </w:pPr>
      <w:r w:rsidRPr="00E43BFB">
        <w:rPr>
          <w:rFonts w:asciiTheme="majorHAnsi" w:eastAsia="Gulim" w:hAnsiTheme="majorHAnsi" w:cstheme="majorHAnsi"/>
        </w:rPr>
        <w:t>Office Web Apps</w:t>
      </w:r>
    </w:p>
    <w:p w14:paraId="49C4B1C8" w14:textId="4693BB09" w:rsidR="009A4C7C" w:rsidRPr="00E43BFB" w:rsidRDefault="009A4C7C" w:rsidP="004A6704">
      <w:pPr>
        <w:pStyle w:val="PURBody-Indented"/>
        <w:spacing w:after="100"/>
        <w:ind w:left="274"/>
        <w:rPr>
          <w:rFonts w:asciiTheme="majorHAnsi" w:eastAsia="Gulim" w:hAnsiTheme="majorHAnsi" w:cstheme="majorHAnsi"/>
        </w:rPr>
      </w:pPr>
      <w:r w:rsidRPr="00E43BFB">
        <w:rPr>
          <w:rFonts w:asciiTheme="majorHAnsi" w:eastAsia="Gulim" w:hAnsiTheme="majorHAnsi" w:cstheme="majorHAnsi"/>
          <w:lang w:eastAsia="ko-KR"/>
        </w:rPr>
        <w:t>Office Standard 2013 SAL</w:t>
      </w:r>
      <w:r w:rsidRPr="00E43BFB">
        <w:rPr>
          <w:rFonts w:asciiTheme="majorHAnsi" w:eastAsia="Gulim" w:hAnsiTheme="majorHAnsi" w:cstheme="majorHAnsi"/>
          <w:lang w:eastAsia="ko-KR"/>
        </w:rPr>
        <w:t>에는</w:t>
      </w:r>
      <w:r w:rsidRPr="00E43BFB">
        <w:rPr>
          <w:rFonts w:asciiTheme="majorHAnsi" w:eastAsia="Gulim" w:hAnsiTheme="majorHAnsi" w:cstheme="majorHAnsi"/>
          <w:lang w:eastAsia="ko-KR"/>
        </w:rPr>
        <w:t xml:space="preserve"> Office Web Apps </w:t>
      </w:r>
      <w:r w:rsidRPr="00E43BFB">
        <w:rPr>
          <w:rFonts w:asciiTheme="majorHAnsi" w:eastAsia="Gulim" w:hAnsiTheme="majorHAnsi" w:cstheme="majorHAnsi"/>
          <w:lang w:eastAsia="ko-KR"/>
        </w:rPr>
        <w:t>사용이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포함됩니다</w:t>
      </w:r>
      <w:r w:rsidRPr="00E43BFB">
        <w:rPr>
          <w:rFonts w:asciiTheme="majorHAnsi" w:eastAsia="Gulim" w:hAnsiTheme="majorHAnsi" w:cstheme="majorHAnsi"/>
          <w:lang w:eastAsia="ko-KR"/>
        </w:rPr>
        <w:t xml:space="preserve">. Office Web Apps </w:t>
      </w:r>
      <w:r w:rsidRPr="00E43BFB">
        <w:rPr>
          <w:rFonts w:asciiTheme="majorHAnsi" w:eastAsia="Gulim" w:hAnsiTheme="majorHAnsi" w:cstheme="majorHAnsi"/>
          <w:lang w:eastAsia="ko-KR"/>
        </w:rPr>
        <w:t>소프트웨어에서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상반되는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있더라도</w:t>
      </w:r>
      <w:r w:rsidRPr="00E43BFB">
        <w:rPr>
          <w:rFonts w:asciiTheme="majorHAnsi" w:eastAsia="Gulim" w:hAnsiTheme="majorHAnsi" w:cstheme="majorHAnsi"/>
          <w:lang w:eastAsia="ko-KR"/>
        </w:rPr>
        <w:t xml:space="preserve"> Office Standard 2013 User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사용자는</w:t>
      </w:r>
      <w:r w:rsidRPr="00E43BFB">
        <w:rPr>
          <w:rFonts w:asciiTheme="majorHAnsi" w:eastAsia="Gulim" w:hAnsiTheme="majorHAnsi" w:cstheme="majorHAnsi"/>
          <w:lang w:eastAsia="ko-KR"/>
        </w:rPr>
        <w:t xml:space="preserve"> Office Web Apps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lastRenderedPageBreak/>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rPr>
        <w:t>Office Web Apps</w:t>
      </w:r>
      <w:r w:rsidRPr="00E43BFB">
        <w:rPr>
          <w:rFonts w:asciiTheme="majorHAnsi" w:eastAsia="Gulim" w:hAnsiTheme="majorHAnsi" w:cstheme="majorHAnsi"/>
        </w:rPr>
        <w:t>는</w:t>
      </w:r>
      <w:r w:rsidRPr="00E43BFB">
        <w:rPr>
          <w:rFonts w:asciiTheme="majorHAnsi" w:eastAsia="Gulim" w:hAnsiTheme="majorHAnsi" w:cstheme="majorHAnsi"/>
        </w:rPr>
        <w:t xml:space="preserve"> Office Standard SAL </w:t>
      </w:r>
      <w:r w:rsidRPr="00E43BFB">
        <w:rPr>
          <w:rFonts w:asciiTheme="majorHAnsi" w:eastAsia="Gulim" w:hAnsiTheme="majorHAnsi" w:cstheme="majorHAnsi"/>
        </w:rPr>
        <w:t>이전</w:t>
      </w:r>
      <w:r w:rsidRPr="00E43BFB">
        <w:rPr>
          <w:rFonts w:asciiTheme="majorHAnsi" w:eastAsia="Gulim" w:hAnsiTheme="majorHAnsi" w:cstheme="majorHAnsi"/>
        </w:rPr>
        <w:t xml:space="preserve"> </w:t>
      </w:r>
      <w:r w:rsidRPr="00E43BFB">
        <w:rPr>
          <w:rFonts w:asciiTheme="majorHAnsi" w:eastAsia="Gulim" w:hAnsiTheme="majorHAnsi" w:cstheme="majorHAnsi"/>
        </w:rPr>
        <w:t>버전에는</w:t>
      </w:r>
      <w:r w:rsidRPr="00E43BFB">
        <w:rPr>
          <w:rFonts w:asciiTheme="majorHAnsi" w:eastAsia="Gulim" w:hAnsiTheme="majorHAnsi" w:cstheme="majorHAnsi"/>
        </w:rPr>
        <w:t xml:space="preserve"> </w:t>
      </w:r>
      <w:r w:rsidRPr="00E43BFB">
        <w:rPr>
          <w:rFonts w:asciiTheme="majorHAnsi" w:eastAsia="Gulim" w:hAnsiTheme="majorHAnsi" w:cstheme="majorHAnsi"/>
        </w:rPr>
        <w:t>포함되어</w:t>
      </w:r>
      <w:r w:rsidRPr="00E43BFB">
        <w:rPr>
          <w:rFonts w:asciiTheme="majorHAnsi" w:eastAsia="Gulim" w:hAnsiTheme="majorHAnsi" w:cstheme="majorHAnsi"/>
        </w:rPr>
        <w:t xml:space="preserve"> </w:t>
      </w:r>
      <w:r w:rsidRPr="00E43BFB">
        <w:rPr>
          <w:rFonts w:asciiTheme="majorHAnsi" w:eastAsia="Gulim" w:hAnsiTheme="majorHAnsi" w:cstheme="majorHAnsi"/>
        </w:rPr>
        <w:t>있지</w:t>
      </w:r>
      <w:r w:rsidRPr="00E43BFB">
        <w:rPr>
          <w:rFonts w:asciiTheme="majorHAnsi" w:eastAsia="Gulim" w:hAnsiTheme="majorHAnsi" w:cstheme="majorHAnsi"/>
        </w:rPr>
        <w:t xml:space="preserve"> </w:t>
      </w:r>
      <w:r w:rsidRPr="00E43BFB">
        <w:rPr>
          <w:rFonts w:asciiTheme="majorHAnsi" w:eastAsia="Gulim" w:hAnsiTheme="majorHAnsi" w:cstheme="majorHAnsi"/>
        </w:rPr>
        <w:t>않습니다</w:t>
      </w:r>
      <w:r w:rsidRPr="00E43BFB">
        <w:rPr>
          <w:rFonts w:asciiTheme="majorHAnsi" w:eastAsia="Gulim" w:hAnsiTheme="majorHAnsi" w:cstheme="majorHAnsi"/>
        </w:rPr>
        <w:t xml:space="preserve">. </w:t>
      </w:r>
      <w:r w:rsidRPr="00E43BFB">
        <w:rPr>
          <w:rFonts w:asciiTheme="majorHAnsi" w:eastAsia="Gulim" w:hAnsiTheme="majorHAnsi" w:cstheme="majorHAnsi"/>
        </w:rPr>
        <w:t>이전</w:t>
      </w:r>
      <w:r w:rsidRPr="00E43BFB">
        <w:rPr>
          <w:rFonts w:asciiTheme="majorHAnsi" w:eastAsia="Gulim" w:hAnsiTheme="majorHAnsi" w:cstheme="majorHAnsi"/>
        </w:rPr>
        <w:t xml:space="preserve"> </w:t>
      </w:r>
      <w:r w:rsidRPr="00E43BFB">
        <w:rPr>
          <w:rFonts w:asciiTheme="majorHAnsi" w:eastAsia="Gulim" w:hAnsiTheme="majorHAnsi" w:cstheme="majorHAnsi"/>
        </w:rPr>
        <w:t>버전의</w:t>
      </w:r>
      <w:r w:rsidRPr="00E43BFB">
        <w:rPr>
          <w:rFonts w:asciiTheme="majorHAnsi" w:eastAsia="Gulim" w:hAnsiTheme="majorHAnsi" w:cstheme="majorHAnsi"/>
        </w:rPr>
        <w:t xml:space="preserve"> </w:t>
      </w:r>
      <w:r w:rsidRPr="00E43BFB">
        <w:rPr>
          <w:rFonts w:asciiTheme="majorHAnsi" w:eastAsia="Gulim" w:hAnsiTheme="majorHAnsi" w:cstheme="majorHAnsi"/>
        </w:rPr>
        <w:t>예로</w:t>
      </w:r>
      <w:r w:rsidRPr="00E43BFB">
        <w:rPr>
          <w:rFonts w:asciiTheme="majorHAnsi" w:eastAsia="Gulim" w:hAnsiTheme="majorHAnsi" w:cstheme="majorHAnsi"/>
        </w:rPr>
        <w:t xml:space="preserve"> Office Standard 2007 SAL, Office Standard 2003 SAL </w:t>
      </w:r>
      <w:r w:rsidRPr="00E43BFB">
        <w:rPr>
          <w:rFonts w:asciiTheme="majorHAnsi" w:eastAsia="Gulim" w:hAnsiTheme="majorHAnsi" w:cstheme="majorHAnsi"/>
        </w:rPr>
        <w:t>등이</w:t>
      </w:r>
      <w:r w:rsidRPr="00E43BFB">
        <w:rPr>
          <w:rFonts w:asciiTheme="majorHAnsi" w:eastAsia="Gulim" w:hAnsiTheme="majorHAnsi" w:cstheme="majorHAnsi"/>
        </w:rPr>
        <w:t xml:space="preserve"> </w:t>
      </w:r>
      <w:r w:rsidRPr="00E43BFB">
        <w:rPr>
          <w:rFonts w:asciiTheme="majorHAnsi" w:eastAsia="Gulim" w:hAnsiTheme="majorHAnsi" w:cstheme="majorHAnsi"/>
        </w:rPr>
        <w:t>있습니다</w:t>
      </w:r>
      <w:r w:rsidRPr="00E43BFB">
        <w:rPr>
          <w:rFonts w:asciiTheme="majorHAnsi" w:eastAsia="Gulim" w:hAnsiTheme="majorHAnsi" w:cstheme="majorHAnsi"/>
        </w:rPr>
        <w:t>.</w:t>
      </w:r>
    </w:p>
    <w:p w14:paraId="0754D429" w14:textId="77777777" w:rsidR="0003012B" w:rsidRPr="00E43BFB" w:rsidRDefault="0003012B" w:rsidP="004A6704">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제품군에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별도의</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구입할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19E5347A" w14:textId="7DD10554" w:rsidR="009A4C7C" w:rsidRPr="00E43BFB" w:rsidRDefault="008156D4" w:rsidP="00A404A1">
      <w:pPr>
        <w:pStyle w:val="PURBreadcrumb"/>
        <w:keepNext w:val="0"/>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091AF89A" w14:textId="1EAA8ACE" w:rsidR="003A44AE" w:rsidRPr="00E43BFB" w:rsidRDefault="003A44AE" w:rsidP="00D33C91">
      <w:pPr>
        <w:pStyle w:val="PURProductName"/>
        <w:pBdr>
          <w:bottom w:val="single" w:sz="8" w:space="0" w:color="404040" w:themeColor="text1" w:themeTint="BF"/>
        </w:pBdr>
        <w:rPr>
          <w:rFonts w:asciiTheme="majorHAnsi" w:eastAsia="Gulim" w:hAnsiTheme="majorHAnsi" w:cstheme="majorHAnsi"/>
          <w:lang w:eastAsia="ko-KR"/>
        </w:rPr>
      </w:pPr>
      <w:bookmarkStart w:id="655" w:name="_Toc299519133"/>
      <w:bookmarkStart w:id="656" w:name="_Toc299531565"/>
      <w:bookmarkStart w:id="657" w:name="_Toc299531889"/>
      <w:bookmarkStart w:id="658" w:name="_Toc299957172"/>
      <w:bookmarkStart w:id="659" w:name="_Toc346536874"/>
      <w:bookmarkStart w:id="660" w:name="_Toc346895325"/>
      <w:bookmarkStart w:id="661" w:name="_Toc339280337"/>
      <w:bookmarkStart w:id="662" w:name="_Toc339280480"/>
      <w:bookmarkStart w:id="663" w:name="_Toc363552811"/>
      <w:bookmarkStart w:id="664" w:name="_Toc363552874"/>
      <w:bookmarkStart w:id="665" w:name="_Toc378682173"/>
      <w:bookmarkStart w:id="666" w:name="_Toc378682275"/>
      <w:bookmarkStart w:id="667" w:name="_Toc371268287"/>
      <w:bookmarkStart w:id="668" w:name="_Toc371268353"/>
      <w:bookmarkStart w:id="669" w:name="_Toc379278490"/>
      <w:bookmarkStart w:id="670" w:name="_Toc379278552"/>
      <w:bookmarkStart w:id="671" w:name="_Toc388530651"/>
      <w:bookmarkStart w:id="672" w:name="_Toc388544255"/>
      <w:r w:rsidRPr="00E43BFB">
        <w:rPr>
          <w:rFonts w:asciiTheme="majorHAnsi" w:eastAsia="Gulim" w:hAnsiTheme="majorHAnsi" w:cstheme="majorHAnsi"/>
          <w:lang w:eastAsia="ko-KR"/>
        </w:rPr>
        <w:t>생산성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제품군</w:t>
      </w:r>
      <w:bookmarkEnd w:id="655"/>
      <w:bookmarkEnd w:id="656"/>
      <w:bookmarkEnd w:id="657"/>
      <w:bookmarkEnd w:id="658"/>
      <w:bookmarkEnd w:id="659"/>
      <w:bookmarkEnd w:id="660"/>
      <w:bookmarkEnd w:id="661"/>
      <w:bookmarkEnd w:id="662"/>
      <w:bookmarkEnd w:id="663"/>
      <w:bookmarkEnd w:id="664"/>
      <w:bookmarkEnd w:id="665"/>
      <w:bookmarkEnd w:id="666"/>
      <w:bookmarkEnd w:id="667"/>
      <w:bookmarkEnd w:id="668"/>
      <w:bookmarkEnd w:id="669"/>
      <w:bookmarkEnd w:id="670"/>
      <w:bookmarkEnd w:id="671"/>
      <w:bookmarkEnd w:id="672"/>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w:instrText>
      </w:r>
      <w:r w:rsidRPr="00E43BFB">
        <w:rPr>
          <w:rFonts w:asciiTheme="majorHAnsi" w:eastAsia="Gulim" w:hAnsiTheme="majorHAnsi" w:cstheme="majorHAnsi"/>
          <w:lang w:eastAsia="ko-KR"/>
        </w:rPr>
        <w:instrText>생산성</w:instrText>
      </w:r>
      <w:r w:rsidRPr="00E43BFB">
        <w:rPr>
          <w:rFonts w:asciiTheme="majorHAnsi" w:eastAsia="Gulim" w:hAnsiTheme="majorHAnsi" w:cstheme="majorHAnsi"/>
          <w:lang w:eastAsia="ko-KR"/>
        </w:rPr>
        <w:instrText xml:space="preserve"> </w:instrText>
      </w:r>
      <w:r w:rsidRPr="00E43BFB">
        <w:rPr>
          <w:rFonts w:asciiTheme="majorHAnsi" w:eastAsia="Gulim" w:hAnsiTheme="majorHAnsi" w:cstheme="majorHAnsi"/>
          <w:lang w:eastAsia="ko-KR"/>
        </w:rPr>
        <w:instrText>제품군</w:instrText>
      </w:r>
      <w:r w:rsidRPr="00E43BFB">
        <w:rPr>
          <w:rFonts w:asciiTheme="majorHAnsi" w:eastAsia="Gulim" w:hAnsiTheme="majorHAnsi" w:cstheme="majorHAnsi"/>
          <w:lang w:eastAsia="ko-KR"/>
        </w:rPr>
        <w:instrText>"</w:instrText>
      </w:r>
      <w:r w:rsidRPr="00E43BFB">
        <w:rPr>
          <w:rFonts w:asciiTheme="majorHAnsi" w:eastAsia="Gulim" w:hAnsiTheme="majorHAnsi" w:cstheme="majorHAnsi"/>
        </w:rPr>
        <w:fldChar w:fldCharType="end"/>
      </w:r>
    </w:p>
    <w:p w14:paraId="6ABFDBF9" w14:textId="77777777" w:rsidR="003A44AE" w:rsidRPr="00E43BFB" w:rsidRDefault="003A44AE" w:rsidP="003A44AE">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4"/>
        <w:gridCol w:w="5257"/>
        <w:gridCol w:w="154"/>
        <w:gridCol w:w="22"/>
        <w:gridCol w:w="4941"/>
        <w:gridCol w:w="176"/>
        <w:gridCol w:w="371"/>
        <w:gridCol w:w="15"/>
      </w:tblGrid>
      <w:tr w:rsidR="007331A1" w:rsidRPr="00E43BFB" w14:paraId="3C61BED8" w14:textId="77777777" w:rsidTr="007331A1">
        <w:trPr>
          <w:gridBefore w:val="1"/>
          <w:gridAfter w:val="1"/>
          <w:wBefore w:w="42" w:type="pct"/>
          <w:wAfter w:w="7" w:type="pct"/>
        </w:trPr>
        <w:tc>
          <w:tcPr>
            <w:tcW w:w="2453" w:type="pct"/>
            <w:gridSpan w:val="2"/>
            <w:tcBorders>
              <w:top w:val="single" w:sz="4" w:space="0" w:color="auto"/>
              <w:bottom w:val="nil"/>
            </w:tcBorders>
          </w:tcPr>
          <w:p w14:paraId="43438500" w14:textId="77777777" w:rsidR="007331A1" w:rsidRPr="001F5789" w:rsidRDefault="007331A1" w:rsidP="00C245A7">
            <w:pPr>
              <w:pStyle w:val="PURLMSH"/>
              <w:rPr>
                <w:rFonts w:eastAsia="Gulim" w:cstheme="majorHAnsi"/>
                <w:lang w:eastAsia="ko-KR"/>
              </w:rPr>
            </w:pPr>
            <w:r w:rsidRPr="001F5789">
              <w:rPr>
                <w:rFonts w:eastAsia="Gulim" w:cstheme="majorHAnsi"/>
                <w:lang w:eastAsia="ko-KR"/>
              </w:rPr>
              <w:t xml:space="preserve">SAL </w:t>
            </w:r>
            <w:r w:rsidRPr="001F5789">
              <w:rPr>
                <w:rFonts w:eastAsia="Gulim" w:cstheme="majorHAnsi"/>
                <w:lang w:eastAsia="ko-KR"/>
              </w:rPr>
              <w:t>일반</w:t>
            </w:r>
            <w:r w:rsidRPr="001F5789">
              <w:rPr>
                <w:rFonts w:eastAsia="Gulim" w:cstheme="majorHAnsi"/>
                <w:lang w:eastAsia="ko-KR"/>
              </w:rPr>
              <w:t xml:space="preserve"> </w:t>
            </w:r>
            <w:r w:rsidRPr="001F5789">
              <w:rPr>
                <w:rFonts w:eastAsia="Gulim" w:cstheme="majorHAnsi"/>
                <w:lang w:eastAsia="ko-KR"/>
              </w:rPr>
              <w:t>조건의</w:t>
            </w:r>
            <w:r w:rsidRPr="001F5789">
              <w:rPr>
                <w:rFonts w:eastAsia="Gulim" w:cstheme="majorHAnsi"/>
                <w:lang w:eastAsia="ko-KR"/>
              </w:rPr>
              <w:t xml:space="preserve"> </w:t>
            </w: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섹션</w:t>
            </w:r>
            <w:r w:rsidRPr="001F5789">
              <w:rPr>
                <w:rFonts w:eastAsia="Gulim" w:cstheme="majorHAnsi"/>
                <w:lang w:eastAsia="ko-KR"/>
              </w:rPr>
              <w:t xml:space="preserve">: </w:t>
            </w:r>
            <w:hyperlink w:anchor="SALTerms_Server" w:history="1">
              <w:r w:rsidRPr="001F5789">
                <w:rPr>
                  <w:rStyle w:val="Hyperlink"/>
                  <w:rFonts w:eastAsia="Gulim" w:cstheme="majorHAnsi"/>
                  <w:lang w:eastAsia="ko-KR"/>
                </w:rPr>
                <w:t>서버</w:t>
              </w:r>
              <w:r w:rsidRPr="001F5789">
                <w:rPr>
                  <w:rStyle w:val="Hyperlink"/>
                  <w:rFonts w:eastAsia="Gulim" w:cstheme="majorHAnsi"/>
                  <w:lang w:eastAsia="ko-KR"/>
                </w:rPr>
                <w:t xml:space="preserve"> </w:t>
              </w:r>
              <w:r w:rsidRPr="001F5789">
                <w:rPr>
                  <w:rStyle w:val="Hyperlink"/>
                  <w:rFonts w:eastAsia="Gulim" w:cstheme="majorHAnsi"/>
                  <w:lang w:eastAsia="ko-KR"/>
                </w:rPr>
                <w:t>소프트웨어</w:t>
              </w:r>
            </w:hyperlink>
          </w:p>
        </w:tc>
        <w:tc>
          <w:tcPr>
            <w:tcW w:w="2498" w:type="pct"/>
            <w:gridSpan w:val="4"/>
            <w:tcBorders>
              <w:top w:val="single" w:sz="4" w:space="0" w:color="auto"/>
              <w:bottom w:val="nil"/>
            </w:tcBorders>
          </w:tcPr>
          <w:p w14:paraId="10523256" w14:textId="77777777" w:rsidR="007331A1" w:rsidRPr="001F5789" w:rsidRDefault="007331A1" w:rsidP="00C245A7">
            <w:pPr>
              <w:pStyle w:val="PURLMSH"/>
              <w:rPr>
                <w:rFonts w:eastAsia="Gulim" w:cstheme="majorHAnsi"/>
              </w:rPr>
            </w:pPr>
            <w:r w:rsidRPr="001F5789">
              <w:rPr>
                <w:rFonts w:eastAsia="Gulim" w:cstheme="majorHAnsi"/>
              </w:rPr>
              <w:t>해당</w:t>
            </w:r>
            <w:r w:rsidRPr="001F5789">
              <w:rPr>
                <w:rFonts w:eastAsia="Gulim" w:cstheme="majorHAnsi"/>
              </w:rPr>
              <w:t xml:space="preserve"> </w:t>
            </w:r>
            <w:r w:rsidRPr="001F5789">
              <w:rPr>
                <w:rFonts w:eastAsia="Gulim" w:cstheme="majorHAnsi"/>
              </w:rPr>
              <w:t>통지</w:t>
            </w:r>
            <w:r w:rsidRPr="001F5789">
              <w:rPr>
                <w:rFonts w:eastAsia="Gulim" w:cstheme="majorHAnsi"/>
              </w:rPr>
              <w:t xml:space="preserve"> </w:t>
            </w:r>
            <w:r w:rsidRPr="001F5789">
              <w:rPr>
                <w:rFonts w:eastAsia="Gulim" w:cstheme="majorHAnsi"/>
              </w:rPr>
              <w:t>참조</w:t>
            </w:r>
            <w:r w:rsidRPr="001F5789">
              <w:rPr>
                <w:rFonts w:eastAsia="Gulim" w:cstheme="majorHAnsi"/>
              </w:rPr>
              <w:t xml:space="preserve">: </w:t>
            </w:r>
            <w:r w:rsidRPr="001F5789">
              <w:rPr>
                <w:rFonts w:eastAsia="Gulim" w:cstheme="majorHAnsi"/>
                <w:b/>
              </w:rPr>
              <w:t>없음</w:t>
            </w:r>
            <w:r w:rsidRPr="001F5789">
              <w:rPr>
                <w:rFonts w:eastAsia="Gulim" w:cstheme="majorHAnsi"/>
                <w:b/>
              </w:rPr>
              <w:t xml:space="preserve"> </w:t>
            </w:r>
          </w:p>
        </w:tc>
      </w:tr>
      <w:tr w:rsidR="007331A1" w:rsidRPr="00E43BFB" w14:paraId="65DEDFFF" w14:textId="77777777" w:rsidTr="007331A1">
        <w:trPr>
          <w:gridAfter w:val="2"/>
          <w:wAfter w:w="175" w:type="pct"/>
          <w:trHeight w:val="216"/>
        </w:trPr>
        <w:tc>
          <w:tcPr>
            <w:tcW w:w="2505" w:type="pct"/>
            <w:gridSpan w:val="4"/>
            <w:tcBorders>
              <w:top w:val="nil"/>
              <w:bottom w:val="nil"/>
            </w:tcBorders>
          </w:tcPr>
          <w:p w14:paraId="7B18DA81" w14:textId="77777777" w:rsidR="007331A1" w:rsidRPr="00E43BFB" w:rsidRDefault="007331A1" w:rsidP="00984DEA">
            <w:pPr>
              <w:pStyle w:val="PURBody"/>
              <w:rPr>
                <w:rFonts w:asciiTheme="majorHAnsi" w:eastAsia="Gulim" w:hAnsiTheme="majorHAnsi" w:cstheme="majorHAnsi"/>
              </w:rPr>
            </w:pPr>
          </w:p>
        </w:tc>
        <w:tc>
          <w:tcPr>
            <w:tcW w:w="2320" w:type="pct"/>
            <w:gridSpan w:val="2"/>
            <w:tcBorders>
              <w:top w:val="nil"/>
              <w:bottom w:val="nil"/>
            </w:tcBorders>
          </w:tcPr>
          <w:p w14:paraId="038379A8" w14:textId="345DB37E" w:rsidR="007331A1" w:rsidRPr="001F5789" w:rsidRDefault="007331A1" w:rsidP="00803002">
            <w:pPr>
              <w:pStyle w:val="PURLMSH"/>
              <w:rPr>
                <w:rFonts w:eastAsia="Gulim" w:cstheme="majorHAnsi"/>
                <w:lang w:eastAsia="ko-KR"/>
              </w:rPr>
            </w:pPr>
            <w:r w:rsidRPr="001F5789">
              <w:rPr>
                <w:rFonts w:eastAsia="Gulim" w:cstheme="majorHAnsi"/>
                <w:lang w:eastAsia="ko-KR"/>
              </w:rPr>
              <w:t>데이터</w:t>
            </w:r>
            <w:r w:rsidRPr="001F5789">
              <w:rPr>
                <w:rFonts w:eastAsia="Gulim" w:cstheme="majorHAnsi"/>
                <w:lang w:eastAsia="ko-KR"/>
              </w:rPr>
              <w:t xml:space="preserve"> </w:t>
            </w:r>
            <w:r w:rsidRPr="001F5789">
              <w:rPr>
                <w:rFonts w:eastAsia="Gulim" w:cstheme="majorHAnsi"/>
                <w:lang w:eastAsia="ko-KR"/>
              </w:rPr>
              <w:t>센터</w:t>
            </w:r>
            <w:r w:rsidRPr="001F5789">
              <w:rPr>
                <w:rFonts w:eastAsia="Gulim" w:cstheme="majorHAnsi"/>
                <w:lang w:eastAsia="ko-KR"/>
              </w:rPr>
              <w:t xml:space="preserve"> </w:t>
            </w:r>
            <w:r w:rsidRPr="001F5789">
              <w:rPr>
                <w:rFonts w:eastAsia="Gulim" w:cstheme="majorHAnsi"/>
                <w:lang w:eastAsia="ko-KR"/>
              </w:rPr>
              <w:t>공급자</w:t>
            </w:r>
            <w:r w:rsidRPr="001F5789">
              <w:rPr>
                <w:rFonts w:eastAsia="Gulim" w:cstheme="majorHAnsi"/>
                <w:lang w:eastAsia="ko-KR"/>
              </w:rPr>
              <w:t xml:space="preserve"> </w:t>
            </w:r>
            <w:r w:rsidRPr="001F5789">
              <w:rPr>
                <w:rFonts w:eastAsia="Gulim" w:cstheme="majorHAnsi"/>
                <w:lang w:eastAsia="ko-KR"/>
              </w:rPr>
              <w:t>서버에서</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lang w:eastAsia="ko-KR"/>
              </w:rPr>
              <w:t>서비스에</w:t>
            </w:r>
            <w:r w:rsidRPr="001F5789">
              <w:rPr>
                <w:rFonts w:eastAsia="Gulim" w:cstheme="majorHAnsi"/>
                <w:lang w:eastAsia="ko-KR"/>
              </w:rPr>
              <w:t xml:space="preserve"> </w:t>
            </w:r>
            <w:r w:rsidRPr="001F5789">
              <w:rPr>
                <w:rFonts w:eastAsia="Gulim" w:cstheme="majorHAnsi"/>
                <w:lang w:eastAsia="ko-KR"/>
              </w:rPr>
              <w:t>대한</w:t>
            </w:r>
            <w:r w:rsidRPr="001F5789">
              <w:rPr>
                <w:rFonts w:eastAsia="Gulim" w:cstheme="majorHAnsi"/>
                <w:lang w:eastAsia="ko-KR"/>
              </w:rPr>
              <w:t xml:space="preserve"> </w:t>
            </w:r>
            <w:r w:rsidRPr="001F5789">
              <w:rPr>
                <w:rFonts w:eastAsia="Gulim" w:cstheme="majorHAnsi"/>
                <w:lang w:eastAsia="ko-KR"/>
              </w:rPr>
              <w:t>자격</w:t>
            </w:r>
            <w:r w:rsidRPr="001F5789">
              <w:rPr>
                <w:rFonts w:eastAsia="Gulim" w:cstheme="majorHAnsi"/>
                <w:lang w:eastAsia="ko-KR"/>
              </w:rPr>
              <w:t xml:space="preserve"> </w:t>
            </w:r>
            <w:r w:rsidRPr="001F5789">
              <w:rPr>
                <w:rFonts w:eastAsia="Gulim" w:cstheme="majorHAnsi"/>
                <w:lang w:eastAsia="ko-KR"/>
              </w:rPr>
              <w:t>요건</w:t>
            </w:r>
            <w:r w:rsidRPr="001F5789">
              <w:rPr>
                <w:rFonts w:eastAsia="Gulim" w:cstheme="majorHAnsi"/>
                <w:lang w:eastAsia="ko-KR"/>
              </w:rPr>
              <w:t xml:space="preserve">: </w:t>
            </w:r>
            <w:r w:rsidRPr="001F5789">
              <w:rPr>
                <w:rFonts w:eastAsia="Gulim" w:cstheme="majorHAnsi"/>
                <w:b/>
                <w:lang w:eastAsia="ko-KR"/>
              </w:rPr>
              <w:t>있음</w:t>
            </w:r>
          </w:p>
        </w:tc>
      </w:tr>
      <w:tr w:rsidR="002B553F" w:rsidRPr="00E43BFB" w14:paraId="5E19165E" w14:textId="77777777" w:rsidTr="007331A1">
        <w:tblPrEx>
          <w:tblBorders>
            <w:top w:val="none" w:sz="0" w:space="0" w:color="auto"/>
            <w:bottom w:val="none" w:sz="0" w:space="0" w:color="auto"/>
          </w:tblBorders>
        </w:tblPrEx>
        <w:tc>
          <w:tcPr>
            <w:tcW w:w="5000" w:type="pct"/>
            <w:gridSpan w:val="8"/>
            <w:shd w:val="clear" w:color="auto" w:fill="E5EEF7"/>
          </w:tcPr>
          <w:p w14:paraId="0C7776E6" w14:textId="77777777" w:rsidR="002B553F" w:rsidRPr="00E43BFB"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2B553F" w:rsidRPr="00E43BFB" w14:paraId="58606CD9" w14:textId="77777777" w:rsidTr="007331A1">
        <w:tblPrEx>
          <w:tblBorders>
            <w:top w:val="none" w:sz="0" w:space="0" w:color="auto"/>
            <w:bottom w:val="none" w:sz="0" w:space="0" w:color="auto"/>
          </w:tblBorders>
        </w:tblPrEx>
        <w:tc>
          <w:tcPr>
            <w:tcW w:w="5000" w:type="pct"/>
            <w:gridSpan w:val="8"/>
          </w:tcPr>
          <w:p w14:paraId="037BF290" w14:textId="77777777" w:rsidR="002B553F" w:rsidRPr="00E43BFB" w:rsidRDefault="002B553F" w:rsidP="00984DEA">
            <w:pPr>
              <w:pStyle w:val="PURBody"/>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45152CB1" w14:textId="77777777" w:rsidR="002B553F" w:rsidRPr="00E43BFB" w:rsidRDefault="002B553F" w:rsidP="009E3081">
            <w:pPr>
              <w:pStyle w:val="PURBullet-Indented"/>
              <w:rPr>
                <w:rFonts w:asciiTheme="majorHAnsi" w:eastAsia="Gulim" w:hAnsiTheme="majorHAnsi" w:cstheme="majorHAnsi"/>
              </w:rPr>
            </w:pPr>
            <w:r w:rsidRPr="00E43BFB">
              <w:rPr>
                <w:rFonts w:asciiTheme="majorHAnsi" w:eastAsia="Gulim" w:hAnsiTheme="majorHAnsi" w:cstheme="majorHAnsi"/>
              </w:rPr>
              <w:t>Productivity Suite SAL</w:t>
            </w:r>
          </w:p>
        </w:tc>
      </w:tr>
      <w:tr w:rsidR="002B553F" w:rsidRPr="00E43BFB" w14:paraId="59310585" w14:textId="77777777"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14:paraId="063CA5EA" w14:textId="77777777" w:rsidR="002B553F" w:rsidRPr="00E43BFB" w:rsidRDefault="002B553F" w:rsidP="00984DEA">
            <w:pPr>
              <w:pStyle w:val="PURBody"/>
              <w:rPr>
                <w:rFonts w:asciiTheme="majorHAnsi" w:eastAsia="Gulim" w:hAnsiTheme="majorHAnsi" w:cstheme="majorHAnsi"/>
                <w:b/>
                <w:i/>
              </w:rPr>
            </w:pPr>
            <w:r w:rsidRPr="00E43BFB">
              <w:rPr>
                <w:rFonts w:asciiTheme="majorHAnsi" w:eastAsia="Gulim" w:hAnsiTheme="majorHAnsi" w:cstheme="majorHAnsi"/>
                <w:b/>
                <w:i/>
              </w:rPr>
              <w:t>SAL for SA</w:t>
            </w:r>
          </w:p>
        </w:tc>
        <w:tc>
          <w:tcPr>
            <w:tcW w:w="2320" w:type="pct"/>
            <w:gridSpan w:val="3"/>
            <w:shd w:val="clear" w:color="auto" w:fill="E5EEF7"/>
          </w:tcPr>
          <w:p w14:paraId="5FB5B6C1" w14:textId="77777777" w:rsidR="002B553F" w:rsidRPr="00E43BFB" w:rsidRDefault="002B553F" w:rsidP="00984DEA">
            <w:pPr>
              <w:pStyle w:val="PURBody"/>
              <w:rPr>
                <w:rFonts w:asciiTheme="majorHAnsi" w:eastAsia="Gulim" w:hAnsiTheme="majorHAnsi" w:cstheme="majorHAnsi"/>
                <w:b/>
                <w:i/>
              </w:rPr>
            </w:pPr>
            <w:r w:rsidRPr="00E43BFB">
              <w:rPr>
                <w:rFonts w:asciiTheme="majorHAnsi" w:eastAsia="Gulim" w:hAnsiTheme="majorHAnsi" w:cstheme="majorHAnsi"/>
                <w:b/>
                <w:i/>
              </w:rPr>
              <w:t>적격</w:t>
            </w:r>
            <w:r w:rsidRPr="00E43BFB">
              <w:rPr>
                <w:rFonts w:asciiTheme="majorHAnsi" w:eastAsia="Gulim" w:hAnsiTheme="majorHAnsi" w:cstheme="majorHAnsi"/>
                <w:b/>
                <w:i/>
              </w:rPr>
              <w:t xml:space="preserve"> CAL</w:t>
            </w:r>
          </w:p>
        </w:tc>
      </w:tr>
      <w:tr w:rsidR="002B553F" w:rsidRPr="00E43BFB" w14:paraId="0EEE7A37" w14:textId="77777777"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14:paraId="48AD9F60" w14:textId="77777777" w:rsidR="002B553F" w:rsidRPr="00E43BFB" w:rsidRDefault="002B553F" w:rsidP="009E3081">
            <w:pPr>
              <w:pStyle w:val="PURBullet-Indented"/>
              <w:rPr>
                <w:rFonts w:asciiTheme="majorHAnsi" w:eastAsia="Gulim" w:hAnsiTheme="majorHAnsi" w:cstheme="majorHAnsi"/>
                <w:lang w:val="fr-FR"/>
              </w:rPr>
            </w:pPr>
            <w:r w:rsidRPr="00E43BFB">
              <w:rPr>
                <w:rFonts w:asciiTheme="majorHAnsi" w:eastAsia="Gulim" w:hAnsiTheme="majorHAnsi" w:cstheme="majorHAnsi"/>
              </w:rPr>
              <w:t>Productivity Suite SAL(Core CAL Suite SA</w:t>
            </w:r>
            <w:r w:rsidRPr="00E43BFB">
              <w:rPr>
                <w:rFonts w:asciiTheme="majorHAnsi" w:eastAsia="Gulim" w:hAnsiTheme="majorHAnsi" w:cstheme="majorHAnsi"/>
              </w:rPr>
              <w:t>용</w:t>
            </w:r>
            <w:r w:rsidRPr="00E43BFB">
              <w:rPr>
                <w:rFonts w:asciiTheme="majorHAnsi" w:eastAsia="Gulim" w:hAnsiTheme="majorHAnsi" w:cstheme="majorHAnsi"/>
              </w:rPr>
              <w:t>)</w:t>
            </w:r>
          </w:p>
        </w:tc>
        <w:tc>
          <w:tcPr>
            <w:tcW w:w="2320" w:type="pct"/>
            <w:gridSpan w:val="3"/>
            <w:tcBorders>
              <w:bottom w:val="single" w:sz="4" w:space="0" w:color="auto"/>
            </w:tcBorders>
          </w:tcPr>
          <w:p w14:paraId="47C7FA78" w14:textId="77777777" w:rsidR="002B553F" w:rsidRPr="00E43BFB" w:rsidRDefault="002B553F" w:rsidP="009E3081">
            <w:pPr>
              <w:pStyle w:val="PURBullet-Indented"/>
              <w:rPr>
                <w:rFonts w:asciiTheme="majorHAnsi" w:eastAsia="Gulim" w:hAnsiTheme="majorHAnsi" w:cstheme="majorHAnsi"/>
              </w:rPr>
            </w:pPr>
            <w:r w:rsidRPr="00E43BFB">
              <w:rPr>
                <w:rFonts w:asciiTheme="majorHAnsi" w:eastAsia="Gulim" w:hAnsiTheme="majorHAnsi" w:cstheme="majorHAnsi"/>
              </w:rPr>
              <w:t xml:space="preserve">Core CAL Suite </w:t>
            </w:r>
            <w:r w:rsidRPr="00E43BFB">
              <w:rPr>
                <w:rFonts w:asciiTheme="majorHAnsi" w:eastAsia="Gulim" w:hAnsiTheme="majorHAnsi" w:cstheme="majorHAnsi"/>
                <w:b/>
              </w:rPr>
              <w:t>또는</w:t>
            </w:r>
          </w:p>
          <w:p w14:paraId="5DE0AA34" w14:textId="77777777" w:rsidR="002B553F" w:rsidRPr="00E43BFB" w:rsidRDefault="002B553F" w:rsidP="00830DCA">
            <w:pPr>
              <w:pStyle w:val="PURBullet-Indented"/>
              <w:rPr>
                <w:rFonts w:asciiTheme="majorHAnsi" w:eastAsia="Gulim" w:hAnsiTheme="majorHAnsi" w:cstheme="majorHAnsi"/>
              </w:rPr>
            </w:pPr>
            <w:r w:rsidRPr="00E43BFB">
              <w:rPr>
                <w:rFonts w:asciiTheme="majorHAnsi" w:eastAsia="Gulim" w:hAnsiTheme="majorHAnsi" w:cstheme="majorHAnsi"/>
              </w:rPr>
              <w:t xml:space="preserve">Enterprise CAL Suite </w:t>
            </w:r>
          </w:p>
        </w:tc>
      </w:tr>
      <w:tr w:rsidR="003A7958" w:rsidRPr="00E43BFB" w14:paraId="2AB9CA0C" w14:textId="77777777" w:rsidTr="007331A1">
        <w:tblPrEx>
          <w:tblBorders>
            <w:top w:val="none" w:sz="0" w:space="0" w:color="auto"/>
            <w:bottom w:val="none" w:sz="0" w:space="0" w:color="auto"/>
          </w:tblBorders>
        </w:tblPrEx>
        <w:trPr>
          <w:gridAfter w:val="3"/>
          <w:wAfter w:w="255" w:type="pct"/>
        </w:trPr>
        <w:tc>
          <w:tcPr>
            <w:tcW w:w="2425" w:type="pct"/>
            <w:gridSpan w:val="2"/>
            <w:tcBorders>
              <w:top w:val="single" w:sz="4" w:space="0" w:color="auto"/>
            </w:tcBorders>
          </w:tcPr>
          <w:p w14:paraId="6DD343FA" w14:textId="77777777" w:rsidR="003A7958" w:rsidRPr="00E43BFB" w:rsidRDefault="003A7958" w:rsidP="00830DCA">
            <w:pPr>
              <w:pStyle w:val="PURBullet-Indented"/>
              <w:rPr>
                <w:rFonts w:asciiTheme="majorHAnsi" w:eastAsia="Gulim" w:hAnsiTheme="majorHAnsi" w:cstheme="majorHAnsi"/>
                <w:szCs w:val="18"/>
                <w:lang w:val="fr-FR"/>
              </w:rPr>
            </w:pPr>
            <w:r w:rsidRPr="00E43BFB">
              <w:rPr>
                <w:rFonts w:asciiTheme="majorHAnsi" w:eastAsia="Gulim" w:hAnsiTheme="majorHAnsi" w:cstheme="majorHAnsi"/>
              </w:rPr>
              <w:t>Productivity Suite SAL(Enterprise CAL Suite SA</w:t>
            </w:r>
            <w:r w:rsidRPr="00E43BFB">
              <w:rPr>
                <w:rFonts w:asciiTheme="majorHAnsi" w:eastAsia="Gulim" w:hAnsiTheme="majorHAnsi" w:cstheme="majorHAnsi"/>
              </w:rPr>
              <w:t>용</w:t>
            </w:r>
            <w:r w:rsidRPr="00E43BFB">
              <w:rPr>
                <w:rFonts w:asciiTheme="majorHAnsi" w:eastAsia="Gulim" w:hAnsiTheme="majorHAnsi" w:cstheme="majorHAnsi"/>
              </w:rPr>
              <w:t>)</w:t>
            </w:r>
          </w:p>
        </w:tc>
        <w:tc>
          <w:tcPr>
            <w:tcW w:w="2320" w:type="pct"/>
            <w:gridSpan w:val="3"/>
            <w:tcBorders>
              <w:top w:val="single" w:sz="4" w:space="0" w:color="auto"/>
            </w:tcBorders>
          </w:tcPr>
          <w:p w14:paraId="5CE3D045" w14:textId="77777777" w:rsidR="003A7958" w:rsidRPr="00E43BFB" w:rsidRDefault="003A7958" w:rsidP="00830DCA">
            <w:pPr>
              <w:pStyle w:val="PURBullet-Indented"/>
              <w:rPr>
                <w:rFonts w:asciiTheme="majorHAnsi" w:eastAsia="Gulim" w:hAnsiTheme="majorHAnsi" w:cstheme="majorHAnsi"/>
              </w:rPr>
            </w:pPr>
            <w:r w:rsidRPr="00E43BFB">
              <w:rPr>
                <w:rFonts w:asciiTheme="majorHAnsi" w:eastAsia="Gulim" w:hAnsiTheme="majorHAnsi" w:cstheme="majorHAnsi"/>
              </w:rPr>
              <w:t>Enterprise CAL Suite</w:t>
            </w:r>
          </w:p>
        </w:tc>
      </w:tr>
    </w:tbl>
    <w:p w14:paraId="07BEC1B2" w14:textId="77777777" w:rsidR="00793B92" w:rsidRPr="00E43BFB" w:rsidRDefault="00793B92" w:rsidP="0085206E">
      <w:pPr>
        <w:pStyle w:val="PURADDITIONALTERMSHEADERMB"/>
        <w:rPr>
          <w:rFonts w:asciiTheme="majorHAnsi" w:eastAsia="Gulim" w:hAnsiTheme="majorHAnsi" w:cstheme="majorHAnsi"/>
        </w:rPr>
      </w:pPr>
      <w:r w:rsidRPr="00E43BFB">
        <w:rPr>
          <w:rFonts w:asciiTheme="majorHAnsi" w:eastAsia="Gulim" w:hAnsiTheme="majorHAnsi" w:cstheme="majorHAnsi"/>
        </w:rPr>
        <w:t>추가</w:t>
      </w:r>
      <w:r w:rsidRPr="00E43BFB">
        <w:rPr>
          <w:rFonts w:asciiTheme="majorHAnsi" w:eastAsia="Gulim" w:hAnsiTheme="majorHAnsi" w:cstheme="majorHAnsi"/>
        </w:rPr>
        <w:t xml:space="preserve"> </w:t>
      </w:r>
      <w:r w:rsidRPr="00E43BFB">
        <w:rPr>
          <w:rFonts w:asciiTheme="majorHAnsi" w:eastAsia="Gulim" w:hAnsiTheme="majorHAnsi" w:cstheme="majorHAnsi"/>
        </w:rPr>
        <w:t>조항</w:t>
      </w:r>
      <w:r w:rsidRPr="00E43BFB">
        <w:rPr>
          <w:rFonts w:asciiTheme="majorHAnsi" w:eastAsia="Gulim" w:hAnsiTheme="majorHAnsi" w:cstheme="majorHAnsi"/>
        </w:rPr>
        <w:t>:</w:t>
      </w:r>
    </w:p>
    <w:p w14:paraId="3C1978DF" w14:textId="3C739C68" w:rsidR="00793B92" w:rsidRPr="00E43BFB" w:rsidRDefault="00793B92" w:rsidP="004A6704">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Productivity Suite SAL</w:t>
      </w:r>
      <w:r w:rsidRPr="00E43BFB">
        <w:rPr>
          <w:rFonts w:asciiTheme="majorHAnsi" w:eastAsia="Gulim" w:hAnsiTheme="majorHAnsi" w:cstheme="majorHAnsi"/>
          <w:lang w:eastAsia="ko-KR"/>
        </w:rPr>
        <w:t>은</w:t>
      </w:r>
      <w:r w:rsidRPr="00E43BFB">
        <w:rPr>
          <w:rStyle w:val="PURFootnoteChar"/>
          <w:rFonts w:asciiTheme="majorHAnsi" w:eastAsia="Gulim" w:hAnsiTheme="majorHAnsi" w:cstheme="majorHAnsi"/>
          <w:sz w:val="18"/>
          <w:lang w:eastAsia="ko-KR"/>
        </w:rPr>
        <w:t xml:space="preserve"> </w:t>
      </w:r>
      <w:r w:rsidRPr="00E43BFB">
        <w:rPr>
          <w:rStyle w:val="PURFootnoteChar"/>
          <w:rFonts w:asciiTheme="majorHAnsi" w:eastAsia="Gulim" w:hAnsiTheme="majorHAnsi" w:cstheme="majorHAnsi"/>
          <w:sz w:val="18"/>
          <w:lang w:eastAsia="ko-KR"/>
        </w:rPr>
        <w:t>다음</w:t>
      </w:r>
      <w:r w:rsidRPr="00E43BFB">
        <w:rPr>
          <w:rStyle w:val="PURFootnoteChar"/>
          <w:rFonts w:asciiTheme="majorHAnsi" w:eastAsia="Gulim" w:hAnsiTheme="majorHAnsi" w:cstheme="majorHAnsi"/>
          <w:sz w:val="18"/>
          <w:lang w:eastAsia="ko-KR"/>
        </w:rPr>
        <w:t xml:space="preserve"> SAL</w:t>
      </w:r>
      <w:r w:rsidRPr="00E43BFB">
        <w:rPr>
          <w:rStyle w:val="PURFootnoteChar"/>
          <w:rFonts w:asciiTheme="majorHAnsi" w:eastAsia="Gulim" w:hAnsiTheme="majorHAnsi" w:cstheme="majorHAnsi"/>
          <w:sz w:val="18"/>
          <w:lang w:eastAsia="ko-KR"/>
        </w:rPr>
        <w:t>과</w:t>
      </w:r>
      <w:r w:rsidRPr="00E43BFB">
        <w:rPr>
          <w:rStyle w:val="PURFootnoteChar"/>
          <w:rFonts w:asciiTheme="majorHAnsi" w:eastAsia="Gulim" w:hAnsiTheme="majorHAnsi" w:cstheme="majorHAnsi"/>
          <w:sz w:val="18"/>
          <w:lang w:eastAsia="ko-KR"/>
        </w:rPr>
        <w:t xml:space="preserve"> </w:t>
      </w:r>
      <w:r w:rsidRPr="00E43BFB">
        <w:rPr>
          <w:rStyle w:val="PURFootnoteChar"/>
          <w:rFonts w:asciiTheme="majorHAnsi" w:eastAsia="Gulim" w:hAnsiTheme="majorHAnsi" w:cstheme="majorHAnsi"/>
          <w:sz w:val="18"/>
          <w:lang w:eastAsia="ko-KR"/>
        </w:rPr>
        <w:t>동일한</w:t>
      </w:r>
      <w:r w:rsidRPr="00E43BFB">
        <w:rPr>
          <w:rStyle w:val="PURFootnoteChar"/>
          <w:rFonts w:asciiTheme="majorHAnsi" w:eastAsia="Gulim" w:hAnsiTheme="majorHAnsi" w:cstheme="majorHAnsi"/>
          <w:sz w:val="18"/>
          <w:lang w:eastAsia="ko-KR"/>
        </w:rPr>
        <w:t xml:space="preserve"> </w:t>
      </w:r>
      <w:r w:rsidRPr="00E43BFB">
        <w:rPr>
          <w:rStyle w:val="PURFootnoteChar"/>
          <w:rFonts w:asciiTheme="majorHAnsi" w:eastAsia="Gulim" w:hAnsiTheme="majorHAnsi" w:cstheme="majorHAnsi"/>
          <w:sz w:val="18"/>
          <w:lang w:eastAsia="ko-KR"/>
        </w:rPr>
        <w:t>권한을</w:t>
      </w:r>
      <w:r w:rsidRPr="00E43BFB">
        <w:rPr>
          <w:rStyle w:val="PURFootnoteChar"/>
          <w:rFonts w:asciiTheme="majorHAnsi" w:eastAsia="Gulim" w:hAnsiTheme="majorHAnsi" w:cstheme="majorHAnsi"/>
          <w:sz w:val="18"/>
          <w:lang w:eastAsia="ko-KR"/>
        </w:rPr>
        <w:t xml:space="preserve"> </w:t>
      </w:r>
      <w:r w:rsidRPr="00E43BFB">
        <w:rPr>
          <w:rStyle w:val="PURFootnoteChar"/>
          <w:rFonts w:asciiTheme="majorHAnsi" w:eastAsia="Gulim" w:hAnsiTheme="majorHAnsi" w:cstheme="majorHAnsi"/>
          <w:sz w:val="18"/>
          <w:lang w:eastAsia="ko-KR"/>
        </w:rPr>
        <w:t>제공합니다</w:t>
      </w:r>
      <w:r w:rsidRPr="00E43BFB">
        <w:rPr>
          <w:rStyle w:val="PURFootnoteChar"/>
          <w:rFonts w:asciiTheme="majorHAnsi" w:eastAsia="Gulim" w:hAnsiTheme="majorHAnsi" w:cstheme="majorHAnsi"/>
          <w:sz w:val="18"/>
          <w:lang w:eastAsia="ko-KR"/>
        </w:rPr>
        <w:t xml:space="preserve">. Hosted Exchange Standard SAL, Lync Server 2013 Enterprise SAL </w:t>
      </w:r>
      <w:r w:rsidRPr="00E43BFB">
        <w:rPr>
          <w:rStyle w:val="PURFootnoteChar"/>
          <w:rFonts w:asciiTheme="majorHAnsi" w:eastAsia="Gulim" w:hAnsiTheme="majorHAnsi" w:cstheme="majorHAnsi"/>
          <w:sz w:val="18"/>
          <w:lang w:eastAsia="ko-KR"/>
        </w:rPr>
        <w:t>및</w:t>
      </w:r>
      <w:r w:rsidRPr="00E43BFB">
        <w:rPr>
          <w:rStyle w:val="PURFootnoteChar"/>
          <w:rFonts w:asciiTheme="majorHAnsi" w:eastAsia="Gulim" w:hAnsiTheme="majorHAnsi" w:cstheme="majorHAnsi"/>
          <w:sz w:val="18"/>
          <w:lang w:eastAsia="ko-KR"/>
        </w:rPr>
        <w:t xml:space="preserve"> SharePoint Server 2013 Standard SAL.</w:t>
      </w:r>
    </w:p>
    <w:p w14:paraId="383EC71F" w14:textId="157184FD" w:rsidR="00793B92" w:rsidRPr="00E43BFB" w:rsidRDefault="008156D4" w:rsidP="00A404A1">
      <w:pPr>
        <w:pStyle w:val="PURBreadcrumb"/>
        <w:keepNext w:val="0"/>
        <w:spacing w:before="200" w:after="200"/>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5B69CE5F" w14:textId="000C6050" w:rsidR="009A4C7C" w:rsidRPr="00E43BFB" w:rsidRDefault="009A4C7C" w:rsidP="004A6704">
      <w:pPr>
        <w:pStyle w:val="PURProductName"/>
        <w:spacing w:before="200"/>
        <w:rPr>
          <w:rFonts w:asciiTheme="majorHAnsi" w:eastAsia="Gulim" w:hAnsiTheme="majorHAnsi" w:cstheme="majorHAnsi"/>
          <w:lang w:eastAsia="ko-KR"/>
        </w:rPr>
      </w:pPr>
      <w:bookmarkStart w:id="673" w:name="_Toc299519134"/>
      <w:bookmarkStart w:id="674" w:name="_Toc299531566"/>
      <w:bookmarkStart w:id="675" w:name="_Toc299531890"/>
      <w:bookmarkStart w:id="676" w:name="_Toc299957173"/>
      <w:bookmarkStart w:id="677" w:name="_Toc346536875"/>
      <w:bookmarkStart w:id="678" w:name="_Toc346895326"/>
      <w:bookmarkStart w:id="679" w:name="_Toc339280338"/>
      <w:bookmarkStart w:id="680" w:name="_Toc339280481"/>
      <w:bookmarkStart w:id="681" w:name="_Toc363552812"/>
      <w:bookmarkStart w:id="682" w:name="_Toc363552875"/>
      <w:bookmarkStart w:id="683" w:name="_Toc378682174"/>
      <w:bookmarkStart w:id="684" w:name="_Toc378682276"/>
      <w:bookmarkStart w:id="685" w:name="_Toc371268288"/>
      <w:bookmarkStart w:id="686" w:name="_Toc371268354"/>
      <w:bookmarkStart w:id="687" w:name="_Toc379278491"/>
      <w:bookmarkStart w:id="688" w:name="_Toc379278553"/>
      <w:bookmarkStart w:id="689" w:name="_Toc388530652"/>
      <w:bookmarkStart w:id="690" w:name="_Toc388544256"/>
      <w:r w:rsidRPr="00E43BFB">
        <w:rPr>
          <w:rFonts w:asciiTheme="majorHAnsi" w:eastAsia="Gulim" w:hAnsiTheme="majorHAnsi" w:cstheme="majorHAnsi"/>
          <w:lang w:eastAsia="ko-KR"/>
        </w:rPr>
        <w:t>Project 2013 Professional</w:t>
      </w:r>
      <w:bookmarkEnd w:id="673"/>
      <w:bookmarkEnd w:id="674"/>
      <w:bookmarkEnd w:id="675"/>
      <w:bookmarkEnd w:id="676"/>
      <w:bookmarkEnd w:id="677"/>
      <w:bookmarkEnd w:id="678"/>
      <w:bookmarkEnd w:id="679"/>
      <w:bookmarkEnd w:id="680"/>
      <w:bookmarkEnd w:id="681"/>
      <w:bookmarkEnd w:id="682"/>
      <w:bookmarkEnd w:id="683"/>
      <w:bookmarkEnd w:id="684"/>
      <w:bookmarkEnd w:id="685"/>
      <w:bookmarkEnd w:id="686"/>
      <w:bookmarkEnd w:id="687"/>
      <w:bookmarkEnd w:id="688"/>
      <w:bookmarkEnd w:id="689"/>
      <w:bookmarkEnd w:id="690"/>
      <w:r w:rsidRPr="00E43BFB">
        <w:rPr>
          <w:rFonts w:asciiTheme="majorHAnsi" w:eastAsia="Gulim" w:hAnsiTheme="majorHAnsi" w:cstheme="majorHAnsi"/>
          <w:lang w:eastAsia="ko-KR"/>
        </w:rPr>
        <w:t xml:space="preserve"> </w:t>
      </w:r>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"Project 2013 Professional"</w:instrText>
      </w:r>
      <w:r w:rsidRPr="00E43BFB">
        <w:rPr>
          <w:rFonts w:asciiTheme="majorHAnsi" w:eastAsia="Gulim" w:hAnsiTheme="majorHAnsi" w:cstheme="majorHAnsi"/>
        </w:rPr>
        <w:fldChar w:fldCharType="end"/>
      </w:r>
    </w:p>
    <w:p w14:paraId="051EF1C0" w14:textId="77777777" w:rsidR="009A4C7C" w:rsidRPr="00E43BFB" w:rsidRDefault="009A4C7C" w:rsidP="009A4C7C">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8"/>
        <w:gridCol w:w="5411"/>
        <w:gridCol w:w="5511"/>
      </w:tblGrid>
      <w:tr w:rsidR="00831C1F" w:rsidRPr="00E43BFB" w14:paraId="0C12B7F6" w14:textId="77777777" w:rsidTr="00B123AD">
        <w:trPr>
          <w:gridBefore w:val="1"/>
          <w:wBefore w:w="49" w:type="pct"/>
        </w:trPr>
        <w:tc>
          <w:tcPr>
            <w:tcW w:w="2453" w:type="pct"/>
            <w:tcBorders>
              <w:top w:val="single" w:sz="4" w:space="0" w:color="auto"/>
              <w:bottom w:val="nil"/>
            </w:tcBorders>
          </w:tcPr>
          <w:p w14:paraId="0F2D010F" w14:textId="77777777" w:rsidR="00831C1F" w:rsidRPr="001F5789" w:rsidRDefault="00831C1F" w:rsidP="00831C1F">
            <w:pPr>
              <w:pStyle w:val="PURLMSH"/>
              <w:rPr>
                <w:rFonts w:eastAsia="Gulim" w:cstheme="majorHAnsi"/>
                <w:lang w:eastAsia="ko-KR"/>
              </w:rPr>
            </w:pPr>
            <w:r w:rsidRPr="001F5789">
              <w:rPr>
                <w:rFonts w:eastAsia="Gulim" w:cstheme="majorHAnsi"/>
                <w:lang w:eastAsia="ko-KR"/>
              </w:rPr>
              <w:t xml:space="preserve">SAL </w:t>
            </w:r>
            <w:r w:rsidRPr="001F5789">
              <w:rPr>
                <w:rFonts w:eastAsia="Gulim" w:cstheme="majorHAnsi"/>
                <w:lang w:eastAsia="ko-KR"/>
              </w:rPr>
              <w:t>일반</w:t>
            </w:r>
            <w:r w:rsidRPr="001F5789">
              <w:rPr>
                <w:rFonts w:eastAsia="Gulim" w:cstheme="majorHAnsi"/>
                <w:lang w:eastAsia="ko-KR"/>
              </w:rPr>
              <w:t xml:space="preserve"> </w:t>
            </w:r>
            <w:r w:rsidRPr="001F5789">
              <w:rPr>
                <w:rFonts w:eastAsia="Gulim" w:cstheme="majorHAnsi"/>
                <w:lang w:eastAsia="ko-KR"/>
              </w:rPr>
              <w:t>조건의</w:t>
            </w:r>
            <w:r w:rsidRPr="001F5789">
              <w:rPr>
                <w:rFonts w:eastAsia="Gulim" w:cstheme="majorHAnsi"/>
                <w:lang w:eastAsia="ko-KR"/>
              </w:rPr>
              <w:t xml:space="preserve"> </w:t>
            </w: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섹션</w:t>
            </w:r>
            <w:r w:rsidRPr="001F5789">
              <w:rPr>
                <w:rFonts w:eastAsia="Gulim" w:cstheme="majorHAnsi"/>
                <w:lang w:eastAsia="ko-KR"/>
              </w:rPr>
              <w:t xml:space="preserve">: </w:t>
            </w:r>
            <w:hyperlink w:anchor="SALTerms_Desktop" w:history="1">
              <w:r w:rsidRPr="001F5789">
                <w:rPr>
                  <w:rStyle w:val="Hyperlink"/>
                  <w:rFonts w:eastAsia="Gulim" w:cstheme="majorHAnsi"/>
                  <w:lang w:eastAsia="ko-KR"/>
                </w:rPr>
                <w:t>데스크톱</w:t>
              </w:r>
              <w:r w:rsidRPr="001F5789">
                <w:rPr>
                  <w:rStyle w:val="Hyperlink"/>
                  <w:rFonts w:eastAsia="Gulim" w:cstheme="majorHAnsi"/>
                  <w:lang w:eastAsia="ko-KR"/>
                </w:rPr>
                <w:t xml:space="preserve"> </w:t>
              </w:r>
              <w:r w:rsidRPr="001F5789">
                <w:rPr>
                  <w:rStyle w:val="Hyperlink"/>
                  <w:rFonts w:eastAsia="Gulim" w:cstheme="majorHAnsi"/>
                  <w:lang w:eastAsia="ko-KR"/>
                </w:rPr>
                <w:t>응용</w:t>
              </w:r>
              <w:r w:rsidRPr="001F5789">
                <w:rPr>
                  <w:rStyle w:val="Hyperlink"/>
                  <w:rFonts w:eastAsia="Gulim" w:cstheme="majorHAnsi"/>
                  <w:lang w:eastAsia="ko-KR"/>
                </w:rPr>
                <w:t xml:space="preserve"> </w:t>
              </w:r>
              <w:r w:rsidRPr="001F5789">
                <w:rPr>
                  <w:rStyle w:val="Hyperlink"/>
                  <w:rFonts w:eastAsia="Gulim" w:cstheme="majorHAnsi"/>
                  <w:lang w:eastAsia="ko-KR"/>
                </w:rPr>
                <w:t>프로그램</w:t>
              </w:r>
            </w:hyperlink>
          </w:p>
        </w:tc>
        <w:tc>
          <w:tcPr>
            <w:tcW w:w="2499" w:type="pct"/>
            <w:tcBorders>
              <w:top w:val="single" w:sz="4" w:space="0" w:color="auto"/>
              <w:bottom w:val="nil"/>
            </w:tcBorders>
          </w:tcPr>
          <w:p w14:paraId="4C8E59AA" w14:textId="2D43E176" w:rsidR="00831C1F" w:rsidRPr="001F5789" w:rsidRDefault="000914BD" w:rsidP="0026184E">
            <w:pPr>
              <w:pStyle w:val="PURLMSH"/>
              <w:rPr>
                <w:rFonts w:eastAsia="Gulim" w:cstheme="majorHAnsi"/>
                <w:lang w:eastAsia="ko-KR"/>
              </w:rPr>
            </w:pP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통지</w:t>
            </w:r>
            <w:r w:rsidRPr="001F5789">
              <w:rPr>
                <w:rFonts w:eastAsia="Gulim" w:cstheme="majorHAnsi"/>
                <w:lang w:eastAsia="ko-KR"/>
              </w:rPr>
              <w:t xml:space="preserve"> </w:t>
            </w:r>
            <w:r w:rsidRPr="001F5789">
              <w:rPr>
                <w:rFonts w:eastAsia="Gulim" w:cstheme="majorHAnsi"/>
                <w:lang w:eastAsia="ko-KR"/>
              </w:rPr>
              <w:t>참조</w:t>
            </w:r>
            <w:r w:rsidRPr="001F5789">
              <w:rPr>
                <w:rFonts w:eastAsia="Gulim" w:cstheme="majorHAnsi"/>
                <w:lang w:eastAsia="ko-KR"/>
              </w:rPr>
              <w:t xml:space="preserve">: </w:t>
            </w:r>
            <w:r w:rsidRPr="001F5789">
              <w:rPr>
                <w:rFonts w:eastAsia="Gulim" w:cstheme="majorHAnsi"/>
                <w:b/>
                <w:lang w:eastAsia="ko-KR"/>
              </w:rPr>
              <w:t>데이터</w:t>
            </w:r>
            <w:r w:rsidRPr="001F5789">
              <w:rPr>
                <w:rFonts w:eastAsia="Gulim" w:cstheme="majorHAnsi"/>
                <w:b/>
                <w:lang w:eastAsia="ko-KR"/>
              </w:rPr>
              <w:t xml:space="preserve"> </w:t>
            </w:r>
            <w:r w:rsidRPr="001F5789">
              <w:rPr>
                <w:rFonts w:eastAsia="Gulim" w:cstheme="majorHAnsi"/>
                <w:b/>
                <w:lang w:eastAsia="ko-KR"/>
              </w:rPr>
              <w:t>전송</w:t>
            </w:r>
            <w:r w:rsidRPr="001F5789">
              <w:rPr>
                <w:rFonts w:eastAsia="Gulim" w:cstheme="majorHAnsi"/>
                <w:i/>
                <w:lang w:eastAsia="ko-KR"/>
              </w:rPr>
              <w:t>(</w:t>
            </w:r>
            <w:hyperlink w:anchor="부록2" w:history="1">
              <w:hyperlink w:anchor="Appendix2" w:history="1">
                <w:r w:rsidR="0025400B" w:rsidRPr="001F5789">
                  <w:rPr>
                    <w:rStyle w:val="Hyperlink"/>
                    <w:rFonts w:eastAsia="Gulim" w:cstheme="majorHAnsi"/>
                    <w:i/>
                    <w:lang w:eastAsia="ko-KR"/>
                  </w:rPr>
                  <w:t>부록</w:t>
                </w:r>
                <w:r w:rsidR="0025400B" w:rsidRPr="001F5789">
                  <w:rPr>
                    <w:rStyle w:val="Hyperlink"/>
                    <w:rFonts w:eastAsia="Gulim" w:cstheme="majorHAnsi"/>
                    <w:i/>
                    <w:lang w:eastAsia="ko-KR"/>
                  </w:rPr>
                  <w:t xml:space="preserve"> 2</w:t>
                </w:r>
              </w:hyperlink>
            </w:hyperlink>
            <w:r w:rsidRPr="001F5789">
              <w:rPr>
                <w:rFonts w:eastAsia="Gulim" w:cstheme="majorHAnsi"/>
                <w:i/>
                <w:lang w:eastAsia="ko-KR"/>
              </w:rPr>
              <w:t xml:space="preserve"> </w:t>
            </w:r>
            <w:r w:rsidRPr="001F5789">
              <w:rPr>
                <w:rFonts w:eastAsia="Gulim" w:cstheme="majorHAnsi"/>
                <w:i/>
                <w:lang w:eastAsia="ko-KR"/>
              </w:rPr>
              <w:t>참조</w:t>
            </w:r>
            <w:r w:rsidRPr="001F5789">
              <w:rPr>
                <w:rFonts w:eastAsia="Gulim" w:cstheme="majorHAnsi"/>
                <w:i/>
                <w:lang w:eastAsia="ko-KR"/>
              </w:rPr>
              <w:t>)</w:t>
            </w:r>
            <w:r w:rsidRPr="001F5789">
              <w:rPr>
                <w:rFonts w:eastAsia="Gulim" w:cstheme="majorHAnsi"/>
                <w:lang w:eastAsia="ko-KR"/>
              </w:rPr>
              <w:t xml:space="preserve"> </w:t>
            </w:r>
          </w:p>
        </w:tc>
      </w:tr>
      <w:tr w:rsidR="009A4C7C" w:rsidRPr="00E43BFB" w14:paraId="6C794827" w14:textId="77777777" w:rsidTr="00B123AD">
        <w:trPr>
          <w:gridBefore w:val="1"/>
          <w:wBefore w:w="49" w:type="pct"/>
        </w:trPr>
        <w:tc>
          <w:tcPr>
            <w:tcW w:w="2453" w:type="pct"/>
            <w:tcBorders>
              <w:top w:val="nil"/>
            </w:tcBorders>
          </w:tcPr>
          <w:p w14:paraId="45280CBE" w14:textId="77777777" w:rsidR="009A4C7C" w:rsidRPr="001F5789" w:rsidRDefault="009A4C7C" w:rsidP="009A4C7C">
            <w:pPr>
              <w:pStyle w:val="PURLMSH"/>
              <w:rPr>
                <w:rFonts w:eastAsia="Gulim" w:cstheme="majorHAnsi"/>
                <w:lang w:eastAsia="ko-KR"/>
              </w:rPr>
            </w:pPr>
            <w:r w:rsidRPr="001F5789">
              <w:rPr>
                <w:rFonts w:eastAsia="Gulim" w:cstheme="majorHAnsi"/>
                <w:lang w:eastAsia="ko-KR"/>
              </w:rPr>
              <w:t>클라이언트</w:t>
            </w:r>
            <w:r w:rsidRPr="001F5789">
              <w:rPr>
                <w:rFonts w:eastAsia="Gulim" w:cstheme="majorHAnsi"/>
                <w:lang w:eastAsia="ko-KR"/>
              </w:rPr>
              <w:t>/</w:t>
            </w:r>
            <w:r w:rsidRPr="001F5789">
              <w:rPr>
                <w:rFonts w:eastAsia="Gulim" w:cstheme="majorHAnsi"/>
                <w:lang w:eastAsia="ko-KR"/>
              </w:rPr>
              <w:t>추가</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b/>
                <w:lang w:eastAsia="ko-KR"/>
              </w:rPr>
              <w:t>없음</w:t>
            </w:r>
          </w:p>
        </w:tc>
        <w:tc>
          <w:tcPr>
            <w:tcW w:w="2499" w:type="pct"/>
            <w:tcBorders>
              <w:top w:val="nil"/>
            </w:tcBorders>
          </w:tcPr>
          <w:p w14:paraId="2C7DAD97" w14:textId="661B83AA" w:rsidR="009A4C7C" w:rsidRPr="001F5789" w:rsidRDefault="003B0799" w:rsidP="001F5789">
            <w:pPr>
              <w:pStyle w:val="PURLMSH"/>
              <w:rPr>
                <w:rFonts w:eastAsia="Gulim" w:cstheme="majorHAnsi"/>
                <w:lang w:eastAsia="ko-KR"/>
              </w:rPr>
            </w:pPr>
            <w:r w:rsidRPr="001F5789">
              <w:rPr>
                <w:rFonts w:eastAsia="Gulim" w:cstheme="majorHAnsi"/>
                <w:lang w:eastAsia="ko-KR"/>
              </w:rPr>
              <w:t>데이터</w:t>
            </w:r>
            <w:r w:rsidRPr="001F5789">
              <w:rPr>
                <w:rFonts w:eastAsia="Gulim" w:cstheme="majorHAnsi"/>
                <w:lang w:eastAsia="ko-KR"/>
              </w:rPr>
              <w:t xml:space="preserve"> </w:t>
            </w:r>
            <w:r w:rsidRPr="001F5789">
              <w:rPr>
                <w:rFonts w:eastAsia="Gulim" w:cstheme="majorHAnsi"/>
                <w:lang w:eastAsia="ko-KR"/>
              </w:rPr>
              <w:t>센터</w:t>
            </w:r>
            <w:r w:rsidRPr="001F5789">
              <w:rPr>
                <w:rFonts w:eastAsia="Gulim" w:cstheme="majorHAnsi"/>
                <w:lang w:eastAsia="ko-KR"/>
              </w:rPr>
              <w:t xml:space="preserve"> </w:t>
            </w:r>
            <w:r w:rsidRPr="001F5789">
              <w:rPr>
                <w:rFonts w:eastAsia="Gulim" w:cstheme="majorHAnsi"/>
                <w:lang w:eastAsia="ko-KR"/>
              </w:rPr>
              <w:t>공급자</w:t>
            </w:r>
            <w:r w:rsidRPr="001F5789">
              <w:rPr>
                <w:rFonts w:eastAsia="Gulim" w:cstheme="majorHAnsi"/>
                <w:lang w:eastAsia="ko-KR"/>
              </w:rPr>
              <w:t xml:space="preserve"> </w:t>
            </w:r>
            <w:r w:rsidRPr="001F5789">
              <w:rPr>
                <w:rFonts w:eastAsia="Gulim" w:cstheme="majorHAnsi"/>
                <w:lang w:eastAsia="ko-KR"/>
              </w:rPr>
              <w:t>서버에서</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lang w:eastAsia="ko-KR"/>
              </w:rPr>
              <w:t>서비스에</w:t>
            </w:r>
            <w:r w:rsidRPr="001F5789">
              <w:rPr>
                <w:rFonts w:eastAsia="Gulim" w:cstheme="majorHAnsi"/>
                <w:lang w:eastAsia="ko-KR"/>
              </w:rPr>
              <w:t xml:space="preserve"> </w:t>
            </w:r>
            <w:r w:rsidRPr="001F5789">
              <w:rPr>
                <w:rFonts w:eastAsia="Gulim" w:cstheme="majorHAnsi"/>
                <w:lang w:eastAsia="ko-KR"/>
              </w:rPr>
              <w:t>대한</w:t>
            </w:r>
            <w:r w:rsidRPr="001F5789">
              <w:rPr>
                <w:rFonts w:eastAsia="Gulim" w:cstheme="majorHAnsi"/>
                <w:lang w:eastAsia="ko-KR"/>
              </w:rPr>
              <w:t xml:space="preserve"> </w:t>
            </w:r>
            <w:r w:rsidRPr="001F5789">
              <w:rPr>
                <w:rFonts w:eastAsia="Gulim" w:cstheme="majorHAnsi"/>
                <w:lang w:eastAsia="ko-KR"/>
              </w:rPr>
              <w:t>자격</w:t>
            </w:r>
            <w:r w:rsidRPr="001F5789">
              <w:rPr>
                <w:rFonts w:eastAsia="Gulim" w:cstheme="majorHAnsi"/>
                <w:lang w:eastAsia="ko-KR"/>
              </w:rPr>
              <w:t xml:space="preserve"> </w:t>
            </w:r>
            <w:r w:rsidRPr="001F5789">
              <w:rPr>
                <w:rFonts w:eastAsia="Gulim" w:cstheme="majorHAnsi"/>
                <w:lang w:eastAsia="ko-KR"/>
              </w:rPr>
              <w:t>요건</w:t>
            </w:r>
            <w:r w:rsidRPr="001F5789">
              <w:rPr>
                <w:rFonts w:eastAsia="Gulim" w:cstheme="majorHAnsi"/>
                <w:lang w:eastAsia="ko-KR"/>
              </w:rPr>
              <w:t>:</w:t>
            </w:r>
            <w:r w:rsidR="001F5789">
              <w:rPr>
                <w:rFonts w:eastAsia="Gulim" w:cstheme="majorHAnsi"/>
                <w:lang w:eastAsia="ko-KR"/>
              </w:rPr>
              <w:t> </w:t>
            </w:r>
            <w:r w:rsidRPr="001F5789">
              <w:rPr>
                <w:rFonts w:eastAsia="Gulim" w:cstheme="majorHAnsi"/>
                <w:b/>
                <w:lang w:eastAsia="ko-KR"/>
              </w:rPr>
              <w:t>있음</w:t>
            </w:r>
          </w:p>
        </w:tc>
      </w:tr>
      <w:tr w:rsidR="009A4C7C" w:rsidRPr="00E43BFB" w14:paraId="2953FA79" w14:textId="77777777" w:rsidTr="00B123AD">
        <w:tblPrEx>
          <w:tblBorders>
            <w:top w:val="none" w:sz="0" w:space="0" w:color="auto"/>
            <w:bottom w:val="none" w:sz="0" w:space="0" w:color="auto"/>
          </w:tblBorders>
        </w:tblPrEx>
        <w:tc>
          <w:tcPr>
            <w:tcW w:w="5000" w:type="pct"/>
            <w:gridSpan w:val="3"/>
            <w:shd w:val="clear" w:color="auto" w:fill="E5EEF7"/>
          </w:tcPr>
          <w:p w14:paraId="03D1F942" w14:textId="77777777" w:rsidR="009A4C7C" w:rsidRPr="00E43BFB" w:rsidRDefault="009A4C7C" w:rsidP="009A4C7C">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9A4C7C" w:rsidRPr="00E43BFB" w14:paraId="6A9CE933" w14:textId="77777777" w:rsidTr="00B123AD">
        <w:tblPrEx>
          <w:tblBorders>
            <w:top w:val="none" w:sz="0" w:space="0" w:color="auto"/>
            <w:bottom w:val="none" w:sz="0" w:space="0" w:color="auto"/>
          </w:tblBorders>
        </w:tblPrEx>
        <w:tc>
          <w:tcPr>
            <w:tcW w:w="5000" w:type="pct"/>
            <w:gridSpan w:val="3"/>
          </w:tcPr>
          <w:p w14:paraId="15BCAEDB" w14:textId="77777777" w:rsidR="009A4C7C" w:rsidRPr="00E43BFB" w:rsidRDefault="00BB41EF" w:rsidP="009A4C7C">
            <w:pPr>
              <w:pStyle w:val="PURBody"/>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028CB232" w14:textId="75D793B8" w:rsidR="009A4C7C" w:rsidRPr="00E43BFB" w:rsidRDefault="00543F5C" w:rsidP="00BD14CB">
            <w:pPr>
              <w:pStyle w:val="PURBullet-Indented"/>
              <w:rPr>
                <w:rFonts w:asciiTheme="majorHAnsi" w:eastAsia="Gulim" w:hAnsiTheme="majorHAnsi" w:cstheme="majorHAnsi"/>
                <w:b/>
                <w:bCs/>
              </w:rPr>
            </w:pPr>
            <w:r w:rsidRPr="00E43BFB">
              <w:rPr>
                <w:rFonts w:asciiTheme="majorHAnsi" w:eastAsia="Gulim" w:hAnsiTheme="majorHAnsi" w:cstheme="majorHAnsi"/>
              </w:rPr>
              <w:t>Project 2013 Professional SAL</w:t>
            </w:r>
          </w:p>
        </w:tc>
      </w:tr>
    </w:tbl>
    <w:p w14:paraId="20AB3CD9" w14:textId="77777777" w:rsidR="009A4C7C" w:rsidRPr="00E43BFB" w:rsidRDefault="009A4C7C" w:rsidP="00FC0A3C">
      <w:pPr>
        <w:pStyle w:val="PURADDITIONALTERMSHEADERMB"/>
        <w:keepNext/>
        <w:keepLines/>
        <w:rPr>
          <w:rFonts w:asciiTheme="majorHAnsi" w:eastAsia="Gulim" w:hAnsiTheme="majorHAnsi" w:cstheme="majorHAnsi"/>
        </w:rPr>
      </w:pPr>
      <w:r w:rsidRPr="00E43BFB">
        <w:rPr>
          <w:rFonts w:asciiTheme="majorHAnsi" w:eastAsia="Gulim" w:hAnsiTheme="majorHAnsi" w:cstheme="majorHAnsi"/>
        </w:rPr>
        <w:t>추가</w:t>
      </w:r>
      <w:r w:rsidRPr="00E43BFB">
        <w:rPr>
          <w:rFonts w:asciiTheme="majorHAnsi" w:eastAsia="Gulim" w:hAnsiTheme="majorHAnsi" w:cstheme="majorHAnsi"/>
        </w:rPr>
        <w:t xml:space="preserve"> </w:t>
      </w:r>
      <w:r w:rsidRPr="00E43BFB">
        <w:rPr>
          <w:rFonts w:asciiTheme="majorHAnsi" w:eastAsia="Gulim" w:hAnsiTheme="majorHAnsi" w:cstheme="majorHAnsi"/>
        </w:rPr>
        <w:t>조항</w:t>
      </w:r>
      <w:r w:rsidRPr="00E43BFB">
        <w:rPr>
          <w:rFonts w:asciiTheme="majorHAnsi" w:eastAsia="Gulim" w:hAnsiTheme="majorHAnsi" w:cstheme="majorHAnsi"/>
        </w:rPr>
        <w:t>:</w:t>
      </w:r>
    </w:p>
    <w:p w14:paraId="6C6B3B47" w14:textId="5D11039C" w:rsidR="00D66020" w:rsidRPr="00E43BFB" w:rsidRDefault="00D66020" w:rsidP="00D66020">
      <w:pPr>
        <w:pStyle w:val="PURBlueStrong"/>
        <w:rPr>
          <w:rFonts w:asciiTheme="majorHAnsi" w:eastAsia="Gulim" w:hAnsiTheme="majorHAnsi" w:cstheme="majorHAnsi"/>
        </w:rPr>
      </w:pPr>
      <w:r w:rsidRPr="00E43BFB">
        <w:rPr>
          <w:rFonts w:asciiTheme="majorHAnsi" w:eastAsia="Gulim" w:hAnsiTheme="majorHAnsi" w:cstheme="majorHAnsi"/>
        </w:rPr>
        <w:t>Complimentary Project Server SAL:</w:t>
      </w:r>
    </w:p>
    <w:p w14:paraId="15439753" w14:textId="0A94AEBF" w:rsidR="00D66020" w:rsidRPr="00E43BFB" w:rsidRDefault="00CF7CA6" w:rsidP="00D66020">
      <w:pPr>
        <w:pStyle w:val="PURBody-Indented"/>
        <w:rPr>
          <w:rFonts w:asciiTheme="majorHAnsi" w:eastAsia="Gulim" w:hAnsiTheme="majorHAnsi" w:cstheme="majorHAnsi"/>
        </w:rPr>
      </w:pPr>
      <w:r w:rsidRPr="00E43BFB">
        <w:rPr>
          <w:rFonts w:asciiTheme="majorHAnsi" w:eastAsia="Gulim" w:hAnsiTheme="majorHAnsi" w:cstheme="majorHAnsi"/>
        </w:rPr>
        <w:t>Project Professional 2013</w:t>
      </w:r>
      <w:r w:rsidRPr="00E43BFB">
        <w:rPr>
          <w:rFonts w:asciiTheme="majorHAnsi" w:eastAsia="Gulim" w:hAnsiTheme="majorHAnsi" w:cstheme="majorHAnsi"/>
        </w:rPr>
        <w:t>용</w:t>
      </w:r>
      <w:r w:rsidRPr="00E43BFB">
        <w:rPr>
          <w:rFonts w:asciiTheme="majorHAnsi" w:eastAsia="Gulim" w:hAnsiTheme="majorHAnsi" w:cstheme="majorHAnsi"/>
        </w:rPr>
        <w:t xml:space="preserve"> </w:t>
      </w:r>
      <w:r w:rsidRPr="00E43BFB">
        <w:rPr>
          <w:rFonts w:asciiTheme="majorHAnsi" w:eastAsia="Gulim" w:hAnsiTheme="majorHAnsi" w:cstheme="majorHAnsi"/>
        </w:rPr>
        <w:t>라이선스를</w:t>
      </w:r>
      <w:r w:rsidRPr="00E43BFB">
        <w:rPr>
          <w:rFonts w:asciiTheme="majorHAnsi" w:eastAsia="Gulim" w:hAnsiTheme="majorHAnsi" w:cstheme="majorHAnsi"/>
        </w:rPr>
        <w:t xml:space="preserve"> </w:t>
      </w:r>
      <w:r w:rsidRPr="00E43BFB">
        <w:rPr>
          <w:rFonts w:asciiTheme="majorHAnsi" w:eastAsia="Gulim" w:hAnsiTheme="majorHAnsi" w:cstheme="majorHAnsi"/>
        </w:rPr>
        <w:t>취득하면</w:t>
      </w:r>
      <w:r w:rsidRPr="00E43BFB">
        <w:rPr>
          <w:rFonts w:asciiTheme="majorHAnsi" w:eastAsia="Gulim" w:hAnsiTheme="majorHAnsi" w:cstheme="majorHAnsi"/>
        </w:rPr>
        <w:t xml:space="preserve"> Project Server 2013 Device SAL </w:t>
      </w:r>
      <w:r w:rsidRPr="00E43BFB">
        <w:rPr>
          <w:rFonts w:asciiTheme="majorHAnsi" w:eastAsia="Gulim" w:hAnsiTheme="majorHAnsi" w:cstheme="majorHAnsi"/>
        </w:rPr>
        <w:t>하나를</w:t>
      </w:r>
      <w:r w:rsidRPr="00E43BFB">
        <w:rPr>
          <w:rFonts w:asciiTheme="majorHAnsi" w:eastAsia="Gulim" w:hAnsiTheme="majorHAnsi" w:cstheme="majorHAnsi"/>
        </w:rPr>
        <w:t xml:space="preserve"> </w:t>
      </w:r>
      <w:r w:rsidRPr="00E43BFB">
        <w:rPr>
          <w:rFonts w:asciiTheme="majorHAnsi" w:eastAsia="Gulim" w:hAnsiTheme="majorHAnsi" w:cstheme="majorHAnsi"/>
        </w:rPr>
        <w:t>보유한</w:t>
      </w:r>
      <w:r w:rsidRPr="00E43BFB">
        <w:rPr>
          <w:rFonts w:asciiTheme="majorHAnsi" w:eastAsia="Gulim" w:hAnsiTheme="majorHAnsi" w:cstheme="majorHAnsi"/>
        </w:rPr>
        <w:t xml:space="preserve"> </w:t>
      </w:r>
      <w:r w:rsidRPr="00E43BFB">
        <w:rPr>
          <w:rFonts w:asciiTheme="majorHAnsi" w:eastAsia="Gulim" w:hAnsiTheme="majorHAnsi" w:cstheme="majorHAnsi"/>
        </w:rPr>
        <w:t>것으로</w:t>
      </w:r>
      <w:r w:rsidRPr="00E43BFB">
        <w:rPr>
          <w:rFonts w:asciiTheme="majorHAnsi" w:eastAsia="Gulim" w:hAnsiTheme="majorHAnsi" w:cstheme="majorHAnsi"/>
        </w:rPr>
        <w:t xml:space="preserve"> </w:t>
      </w:r>
      <w:r w:rsidRPr="00E43BFB">
        <w:rPr>
          <w:rFonts w:asciiTheme="majorHAnsi" w:eastAsia="Gulim" w:hAnsiTheme="majorHAnsi" w:cstheme="majorHAnsi"/>
        </w:rPr>
        <w:t>간주됩니다</w:t>
      </w:r>
      <w:r w:rsidRPr="00E43BFB">
        <w:rPr>
          <w:rFonts w:asciiTheme="majorHAnsi" w:eastAsia="Gulim" w:hAnsiTheme="majorHAnsi" w:cstheme="majorHAnsi"/>
        </w:rPr>
        <w:t>.</w:t>
      </w:r>
    </w:p>
    <w:p w14:paraId="5B6BDDCF" w14:textId="22751CB7" w:rsidR="009A4C7C" w:rsidRPr="00E43BFB" w:rsidRDefault="008156D4" w:rsidP="00A404A1">
      <w:pPr>
        <w:pStyle w:val="PURBreadcrumb"/>
        <w:keepNext w:val="0"/>
        <w:rPr>
          <w:rFonts w:asciiTheme="majorHAnsi" w:eastAsia="Gulim" w:hAnsiTheme="majorHAnsi" w:cstheme="majorHAnsi"/>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54293826" w14:textId="621AAD5E" w:rsidR="004A7326" w:rsidRPr="00E43BFB" w:rsidRDefault="004A7326" w:rsidP="004A7326">
      <w:pPr>
        <w:pStyle w:val="PURProductName"/>
        <w:rPr>
          <w:rFonts w:asciiTheme="majorHAnsi" w:eastAsia="Gulim" w:hAnsiTheme="majorHAnsi" w:cstheme="majorHAnsi"/>
        </w:rPr>
      </w:pPr>
      <w:bookmarkStart w:id="691" w:name="_Toc299519136"/>
      <w:bookmarkStart w:id="692" w:name="_Toc299531568"/>
      <w:bookmarkStart w:id="693" w:name="_Toc299531892"/>
      <w:bookmarkStart w:id="694" w:name="_Toc299957175"/>
      <w:bookmarkStart w:id="695" w:name="_Toc346536876"/>
      <w:bookmarkStart w:id="696" w:name="_Toc346895327"/>
      <w:bookmarkStart w:id="697" w:name="_Toc339280339"/>
      <w:bookmarkStart w:id="698" w:name="_Toc339280482"/>
      <w:bookmarkStart w:id="699" w:name="_Toc363552813"/>
      <w:bookmarkStart w:id="700" w:name="_Toc363552876"/>
      <w:bookmarkStart w:id="701" w:name="_Toc378682175"/>
      <w:bookmarkStart w:id="702" w:name="_Toc378682277"/>
      <w:bookmarkStart w:id="703" w:name="_Toc371268289"/>
      <w:bookmarkStart w:id="704" w:name="_Toc371268355"/>
      <w:bookmarkStart w:id="705" w:name="_Toc379278492"/>
      <w:bookmarkStart w:id="706" w:name="_Toc379278554"/>
      <w:bookmarkStart w:id="707" w:name="_Toc388530653"/>
      <w:bookmarkStart w:id="708" w:name="_Toc388544257"/>
      <w:bookmarkStart w:id="709" w:name="_Toc299519135"/>
      <w:bookmarkStart w:id="710" w:name="_Toc299531567"/>
      <w:bookmarkStart w:id="711" w:name="_Toc299531891"/>
      <w:bookmarkStart w:id="712" w:name="_Toc299957174"/>
      <w:r w:rsidRPr="00E43BFB">
        <w:rPr>
          <w:rFonts w:asciiTheme="majorHAnsi" w:eastAsia="Gulim" w:hAnsiTheme="majorHAnsi" w:cstheme="majorHAnsi"/>
        </w:rPr>
        <w:t>Project 2013 Standard</w:t>
      </w:r>
      <w:bookmarkEnd w:id="691"/>
      <w:bookmarkEnd w:id="692"/>
      <w:bookmarkEnd w:id="693"/>
      <w:bookmarkEnd w:id="694"/>
      <w:bookmarkEnd w:id="695"/>
      <w:bookmarkEnd w:id="696"/>
      <w:bookmarkEnd w:id="697"/>
      <w:bookmarkEnd w:id="698"/>
      <w:bookmarkEnd w:id="699"/>
      <w:bookmarkEnd w:id="700"/>
      <w:bookmarkEnd w:id="701"/>
      <w:bookmarkEnd w:id="702"/>
      <w:bookmarkEnd w:id="703"/>
      <w:bookmarkEnd w:id="704"/>
      <w:bookmarkEnd w:id="705"/>
      <w:bookmarkEnd w:id="706"/>
      <w:bookmarkEnd w:id="707"/>
      <w:bookmarkEnd w:id="708"/>
      <w:r w:rsidRPr="00E43BFB">
        <w:rPr>
          <w:rFonts w:asciiTheme="majorHAnsi" w:eastAsia="Gulim" w:hAnsiTheme="majorHAnsi" w:cstheme="majorHAnsi"/>
        </w:rPr>
        <w:t xml:space="preserve"> </w:t>
      </w:r>
      <w:r w:rsidRPr="00E43BFB">
        <w:rPr>
          <w:rFonts w:asciiTheme="majorHAnsi" w:eastAsia="Gulim" w:hAnsiTheme="majorHAnsi" w:cstheme="majorHAnsi"/>
        </w:rPr>
        <w:fldChar w:fldCharType="begin"/>
      </w:r>
      <w:r w:rsidRPr="00E43BFB">
        <w:rPr>
          <w:rFonts w:asciiTheme="majorHAnsi" w:eastAsia="Gulim" w:hAnsiTheme="majorHAnsi" w:cstheme="majorHAnsi"/>
        </w:rPr>
        <w:instrText>XE "Project 2013 Standard"</w:instrText>
      </w:r>
      <w:r w:rsidRPr="00E43BFB">
        <w:rPr>
          <w:rFonts w:asciiTheme="majorHAnsi" w:eastAsia="Gulim" w:hAnsiTheme="majorHAnsi" w:cstheme="majorHAnsi"/>
        </w:rPr>
        <w:fldChar w:fldCharType="end"/>
      </w:r>
    </w:p>
    <w:p w14:paraId="4C5BDD80" w14:textId="77777777" w:rsidR="004A7326" w:rsidRPr="00E43BFB" w:rsidRDefault="004A7326" w:rsidP="004A7326">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076"/>
        <w:gridCol w:w="5954"/>
      </w:tblGrid>
      <w:tr w:rsidR="004A7326" w:rsidRPr="00E43BFB" w14:paraId="6C5EE545" w14:textId="77777777" w:rsidTr="003D33E5">
        <w:tc>
          <w:tcPr>
            <w:tcW w:w="2301" w:type="pct"/>
            <w:tcBorders>
              <w:top w:val="single" w:sz="4" w:space="0" w:color="auto"/>
              <w:bottom w:val="nil"/>
            </w:tcBorders>
          </w:tcPr>
          <w:p w14:paraId="7B4D4D37" w14:textId="77777777" w:rsidR="004A7326" w:rsidRPr="001F5789" w:rsidRDefault="004A7326" w:rsidP="005F6596">
            <w:pPr>
              <w:pStyle w:val="PURLMSH"/>
              <w:rPr>
                <w:rFonts w:eastAsia="Gulim" w:cstheme="majorHAnsi"/>
                <w:lang w:eastAsia="ko-KR"/>
              </w:rPr>
            </w:pPr>
            <w:r w:rsidRPr="001F5789">
              <w:rPr>
                <w:rFonts w:eastAsia="Gulim" w:cstheme="majorHAnsi"/>
                <w:lang w:eastAsia="ko-KR"/>
              </w:rPr>
              <w:t xml:space="preserve">SAL </w:t>
            </w:r>
            <w:r w:rsidRPr="001F5789">
              <w:rPr>
                <w:rFonts w:eastAsia="Gulim" w:cstheme="majorHAnsi"/>
                <w:lang w:eastAsia="ko-KR"/>
              </w:rPr>
              <w:t>일반</w:t>
            </w:r>
            <w:r w:rsidRPr="001F5789">
              <w:rPr>
                <w:rFonts w:eastAsia="Gulim" w:cstheme="majorHAnsi"/>
                <w:lang w:eastAsia="ko-KR"/>
              </w:rPr>
              <w:t xml:space="preserve"> </w:t>
            </w:r>
            <w:r w:rsidRPr="001F5789">
              <w:rPr>
                <w:rFonts w:eastAsia="Gulim" w:cstheme="majorHAnsi"/>
                <w:lang w:eastAsia="ko-KR"/>
              </w:rPr>
              <w:t>조건의</w:t>
            </w:r>
            <w:r w:rsidRPr="001F5789">
              <w:rPr>
                <w:rFonts w:eastAsia="Gulim" w:cstheme="majorHAnsi"/>
                <w:lang w:eastAsia="ko-KR"/>
              </w:rPr>
              <w:t xml:space="preserve"> </w:t>
            </w: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섹션</w:t>
            </w:r>
            <w:r w:rsidRPr="001F5789">
              <w:rPr>
                <w:rFonts w:eastAsia="Gulim" w:cstheme="majorHAnsi"/>
                <w:lang w:eastAsia="ko-KR"/>
              </w:rPr>
              <w:t xml:space="preserve">: </w:t>
            </w:r>
            <w:hyperlink w:anchor="SALTerms_Desktop" w:history="1">
              <w:r w:rsidRPr="001F5789">
                <w:rPr>
                  <w:rStyle w:val="Hyperlink"/>
                  <w:rFonts w:eastAsia="Gulim" w:cstheme="majorHAnsi"/>
                  <w:lang w:eastAsia="ko-KR"/>
                </w:rPr>
                <w:t>데스크톱</w:t>
              </w:r>
              <w:r w:rsidRPr="001F5789">
                <w:rPr>
                  <w:rStyle w:val="Hyperlink"/>
                  <w:rFonts w:eastAsia="Gulim" w:cstheme="majorHAnsi"/>
                  <w:lang w:eastAsia="ko-KR"/>
                </w:rPr>
                <w:t xml:space="preserve"> </w:t>
              </w:r>
              <w:r w:rsidRPr="001F5789">
                <w:rPr>
                  <w:rStyle w:val="Hyperlink"/>
                  <w:rFonts w:eastAsia="Gulim" w:cstheme="majorHAnsi"/>
                  <w:lang w:eastAsia="ko-KR"/>
                </w:rPr>
                <w:t>응용</w:t>
              </w:r>
              <w:r w:rsidRPr="001F5789">
                <w:rPr>
                  <w:rStyle w:val="Hyperlink"/>
                  <w:rFonts w:eastAsia="Gulim" w:cstheme="majorHAnsi"/>
                  <w:lang w:eastAsia="ko-KR"/>
                </w:rPr>
                <w:t xml:space="preserve"> </w:t>
              </w:r>
              <w:r w:rsidRPr="001F5789">
                <w:rPr>
                  <w:rStyle w:val="Hyperlink"/>
                  <w:rFonts w:eastAsia="Gulim" w:cstheme="majorHAnsi"/>
                  <w:lang w:eastAsia="ko-KR"/>
                </w:rPr>
                <w:t>프로그램</w:t>
              </w:r>
            </w:hyperlink>
          </w:p>
        </w:tc>
        <w:tc>
          <w:tcPr>
            <w:tcW w:w="2699" w:type="pct"/>
            <w:tcBorders>
              <w:top w:val="single" w:sz="4" w:space="0" w:color="auto"/>
              <w:bottom w:val="nil"/>
            </w:tcBorders>
          </w:tcPr>
          <w:p w14:paraId="5F982F63" w14:textId="031A4AF7" w:rsidR="004A7326" w:rsidRPr="001F5789" w:rsidRDefault="004A7326" w:rsidP="0026184E">
            <w:pPr>
              <w:pStyle w:val="PURLMSH"/>
              <w:rPr>
                <w:rFonts w:eastAsia="Gulim" w:cstheme="majorHAnsi"/>
                <w:lang w:eastAsia="ko-KR"/>
              </w:rPr>
            </w:pP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통지</w:t>
            </w:r>
            <w:r w:rsidRPr="001F5789">
              <w:rPr>
                <w:rFonts w:eastAsia="Gulim" w:cstheme="majorHAnsi"/>
                <w:lang w:eastAsia="ko-KR"/>
              </w:rPr>
              <w:t xml:space="preserve"> </w:t>
            </w:r>
            <w:r w:rsidRPr="001F5789">
              <w:rPr>
                <w:rFonts w:eastAsia="Gulim" w:cstheme="majorHAnsi"/>
                <w:lang w:eastAsia="ko-KR"/>
              </w:rPr>
              <w:t>참조</w:t>
            </w:r>
            <w:r w:rsidRPr="001F5789">
              <w:rPr>
                <w:rFonts w:eastAsia="Gulim" w:cstheme="majorHAnsi"/>
                <w:lang w:eastAsia="ko-KR"/>
              </w:rPr>
              <w:t xml:space="preserve">: </w:t>
            </w:r>
            <w:r w:rsidRPr="001F5789">
              <w:rPr>
                <w:rFonts w:eastAsia="Gulim" w:cstheme="majorHAnsi"/>
                <w:b/>
                <w:lang w:eastAsia="ko-KR"/>
              </w:rPr>
              <w:t>데이터</w:t>
            </w:r>
            <w:r w:rsidRPr="001F5789">
              <w:rPr>
                <w:rFonts w:eastAsia="Gulim" w:cstheme="majorHAnsi"/>
                <w:b/>
                <w:lang w:eastAsia="ko-KR"/>
              </w:rPr>
              <w:t xml:space="preserve"> </w:t>
            </w:r>
            <w:r w:rsidRPr="001F5789">
              <w:rPr>
                <w:rFonts w:eastAsia="Gulim" w:cstheme="majorHAnsi"/>
                <w:b/>
                <w:lang w:eastAsia="ko-KR"/>
              </w:rPr>
              <w:t>전송</w:t>
            </w:r>
            <w:r w:rsidRPr="001F5789">
              <w:rPr>
                <w:rFonts w:eastAsia="Gulim" w:cstheme="majorHAnsi"/>
                <w:i/>
                <w:lang w:eastAsia="ko-KR"/>
              </w:rPr>
              <w:t>(</w:t>
            </w:r>
            <w:hyperlink w:anchor="부록2" w:history="1">
              <w:hyperlink w:anchor="Appendix2" w:history="1">
                <w:r w:rsidR="0025400B" w:rsidRPr="001F5789">
                  <w:rPr>
                    <w:rStyle w:val="Hyperlink"/>
                    <w:rFonts w:eastAsia="Gulim" w:cstheme="majorHAnsi"/>
                    <w:i/>
                    <w:lang w:eastAsia="ko-KR"/>
                  </w:rPr>
                  <w:t>부록</w:t>
                </w:r>
                <w:r w:rsidR="0025400B" w:rsidRPr="001F5789">
                  <w:rPr>
                    <w:rStyle w:val="Hyperlink"/>
                    <w:rFonts w:eastAsia="Gulim" w:cstheme="majorHAnsi"/>
                    <w:i/>
                    <w:lang w:eastAsia="ko-KR"/>
                  </w:rPr>
                  <w:t xml:space="preserve"> 2</w:t>
                </w:r>
              </w:hyperlink>
            </w:hyperlink>
            <w:r w:rsidRPr="001F5789">
              <w:rPr>
                <w:rFonts w:eastAsia="Gulim" w:cstheme="majorHAnsi"/>
                <w:i/>
                <w:lang w:eastAsia="ko-KR"/>
              </w:rPr>
              <w:t xml:space="preserve"> </w:t>
            </w:r>
            <w:r w:rsidRPr="001F5789">
              <w:rPr>
                <w:rFonts w:eastAsia="Gulim" w:cstheme="majorHAnsi"/>
                <w:i/>
                <w:lang w:eastAsia="ko-KR"/>
              </w:rPr>
              <w:t>참조</w:t>
            </w:r>
            <w:r w:rsidRPr="001F5789">
              <w:rPr>
                <w:rFonts w:eastAsia="Gulim" w:cstheme="majorHAnsi"/>
                <w:i/>
                <w:lang w:eastAsia="ko-KR"/>
              </w:rPr>
              <w:t>)</w:t>
            </w:r>
          </w:p>
        </w:tc>
      </w:tr>
      <w:tr w:rsidR="004A7326" w:rsidRPr="00E43BFB" w14:paraId="2127D6A4" w14:textId="77777777" w:rsidTr="003D33E5">
        <w:tc>
          <w:tcPr>
            <w:tcW w:w="2301" w:type="pct"/>
            <w:tcBorders>
              <w:top w:val="nil"/>
            </w:tcBorders>
          </w:tcPr>
          <w:p w14:paraId="0F8E6F05" w14:textId="77777777" w:rsidR="004A7326" w:rsidRPr="001F5789" w:rsidRDefault="004A7326" w:rsidP="005F6596">
            <w:pPr>
              <w:pStyle w:val="PURLMSH"/>
              <w:rPr>
                <w:rFonts w:eastAsia="Gulim" w:cstheme="majorHAnsi"/>
                <w:lang w:eastAsia="ko-KR"/>
              </w:rPr>
            </w:pPr>
            <w:r w:rsidRPr="001F5789">
              <w:rPr>
                <w:rFonts w:eastAsia="Gulim" w:cstheme="majorHAnsi"/>
                <w:lang w:eastAsia="ko-KR"/>
              </w:rPr>
              <w:lastRenderedPageBreak/>
              <w:t>클라이언트</w:t>
            </w:r>
            <w:r w:rsidRPr="001F5789">
              <w:rPr>
                <w:rFonts w:eastAsia="Gulim" w:cstheme="majorHAnsi"/>
                <w:lang w:eastAsia="ko-KR"/>
              </w:rPr>
              <w:t>/</w:t>
            </w:r>
            <w:r w:rsidRPr="001F5789">
              <w:rPr>
                <w:rFonts w:eastAsia="Gulim" w:cstheme="majorHAnsi"/>
                <w:lang w:eastAsia="ko-KR"/>
              </w:rPr>
              <w:t>추가</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b/>
                <w:lang w:eastAsia="ko-KR"/>
              </w:rPr>
              <w:t>없음</w:t>
            </w:r>
          </w:p>
        </w:tc>
        <w:tc>
          <w:tcPr>
            <w:tcW w:w="2699" w:type="pct"/>
            <w:tcBorders>
              <w:top w:val="nil"/>
            </w:tcBorders>
          </w:tcPr>
          <w:p w14:paraId="6645DC78" w14:textId="763C1D78" w:rsidR="004A7326" w:rsidRPr="001F5789" w:rsidRDefault="003B0799" w:rsidP="005F6596">
            <w:pPr>
              <w:pStyle w:val="PURLMSH"/>
              <w:rPr>
                <w:rFonts w:eastAsia="Gulim" w:cstheme="majorHAnsi"/>
                <w:lang w:eastAsia="ko-KR"/>
              </w:rPr>
            </w:pPr>
            <w:r w:rsidRPr="001F5789">
              <w:rPr>
                <w:rFonts w:eastAsia="Gulim" w:cstheme="majorHAnsi"/>
                <w:lang w:eastAsia="ko-KR"/>
              </w:rPr>
              <w:t>데이터</w:t>
            </w:r>
            <w:r w:rsidRPr="001F5789">
              <w:rPr>
                <w:rFonts w:eastAsia="Gulim" w:cstheme="majorHAnsi"/>
                <w:lang w:eastAsia="ko-KR"/>
              </w:rPr>
              <w:t xml:space="preserve"> </w:t>
            </w:r>
            <w:r w:rsidRPr="001F5789">
              <w:rPr>
                <w:rFonts w:eastAsia="Gulim" w:cstheme="majorHAnsi"/>
                <w:lang w:eastAsia="ko-KR"/>
              </w:rPr>
              <w:t>센터</w:t>
            </w:r>
            <w:r w:rsidRPr="001F5789">
              <w:rPr>
                <w:rFonts w:eastAsia="Gulim" w:cstheme="majorHAnsi"/>
                <w:lang w:eastAsia="ko-KR"/>
              </w:rPr>
              <w:t xml:space="preserve"> </w:t>
            </w:r>
            <w:r w:rsidRPr="001F5789">
              <w:rPr>
                <w:rFonts w:eastAsia="Gulim" w:cstheme="majorHAnsi"/>
                <w:lang w:eastAsia="ko-KR"/>
              </w:rPr>
              <w:t>공급자</w:t>
            </w:r>
            <w:r w:rsidRPr="001F5789">
              <w:rPr>
                <w:rFonts w:eastAsia="Gulim" w:cstheme="majorHAnsi"/>
                <w:lang w:eastAsia="ko-KR"/>
              </w:rPr>
              <w:t xml:space="preserve"> </w:t>
            </w:r>
            <w:r w:rsidRPr="001F5789">
              <w:rPr>
                <w:rFonts w:eastAsia="Gulim" w:cstheme="majorHAnsi"/>
                <w:lang w:eastAsia="ko-KR"/>
              </w:rPr>
              <w:t>서버에서</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lang w:eastAsia="ko-KR"/>
              </w:rPr>
              <w:t>서비스에</w:t>
            </w:r>
            <w:r w:rsidRPr="001F5789">
              <w:rPr>
                <w:rFonts w:eastAsia="Gulim" w:cstheme="majorHAnsi"/>
                <w:lang w:eastAsia="ko-KR"/>
              </w:rPr>
              <w:t xml:space="preserve"> </w:t>
            </w:r>
            <w:r w:rsidRPr="001F5789">
              <w:rPr>
                <w:rFonts w:eastAsia="Gulim" w:cstheme="majorHAnsi"/>
                <w:lang w:eastAsia="ko-KR"/>
              </w:rPr>
              <w:t>대한</w:t>
            </w:r>
            <w:r w:rsidRPr="001F5789">
              <w:rPr>
                <w:rFonts w:eastAsia="Gulim" w:cstheme="majorHAnsi"/>
                <w:lang w:eastAsia="ko-KR"/>
              </w:rPr>
              <w:t xml:space="preserve"> </w:t>
            </w:r>
            <w:r w:rsidRPr="001F5789">
              <w:rPr>
                <w:rFonts w:eastAsia="Gulim" w:cstheme="majorHAnsi"/>
                <w:lang w:eastAsia="ko-KR"/>
              </w:rPr>
              <w:t>자격</w:t>
            </w:r>
            <w:r w:rsidRPr="001F5789">
              <w:rPr>
                <w:rFonts w:eastAsia="Gulim" w:cstheme="majorHAnsi"/>
                <w:lang w:eastAsia="ko-KR"/>
              </w:rPr>
              <w:t xml:space="preserve"> </w:t>
            </w:r>
            <w:r w:rsidRPr="001F5789">
              <w:rPr>
                <w:rFonts w:eastAsia="Gulim" w:cstheme="majorHAnsi"/>
                <w:lang w:eastAsia="ko-KR"/>
              </w:rPr>
              <w:t>요건</w:t>
            </w:r>
            <w:r w:rsidRPr="001F5789">
              <w:rPr>
                <w:rFonts w:eastAsia="Gulim" w:cstheme="majorHAnsi"/>
                <w:lang w:eastAsia="ko-KR"/>
              </w:rPr>
              <w:t xml:space="preserve">: </w:t>
            </w:r>
            <w:r w:rsidRPr="001F5789">
              <w:rPr>
                <w:rFonts w:eastAsia="Gulim" w:cstheme="majorHAnsi"/>
                <w:b/>
                <w:lang w:eastAsia="ko-KR"/>
              </w:rPr>
              <w:t>있음</w:t>
            </w:r>
          </w:p>
        </w:tc>
      </w:tr>
      <w:tr w:rsidR="004A7326" w:rsidRPr="00E43BFB" w14:paraId="1C826F16"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0620C66" w14:textId="77777777" w:rsidR="004A7326" w:rsidRPr="00E43BFB" w:rsidRDefault="004A7326" w:rsidP="005F6596">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4A7326" w:rsidRPr="00E43BFB" w14:paraId="72B58349"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2EC6426" w14:textId="77777777" w:rsidR="004A7326" w:rsidRPr="00E43BFB" w:rsidRDefault="004A7326" w:rsidP="005F6596">
            <w:pPr>
              <w:pStyle w:val="PURBody"/>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51CAF8BE" w14:textId="3479CDDC" w:rsidR="004A7326" w:rsidRPr="00E43BFB" w:rsidRDefault="004A7326" w:rsidP="00BD14CB">
            <w:pPr>
              <w:pStyle w:val="PURBullet-Indented"/>
              <w:rPr>
                <w:rFonts w:asciiTheme="majorHAnsi" w:eastAsia="Gulim" w:hAnsiTheme="majorHAnsi" w:cstheme="majorHAnsi"/>
                <w:b/>
                <w:bCs/>
              </w:rPr>
            </w:pPr>
            <w:r w:rsidRPr="00E43BFB">
              <w:rPr>
                <w:rFonts w:asciiTheme="majorHAnsi" w:eastAsia="Gulim" w:hAnsiTheme="majorHAnsi" w:cstheme="majorHAnsi"/>
              </w:rPr>
              <w:t>Project 2013 Standard SAL</w:t>
            </w:r>
          </w:p>
        </w:tc>
      </w:tr>
    </w:tbl>
    <w:bookmarkStart w:id="713" w:name="_Toc346536877"/>
    <w:bookmarkStart w:id="714" w:name="_Toc346895328"/>
    <w:bookmarkStart w:id="715" w:name="_Toc339280340"/>
    <w:bookmarkStart w:id="716" w:name="_Toc339280483"/>
    <w:bookmarkStart w:id="717" w:name="_Toc363552814"/>
    <w:bookmarkStart w:id="718" w:name="_Toc363552877"/>
    <w:bookmarkStart w:id="719" w:name="_Toc378682176"/>
    <w:bookmarkStart w:id="720" w:name="_Toc378682278"/>
    <w:p w14:paraId="0F1203FF" w14:textId="55A7600B" w:rsidR="00204150" w:rsidRPr="00E43BFB" w:rsidRDefault="00EF33FE" w:rsidP="00A404A1">
      <w:pPr>
        <w:pStyle w:val="PURBody-Indented"/>
        <w:keepLines/>
        <w:ind w:left="274"/>
        <w:jc w:val="right"/>
        <w:rPr>
          <w:rFonts w:asciiTheme="majorHAnsi" w:eastAsia="Gulim" w:hAnsiTheme="majorHAnsi" w:cstheme="majorHAnsi"/>
        </w:rPr>
      </w:pPr>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HYPERLINK \l "TOC"</w:instrText>
      </w:r>
      <w:r w:rsidRPr="00E43BFB">
        <w:rPr>
          <w:rFonts w:asciiTheme="majorHAnsi" w:eastAsia="Gulim" w:hAnsiTheme="majorHAnsi" w:cstheme="majorHAnsi"/>
        </w:rPr>
        <w:fldChar w:fldCharType="separate"/>
      </w:r>
      <w:r w:rsidRPr="00E43BFB">
        <w:rPr>
          <w:rStyle w:val="Hyperlink"/>
          <w:rFonts w:asciiTheme="majorHAnsi" w:eastAsia="Gulim" w:hAnsiTheme="majorHAnsi" w:cstheme="majorHAnsi"/>
          <w:sz w:val="16"/>
          <w:lang w:eastAsia="ko-KR"/>
        </w:rPr>
        <w:t>목차</w:t>
      </w:r>
      <w:r w:rsidRPr="00E43BFB">
        <w:rPr>
          <w:rFonts w:asciiTheme="majorHAnsi" w:eastAsia="Gulim" w:hAnsiTheme="majorHAnsi" w:cstheme="majorHAnsi"/>
        </w:rPr>
        <w:fldChar w:fldCharType="end"/>
      </w:r>
      <w:r w:rsidRPr="00E43BFB">
        <w:rPr>
          <w:rFonts w:asciiTheme="majorHAnsi" w:eastAsia="Gulim" w:hAnsiTheme="majorHAnsi" w:cstheme="majorHAnsi"/>
          <w:lang w:eastAsia="ko-KR"/>
        </w:rPr>
        <w:t xml:space="preserve"> / </w:t>
      </w:r>
      <w:hyperlink w:anchor="UniversalTerms" w:history="1">
        <w:r w:rsidRPr="00E43BFB">
          <w:rPr>
            <w:rStyle w:val="Hyperlink"/>
            <w:rFonts w:asciiTheme="majorHAnsi" w:eastAsia="Gulim" w:hAnsiTheme="majorHAnsi" w:cstheme="majorHAnsi"/>
            <w:sz w:val="16"/>
            <w:lang w:eastAsia="ko-KR"/>
          </w:rPr>
          <w:t>공통</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라이선스</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조항</w:t>
        </w:r>
      </w:hyperlink>
    </w:p>
    <w:p w14:paraId="3B39632D" w14:textId="543974D9" w:rsidR="009A4C7C" w:rsidRPr="00E43BFB" w:rsidRDefault="009A4C7C" w:rsidP="009A4C7C">
      <w:pPr>
        <w:pStyle w:val="PURProductName"/>
        <w:rPr>
          <w:rFonts w:asciiTheme="majorHAnsi" w:eastAsia="Gulim" w:hAnsiTheme="majorHAnsi" w:cstheme="majorHAnsi"/>
        </w:rPr>
      </w:pPr>
      <w:bookmarkStart w:id="721" w:name="_Toc371268290"/>
      <w:bookmarkStart w:id="722" w:name="_Toc371268356"/>
      <w:bookmarkStart w:id="723" w:name="_Toc379278493"/>
      <w:bookmarkStart w:id="724" w:name="_Toc379278555"/>
      <w:bookmarkStart w:id="725" w:name="_Toc388530654"/>
      <w:bookmarkStart w:id="726" w:name="_Toc388544258"/>
      <w:r w:rsidRPr="00E43BFB">
        <w:rPr>
          <w:rFonts w:asciiTheme="majorHAnsi" w:eastAsia="Gulim" w:hAnsiTheme="majorHAnsi" w:cstheme="majorHAnsi"/>
        </w:rPr>
        <w:t xml:space="preserve">Project Server </w:t>
      </w:r>
      <w:bookmarkEnd w:id="709"/>
      <w:bookmarkEnd w:id="710"/>
      <w:bookmarkEnd w:id="711"/>
      <w:bookmarkEnd w:id="712"/>
      <w:r w:rsidRPr="00E43BFB">
        <w:rPr>
          <w:rFonts w:asciiTheme="majorHAnsi" w:eastAsia="Gulim" w:hAnsiTheme="majorHAnsi" w:cstheme="majorHAnsi"/>
        </w:rPr>
        <w:t>2013</w:t>
      </w:r>
      <w:bookmarkEnd w:id="713"/>
      <w:bookmarkEnd w:id="714"/>
      <w:bookmarkEnd w:id="715"/>
      <w:bookmarkEnd w:id="716"/>
      <w:bookmarkEnd w:id="717"/>
      <w:bookmarkEnd w:id="718"/>
      <w:bookmarkEnd w:id="719"/>
      <w:bookmarkEnd w:id="720"/>
      <w:bookmarkEnd w:id="721"/>
      <w:bookmarkEnd w:id="722"/>
      <w:bookmarkEnd w:id="723"/>
      <w:bookmarkEnd w:id="724"/>
      <w:bookmarkEnd w:id="725"/>
      <w:bookmarkEnd w:id="726"/>
      <w:r w:rsidRPr="00E43BFB">
        <w:rPr>
          <w:rFonts w:asciiTheme="majorHAnsi" w:eastAsia="Gulim" w:hAnsiTheme="majorHAnsi" w:cstheme="majorHAnsi"/>
        </w:rPr>
        <w:fldChar w:fldCharType="begin"/>
      </w:r>
      <w:r w:rsidRPr="00E43BFB">
        <w:rPr>
          <w:rFonts w:asciiTheme="majorHAnsi" w:eastAsia="Gulim" w:hAnsiTheme="majorHAnsi" w:cstheme="majorHAnsi"/>
        </w:rPr>
        <w:instrText>XE "Project Server 2013"</w:instrText>
      </w:r>
      <w:r w:rsidRPr="00E43BFB">
        <w:rPr>
          <w:rFonts w:asciiTheme="majorHAnsi" w:eastAsia="Gulim" w:hAnsiTheme="majorHAnsi" w:cstheme="majorHAnsi"/>
        </w:rPr>
        <w:fldChar w:fldCharType="end"/>
      </w:r>
    </w:p>
    <w:p w14:paraId="239E9A0E" w14:textId="77777777" w:rsidR="009A4C7C" w:rsidRPr="00E43BFB" w:rsidRDefault="009A4C7C" w:rsidP="009A4C7C">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511"/>
      </w:tblGrid>
      <w:tr w:rsidR="00D14C97" w:rsidRPr="00E43BFB" w14:paraId="0AECF4F1" w14:textId="77777777" w:rsidTr="003D33E5">
        <w:tc>
          <w:tcPr>
            <w:tcW w:w="2477" w:type="pct"/>
            <w:tcBorders>
              <w:top w:val="single" w:sz="4" w:space="0" w:color="auto"/>
              <w:bottom w:val="nil"/>
            </w:tcBorders>
          </w:tcPr>
          <w:p w14:paraId="1688C35C" w14:textId="77777777" w:rsidR="00D14C97" w:rsidRPr="001F5789" w:rsidRDefault="00D14C97" w:rsidP="00893CE7">
            <w:pPr>
              <w:pStyle w:val="PURLMSH"/>
              <w:rPr>
                <w:rFonts w:eastAsia="Gulim" w:cstheme="majorHAnsi"/>
                <w:lang w:eastAsia="ko-KR"/>
              </w:rPr>
            </w:pPr>
            <w:r w:rsidRPr="001F5789">
              <w:rPr>
                <w:rFonts w:eastAsia="Gulim" w:cstheme="majorHAnsi"/>
                <w:lang w:eastAsia="ko-KR"/>
              </w:rPr>
              <w:t xml:space="preserve">SAL </w:t>
            </w:r>
            <w:r w:rsidRPr="001F5789">
              <w:rPr>
                <w:rFonts w:eastAsia="Gulim" w:cstheme="majorHAnsi"/>
                <w:lang w:eastAsia="ko-KR"/>
              </w:rPr>
              <w:t>일반</w:t>
            </w:r>
            <w:r w:rsidRPr="001F5789">
              <w:rPr>
                <w:rFonts w:eastAsia="Gulim" w:cstheme="majorHAnsi"/>
                <w:lang w:eastAsia="ko-KR"/>
              </w:rPr>
              <w:t xml:space="preserve"> </w:t>
            </w:r>
            <w:r w:rsidRPr="001F5789">
              <w:rPr>
                <w:rFonts w:eastAsia="Gulim" w:cstheme="majorHAnsi"/>
                <w:lang w:eastAsia="ko-KR"/>
              </w:rPr>
              <w:t>조건의</w:t>
            </w:r>
            <w:r w:rsidRPr="001F5789">
              <w:rPr>
                <w:rFonts w:eastAsia="Gulim" w:cstheme="majorHAnsi"/>
                <w:lang w:eastAsia="ko-KR"/>
              </w:rPr>
              <w:t xml:space="preserve"> </w:t>
            </w:r>
            <w:r w:rsidRPr="001F5789">
              <w:rPr>
                <w:rFonts w:eastAsia="Gulim" w:cstheme="majorHAnsi"/>
                <w:lang w:eastAsia="ko-KR"/>
              </w:rPr>
              <w:t>해당</w:t>
            </w:r>
            <w:r w:rsidRPr="001F5789">
              <w:rPr>
                <w:rFonts w:eastAsia="Gulim" w:cstheme="majorHAnsi"/>
                <w:lang w:eastAsia="ko-KR"/>
              </w:rPr>
              <w:t xml:space="preserve"> </w:t>
            </w:r>
            <w:r w:rsidRPr="001F5789">
              <w:rPr>
                <w:rFonts w:eastAsia="Gulim" w:cstheme="majorHAnsi"/>
                <w:lang w:eastAsia="ko-KR"/>
              </w:rPr>
              <w:t>섹션</w:t>
            </w:r>
            <w:r w:rsidRPr="001F5789">
              <w:rPr>
                <w:rFonts w:eastAsia="Gulim" w:cstheme="majorHAnsi"/>
                <w:lang w:eastAsia="ko-KR"/>
              </w:rPr>
              <w:t xml:space="preserve">: </w:t>
            </w:r>
            <w:hyperlink w:anchor="SALTerms_Server" w:history="1">
              <w:r w:rsidRPr="001F5789">
                <w:rPr>
                  <w:rStyle w:val="Hyperlink"/>
                  <w:rFonts w:eastAsia="Gulim" w:cstheme="majorHAnsi"/>
                  <w:lang w:eastAsia="ko-KR"/>
                </w:rPr>
                <w:t>서버</w:t>
              </w:r>
              <w:r w:rsidRPr="001F5789">
                <w:rPr>
                  <w:rStyle w:val="Hyperlink"/>
                  <w:rFonts w:eastAsia="Gulim" w:cstheme="majorHAnsi"/>
                  <w:lang w:eastAsia="ko-KR"/>
                </w:rPr>
                <w:t xml:space="preserve"> </w:t>
              </w:r>
              <w:r w:rsidRPr="001F5789">
                <w:rPr>
                  <w:rStyle w:val="Hyperlink"/>
                  <w:rFonts w:eastAsia="Gulim" w:cstheme="majorHAnsi"/>
                  <w:lang w:eastAsia="ko-KR"/>
                </w:rPr>
                <w:t>소프트웨어</w:t>
              </w:r>
            </w:hyperlink>
          </w:p>
        </w:tc>
        <w:tc>
          <w:tcPr>
            <w:tcW w:w="2523" w:type="pct"/>
            <w:tcBorders>
              <w:top w:val="single" w:sz="4" w:space="0" w:color="auto"/>
              <w:bottom w:val="nil"/>
            </w:tcBorders>
          </w:tcPr>
          <w:p w14:paraId="17BB63B6" w14:textId="77777777" w:rsidR="00D14C97" w:rsidRPr="00E43BFB" w:rsidRDefault="004F154D" w:rsidP="00A141F4">
            <w:pPr>
              <w:pStyle w:val="PURLMSH"/>
              <w:rPr>
                <w:rFonts w:asciiTheme="majorHAnsi" w:eastAsia="Gulim" w:hAnsiTheme="majorHAnsi" w:cstheme="majorHAnsi"/>
              </w:rPr>
            </w:pPr>
            <w:r w:rsidRPr="00E43BFB">
              <w:rPr>
                <w:rFonts w:asciiTheme="majorHAnsi" w:eastAsia="Gulim" w:hAnsiTheme="majorHAnsi" w:cstheme="majorHAnsi"/>
              </w:rPr>
              <w:t>해당</w:t>
            </w:r>
            <w:r w:rsidRPr="00E43BFB">
              <w:rPr>
                <w:rFonts w:asciiTheme="majorHAnsi" w:eastAsia="Gulim" w:hAnsiTheme="majorHAnsi" w:cstheme="majorHAnsi"/>
              </w:rPr>
              <w:t xml:space="preserve"> </w:t>
            </w:r>
            <w:r w:rsidRPr="00E43BFB">
              <w:rPr>
                <w:rFonts w:asciiTheme="majorHAnsi" w:eastAsia="Gulim" w:hAnsiTheme="majorHAnsi" w:cstheme="majorHAnsi"/>
              </w:rPr>
              <w:t>통지</w:t>
            </w:r>
            <w:r w:rsidRPr="00E43BFB">
              <w:rPr>
                <w:rFonts w:asciiTheme="majorHAnsi" w:eastAsia="Gulim" w:hAnsiTheme="majorHAnsi" w:cstheme="majorHAnsi"/>
              </w:rPr>
              <w:t xml:space="preserve"> </w:t>
            </w:r>
            <w:r w:rsidRPr="00E43BFB">
              <w:rPr>
                <w:rFonts w:asciiTheme="majorHAnsi" w:eastAsia="Gulim" w:hAnsiTheme="majorHAnsi" w:cstheme="majorHAnsi"/>
              </w:rPr>
              <w:t>참조</w:t>
            </w:r>
            <w:r w:rsidRPr="00E43BFB">
              <w:rPr>
                <w:rFonts w:asciiTheme="majorHAnsi" w:eastAsia="Gulim" w:hAnsiTheme="majorHAnsi" w:cstheme="majorHAnsi"/>
              </w:rPr>
              <w:t xml:space="preserve">: </w:t>
            </w:r>
            <w:r w:rsidRPr="00E43BFB">
              <w:rPr>
                <w:rFonts w:asciiTheme="majorHAnsi" w:eastAsia="Gulim" w:hAnsiTheme="majorHAnsi" w:cstheme="majorHAnsi"/>
                <w:b/>
              </w:rPr>
              <w:t>없음</w:t>
            </w:r>
            <w:r w:rsidRPr="00E43BFB">
              <w:rPr>
                <w:rFonts w:asciiTheme="majorHAnsi" w:eastAsia="Gulim" w:hAnsiTheme="majorHAnsi" w:cstheme="majorHAnsi"/>
                <w:b/>
              </w:rPr>
              <w:t xml:space="preserve"> </w:t>
            </w:r>
          </w:p>
        </w:tc>
      </w:tr>
      <w:tr w:rsidR="009A4C7C" w:rsidRPr="00E43BFB" w14:paraId="5556DA54" w14:textId="77777777" w:rsidTr="003D33E5">
        <w:tc>
          <w:tcPr>
            <w:tcW w:w="2477" w:type="pct"/>
            <w:tcBorders>
              <w:top w:val="nil"/>
            </w:tcBorders>
          </w:tcPr>
          <w:p w14:paraId="3F7D8164" w14:textId="31E2DAC7" w:rsidR="009A4C7C" w:rsidRPr="001F5789" w:rsidRDefault="009A4C7C" w:rsidP="009A4C7C">
            <w:pPr>
              <w:pStyle w:val="PURLMSH"/>
              <w:rPr>
                <w:rFonts w:eastAsia="Gulim" w:cstheme="majorHAnsi"/>
                <w:lang w:eastAsia="ko-KR"/>
              </w:rPr>
            </w:pPr>
            <w:r w:rsidRPr="001F5789">
              <w:rPr>
                <w:rFonts w:eastAsia="Gulim" w:cstheme="majorHAnsi"/>
                <w:lang w:eastAsia="ko-KR"/>
              </w:rPr>
              <w:t>클라이언트</w:t>
            </w:r>
            <w:r w:rsidRPr="001F5789">
              <w:rPr>
                <w:rFonts w:eastAsia="Gulim" w:cstheme="majorHAnsi"/>
                <w:lang w:eastAsia="ko-KR"/>
              </w:rPr>
              <w:t>/</w:t>
            </w:r>
            <w:r w:rsidRPr="001F5789">
              <w:rPr>
                <w:rFonts w:eastAsia="Gulim" w:cstheme="majorHAnsi"/>
                <w:lang w:eastAsia="ko-KR"/>
              </w:rPr>
              <w:t>추가</w:t>
            </w:r>
            <w:r w:rsidRPr="001F5789">
              <w:rPr>
                <w:rFonts w:eastAsia="Gulim" w:cstheme="majorHAnsi"/>
                <w:lang w:eastAsia="ko-KR"/>
              </w:rPr>
              <w:t xml:space="preserve"> </w:t>
            </w:r>
            <w:r w:rsidRPr="001F5789">
              <w:rPr>
                <w:rFonts w:eastAsia="Gulim" w:cstheme="majorHAnsi"/>
                <w:lang w:eastAsia="ko-KR"/>
              </w:rPr>
              <w:t>소프트웨어</w:t>
            </w:r>
            <w:r w:rsidRPr="001F5789">
              <w:rPr>
                <w:rFonts w:eastAsia="Gulim" w:cstheme="majorHAnsi"/>
                <w:lang w:eastAsia="ko-KR"/>
              </w:rPr>
              <w:t xml:space="preserve">: </w:t>
            </w:r>
            <w:r w:rsidRPr="001F5789">
              <w:rPr>
                <w:rFonts w:eastAsia="Gulim" w:cstheme="majorHAnsi"/>
                <w:b/>
                <w:lang w:eastAsia="ko-KR"/>
              </w:rPr>
              <w:t>있음</w:t>
            </w:r>
            <w:r w:rsidRPr="001F5789">
              <w:rPr>
                <w:rFonts w:eastAsia="Gulim" w:cstheme="majorHAnsi"/>
                <w:i/>
                <w:lang w:eastAsia="ko-KR"/>
              </w:rPr>
              <w:t>(</w:t>
            </w:r>
            <w:hyperlink w:anchor="부록1" w:history="1">
              <w:hyperlink w:anchor="Appendix1" w:history="1">
                <w:r w:rsidR="00154502" w:rsidRPr="001F5789">
                  <w:rPr>
                    <w:rStyle w:val="Hyperlink"/>
                    <w:rFonts w:eastAsia="Gulim" w:cstheme="majorHAnsi"/>
                    <w:i/>
                    <w:lang w:eastAsia="ko-KR"/>
                  </w:rPr>
                  <w:t>부록</w:t>
                </w:r>
                <w:r w:rsidR="00154502" w:rsidRPr="001F5789">
                  <w:rPr>
                    <w:rStyle w:val="Hyperlink"/>
                    <w:rFonts w:eastAsia="Gulim" w:cstheme="majorHAnsi"/>
                    <w:i/>
                    <w:lang w:eastAsia="ko-KR"/>
                  </w:rPr>
                  <w:t xml:space="preserve"> 1</w:t>
                </w:r>
              </w:hyperlink>
            </w:hyperlink>
            <w:r w:rsidRPr="001F5789">
              <w:rPr>
                <w:rFonts w:eastAsia="Gulim" w:cstheme="majorHAnsi"/>
                <w:i/>
                <w:lang w:eastAsia="ko-KR"/>
              </w:rPr>
              <w:t xml:space="preserve"> </w:t>
            </w:r>
            <w:r w:rsidRPr="001F5789">
              <w:rPr>
                <w:rFonts w:eastAsia="Gulim" w:cstheme="majorHAnsi"/>
                <w:i/>
                <w:lang w:eastAsia="ko-KR"/>
              </w:rPr>
              <w:t>참조</w:t>
            </w:r>
            <w:r w:rsidRPr="001F5789">
              <w:rPr>
                <w:rFonts w:eastAsia="Gulim" w:cstheme="majorHAnsi"/>
                <w:i/>
                <w:lang w:eastAsia="ko-KR"/>
              </w:rPr>
              <w:t>)</w:t>
            </w:r>
          </w:p>
        </w:tc>
        <w:tc>
          <w:tcPr>
            <w:tcW w:w="2523" w:type="pct"/>
            <w:tcBorders>
              <w:top w:val="nil"/>
            </w:tcBorders>
          </w:tcPr>
          <w:p w14:paraId="4CD9A9E0" w14:textId="7B436FE3" w:rsidR="009A4C7C" w:rsidRPr="00E43BFB" w:rsidRDefault="003B0799" w:rsidP="009A4C7C">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센터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공급자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있음</w:t>
            </w:r>
          </w:p>
        </w:tc>
      </w:tr>
      <w:tr w:rsidR="009A4C7C" w:rsidRPr="00E43BFB" w14:paraId="01E17A4D" w14:textId="77777777" w:rsidTr="00B123AD">
        <w:tblPrEx>
          <w:tblBorders>
            <w:top w:val="none" w:sz="0" w:space="0" w:color="auto"/>
            <w:bottom w:val="none" w:sz="0" w:space="0" w:color="auto"/>
          </w:tblBorders>
        </w:tblPrEx>
        <w:tc>
          <w:tcPr>
            <w:tcW w:w="5000" w:type="pct"/>
            <w:gridSpan w:val="2"/>
            <w:shd w:val="clear" w:color="auto" w:fill="E5EEF7"/>
          </w:tcPr>
          <w:p w14:paraId="0002AE33" w14:textId="77777777" w:rsidR="009A4C7C" w:rsidRPr="00E43BFB" w:rsidRDefault="009A4C7C" w:rsidP="009A4C7C">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9A4C7C" w:rsidRPr="00E43BFB" w14:paraId="4C052F69" w14:textId="77777777" w:rsidTr="00B123AD">
        <w:tblPrEx>
          <w:tblBorders>
            <w:top w:val="none" w:sz="0" w:space="0" w:color="auto"/>
            <w:bottom w:val="none" w:sz="0" w:space="0" w:color="auto"/>
          </w:tblBorders>
        </w:tblPrEx>
        <w:tc>
          <w:tcPr>
            <w:tcW w:w="5000" w:type="pct"/>
            <w:gridSpan w:val="2"/>
          </w:tcPr>
          <w:p w14:paraId="421D900D" w14:textId="77777777" w:rsidR="009A4C7C" w:rsidRPr="00E43BFB" w:rsidRDefault="00BB41EF" w:rsidP="009A4C7C">
            <w:pPr>
              <w:pStyle w:val="PURBody"/>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032C0D41" w14:textId="000267DE" w:rsidR="009A4C7C" w:rsidRPr="00E43BFB" w:rsidRDefault="009A4C7C" w:rsidP="00F44E81">
            <w:pPr>
              <w:pStyle w:val="PURBullet-Indented"/>
              <w:rPr>
                <w:rFonts w:asciiTheme="majorHAnsi" w:eastAsia="Gulim" w:hAnsiTheme="majorHAnsi" w:cstheme="majorHAnsi"/>
                <w:b/>
                <w:bCs/>
              </w:rPr>
            </w:pPr>
            <w:r w:rsidRPr="00E43BFB">
              <w:rPr>
                <w:rFonts w:asciiTheme="majorHAnsi" w:eastAsia="Gulim" w:hAnsiTheme="majorHAnsi" w:cstheme="majorHAnsi"/>
              </w:rPr>
              <w:t>Project Server 2013 SAL</w:t>
            </w:r>
          </w:p>
        </w:tc>
      </w:tr>
    </w:tbl>
    <w:bookmarkStart w:id="727" w:name="_Toc296854878"/>
    <w:bookmarkStart w:id="728" w:name="_Toc299519137"/>
    <w:bookmarkStart w:id="729" w:name="_Toc299531569"/>
    <w:bookmarkStart w:id="730" w:name="_Toc299531893"/>
    <w:bookmarkStart w:id="731" w:name="_Toc299957176"/>
    <w:p w14:paraId="3C36EAF5" w14:textId="245D2440" w:rsidR="000C3222" w:rsidRPr="00E43BFB" w:rsidRDefault="00EF33FE" w:rsidP="00A404A1">
      <w:pPr>
        <w:pStyle w:val="PURBody-Indented"/>
        <w:keepLines/>
        <w:ind w:left="274"/>
        <w:jc w:val="right"/>
        <w:rPr>
          <w:rFonts w:asciiTheme="majorHAnsi" w:eastAsia="Gulim" w:hAnsiTheme="majorHAnsi" w:cstheme="majorHAnsi"/>
        </w:rPr>
      </w:pPr>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HYPERLINK \l "TOC"</w:instrText>
      </w:r>
      <w:r w:rsidRPr="00E43BFB">
        <w:rPr>
          <w:rFonts w:asciiTheme="majorHAnsi" w:eastAsia="Gulim" w:hAnsiTheme="majorHAnsi" w:cstheme="majorHAnsi"/>
        </w:rPr>
        <w:fldChar w:fldCharType="separate"/>
      </w:r>
      <w:r w:rsidRPr="00E43BFB">
        <w:rPr>
          <w:rStyle w:val="Hyperlink"/>
          <w:rFonts w:asciiTheme="majorHAnsi" w:eastAsia="Gulim" w:hAnsiTheme="majorHAnsi" w:cstheme="majorHAnsi"/>
          <w:sz w:val="16"/>
          <w:lang w:eastAsia="ko-KR"/>
        </w:rPr>
        <w:t>목차</w:t>
      </w:r>
      <w:r w:rsidRPr="00E43BFB">
        <w:rPr>
          <w:rFonts w:asciiTheme="majorHAnsi" w:eastAsia="Gulim" w:hAnsiTheme="majorHAnsi" w:cstheme="majorHAnsi"/>
        </w:rPr>
        <w:fldChar w:fldCharType="end"/>
      </w:r>
      <w:r w:rsidRPr="00E43BFB">
        <w:rPr>
          <w:rFonts w:asciiTheme="majorHAnsi" w:eastAsia="Gulim" w:hAnsiTheme="majorHAnsi" w:cstheme="majorHAnsi"/>
          <w:lang w:eastAsia="ko-KR"/>
        </w:rPr>
        <w:t xml:space="preserve"> / </w:t>
      </w:r>
      <w:hyperlink w:anchor="UniversalTerms" w:history="1">
        <w:r w:rsidRPr="00E43BFB">
          <w:rPr>
            <w:rStyle w:val="Hyperlink"/>
            <w:rFonts w:asciiTheme="majorHAnsi" w:eastAsia="Gulim" w:hAnsiTheme="majorHAnsi" w:cstheme="majorHAnsi"/>
            <w:sz w:val="16"/>
            <w:lang w:eastAsia="ko-KR"/>
          </w:rPr>
          <w:t>공통</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라이선스</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조항</w:t>
        </w:r>
      </w:hyperlink>
    </w:p>
    <w:p w14:paraId="45A6092C" w14:textId="3F32F9D1" w:rsidR="00531FC6" w:rsidRPr="00E43BFB" w:rsidRDefault="00531FC6" w:rsidP="001D1160">
      <w:pPr>
        <w:pStyle w:val="PURProductName"/>
        <w:rPr>
          <w:rFonts w:asciiTheme="majorHAnsi" w:eastAsia="Gulim" w:hAnsiTheme="majorHAnsi" w:cstheme="majorHAnsi"/>
        </w:rPr>
      </w:pPr>
      <w:bookmarkStart w:id="732" w:name="_Toc346536878"/>
      <w:bookmarkStart w:id="733" w:name="_Toc346895329"/>
      <w:bookmarkStart w:id="734" w:name="_Toc339280341"/>
      <w:bookmarkStart w:id="735" w:name="_Toc339280484"/>
      <w:bookmarkStart w:id="736" w:name="_Toc363552815"/>
      <w:bookmarkStart w:id="737" w:name="_Toc363552878"/>
      <w:bookmarkStart w:id="738" w:name="_Toc378682177"/>
      <w:bookmarkStart w:id="739" w:name="_Toc378682279"/>
      <w:bookmarkStart w:id="740" w:name="_Toc371268291"/>
      <w:bookmarkStart w:id="741" w:name="_Toc371268357"/>
      <w:bookmarkStart w:id="742" w:name="_Toc379278494"/>
      <w:bookmarkStart w:id="743" w:name="_Toc379278556"/>
      <w:bookmarkStart w:id="744" w:name="_Toc388530655"/>
      <w:bookmarkStart w:id="745" w:name="_Toc388544259"/>
      <w:r w:rsidRPr="00E43BFB">
        <w:rPr>
          <w:rFonts w:asciiTheme="majorHAnsi" w:eastAsia="Gulim" w:hAnsiTheme="majorHAnsi" w:cstheme="majorHAnsi"/>
        </w:rPr>
        <w:t xml:space="preserve">SharePoint Server </w:t>
      </w:r>
      <w:bookmarkEnd w:id="727"/>
      <w:bookmarkEnd w:id="728"/>
      <w:bookmarkEnd w:id="729"/>
      <w:bookmarkEnd w:id="730"/>
      <w:bookmarkEnd w:id="731"/>
      <w:r w:rsidRPr="00E43BFB">
        <w:rPr>
          <w:rFonts w:asciiTheme="majorHAnsi" w:eastAsia="Gulim" w:hAnsiTheme="majorHAnsi" w:cstheme="majorHAnsi"/>
        </w:rPr>
        <w:t>2013</w:t>
      </w:r>
      <w:bookmarkEnd w:id="732"/>
      <w:bookmarkEnd w:id="733"/>
      <w:bookmarkEnd w:id="734"/>
      <w:bookmarkEnd w:id="735"/>
      <w:bookmarkEnd w:id="736"/>
      <w:bookmarkEnd w:id="737"/>
      <w:bookmarkEnd w:id="738"/>
      <w:bookmarkEnd w:id="739"/>
      <w:bookmarkEnd w:id="740"/>
      <w:bookmarkEnd w:id="741"/>
      <w:bookmarkEnd w:id="742"/>
      <w:bookmarkEnd w:id="743"/>
      <w:bookmarkEnd w:id="744"/>
      <w:bookmarkEnd w:id="745"/>
      <w:r w:rsidRPr="00E43BFB">
        <w:rPr>
          <w:rFonts w:asciiTheme="majorHAnsi" w:eastAsia="Gulim" w:hAnsiTheme="majorHAnsi" w:cstheme="majorHAnsi"/>
        </w:rPr>
        <w:fldChar w:fldCharType="begin"/>
      </w:r>
      <w:r w:rsidRPr="00E43BFB">
        <w:rPr>
          <w:rFonts w:asciiTheme="majorHAnsi" w:eastAsia="Gulim" w:hAnsiTheme="majorHAnsi" w:cstheme="majorHAnsi"/>
        </w:rPr>
        <w:instrText>XE "SharePoint Server 2013"</w:instrText>
      </w:r>
      <w:r w:rsidRPr="00E43BFB">
        <w:rPr>
          <w:rFonts w:asciiTheme="majorHAnsi" w:eastAsia="Gulim" w:hAnsiTheme="majorHAnsi" w:cstheme="majorHAnsi"/>
        </w:rPr>
        <w:fldChar w:fldCharType="end"/>
      </w:r>
    </w:p>
    <w:p w14:paraId="0DBABCD2" w14:textId="77777777" w:rsidR="00531FC6" w:rsidRPr="00E43BFB" w:rsidRDefault="00531FC6" w:rsidP="00531FC6">
      <w:pPr>
        <w:spacing w:line="240" w:lineRule="exact"/>
        <w:rPr>
          <w:rFonts w:asciiTheme="majorHAnsi" w:eastAsia="Gulim" w:hAnsiTheme="majorHAnsi" w:cstheme="majorHAnsi"/>
          <w:lang w:eastAsia="ko-KR"/>
        </w:rPr>
      </w:pPr>
      <w:r w:rsidRPr="00E43BFB">
        <w:rPr>
          <w:rFonts w:asciiTheme="majorHAnsi" w:eastAsia="Gulim" w:hAnsiTheme="majorHAnsi" w:cstheme="majorHAnsi"/>
          <w:color w:val="auto"/>
          <w:sz w:val="12"/>
          <w:lang w:eastAsia="ko-KR"/>
        </w:rPr>
        <w:t>본</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제품</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사용</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시</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적용되는</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조건은</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공통</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본</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모델의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일반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및</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다음의</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제품별</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라이선스</w:t>
      </w:r>
      <w:r w:rsidRPr="00E43BFB">
        <w:rPr>
          <w:rFonts w:asciiTheme="majorHAnsi" w:eastAsia="Gulim" w:hAnsiTheme="majorHAnsi" w:cstheme="majorHAnsi"/>
          <w:color w:val="auto"/>
          <w:sz w:val="12"/>
          <w:lang w:eastAsia="ko-KR"/>
        </w:rPr>
        <w:t xml:space="preserve"> </w:t>
      </w:r>
      <w:r w:rsidRPr="00E43BFB">
        <w:rPr>
          <w:rFonts w:asciiTheme="majorHAnsi" w:eastAsia="Gulim" w:hAnsiTheme="majorHAnsi" w:cstheme="majorHAnsi"/>
          <w:color w:val="auto"/>
          <w:sz w:val="12"/>
          <w:lang w:eastAsia="ko-KR"/>
        </w:rPr>
        <w:t>조건입니다</w:t>
      </w:r>
      <w:r w:rsidRPr="00E43BFB">
        <w:rPr>
          <w:rFonts w:asciiTheme="majorHAnsi" w:eastAsia="Gulim" w:hAnsiTheme="majorHAnsi" w:cstheme="majorHAnsi"/>
          <w:color w:val="auto"/>
          <w:sz w:val="12"/>
          <w:lang w:eastAsia="ko-KR"/>
        </w:rPr>
        <w:t>.</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5"/>
        <w:gridCol w:w="5349"/>
        <w:gridCol w:w="115"/>
        <w:gridCol w:w="5451"/>
        <w:gridCol w:w="13"/>
      </w:tblGrid>
      <w:tr w:rsidR="00531FC6" w:rsidRPr="00E43BFB" w14:paraId="1569B5F2" w14:textId="77777777" w:rsidTr="007331A1">
        <w:trPr>
          <w:gridAfter w:val="1"/>
          <w:wAfter w:w="6" w:type="pct"/>
          <w:cantSplit/>
          <w:trHeight w:val="220"/>
        </w:trPr>
        <w:tc>
          <w:tcPr>
            <w:tcW w:w="2474" w:type="pct"/>
            <w:gridSpan w:val="2"/>
            <w:tcBorders>
              <w:top w:val="single" w:sz="4" w:space="0" w:color="auto"/>
              <w:bottom w:val="nil"/>
            </w:tcBorders>
          </w:tcPr>
          <w:p w14:paraId="4FEA83FA" w14:textId="7DB7B6C8" w:rsidR="007331A1" w:rsidRPr="001F5789" w:rsidRDefault="00531FC6" w:rsidP="007331A1">
            <w:pPr>
              <w:pStyle w:val="PURLicenseTerm"/>
              <w:rPr>
                <w:rFonts w:ascii="Arial Narrow" w:eastAsia="Gulim" w:hAnsi="Arial Narrow" w:cstheme="majorHAnsi"/>
                <w:color w:val="00467F"/>
                <w:sz w:val="18"/>
                <w:u w:val="single"/>
                <w:lang w:eastAsia="ko-KR"/>
              </w:rPr>
            </w:pPr>
            <w:r w:rsidRPr="001F5789">
              <w:rPr>
                <w:rFonts w:ascii="Arial Narrow" w:eastAsia="Gulim" w:hAnsi="Arial Narrow" w:cstheme="majorHAnsi"/>
                <w:color w:val="404040" w:themeColor="text1" w:themeTint="BF"/>
                <w:sz w:val="18"/>
                <w:lang w:eastAsia="ko-KR"/>
              </w:rPr>
              <w:t xml:space="preserve">SAL </w:t>
            </w:r>
            <w:r w:rsidRPr="001F5789">
              <w:rPr>
                <w:rFonts w:ascii="Arial Narrow" w:eastAsia="Gulim" w:hAnsi="Arial Narrow" w:cstheme="majorHAnsi"/>
                <w:color w:val="404040" w:themeColor="text1" w:themeTint="BF"/>
                <w:sz w:val="18"/>
                <w:lang w:eastAsia="ko-KR"/>
              </w:rPr>
              <w:t>일반</w:t>
            </w:r>
            <w:r w:rsidRPr="001F5789">
              <w:rPr>
                <w:rFonts w:ascii="Arial Narrow" w:eastAsia="Gulim" w:hAnsi="Arial Narrow" w:cstheme="majorHAnsi"/>
                <w:color w:val="404040" w:themeColor="text1" w:themeTint="BF"/>
                <w:sz w:val="18"/>
                <w:lang w:eastAsia="ko-KR"/>
              </w:rPr>
              <w:t xml:space="preserve"> </w:t>
            </w:r>
            <w:r w:rsidRPr="001F5789">
              <w:rPr>
                <w:rFonts w:ascii="Arial Narrow" w:eastAsia="Gulim" w:hAnsi="Arial Narrow" w:cstheme="majorHAnsi"/>
                <w:color w:val="404040" w:themeColor="text1" w:themeTint="BF"/>
                <w:sz w:val="18"/>
                <w:lang w:eastAsia="ko-KR"/>
              </w:rPr>
              <w:t>조건의</w:t>
            </w:r>
            <w:r w:rsidRPr="001F5789">
              <w:rPr>
                <w:rFonts w:ascii="Arial Narrow" w:eastAsia="Gulim" w:hAnsi="Arial Narrow" w:cstheme="majorHAnsi"/>
                <w:color w:val="404040" w:themeColor="text1" w:themeTint="BF"/>
                <w:sz w:val="18"/>
                <w:lang w:eastAsia="ko-KR"/>
              </w:rPr>
              <w:t xml:space="preserve"> </w:t>
            </w:r>
            <w:r w:rsidRPr="001F5789">
              <w:rPr>
                <w:rFonts w:ascii="Arial Narrow" w:eastAsia="Gulim" w:hAnsi="Arial Narrow" w:cstheme="majorHAnsi"/>
                <w:color w:val="404040" w:themeColor="text1" w:themeTint="BF"/>
                <w:sz w:val="18"/>
                <w:lang w:eastAsia="ko-KR"/>
              </w:rPr>
              <w:t>해당</w:t>
            </w:r>
            <w:r w:rsidRPr="001F5789">
              <w:rPr>
                <w:rFonts w:ascii="Arial Narrow" w:eastAsia="Gulim" w:hAnsi="Arial Narrow" w:cstheme="majorHAnsi"/>
                <w:color w:val="404040" w:themeColor="text1" w:themeTint="BF"/>
                <w:sz w:val="18"/>
                <w:lang w:eastAsia="ko-KR"/>
              </w:rPr>
              <w:t xml:space="preserve"> </w:t>
            </w:r>
            <w:r w:rsidRPr="001F5789">
              <w:rPr>
                <w:rFonts w:ascii="Arial Narrow" w:eastAsia="Gulim" w:hAnsi="Arial Narrow" w:cstheme="majorHAnsi"/>
                <w:color w:val="404040" w:themeColor="text1" w:themeTint="BF"/>
                <w:sz w:val="18"/>
                <w:lang w:eastAsia="ko-KR"/>
              </w:rPr>
              <w:t>섹션</w:t>
            </w:r>
            <w:r w:rsidRPr="001F5789">
              <w:rPr>
                <w:rFonts w:ascii="Arial Narrow" w:eastAsia="Gulim" w:hAnsi="Arial Narrow" w:cstheme="majorHAnsi"/>
                <w:color w:val="404040" w:themeColor="text1" w:themeTint="BF"/>
                <w:sz w:val="18"/>
                <w:lang w:eastAsia="ko-KR"/>
              </w:rPr>
              <w:t xml:space="preserve">: </w:t>
            </w:r>
            <w:hyperlink w:anchor="SALTerms_Server" w:history="1">
              <w:r w:rsidRPr="001F5789">
                <w:rPr>
                  <w:rFonts w:ascii="Arial Narrow" w:eastAsia="Gulim" w:hAnsi="Arial Narrow" w:cstheme="majorHAnsi"/>
                  <w:color w:val="00467F"/>
                  <w:sz w:val="18"/>
                  <w:u w:val="single"/>
                  <w:lang w:eastAsia="ko-KR"/>
                </w:rPr>
                <w:t>서버</w:t>
              </w:r>
              <w:r w:rsidRPr="001F5789">
                <w:rPr>
                  <w:rFonts w:ascii="Arial Narrow" w:eastAsia="Gulim" w:hAnsi="Arial Narrow" w:cstheme="majorHAnsi"/>
                  <w:color w:val="00467F"/>
                  <w:sz w:val="18"/>
                  <w:u w:val="single"/>
                  <w:lang w:eastAsia="ko-KR"/>
                </w:rPr>
                <w:t xml:space="preserve"> </w:t>
              </w:r>
              <w:r w:rsidRPr="001F5789">
                <w:rPr>
                  <w:rFonts w:ascii="Arial Narrow" w:eastAsia="Gulim" w:hAnsi="Arial Narrow" w:cstheme="majorHAnsi"/>
                  <w:color w:val="00467F"/>
                  <w:sz w:val="18"/>
                  <w:u w:val="single"/>
                  <w:lang w:eastAsia="ko-KR"/>
                </w:rPr>
                <w:t>소프트웨어</w:t>
              </w:r>
            </w:hyperlink>
          </w:p>
        </w:tc>
        <w:tc>
          <w:tcPr>
            <w:tcW w:w="2520" w:type="pct"/>
            <w:gridSpan w:val="2"/>
            <w:tcBorders>
              <w:top w:val="single" w:sz="4" w:space="0" w:color="auto"/>
              <w:bottom w:val="nil"/>
            </w:tcBorders>
          </w:tcPr>
          <w:p w14:paraId="72D5F6CB" w14:textId="77777777" w:rsidR="00531FC6" w:rsidRPr="00E43BFB" w:rsidRDefault="00531FC6" w:rsidP="00531FC6">
            <w:pPr>
              <w:spacing w:after="0"/>
              <w:rPr>
                <w:rFonts w:asciiTheme="majorHAnsi" w:eastAsia="Gulim" w:hAnsiTheme="majorHAnsi" w:cstheme="majorHAnsi"/>
                <w:color w:val="404040" w:themeColor="text1" w:themeTint="BF"/>
                <w:sz w:val="18"/>
                <w:lang w:eastAsia="ko-KR"/>
              </w:rPr>
            </w:pPr>
            <w:r w:rsidRPr="00E43BFB">
              <w:rPr>
                <w:rFonts w:asciiTheme="majorHAnsi" w:eastAsia="Gulim" w:hAnsiTheme="majorHAnsi" w:cstheme="majorHAnsi"/>
                <w:color w:val="404040" w:themeColor="text1" w:themeTint="BF"/>
                <w:sz w:val="18"/>
                <w:lang w:eastAsia="ko-KR"/>
              </w:rPr>
              <w:t>인터넷</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기반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서비스</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통지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b/>
                <w:color w:val="404040" w:themeColor="text1" w:themeTint="BF"/>
                <w:sz w:val="18"/>
                <w:lang w:eastAsia="ko-KR"/>
              </w:rPr>
              <w:t>없음</w:t>
            </w:r>
          </w:p>
        </w:tc>
      </w:tr>
      <w:tr w:rsidR="00531FC6" w:rsidRPr="00E43BFB" w14:paraId="4DB55F35" w14:textId="77777777" w:rsidTr="007331A1">
        <w:trPr>
          <w:gridAfter w:val="1"/>
          <w:wAfter w:w="6" w:type="pct"/>
          <w:trHeight w:val="144"/>
        </w:trPr>
        <w:tc>
          <w:tcPr>
            <w:tcW w:w="2474" w:type="pct"/>
            <w:gridSpan w:val="2"/>
            <w:tcBorders>
              <w:top w:val="nil"/>
            </w:tcBorders>
          </w:tcPr>
          <w:p w14:paraId="1375C37B" w14:textId="35C0C8FC" w:rsidR="00531FC6" w:rsidRPr="00E43BFB" w:rsidRDefault="00531FC6" w:rsidP="00531FC6">
            <w:pPr>
              <w:spacing w:after="0"/>
              <w:rPr>
                <w:rFonts w:asciiTheme="majorHAnsi" w:eastAsia="Gulim" w:hAnsiTheme="majorHAnsi" w:cstheme="majorHAnsi"/>
                <w:color w:val="404040" w:themeColor="text1" w:themeTint="BF"/>
                <w:sz w:val="18"/>
                <w:lang w:eastAsia="ko-KR"/>
              </w:rPr>
            </w:pPr>
            <w:r w:rsidRPr="00E43BFB">
              <w:rPr>
                <w:rFonts w:asciiTheme="majorHAnsi" w:eastAsia="Gulim" w:hAnsiTheme="majorHAnsi" w:cstheme="majorHAnsi"/>
                <w:color w:val="404040" w:themeColor="text1" w:themeTint="BF"/>
                <w:sz w:val="18"/>
                <w:lang w:eastAsia="ko-KR"/>
              </w:rPr>
              <w:t>클라이언트</w:t>
            </w:r>
            <w:r w:rsidRPr="00E43BFB">
              <w:rPr>
                <w:rFonts w:asciiTheme="majorHAnsi" w:eastAsia="Gulim" w:hAnsiTheme="majorHAnsi" w:cstheme="majorHAnsi"/>
                <w:color w:val="404040" w:themeColor="text1" w:themeTint="BF"/>
                <w:sz w:val="18"/>
                <w:lang w:eastAsia="ko-KR"/>
              </w:rPr>
              <w:t>/</w:t>
            </w:r>
            <w:r w:rsidRPr="00E43BFB">
              <w:rPr>
                <w:rFonts w:asciiTheme="majorHAnsi" w:eastAsia="Gulim" w:hAnsiTheme="majorHAnsi" w:cstheme="majorHAnsi"/>
                <w:color w:val="404040" w:themeColor="text1" w:themeTint="BF"/>
                <w:sz w:val="18"/>
                <w:lang w:eastAsia="ko-KR"/>
              </w:rPr>
              <w:t>추가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소프트웨어</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b/>
                <w:color w:val="404040" w:themeColor="text1" w:themeTint="BF"/>
                <w:sz w:val="18"/>
                <w:lang w:eastAsia="ko-KR"/>
              </w:rPr>
              <w:t>있음</w:t>
            </w:r>
            <w:r w:rsidRPr="00E43BFB">
              <w:rPr>
                <w:rFonts w:asciiTheme="majorHAnsi" w:eastAsia="Gulim" w:hAnsiTheme="majorHAnsi" w:cstheme="majorHAnsi"/>
                <w:i/>
                <w:color w:val="404040" w:themeColor="text1" w:themeTint="BF"/>
                <w:sz w:val="18"/>
                <w:lang w:eastAsia="ko-KR"/>
              </w:rPr>
              <w:t>(</w:t>
            </w:r>
            <w:hyperlink w:anchor="Appendix1" w:history="1">
              <w:r w:rsidRPr="00E43BFB">
                <w:rPr>
                  <w:rFonts w:asciiTheme="majorHAnsi" w:eastAsia="Gulim" w:hAnsiTheme="majorHAnsi" w:cstheme="majorHAnsi"/>
                  <w:i/>
                  <w:color w:val="00467F"/>
                  <w:sz w:val="18"/>
                  <w:u w:val="single"/>
                  <w:lang w:eastAsia="ko-KR"/>
                </w:rPr>
                <w:t>부록</w:t>
              </w:r>
              <w:r w:rsidRPr="00E43BFB">
                <w:rPr>
                  <w:rFonts w:asciiTheme="majorHAnsi" w:eastAsia="Gulim" w:hAnsiTheme="majorHAnsi" w:cstheme="majorHAnsi"/>
                  <w:i/>
                  <w:color w:val="00467F"/>
                  <w:sz w:val="18"/>
                  <w:u w:val="single"/>
                  <w:lang w:eastAsia="ko-KR"/>
                </w:rPr>
                <w:t xml:space="preserve"> 1</w:t>
              </w:r>
            </w:hyperlink>
            <w:r w:rsidRPr="00E43BFB">
              <w:rPr>
                <w:rFonts w:asciiTheme="majorHAnsi" w:eastAsia="Gulim" w:hAnsiTheme="majorHAnsi" w:cstheme="majorHAnsi"/>
                <w:i/>
                <w:color w:val="404040" w:themeColor="text1" w:themeTint="BF"/>
                <w:sz w:val="18"/>
                <w:lang w:eastAsia="ko-KR"/>
              </w:rPr>
              <w:t xml:space="preserve"> </w:t>
            </w:r>
            <w:r w:rsidRPr="00E43BFB">
              <w:rPr>
                <w:rFonts w:asciiTheme="majorHAnsi" w:eastAsia="Gulim" w:hAnsiTheme="majorHAnsi" w:cstheme="majorHAnsi"/>
                <w:i/>
                <w:color w:val="404040" w:themeColor="text1" w:themeTint="BF"/>
                <w:sz w:val="18"/>
                <w:lang w:eastAsia="ko-KR"/>
              </w:rPr>
              <w:t>참조</w:t>
            </w:r>
            <w:r w:rsidRPr="00E43BFB">
              <w:rPr>
                <w:rFonts w:asciiTheme="majorHAnsi" w:eastAsia="Gulim" w:hAnsiTheme="majorHAnsi" w:cstheme="majorHAnsi"/>
                <w:i/>
                <w:color w:val="404040" w:themeColor="text1" w:themeTint="BF"/>
                <w:sz w:val="18"/>
                <w:lang w:eastAsia="ko-KR"/>
              </w:rPr>
              <w:t>)</w:t>
            </w:r>
          </w:p>
        </w:tc>
        <w:tc>
          <w:tcPr>
            <w:tcW w:w="2520" w:type="pct"/>
            <w:gridSpan w:val="2"/>
            <w:tcBorders>
              <w:top w:val="nil"/>
            </w:tcBorders>
          </w:tcPr>
          <w:p w14:paraId="27D912DD" w14:textId="3F6C1795" w:rsidR="00531FC6" w:rsidRPr="00E43BFB" w:rsidRDefault="003B0799" w:rsidP="00B2109A">
            <w:pPr>
              <w:spacing w:after="0"/>
              <w:rPr>
                <w:rFonts w:asciiTheme="majorHAnsi" w:eastAsia="Gulim" w:hAnsiTheme="majorHAnsi" w:cstheme="majorHAnsi"/>
                <w:color w:val="404040" w:themeColor="text1" w:themeTint="BF"/>
                <w:sz w:val="18"/>
                <w:lang w:eastAsia="ko-KR"/>
              </w:rPr>
            </w:pPr>
            <w:r w:rsidRPr="00E43BFB">
              <w:rPr>
                <w:rFonts w:asciiTheme="majorHAnsi" w:eastAsia="Gulim" w:hAnsiTheme="majorHAnsi" w:cstheme="majorHAnsi"/>
                <w:color w:val="404040" w:themeColor="text1" w:themeTint="BF"/>
                <w:sz w:val="18"/>
                <w:lang w:eastAsia="ko-KR"/>
              </w:rPr>
              <w:t>데이터</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센터</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공급자</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서버에서</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소프트웨어</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서비스에</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대한</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자격</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요건</w:t>
            </w:r>
            <w:r w:rsidRPr="00E43BFB">
              <w:rPr>
                <w:rFonts w:asciiTheme="majorHAnsi" w:eastAsia="Gulim" w:hAnsiTheme="majorHAnsi" w:cstheme="majorHAnsi"/>
                <w:color w:val="404040" w:themeColor="text1" w:themeTint="BF"/>
                <w:sz w:val="18"/>
                <w:lang w:eastAsia="ko-KR"/>
              </w:rPr>
              <w:t>:</w:t>
            </w:r>
            <w:r w:rsidR="00B2109A">
              <w:rPr>
                <w:rFonts w:asciiTheme="majorHAnsi" w:eastAsia="Gulim" w:hAnsiTheme="majorHAnsi" w:cstheme="majorHAnsi"/>
                <w:color w:val="404040" w:themeColor="text1" w:themeTint="BF"/>
                <w:sz w:val="18"/>
                <w:lang w:eastAsia="ko-KR"/>
              </w:rPr>
              <w:t> </w:t>
            </w:r>
            <w:r w:rsidRPr="00E43BFB">
              <w:rPr>
                <w:rFonts w:asciiTheme="majorHAnsi" w:eastAsia="Gulim" w:hAnsiTheme="majorHAnsi" w:cstheme="majorHAnsi"/>
                <w:b/>
                <w:color w:val="404040" w:themeColor="text1" w:themeTint="BF"/>
                <w:sz w:val="18"/>
                <w:lang w:eastAsia="ko-KR"/>
              </w:rPr>
              <w:t>있음</w:t>
            </w:r>
          </w:p>
        </w:tc>
      </w:tr>
      <w:tr w:rsidR="00531FC6" w:rsidRPr="00E43BFB" w14:paraId="67D7C7BC"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541C96F3" w14:textId="77777777" w:rsidR="00531FC6" w:rsidRPr="00E43BFB" w:rsidRDefault="00531FC6" w:rsidP="00531FC6">
            <w:pPr>
              <w:keepNext/>
              <w:keepLines/>
              <w:spacing w:after="0"/>
              <w:rPr>
                <w:rFonts w:asciiTheme="majorHAnsi" w:eastAsia="Gulim" w:hAnsiTheme="majorHAnsi" w:cstheme="majorHAnsi"/>
                <w:b/>
                <w:color w:val="404040" w:themeColor="text1" w:themeTint="BF"/>
                <w:sz w:val="18"/>
                <w:lang w:eastAsia="ko-KR"/>
              </w:rPr>
            </w:pPr>
            <w:r w:rsidRPr="00E43BFB">
              <w:rPr>
                <w:rFonts w:asciiTheme="majorHAnsi" w:eastAsia="Gulim" w:hAnsiTheme="majorHAnsi" w:cstheme="majorHAnsi"/>
                <w:b/>
                <w:color w:val="404040" w:themeColor="text1" w:themeTint="BF"/>
                <w:sz w:val="18"/>
                <w:lang w:eastAsia="ko-KR"/>
              </w:rPr>
              <w:t>구독자</w:t>
            </w:r>
            <w:r w:rsidRPr="00E43BFB">
              <w:rPr>
                <w:rFonts w:asciiTheme="majorHAnsi" w:eastAsia="Gulim" w:hAnsiTheme="majorHAnsi" w:cstheme="majorHAnsi"/>
                <w:b/>
                <w:color w:val="404040" w:themeColor="text1" w:themeTint="BF"/>
                <w:sz w:val="18"/>
                <w:lang w:eastAsia="ko-KR"/>
              </w:rPr>
              <w:t xml:space="preserve"> </w:t>
            </w:r>
            <w:r w:rsidRPr="00E43BFB">
              <w:rPr>
                <w:rFonts w:asciiTheme="majorHAnsi" w:eastAsia="Gulim" w:hAnsiTheme="majorHAnsi" w:cstheme="majorHAnsi"/>
                <w:b/>
                <w:color w:val="404040" w:themeColor="text1" w:themeTint="BF"/>
                <w:sz w:val="18"/>
                <w:lang w:eastAsia="ko-KR"/>
              </w:rPr>
              <w:t>액세스</w:t>
            </w:r>
            <w:r w:rsidRPr="00E43BFB">
              <w:rPr>
                <w:rFonts w:asciiTheme="majorHAnsi" w:eastAsia="Gulim" w:hAnsiTheme="majorHAnsi" w:cstheme="majorHAnsi"/>
                <w:b/>
                <w:color w:val="404040" w:themeColor="text1" w:themeTint="BF"/>
                <w:sz w:val="18"/>
                <w:lang w:eastAsia="ko-KR"/>
              </w:rPr>
              <w:t xml:space="preserve"> </w:t>
            </w:r>
            <w:r w:rsidRPr="00E43BFB">
              <w:rPr>
                <w:rFonts w:asciiTheme="majorHAnsi" w:eastAsia="Gulim" w:hAnsiTheme="majorHAnsi" w:cstheme="majorHAnsi"/>
                <w:b/>
                <w:color w:val="404040" w:themeColor="text1" w:themeTint="BF"/>
                <w:sz w:val="18"/>
                <w:lang w:eastAsia="ko-KR"/>
              </w:rPr>
              <w:t>라이선스</w:t>
            </w:r>
            <w:r w:rsidRPr="00E43BFB">
              <w:rPr>
                <w:rFonts w:asciiTheme="majorHAnsi" w:eastAsia="Gulim" w:hAnsiTheme="majorHAnsi" w:cstheme="majorHAnsi"/>
                <w:b/>
                <w:color w:val="404040" w:themeColor="text1" w:themeTint="BF"/>
                <w:sz w:val="18"/>
                <w:lang w:eastAsia="ko-KR"/>
              </w:rPr>
              <w:t>(SAL)</w:t>
            </w:r>
          </w:p>
        </w:tc>
      </w:tr>
      <w:tr w:rsidR="00531FC6" w:rsidRPr="00E43BFB" w14:paraId="4A72F3DD"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5C1660DF" w14:textId="77777777" w:rsidR="00531FC6" w:rsidRPr="00E43BFB" w:rsidRDefault="00BB41EF" w:rsidP="00531FC6">
            <w:pPr>
              <w:rPr>
                <w:rFonts w:asciiTheme="majorHAnsi" w:eastAsia="Gulim" w:hAnsiTheme="majorHAnsi" w:cstheme="majorHAnsi"/>
              </w:rPr>
            </w:pPr>
            <w:r w:rsidRPr="00E43BFB">
              <w:rPr>
                <w:rFonts w:asciiTheme="majorHAnsi" w:eastAsia="Gulim" w:hAnsiTheme="majorHAnsi" w:cstheme="majorHAnsi"/>
                <w:b/>
                <w:color w:val="404040" w:themeColor="text1" w:themeTint="BF"/>
                <w:sz w:val="18"/>
              </w:rPr>
              <w:t>다음이</w:t>
            </w:r>
            <w:r w:rsidRPr="00E43BFB">
              <w:rPr>
                <w:rFonts w:asciiTheme="majorHAnsi" w:eastAsia="Gulim" w:hAnsiTheme="majorHAnsi" w:cstheme="majorHAnsi"/>
                <w:b/>
                <w:color w:val="404040" w:themeColor="text1" w:themeTint="BF"/>
                <w:sz w:val="18"/>
              </w:rPr>
              <w:t xml:space="preserve"> </w:t>
            </w:r>
            <w:r w:rsidRPr="00E43BFB">
              <w:rPr>
                <w:rFonts w:asciiTheme="majorHAnsi" w:eastAsia="Gulim" w:hAnsiTheme="majorHAnsi" w:cstheme="majorHAnsi"/>
                <w:b/>
                <w:color w:val="404040" w:themeColor="text1" w:themeTint="BF"/>
                <w:sz w:val="18"/>
              </w:rPr>
              <w:t>필요합니다</w:t>
            </w:r>
            <w:r w:rsidRPr="00E43BFB">
              <w:rPr>
                <w:rFonts w:asciiTheme="majorHAnsi" w:eastAsia="Gulim" w:hAnsiTheme="majorHAnsi" w:cstheme="majorHAnsi"/>
                <w:b/>
                <w:color w:val="404040" w:themeColor="text1" w:themeTint="BF"/>
                <w:sz w:val="18"/>
              </w:rPr>
              <w:t>.</w:t>
            </w:r>
          </w:p>
          <w:p w14:paraId="618F223A" w14:textId="6F9967C0" w:rsidR="00531FC6" w:rsidRPr="00E43BFB" w:rsidRDefault="00531FC6" w:rsidP="00400D01">
            <w:pPr>
              <w:pStyle w:val="PURBullet-Indented"/>
              <w:rPr>
                <w:rFonts w:asciiTheme="majorHAnsi" w:eastAsia="Gulim" w:hAnsiTheme="majorHAnsi" w:cstheme="majorHAnsi"/>
              </w:rPr>
            </w:pPr>
            <w:r w:rsidRPr="00E43BFB">
              <w:rPr>
                <w:rFonts w:asciiTheme="majorHAnsi" w:eastAsia="Gulim" w:hAnsiTheme="majorHAnsi" w:cstheme="majorHAnsi"/>
              </w:rPr>
              <w:t xml:space="preserve">SharePoint Server 2013 Standard SAL </w:t>
            </w:r>
            <w:r w:rsidRPr="00E43BFB">
              <w:rPr>
                <w:rFonts w:asciiTheme="majorHAnsi" w:eastAsia="Gulim" w:hAnsiTheme="majorHAnsi" w:cstheme="majorHAnsi"/>
                <w:b/>
              </w:rPr>
              <w:t>또는</w:t>
            </w:r>
          </w:p>
          <w:p w14:paraId="4B20F565" w14:textId="77777777" w:rsidR="00531FC6" w:rsidRPr="00E43BFB" w:rsidRDefault="00531FC6" w:rsidP="00400D01">
            <w:pPr>
              <w:pStyle w:val="PURBullet-Indented"/>
              <w:rPr>
                <w:rFonts w:asciiTheme="majorHAnsi" w:eastAsia="Gulim" w:hAnsiTheme="majorHAnsi" w:cstheme="majorHAnsi"/>
              </w:rPr>
            </w:pPr>
            <w:r w:rsidRPr="00E43BFB">
              <w:rPr>
                <w:rFonts w:asciiTheme="majorHAnsi" w:eastAsia="Gulim" w:hAnsiTheme="majorHAnsi" w:cstheme="majorHAnsi"/>
              </w:rPr>
              <w:t>Productivity Suite SAL</w:t>
            </w:r>
          </w:p>
        </w:tc>
      </w:tr>
      <w:tr w:rsidR="00531FC6" w:rsidRPr="00E43BFB" w14:paraId="0B5B10E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37024CC3" w14:textId="302E27AE" w:rsidR="00531FC6" w:rsidRPr="00E43BFB" w:rsidRDefault="00531FC6" w:rsidP="00FC0A3C">
            <w:pPr>
              <w:keepNext/>
              <w:keepLines/>
              <w:rPr>
                <w:rFonts w:asciiTheme="majorHAnsi" w:eastAsia="Gulim" w:hAnsiTheme="majorHAnsi" w:cstheme="majorHAnsi"/>
              </w:rPr>
            </w:pPr>
            <w:r w:rsidRPr="00E43BFB">
              <w:rPr>
                <w:rFonts w:asciiTheme="majorHAnsi" w:eastAsia="Gulim" w:hAnsiTheme="majorHAnsi" w:cstheme="majorHAnsi"/>
                <w:b/>
                <w:i/>
                <w:color w:val="404040" w:themeColor="text1" w:themeTint="BF"/>
                <w:sz w:val="18"/>
              </w:rPr>
              <w:t>다음</w:t>
            </w:r>
            <w:r w:rsidRPr="00E43BFB">
              <w:rPr>
                <w:rFonts w:asciiTheme="majorHAnsi" w:eastAsia="Gulim" w:hAnsiTheme="majorHAnsi" w:cstheme="majorHAnsi"/>
                <w:b/>
                <w:i/>
                <w:color w:val="404040" w:themeColor="text1" w:themeTint="BF"/>
                <w:sz w:val="18"/>
              </w:rPr>
              <w:t xml:space="preserve"> </w:t>
            </w:r>
            <w:r w:rsidRPr="00E43BFB">
              <w:rPr>
                <w:rFonts w:asciiTheme="majorHAnsi" w:eastAsia="Gulim" w:hAnsiTheme="majorHAnsi" w:cstheme="majorHAnsi"/>
                <w:b/>
                <w:i/>
                <w:color w:val="404040" w:themeColor="text1" w:themeTint="BF"/>
                <w:sz w:val="18"/>
              </w:rPr>
              <w:t>기능</w:t>
            </w:r>
            <w:r w:rsidRPr="00E43BFB">
              <w:rPr>
                <w:rFonts w:asciiTheme="majorHAnsi" w:eastAsia="Gulim" w:hAnsiTheme="majorHAnsi" w:cstheme="majorHAnsi"/>
                <w:b/>
                <w:i/>
                <w:color w:val="404040" w:themeColor="text1" w:themeTint="BF"/>
                <w:sz w:val="18"/>
              </w:rPr>
              <w:t>:</w:t>
            </w:r>
          </w:p>
          <w:p w14:paraId="6E47A8C2" w14:textId="77777777" w:rsidR="00531FC6" w:rsidRPr="00E43BFB" w:rsidRDefault="00531FC6" w:rsidP="00FC0A3C">
            <w:pPr>
              <w:pStyle w:val="PURBullet-Indented"/>
              <w:keepNext/>
              <w:keepLines/>
              <w:rPr>
                <w:rFonts w:asciiTheme="majorHAnsi" w:eastAsia="Gulim" w:hAnsiTheme="majorHAnsi" w:cstheme="majorHAnsi"/>
              </w:rPr>
            </w:pPr>
            <w:r w:rsidRPr="00E43BFB">
              <w:rPr>
                <w:rFonts w:asciiTheme="majorHAnsi" w:eastAsia="Gulim" w:hAnsiTheme="majorHAnsi" w:cstheme="majorHAnsi"/>
              </w:rPr>
              <w:t>Business Connectivity Services Line of Business Webparts</w:t>
            </w:r>
          </w:p>
          <w:p w14:paraId="4E220519" w14:textId="6B2E2E41" w:rsidR="00531FC6" w:rsidRPr="00E43BFB" w:rsidRDefault="00531FC6" w:rsidP="00FC0A3C">
            <w:pPr>
              <w:pStyle w:val="PURBullet-Indented"/>
              <w:keepNext/>
              <w:keepLines/>
              <w:rPr>
                <w:rFonts w:asciiTheme="majorHAnsi" w:eastAsia="Gulim" w:hAnsiTheme="majorHAnsi" w:cstheme="majorHAnsi"/>
              </w:rPr>
            </w:pPr>
            <w:r w:rsidRPr="00E43BFB">
              <w:rPr>
                <w:rFonts w:asciiTheme="majorHAnsi" w:eastAsia="Gulim" w:hAnsiTheme="majorHAnsi" w:cstheme="majorHAnsi"/>
              </w:rPr>
              <w:t>Office 2013 Business Connectivity Services Client Integration</w:t>
            </w:r>
          </w:p>
          <w:p w14:paraId="0A2A7C35" w14:textId="77777777" w:rsidR="00531FC6" w:rsidRPr="00E43BFB" w:rsidRDefault="00531FC6" w:rsidP="00FC0A3C">
            <w:pPr>
              <w:pStyle w:val="PURBullet-Indented"/>
              <w:keepNext/>
              <w:keepLines/>
              <w:rPr>
                <w:rFonts w:asciiTheme="majorHAnsi" w:eastAsia="Gulim" w:hAnsiTheme="majorHAnsi" w:cstheme="majorHAnsi"/>
              </w:rPr>
            </w:pPr>
            <w:r w:rsidRPr="00E43BFB">
              <w:rPr>
                <w:rFonts w:asciiTheme="majorHAnsi" w:eastAsia="Gulim" w:hAnsiTheme="majorHAnsi" w:cstheme="majorHAnsi"/>
              </w:rPr>
              <w:t>Access Services</w:t>
            </w:r>
          </w:p>
          <w:p w14:paraId="1AEBB4DA" w14:textId="77777777" w:rsidR="00531FC6" w:rsidRPr="00E43BFB" w:rsidRDefault="00531FC6" w:rsidP="00FC0A3C">
            <w:pPr>
              <w:pStyle w:val="PURBullet-Indented"/>
              <w:keepNext/>
              <w:keepLines/>
              <w:rPr>
                <w:rFonts w:asciiTheme="majorHAnsi" w:eastAsia="Gulim" w:hAnsiTheme="majorHAnsi" w:cstheme="majorHAnsi"/>
              </w:rPr>
            </w:pPr>
            <w:r w:rsidRPr="00E43BFB">
              <w:rPr>
                <w:rFonts w:asciiTheme="majorHAnsi" w:eastAsia="Gulim" w:hAnsiTheme="majorHAnsi" w:cstheme="majorHAnsi"/>
              </w:rPr>
              <w:t>InfoPath Forms Services</w:t>
            </w:r>
          </w:p>
          <w:p w14:paraId="43B12D26" w14:textId="39383B59" w:rsidR="00F44E81" w:rsidRPr="00E43BFB" w:rsidRDefault="00F44E81" w:rsidP="00FC0A3C">
            <w:pPr>
              <w:pStyle w:val="PURBullet-Indented"/>
              <w:keepNext/>
              <w:keepLines/>
              <w:rPr>
                <w:rFonts w:asciiTheme="majorHAnsi" w:eastAsia="Gulim" w:hAnsiTheme="majorHAnsi" w:cstheme="majorHAnsi"/>
              </w:rPr>
            </w:pPr>
            <w:r w:rsidRPr="00E43BFB">
              <w:rPr>
                <w:rFonts w:asciiTheme="majorHAnsi" w:eastAsia="Gulim" w:hAnsiTheme="majorHAnsi" w:cstheme="majorHAnsi"/>
              </w:rPr>
              <w:t>기업</w:t>
            </w:r>
            <w:r w:rsidRPr="00E43BFB">
              <w:rPr>
                <w:rFonts w:asciiTheme="majorHAnsi" w:eastAsia="Gulim" w:hAnsiTheme="majorHAnsi" w:cstheme="majorHAnsi"/>
              </w:rPr>
              <w:t xml:space="preserve"> </w:t>
            </w:r>
            <w:r w:rsidRPr="00E43BFB">
              <w:rPr>
                <w:rFonts w:asciiTheme="majorHAnsi" w:eastAsia="Gulim" w:hAnsiTheme="majorHAnsi" w:cstheme="majorHAnsi"/>
              </w:rPr>
              <w:t>검색</w:t>
            </w:r>
          </w:p>
          <w:p w14:paraId="3D4989E4" w14:textId="098B08D4" w:rsidR="00F44E81" w:rsidRPr="00E43BFB" w:rsidRDefault="00F44E81" w:rsidP="00FC0A3C">
            <w:pPr>
              <w:pStyle w:val="PURBullet-Indented"/>
              <w:keepNext/>
              <w:keepLines/>
              <w:rPr>
                <w:rFonts w:asciiTheme="majorHAnsi" w:eastAsia="Gulim" w:hAnsiTheme="majorHAnsi" w:cstheme="majorHAnsi"/>
                <w:lang w:eastAsia="ko-KR"/>
              </w:rPr>
            </w:pPr>
            <w:r w:rsidRPr="00E43BFB">
              <w:rPr>
                <w:rFonts w:asciiTheme="majorHAnsi" w:eastAsia="Gulim" w:hAnsiTheme="majorHAnsi" w:cstheme="majorHAnsi"/>
                <w:lang w:eastAsia="ko-KR"/>
              </w:rPr>
              <w:t>전자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증거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Compl</w:t>
            </w:r>
          </w:p>
          <w:p w14:paraId="5F85E07E" w14:textId="1E70345F" w:rsidR="00531FC6" w:rsidRPr="00E43BFB" w:rsidRDefault="00531FC6" w:rsidP="00FC0A3C">
            <w:pPr>
              <w:pStyle w:val="PURBullet-Indented"/>
              <w:keepNext/>
              <w:keepLines/>
              <w:rPr>
                <w:rFonts w:asciiTheme="majorHAnsi" w:eastAsia="Gulim" w:hAnsiTheme="majorHAnsi" w:cstheme="majorHAnsi"/>
              </w:rPr>
            </w:pPr>
            <w:r w:rsidRPr="00E43BFB">
              <w:rPr>
                <w:rFonts w:asciiTheme="majorHAnsi" w:eastAsia="Gulim" w:hAnsiTheme="majorHAnsi" w:cstheme="majorHAnsi"/>
              </w:rPr>
              <w:t>Excel Services, PowerPivot, PowerView</w:t>
            </w:r>
          </w:p>
          <w:p w14:paraId="2E021EB0" w14:textId="77777777" w:rsidR="00531FC6" w:rsidRPr="00E43BFB" w:rsidRDefault="00531FC6" w:rsidP="00FC0A3C">
            <w:pPr>
              <w:pStyle w:val="PURBullet-Indented"/>
              <w:keepNext/>
              <w:keepLines/>
              <w:rPr>
                <w:rFonts w:asciiTheme="majorHAnsi" w:eastAsia="Gulim" w:hAnsiTheme="majorHAnsi" w:cstheme="majorHAnsi"/>
              </w:rPr>
            </w:pPr>
            <w:r w:rsidRPr="00E43BFB">
              <w:rPr>
                <w:rFonts w:asciiTheme="majorHAnsi" w:eastAsia="Gulim" w:hAnsiTheme="majorHAnsi" w:cstheme="majorHAnsi"/>
              </w:rPr>
              <w:t>Visio Services</w:t>
            </w:r>
          </w:p>
          <w:p w14:paraId="22600268" w14:textId="77777777" w:rsidR="00531FC6" w:rsidRPr="00E43BFB" w:rsidRDefault="00531FC6" w:rsidP="00FC0A3C">
            <w:pPr>
              <w:pStyle w:val="PURBullet-Indented"/>
              <w:keepNext/>
              <w:keepLines/>
              <w:rPr>
                <w:rFonts w:asciiTheme="majorHAnsi" w:eastAsia="Gulim" w:hAnsiTheme="majorHAnsi" w:cstheme="majorHAnsi"/>
              </w:rPr>
            </w:pPr>
            <w:r w:rsidRPr="00E43BFB">
              <w:rPr>
                <w:rFonts w:asciiTheme="majorHAnsi" w:eastAsia="Gulim" w:hAnsiTheme="majorHAnsi" w:cstheme="majorHAnsi"/>
              </w:rPr>
              <w:t>PerformancePoint Services</w:t>
            </w:r>
          </w:p>
          <w:p w14:paraId="584919A9" w14:textId="77777777" w:rsidR="00531FC6" w:rsidRPr="00E43BFB" w:rsidRDefault="00531FC6" w:rsidP="00FC0A3C">
            <w:pPr>
              <w:pStyle w:val="PURBullet-Indented"/>
              <w:keepNext/>
              <w:keepLines/>
              <w:rPr>
                <w:rFonts w:asciiTheme="majorHAnsi" w:eastAsia="Gulim" w:hAnsiTheme="majorHAnsi" w:cstheme="majorHAnsi"/>
              </w:rPr>
            </w:pPr>
            <w:r w:rsidRPr="00E43BFB">
              <w:rPr>
                <w:rFonts w:asciiTheme="majorHAnsi" w:eastAsia="Gulim" w:hAnsiTheme="majorHAnsi" w:cstheme="majorHAnsi"/>
              </w:rPr>
              <w:t>Custom Analytics Reports</w:t>
            </w:r>
          </w:p>
          <w:p w14:paraId="076A45FC" w14:textId="77777777" w:rsidR="00531FC6" w:rsidRPr="00E43BFB" w:rsidRDefault="00531FC6" w:rsidP="00FC0A3C">
            <w:pPr>
              <w:pStyle w:val="PURBullet-Indented"/>
              <w:keepNext/>
              <w:keepLines/>
              <w:rPr>
                <w:rFonts w:asciiTheme="majorHAnsi" w:eastAsia="Gulim" w:hAnsiTheme="majorHAnsi" w:cstheme="majorHAnsi"/>
              </w:rPr>
            </w:pPr>
            <w:r w:rsidRPr="00E43BFB">
              <w:rPr>
                <w:rFonts w:asciiTheme="majorHAnsi" w:eastAsia="Gulim" w:hAnsiTheme="majorHAnsi" w:cstheme="majorHAnsi"/>
              </w:rPr>
              <w:t>Advanced Charting</w:t>
            </w:r>
          </w:p>
        </w:tc>
        <w:tc>
          <w:tcPr>
            <w:tcW w:w="2474" w:type="pct"/>
            <w:gridSpan w:val="2"/>
            <w:tcBorders>
              <w:top w:val="single" w:sz="4" w:space="0" w:color="auto"/>
              <w:left w:val="nil"/>
              <w:bottom w:val="nil"/>
              <w:right w:val="nil"/>
            </w:tcBorders>
            <w:shd w:val="clear" w:color="auto" w:fill="auto"/>
          </w:tcPr>
          <w:p w14:paraId="130B8301" w14:textId="77777777" w:rsidR="00531FC6" w:rsidRPr="00E43BFB" w:rsidRDefault="00BB41EF" w:rsidP="00FC0A3C">
            <w:pPr>
              <w:keepNext/>
              <w:keepLines/>
              <w:rPr>
                <w:rFonts w:asciiTheme="majorHAnsi" w:eastAsia="Gulim" w:hAnsiTheme="majorHAnsi" w:cstheme="majorHAnsi"/>
              </w:rPr>
            </w:pPr>
            <w:r w:rsidRPr="00E43BFB">
              <w:rPr>
                <w:rFonts w:asciiTheme="majorHAnsi" w:eastAsia="Gulim" w:hAnsiTheme="majorHAnsi" w:cstheme="majorHAnsi"/>
                <w:b/>
                <w:color w:val="404040" w:themeColor="text1" w:themeTint="BF"/>
                <w:sz w:val="18"/>
              </w:rPr>
              <w:t>다음이</w:t>
            </w:r>
            <w:r w:rsidRPr="00E43BFB">
              <w:rPr>
                <w:rFonts w:asciiTheme="majorHAnsi" w:eastAsia="Gulim" w:hAnsiTheme="majorHAnsi" w:cstheme="majorHAnsi"/>
                <w:b/>
                <w:color w:val="404040" w:themeColor="text1" w:themeTint="BF"/>
                <w:sz w:val="18"/>
              </w:rPr>
              <w:t xml:space="preserve"> </w:t>
            </w:r>
            <w:r w:rsidRPr="00E43BFB">
              <w:rPr>
                <w:rFonts w:asciiTheme="majorHAnsi" w:eastAsia="Gulim" w:hAnsiTheme="majorHAnsi" w:cstheme="majorHAnsi"/>
                <w:b/>
                <w:color w:val="404040" w:themeColor="text1" w:themeTint="BF"/>
                <w:sz w:val="18"/>
              </w:rPr>
              <w:t>필요합니다</w:t>
            </w:r>
            <w:r w:rsidRPr="00E43BFB">
              <w:rPr>
                <w:rFonts w:asciiTheme="majorHAnsi" w:eastAsia="Gulim" w:hAnsiTheme="majorHAnsi" w:cstheme="majorHAnsi"/>
                <w:b/>
                <w:color w:val="404040" w:themeColor="text1" w:themeTint="BF"/>
                <w:sz w:val="18"/>
              </w:rPr>
              <w:t>.</w:t>
            </w:r>
          </w:p>
          <w:p w14:paraId="3BAD8884" w14:textId="5F651C55" w:rsidR="00531FC6" w:rsidRPr="00E43BFB" w:rsidRDefault="00531FC6" w:rsidP="00FC0A3C">
            <w:pPr>
              <w:pStyle w:val="PURBullet-Indented"/>
              <w:keepNext/>
              <w:keepLines/>
              <w:rPr>
                <w:rFonts w:asciiTheme="majorHAnsi" w:eastAsia="Gulim" w:hAnsiTheme="majorHAnsi" w:cstheme="majorHAnsi"/>
              </w:rPr>
            </w:pPr>
            <w:r w:rsidRPr="00E43BFB">
              <w:rPr>
                <w:rFonts w:asciiTheme="majorHAnsi" w:eastAsia="Gulim" w:hAnsiTheme="majorHAnsi" w:cstheme="majorHAnsi"/>
              </w:rPr>
              <w:t xml:space="preserve">SharePoint Server 2013 Standard SAL </w:t>
            </w:r>
            <w:r w:rsidRPr="00E43BFB">
              <w:rPr>
                <w:rFonts w:asciiTheme="majorHAnsi" w:eastAsia="Gulim" w:hAnsiTheme="majorHAnsi" w:cstheme="majorHAnsi"/>
                <w:b/>
              </w:rPr>
              <w:t>및</w:t>
            </w:r>
            <w:r w:rsidRPr="00E43BFB">
              <w:rPr>
                <w:rFonts w:asciiTheme="majorHAnsi" w:eastAsia="Gulim" w:hAnsiTheme="majorHAnsi" w:cstheme="majorHAnsi"/>
              </w:rPr>
              <w:t xml:space="preserve"> SharePoint Server 2013 Enterprise SAL</w:t>
            </w:r>
          </w:p>
        </w:tc>
      </w:tr>
      <w:tr w:rsidR="00070E35" w:rsidRPr="00E43BFB" w14:paraId="7E3DC7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3FA49622" w14:textId="77777777" w:rsidR="00070E35" w:rsidRPr="00E43BFB" w:rsidRDefault="00070E35" w:rsidP="00B123AD">
            <w:pPr>
              <w:spacing w:after="0"/>
              <w:rPr>
                <w:rFonts w:asciiTheme="majorHAnsi" w:eastAsia="Gulim" w:hAnsiTheme="majorHAnsi" w:cstheme="majorHAnsi"/>
                <w:b/>
                <w:i/>
                <w:color w:val="404040" w:themeColor="text1" w:themeTint="BF"/>
                <w:sz w:val="18"/>
              </w:rPr>
            </w:pPr>
            <w:r w:rsidRPr="00E43BFB">
              <w:rPr>
                <w:rFonts w:asciiTheme="majorHAnsi" w:eastAsia="Gulim" w:hAnsiTheme="majorHAnsi" w:cstheme="majorHAnsi"/>
                <w:b/>
                <w:i/>
                <w:color w:val="404040" w:themeColor="text1" w:themeTint="BF"/>
                <w:sz w:val="18"/>
              </w:rPr>
              <w:t>SAL for SA</w:t>
            </w:r>
          </w:p>
        </w:tc>
        <w:tc>
          <w:tcPr>
            <w:tcW w:w="2474" w:type="pct"/>
            <w:gridSpan w:val="2"/>
            <w:tcBorders>
              <w:top w:val="nil"/>
              <w:left w:val="nil"/>
              <w:bottom w:val="dotted" w:sz="4" w:space="0" w:color="B9D3EB" w:themeColor="accent1"/>
              <w:right w:val="nil"/>
            </w:tcBorders>
            <w:shd w:val="clear" w:color="auto" w:fill="E5EEF7"/>
          </w:tcPr>
          <w:p w14:paraId="282067E0" w14:textId="77777777" w:rsidR="00070E35" w:rsidRPr="00E43BFB" w:rsidRDefault="00070E35" w:rsidP="00B123AD">
            <w:pPr>
              <w:spacing w:after="0"/>
              <w:rPr>
                <w:rFonts w:asciiTheme="majorHAnsi" w:eastAsia="Gulim" w:hAnsiTheme="majorHAnsi" w:cstheme="majorHAnsi"/>
                <w:b/>
                <w:i/>
                <w:color w:val="404040" w:themeColor="text1" w:themeTint="BF"/>
                <w:sz w:val="18"/>
              </w:rPr>
            </w:pPr>
            <w:r w:rsidRPr="00E43BFB">
              <w:rPr>
                <w:rFonts w:asciiTheme="majorHAnsi" w:eastAsia="Gulim" w:hAnsiTheme="majorHAnsi" w:cstheme="majorHAnsi"/>
                <w:b/>
                <w:i/>
                <w:color w:val="404040" w:themeColor="text1" w:themeTint="BF"/>
                <w:sz w:val="18"/>
              </w:rPr>
              <w:t>적격</w:t>
            </w:r>
            <w:r w:rsidRPr="00E43BFB">
              <w:rPr>
                <w:rFonts w:asciiTheme="majorHAnsi" w:eastAsia="Gulim" w:hAnsiTheme="majorHAnsi" w:cstheme="majorHAnsi"/>
                <w:b/>
                <w:i/>
                <w:color w:val="404040" w:themeColor="text1" w:themeTint="BF"/>
                <w:sz w:val="18"/>
              </w:rPr>
              <w:t xml:space="preserve"> CAL</w:t>
            </w:r>
          </w:p>
        </w:tc>
      </w:tr>
      <w:tr w:rsidR="00531FC6" w:rsidRPr="00E43BFB" w14:paraId="70341C4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2327E67C" w14:textId="44FCD2D4" w:rsidR="00531FC6" w:rsidRPr="00E43BFB" w:rsidRDefault="00531FC6" w:rsidP="00F44E81">
            <w:pPr>
              <w:pStyle w:val="PURBullet-Indented"/>
              <w:rPr>
                <w:rFonts w:asciiTheme="majorHAnsi" w:eastAsia="Gulim" w:hAnsiTheme="majorHAnsi" w:cstheme="majorHAnsi"/>
              </w:rPr>
            </w:pPr>
            <w:r w:rsidRPr="00E43BFB">
              <w:rPr>
                <w:rFonts w:asciiTheme="majorHAnsi" w:eastAsia="Gulim" w:hAnsiTheme="majorHAnsi" w:cstheme="majorHAnsi"/>
              </w:rPr>
              <w:t>SharePoint Server 2013 Standard SAL</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4CC1EE33" w14:textId="3230E2B6" w:rsidR="00531FC6" w:rsidRPr="00E43BFB" w:rsidRDefault="00531FC6" w:rsidP="00400D01">
            <w:pPr>
              <w:pStyle w:val="PURBullet-Indented"/>
              <w:rPr>
                <w:rFonts w:asciiTheme="majorHAnsi" w:eastAsia="Gulim" w:hAnsiTheme="majorHAnsi" w:cstheme="majorHAnsi"/>
              </w:rPr>
            </w:pPr>
            <w:r w:rsidRPr="00E43BFB">
              <w:rPr>
                <w:rFonts w:asciiTheme="majorHAnsi" w:eastAsia="Gulim" w:hAnsiTheme="majorHAnsi" w:cstheme="majorHAnsi"/>
              </w:rPr>
              <w:t xml:space="preserve">SharePoint Server 2013 Standard CAL </w:t>
            </w:r>
            <w:r w:rsidRPr="00E43BFB">
              <w:rPr>
                <w:rFonts w:asciiTheme="majorHAnsi" w:eastAsia="Gulim" w:hAnsiTheme="majorHAnsi" w:cstheme="majorHAnsi"/>
                <w:b/>
              </w:rPr>
              <w:t>또는</w:t>
            </w:r>
          </w:p>
          <w:p w14:paraId="46DBFB7C" w14:textId="77777777" w:rsidR="00531FC6" w:rsidRPr="00E43BFB" w:rsidRDefault="00531FC6" w:rsidP="00400D01">
            <w:pPr>
              <w:pStyle w:val="PURBullet-Indented"/>
              <w:rPr>
                <w:rFonts w:asciiTheme="majorHAnsi" w:eastAsia="Gulim" w:hAnsiTheme="majorHAnsi" w:cstheme="majorHAnsi"/>
              </w:rPr>
            </w:pPr>
            <w:r w:rsidRPr="00E43BFB">
              <w:rPr>
                <w:rFonts w:asciiTheme="majorHAnsi" w:eastAsia="Gulim" w:hAnsiTheme="majorHAnsi" w:cstheme="majorHAnsi"/>
              </w:rPr>
              <w:t xml:space="preserve">Core CAL Suite </w:t>
            </w:r>
            <w:r w:rsidRPr="00E43BFB">
              <w:rPr>
                <w:rFonts w:asciiTheme="majorHAnsi" w:eastAsia="Gulim" w:hAnsiTheme="majorHAnsi" w:cstheme="majorHAnsi"/>
                <w:b/>
              </w:rPr>
              <w:t>또는</w:t>
            </w:r>
          </w:p>
          <w:p w14:paraId="004B9F8A" w14:textId="77777777" w:rsidR="00531FC6" w:rsidRPr="00E43BFB" w:rsidRDefault="00531FC6" w:rsidP="00400D01">
            <w:pPr>
              <w:pStyle w:val="PURBullet-Indented"/>
              <w:rPr>
                <w:rFonts w:asciiTheme="majorHAnsi" w:eastAsia="Gulim" w:hAnsiTheme="majorHAnsi" w:cstheme="majorHAnsi"/>
              </w:rPr>
            </w:pPr>
            <w:r w:rsidRPr="00E43BFB">
              <w:rPr>
                <w:rFonts w:asciiTheme="majorHAnsi" w:eastAsia="Gulim" w:hAnsiTheme="majorHAnsi" w:cstheme="majorHAnsi"/>
              </w:rPr>
              <w:t>Enterprise CAL Suite</w:t>
            </w:r>
          </w:p>
        </w:tc>
      </w:tr>
      <w:tr w:rsidR="00531FC6" w:rsidRPr="00E43BFB" w14:paraId="7F6E28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14:paraId="1A2E34B4" w14:textId="187635D7" w:rsidR="00531FC6" w:rsidRPr="00E43BFB" w:rsidRDefault="00531FC6" w:rsidP="00400D01">
            <w:pPr>
              <w:pStyle w:val="PURBullet-Indented"/>
              <w:rPr>
                <w:rFonts w:asciiTheme="majorHAnsi" w:eastAsia="Gulim" w:hAnsiTheme="majorHAnsi" w:cstheme="majorHAnsi"/>
              </w:rPr>
            </w:pPr>
            <w:r w:rsidRPr="00E43BFB">
              <w:rPr>
                <w:rFonts w:asciiTheme="majorHAnsi" w:eastAsia="Gulim" w:hAnsiTheme="majorHAnsi" w:cstheme="majorHAnsi"/>
              </w:rPr>
              <w:lastRenderedPageBreak/>
              <w:t>SharePoint Server 2013 Enterprise SAL</w:t>
            </w:r>
          </w:p>
          <w:p w14:paraId="5473D32E" w14:textId="291C2F41" w:rsidR="00531FC6" w:rsidRPr="00E43BFB" w:rsidRDefault="00531FC6" w:rsidP="00F44E81">
            <w:pPr>
              <w:spacing w:line="240" w:lineRule="exact"/>
              <w:ind w:left="216"/>
              <w:contextualSpacing/>
              <w:rPr>
                <w:rFonts w:asciiTheme="majorHAnsi" w:eastAsia="Gulim" w:hAnsiTheme="majorHAnsi" w:cstheme="majorHAnsi"/>
                <w:color w:val="404040" w:themeColor="text1" w:themeTint="BF"/>
                <w:sz w:val="18"/>
              </w:rPr>
            </w:pPr>
            <w:r w:rsidRPr="00E43BFB">
              <w:rPr>
                <w:rFonts w:asciiTheme="majorHAnsi" w:eastAsia="Gulim" w:hAnsiTheme="majorHAnsi" w:cstheme="majorHAnsi"/>
                <w:color w:val="404040" w:themeColor="text1" w:themeTint="BF"/>
                <w:sz w:val="18"/>
              </w:rPr>
              <w:t>(SharePoint Server 2013 Enterprise SAL</w:t>
            </w:r>
            <w:r w:rsidRPr="00E43BFB">
              <w:rPr>
                <w:rFonts w:asciiTheme="majorHAnsi" w:eastAsia="Gulim" w:hAnsiTheme="majorHAnsi" w:cstheme="majorHAnsi"/>
                <w:color w:val="404040" w:themeColor="text1" w:themeTint="BF"/>
                <w:sz w:val="18"/>
              </w:rPr>
              <w:t>의</w:t>
            </w:r>
            <w:r w:rsidRPr="00E43BFB">
              <w:rPr>
                <w:rFonts w:asciiTheme="majorHAnsi" w:eastAsia="Gulim" w:hAnsiTheme="majorHAnsi" w:cstheme="majorHAnsi"/>
                <w:color w:val="404040" w:themeColor="text1" w:themeTint="BF"/>
                <w:sz w:val="18"/>
              </w:rPr>
              <w:t xml:space="preserve"> </w:t>
            </w:r>
            <w:r w:rsidRPr="00E43BFB">
              <w:rPr>
                <w:rFonts w:asciiTheme="majorHAnsi" w:eastAsia="Gulim" w:hAnsiTheme="majorHAnsi" w:cstheme="majorHAnsi"/>
                <w:color w:val="404040" w:themeColor="text1" w:themeTint="BF"/>
                <w:sz w:val="18"/>
              </w:rPr>
              <w:t>경우</w:t>
            </w:r>
            <w:r w:rsidRPr="00E43BFB">
              <w:rPr>
                <w:rFonts w:asciiTheme="majorHAnsi" w:eastAsia="Gulim" w:hAnsiTheme="majorHAnsi" w:cstheme="majorHAnsi"/>
                <w:color w:val="404040" w:themeColor="text1" w:themeTint="BF"/>
                <w:sz w:val="18"/>
              </w:rPr>
              <w:t xml:space="preserve"> </w:t>
            </w:r>
            <w:r w:rsidRPr="00E43BFB">
              <w:rPr>
                <w:rFonts w:asciiTheme="majorHAnsi" w:eastAsia="Gulim" w:hAnsiTheme="majorHAnsi" w:cstheme="majorHAnsi"/>
                <w:color w:val="404040" w:themeColor="text1" w:themeTint="BF"/>
                <w:sz w:val="18"/>
              </w:rPr>
              <w:t>최종</w:t>
            </w:r>
            <w:r w:rsidRPr="00E43BFB">
              <w:rPr>
                <w:rFonts w:asciiTheme="majorHAnsi" w:eastAsia="Gulim" w:hAnsiTheme="majorHAnsi" w:cstheme="majorHAnsi"/>
                <w:color w:val="404040" w:themeColor="text1" w:themeTint="BF"/>
                <w:sz w:val="18"/>
              </w:rPr>
              <w:t xml:space="preserve"> </w:t>
            </w:r>
            <w:r w:rsidRPr="00E43BFB">
              <w:rPr>
                <w:rFonts w:asciiTheme="majorHAnsi" w:eastAsia="Gulim" w:hAnsiTheme="majorHAnsi" w:cstheme="majorHAnsi"/>
                <w:color w:val="404040" w:themeColor="text1" w:themeTint="BF"/>
                <w:sz w:val="18"/>
              </w:rPr>
              <w:t>사용자에게</w:t>
            </w:r>
            <w:r w:rsidRPr="00E43BFB">
              <w:rPr>
                <w:rFonts w:asciiTheme="majorHAnsi" w:eastAsia="Gulim" w:hAnsiTheme="majorHAnsi" w:cstheme="majorHAnsi"/>
                <w:color w:val="404040" w:themeColor="text1" w:themeTint="BF"/>
                <w:sz w:val="18"/>
              </w:rPr>
              <w:t xml:space="preserve"> SharePoint Server 2013 Standard CAL</w:t>
            </w:r>
            <w:r w:rsidRPr="00E43BFB">
              <w:rPr>
                <w:rFonts w:asciiTheme="majorHAnsi" w:eastAsia="Gulim" w:hAnsiTheme="majorHAnsi" w:cstheme="majorHAnsi"/>
                <w:color w:val="404040" w:themeColor="text1" w:themeTint="BF"/>
                <w:sz w:val="18"/>
              </w:rPr>
              <w:t>이</w:t>
            </w:r>
            <w:r w:rsidRPr="00E43BFB">
              <w:rPr>
                <w:rFonts w:asciiTheme="majorHAnsi" w:eastAsia="Gulim" w:hAnsiTheme="majorHAnsi" w:cstheme="majorHAnsi"/>
                <w:color w:val="404040" w:themeColor="text1" w:themeTint="BF"/>
                <w:sz w:val="18"/>
              </w:rPr>
              <w:t xml:space="preserve"> </w:t>
            </w:r>
            <w:r w:rsidRPr="00E43BFB">
              <w:rPr>
                <w:rFonts w:asciiTheme="majorHAnsi" w:eastAsia="Gulim" w:hAnsiTheme="majorHAnsi" w:cstheme="majorHAnsi"/>
                <w:color w:val="404040" w:themeColor="text1" w:themeTint="BF"/>
                <w:sz w:val="18"/>
              </w:rPr>
              <w:t>있어야</w:t>
            </w:r>
            <w:r w:rsidRPr="00E43BFB">
              <w:rPr>
                <w:rFonts w:asciiTheme="majorHAnsi" w:eastAsia="Gulim" w:hAnsiTheme="majorHAnsi" w:cstheme="majorHAnsi"/>
                <w:color w:val="404040" w:themeColor="text1" w:themeTint="BF"/>
                <w:sz w:val="18"/>
              </w:rPr>
              <w:t xml:space="preserve"> </w:t>
            </w:r>
            <w:r w:rsidRPr="00E43BFB">
              <w:rPr>
                <w:rFonts w:asciiTheme="majorHAnsi" w:eastAsia="Gulim" w:hAnsiTheme="majorHAnsi" w:cstheme="majorHAnsi"/>
                <w:color w:val="404040" w:themeColor="text1" w:themeTint="BF"/>
                <w:sz w:val="18"/>
              </w:rPr>
              <w:t>합니다</w:t>
            </w:r>
            <w:r w:rsidRPr="00E43BFB">
              <w:rPr>
                <w:rFonts w:asciiTheme="majorHAnsi" w:eastAsia="Gulim" w:hAnsiTheme="majorHAnsi" w:cstheme="majorHAnsi"/>
                <w:color w:val="404040" w:themeColor="text1" w:themeTint="BF"/>
                <w:sz w:val="18"/>
              </w:rPr>
              <w:t>.)</w:t>
            </w:r>
          </w:p>
        </w:tc>
        <w:tc>
          <w:tcPr>
            <w:tcW w:w="2474" w:type="pct"/>
            <w:gridSpan w:val="2"/>
            <w:tcBorders>
              <w:top w:val="dotted" w:sz="4" w:space="0" w:color="B9D3EB" w:themeColor="accent1"/>
              <w:left w:val="nil"/>
              <w:bottom w:val="nil"/>
              <w:right w:val="nil"/>
            </w:tcBorders>
            <w:shd w:val="clear" w:color="auto" w:fill="auto"/>
          </w:tcPr>
          <w:p w14:paraId="7A796925" w14:textId="6EBCED6C" w:rsidR="00531FC6" w:rsidRPr="00E43BFB" w:rsidRDefault="006B6ACF" w:rsidP="00400D01">
            <w:pPr>
              <w:pStyle w:val="PURBullet-Indented"/>
              <w:rPr>
                <w:rFonts w:asciiTheme="majorHAnsi" w:eastAsia="Gulim" w:hAnsiTheme="majorHAnsi" w:cstheme="majorHAnsi"/>
              </w:rPr>
            </w:pPr>
            <w:r w:rsidRPr="00E43BFB">
              <w:rPr>
                <w:rFonts w:asciiTheme="majorHAnsi" w:eastAsia="Gulim" w:hAnsiTheme="majorHAnsi" w:cstheme="majorHAnsi"/>
              </w:rPr>
              <w:t xml:space="preserve">SharePoint Server 2013 Standard CAL </w:t>
            </w:r>
            <w:r w:rsidRPr="00E43BFB">
              <w:rPr>
                <w:rFonts w:asciiTheme="majorHAnsi" w:eastAsia="Gulim" w:hAnsiTheme="majorHAnsi" w:cstheme="majorHAnsi"/>
                <w:b/>
              </w:rPr>
              <w:t>및</w:t>
            </w:r>
            <w:r w:rsidRPr="00E43BFB">
              <w:rPr>
                <w:rFonts w:asciiTheme="majorHAnsi" w:eastAsia="Gulim" w:hAnsiTheme="majorHAnsi" w:cstheme="majorHAnsi"/>
              </w:rPr>
              <w:t xml:space="preserve"> SharePoint Server 2013 Enterprise </w:t>
            </w:r>
            <w:r w:rsidRPr="00E43BFB">
              <w:rPr>
                <w:rFonts w:asciiTheme="majorHAnsi" w:eastAsia="Gulim" w:hAnsiTheme="majorHAnsi" w:cstheme="majorHAnsi"/>
                <w:szCs w:val="18"/>
              </w:rPr>
              <w:t>CAL</w:t>
            </w:r>
            <w:r w:rsidRPr="00E43BFB">
              <w:rPr>
                <w:rFonts w:asciiTheme="majorHAnsi" w:eastAsia="Gulim" w:hAnsiTheme="majorHAnsi" w:cstheme="majorHAnsi"/>
              </w:rPr>
              <w:t xml:space="preserve"> </w:t>
            </w:r>
            <w:r w:rsidRPr="00E43BFB">
              <w:rPr>
                <w:rFonts w:asciiTheme="majorHAnsi" w:eastAsia="Gulim" w:hAnsiTheme="majorHAnsi" w:cstheme="majorHAnsi"/>
                <w:b/>
              </w:rPr>
              <w:t>또는</w:t>
            </w:r>
          </w:p>
          <w:p w14:paraId="1EC39DB0" w14:textId="1DD0321B" w:rsidR="00531FC6" w:rsidRPr="00E43BFB" w:rsidRDefault="00531FC6" w:rsidP="00400D01">
            <w:pPr>
              <w:pStyle w:val="PURBullet-Indented"/>
              <w:rPr>
                <w:rFonts w:asciiTheme="majorHAnsi" w:eastAsia="Gulim" w:hAnsiTheme="majorHAnsi" w:cstheme="majorHAnsi"/>
              </w:rPr>
            </w:pPr>
            <w:r w:rsidRPr="00E43BFB">
              <w:rPr>
                <w:rFonts w:asciiTheme="majorHAnsi" w:eastAsia="Gulim" w:hAnsiTheme="majorHAnsi" w:cstheme="majorHAnsi"/>
              </w:rPr>
              <w:t xml:space="preserve">Core CAL Suite </w:t>
            </w:r>
            <w:r w:rsidRPr="00E43BFB">
              <w:rPr>
                <w:rFonts w:asciiTheme="majorHAnsi" w:eastAsia="Gulim" w:hAnsiTheme="majorHAnsi" w:cstheme="majorHAnsi"/>
                <w:b/>
              </w:rPr>
              <w:t>및</w:t>
            </w:r>
            <w:r w:rsidRPr="00E43BFB">
              <w:rPr>
                <w:rFonts w:asciiTheme="majorHAnsi" w:eastAsia="Gulim" w:hAnsiTheme="majorHAnsi" w:cstheme="majorHAnsi"/>
              </w:rPr>
              <w:t xml:space="preserve"> SharePoint Server 2013 Enterprise CAL </w:t>
            </w:r>
            <w:r w:rsidRPr="00E43BFB">
              <w:rPr>
                <w:rFonts w:asciiTheme="majorHAnsi" w:eastAsia="Gulim" w:hAnsiTheme="majorHAnsi" w:cstheme="majorHAnsi"/>
                <w:b/>
              </w:rPr>
              <w:t>또는</w:t>
            </w:r>
          </w:p>
          <w:p w14:paraId="51853C7B" w14:textId="77777777" w:rsidR="00531FC6" w:rsidRPr="00E43BFB" w:rsidRDefault="00531FC6" w:rsidP="00400D01">
            <w:pPr>
              <w:pStyle w:val="PURBullet-Indented"/>
              <w:rPr>
                <w:rFonts w:asciiTheme="majorHAnsi" w:eastAsia="Gulim" w:hAnsiTheme="majorHAnsi" w:cstheme="majorHAnsi"/>
              </w:rPr>
            </w:pPr>
            <w:r w:rsidRPr="00E43BFB">
              <w:rPr>
                <w:rFonts w:asciiTheme="majorHAnsi" w:eastAsia="Gulim" w:hAnsiTheme="majorHAnsi" w:cstheme="majorHAnsi"/>
              </w:rPr>
              <w:t>Enterprise CAL Suite</w:t>
            </w:r>
          </w:p>
        </w:tc>
      </w:tr>
    </w:tbl>
    <w:bookmarkStart w:id="746" w:name="_Toc299519138"/>
    <w:bookmarkStart w:id="747" w:name="_Toc299531570"/>
    <w:bookmarkStart w:id="748" w:name="_Toc299531894"/>
    <w:bookmarkStart w:id="749" w:name="_Toc299957177"/>
    <w:p w14:paraId="78A660F1" w14:textId="71905CB4" w:rsidR="00830DCA" w:rsidRPr="00E43BFB" w:rsidRDefault="00EF33FE" w:rsidP="00A404A1">
      <w:pPr>
        <w:pStyle w:val="PURBreadcrumb"/>
        <w:keepNext w:val="0"/>
        <w:rPr>
          <w:rFonts w:asciiTheme="majorHAnsi" w:eastAsia="Gulim" w:hAnsiTheme="majorHAnsi" w:cstheme="majorHAnsi"/>
        </w:rPr>
      </w:pPr>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HYPERLINK \l "TOC"</w:instrText>
      </w:r>
      <w:r w:rsidRPr="00E43BFB">
        <w:rPr>
          <w:rFonts w:asciiTheme="majorHAnsi" w:eastAsia="Gulim" w:hAnsiTheme="majorHAnsi" w:cstheme="majorHAnsi"/>
        </w:rPr>
        <w:fldChar w:fldCharType="separate"/>
      </w:r>
      <w:r w:rsidRPr="00E43BFB">
        <w:rPr>
          <w:rStyle w:val="Hyperlink"/>
          <w:rFonts w:asciiTheme="majorHAnsi" w:eastAsia="Gulim" w:hAnsiTheme="majorHAnsi" w:cstheme="majorHAnsi"/>
          <w:sz w:val="16"/>
          <w:lang w:eastAsia="ko-KR"/>
        </w:rPr>
        <w:t>목차</w:t>
      </w:r>
      <w:r w:rsidRPr="00E43BFB">
        <w:rPr>
          <w:rFonts w:asciiTheme="majorHAnsi" w:eastAsia="Gulim" w:hAnsiTheme="majorHAnsi" w:cstheme="majorHAnsi"/>
        </w:rPr>
        <w:fldChar w:fldCharType="end"/>
      </w:r>
      <w:r w:rsidRPr="00E43BFB">
        <w:rPr>
          <w:rFonts w:asciiTheme="majorHAnsi" w:eastAsia="Gulim" w:hAnsiTheme="majorHAnsi" w:cstheme="majorHAnsi"/>
          <w:lang w:eastAsia="ko-KR"/>
        </w:rPr>
        <w:t xml:space="preserve"> / </w:t>
      </w:r>
      <w:hyperlink w:anchor="UniversalTerms" w:history="1">
        <w:r w:rsidRPr="00E43BFB">
          <w:rPr>
            <w:rStyle w:val="Hyperlink"/>
            <w:rFonts w:asciiTheme="majorHAnsi" w:eastAsia="Gulim" w:hAnsiTheme="majorHAnsi" w:cstheme="majorHAnsi"/>
            <w:sz w:val="16"/>
            <w:lang w:eastAsia="ko-KR"/>
          </w:rPr>
          <w:t>공통</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라이선스</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조항</w:t>
        </w:r>
      </w:hyperlink>
    </w:p>
    <w:p w14:paraId="489F7461" w14:textId="4385F6DE" w:rsidR="009A4C7C" w:rsidRPr="00E43BFB" w:rsidRDefault="009A4C7C" w:rsidP="00D6363C">
      <w:pPr>
        <w:pStyle w:val="PURProductName"/>
        <w:rPr>
          <w:rFonts w:asciiTheme="majorHAnsi" w:eastAsia="Gulim" w:hAnsiTheme="majorHAnsi" w:cstheme="majorHAnsi"/>
        </w:rPr>
      </w:pPr>
      <w:bookmarkStart w:id="750" w:name="_Toc299519142"/>
      <w:bookmarkStart w:id="751" w:name="_Toc299531574"/>
      <w:bookmarkStart w:id="752" w:name="_Toc299531898"/>
      <w:bookmarkStart w:id="753" w:name="_Toc299957181"/>
      <w:bookmarkStart w:id="754" w:name="_Toc346536879"/>
      <w:bookmarkStart w:id="755" w:name="_Toc346895330"/>
      <w:bookmarkStart w:id="756" w:name="_Toc339280343"/>
      <w:bookmarkStart w:id="757" w:name="_Toc339280486"/>
      <w:bookmarkStart w:id="758" w:name="_Toc363552816"/>
      <w:bookmarkStart w:id="759" w:name="_Toc363552879"/>
      <w:bookmarkStart w:id="760" w:name="_Toc378682178"/>
      <w:bookmarkStart w:id="761" w:name="_Toc378682280"/>
      <w:bookmarkStart w:id="762" w:name="_Toc371268292"/>
      <w:bookmarkStart w:id="763" w:name="_Toc371268358"/>
      <w:bookmarkStart w:id="764" w:name="_Toc379278495"/>
      <w:bookmarkStart w:id="765" w:name="_Toc379278557"/>
      <w:bookmarkStart w:id="766" w:name="_Toc388530656"/>
      <w:bookmarkStart w:id="767" w:name="_Toc388544260"/>
      <w:bookmarkEnd w:id="746"/>
      <w:bookmarkEnd w:id="747"/>
      <w:bookmarkEnd w:id="748"/>
      <w:bookmarkEnd w:id="749"/>
      <w:r w:rsidRPr="00E43BFB">
        <w:rPr>
          <w:rFonts w:asciiTheme="majorHAnsi" w:eastAsia="Gulim" w:hAnsiTheme="majorHAnsi" w:cstheme="majorHAnsi"/>
        </w:rPr>
        <w:t>SQL Server 2014 Standard</w:t>
      </w:r>
      <w:bookmarkEnd w:id="750"/>
      <w:bookmarkEnd w:id="751"/>
      <w:bookmarkEnd w:id="752"/>
      <w:bookmarkEnd w:id="753"/>
      <w:bookmarkEnd w:id="754"/>
      <w:bookmarkEnd w:id="755"/>
      <w:bookmarkEnd w:id="756"/>
      <w:bookmarkEnd w:id="757"/>
      <w:bookmarkEnd w:id="758"/>
      <w:bookmarkEnd w:id="759"/>
      <w:bookmarkEnd w:id="760"/>
      <w:bookmarkEnd w:id="761"/>
      <w:bookmarkEnd w:id="762"/>
      <w:bookmarkEnd w:id="763"/>
      <w:bookmarkEnd w:id="764"/>
      <w:bookmarkEnd w:id="765"/>
      <w:bookmarkEnd w:id="766"/>
      <w:bookmarkEnd w:id="767"/>
      <w:r w:rsidRPr="00E43BFB">
        <w:rPr>
          <w:rFonts w:asciiTheme="majorHAnsi" w:eastAsia="Gulim" w:hAnsiTheme="majorHAnsi" w:cstheme="majorHAnsi"/>
        </w:rPr>
        <w:fldChar w:fldCharType="begin"/>
      </w:r>
      <w:r w:rsidRPr="00E43BFB">
        <w:rPr>
          <w:rFonts w:asciiTheme="majorHAnsi" w:eastAsia="Gulim" w:hAnsiTheme="majorHAnsi" w:cstheme="majorHAnsi"/>
        </w:rPr>
        <w:instrText>XE "SQL Server 2014 Standard"</w:instrText>
      </w:r>
      <w:r w:rsidRPr="00E43BFB">
        <w:rPr>
          <w:rFonts w:asciiTheme="majorHAnsi" w:eastAsia="Gulim" w:hAnsiTheme="majorHAnsi" w:cstheme="majorHAnsi"/>
        </w:rPr>
        <w:fldChar w:fldCharType="end"/>
      </w:r>
    </w:p>
    <w:p w14:paraId="284080DC" w14:textId="77777777" w:rsidR="009A4C7C" w:rsidRPr="00E43BFB" w:rsidRDefault="009A4C7C" w:rsidP="009A4C7C">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31C1F" w:rsidRPr="00E43BFB" w14:paraId="3CB57E29" w14:textId="77777777" w:rsidTr="009F774B">
        <w:tc>
          <w:tcPr>
            <w:tcW w:w="2477" w:type="pct"/>
            <w:tcBorders>
              <w:top w:val="single" w:sz="4" w:space="0" w:color="auto"/>
              <w:bottom w:val="nil"/>
            </w:tcBorders>
          </w:tcPr>
          <w:p w14:paraId="4D9C46AC" w14:textId="77777777" w:rsidR="00831C1F" w:rsidRPr="00B2109A" w:rsidRDefault="00831C1F" w:rsidP="00831C1F">
            <w:pPr>
              <w:pStyle w:val="PURLMSH"/>
              <w:rPr>
                <w:rFonts w:eastAsia="Gulim" w:cstheme="majorHAnsi"/>
                <w:lang w:eastAsia="ko-KR"/>
              </w:rPr>
            </w:pPr>
            <w:r w:rsidRPr="00B2109A">
              <w:rPr>
                <w:rFonts w:eastAsia="Gulim" w:cstheme="majorHAnsi"/>
                <w:lang w:eastAsia="ko-KR"/>
              </w:rPr>
              <w:t xml:space="preserve">SAL </w:t>
            </w:r>
            <w:r w:rsidRPr="00B2109A">
              <w:rPr>
                <w:rFonts w:eastAsia="Gulim" w:cstheme="majorHAnsi"/>
                <w:lang w:eastAsia="ko-KR"/>
              </w:rPr>
              <w:t>일반</w:t>
            </w:r>
            <w:r w:rsidRPr="00B2109A">
              <w:rPr>
                <w:rFonts w:eastAsia="Gulim" w:cstheme="majorHAnsi"/>
                <w:lang w:eastAsia="ko-KR"/>
              </w:rPr>
              <w:t xml:space="preserve"> </w:t>
            </w:r>
            <w:r w:rsidRPr="00B2109A">
              <w:rPr>
                <w:rFonts w:eastAsia="Gulim" w:cstheme="majorHAnsi"/>
                <w:lang w:eastAsia="ko-KR"/>
              </w:rPr>
              <w:t>조건의</w:t>
            </w:r>
            <w:r w:rsidRPr="00B2109A">
              <w:rPr>
                <w:rFonts w:eastAsia="Gulim" w:cstheme="majorHAnsi"/>
                <w:lang w:eastAsia="ko-KR"/>
              </w:rPr>
              <w:t xml:space="preserve"> </w:t>
            </w:r>
            <w:r w:rsidRPr="00B2109A">
              <w:rPr>
                <w:rFonts w:eastAsia="Gulim" w:cstheme="majorHAnsi"/>
                <w:lang w:eastAsia="ko-KR"/>
              </w:rPr>
              <w:t>해당</w:t>
            </w:r>
            <w:r w:rsidRPr="00B2109A">
              <w:rPr>
                <w:rFonts w:eastAsia="Gulim" w:cstheme="majorHAnsi"/>
                <w:lang w:eastAsia="ko-KR"/>
              </w:rPr>
              <w:t xml:space="preserve"> </w:t>
            </w:r>
            <w:r w:rsidRPr="00B2109A">
              <w:rPr>
                <w:rFonts w:eastAsia="Gulim" w:cstheme="majorHAnsi"/>
                <w:lang w:eastAsia="ko-KR"/>
              </w:rPr>
              <w:t>섹션</w:t>
            </w:r>
            <w:r w:rsidRPr="00B2109A">
              <w:rPr>
                <w:rFonts w:eastAsia="Gulim" w:cstheme="majorHAnsi"/>
                <w:lang w:eastAsia="ko-KR"/>
              </w:rPr>
              <w:t xml:space="preserve">: </w:t>
            </w:r>
            <w:hyperlink w:anchor="SALTerms_Server" w:history="1">
              <w:r w:rsidRPr="00B2109A">
                <w:rPr>
                  <w:rStyle w:val="Hyperlink"/>
                  <w:rFonts w:eastAsia="Gulim" w:cstheme="majorHAnsi"/>
                  <w:lang w:eastAsia="ko-KR"/>
                </w:rPr>
                <w:t>서버</w:t>
              </w:r>
              <w:r w:rsidRPr="00B2109A">
                <w:rPr>
                  <w:rStyle w:val="Hyperlink"/>
                  <w:rFonts w:eastAsia="Gulim" w:cstheme="majorHAnsi"/>
                  <w:lang w:eastAsia="ko-KR"/>
                </w:rPr>
                <w:t xml:space="preserve"> </w:t>
              </w:r>
              <w:r w:rsidRPr="00B2109A">
                <w:rPr>
                  <w:rStyle w:val="Hyperlink"/>
                  <w:rFonts w:eastAsia="Gulim" w:cstheme="majorHAnsi"/>
                  <w:lang w:eastAsia="ko-KR"/>
                </w:rPr>
                <w:t>소프트웨어</w:t>
              </w:r>
            </w:hyperlink>
          </w:p>
        </w:tc>
        <w:tc>
          <w:tcPr>
            <w:tcW w:w="2523" w:type="pct"/>
            <w:tcBorders>
              <w:top w:val="single" w:sz="4" w:space="0" w:color="auto"/>
              <w:bottom w:val="nil"/>
            </w:tcBorders>
          </w:tcPr>
          <w:p w14:paraId="7F500AA6" w14:textId="6C0752C1" w:rsidR="00831C1F" w:rsidRPr="00B2109A" w:rsidRDefault="004F154D" w:rsidP="00831C1F">
            <w:pPr>
              <w:pStyle w:val="PURLMSH"/>
              <w:rPr>
                <w:rFonts w:eastAsia="Gulim" w:cstheme="majorHAnsi"/>
                <w:lang w:eastAsia="ko-KR"/>
              </w:rPr>
            </w:pPr>
            <w:r w:rsidRPr="00B2109A">
              <w:rPr>
                <w:rFonts w:eastAsia="Gulim" w:cstheme="majorHAnsi"/>
                <w:lang w:eastAsia="ko-KR"/>
              </w:rPr>
              <w:t>해당</w:t>
            </w:r>
            <w:r w:rsidRPr="00B2109A">
              <w:rPr>
                <w:rFonts w:eastAsia="Gulim" w:cstheme="majorHAnsi"/>
                <w:lang w:eastAsia="ko-KR"/>
              </w:rPr>
              <w:t xml:space="preserve"> </w:t>
            </w:r>
            <w:r w:rsidRPr="00B2109A">
              <w:rPr>
                <w:rFonts w:eastAsia="Gulim" w:cstheme="majorHAnsi"/>
                <w:lang w:eastAsia="ko-KR"/>
              </w:rPr>
              <w:t>통지</w:t>
            </w:r>
            <w:r w:rsidRPr="00B2109A">
              <w:rPr>
                <w:rFonts w:eastAsia="Gulim" w:cstheme="majorHAnsi"/>
                <w:lang w:eastAsia="ko-KR"/>
              </w:rPr>
              <w:t xml:space="preserve"> </w:t>
            </w:r>
            <w:r w:rsidRPr="00B2109A">
              <w:rPr>
                <w:rFonts w:eastAsia="Gulim" w:cstheme="majorHAnsi"/>
                <w:lang w:eastAsia="ko-KR"/>
              </w:rPr>
              <w:t>참조</w:t>
            </w:r>
            <w:r w:rsidRPr="00B2109A">
              <w:rPr>
                <w:rFonts w:eastAsia="Gulim" w:cstheme="majorHAnsi"/>
                <w:lang w:eastAsia="ko-KR"/>
              </w:rPr>
              <w:t xml:space="preserve">: </w:t>
            </w:r>
            <w:r w:rsidRPr="00B2109A">
              <w:rPr>
                <w:rFonts w:eastAsia="Gulim" w:cstheme="majorHAnsi"/>
                <w:b/>
                <w:lang w:eastAsia="ko-KR"/>
              </w:rPr>
              <w:t>자동</w:t>
            </w:r>
            <w:r w:rsidRPr="00B2109A">
              <w:rPr>
                <w:rFonts w:eastAsia="Gulim" w:cstheme="majorHAnsi"/>
                <w:b/>
                <w:lang w:eastAsia="ko-KR"/>
              </w:rPr>
              <w:t xml:space="preserve"> </w:t>
            </w:r>
            <w:r w:rsidRPr="00B2109A">
              <w:rPr>
                <w:rFonts w:eastAsia="Gulim" w:cstheme="majorHAnsi"/>
                <w:b/>
                <w:lang w:eastAsia="ko-KR"/>
              </w:rPr>
              <w:t>업데이트</w:t>
            </w:r>
            <w:r w:rsidRPr="00B2109A">
              <w:rPr>
                <w:rFonts w:eastAsia="Gulim" w:cstheme="majorHAnsi"/>
                <w:i/>
                <w:lang w:eastAsia="ko-KR"/>
              </w:rPr>
              <w:t>(</w:t>
            </w:r>
            <w:hyperlink w:anchor="부록2" w:history="1">
              <w:hyperlink w:anchor="Appendix2" w:history="1">
                <w:r w:rsidR="0025400B" w:rsidRPr="001F5789">
                  <w:rPr>
                    <w:rStyle w:val="Hyperlink"/>
                    <w:rFonts w:eastAsia="Gulim" w:cstheme="majorHAnsi"/>
                    <w:i/>
                    <w:lang w:eastAsia="ko-KR"/>
                  </w:rPr>
                  <w:t>부록</w:t>
                </w:r>
                <w:r w:rsidR="0025400B" w:rsidRPr="001F5789">
                  <w:rPr>
                    <w:rStyle w:val="Hyperlink"/>
                    <w:rFonts w:eastAsia="Gulim" w:cstheme="majorHAnsi"/>
                    <w:i/>
                    <w:lang w:eastAsia="ko-KR"/>
                  </w:rPr>
                  <w:t xml:space="preserve"> 2</w:t>
                </w:r>
              </w:hyperlink>
            </w:hyperlink>
            <w:r w:rsidRPr="00B2109A">
              <w:rPr>
                <w:rFonts w:eastAsia="Gulim" w:cstheme="majorHAnsi"/>
                <w:i/>
                <w:lang w:eastAsia="ko-KR"/>
              </w:rPr>
              <w:t xml:space="preserve"> </w:t>
            </w:r>
            <w:r w:rsidRPr="00B2109A">
              <w:rPr>
                <w:rFonts w:eastAsia="Gulim" w:cstheme="majorHAnsi"/>
                <w:i/>
                <w:lang w:eastAsia="ko-KR"/>
              </w:rPr>
              <w:t>참조</w:t>
            </w:r>
            <w:r w:rsidRPr="00B2109A">
              <w:rPr>
                <w:rFonts w:eastAsia="Gulim" w:cstheme="majorHAnsi"/>
                <w:i/>
                <w:lang w:eastAsia="ko-KR"/>
              </w:rPr>
              <w:t>)</w:t>
            </w:r>
          </w:p>
        </w:tc>
      </w:tr>
      <w:tr w:rsidR="009A4C7C" w:rsidRPr="00E43BFB" w14:paraId="2BD09645" w14:textId="77777777" w:rsidTr="009F774B">
        <w:tc>
          <w:tcPr>
            <w:tcW w:w="2477" w:type="pct"/>
            <w:tcBorders>
              <w:top w:val="nil"/>
            </w:tcBorders>
          </w:tcPr>
          <w:p w14:paraId="19B5CE7A" w14:textId="68EFAF2F" w:rsidR="009A4C7C" w:rsidRPr="00B2109A" w:rsidRDefault="009A4C7C" w:rsidP="009A4C7C">
            <w:pPr>
              <w:pStyle w:val="PURLMSH"/>
              <w:rPr>
                <w:rFonts w:eastAsia="Gulim" w:cstheme="majorHAnsi"/>
                <w:lang w:eastAsia="ko-KR"/>
              </w:rPr>
            </w:pPr>
            <w:r w:rsidRPr="00B2109A">
              <w:rPr>
                <w:rFonts w:eastAsia="Gulim" w:cstheme="majorHAnsi"/>
                <w:lang w:eastAsia="ko-KR"/>
              </w:rPr>
              <w:t>클라이언트</w:t>
            </w:r>
            <w:r w:rsidRPr="00B2109A">
              <w:rPr>
                <w:rFonts w:eastAsia="Gulim" w:cstheme="majorHAnsi"/>
                <w:lang w:eastAsia="ko-KR"/>
              </w:rPr>
              <w:t>/</w:t>
            </w:r>
            <w:r w:rsidRPr="00B2109A">
              <w:rPr>
                <w:rFonts w:eastAsia="Gulim" w:cstheme="majorHAnsi"/>
                <w:lang w:eastAsia="ko-KR"/>
              </w:rPr>
              <w:t>추가</w:t>
            </w:r>
            <w:r w:rsidRPr="00B2109A">
              <w:rPr>
                <w:rFonts w:eastAsia="Gulim" w:cstheme="majorHAnsi"/>
                <w:lang w:eastAsia="ko-KR"/>
              </w:rPr>
              <w:t xml:space="preserve"> </w:t>
            </w:r>
            <w:r w:rsidRPr="00B2109A">
              <w:rPr>
                <w:rFonts w:eastAsia="Gulim" w:cstheme="majorHAnsi"/>
                <w:lang w:eastAsia="ko-KR"/>
              </w:rPr>
              <w:t>소프트웨어</w:t>
            </w:r>
            <w:r w:rsidRPr="00B2109A">
              <w:rPr>
                <w:rFonts w:eastAsia="Gulim" w:cstheme="majorHAnsi"/>
                <w:lang w:eastAsia="ko-KR"/>
              </w:rPr>
              <w:t xml:space="preserve">: </w:t>
            </w:r>
            <w:r w:rsidRPr="00B2109A">
              <w:rPr>
                <w:rFonts w:eastAsia="Gulim" w:cstheme="majorHAnsi"/>
                <w:b/>
                <w:lang w:eastAsia="ko-KR"/>
              </w:rPr>
              <w:t>있음</w:t>
            </w:r>
            <w:r w:rsidRPr="00B2109A">
              <w:rPr>
                <w:rFonts w:eastAsia="Gulim" w:cstheme="majorHAnsi"/>
                <w:i/>
                <w:lang w:eastAsia="ko-KR"/>
              </w:rPr>
              <w:t>(</w:t>
            </w:r>
            <w:hyperlink w:anchor="Appendix1" w:history="1">
              <w:r w:rsidRPr="00B2109A">
                <w:rPr>
                  <w:rStyle w:val="Hyperlink"/>
                  <w:rFonts w:eastAsia="Gulim" w:cstheme="majorHAnsi"/>
                  <w:i/>
                  <w:lang w:eastAsia="ko-KR"/>
                </w:rPr>
                <w:t>부록</w:t>
              </w:r>
              <w:r w:rsidRPr="00B2109A">
                <w:rPr>
                  <w:rStyle w:val="Hyperlink"/>
                  <w:rFonts w:eastAsia="Gulim" w:cstheme="majorHAnsi"/>
                  <w:i/>
                  <w:lang w:eastAsia="ko-KR"/>
                </w:rPr>
                <w:t xml:space="preserve"> 1</w:t>
              </w:r>
            </w:hyperlink>
            <w:r w:rsidRPr="00B2109A">
              <w:rPr>
                <w:rFonts w:eastAsia="Gulim" w:cstheme="majorHAnsi"/>
                <w:i/>
                <w:lang w:eastAsia="ko-KR"/>
              </w:rPr>
              <w:t xml:space="preserve"> </w:t>
            </w:r>
            <w:r w:rsidRPr="00B2109A">
              <w:rPr>
                <w:rFonts w:eastAsia="Gulim" w:cstheme="majorHAnsi"/>
                <w:i/>
                <w:lang w:eastAsia="ko-KR"/>
              </w:rPr>
              <w:t>참조</w:t>
            </w:r>
            <w:r w:rsidRPr="00B2109A">
              <w:rPr>
                <w:rFonts w:eastAsia="Gulim" w:cstheme="majorHAnsi"/>
                <w:i/>
                <w:lang w:eastAsia="ko-KR"/>
              </w:rPr>
              <w:t>)</w:t>
            </w:r>
          </w:p>
        </w:tc>
        <w:tc>
          <w:tcPr>
            <w:tcW w:w="2523" w:type="pct"/>
            <w:tcBorders>
              <w:top w:val="nil"/>
            </w:tcBorders>
          </w:tcPr>
          <w:p w14:paraId="6EBEE127" w14:textId="0B0136C5" w:rsidR="009A4C7C" w:rsidRPr="00E43BFB" w:rsidRDefault="003B0799" w:rsidP="009A4C7C">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센터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공급자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자격</w:t>
            </w:r>
            <w:r w:rsidRPr="00E43BFB">
              <w:rPr>
                <w:rFonts w:asciiTheme="majorHAnsi" w:eastAsia="Gulim" w:hAnsiTheme="majorHAnsi" w:cstheme="majorHAnsi"/>
                <w:lang w:eastAsia="ko-KR"/>
              </w:rPr>
              <w:t xml:space="preserve"> </w:t>
            </w:r>
            <w:r w:rsidR="00327B02">
              <w:rPr>
                <w:rFonts w:asciiTheme="majorHAnsi" w:eastAsia="Gulim" w:hAnsiTheme="majorHAnsi" w:cstheme="majorHAnsi"/>
                <w:lang w:eastAsia="ko-KR"/>
              </w:rPr>
              <w:br/>
            </w:r>
            <w:r w:rsidRPr="00E43BFB">
              <w:rPr>
                <w:rFonts w:asciiTheme="majorHAnsi" w:eastAsia="Gulim" w:hAnsiTheme="majorHAnsi" w:cstheme="majorHAnsi"/>
                <w:lang w:eastAsia="ko-KR"/>
              </w:rPr>
              <w:t>요건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있음</w:t>
            </w:r>
          </w:p>
        </w:tc>
      </w:tr>
      <w:tr w:rsidR="009A4C7C" w:rsidRPr="00E43BFB" w14:paraId="3311CE06"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21ADB4" w14:textId="77777777" w:rsidR="009A4C7C" w:rsidRPr="00E43BFB" w:rsidRDefault="009A4C7C" w:rsidP="009A4C7C">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3025FD" w:rsidRPr="00E43BFB" w14:paraId="697ED57A"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D198AEE" w14:textId="11BFC1E0" w:rsidR="003025FD" w:rsidRPr="00E43BFB" w:rsidRDefault="003025FD" w:rsidP="009A4C7C">
            <w:pPr>
              <w:pStyle w:val="PURBody"/>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67F3A2A0" w14:textId="503E2726" w:rsidR="009F3973" w:rsidRPr="00E43BFB" w:rsidRDefault="009F3973" w:rsidP="00D6363C">
            <w:pPr>
              <w:pStyle w:val="PURBullet-Indented"/>
              <w:rPr>
                <w:rFonts w:asciiTheme="majorHAnsi" w:eastAsia="Gulim" w:hAnsiTheme="majorHAnsi" w:cstheme="majorHAnsi"/>
              </w:rPr>
            </w:pPr>
            <w:r w:rsidRPr="00E43BFB">
              <w:rPr>
                <w:rFonts w:asciiTheme="majorHAnsi" w:eastAsia="Gulim" w:hAnsiTheme="majorHAnsi" w:cstheme="majorHAnsi"/>
              </w:rPr>
              <w:t xml:space="preserve">SQL Server 2014 Standard SAL </w:t>
            </w:r>
            <w:r w:rsidRPr="00E43BFB">
              <w:rPr>
                <w:rFonts w:asciiTheme="majorHAnsi" w:eastAsia="Gulim" w:hAnsiTheme="majorHAnsi" w:cstheme="majorHAnsi"/>
                <w:b/>
              </w:rPr>
              <w:t>또는</w:t>
            </w:r>
          </w:p>
          <w:p w14:paraId="43B7492B" w14:textId="2CE53795" w:rsidR="003025FD" w:rsidRPr="00E43BFB" w:rsidRDefault="009F3973" w:rsidP="00D6363C">
            <w:pPr>
              <w:pStyle w:val="PURBullet-Indented"/>
              <w:rPr>
                <w:rFonts w:asciiTheme="majorHAnsi" w:eastAsia="Gulim" w:hAnsiTheme="majorHAnsi" w:cstheme="majorHAnsi"/>
              </w:rPr>
            </w:pPr>
            <w:r w:rsidRPr="00E43BFB">
              <w:rPr>
                <w:rFonts w:asciiTheme="majorHAnsi" w:eastAsia="Gulim" w:hAnsiTheme="majorHAnsi" w:cstheme="majorHAnsi"/>
              </w:rPr>
              <w:t>SQL Server 2014 Business Intelligence SAL</w:t>
            </w:r>
          </w:p>
        </w:tc>
      </w:tr>
    </w:tbl>
    <w:p w14:paraId="41D0A7E0" w14:textId="77777777" w:rsidR="009A4C7C" w:rsidRPr="00E43BFB" w:rsidRDefault="009A4C7C" w:rsidP="0085206E">
      <w:pPr>
        <w:pStyle w:val="PURADDITIONALTERMSHEADERMB"/>
        <w:rPr>
          <w:rFonts w:asciiTheme="majorHAnsi" w:eastAsia="Gulim" w:hAnsiTheme="majorHAnsi" w:cstheme="majorHAnsi"/>
          <w:lang w:eastAsia="ko-KR"/>
        </w:rPr>
      </w:pP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w:t>
      </w:r>
    </w:p>
    <w:p w14:paraId="48432C2D" w14:textId="77777777" w:rsidR="0061320A" w:rsidRPr="00E43BFB" w:rsidRDefault="0061320A" w:rsidP="0061320A">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하위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에디션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p>
    <w:p w14:paraId="7E93386D" w14:textId="055C7466" w:rsidR="0061320A" w:rsidRPr="00E43BFB" w:rsidRDefault="0061320A" w:rsidP="0061320A">
      <w:pPr>
        <w:pStyle w:val="Heading2"/>
        <w:widowControl w:val="0"/>
        <w:pBdr>
          <w:bottom w:val="none" w:sz="0" w:space="0" w:color="auto"/>
        </w:pBdr>
        <w:tabs>
          <w:tab w:val="left" w:pos="720"/>
        </w:tabs>
        <w:ind w:left="270"/>
        <w:rPr>
          <w:rFonts w:asciiTheme="majorHAnsi" w:eastAsia="Gulim" w:hAnsiTheme="majorHAnsi" w:cstheme="majorHAnsi"/>
          <w:lang w:eastAsia="ko-KR"/>
        </w:rPr>
      </w:pPr>
      <w:r w:rsidRPr="00E43BFB">
        <w:rPr>
          <w:rFonts w:asciiTheme="majorHAnsi" w:eastAsia="Gulim" w:hAnsiTheme="majorHAnsi" w:cstheme="majorHAnsi"/>
          <w:b w:val="0"/>
          <w:caps w:val="0"/>
          <w:color w:val="404040" w:themeColor="text1" w:themeTint="BF"/>
          <w:sz w:val="18"/>
          <w:lang w:eastAsia="ko-KR"/>
        </w:rPr>
        <w:t>허용되는</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인스턴스</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대신</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소프트웨어의</w:t>
      </w:r>
      <w:r w:rsidRPr="00E43BFB">
        <w:rPr>
          <w:rFonts w:asciiTheme="majorHAnsi" w:eastAsia="Gulim" w:hAnsiTheme="majorHAnsi" w:cstheme="majorHAnsi"/>
          <w:b w:val="0"/>
          <w:caps w:val="0"/>
          <w:color w:val="404040" w:themeColor="text1" w:themeTint="BF"/>
          <w:sz w:val="18"/>
          <w:lang w:eastAsia="ko-KR"/>
        </w:rPr>
        <w:t xml:space="preserve"> SQL Server Standard, Workgroup </w:t>
      </w:r>
      <w:r w:rsidRPr="00E43BFB">
        <w:rPr>
          <w:rFonts w:asciiTheme="majorHAnsi" w:eastAsia="Gulim" w:hAnsiTheme="majorHAnsi" w:cstheme="majorHAnsi"/>
          <w:b w:val="0"/>
          <w:caps w:val="0"/>
          <w:color w:val="404040" w:themeColor="text1" w:themeTint="BF"/>
          <w:sz w:val="18"/>
          <w:lang w:eastAsia="ko-KR"/>
        </w:rPr>
        <w:t>또는</w:t>
      </w:r>
      <w:r w:rsidRPr="00E43BFB">
        <w:rPr>
          <w:rFonts w:asciiTheme="majorHAnsi" w:eastAsia="Gulim" w:hAnsiTheme="majorHAnsi" w:cstheme="majorHAnsi"/>
          <w:b w:val="0"/>
          <w:caps w:val="0"/>
          <w:color w:val="404040" w:themeColor="text1" w:themeTint="BF"/>
          <w:sz w:val="18"/>
          <w:lang w:eastAsia="ko-KR"/>
        </w:rPr>
        <w:t xml:space="preserve"> Small Business Edition</w:t>
      </w:r>
      <w:r w:rsidRPr="00E43BFB">
        <w:rPr>
          <w:rFonts w:asciiTheme="majorHAnsi" w:eastAsia="Gulim" w:hAnsiTheme="majorHAnsi" w:cstheme="majorHAnsi"/>
          <w:b w:val="0"/>
          <w:caps w:val="0"/>
          <w:color w:val="404040" w:themeColor="text1" w:themeTint="BF"/>
          <w:sz w:val="18"/>
          <w:lang w:eastAsia="ko-KR"/>
        </w:rPr>
        <w:t>에</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대한</w:t>
      </w:r>
      <w:r w:rsidRPr="00E43BFB">
        <w:rPr>
          <w:rFonts w:asciiTheme="majorHAnsi" w:eastAsia="Gulim" w:hAnsiTheme="majorHAnsi" w:cstheme="majorHAnsi"/>
          <w:b w:val="0"/>
          <w:caps w:val="0"/>
          <w:color w:val="404040" w:themeColor="text1" w:themeTint="BF"/>
          <w:sz w:val="18"/>
          <w:lang w:eastAsia="ko-KR"/>
        </w:rPr>
        <w:t xml:space="preserve"> 2012 </w:t>
      </w:r>
      <w:r w:rsidRPr="00E43BFB">
        <w:rPr>
          <w:rFonts w:asciiTheme="majorHAnsi" w:eastAsia="Gulim" w:hAnsiTheme="majorHAnsi" w:cstheme="majorHAnsi"/>
          <w:b w:val="0"/>
          <w:caps w:val="0"/>
          <w:color w:val="404040" w:themeColor="text1" w:themeTint="BF"/>
          <w:sz w:val="18"/>
          <w:lang w:eastAsia="ko-KR"/>
        </w:rPr>
        <w:t>버전의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인스턴스를</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작성</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저장</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및</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사용할</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수</w:t>
      </w:r>
      <w:r w:rsidRPr="00E43BFB">
        <w:rPr>
          <w:rFonts w:asciiTheme="majorHAnsi" w:eastAsia="Gulim" w:hAnsiTheme="majorHAnsi" w:cstheme="majorHAnsi"/>
          <w:b w:val="0"/>
          <w:caps w:val="0"/>
          <w:color w:val="404040" w:themeColor="text1" w:themeTint="BF"/>
          <w:sz w:val="18"/>
          <w:lang w:eastAsia="ko-KR"/>
        </w:rPr>
        <w:t xml:space="preserve"> </w:t>
      </w:r>
      <w:r w:rsidRPr="00E43BFB">
        <w:rPr>
          <w:rFonts w:asciiTheme="majorHAnsi" w:eastAsia="Gulim" w:hAnsiTheme="majorHAnsi" w:cstheme="majorHAnsi"/>
          <w:b w:val="0"/>
          <w:caps w:val="0"/>
          <w:color w:val="404040" w:themeColor="text1" w:themeTint="BF"/>
          <w:sz w:val="18"/>
          <w:lang w:eastAsia="ko-KR"/>
        </w:rPr>
        <w:t>있습니다</w:t>
      </w:r>
      <w:r w:rsidRPr="00E43BFB">
        <w:rPr>
          <w:rFonts w:asciiTheme="majorHAnsi" w:eastAsia="Gulim" w:hAnsiTheme="majorHAnsi" w:cstheme="majorHAnsi"/>
          <w:b w:val="0"/>
          <w:caps w:val="0"/>
          <w:color w:val="404040" w:themeColor="text1" w:themeTint="BF"/>
          <w:sz w:val="18"/>
          <w:lang w:eastAsia="ko-KR"/>
        </w:rPr>
        <w:t>.</w:t>
      </w:r>
    </w:p>
    <w:p w14:paraId="7CC50E31" w14:textId="6F9B89F8" w:rsidR="00091B14" w:rsidRPr="00E43BFB" w:rsidRDefault="00091B14" w:rsidP="00D62BE8">
      <w:pPr>
        <w:pStyle w:val="PURBlueStrong-Indented"/>
        <w:tabs>
          <w:tab w:val="left" w:pos="9373"/>
        </w:tabs>
        <w:rPr>
          <w:rFonts w:asciiTheme="majorHAnsi" w:eastAsia="Gulim" w:hAnsiTheme="majorHAnsi" w:cstheme="majorHAnsi"/>
          <w:lang w:eastAsia="ko-KR"/>
        </w:rPr>
      </w:pPr>
      <w:r w:rsidRPr="00E43BFB">
        <w:rPr>
          <w:rFonts w:asciiTheme="majorHAnsi" w:eastAsia="Gulim" w:hAnsiTheme="majorHAnsi" w:cstheme="majorHAnsi"/>
          <w:lang w:eastAsia="ko-KR"/>
        </w:rPr>
        <w:t xml:space="preserve">.NET Framework </w:t>
      </w:r>
      <w:r w:rsidRPr="00E43BFB">
        <w:rPr>
          <w:rFonts w:asciiTheme="majorHAnsi" w:eastAsia="Gulim" w:hAnsiTheme="majorHAnsi" w:cstheme="majorHAnsi"/>
          <w:lang w:eastAsia="ko-KR"/>
        </w:rPr>
        <w:t>소프트웨어</w:t>
      </w:r>
    </w:p>
    <w:p w14:paraId="2EBE7B7E" w14:textId="2C7B10BA" w:rsidR="00091B14" w:rsidRPr="00E43BFB" w:rsidRDefault="00091B14" w:rsidP="00091B14">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제품의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Microsoft .NET Framework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PowerShell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조건에서</w:t>
      </w:r>
      <w:r w:rsidRPr="00E43BFB">
        <w:rPr>
          <w:rFonts w:asciiTheme="majorHAnsi" w:eastAsia="Gulim" w:hAnsiTheme="majorHAnsi" w:cstheme="majorHAnsi"/>
          <w:lang w:eastAsia="ko-KR"/>
        </w:rPr>
        <w:t xml:space="preserve"> .NET Framework, PowerShell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핫픽스</w:t>
      </w:r>
      <w:r w:rsidRPr="00E43BFB">
        <w:rPr>
          <w:rFonts w:asciiTheme="majorHAnsi" w:eastAsia="Gulim" w:hAnsiTheme="majorHAnsi" w:cstheme="majorHAnsi"/>
          <w:lang w:eastAsia="ko-KR"/>
        </w:rPr>
        <w:t xml:space="preserve"> KB975759</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5C9456D4" w14:textId="683BB9E3" w:rsidR="009A4C7C" w:rsidRPr="00E43BFB" w:rsidRDefault="008156D4" w:rsidP="00A404A1">
      <w:pPr>
        <w:pStyle w:val="PURBreadcrumb"/>
        <w:keepNext w:val="0"/>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668D6429" w14:textId="45127C25" w:rsidR="00E669F1" w:rsidRPr="00E43BFB" w:rsidRDefault="00E669F1" w:rsidP="00D6363C">
      <w:pPr>
        <w:pStyle w:val="PURProductName"/>
        <w:rPr>
          <w:rFonts w:asciiTheme="majorHAnsi" w:eastAsia="Gulim" w:hAnsiTheme="majorHAnsi" w:cstheme="majorHAnsi"/>
          <w:lang w:eastAsia="ko-KR"/>
        </w:rPr>
      </w:pPr>
      <w:bookmarkStart w:id="768" w:name="_Toc346536880"/>
      <w:bookmarkStart w:id="769" w:name="_Toc346895331"/>
      <w:bookmarkStart w:id="770" w:name="_Toc339280344"/>
      <w:bookmarkStart w:id="771" w:name="_Toc339280487"/>
      <w:bookmarkStart w:id="772" w:name="_Toc363552817"/>
      <w:bookmarkStart w:id="773" w:name="_Toc363552880"/>
      <w:bookmarkStart w:id="774" w:name="_Toc378682179"/>
      <w:bookmarkStart w:id="775" w:name="_Toc378682281"/>
      <w:bookmarkStart w:id="776" w:name="_Toc371268293"/>
      <w:bookmarkStart w:id="777" w:name="_Toc371268359"/>
      <w:bookmarkStart w:id="778" w:name="_Toc379278496"/>
      <w:bookmarkStart w:id="779" w:name="_Toc379278558"/>
      <w:bookmarkStart w:id="780" w:name="_Toc388530657"/>
      <w:bookmarkStart w:id="781" w:name="_Toc388544261"/>
      <w:bookmarkStart w:id="782" w:name="_Toc297828757"/>
      <w:bookmarkStart w:id="783" w:name="_Toc297883512"/>
      <w:bookmarkStart w:id="784" w:name="_Toc299519143"/>
      <w:bookmarkStart w:id="785" w:name="_Toc299531575"/>
      <w:bookmarkStart w:id="786" w:name="_Toc299531899"/>
      <w:bookmarkStart w:id="787" w:name="_Toc299957182"/>
      <w:r w:rsidRPr="00E43BFB">
        <w:rPr>
          <w:rFonts w:asciiTheme="majorHAnsi" w:eastAsia="Gulim" w:hAnsiTheme="majorHAnsi" w:cstheme="majorHAnsi"/>
          <w:lang w:eastAsia="ko-KR"/>
        </w:rPr>
        <w:t>SQL Server 2014 Business Intelligence</w:t>
      </w:r>
      <w:bookmarkEnd w:id="768"/>
      <w:bookmarkEnd w:id="769"/>
      <w:bookmarkEnd w:id="770"/>
      <w:bookmarkEnd w:id="771"/>
      <w:bookmarkEnd w:id="772"/>
      <w:bookmarkEnd w:id="773"/>
      <w:bookmarkEnd w:id="774"/>
      <w:bookmarkEnd w:id="775"/>
      <w:bookmarkEnd w:id="776"/>
      <w:bookmarkEnd w:id="777"/>
      <w:bookmarkEnd w:id="778"/>
      <w:bookmarkEnd w:id="779"/>
      <w:bookmarkEnd w:id="780"/>
      <w:bookmarkEnd w:id="781"/>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"SQL Server 2014 Business Intelligence"</w:instrText>
      </w:r>
      <w:r w:rsidRPr="00E43BFB">
        <w:rPr>
          <w:rFonts w:asciiTheme="majorHAnsi" w:eastAsia="Gulim" w:hAnsiTheme="majorHAnsi" w:cstheme="majorHAnsi"/>
        </w:rPr>
        <w:fldChar w:fldCharType="end"/>
      </w:r>
    </w:p>
    <w:p w14:paraId="594858BA" w14:textId="77777777" w:rsidR="00E669F1" w:rsidRPr="00E43BFB" w:rsidRDefault="00E669F1" w:rsidP="00E669F1">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E669F1" w:rsidRPr="00E43BFB" w14:paraId="1E06C97F" w14:textId="77777777" w:rsidTr="00230F33">
        <w:tc>
          <w:tcPr>
            <w:tcW w:w="2477" w:type="pct"/>
            <w:tcBorders>
              <w:top w:val="single" w:sz="4" w:space="0" w:color="auto"/>
              <w:bottom w:val="nil"/>
            </w:tcBorders>
          </w:tcPr>
          <w:p w14:paraId="4780BD9F" w14:textId="77777777" w:rsidR="00E669F1" w:rsidRPr="00B2109A" w:rsidRDefault="00E669F1" w:rsidP="00230F33">
            <w:pPr>
              <w:pStyle w:val="PURLMSH"/>
              <w:rPr>
                <w:rFonts w:eastAsia="Gulim" w:cstheme="majorHAnsi"/>
                <w:lang w:eastAsia="ko-KR"/>
              </w:rPr>
            </w:pPr>
            <w:r w:rsidRPr="00B2109A">
              <w:rPr>
                <w:rFonts w:eastAsia="Gulim" w:cstheme="majorHAnsi"/>
                <w:lang w:eastAsia="ko-KR"/>
              </w:rPr>
              <w:t xml:space="preserve">SAL </w:t>
            </w:r>
            <w:r w:rsidRPr="00B2109A">
              <w:rPr>
                <w:rFonts w:eastAsia="Gulim" w:cstheme="majorHAnsi"/>
                <w:lang w:eastAsia="ko-KR"/>
              </w:rPr>
              <w:t>일반</w:t>
            </w:r>
            <w:r w:rsidRPr="00B2109A">
              <w:rPr>
                <w:rFonts w:eastAsia="Gulim" w:cstheme="majorHAnsi"/>
                <w:lang w:eastAsia="ko-KR"/>
              </w:rPr>
              <w:t xml:space="preserve"> </w:t>
            </w:r>
            <w:r w:rsidRPr="00B2109A">
              <w:rPr>
                <w:rFonts w:eastAsia="Gulim" w:cstheme="majorHAnsi"/>
                <w:lang w:eastAsia="ko-KR"/>
              </w:rPr>
              <w:t>조건의</w:t>
            </w:r>
            <w:r w:rsidRPr="00B2109A">
              <w:rPr>
                <w:rFonts w:eastAsia="Gulim" w:cstheme="majorHAnsi"/>
                <w:lang w:eastAsia="ko-KR"/>
              </w:rPr>
              <w:t xml:space="preserve"> </w:t>
            </w:r>
            <w:r w:rsidRPr="00B2109A">
              <w:rPr>
                <w:rFonts w:eastAsia="Gulim" w:cstheme="majorHAnsi"/>
                <w:lang w:eastAsia="ko-KR"/>
              </w:rPr>
              <w:t>해당</w:t>
            </w:r>
            <w:r w:rsidRPr="00B2109A">
              <w:rPr>
                <w:rFonts w:eastAsia="Gulim" w:cstheme="majorHAnsi"/>
                <w:lang w:eastAsia="ko-KR"/>
              </w:rPr>
              <w:t xml:space="preserve"> </w:t>
            </w:r>
            <w:r w:rsidRPr="00B2109A">
              <w:rPr>
                <w:rFonts w:eastAsia="Gulim" w:cstheme="majorHAnsi"/>
                <w:lang w:eastAsia="ko-KR"/>
              </w:rPr>
              <w:t>섹션</w:t>
            </w:r>
            <w:r w:rsidRPr="00B2109A">
              <w:rPr>
                <w:rFonts w:eastAsia="Gulim" w:cstheme="majorHAnsi"/>
                <w:lang w:eastAsia="ko-KR"/>
              </w:rPr>
              <w:t xml:space="preserve">: </w:t>
            </w:r>
            <w:hyperlink w:anchor="SALTerms_Server" w:history="1">
              <w:r w:rsidRPr="00B2109A">
                <w:rPr>
                  <w:rStyle w:val="Hyperlink"/>
                  <w:rFonts w:eastAsia="Gulim" w:cstheme="majorHAnsi"/>
                  <w:lang w:eastAsia="ko-KR"/>
                </w:rPr>
                <w:t>서버</w:t>
              </w:r>
              <w:r w:rsidRPr="00B2109A">
                <w:rPr>
                  <w:rStyle w:val="Hyperlink"/>
                  <w:rFonts w:eastAsia="Gulim" w:cstheme="majorHAnsi"/>
                  <w:lang w:eastAsia="ko-KR"/>
                </w:rPr>
                <w:t xml:space="preserve"> </w:t>
              </w:r>
              <w:r w:rsidRPr="00B2109A">
                <w:rPr>
                  <w:rStyle w:val="Hyperlink"/>
                  <w:rFonts w:eastAsia="Gulim" w:cstheme="majorHAnsi"/>
                  <w:lang w:eastAsia="ko-KR"/>
                </w:rPr>
                <w:t>소프트웨어</w:t>
              </w:r>
            </w:hyperlink>
          </w:p>
        </w:tc>
        <w:tc>
          <w:tcPr>
            <w:tcW w:w="2523" w:type="pct"/>
            <w:tcBorders>
              <w:top w:val="single" w:sz="4" w:space="0" w:color="auto"/>
              <w:bottom w:val="nil"/>
            </w:tcBorders>
          </w:tcPr>
          <w:p w14:paraId="30F765BD" w14:textId="1591A20C" w:rsidR="00E669F1" w:rsidRPr="00B2109A" w:rsidRDefault="00E669F1" w:rsidP="00230F33">
            <w:pPr>
              <w:pStyle w:val="PURLMSH"/>
              <w:rPr>
                <w:rFonts w:eastAsia="Gulim" w:cstheme="majorHAnsi"/>
                <w:lang w:eastAsia="ko-KR"/>
              </w:rPr>
            </w:pPr>
            <w:r w:rsidRPr="00B2109A">
              <w:rPr>
                <w:rFonts w:eastAsia="Gulim" w:cstheme="majorHAnsi"/>
                <w:lang w:eastAsia="ko-KR"/>
              </w:rPr>
              <w:t>해당</w:t>
            </w:r>
            <w:r w:rsidRPr="00B2109A">
              <w:rPr>
                <w:rFonts w:eastAsia="Gulim" w:cstheme="majorHAnsi"/>
                <w:lang w:eastAsia="ko-KR"/>
              </w:rPr>
              <w:t xml:space="preserve"> </w:t>
            </w:r>
            <w:r w:rsidRPr="00B2109A">
              <w:rPr>
                <w:rFonts w:eastAsia="Gulim" w:cstheme="majorHAnsi"/>
                <w:lang w:eastAsia="ko-KR"/>
              </w:rPr>
              <w:t>통지</w:t>
            </w:r>
            <w:r w:rsidRPr="00B2109A">
              <w:rPr>
                <w:rFonts w:eastAsia="Gulim" w:cstheme="majorHAnsi"/>
                <w:lang w:eastAsia="ko-KR"/>
              </w:rPr>
              <w:t xml:space="preserve"> </w:t>
            </w:r>
            <w:r w:rsidRPr="00B2109A">
              <w:rPr>
                <w:rFonts w:eastAsia="Gulim" w:cstheme="majorHAnsi"/>
                <w:lang w:eastAsia="ko-KR"/>
              </w:rPr>
              <w:t>참조</w:t>
            </w:r>
            <w:r w:rsidRPr="00B2109A">
              <w:rPr>
                <w:rFonts w:eastAsia="Gulim" w:cstheme="majorHAnsi"/>
                <w:lang w:eastAsia="ko-KR"/>
              </w:rPr>
              <w:t xml:space="preserve">: </w:t>
            </w:r>
            <w:r w:rsidRPr="00B2109A">
              <w:rPr>
                <w:rFonts w:eastAsia="Gulim" w:cstheme="majorHAnsi"/>
                <w:b/>
                <w:lang w:eastAsia="ko-KR"/>
              </w:rPr>
              <w:t>자동</w:t>
            </w:r>
            <w:r w:rsidRPr="00B2109A">
              <w:rPr>
                <w:rFonts w:eastAsia="Gulim" w:cstheme="majorHAnsi"/>
                <w:b/>
                <w:lang w:eastAsia="ko-KR"/>
              </w:rPr>
              <w:t xml:space="preserve"> </w:t>
            </w:r>
            <w:r w:rsidRPr="00B2109A">
              <w:rPr>
                <w:rFonts w:eastAsia="Gulim" w:cstheme="majorHAnsi"/>
                <w:b/>
                <w:lang w:eastAsia="ko-KR"/>
              </w:rPr>
              <w:t>업데이트</w:t>
            </w:r>
            <w:r w:rsidRPr="00B2109A">
              <w:rPr>
                <w:rFonts w:eastAsia="Gulim" w:cstheme="majorHAnsi"/>
                <w:i/>
                <w:lang w:eastAsia="ko-KR"/>
              </w:rPr>
              <w:t>(</w:t>
            </w:r>
            <w:hyperlink w:anchor="부록2" w:history="1">
              <w:hyperlink w:anchor="Appendix2" w:history="1">
                <w:r w:rsidR="0025400B" w:rsidRPr="001F5789">
                  <w:rPr>
                    <w:rStyle w:val="Hyperlink"/>
                    <w:rFonts w:eastAsia="Gulim" w:cstheme="majorHAnsi"/>
                    <w:i/>
                    <w:lang w:eastAsia="ko-KR"/>
                  </w:rPr>
                  <w:t>부록</w:t>
                </w:r>
                <w:r w:rsidR="0025400B" w:rsidRPr="001F5789">
                  <w:rPr>
                    <w:rStyle w:val="Hyperlink"/>
                    <w:rFonts w:eastAsia="Gulim" w:cstheme="majorHAnsi"/>
                    <w:i/>
                    <w:lang w:eastAsia="ko-KR"/>
                  </w:rPr>
                  <w:t xml:space="preserve"> 2</w:t>
                </w:r>
              </w:hyperlink>
            </w:hyperlink>
            <w:r w:rsidRPr="00B2109A">
              <w:rPr>
                <w:rFonts w:eastAsia="Gulim" w:cstheme="majorHAnsi"/>
                <w:i/>
                <w:lang w:eastAsia="ko-KR"/>
              </w:rPr>
              <w:t xml:space="preserve"> </w:t>
            </w:r>
            <w:r w:rsidRPr="00B2109A">
              <w:rPr>
                <w:rFonts w:eastAsia="Gulim" w:cstheme="majorHAnsi"/>
                <w:i/>
                <w:lang w:eastAsia="ko-KR"/>
              </w:rPr>
              <w:t>참조</w:t>
            </w:r>
            <w:r w:rsidRPr="00B2109A">
              <w:rPr>
                <w:rFonts w:eastAsia="Gulim" w:cstheme="majorHAnsi"/>
                <w:i/>
                <w:lang w:eastAsia="ko-KR"/>
              </w:rPr>
              <w:t>)</w:t>
            </w:r>
          </w:p>
        </w:tc>
      </w:tr>
      <w:tr w:rsidR="00E669F1" w:rsidRPr="00E43BFB" w14:paraId="6943E8F6" w14:textId="77777777" w:rsidTr="00230F33">
        <w:tc>
          <w:tcPr>
            <w:tcW w:w="2477" w:type="pct"/>
            <w:tcBorders>
              <w:top w:val="nil"/>
            </w:tcBorders>
          </w:tcPr>
          <w:p w14:paraId="056CCBB5" w14:textId="5FCEB2B0" w:rsidR="00E669F1" w:rsidRPr="00B2109A" w:rsidRDefault="00E669F1" w:rsidP="00230F33">
            <w:pPr>
              <w:pStyle w:val="PURLMSH"/>
              <w:rPr>
                <w:rFonts w:eastAsia="Gulim" w:cstheme="majorHAnsi"/>
                <w:lang w:eastAsia="ko-KR"/>
              </w:rPr>
            </w:pPr>
            <w:r w:rsidRPr="00B2109A">
              <w:rPr>
                <w:rFonts w:eastAsia="Gulim" w:cstheme="majorHAnsi"/>
                <w:lang w:eastAsia="ko-KR"/>
              </w:rPr>
              <w:t>클라이언트</w:t>
            </w:r>
            <w:r w:rsidRPr="00B2109A">
              <w:rPr>
                <w:rFonts w:eastAsia="Gulim" w:cstheme="majorHAnsi"/>
                <w:lang w:eastAsia="ko-KR"/>
              </w:rPr>
              <w:t>/</w:t>
            </w:r>
            <w:r w:rsidRPr="00B2109A">
              <w:rPr>
                <w:rFonts w:eastAsia="Gulim" w:cstheme="majorHAnsi"/>
                <w:lang w:eastAsia="ko-KR"/>
              </w:rPr>
              <w:t>추가</w:t>
            </w:r>
            <w:r w:rsidRPr="00B2109A">
              <w:rPr>
                <w:rFonts w:eastAsia="Gulim" w:cstheme="majorHAnsi"/>
                <w:lang w:eastAsia="ko-KR"/>
              </w:rPr>
              <w:t xml:space="preserve"> </w:t>
            </w:r>
            <w:r w:rsidRPr="00B2109A">
              <w:rPr>
                <w:rFonts w:eastAsia="Gulim" w:cstheme="majorHAnsi"/>
                <w:lang w:eastAsia="ko-KR"/>
              </w:rPr>
              <w:t>소프트웨어</w:t>
            </w:r>
            <w:r w:rsidRPr="00B2109A">
              <w:rPr>
                <w:rFonts w:eastAsia="Gulim" w:cstheme="majorHAnsi"/>
                <w:lang w:eastAsia="ko-KR"/>
              </w:rPr>
              <w:t xml:space="preserve">: </w:t>
            </w:r>
            <w:r w:rsidRPr="00B2109A">
              <w:rPr>
                <w:rFonts w:eastAsia="Gulim" w:cstheme="majorHAnsi"/>
                <w:b/>
                <w:lang w:eastAsia="ko-KR"/>
              </w:rPr>
              <w:t>있음</w:t>
            </w:r>
            <w:r w:rsidRPr="00B2109A">
              <w:rPr>
                <w:rFonts w:eastAsia="Gulim" w:cstheme="majorHAnsi"/>
                <w:i/>
                <w:lang w:eastAsia="ko-KR"/>
              </w:rPr>
              <w:t>(</w:t>
            </w:r>
            <w:hyperlink w:anchor="부록1" w:history="1">
              <w:r w:rsidR="00154502" w:rsidRPr="00154502">
                <w:rPr>
                  <w:rStyle w:val="Hyperlink"/>
                  <w:rFonts w:eastAsia="Gulim" w:cstheme="majorHAnsi"/>
                  <w:i/>
                  <w:lang w:eastAsia="ko-KR"/>
                </w:rPr>
                <w:t>부록</w:t>
              </w:r>
              <w:r w:rsidR="00154502" w:rsidRPr="00154502">
                <w:rPr>
                  <w:rStyle w:val="Hyperlink"/>
                  <w:rFonts w:eastAsia="Gulim" w:cstheme="majorHAnsi"/>
                  <w:i/>
                  <w:lang w:eastAsia="ko-KR"/>
                </w:rPr>
                <w:t xml:space="preserve"> 1</w:t>
              </w:r>
            </w:hyperlink>
            <w:r w:rsidRPr="00B2109A">
              <w:rPr>
                <w:rFonts w:eastAsia="Gulim" w:cstheme="majorHAnsi"/>
                <w:i/>
                <w:lang w:eastAsia="ko-KR"/>
              </w:rPr>
              <w:t xml:space="preserve"> </w:t>
            </w:r>
            <w:r w:rsidRPr="00B2109A">
              <w:rPr>
                <w:rFonts w:eastAsia="Gulim" w:cstheme="majorHAnsi"/>
                <w:i/>
                <w:lang w:eastAsia="ko-KR"/>
              </w:rPr>
              <w:t>참조</w:t>
            </w:r>
            <w:r w:rsidRPr="00B2109A">
              <w:rPr>
                <w:rFonts w:eastAsia="Gulim" w:cstheme="majorHAnsi"/>
                <w:i/>
                <w:lang w:eastAsia="ko-KR"/>
              </w:rPr>
              <w:t>)</w:t>
            </w:r>
          </w:p>
        </w:tc>
        <w:tc>
          <w:tcPr>
            <w:tcW w:w="2523" w:type="pct"/>
            <w:tcBorders>
              <w:top w:val="nil"/>
            </w:tcBorders>
          </w:tcPr>
          <w:p w14:paraId="39CF8591" w14:textId="1028589F" w:rsidR="00E669F1" w:rsidRPr="00B2109A" w:rsidRDefault="003B0799" w:rsidP="00327B02">
            <w:pPr>
              <w:pStyle w:val="PURLMSH"/>
              <w:rPr>
                <w:rFonts w:eastAsia="Gulim" w:cstheme="majorHAnsi"/>
                <w:lang w:eastAsia="ko-KR"/>
              </w:rPr>
            </w:pPr>
            <w:r w:rsidRPr="00B2109A">
              <w:rPr>
                <w:rFonts w:eastAsia="Gulim" w:cstheme="majorHAnsi"/>
                <w:lang w:eastAsia="ko-KR"/>
              </w:rPr>
              <w:t>데이터</w:t>
            </w:r>
            <w:r w:rsidRPr="00B2109A">
              <w:rPr>
                <w:rFonts w:eastAsia="Gulim" w:cstheme="majorHAnsi"/>
                <w:lang w:eastAsia="ko-KR"/>
              </w:rPr>
              <w:t xml:space="preserve"> </w:t>
            </w:r>
            <w:r w:rsidRPr="00B2109A">
              <w:rPr>
                <w:rFonts w:eastAsia="Gulim" w:cstheme="majorHAnsi"/>
                <w:lang w:eastAsia="ko-KR"/>
              </w:rPr>
              <w:t>센터</w:t>
            </w:r>
            <w:r w:rsidRPr="00B2109A">
              <w:rPr>
                <w:rFonts w:eastAsia="Gulim" w:cstheme="majorHAnsi"/>
                <w:lang w:eastAsia="ko-KR"/>
              </w:rPr>
              <w:t xml:space="preserve"> </w:t>
            </w:r>
            <w:r w:rsidRPr="00B2109A">
              <w:rPr>
                <w:rFonts w:eastAsia="Gulim" w:cstheme="majorHAnsi"/>
                <w:lang w:eastAsia="ko-KR"/>
              </w:rPr>
              <w:t>공급자</w:t>
            </w:r>
            <w:r w:rsidRPr="00B2109A">
              <w:rPr>
                <w:rFonts w:eastAsia="Gulim" w:cstheme="majorHAnsi"/>
                <w:lang w:eastAsia="ko-KR"/>
              </w:rPr>
              <w:t xml:space="preserve"> </w:t>
            </w:r>
            <w:r w:rsidRPr="00B2109A">
              <w:rPr>
                <w:rFonts w:eastAsia="Gulim" w:cstheme="majorHAnsi"/>
                <w:lang w:eastAsia="ko-KR"/>
              </w:rPr>
              <w:t>서버에서</w:t>
            </w:r>
            <w:r w:rsidRPr="00B2109A">
              <w:rPr>
                <w:rFonts w:eastAsia="Gulim" w:cstheme="majorHAnsi"/>
                <w:lang w:eastAsia="ko-KR"/>
              </w:rPr>
              <w:t xml:space="preserve"> </w:t>
            </w:r>
            <w:r w:rsidRPr="00B2109A">
              <w:rPr>
                <w:rFonts w:eastAsia="Gulim" w:cstheme="majorHAnsi"/>
                <w:lang w:eastAsia="ko-KR"/>
              </w:rPr>
              <w:t>소프트웨어</w:t>
            </w:r>
            <w:r w:rsidRPr="00B2109A">
              <w:rPr>
                <w:rFonts w:eastAsia="Gulim" w:cstheme="majorHAnsi"/>
                <w:lang w:eastAsia="ko-KR"/>
              </w:rPr>
              <w:t xml:space="preserve"> </w:t>
            </w:r>
            <w:r w:rsidRPr="00B2109A">
              <w:rPr>
                <w:rFonts w:eastAsia="Gulim" w:cstheme="majorHAnsi"/>
                <w:lang w:eastAsia="ko-KR"/>
              </w:rPr>
              <w:t>서비스에</w:t>
            </w:r>
            <w:r w:rsidRPr="00B2109A">
              <w:rPr>
                <w:rFonts w:eastAsia="Gulim" w:cstheme="majorHAnsi"/>
                <w:lang w:eastAsia="ko-KR"/>
              </w:rPr>
              <w:t xml:space="preserve"> </w:t>
            </w:r>
            <w:r w:rsidRPr="00B2109A">
              <w:rPr>
                <w:rFonts w:eastAsia="Gulim" w:cstheme="majorHAnsi"/>
                <w:lang w:eastAsia="ko-KR"/>
              </w:rPr>
              <w:t>대한</w:t>
            </w:r>
            <w:r w:rsidRPr="00B2109A">
              <w:rPr>
                <w:rFonts w:eastAsia="Gulim" w:cstheme="majorHAnsi"/>
                <w:lang w:eastAsia="ko-KR"/>
              </w:rPr>
              <w:t xml:space="preserve"> </w:t>
            </w:r>
            <w:r w:rsidRPr="00B2109A">
              <w:rPr>
                <w:rFonts w:eastAsia="Gulim" w:cstheme="majorHAnsi"/>
                <w:lang w:eastAsia="ko-KR"/>
              </w:rPr>
              <w:t>자격</w:t>
            </w:r>
            <w:r w:rsidRPr="00B2109A">
              <w:rPr>
                <w:rFonts w:eastAsia="Gulim" w:cstheme="majorHAnsi"/>
                <w:lang w:eastAsia="ko-KR"/>
              </w:rPr>
              <w:t xml:space="preserve"> </w:t>
            </w:r>
            <w:r w:rsidRPr="00B2109A">
              <w:rPr>
                <w:rFonts w:eastAsia="Gulim" w:cstheme="majorHAnsi"/>
                <w:lang w:eastAsia="ko-KR"/>
              </w:rPr>
              <w:t>요건</w:t>
            </w:r>
            <w:r w:rsidRPr="00B2109A">
              <w:rPr>
                <w:rFonts w:eastAsia="Gulim" w:cstheme="majorHAnsi"/>
                <w:lang w:eastAsia="ko-KR"/>
              </w:rPr>
              <w:t>:</w:t>
            </w:r>
            <w:r w:rsidR="00327B02" w:rsidRPr="00B2109A">
              <w:rPr>
                <w:rFonts w:eastAsia="Gulim" w:cstheme="majorHAnsi"/>
                <w:lang w:eastAsia="ko-KR"/>
              </w:rPr>
              <w:t> </w:t>
            </w:r>
            <w:r w:rsidRPr="00B2109A">
              <w:rPr>
                <w:rFonts w:eastAsia="Gulim" w:cstheme="majorHAnsi"/>
                <w:b/>
                <w:lang w:eastAsia="ko-KR"/>
              </w:rPr>
              <w:t>있음</w:t>
            </w:r>
          </w:p>
        </w:tc>
      </w:tr>
      <w:tr w:rsidR="00E669F1" w:rsidRPr="00E43BFB" w14:paraId="3EB93C7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D4D04AC" w14:textId="77777777" w:rsidR="00E669F1" w:rsidRPr="00E43BFB" w:rsidRDefault="00E669F1" w:rsidP="00230F33">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E669F1" w:rsidRPr="00E43BFB" w14:paraId="5B610A0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14:paraId="63524094" w14:textId="77777777" w:rsidR="00E669F1" w:rsidRPr="00E43BFB" w:rsidRDefault="00E669F1" w:rsidP="00230F33">
            <w:pPr>
              <w:pStyle w:val="PURBody"/>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59C7A711" w14:textId="2B016059" w:rsidR="00E669F1" w:rsidRPr="00E43BFB" w:rsidRDefault="00E669F1" w:rsidP="00D6363C">
            <w:pPr>
              <w:pStyle w:val="PURBullet-Indented"/>
              <w:rPr>
                <w:rFonts w:asciiTheme="majorHAnsi" w:eastAsia="Gulim" w:hAnsiTheme="majorHAnsi" w:cstheme="majorHAnsi"/>
              </w:rPr>
            </w:pPr>
            <w:r w:rsidRPr="00E43BFB">
              <w:rPr>
                <w:rFonts w:asciiTheme="majorHAnsi" w:eastAsia="Gulim" w:hAnsiTheme="majorHAnsi" w:cstheme="majorHAnsi"/>
              </w:rPr>
              <w:t>SQL Server 2014 Business Intelligence SAL</w:t>
            </w:r>
          </w:p>
        </w:tc>
      </w:tr>
    </w:tbl>
    <w:p w14:paraId="34CB4427" w14:textId="77777777" w:rsidR="00E669F1" w:rsidRPr="00E43BFB" w:rsidRDefault="00E669F1" w:rsidP="00E669F1">
      <w:pPr>
        <w:pStyle w:val="PURADDITIONALTERMSHEADERMB"/>
        <w:rPr>
          <w:rFonts w:asciiTheme="majorHAnsi" w:eastAsia="Gulim" w:hAnsiTheme="majorHAnsi" w:cstheme="majorHAnsi"/>
          <w:lang w:eastAsia="ko-KR"/>
        </w:rPr>
      </w:pP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w:t>
      </w:r>
    </w:p>
    <w:p w14:paraId="64F53D94" w14:textId="06EEB183" w:rsidR="00D6363C" w:rsidRPr="00E43BFB" w:rsidRDefault="00D6363C" w:rsidP="0061320A">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일괄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작업용</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면제</w:t>
      </w:r>
    </w:p>
    <w:p w14:paraId="0E1C9F5F" w14:textId="1A71D15B" w:rsidR="00D6363C" w:rsidRPr="00E43BFB" w:rsidRDefault="00D6363C"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szCs w:val="18"/>
          <w:lang w:eastAsia="ko-KR"/>
        </w:rPr>
        <w:t>일괄</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처리</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프로세스를</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통해서만</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서버</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소프트웨어의</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인스턴스에</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액세스하는</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모든</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사용자</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또는</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장치에는</w:t>
      </w:r>
      <w:r w:rsidRPr="00E43BFB">
        <w:rPr>
          <w:rFonts w:asciiTheme="majorHAnsi" w:eastAsia="Gulim" w:hAnsiTheme="majorHAnsi" w:cstheme="majorHAnsi"/>
          <w:szCs w:val="18"/>
          <w:lang w:eastAsia="ko-KR"/>
        </w:rPr>
        <w:t xml:space="preserve"> SAL</w:t>
      </w:r>
      <w:r w:rsidRPr="00E43BFB">
        <w:rPr>
          <w:rFonts w:asciiTheme="majorHAnsi" w:eastAsia="Gulim" w:hAnsiTheme="majorHAnsi" w:cstheme="majorHAnsi"/>
          <w:szCs w:val="18"/>
          <w:lang w:eastAsia="ko-KR"/>
        </w:rPr>
        <w:t>이</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필요하지</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않습니다</w:t>
      </w:r>
      <w:r w:rsidRPr="00E43BFB">
        <w:rPr>
          <w:rFonts w:asciiTheme="majorHAnsi" w:eastAsia="Gulim" w:hAnsiTheme="majorHAnsi" w:cstheme="majorHAnsi"/>
          <w:szCs w:val="18"/>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szCs w:val="18"/>
          <w:lang w:eastAsia="ko-KR"/>
        </w:rPr>
        <w:t>일괄</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처리</w:t>
      </w:r>
      <w:r w:rsidR="007F33D0" w:rsidRPr="007F33D0">
        <w:rPr>
          <w:rFonts w:ascii="Gulim" w:eastAsia="Gulim" w:hAnsi="Gulim" w:cstheme="majorHAnsi"/>
          <w:lang w:eastAsia="ko-KR"/>
        </w:rPr>
        <w:t>"</w:t>
      </w:r>
      <w:r w:rsidRPr="00E43BFB">
        <w:rPr>
          <w:rFonts w:asciiTheme="majorHAnsi" w:eastAsia="Gulim" w:hAnsiTheme="majorHAnsi" w:cstheme="majorHAnsi"/>
          <w:szCs w:val="18"/>
          <w:lang w:eastAsia="ko-KR"/>
        </w:rPr>
        <w:t>란</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동시에</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모두</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처리하기</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위해</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다른</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시간에</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발생하는</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작업</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그룹을</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허용하는</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활동입니다</w:t>
      </w:r>
      <w:r w:rsidRPr="00E43BFB">
        <w:rPr>
          <w:rFonts w:asciiTheme="majorHAnsi" w:eastAsia="Gulim" w:hAnsiTheme="majorHAnsi" w:cstheme="majorHAnsi"/>
          <w:szCs w:val="18"/>
          <w:lang w:eastAsia="ko-KR"/>
        </w:rPr>
        <w:t>.</w:t>
      </w:r>
    </w:p>
    <w:p w14:paraId="7790DCE8" w14:textId="77777777" w:rsidR="0061320A" w:rsidRPr="00E43BFB" w:rsidRDefault="0061320A" w:rsidP="0061320A">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lastRenderedPageBreak/>
        <w:t>하위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에디션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p>
    <w:p w14:paraId="1589372B" w14:textId="71315FE5" w:rsidR="00D25BAC" w:rsidRPr="00E43BFB" w:rsidRDefault="0061320A" w:rsidP="00D6363C">
      <w:pPr>
        <w:pStyle w:val="PURBody-Indented"/>
        <w:rPr>
          <w:rFonts w:asciiTheme="majorHAnsi" w:eastAsia="Gulim" w:hAnsiTheme="majorHAnsi" w:cstheme="majorHAnsi"/>
          <w:lang w:eastAsia="ko-KR"/>
        </w:rPr>
      </w:pPr>
      <w:r w:rsidRPr="00E43BFB">
        <w:rPr>
          <w:rFonts w:asciiTheme="majorHAnsi" w:eastAsia="Gulim" w:hAnsiTheme="majorHAnsi" w:cstheme="majorHAnsi"/>
          <w:szCs w:val="18"/>
          <w:lang w:eastAsia="ko-KR"/>
        </w:rPr>
        <w:t>허용되는</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인스턴스</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대신</w:t>
      </w:r>
      <w:r w:rsidRPr="00E43BFB">
        <w:rPr>
          <w:rFonts w:asciiTheme="majorHAnsi" w:eastAsia="Gulim" w:hAnsiTheme="majorHAnsi" w:cstheme="majorHAnsi"/>
          <w:szCs w:val="18"/>
          <w:lang w:eastAsia="ko-KR"/>
        </w:rPr>
        <w:t xml:space="preserve"> Standard</w:t>
      </w:r>
      <w:r w:rsidRPr="00E43BFB">
        <w:rPr>
          <w:rFonts w:asciiTheme="majorHAnsi" w:eastAsia="Gulim" w:hAnsiTheme="majorHAnsi" w:cstheme="majorHAnsi"/>
          <w:szCs w:val="18"/>
          <w:lang w:eastAsia="ko-KR"/>
        </w:rPr>
        <w:t>의</w:t>
      </w:r>
      <w:r w:rsidRPr="00E43BFB">
        <w:rPr>
          <w:rFonts w:asciiTheme="majorHAnsi" w:eastAsia="Gulim" w:hAnsiTheme="majorHAnsi" w:cstheme="majorHAnsi"/>
          <w:szCs w:val="18"/>
          <w:lang w:eastAsia="ko-KR"/>
        </w:rPr>
        <w:t xml:space="preserve"> 2014 </w:t>
      </w:r>
      <w:r w:rsidRPr="00E43BFB">
        <w:rPr>
          <w:rFonts w:asciiTheme="majorHAnsi" w:eastAsia="Gulim" w:hAnsiTheme="majorHAnsi" w:cstheme="majorHAnsi"/>
          <w:szCs w:val="18"/>
          <w:lang w:eastAsia="ko-KR"/>
        </w:rPr>
        <w:t>또는</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이전</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버전이나</w:t>
      </w:r>
      <w:r w:rsidRPr="00E43BFB">
        <w:rPr>
          <w:rFonts w:asciiTheme="majorHAnsi" w:eastAsia="Gulim" w:hAnsiTheme="majorHAnsi" w:cstheme="majorHAnsi"/>
          <w:szCs w:val="18"/>
          <w:lang w:eastAsia="ko-KR"/>
        </w:rPr>
        <w:t xml:space="preserve"> Workgroup </w:t>
      </w:r>
      <w:r w:rsidRPr="00E43BFB">
        <w:rPr>
          <w:rFonts w:asciiTheme="majorHAnsi" w:eastAsia="Gulim" w:hAnsiTheme="majorHAnsi" w:cstheme="majorHAnsi"/>
          <w:szCs w:val="18"/>
          <w:lang w:eastAsia="ko-KR"/>
        </w:rPr>
        <w:t>또는</w:t>
      </w:r>
      <w:r w:rsidRPr="00E43BFB">
        <w:rPr>
          <w:rFonts w:asciiTheme="majorHAnsi" w:eastAsia="Gulim" w:hAnsiTheme="majorHAnsi" w:cstheme="majorHAnsi"/>
          <w:szCs w:val="18"/>
          <w:lang w:eastAsia="ko-KR"/>
        </w:rPr>
        <w:t xml:space="preserve"> Small Business</w:t>
      </w:r>
      <w:r w:rsidRPr="00E43BFB">
        <w:rPr>
          <w:rFonts w:asciiTheme="majorHAnsi" w:eastAsia="Gulim" w:hAnsiTheme="majorHAnsi" w:cstheme="majorHAnsi"/>
          <w:szCs w:val="18"/>
          <w:lang w:eastAsia="ko-KR"/>
        </w:rPr>
        <w:t>에</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대한</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모든</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버전의</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인스턴스를</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작성</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저장</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및</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사용할</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수</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있습니다</w:t>
      </w:r>
      <w:r w:rsidRPr="00E43BFB">
        <w:rPr>
          <w:rFonts w:asciiTheme="majorHAnsi" w:eastAsia="Gulim" w:hAnsiTheme="majorHAnsi" w:cstheme="majorHAnsi"/>
          <w:szCs w:val="18"/>
          <w:lang w:eastAsia="ko-KR"/>
        </w:rPr>
        <w:t>.</w:t>
      </w:r>
    </w:p>
    <w:p w14:paraId="7502652E" w14:textId="78926377" w:rsidR="00E669F1" w:rsidRPr="00E43BFB" w:rsidRDefault="00E669F1" w:rsidP="00E669F1">
      <w:pPr>
        <w:pStyle w:val="PURBlueStrong-Indented"/>
        <w:tabs>
          <w:tab w:val="left" w:pos="9373"/>
        </w:tabs>
        <w:rPr>
          <w:rFonts w:asciiTheme="majorHAnsi" w:eastAsia="Gulim" w:hAnsiTheme="majorHAnsi" w:cstheme="majorHAnsi"/>
          <w:lang w:eastAsia="ko-KR"/>
        </w:rPr>
      </w:pPr>
      <w:r w:rsidRPr="00E43BFB">
        <w:rPr>
          <w:rFonts w:asciiTheme="majorHAnsi" w:eastAsia="Gulim" w:hAnsiTheme="majorHAnsi" w:cstheme="majorHAnsi"/>
          <w:lang w:eastAsia="ko-KR"/>
        </w:rPr>
        <w:t xml:space="preserve">.NET Framework </w:t>
      </w:r>
      <w:r w:rsidRPr="00E43BFB">
        <w:rPr>
          <w:rFonts w:asciiTheme="majorHAnsi" w:eastAsia="Gulim" w:hAnsiTheme="majorHAnsi" w:cstheme="majorHAnsi"/>
          <w:lang w:eastAsia="ko-KR"/>
        </w:rPr>
        <w:t>소프트웨어</w:t>
      </w:r>
    </w:p>
    <w:p w14:paraId="08BFCF7E" w14:textId="083D7BDA" w:rsidR="00230F33" w:rsidRPr="00E43BFB" w:rsidRDefault="00230F33" w:rsidP="00230F33">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제품의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Microsoft .NET Framework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PowerShell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조건에서</w:t>
      </w:r>
      <w:r w:rsidRPr="00E43BFB">
        <w:rPr>
          <w:rFonts w:asciiTheme="majorHAnsi" w:eastAsia="Gulim" w:hAnsiTheme="majorHAnsi" w:cstheme="majorHAnsi"/>
          <w:lang w:eastAsia="ko-KR"/>
        </w:rPr>
        <w:t xml:space="preserve"> .NET Framework, PowerShell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핫픽스</w:t>
      </w:r>
      <w:r w:rsidRPr="00E43BFB">
        <w:rPr>
          <w:rFonts w:asciiTheme="majorHAnsi" w:eastAsia="Gulim" w:hAnsiTheme="majorHAnsi" w:cstheme="majorHAnsi"/>
          <w:lang w:eastAsia="ko-KR"/>
        </w:rPr>
        <w:t xml:space="preserve"> KB975759</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4187C15B" w14:textId="664D0057" w:rsidR="00230F33" w:rsidRPr="00E43BFB" w:rsidRDefault="008156D4" w:rsidP="00A404A1">
      <w:pPr>
        <w:pStyle w:val="PURBreadcrumb"/>
        <w:keepNext w:val="0"/>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4F6B0B88" w14:textId="5D101ADF" w:rsidR="008922B3" w:rsidRPr="00E43BFB" w:rsidRDefault="008922B3" w:rsidP="008922B3">
      <w:pPr>
        <w:pStyle w:val="PURProductName"/>
        <w:rPr>
          <w:rFonts w:asciiTheme="majorHAnsi" w:eastAsia="Gulim" w:hAnsiTheme="majorHAnsi" w:cstheme="majorHAnsi"/>
          <w:lang w:eastAsia="ko-KR"/>
        </w:rPr>
      </w:pPr>
      <w:bookmarkStart w:id="788" w:name="_Toc346536881"/>
      <w:bookmarkStart w:id="789" w:name="_Toc346895332"/>
      <w:bookmarkStart w:id="790" w:name="_Toc339280345"/>
      <w:bookmarkStart w:id="791" w:name="_Toc339280488"/>
      <w:bookmarkStart w:id="792" w:name="_Toc363552818"/>
      <w:bookmarkStart w:id="793" w:name="_Toc363552881"/>
      <w:bookmarkStart w:id="794" w:name="_Toc378682180"/>
      <w:bookmarkStart w:id="795" w:name="_Toc378682282"/>
      <w:bookmarkStart w:id="796" w:name="_Toc371268294"/>
      <w:bookmarkStart w:id="797" w:name="_Toc371268360"/>
      <w:bookmarkStart w:id="798" w:name="_Toc379278497"/>
      <w:bookmarkStart w:id="799" w:name="_Toc379278559"/>
      <w:bookmarkStart w:id="800" w:name="_Toc388530658"/>
      <w:bookmarkStart w:id="801" w:name="_Toc388544262"/>
      <w:bookmarkStart w:id="802" w:name="_Toc299519144"/>
      <w:bookmarkStart w:id="803" w:name="_Toc299531576"/>
      <w:bookmarkStart w:id="804" w:name="_Toc299531900"/>
      <w:bookmarkStart w:id="805" w:name="_Toc299957183"/>
      <w:bookmarkEnd w:id="782"/>
      <w:bookmarkEnd w:id="783"/>
      <w:bookmarkEnd w:id="784"/>
      <w:bookmarkEnd w:id="785"/>
      <w:bookmarkEnd w:id="786"/>
      <w:bookmarkEnd w:id="787"/>
      <w:r w:rsidRPr="00E43BFB">
        <w:rPr>
          <w:rFonts w:asciiTheme="majorHAnsi" w:eastAsia="Gulim" w:hAnsiTheme="majorHAnsi" w:cstheme="majorHAnsi"/>
          <w:lang w:eastAsia="ko-KR"/>
        </w:rPr>
        <w:t>System Center 2012 R2 Client Management Suite</w:t>
      </w:r>
      <w:bookmarkEnd w:id="788"/>
      <w:bookmarkEnd w:id="789"/>
      <w:bookmarkEnd w:id="790"/>
      <w:bookmarkEnd w:id="791"/>
      <w:bookmarkEnd w:id="792"/>
      <w:bookmarkEnd w:id="793"/>
      <w:bookmarkEnd w:id="794"/>
      <w:bookmarkEnd w:id="795"/>
      <w:bookmarkEnd w:id="796"/>
      <w:bookmarkEnd w:id="797"/>
      <w:bookmarkEnd w:id="798"/>
      <w:bookmarkEnd w:id="799"/>
      <w:bookmarkEnd w:id="800"/>
      <w:bookmarkEnd w:id="801"/>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"System Center 2012 R2 Client Management Suite"</w:instrText>
      </w:r>
      <w:r w:rsidRPr="00E43BFB">
        <w:rPr>
          <w:rFonts w:asciiTheme="majorHAnsi" w:eastAsia="Gulim" w:hAnsiTheme="majorHAnsi" w:cstheme="majorHAnsi"/>
        </w:rPr>
        <w:fldChar w:fldCharType="end"/>
      </w:r>
    </w:p>
    <w:p w14:paraId="58A639DF" w14:textId="77777777" w:rsidR="008922B3" w:rsidRPr="00E43BFB" w:rsidRDefault="008922B3" w:rsidP="008922B3">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922B3" w:rsidRPr="00E43BFB" w14:paraId="545D05D1" w14:textId="77777777" w:rsidTr="00865C97">
        <w:tc>
          <w:tcPr>
            <w:tcW w:w="2477" w:type="pct"/>
            <w:tcBorders>
              <w:top w:val="single" w:sz="4" w:space="0" w:color="auto"/>
              <w:bottom w:val="nil"/>
            </w:tcBorders>
          </w:tcPr>
          <w:p w14:paraId="7C06F534" w14:textId="77777777" w:rsidR="008922B3" w:rsidRPr="00B2109A" w:rsidRDefault="008922B3" w:rsidP="00865C97">
            <w:pPr>
              <w:pStyle w:val="PURLMSH"/>
              <w:rPr>
                <w:rFonts w:eastAsia="Gulim" w:cstheme="majorHAnsi"/>
                <w:lang w:eastAsia="ko-KR"/>
              </w:rPr>
            </w:pPr>
            <w:r w:rsidRPr="00B2109A">
              <w:rPr>
                <w:rFonts w:eastAsia="Gulim" w:cstheme="majorHAnsi"/>
                <w:lang w:eastAsia="ko-KR"/>
              </w:rPr>
              <w:t xml:space="preserve">SAL </w:t>
            </w:r>
            <w:r w:rsidRPr="00B2109A">
              <w:rPr>
                <w:rFonts w:eastAsia="Gulim" w:cstheme="majorHAnsi"/>
                <w:lang w:eastAsia="ko-KR"/>
              </w:rPr>
              <w:t>일반</w:t>
            </w:r>
            <w:r w:rsidRPr="00B2109A">
              <w:rPr>
                <w:rFonts w:eastAsia="Gulim" w:cstheme="majorHAnsi"/>
                <w:lang w:eastAsia="ko-KR"/>
              </w:rPr>
              <w:t xml:space="preserve"> </w:t>
            </w:r>
            <w:r w:rsidRPr="00B2109A">
              <w:rPr>
                <w:rFonts w:eastAsia="Gulim" w:cstheme="majorHAnsi"/>
                <w:lang w:eastAsia="ko-KR"/>
              </w:rPr>
              <w:t>조건의</w:t>
            </w:r>
            <w:r w:rsidRPr="00B2109A">
              <w:rPr>
                <w:rFonts w:eastAsia="Gulim" w:cstheme="majorHAnsi"/>
                <w:lang w:eastAsia="ko-KR"/>
              </w:rPr>
              <w:t xml:space="preserve"> </w:t>
            </w:r>
            <w:r w:rsidRPr="00B2109A">
              <w:rPr>
                <w:rFonts w:eastAsia="Gulim" w:cstheme="majorHAnsi"/>
                <w:lang w:eastAsia="ko-KR"/>
              </w:rPr>
              <w:t>해당</w:t>
            </w:r>
            <w:r w:rsidRPr="00B2109A">
              <w:rPr>
                <w:rFonts w:eastAsia="Gulim" w:cstheme="majorHAnsi"/>
                <w:lang w:eastAsia="ko-KR"/>
              </w:rPr>
              <w:t xml:space="preserve"> </w:t>
            </w:r>
            <w:r w:rsidRPr="00B2109A">
              <w:rPr>
                <w:rFonts w:eastAsia="Gulim" w:cstheme="majorHAnsi"/>
                <w:lang w:eastAsia="ko-KR"/>
              </w:rPr>
              <w:t>섹션</w:t>
            </w:r>
            <w:r w:rsidRPr="00B2109A">
              <w:rPr>
                <w:rFonts w:eastAsia="Gulim" w:cstheme="majorHAnsi"/>
                <w:lang w:eastAsia="ko-KR"/>
              </w:rPr>
              <w:t xml:space="preserve">: </w:t>
            </w:r>
            <w:hyperlink w:anchor="SALTerms_MGMT" w:history="1">
              <w:r w:rsidRPr="00B2109A">
                <w:rPr>
                  <w:rStyle w:val="Hyperlink"/>
                  <w:rFonts w:eastAsia="Gulim" w:cstheme="majorHAnsi"/>
                  <w:lang w:eastAsia="ko-KR"/>
                </w:rPr>
                <w:t>관리</w:t>
              </w:r>
              <w:r w:rsidRPr="00B2109A">
                <w:rPr>
                  <w:rStyle w:val="Hyperlink"/>
                  <w:rFonts w:eastAsia="Gulim" w:cstheme="majorHAnsi"/>
                  <w:lang w:eastAsia="ko-KR"/>
                </w:rPr>
                <w:t xml:space="preserve"> </w:t>
              </w:r>
              <w:r w:rsidRPr="00B2109A">
                <w:rPr>
                  <w:rStyle w:val="Hyperlink"/>
                  <w:rFonts w:eastAsia="Gulim" w:cstheme="majorHAnsi"/>
                  <w:lang w:eastAsia="ko-KR"/>
                </w:rPr>
                <w:t>서버</w:t>
              </w:r>
            </w:hyperlink>
          </w:p>
        </w:tc>
        <w:tc>
          <w:tcPr>
            <w:tcW w:w="2523" w:type="pct"/>
            <w:tcBorders>
              <w:top w:val="single" w:sz="4" w:space="0" w:color="auto"/>
              <w:bottom w:val="nil"/>
            </w:tcBorders>
          </w:tcPr>
          <w:p w14:paraId="31F9B9E3" w14:textId="77777777" w:rsidR="008922B3" w:rsidRPr="00E43BFB" w:rsidRDefault="008922B3" w:rsidP="00865C97">
            <w:pPr>
              <w:pStyle w:val="PURLMSH"/>
              <w:rPr>
                <w:rFonts w:asciiTheme="majorHAnsi" w:eastAsia="Gulim" w:hAnsiTheme="majorHAnsi" w:cstheme="majorHAnsi"/>
              </w:rPr>
            </w:pPr>
            <w:r w:rsidRPr="00E43BFB">
              <w:rPr>
                <w:rFonts w:asciiTheme="majorHAnsi" w:eastAsia="Gulim" w:hAnsiTheme="majorHAnsi" w:cstheme="majorHAnsi"/>
              </w:rPr>
              <w:t>해당</w:t>
            </w:r>
            <w:r w:rsidRPr="00E43BFB">
              <w:rPr>
                <w:rFonts w:asciiTheme="majorHAnsi" w:eastAsia="Gulim" w:hAnsiTheme="majorHAnsi" w:cstheme="majorHAnsi"/>
              </w:rPr>
              <w:t xml:space="preserve"> </w:t>
            </w:r>
            <w:r w:rsidRPr="00E43BFB">
              <w:rPr>
                <w:rFonts w:asciiTheme="majorHAnsi" w:eastAsia="Gulim" w:hAnsiTheme="majorHAnsi" w:cstheme="majorHAnsi"/>
              </w:rPr>
              <w:t>통지</w:t>
            </w:r>
            <w:r w:rsidRPr="00E43BFB">
              <w:rPr>
                <w:rFonts w:asciiTheme="majorHAnsi" w:eastAsia="Gulim" w:hAnsiTheme="majorHAnsi" w:cstheme="majorHAnsi"/>
              </w:rPr>
              <w:t xml:space="preserve"> </w:t>
            </w:r>
            <w:r w:rsidRPr="00E43BFB">
              <w:rPr>
                <w:rFonts w:asciiTheme="majorHAnsi" w:eastAsia="Gulim" w:hAnsiTheme="majorHAnsi" w:cstheme="majorHAnsi"/>
              </w:rPr>
              <w:t>참조</w:t>
            </w:r>
            <w:r w:rsidRPr="00E43BFB">
              <w:rPr>
                <w:rFonts w:asciiTheme="majorHAnsi" w:eastAsia="Gulim" w:hAnsiTheme="majorHAnsi" w:cstheme="majorHAnsi"/>
              </w:rPr>
              <w:t xml:space="preserve">: </w:t>
            </w:r>
            <w:r w:rsidRPr="00E43BFB">
              <w:rPr>
                <w:rFonts w:asciiTheme="majorHAnsi" w:eastAsia="Gulim" w:hAnsiTheme="majorHAnsi" w:cstheme="majorHAnsi"/>
                <w:b/>
              </w:rPr>
              <w:t>없음</w:t>
            </w:r>
          </w:p>
        </w:tc>
      </w:tr>
      <w:tr w:rsidR="008922B3" w:rsidRPr="00E43BFB" w14:paraId="72B5279F" w14:textId="77777777" w:rsidTr="00865C97">
        <w:tc>
          <w:tcPr>
            <w:tcW w:w="2477" w:type="pct"/>
            <w:tcBorders>
              <w:top w:val="nil"/>
            </w:tcBorders>
          </w:tcPr>
          <w:p w14:paraId="0FB5004A" w14:textId="6C1E14C1" w:rsidR="003B0799" w:rsidRPr="00B2109A" w:rsidRDefault="007331A1" w:rsidP="007331A1">
            <w:pPr>
              <w:pStyle w:val="PURLMSH"/>
              <w:rPr>
                <w:rFonts w:eastAsia="Gulim" w:cstheme="majorHAnsi"/>
                <w:lang w:eastAsia="ko-KR"/>
              </w:rPr>
            </w:pPr>
            <w:r w:rsidRPr="00B2109A">
              <w:rPr>
                <w:rFonts w:eastAsia="Gulim" w:cstheme="majorHAnsi"/>
                <w:lang w:eastAsia="ko-KR"/>
              </w:rPr>
              <w:t>클라이언트</w:t>
            </w:r>
            <w:r w:rsidRPr="00B2109A">
              <w:rPr>
                <w:rFonts w:eastAsia="Gulim" w:cstheme="majorHAnsi"/>
                <w:lang w:eastAsia="ko-KR"/>
              </w:rPr>
              <w:t>/</w:t>
            </w:r>
            <w:r w:rsidRPr="00B2109A">
              <w:rPr>
                <w:rFonts w:eastAsia="Gulim" w:cstheme="majorHAnsi"/>
                <w:lang w:eastAsia="ko-KR"/>
              </w:rPr>
              <w:t>추가</w:t>
            </w:r>
            <w:r w:rsidRPr="00B2109A">
              <w:rPr>
                <w:rFonts w:eastAsia="Gulim" w:cstheme="majorHAnsi"/>
                <w:lang w:eastAsia="ko-KR"/>
              </w:rPr>
              <w:t xml:space="preserve"> </w:t>
            </w:r>
            <w:r w:rsidRPr="00B2109A">
              <w:rPr>
                <w:rFonts w:eastAsia="Gulim" w:cstheme="majorHAnsi"/>
                <w:lang w:eastAsia="ko-KR"/>
              </w:rPr>
              <w:t>소프트웨어</w:t>
            </w:r>
            <w:r w:rsidRPr="00B2109A">
              <w:rPr>
                <w:rFonts w:eastAsia="Gulim" w:cstheme="majorHAnsi"/>
                <w:lang w:eastAsia="ko-KR"/>
              </w:rPr>
              <w:t xml:space="preserve">: </w:t>
            </w:r>
            <w:r w:rsidRPr="00B2109A">
              <w:rPr>
                <w:rFonts w:eastAsia="Gulim" w:cstheme="majorHAnsi"/>
                <w:b/>
                <w:lang w:eastAsia="ko-KR"/>
              </w:rPr>
              <w:t>있음</w:t>
            </w:r>
            <w:r w:rsidRPr="00B2109A">
              <w:rPr>
                <w:rFonts w:eastAsia="Gulim" w:cstheme="majorHAnsi"/>
                <w:i/>
                <w:lang w:eastAsia="ko-KR"/>
              </w:rPr>
              <w:t>(</w:t>
            </w:r>
            <w:hyperlink w:anchor="부록1" w:history="1">
              <w:r w:rsidR="00154502" w:rsidRPr="00154502">
                <w:rPr>
                  <w:rStyle w:val="Hyperlink"/>
                  <w:rFonts w:eastAsia="Gulim" w:cstheme="majorHAnsi"/>
                  <w:i/>
                  <w:lang w:eastAsia="ko-KR"/>
                </w:rPr>
                <w:t>부록</w:t>
              </w:r>
              <w:r w:rsidR="00154502" w:rsidRPr="00154502">
                <w:rPr>
                  <w:rStyle w:val="Hyperlink"/>
                  <w:rFonts w:eastAsia="Gulim" w:cstheme="majorHAnsi"/>
                  <w:i/>
                  <w:lang w:eastAsia="ko-KR"/>
                </w:rPr>
                <w:t xml:space="preserve"> 1</w:t>
              </w:r>
            </w:hyperlink>
            <w:r w:rsidRPr="00B2109A">
              <w:rPr>
                <w:rFonts w:eastAsia="Gulim" w:cstheme="majorHAnsi"/>
                <w:i/>
                <w:lang w:eastAsia="ko-KR"/>
              </w:rPr>
              <w:t xml:space="preserve"> </w:t>
            </w:r>
            <w:r w:rsidRPr="00B2109A">
              <w:rPr>
                <w:rFonts w:eastAsia="Gulim" w:cstheme="majorHAnsi"/>
                <w:i/>
                <w:lang w:eastAsia="ko-KR"/>
              </w:rPr>
              <w:t>참조</w:t>
            </w:r>
            <w:r w:rsidRPr="00B2109A">
              <w:rPr>
                <w:rFonts w:eastAsia="Gulim" w:cstheme="majorHAnsi"/>
                <w:i/>
                <w:lang w:eastAsia="ko-KR"/>
              </w:rPr>
              <w:t>)</w:t>
            </w:r>
          </w:p>
        </w:tc>
        <w:tc>
          <w:tcPr>
            <w:tcW w:w="2523" w:type="pct"/>
            <w:tcBorders>
              <w:top w:val="nil"/>
            </w:tcBorders>
          </w:tcPr>
          <w:p w14:paraId="2DD8D6CC" w14:textId="6206DAFE" w:rsidR="008922B3" w:rsidRPr="00B2109A" w:rsidRDefault="004F6F1D" w:rsidP="00865C97">
            <w:pPr>
              <w:pStyle w:val="PURLMSH"/>
              <w:rPr>
                <w:rFonts w:eastAsia="Gulim" w:cstheme="majorHAnsi"/>
              </w:rPr>
            </w:pPr>
            <w:r w:rsidRPr="00B2109A">
              <w:rPr>
                <w:rFonts w:eastAsia="Gulim" w:cstheme="majorHAnsi"/>
              </w:rPr>
              <w:t>포함된</w:t>
            </w:r>
            <w:r w:rsidRPr="00B2109A">
              <w:rPr>
                <w:rFonts w:eastAsia="Gulim" w:cstheme="majorHAnsi"/>
              </w:rPr>
              <w:t xml:space="preserve"> </w:t>
            </w:r>
            <w:r w:rsidRPr="00B2109A">
              <w:rPr>
                <w:rFonts w:eastAsia="Gulim" w:cstheme="majorHAnsi"/>
              </w:rPr>
              <w:t>기술</w:t>
            </w:r>
            <w:r w:rsidRPr="00B2109A">
              <w:rPr>
                <w:rFonts w:eastAsia="Gulim" w:cstheme="majorHAnsi"/>
              </w:rPr>
              <w:t xml:space="preserve">: </w:t>
            </w:r>
            <w:r w:rsidRPr="00B2109A">
              <w:rPr>
                <w:rFonts w:eastAsia="Gulim" w:cstheme="majorHAnsi"/>
                <w:b/>
              </w:rPr>
              <w:t>있음</w:t>
            </w:r>
            <w:r w:rsidRPr="00B2109A">
              <w:rPr>
                <w:rFonts w:eastAsia="Gulim" w:cstheme="majorHAnsi"/>
              </w:rPr>
              <w:t xml:space="preserve"> </w:t>
            </w:r>
            <w:r w:rsidRPr="00B2109A">
              <w:rPr>
                <w:rFonts w:eastAsia="Gulim" w:cstheme="majorHAnsi"/>
                <w:i/>
              </w:rPr>
              <w:t>(</w:t>
            </w:r>
            <w:r w:rsidRPr="00B2109A">
              <w:rPr>
                <w:rFonts w:eastAsia="Gulim" w:cstheme="majorHAnsi"/>
                <w:i/>
                <w:color w:val="00467F"/>
                <w:u w:val="single"/>
              </w:rPr>
              <w:fldChar w:fldCharType="begin"/>
            </w:r>
            <w:r w:rsidR="00E9269A" w:rsidRPr="00B2109A">
              <w:rPr>
                <w:rFonts w:eastAsia="Gulim" w:cstheme="majorHAnsi"/>
                <w:i/>
                <w:color w:val="00467F"/>
                <w:u w:val="single"/>
              </w:rPr>
              <w:instrText xml:space="preserve"> REF  SQLServerTechnology \h  \* MERGEFORMAT </w:instrText>
            </w:r>
            <w:r w:rsidRPr="00B2109A">
              <w:rPr>
                <w:rFonts w:eastAsia="Gulim" w:cstheme="majorHAnsi"/>
                <w:i/>
                <w:color w:val="00467F"/>
                <w:u w:val="single"/>
              </w:rPr>
            </w:r>
            <w:r w:rsidRPr="00B2109A">
              <w:rPr>
                <w:rFonts w:eastAsia="Gulim" w:cstheme="majorHAnsi"/>
                <w:i/>
                <w:color w:val="00467F"/>
                <w:u w:val="single"/>
              </w:rPr>
              <w:fldChar w:fldCharType="separate"/>
            </w:r>
            <w:r w:rsidR="005C209C" w:rsidRPr="005C209C">
              <w:rPr>
                <w:rFonts w:eastAsia="Gulim" w:cstheme="majorHAnsi"/>
                <w:i/>
                <w:color w:val="00467F"/>
                <w:u w:val="single"/>
              </w:rPr>
              <w:t>SQL</w:t>
            </w:r>
            <w:r w:rsidR="005C209C" w:rsidRPr="005C209C">
              <w:rPr>
                <w:i/>
                <w:color w:val="00467F"/>
                <w:u w:val="single"/>
              </w:rPr>
              <w:t xml:space="preserve"> Server Technology</w:t>
            </w:r>
            <w:r w:rsidRPr="00B2109A">
              <w:rPr>
                <w:rFonts w:eastAsia="Gulim" w:cstheme="majorHAnsi"/>
              </w:rPr>
              <w:fldChar w:fldCharType="end"/>
            </w:r>
            <w:r w:rsidRPr="00B2109A">
              <w:rPr>
                <w:rFonts w:eastAsia="Gulim" w:cstheme="majorHAnsi"/>
                <w:i/>
              </w:rPr>
              <w:t xml:space="preserve"> </w:t>
            </w:r>
            <w:r w:rsidRPr="00B2109A">
              <w:rPr>
                <w:rFonts w:eastAsia="Gulim" w:cstheme="majorHAnsi"/>
                <w:i/>
              </w:rPr>
              <w:t>참조</w:t>
            </w:r>
            <w:r w:rsidRPr="00B2109A">
              <w:rPr>
                <w:rFonts w:eastAsia="Gulim" w:cstheme="majorHAnsi"/>
                <w:i/>
              </w:rPr>
              <w:t>)</w:t>
            </w:r>
          </w:p>
        </w:tc>
      </w:tr>
      <w:tr w:rsidR="007331A1" w:rsidRPr="00E43BFB" w14:paraId="2C4525E3" w14:textId="77777777" w:rsidTr="00865C97">
        <w:tc>
          <w:tcPr>
            <w:tcW w:w="2477" w:type="pct"/>
            <w:tcBorders>
              <w:top w:val="nil"/>
            </w:tcBorders>
          </w:tcPr>
          <w:p w14:paraId="2D3F5828" w14:textId="77777777" w:rsidR="007331A1" w:rsidRPr="00E43BFB" w:rsidRDefault="007331A1" w:rsidP="000F540A">
            <w:pPr>
              <w:pStyle w:val="PURLMSH"/>
              <w:rPr>
                <w:rFonts w:asciiTheme="majorHAnsi" w:eastAsia="Gulim" w:hAnsiTheme="majorHAnsi" w:cstheme="majorHAnsi"/>
              </w:rPr>
            </w:pPr>
          </w:p>
        </w:tc>
        <w:tc>
          <w:tcPr>
            <w:tcW w:w="2523" w:type="pct"/>
            <w:tcBorders>
              <w:top w:val="nil"/>
            </w:tcBorders>
          </w:tcPr>
          <w:p w14:paraId="7225B95D" w14:textId="108098B5" w:rsidR="007331A1" w:rsidRPr="00B2109A" w:rsidRDefault="007331A1" w:rsidP="00865C97">
            <w:pPr>
              <w:pStyle w:val="PURLMSH"/>
              <w:rPr>
                <w:rFonts w:eastAsia="Gulim" w:cstheme="majorHAnsi"/>
                <w:lang w:eastAsia="ko-KR"/>
              </w:rPr>
            </w:pPr>
            <w:r w:rsidRPr="00B2109A">
              <w:rPr>
                <w:rFonts w:eastAsia="Gulim" w:cstheme="majorHAnsi"/>
                <w:lang w:eastAsia="ko-KR"/>
              </w:rPr>
              <w:t>데이터</w:t>
            </w:r>
            <w:r w:rsidRPr="00B2109A">
              <w:rPr>
                <w:rFonts w:eastAsia="Gulim" w:cstheme="majorHAnsi"/>
                <w:lang w:eastAsia="ko-KR"/>
              </w:rPr>
              <w:t xml:space="preserve"> </w:t>
            </w:r>
            <w:r w:rsidRPr="00B2109A">
              <w:rPr>
                <w:rFonts w:eastAsia="Gulim" w:cstheme="majorHAnsi"/>
                <w:lang w:eastAsia="ko-KR"/>
              </w:rPr>
              <w:t>센터</w:t>
            </w:r>
            <w:r w:rsidRPr="00B2109A">
              <w:rPr>
                <w:rFonts w:eastAsia="Gulim" w:cstheme="majorHAnsi"/>
                <w:lang w:eastAsia="ko-KR"/>
              </w:rPr>
              <w:t xml:space="preserve"> </w:t>
            </w:r>
            <w:r w:rsidRPr="00B2109A">
              <w:rPr>
                <w:rFonts w:eastAsia="Gulim" w:cstheme="majorHAnsi"/>
                <w:lang w:eastAsia="ko-KR"/>
              </w:rPr>
              <w:t>공급자</w:t>
            </w:r>
            <w:r w:rsidRPr="00B2109A">
              <w:rPr>
                <w:rFonts w:eastAsia="Gulim" w:cstheme="majorHAnsi"/>
                <w:lang w:eastAsia="ko-KR"/>
              </w:rPr>
              <w:t xml:space="preserve"> </w:t>
            </w:r>
            <w:r w:rsidRPr="00B2109A">
              <w:rPr>
                <w:rFonts w:eastAsia="Gulim" w:cstheme="majorHAnsi"/>
                <w:lang w:eastAsia="ko-KR"/>
              </w:rPr>
              <w:t>서버에서</w:t>
            </w:r>
            <w:r w:rsidRPr="00B2109A">
              <w:rPr>
                <w:rFonts w:eastAsia="Gulim" w:cstheme="majorHAnsi"/>
                <w:lang w:eastAsia="ko-KR"/>
              </w:rPr>
              <w:t xml:space="preserve"> </w:t>
            </w:r>
            <w:r w:rsidRPr="00B2109A">
              <w:rPr>
                <w:rFonts w:eastAsia="Gulim" w:cstheme="majorHAnsi"/>
                <w:lang w:eastAsia="ko-KR"/>
              </w:rPr>
              <w:t>소프트웨어</w:t>
            </w:r>
            <w:r w:rsidRPr="00B2109A">
              <w:rPr>
                <w:rFonts w:eastAsia="Gulim" w:cstheme="majorHAnsi"/>
                <w:lang w:eastAsia="ko-KR"/>
              </w:rPr>
              <w:t xml:space="preserve"> </w:t>
            </w:r>
            <w:r w:rsidRPr="00B2109A">
              <w:rPr>
                <w:rFonts w:eastAsia="Gulim" w:cstheme="majorHAnsi"/>
                <w:lang w:eastAsia="ko-KR"/>
              </w:rPr>
              <w:t>서비스에</w:t>
            </w:r>
            <w:r w:rsidRPr="00B2109A">
              <w:rPr>
                <w:rFonts w:eastAsia="Gulim" w:cstheme="majorHAnsi"/>
                <w:lang w:eastAsia="ko-KR"/>
              </w:rPr>
              <w:t xml:space="preserve"> </w:t>
            </w:r>
            <w:r w:rsidRPr="00B2109A">
              <w:rPr>
                <w:rFonts w:eastAsia="Gulim" w:cstheme="majorHAnsi"/>
                <w:lang w:eastAsia="ko-KR"/>
              </w:rPr>
              <w:t>대한</w:t>
            </w:r>
            <w:r w:rsidRPr="00B2109A">
              <w:rPr>
                <w:rFonts w:eastAsia="Gulim" w:cstheme="majorHAnsi"/>
                <w:lang w:eastAsia="ko-KR"/>
              </w:rPr>
              <w:t xml:space="preserve"> </w:t>
            </w:r>
            <w:r w:rsidRPr="00B2109A">
              <w:rPr>
                <w:rFonts w:eastAsia="Gulim" w:cstheme="majorHAnsi"/>
                <w:lang w:eastAsia="ko-KR"/>
              </w:rPr>
              <w:t>자격</w:t>
            </w:r>
            <w:r w:rsidRPr="00B2109A">
              <w:rPr>
                <w:rFonts w:eastAsia="Gulim" w:cstheme="majorHAnsi"/>
                <w:lang w:eastAsia="ko-KR"/>
              </w:rPr>
              <w:t xml:space="preserve"> </w:t>
            </w:r>
            <w:r w:rsidR="00327B02" w:rsidRPr="00B2109A">
              <w:rPr>
                <w:rFonts w:eastAsia="Gulim" w:cstheme="majorHAnsi"/>
                <w:lang w:eastAsia="ko-KR"/>
              </w:rPr>
              <w:br/>
            </w:r>
            <w:r w:rsidRPr="00B2109A">
              <w:rPr>
                <w:rFonts w:eastAsia="Gulim" w:cstheme="majorHAnsi"/>
                <w:lang w:eastAsia="ko-KR"/>
              </w:rPr>
              <w:t>요건</w:t>
            </w:r>
            <w:r w:rsidRPr="00B2109A">
              <w:rPr>
                <w:rFonts w:eastAsia="Gulim" w:cstheme="majorHAnsi"/>
                <w:lang w:eastAsia="ko-KR"/>
              </w:rPr>
              <w:t xml:space="preserve">: </w:t>
            </w:r>
            <w:r w:rsidRPr="00B2109A">
              <w:rPr>
                <w:rFonts w:eastAsia="Gulim" w:cstheme="majorHAnsi"/>
                <w:b/>
                <w:lang w:eastAsia="ko-KR"/>
              </w:rPr>
              <w:t>있음</w:t>
            </w:r>
          </w:p>
        </w:tc>
      </w:tr>
      <w:tr w:rsidR="008922B3" w:rsidRPr="00E43BFB" w14:paraId="56D11121" w14:textId="77777777" w:rsidTr="00865C97">
        <w:tblPrEx>
          <w:tblBorders>
            <w:top w:val="none" w:sz="0" w:space="0" w:color="auto"/>
            <w:bottom w:val="none" w:sz="0" w:space="0" w:color="auto"/>
          </w:tblBorders>
        </w:tblPrEx>
        <w:tc>
          <w:tcPr>
            <w:tcW w:w="5000" w:type="pct"/>
            <w:gridSpan w:val="2"/>
            <w:shd w:val="clear" w:color="auto" w:fill="E5EEF7"/>
          </w:tcPr>
          <w:p w14:paraId="2ABE04F6" w14:textId="77777777" w:rsidR="008922B3" w:rsidRPr="00E43BFB" w:rsidRDefault="008922B3" w:rsidP="00865C97">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클라이언트</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8922B3" w:rsidRPr="00E43BFB" w14:paraId="0EF67513" w14:textId="77777777" w:rsidTr="00865C97">
        <w:tblPrEx>
          <w:tblBorders>
            <w:top w:val="none" w:sz="0" w:space="0" w:color="auto"/>
            <w:bottom w:val="none" w:sz="0" w:space="0" w:color="auto"/>
          </w:tblBorders>
        </w:tblPrEx>
        <w:tc>
          <w:tcPr>
            <w:tcW w:w="5000" w:type="pct"/>
            <w:gridSpan w:val="2"/>
          </w:tcPr>
          <w:p w14:paraId="2D8B0EEF" w14:textId="77777777" w:rsidR="008922B3" w:rsidRPr="00E43BFB" w:rsidRDefault="008922B3" w:rsidP="00865C97">
            <w:pPr>
              <w:pStyle w:val="PURTableHeaderWhite"/>
              <w:spacing w:after="0"/>
              <w:rPr>
                <w:rFonts w:asciiTheme="majorHAnsi" w:eastAsia="Gulim" w:hAnsiTheme="majorHAnsi" w:cstheme="majorHAnsi"/>
                <w:lang w:eastAsia="ko-KR"/>
              </w:rPr>
            </w:pPr>
            <w:r w:rsidRPr="00E43BFB">
              <w:rPr>
                <w:rFonts w:asciiTheme="majorHAnsi" w:eastAsia="Gulim" w:hAnsiTheme="majorHAnsi" w:cstheme="majorHAnsi"/>
                <w:i w:val="0"/>
                <w:color w:val="404040" w:themeColor="text1" w:themeTint="BF"/>
                <w:lang w:eastAsia="ko-KR"/>
              </w:rPr>
              <w:t>다음이</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필요합니다</w:t>
            </w:r>
            <w:r w:rsidRPr="00E43BFB">
              <w:rPr>
                <w:rFonts w:asciiTheme="majorHAnsi" w:eastAsia="Gulim" w:hAnsiTheme="majorHAnsi" w:cstheme="majorHAnsi"/>
                <w:i w:val="0"/>
                <w:color w:val="404040" w:themeColor="text1" w:themeTint="BF"/>
                <w:lang w:eastAsia="ko-KR"/>
              </w:rPr>
              <w:t>.</w:t>
            </w:r>
          </w:p>
          <w:p w14:paraId="4AC8A889" w14:textId="2FD7BA80" w:rsidR="008922B3" w:rsidRPr="00E43BFB" w:rsidRDefault="008922B3" w:rsidP="00DE591B">
            <w:pPr>
              <w:pStyle w:val="PURBullet-Indented"/>
              <w:rPr>
                <w:rFonts w:asciiTheme="majorHAnsi" w:eastAsia="Gulim" w:hAnsiTheme="majorHAnsi" w:cstheme="majorHAnsi"/>
                <w:lang w:val="fr-FR" w:eastAsia="ko-KR"/>
              </w:rPr>
            </w:pPr>
            <w:r w:rsidRPr="00E43BFB">
              <w:rPr>
                <w:rFonts w:asciiTheme="majorHAnsi" w:eastAsia="Gulim" w:hAnsiTheme="majorHAnsi" w:cstheme="majorHAnsi"/>
                <w:lang w:eastAsia="ko-KR"/>
              </w:rPr>
              <w:t xml:space="preserve">System Center 2012 Client Management Suite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SAL</w:t>
            </w:r>
          </w:p>
        </w:tc>
      </w:tr>
    </w:tbl>
    <w:bookmarkStart w:id="806" w:name="_Toc346536882"/>
    <w:bookmarkStart w:id="807" w:name="_Toc346895333"/>
    <w:bookmarkStart w:id="808" w:name="_Toc339280346"/>
    <w:bookmarkStart w:id="809" w:name="_Toc339280489"/>
    <w:bookmarkStart w:id="810" w:name="_Toc363552819"/>
    <w:bookmarkStart w:id="811" w:name="_Toc363552882"/>
    <w:bookmarkStart w:id="812" w:name="_Toc378682181"/>
    <w:bookmarkStart w:id="813" w:name="_Toc378682283"/>
    <w:p w14:paraId="7C9EEF83" w14:textId="7B3889B5" w:rsidR="00204150" w:rsidRPr="00E43BFB" w:rsidRDefault="00EF33FE" w:rsidP="00A404A1">
      <w:pPr>
        <w:pStyle w:val="PURBreadcrumb"/>
        <w:keepNext w:val="0"/>
        <w:rPr>
          <w:rFonts w:asciiTheme="majorHAnsi" w:eastAsia="Gulim" w:hAnsiTheme="majorHAnsi" w:cstheme="majorHAnsi"/>
        </w:rPr>
      </w:pPr>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HYPERLINK \l "TOC"</w:instrText>
      </w:r>
      <w:r w:rsidRPr="00E43BFB">
        <w:rPr>
          <w:rFonts w:asciiTheme="majorHAnsi" w:eastAsia="Gulim" w:hAnsiTheme="majorHAnsi" w:cstheme="majorHAnsi"/>
        </w:rPr>
        <w:fldChar w:fldCharType="separate"/>
      </w:r>
      <w:r w:rsidRPr="00E43BFB">
        <w:rPr>
          <w:rStyle w:val="Hyperlink"/>
          <w:rFonts w:asciiTheme="majorHAnsi" w:eastAsia="Gulim" w:hAnsiTheme="majorHAnsi" w:cstheme="majorHAnsi"/>
          <w:sz w:val="16"/>
          <w:lang w:eastAsia="ko-KR"/>
        </w:rPr>
        <w:t>목차</w:t>
      </w:r>
      <w:r w:rsidRPr="00E43BFB">
        <w:rPr>
          <w:rFonts w:asciiTheme="majorHAnsi" w:eastAsia="Gulim" w:hAnsiTheme="majorHAnsi" w:cstheme="majorHAnsi"/>
        </w:rPr>
        <w:fldChar w:fldCharType="end"/>
      </w:r>
      <w:r w:rsidRPr="00E43BFB">
        <w:rPr>
          <w:rFonts w:asciiTheme="majorHAnsi" w:eastAsia="Gulim" w:hAnsiTheme="majorHAnsi" w:cstheme="majorHAnsi"/>
          <w:lang w:eastAsia="ko-KR"/>
        </w:rPr>
        <w:t xml:space="preserve"> / </w:t>
      </w:r>
      <w:hyperlink w:anchor="UniversalTerms" w:history="1">
        <w:r w:rsidRPr="00E43BFB">
          <w:rPr>
            <w:rStyle w:val="Hyperlink"/>
            <w:rFonts w:asciiTheme="majorHAnsi" w:eastAsia="Gulim" w:hAnsiTheme="majorHAnsi" w:cstheme="majorHAnsi"/>
            <w:sz w:val="16"/>
            <w:lang w:eastAsia="ko-KR"/>
          </w:rPr>
          <w:t>공통</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라이선스</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조항</w:t>
        </w:r>
      </w:hyperlink>
    </w:p>
    <w:p w14:paraId="4B60C7B1" w14:textId="37F84C2E" w:rsidR="009A4C7C" w:rsidRPr="00E43BFB" w:rsidRDefault="009A4C7C" w:rsidP="009A4C7C">
      <w:pPr>
        <w:pStyle w:val="PURProductName"/>
        <w:rPr>
          <w:rFonts w:asciiTheme="majorHAnsi" w:eastAsia="Gulim" w:hAnsiTheme="majorHAnsi" w:cstheme="majorHAnsi"/>
        </w:rPr>
      </w:pPr>
      <w:bookmarkStart w:id="814" w:name="_Toc371268295"/>
      <w:bookmarkStart w:id="815" w:name="_Toc371268361"/>
      <w:bookmarkStart w:id="816" w:name="_Toc379278498"/>
      <w:bookmarkStart w:id="817" w:name="_Toc379278560"/>
      <w:bookmarkStart w:id="818" w:name="_Toc388530659"/>
      <w:bookmarkStart w:id="819" w:name="_Toc388544263"/>
      <w:r w:rsidRPr="00E43BFB">
        <w:rPr>
          <w:rFonts w:asciiTheme="majorHAnsi" w:eastAsia="Gulim" w:hAnsiTheme="majorHAnsi" w:cstheme="majorHAnsi"/>
        </w:rPr>
        <w:t>System Center 2012 R2 Configuration Manager</w:t>
      </w:r>
      <w:bookmarkEnd w:id="802"/>
      <w:bookmarkEnd w:id="803"/>
      <w:bookmarkEnd w:id="804"/>
      <w:bookmarkEnd w:id="805"/>
      <w:bookmarkEnd w:id="806"/>
      <w:bookmarkEnd w:id="807"/>
      <w:bookmarkEnd w:id="808"/>
      <w:bookmarkEnd w:id="809"/>
      <w:bookmarkEnd w:id="810"/>
      <w:bookmarkEnd w:id="811"/>
      <w:bookmarkEnd w:id="812"/>
      <w:bookmarkEnd w:id="813"/>
      <w:bookmarkEnd w:id="814"/>
      <w:bookmarkEnd w:id="815"/>
      <w:bookmarkEnd w:id="816"/>
      <w:bookmarkEnd w:id="817"/>
      <w:bookmarkEnd w:id="818"/>
      <w:bookmarkEnd w:id="819"/>
      <w:r w:rsidRPr="00E43BFB">
        <w:rPr>
          <w:rFonts w:asciiTheme="majorHAnsi" w:eastAsia="Gulim" w:hAnsiTheme="majorHAnsi" w:cstheme="majorHAnsi"/>
        </w:rPr>
        <w:fldChar w:fldCharType="begin"/>
      </w:r>
      <w:r w:rsidRPr="00E43BFB">
        <w:rPr>
          <w:rFonts w:asciiTheme="majorHAnsi" w:eastAsia="Gulim" w:hAnsiTheme="majorHAnsi" w:cstheme="majorHAnsi"/>
        </w:rPr>
        <w:instrText>XE "System Center 2012 R2 Configuration Manager"</w:instrText>
      </w:r>
      <w:r w:rsidRPr="00E43BFB">
        <w:rPr>
          <w:rFonts w:asciiTheme="majorHAnsi" w:eastAsia="Gulim" w:hAnsiTheme="majorHAnsi" w:cstheme="majorHAnsi"/>
        </w:rPr>
        <w:fldChar w:fldCharType="end"/>
      </w:r>
    </w:p>
    <w:p w14:paraId="5AD9AECF" w14:textId="77777777" w:rsidR="009A4C7C" w:rsidRPr="00E43BFB" w:rsidRDefault="009A4C7C" w:rsidP="009A4C7C">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E43BFB" w14:paraId="0A690D64" w14:textId="77777777" w:rsidTr="00AB3D69">
        <w:tc>
          <w:tcPr>
            <w:tcW w:w="2477" w:type="pct"/>
            <w:tcBorders>
              <w:top w:val="single" w:sz="4" w:space="0" w:color="auto"/>
              <w:bottom w:val="nil"/>
            </w:tcBorders>
          </w:tcPr>
          <w:p w14:paraId="6C142F69" w14:textId="77777777" w:rsidR="00D14C97" w:rsidRPr="00B2109A" w:rsidRDefault="00D14C97" w:rsidP="00893CE7">
            <w:pPr>
              <w:pStyle w:val="PURLMSH"/>
              <w:rPr>
                <w:rFonts w:eastAsia="Gulim" w:cstheme="majorHAnsi"/>
                <w:lang w:eastAsia="ko-KR"/>
              </w:rPr>
            </w:pPr>
            <w:r w:rsidRPr="00B2109A">
              <w:rPr>
                <w:rFonts w:eastAsia="Gulim" w:cstheme="majorHAnsi"/>
                <w:lang w:eastAsia="ko-KR"/>
              </w:rPr>
              <w:t xml:space="preserve">SAL </w:t>
            </w:r>
            <w:r w:rsidRPr="00B2109A">
              <w:rPr>
                <w:rFonts w:eastAsia="Gulim" w:cstheme="majorHAnsi"/>
                <w:lang w:eastAsia="ko-KR"/>
              </w:rPr>
              <w:t>일반</w:t>
            </w:r>
            <w:r w:rsidRPr="00B2109A">
              <w:rPr>
                <w:rFonts w:eastAsia="Gulim" w:cstheme="majorHAnsi"/>
                <w:lang w:eastAsia="ko-KR"/>
              </w:rPr>
              <w:t xml:space="preserve"> </w:t>
            </w:r>
            <w:r w:rsidRPr="00B2109A">
              <w:rPr>
                <w:rFonts w:eastAsia="Gulim" w:cstheme="majorHAnsi"/>
                <w:lang w:eastAsia="ko-KR"/>
              </w:rPr>
              <w:t>조건의</w:t>
            </w:r>
            <w:r w:rsidRPr="00B2109A">
              <w:rPr>
                <w:rFonts w:eastAsia="Gulim" w:cstheme="majorHAnsi"/>
                <w:lang w:eastAsia="ko-KR"/>
              </w:rPr>
              <w:t xml:space="preserve"> </w:t>
            </w:r>
            <w:r w:rsidRPr="00B2109A">
              <w:rPr>
                <w:rFonts w:eastAsia="Gulim" w:cstheme="majorHAnsi"/>
                <w:lang w:eastAsia="ko-KR"/>
              </w:rPr>
              <w:t>해당</w:t>
            </w:r>
            <w:r w:rsidRPr="00B2109A">
              <w:rPr>
                <w:rFonts w:eastAsia="Gulim" w:cstheme="majorHAnsi"/>
                <w:lang w:eastAsia="ko-KR"/>
              </w:rPr>
              <w:t xml:space="preserve"> </w:t>
            </w:r>
            <w:r w:rsidRPr="00B2109A">
              <w:rPr>
                <w:rFonts w:eastAsia="Gulim" w:cstheme="majorHAnsi"/>
                <w:lang w:eastAsia="ko-KR"/>
              </w:rPr>
              <w:t>섹션</w:t>
            </w:r>
            <w:r w:rsidRPr="00B2109A">
              <w:rPr>
                <w:rFonts w:eastAsia="Gulim" w:cstheme="majorHAnsi"/>
                <w:lang w:eastAsia="ko-KR"/>
              </w:rPr>
              <w:t xml:space="preserve">: </w:t>
            </w:r>
            <w:hyperlink w:anchor="SALTerms_MGMT" w:history="1">
              <w:r w:rsidRPr="00B2109A">
                <w:rPr>
                  <w:rStyle w:val="Hyperlink"/>
                  <w:rFonts w:eastAsia="Gulim" w:cstheme="majorHAnsi"/>
                  <w:lang w:eastAsia="ko-KR"/>
                </w:rPr>
                <w:t>관리</w:t>
              </w:r>
              <w:r w:rsidRPr="00B2109A">
                <w:rPr>
                  <w:rStyle w:val="Hyperlink"/>
                  <w:rFonts w:eastAsia="Gulim" w:cstheme="majorHAnsi"/>
                  <w:lang w:eastAsia="ko-KR"/>
                </w:rPr>
                <w:t xml:space="preserve"> </w:t>
              </w:r>
              <w:r w:rsidRPr="00B2109A">
                <w:rPr>
                  <w:rStyle w:val="Hyperlink"/>
                  <w:rFonts w:eastAsia="Gulim" w:cstheme="majorHAnsi"/>
                  <w:lang w:eastAsia="ko-KR"/>
                </w:rPr>
                <w:t>서버</w:t>
              </w:r>
            </w:hyperlink>
          </w:p>
        </w:tc>
        <w:tc>
          <w:tcPr>
            <w:tcW w:w="2523" w:type="pct"/>
            <w:tcBorders>
              <w:top w:val="single" w:sz="4" w:space="0" w:color="auto"/>
              <w:bottom w:val="nil"/>
            </w:tcBorders>
          </w:tcPr>
          <w:p w14:paraId="5D6BC4C8" w14:textId="77777777" w:rsidR="00D14C97" w:rsidRPr="00E43BFB" w:rsidRDefault="004F154D" w:rsidP="00893CE7">
            <w:pPr>
              <w:pStyle w:val="PURLMSH"/>
              <w:rPr>
                <w:rFonts w:asciiTheme="majorHAnsi" w:eastAsia="Gulim" w:hAnsiTheme="majorHAnsi" w:cstheme="majorHAnsi"/>
              </w:rPr>
            </w:pPr>
            <w:r w:rsidRPr="00E43BFB">
              <w:rPr>
                <w:rFonts w:asciiTheme="majorHAnsi" w:eastAsia="Gulim" w:hAnsiTheme="majorHAnsi" w:cstheme="majorHAnsi"/>
              </w:rPr>
              <w:t>해당</w:t>
            </w:r>
            <w:r w:rsidRPr="00E43BFB">
              <w:rPr>
                <w:rFonts w:asciiTheme="majorHAnsi" w:eastAsia="Gulim" w:hAnsiTheme="majorHAnsi" w:cstheme="majorHAnsi"/>
              </w:rPr>
              <w:t xml:space="preserve"> </w:t>
            </w:r>
            <w:r w:rsidRPr="00E43BFB">
              <w:rPr>
                <w:rFonts w:asciiTheme="majorHAnsi" w:eastAsia="Gulim" w:hAnsiTheme="majorHAnsi" w:cstheme="majorHAnsi"/>
              </w:rPr>
              <w:t>통지</w:t>
            </w:r>
            <w:r w:rsidRPr="00E43BFB">
              <w:rPr>
                <w:rFonts w:asciiTheme="majorHAnsi" w:eastAsia="Gulim" w:hAnsiTheme="majorHAnsi" w:cstheme="majorHAnsi"/>
              </w:rPr>
              <w:t xml:space="preserve"> </w:t>
            </w:r>
            <w:r w:rsidRPr="00E43BFB">
              <w:rPr>
                <w:rFonts w:asciiTheme="majorHAnsi" w:eastAsia="Gulim" w:hAnsiTheme="majorHAnsi" w:cstheme="majorHAnsi"/>
              </w:rPr>
              <w:t>참조</w:t>
            </w:r>
            <w:r w:rsidRPr="00E43BFB">
              <w:rPr>
                <w:rFonts w:asciiTheme="majorHAnsi" w:eastAsia="Gulim" w:hAnsiTheme="majorHAnsi" w:cstheme="majorHAnsi"/>
              </w:rPr>
              <w:t xml:space="preserve">: </w:t>
            </w:r>
            <w:r w:rsidRPr="00E43BFB">
              <w:rPr>
                <w:rFonts w:asciiTheme="majorHAnsi" w:eastAsia="Gulim" w:hAnsiTheme="majorHAnsi" w:cstheme="majorHAnsi"/>
                <w:b/>
              </w:rPr>
              <w:t>없음</w:t>
            </w:r>
          </w:p>
        </w:tc>
      </w:tr>
      <w:tr w:rsidR="004F6F1D" w:rsidRPr="00E43BFB" w14:paraId="156766D0" w14:textId="77777777" w:rsidTr="00AB3D69">
        <w:tc>
          <w:tcPr>
            <w:tcW w:w="2477" w:type="pct"/>
            <w:tcBorders>
              <w:top w:val="nil"/>
            </w:tcBorders>
          </w:tcPr>
          <w:p w14:paraId="7B337BE8" w14:textId="35C6304C" w:rsidR="003B0799" w:rsidRPr="00B2109A" w:rsidRDefault="007331A1" w:rsidP="007331A1">
            <w:pPr>
              <w:pStyle w:val="PURLMSH"/>
              <w:rPr>
                <w:rFonts w:eastAsia="Gulim" w:cstheme="majorHAnsi"/>
                <w:b/>
                <w:lang w:eastAsia="ko-KR"/>
              </w:rPr>
            </w:pPr>
            <w:r w:rsidRPr="00B2109A">
              <w:rPr>
                <w:rFonts w:eastAsia="Gulim" w:cstheme="majorHAnsi"/>
                <w:lang w:eastAsia="ko-KR"/>
              </w:rPr>
              <w:t>클라이언트</w:t>
            </w:r>
            <w:r w:rsidRPr="00B2109A">
              <w:rPr>
                <w:rFonts w:eastAsia="Gulim" w:cstheme="majorHAnsi"/>
                <w:lang w:eastAsia="ko-KR"/>
              </w:rPr>
              <w:t>/</w:t>
            </w:r>
            <w:r w:rsidRPr="00B2109A">
              <w:rPr>
                <w:rFonts w:eastAsia="Gulim" w:cstheme="majorHAnsi"/>
                <w:lang w:eastAsia="ko-KR"/>
              </w:rPr>
              <w:t>추가</w:t>
            </w:r>
            <w:r w:rsidRPr="00B2109A">
              <w:rPr>
                <w:rFonts w:eastAsia="Gulim" w:cstheme="majorHAnsi"/>
                <w:lang w:eastAsia="ko-KR"/>
              </w:rPr>
              <w:t xml:space="preserve"> </w:t>
            </w:r>
            <w:r w:rsidRPr="00B2109A">
              <w:rPr>
                <w:rFonts w:eastAsia="Gulim" w:cstheme="majorHAnsi"/>
                <w:lang w:eastAsia="ko-KR"/>
              </w:rPr>
              <w:t>소프트웨어</w:t>
            </w:r>
            <w:r w:rsidRPr="00B2109A">
              <w:rPr>
                <w:rFonts w:eastAsia="Gulim" w:cstheme="majorHAnsi"/>
                <w:lang w:eastAsia="ko-KR"/>
              </w:rPr>
              <w:t xml:space="preserve">: </w:t>
            </w:r>
            <w:r w:rsidRPr="00B2109A">
              <w:rPr>
                <w:rFonts w:eastAsia="Gulim" w:cstheme="majorHAnsi"/>
                <w:b/>
                <w:lang w:eastAsia="ko-KR"/>
              </w:rPr>
              <w:t>있음</w:t>
            </w:r>
            <w:r w:rsidRPr="00B2109A">
              <w:rPr>
                <w:rFonts w:eastAsia="Gulim" w:cstheme="majorHAnsi"/>
                <w:i/>
                <w:lang w:eastAsia="ko-KR"/>
              </w:rPr>
              <w:t>(</w:t>
            </w:r>
            <w:hyperlink w:anchor="부록1" w:history="1">
              <w:r w:rsidR="00154502" w:rsidRPr="00154502">
                <w:rPr>
                  <w:rStyle w:val="Hyperlink"/>
                  <w:rFonts w:eastAsia="Gulim" w:cstheme="majorHAnsi"/>
                  <w:i/>
                  <w:lang w:eastAsia="ko-KR"/>
                </w:rPr>
                <w:t>부록</w:t>
              </w:r>
              <w:r w:rsidR="00154502" w:rsidRPr="00154502">
                <w:rPr>
                  <w:rStyle w:val="Hyperlink"/>
                  <w:rFonts w:eastAsia="Gulim" w:cstheme="majorHAnsi"/>
                  <w:i/>
                  <w:lang w:eastAsia="ko-KR"/>
                </w:rPr>
                <w:t xml:space="preserve"> 1</w:t>
              </w:r>
            </w:hyperlink>
            <w:r w:rsidRPr="00B2109A">
              <w:rPr>
                <w:rFonts w:eastAsia="Gulim" w:cstheme="majorHAnsi"/>
                <w:i/>
                <w:lang w:eastAsia="ko-KR"/>
              </w:rPr>
              <w:t xml:space="preserve"> </w:t>
            </w:r>
            <w:r w:rsidRPr="00B2109A">
              <w:rPr>
                <w:rFonts w:eastAsia="Gulim" w:cstheme="majorHAnsi"/>
                <w:i/>
                <w:lang w:eastAsia="ko-KR"/>
              </w:rPr>
              <w:t>참조</w:t>
            </w:r>
            <w:r w:rsidRPr="00B2109A">
              <w:rPr>
                <w:rFonts w:eastAsia="Gulim" w:cstheme="majorHAnsi"/>
                <w:i/>
                <w:lang w:eastAsia="ko-KR"/>
              </w:rPr>
              <w:t>)</w:t>
            </w:r>
          </w:p>
        </w:tc>
        <w:tc>
          <w:tcPr>
            <w:tcW w:w="2523" w:type="pct"/>
            <w:tcBorders>
              <w:top w:val="nil"/>
            </w:tcBorders>
          </w:tcPr>
          <w:p w14:paraId="01257789" w14:textId="4FB8BB9D" w:rsidR="004F6F1D" w:rsidRPr="00B2109A" w:rsidRDefault="004F6F1D" w:rsidP="009A4C7C">
            <w:pPr>
              <w:pStyle w:val="PURLMSH"/>
              <w:rPr>
                <w:rFonts w:eastAsia="Gulim" w:cstheme="majorHAnsi"/>
              </w:rPr>
            </w:pPr>
            <w:r w:rsidRPr="00B2109A">
              <w:rPr>
                <w:rFonts w:eastAsia="Gulim" w:cstheme="majorHAnsi"/>
              </w:rPr>
              <w:t>포함된</w:t>
            </w:r>
            <w:r w:rsidRPr="00B2109A">
              <w:rPr>
                <w:rFonts w:eastAsia="Gulim" w:cstheme="majorHAnsi"/>
              </w:rPr>
              <w:t xml:space="preserve"> </w:t>
            </w:r>
            <w:r w:rsidRPr="00B2109A">
              <w:rPr>
                <w:rFonts w:eastAsia="Gulim" w:cstheme="majorHAnsi"/>
              </w:rPr>
              <w:t>기술</w:t>
            </w:r>
            <w:r w:rsidRPr="00B2109A">
              <w:rPr>
                <w:rFonts w:eastAsia="Gulim" w:cstheme="majorHAnsi"/>
              </w:rPr>
              <w:t xml:space="preserve">: </w:t>
            </w:r>
            <w:r w:rsidRPr="00B2109A">
              <w:rPr>
                <w:rFonts w:eastAsia="Gulim" w:cstheme="majorHAnsi"/>
                <w:b/>
              </w:rPr>
              <w:t>있음</w:t>
            </w:r>
            <w:r w:rsidRPr="00B2109A">
              <w:rPr>
                <w:rFonts w:eastAsia="Gulim" w:cstheme="majorHAnsi"/>
              </w:rPr>
              <w:t xml:space="preserve"> </w:t>
            </w:r>
            <w:r w:rsidRPr="00B2109A">
              <w:rPr>
                <w:rFonts w:eastAsia="Gulim" w:cstheme="majorHAnsi"/>
                <w:i/>
              </w:rPr>
              <w:t>(</w:t>
            </w:r>
            <w:r w:rsidRPr="00B2109A">
              <w:rPr>
                <w:rFonts w:eastAsia="Gulim" w:cstheme="majorHAnsi"/>
                <w:i/>
                <w:color w:val="00467F"/>
                <w:u w:val="single"/>
              </w:rPr>
              <w:fldChar w:fldCharType="begin"/>
            </w:r>
            <w:r w:rsidR="00E9269A" w:rsidRPr="00B2109A">
              <w:rPr>
                <w:rFonts w:eastAsia="Gulim" w:cstheme="majorHAnsi"/>
                <w:i/>
                <w:color w:val="00467F"/>
                <w:u w:val="single"/>
              </w:rPr>
              <w:instrText xml:space="preserve"> REF  SQLServerTechnology \h  \* MERGEFORMAT </w:instrText>
            </w:r>
            <w:r w:rsidRPr="00B2109A">
              <w:rPr>
                <w:rFonts w:eastAsia="Gulim" w:cstheme="majorHAnsi"/>
                <w:i/>
                <w:color w:val="00467F"/>
                <w:u w:val="single"/>
              </w:rPr>
            </w:r>
            <w:r w:rsidRPr="00B2109A">
              <w:rPr>
                <w:rFonts w:eastAsia="Gulim" w:cstheme="majorHAnsi"/>
                <w:i/>
                <w:color w:val="00467F"/>
                <w:u w:val="single"/>
              </w:rPr>
              <w:fldChar w:fldCharType="separate"/>
            </w:r>
            <w:r w:rsidR="005C209C" w:rsidRPr="005C209C">
              <w:rPr>
                <w:rFonts w:eastAsia="Gulim" w:cstheme="majorHAnsi"/>
                <w:i/>
                <w:color w:val="00467F"/>
                <w:u w:val="single"/>
              </w:rPr>
              <w:t>SQL</w:t>
            </w:r>
            <w:r w:rsidR="005C209C" w:rsidRPr="005C209C">
              <w:rPr>
                <w:i/>
                <w:color w:val="00467F"/>
                <w:u w:val="single"/>
              </w:rPr>
              <w:t xml:space="preserve"> Server Technology</w:t>
            </w:r>
            <w:r w:rsidRPr="00B2109A">
              <w:rPr>
                <w:rFonts w:eastAsia="Gulim" w:cstheme="majorHAnsi"/>
              </w:rPr>
              <w:fldChar w:fldCharType="end"/>
            </w:r>
            <w:r w:rsidRPr="00B2109A">
              <w:rPr>
                <w:rFonts w:eastAsia="Gulim" w:cstheme="majorHAnsi"/>
                <w:i/>
              </w:rPr>
              <w:t xml:space="preserve"> </w:t>
            </w:r>
            <w:r w:rsidRPr="00B2109A">
              <w:rPr>
                <w:rFonts w:eastAsia="Gulim" w:cstheme="majorHAnsi"/>
                <w:i/>
              </w:rPr>
              <w:t>참조</w:t>
            </w:r>
            <w:r w:rsidRPr="00B2109A">
              <w:rPr>
                <w:rFonts w:eastAsia="Gulim" w:cstheme="majorHAnsi"/>
                <w:i/>
              </w:rPr>
              <w:t>)</w:t>
            </w:r>
          </w:p>
        </w:tc>
      </w:tr>
      <w:tr w:rsidR="007331A1" w:rsidRPr="00E43BFB" w14:paraId="6D221753" w14:textId="77777777" w:rsidTr="00AB3D69">
        <w:tc>
          <w:tcPr>
            <w:tcW w:w="2477" w:type="pct"/>
            <w:tcBorders>
              <w:top w:val="nil"/>
            </w:tcBorders>
          </w:tcPr>
          <w:p w14:paraId="404A9806" w14:textId="77777777" w:rsidR="007331A1" w:rsidRPr="00E43BFB" w:rsidRDefault="007331A1" w:rsidP="000F540A">
            <w:pPr>
              <w:pStyle w:val="PURLMSH"/>
              <w:rPr>
                <w:rFonts w:asciiTheme="majorHAnsi" w:eastAsia="Gulim" w:hAnsiTheme="majorHAnsi" w:cstheme="majorHAnsi"/>
              </w:rPr>
            </w:pPr>
          </w:p>
        </w:tc>
        <w:tc>
          <w:tcPr>
            <w:tcW w:w="2523" w:type="pct"/>
            <w:tcBorders>
              <w:top w:val="nil"/>
            </w:tcBorders>
          </w:tcPr>
          <w:p w14:paraId="08B6F001" w14:textId="24B680C2" w:rsidR="007331A1" w:rsidRPr="00B2109A" w:rsidRDefault="007331A1" w:rsidP="009A4C7C">
            <w:pPr>
              <w:pStyle w:val="PURLMSH"/>
              <w:rPr>
                <w:rFonts w:eastAsia="Gulim" w:cstheme="majorHAnsi"/>
                <w:lang w:eastAsia="ko-KR"/>
              </w:rPr>
            </w:pPr>
            <w:r w:rsidRPr="00B2109A">
              <w:rPr>
                <w:rFonts w:eastAsia="Gulim" w:cstheme="majorHAnsi"/>
                <w:lang w:eastAsia="ko-KR"/>
              </w:rPr>
              <w:t>데이터</w:t>
            </w:r>
            <w:r w:rsidRPr="00B2109A">
              <w:rPr>
                <w:rFonts w:eastAsia="Gulim" w:cstheme="majorHAnsi"/>
                <w:lang w:eastAsia="ko-KR"/>
              </w:rPr>
              <w:t xml:space="preserve"> </w:t>
            </w:r>
            <w:r w:rsidRPr="00B2109A">
              <w:rPr>
                <w:rFonts w:eastAsia="Gulim" w:cstheme="majorHAnsi"/>
                <w:lang w:eastAsia="ko-KR"/>
              </w:rPr>
              <w:t>센터</w:t>
            </w:r>
            <w:r w:rsidRPr="00B2109A">
              <w:rPr>
                <w:rFonts w:eastAsia="Gulim" w:cstheme="majorHAnsi"/>
                <w:lang w:eastAsia="ko-KR"/>
              </w:rPr>
              <w:t xml:space="preserve"> </w:t>
            </w:r>
            <w:r w:rsidRPr="00B2109A">
              <w:rPr>
                <w:rFonts w:eastAsia="Gulim" w:cstheme="majorHAnsi"/>
                <w:lang w:eastAsia="ko-KR"/>
              </w:rPr>
              <w:t>공급자</w:t>
            </w:r>
            <w:r w:rsidRPr="00B2109A">
              <w:rPr>
                <w:rFonts w:eastAsia="Gulim" w:cstheme="majorHAnsi"/>
                <w:lang w:eastAsia="ko-KR"/>
              </w:rPr>
              <w:t xml:space="preserve"> </w:t>
            </w:r>
            <w:r w:rsidRPr="00B2109A">
              <w:rPr>
                <w:rFonts w:eastAsia="Gulim" w:cstheme="majorHAnsi"/>
                <w:lang w:eastAsia="ko-KR"/>
              </w:rPr>
              <w:t>서버에서</w:t>
            </w:r>
            <w:r w:rsidRPr="00B2109A">
              <w:rPr>
                <w:rFonts w:eastAsia="Gulim" w:cstheme="majorHAnsi"/>
                <w:lang w:eastAsia="ko-KR"/>
              </w:rPr>
              <w:t xml:space="preserve"> </w:t>
            </w:r>
            <w:r w:rsidRPr="00B2109A">
              <w:rPr>
                <w:rFonts w:eastAsia="Gulim" w:cstheme="majorHAnsi"/>
                <w:lang w:eastAsia="ko-KR"/>
              </w:rPr>
              <w:t>소프트웨어</w:t>
            </w:r>
            <w:r w:rsidRPr="00B2109A">
              <w:rPr>
                <w:rFonts w:eastAsia="Gulim" w:cstheme="majorHAnsi"/>
                <w:lang w:eastAsia="ko-KR"/>
              </w:rPr>
              <w:t xml:space="preserve"> </w:t>
            </w:r>
            <w:r w:rsidRPr="00B2109A">
              <w:rPr>
                <w:rFonts w:eastAsia="Gulim" w:cstheme="majorHAnsi"/>
                <w:lang w:eastAsia="ko-KR"/>
              </w:rPr>
              <w:t>서비스에</w:t>
            </w:r>
            <w:r w:rsidRPr="00B2109A">
              <w:rPr>
                <w:rFonts w:eastAsia="Gulim" w:cstheme="majorHAnsi"/>
                <w:lang w:eastAsia="ko-KR"/>
              </w:rPr>
              <w:t xml:space="preserve"> </w:t>
            </w:r>
            <w:r w:rsidRPr="00B2109A">
              <w:rPr>
                <w:rFonts w:eastAsia="Gulim" w:cstheme="majorHAnsi"/>
                <w:lang w:eastAsia="ko-KR"/>
              </w:rPr>
              <w:t>대한</w:t>
            </w:r>
            <w:r w:rsidRPr="00B2109A">
              <w:rPr>
                <w:rFonts w:eastAsia="Gulim" w:cstheme="majorHAnsi"/>
                <w:lang w:eastAsia="ko-KR"/>
              </w:rPr>
              <w:t xml:space="preserve"> </w:t>
            </w:r>
            <w:r w:rsidRPr="00B2109A">
              <w:rPr>
                <w:rFonts w:eastAsia="Gulim" w:cstheme="majorHAnsi"/>
                <w:lang w:eastAsia="ko-KR"/>
              </w:rPr>
              <w:t>자격</w:t>
            </w:r>
            <w:r w:rsidRPr="00B2109A">
              <w:rPr>
                <w:rFonts w:eastAsia="Gulim" w:cstheme="majorHAnsi"/>
                <w:lang w:eastAsia="ko-KR"/>
              </w:rPr>
              <w:t xml:space="preserve"> </w:t>
            </w:r>
            <w:r w:rsidR="00E91B72" w:rsidRPr="00B2109A">
              <w:rPr>
                <w:rFonts w:eastAsia="Gulim" w:cstheme="majorHAnsi"/>
                <w:lang w:eastAsia="ko-KR"/>
              </w:rPr>
              <w:br/>
            </w:r>
            <w:r w:rsidRPr="00B2109A">
              <w:rPr>
                <w:rFonts w:eastAsia="Gulim" w:cstheme="majorHAnsi"/>
                <w:lang w:eastAsia="ko-KR"/>
              </w:rPr>
              <w:t>요건</w:t>
            </w:r>
            <w:r w:rsidRPr="00B2109A">
              <w:rPr>
                <w:rFonts w:eastAsia="Gulim" w:cstheme="majorHAnsi"/>
                <w:lang w:eastAsia="ko-KR"/>
              </w:rPr>
              <w:t xml:space="preserve">: </w:t>
            </w:r>
            <w:r w:rsidRPr="00B2109A">
              <w:rPr>
                <w:rFonts w:eastAsia="Gulim" w:cstheme="majorHAnsi"/>
                <w:b/>
                <w:lang w:eastAsia="ko-KR"/>
              </w:rPr>
              <w:t>있음</w:t>
            </w:r>
          </w:p>
        </w:tc>
      </w:tr>
      <w:tr w:rsidR="009A4C7C" w:rsidRPr="00E43BFB" w14:paraId="3DB4BD5D" w14:textId="77777777" w:rsidTr="00AB3D69">
        <w:tblPrEx>
          <w:tblBorders>
            <w:top w:val="none" w:sz="0" w:space="0" w:color="auto"/>
            <w:bottom w:val="none" w:sz="0" w:space="0" w:color="auto"/>
          </w:tblBorders>
        </w:tblPrEx>
        <w:tc>
          <w:tcPr>
            <w:tcW w:w="5000" w:type="pct"/>
            <w:gridSpan w:val="2"/>
            <w:shd w:val="clear" w:color="auto" w:fill="E5EEF7"/>
          </w:tcPr>
          <w:p w14:paraId="3ADFFB34" w14:textId="77777777" w:rsidR="009A4C7C" w:rsidRPr="00E43BFB" w:rsidRDefault="00AB3D69" w:rsidP="009A4C7C">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클라이언트</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9A4C7C" w:rsidRPr="00E43BFB" w14:paraId="35E826AC" w14:textId="77777777" w:rsidTr="00AB3D69">
        <w:tblPrEx>
          <w:tblBorders>
            <w:top w:val="none" w:sz="0" w:space="0" w:color="auto"/>
            <w:bottom w:val="none" w:sz="0" w:space="0" w:color="auto"/>
          </w:tblBorders>
        </w:tblPrEx>
        <w:tc>
          <w:tcPr>
            <w:tcW w:w="5000" w:type="pct"/>
            <w:gridSpan w:val="2"/>
          </w:tcPr>
          <w:p w14:paraId="59D1753F" w14:textId="77777777" w:rsidR="009A4C7C" w:rsidRPr="00E43BFB" w:rsidRDefault="00BB41EF" w:rsidP="009A4C7C">
            <w:pPr>
              <w:pStyle w:val="PURTableHeaderWhite"/>
              <w:spacing w:after="0"/>
              <w:rPr>
                <w:rFonts w:asciiTheme="majorHAnsi" w:eastAsia="Gulim" w:hAnsiTheme="majorHAnsi" w:cstheme="majorHAnsi"/>
                <w:lang w:eastAsia="ko-KR"/>
              </w:rPr>
            </w:pPr>
            <w:r w:rsidRPr="00E43BFB">
              <w:rPr>
                <w:rFonts w:asciiTheme="majorHAnsi" w:eastAsia="Gulim" w:hAnsiTheme="majorHAnsi" w:cstheme="majorHAnsi"/>
                <w:i w:val="0"/>
                <w:color w:val="404040" w:themeColor="text1" w:themeTint="BF"/>
                <w:lang w:eastAsia="ko-KR"/>
              </w:rPr>
              <w:t>다음이</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필요합니다</w:t>
            </w:r>
            <w:r w:rsidRPr="00E43BFB">
              <w:rPr>
                <w:rFonts w:asciiTheme="majorHAnsi" w:eastAsia="Gulim" w:hAnsiTheme="majorHAnsi" w:cstheme="majorHAnsi"/>
                <w:i w:val="0"/>
                <w:color w:val="404040" w:themeColor="text1" w:themeTint="BF"/>
                <w:lang w:eastAsia="ko-KR"/>
              </w:rPr>
              <w:t>.</w:t>
            </w:r>
          </w:p>
          <w:p w14:paraId="538BD145" w14:textId="49F66A24" w:rsidR="009A4C7C" w:rsidRPr="00E43BFB" w:rsidRDefault="009A4C7C" w:rsidP="00DE591B">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System Center 2012 Configuration Manager Client SAL</w:t>
            </w:r>
          </w:p>
        </w:tc>
      </w:tr>
    </w:tbl>
    <w:bookmarkStart w:id="820" w:name="_Toc299519153"/>
    <w:bookmarkStart w:id="821" w:name="_Toc299531585"/>
    <w:bookmarkStart w:id="822" w:name="_Toc299531909"/>
    <w:bookmarkStart w:id="823" w:name="_Toc299957192"/>
    <w:bookmarkStart w:id="824" w:name="_Toc346536883"/>
    <w:bookmarkStart w:id="825" w:name="_Toc346895334"/>
    <w:bookmarkStart w:id="826" w:name="_Toc339280347"/>
    <w:bookmarkStart w:id="827" w:name="_Toc339280490"/>
    <w:bookmarkStart w:id="828" w:name="_Toc363552820"/>
    <w:bookmarkStart w:id="829" w:name="_Toc363552883"/>
    <w:bookmarkStart w:id="830" w:name="_Toc378682182"/>
    <w:bookmarkStart w:id="831" w:name="_Toc378682284"/>
    <w:p w14:paraId="78577BE8" w14:textId="1979959E" w:rsidR="00204150" w:rsidRPr="00E43BFB" w:rsidRDefault="00EF33FE" w:rsidP="002E7D38">
      <w:pPr>
        <w:pStyle w:val="PURBreadcrumb"/>
        <w:keepNext w:val="0"/>
        <w:rPr>
          <w:rFonts w:asciiTheme="majorHAnsi" w:eastAsia="Gulim" w:hAnsiTheme="majorHAnsi" w:cstheme="majorHAnsi"/>
        </w:rPr>
      </w:pPr>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HYPERLINK \l "TOC"</w:instrText>
      </w:r>
      <w:r w:rsidRPr="00E43BFB">
        <w:rPr>
          <w:rFonts w:asciiTheme="majorHAnsi" w:eastAsia="Gulim" w:hAnsiTheme="majorHAnsi" w:cstheme="majorHAnsi"/>
        </w:rPr>
        <w:fldChar w:fldCharType="separate"/>
      </w:r>
      <w:r w:rsidRPr="00E43BFB">
        <w:rPr>
          <w:rStyle w:val="Hyperlink"/>
          <w:rFonts w:asciiTheme="majorHAnsi" w:eastAsia="Gulim" w:hAnsiTheme="majorHAnsi" w:cstheme="majorHAnsi"/>
          <w:sz w:val="16"/>
          <w:lang w:eastAsia="ko-KR"/>
        </w:rPr>
        <w:t>목차</w:t>
      </w:r>
      <w:r w:rsidRPr="00E43BFB">
        <w:rPr>
          <w:rFonts w:asciiTheme="majorHAnsi" w:eastAsia="Gulim" w:hAnsiTheme="majorHAnsi" w:cstheme="majorHAnsi"/>
        </w:rPr>
        <w:fldChar w:fldCharType="end"/>
      </w:r>
      <w:r w:rsidRPr="00E43BFB">
        <w:rPr>
          <w:rFonts w:asciiTheme="majorHAnsi" w:eastAsia="Gulim" w:hAnsiTheme="majorHAnsi" w:cstheme="majorHAnsi"/>
          <w:lang w:eastAsia="ko-KR"/>
        </w:rPr>
        <w:t xml:space="preserve"> / </w:t>
      </w:r>
      <w:hyperlink w:anchor="UniversalTerms" w:history="1">
        <w:r w:rsidRPr="00E43BFB">
          <w:rPr>
            <w:rStyle w:val="Hyperlink"/>
            <w:rFonts w:asciiTheme="majorHAnsi" w:eastAsia="Gulim" w:hAnsiTheme="majorHAnsi" w:cstheme="majorHAnsi"/>
            <w:sz w:val="16"/>
            <w:lang w:eastAsia="ko-KR"/>
          </w:rPr>
          <w:t>공통</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라이선스</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조항</w:t>
        </w:r>
      </w:hyperlink>
    </w:p>
    <w:p w14:paraId="5BB8E530" w14:textId="1BBD3BFA" w:rsidR="009A4C7C" w:rsidRPr="00E43BFB" w:rsidRDefault="009A4C7C" w:rsidP="009A4C7C">
      <w:pPr>
        <w:pStyle w:val="PURProductName"/>
        <w:rPr>
          <w:rFonts w:asciiTheme="majorHAnsi" w:eastAsia="Gulim" w:hAnsiTheme="majorHAnsi" w:cstheme="majorHAnsi"/>
        </w:rPr>
      </w:pPr>
      <w:bookmarkStart w:id="832" w:name="_Toc371268296"/>
      <w:bookmarkStart w:id="833" w:name="_Toc371268362"/>
      <w:bookmarkStart w:id="834" w:name="_Toc379278499"/>
      <w:bookmarkStart w:id="835" w:name="_Toc379278561"/>
      <w:bookmarkStart w:id="836" w:name="_Toc388530660"/>
      <w:bookmarkStart w:id="837" w:name="_Toc388544264"/>
      <w:r w:rsidRPr="00E43BFB">
        <w:rPr>
          <w:rFonts w:asciiTheme="majorHAnsi" w:eastAsia="Gulim" w:hAnsiTheme="majorHAnsi" w:cstheme="majorHAnsi"/>
        </w:rPr>
        <w:t>Visio 2013 Professional</w:t>
      </w:r>
      <w:bookmarkEnd w:id="820"/>
      <w:bookmarkEnd w:id="821"/>
      <w:bookmarkEnd w:id="822"/>
      <w:bookmarkEnd w:id="823"/>
      <w:bookmarkEnd w:id="824"/>
      <w:bookmarkEnd w:id="825"/>
      <w:bookmarkEnd w:id="826"/>
      <w:bookmarkEnd w:id="827"/>
      <w:bookmarkEnd w:id="828"/>
      <w:bookmarkEnd w:id="829"/>
      <w:bookmarkEnd w:id="830"/>
      <w:bookmarkEnd w:id="831"/>
      <w:bookmarkEnd w:id="832"/>
      <w:bookmarkEnd w:id="833"/>
      <w:bookmarkEnd w:id="834"/>
      <w:bookmarkEnd w:id="835"/>
      <w:bookmarkEnd w:id="836"/>
      <w:bookmarkEnd w:id="837"/>
      <w:r w:rsidRPr="00E43BFB">
        <w:rPr>
          <w:rFonts w:asciiTheme="majorHAnsi" w:eastAsia="Gulim" w:hAnsiTheme="majorHAnsi" w:cstheme="majorHAnsi"/>
        </w:rPr>
        <w:fldChar w:fldCharType="begin"/>
      </w:r>
      <w:r w:rsidRPr="00E43BFB">
        <w:rPr>
          <w:rFonts w:asciiTheme="majorHAnsi" w:eastAsia="Gulim" w:hAnsiTheme="majorHAnsi" w:cstheme="majorHAnsi"/>
        </w:rPr>
        <w:instrText>XE "Visio 2013 Professional"</w:instrText>
      </w:r>
      <w:r w:rsidRPr="00E43BFB">
        <w:rPr>
          <w:rFonts w:asciiTheme="majorHAnsi" w:eastAsia="Gulim" w:hAnsiTheme="majorHAnsi" w:cstheme="majorHAnsi"/>
        </w:rPr>
        <w:fldChar w:fldCharType="end"/>
      </w:r>
    </w:p>
    <w:p w14:paraId="5F3D53A7" w14:textId="77777777" w:rsidR="009A4C7C" w:rsidRPr="00E43BFB" w:rsidRDefault="009A4C7C" w:rsidP="009A4C7C">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E43BFB" w14:paraId="10FDA041" w14:textId="77777777" w:rsidTr="008B2955">
        <w:tc>
          <w:tcPr>
            <w:tcW w:w="2477" w:type="pct"/>
            <w:tcBorders>
              <w:top w:val="single" w:sz="4" w:space="0" w:color="auto"/>
              <w:bottom w:val="nil"/>
            </w:tcBorders>
          </w:tcPr>
          <w:p w14:paraId="4EBF191D" w14:textId="77777777" w:rsidR="00D14C97" w:rsidRPr="00B2109A" w:rsidRDefault="00D14C97" w:rsidP="00893CE7">
            <w:pPr>
              <w:pStyle w:val="PURLMSH"/>
              <w:rPr>
                <w:rFonts w:eastAsia="Gulim" w:cstheme="majorHAnsi"/>
                <w:lang w:eastAsia="ko-KR"/>
              </w:rPr>
            </w:pPr>
            <w:r w:rsidRPr="00B2109A">
              <w:rPr>
                <w:rFonts w:eastAsia="Gulim" w:cstheme="majorHAnsi"/>
                <w:lang w:eastAsia="ko-KR"/>
              </w:rPr>
              <w:t xml:space="preserve">SAL </w:t>
            </w:r>
            <w:r w:rsidRPr="00B2109A">
              <w:rPr>
                <w:rFonts w:eastAsia="Gulim" w:cstheme="majorHAnsi"/>
                <w:lang w:eastAsia="ko-KR"/>
              </w:rPr>
              <w:t>일반</w:t>
            </w:r>
            <w:r w:rsidRPr="00B2109A">
              <w:rPr>
                <w:rFonts w:eastAsia="Gulim" w:cstheme="majorHAnsi"/>
                <w:lang w:eastAsia="ko-KR"/>
              </w:rPr>
              <w:t xml:space="preserve"> </w:t>
            </w:r>
            <w:r w:rsidRPr="00B2109A">
              <w:rPr>
                <w:rFonts w:eastAsia="Gulim" w:cstheme="majorHAnsi"/>
                <w:lang w:eastAsia="ko-KR"/>
              </w:rPr>
              <w:t>조건의</w:t>
            </w:r>
            <w:r w:rsidRPr="00B2109A">
              <w:rPr>
                <w:rFonts w:eastAsia="Gulim" w:cstheme="majorHAnsi"/>
                <w:lang w:eastAsia="ko-KR"/>
              </w:rPr>
              <w:t xml:space="preserve"> </w:t>
            </w:r>
            <w:r w:rsidRPr="00B2109A">
              <w:rPr>
                <w:rFonts w:eastAsia="Gulim" w:cstheme="majorHAnsi"/>
                <w:lang w:eastAsia="ko-KR"/>
              </w:rPr>
              <w:t>해당</w:t>
            </w:r>
            <w:r w:rsidRPr="00B2109A">
              <w:rPr>
                <w:rFonts w:eastAsia="Gulim" w:cstheme="majorHAnsi"/>
                <w:lang w:eastAsia="ko-KR"/>
              </w:rPr>
              <w:t xml:space="preserve"> </w:t>
            </w:r>
            <w:r w:rsidRPr="00B2109A">
              <w:rPr>
                <w:rFonts w:eastAsia="Gulim" w:cstheme="majorHAnsi"/>
                <w:lang w:eastAsia="ko-KR"/>
              </w:rPr>
              <w:t>섹션</w:t>
            </w:r>
            <w:r w:rsidRPr="00B2109A">
              <w:rPr>
                <w:rFonts w:eastAsia="Gulim" w:cstheme="majorHAnsi"/>
                <w:lang w:eastAsia="ko-KR"/>
              </w:rPr>
              <w:t xml:space="preserve">: </w:t>
            </w:r>
            <w:hyperlink w:anchor="SALTerms_Desktop" w:history="1">
              <w:r w:rsidRPr="00B2109A">
                <w:rPr>
                  <w:rStyle w:val="Hyperlink"/>
                  <w:rFonts w:eastAsia="Gulim" w:cstheme="majorHAnsi"/>
                  <w:lang w:eastAsia="ko-KR"/>
                </w:rPr>
                <w:t>데스크톱</w:t>
              </w:r>
              <w:r w:rsidRPr="00B2109A">
                <w:rPr>
                  <w:rStyle w:val="Hyperlink"/>
                  <w:rFonts w:eastAsia="Gulim" w:cstheme="majorHAnsi"/>
                  <w:lang w:eastAsia="ko-KR"/>
                </w:rPr>
                <w:t xml:space="preserve"> </w:t>
              </w:r>
              <w:r w:rsidRPr="00B2109A">
                <w:rPr>
                  <w:rStyle w:val="Hyperlink"/>
                  <w:rFonts w:eastAsia="Gulim" w:cstheme="majorHAnsi"/>
                  <w:lang w:eastAsia="ko-KR"/>
                </w:rPr>
                <w:t>응용</w:t>
              </w:r>
              <w:r w:rsidRPr="00B2109A">
                <w:rPr>
                  <w:rStyle w:val="Hyperlink"/>
                  <w:rFonts w:eastAsia="Gulim" w:cstheme="majorHAnsi"/>
                  <w:lang w:eastAsia="ko-KR"/>
                </w:rPr>
                <w:t xml:space="preserve"> </w:t>
              </w:r>
              <w:r w:rsidRPr="00B2109A">
                <w:rPr>
                  <w:rStyle w:val="Hyperlink"/>
                  <w:rFonts w:eastAsia="Gulim" w:cstheme="majorHAnsi"/>
                  <w:lang w:eastAsia="ko-KR"/>
                </w:rPr>
                <w:t>프로그램</w:t>
              </w:r>
            </w:hyperlink>
          </w:p>
        </w:tc>
        <w:tc>
          <w:tcPr>
            <w:tcW w:w="2523" w:type="pct"/>
            <w:tcBorders>
              <w:top w:val="single" w:sz="4" w:space="0" w:color="auto"/>
              <w:bottom w:val="nil"/>
            </w:tcBorders>
          </w:tcPr>
          <w:p w14:paraId="14335983" w14:textId="68263972" w:rsidR="00D14C97" w:rsidRPr="00B2109A" w:rsidRDefault="000914BD" w:rsidP="00F330CD">
            <w:pPr>
              <w:pStyle w:val="PURLMSH"/>
              <w:rPr>
                <w:rFonts w:eastAsia="Gulim" w:cstheme="majorHAnsi"/>
                <w:lang w:eastAsia="ko-KR"/>
              </w:rPr>
            </w:pPr>
            <w:r w:rsidRPr="00B2109A">
              <w:rPr>
                <w:rFonts w:eastAsia="Gulim" w:cstheme="majorHAnsi"/>
                <w:lang w:eastAsia="ko-KR"/>
              </w:rPr>
              <w:t>해당</w:t>
            </w:r>
            <w:r w:rsidRPr="00B2109A">
              <w:rPr>
                <w:rFonts w:eastAsia="Gulim" w:cstheme="majorHAnsi"/>
                <w:lang w:eastAsia="ko-KR"/>
              </w:rPr>
              <w:t xml:space="preserve"> </w:t>
            </w:r>
            <w:r w:rsidRPr="00B2109A">
              <w:rPr>
                <w:rFonts w:eastAsia="Gulim" w:cstheme="majorHAnsi"/>
                <w:lang w:eastAsia="ko-KR"/>
              </w:rPr>
              <w:t>통지</w:t>
            </w:r>
            <w:r w:rsidRPr="00B2109A">
              <w:rPr>
                <w:rFonts w:eastAsia="Gulim" w:cstheme="majorHAnsi"/>
                <w:lang w:eastAsia="ko-KR"/>
              </w:rPr>
              <w:t xml:space="preserve"> </w:t>
            </w:r>
            <w:r w:rsidRPr="00B2109A">
              <w:rPr>
                <w:rFonts w:eastAsia="Gulim" w:cstheme="majorHAnsi"/>
                <w:lang w:eastAsia="ko-KR"/>
              </w:rPr>
              <w:t>참조</w:t>
            </w:r>
            <w:r w:rsidRPr="00B2109A">
              <w:rPr>
                <w:rFonts w:eastAsia="Gulim" w:cstheme="majorHAnsi"/>
                <w:lang w:eastAsia="ko-KR"/>
              </w:rPr>
              <w:t xml:space="preserve">: </w:t>
            </w:r>
            <w:r w:rsidRPr="00B2109A">
              <w:rPr>
                <w:rFonts w:eastAsia="Gulim" w:cstheme="majorHAnsi"/>
                <w:b/>
                <w:lang w:eastAsia="ko-KR"/>
              </w:rPr>
              <w:t>데이터</w:t>
            </w:r>
            <w:r w:rsidRPr="00B2109A">
              <w:rPr>
                <w:rFonts w:eastAsia="Gulim" w:cstheme="majorHAnsi"/>
                <w:b/>
                <w:lang w:eastAsia="ko-KR"/>
              </w:rPr>
              <w:t xml:space="preserve"> </w:t>
            </w:r>
            <w:r w:rsidRPr="00B2109A">
              <w:rPr>
                <w:rFonts w:eastAsia="Gulim" w:cstheme="majorHAnsi"/>
                <w:b/>
                <w:lang w:eastAsia="ko-KR"/>
              </w:rPr>
              <w:t>전송</w:t>
            </w:r>
            <w:r w:rsidRPr="00B2109A">
              <w:rPr>
                <w:rFonts w:eastAsia="Gulim" w:cstheme="majorHAnsi"/>
                <w:i/>
                <w:lang w:eastAsia="ko-KR"/>
              </w:rPr>
              <w:t>(</w:t>
            </w:r>
            <w:hyperlink w:anchor="부록2" w:history="1">
              <w:hyperlink w:anchor="Appendix2" w:history="1">
                <w:r w:rsidR="0025400B" w:rsidRPr="001F5789">
                  <w:rPr>
                    <w:rStyle w:val="Hyperlink"/>
                    <w:rFonts w:eastAsia="Gulim" w:cstheme="majorHAnsi"/>
                    <w:i/>
                    <w:lang w:eastAsia="ko-KR"/>
                  </w:rPr>
                  <w:t>부록</w:t>
                </w:r>
                <w:r w:rsidR="0025400B" w:rsidRPr="001F5789">
                  <w:rPr>
                    <w:rStyle w:val="Hyperlink"/>
                    <w:rFonts w:eastAsia="Gulim" w:cstheme="majorHAnsi"/>
                    <w:i/>
                    <w:lang w:eastAsia="ko-KR"/>
                  </w:rPr>
                  <w:t xml:space="preserve"> 2</w:t>
                </w:r>
              </w:hyperlink>
            </w:hyperlink>
            <w:r w:rsidRPr="00B2109A">
              <w:rPr>
                <w:rFonts w:eastAsia="Gulim" w:cstheme="majorHAnsi"/>
                <w:i/>
                <w:lang w:eastAsia="ko-KR"/>
              </w:rPr>
              <w:t xml:space="preserve"> </w:t>
            </w:r>
            <w:r w:rsidRPr="00B2109A">
              <w:rPr>
                <w:rFonts w:eastAsia="Gulim" w:cstheme="majorHAnsi"/>
                <w:i/>
                <w:lang w:eastAsia="ko-KR"/>
              </w:rPr>
              <w:t>참조</w:t>
            </w:r>
            <w:r w:rsidRPr="00B2109A">
              <w:rPr>
                <w:rFonts w:eastAsia="Gulim" w:cstheme="majorHAnsi"/>
                <w:i/>
                <w:lang w:eastAsia="ko-KR"/>
              </w:rPr>
              <w:t>)</w:t>
            </w:r>
          </w:p>
        </w:tc>
      </w:tr>
      <w:tr w:rsidR="009A4C7C" w:rsidRPr="00E43BFB" w14:paraId="1FF4CB86" w14:textId="77777777" w:rsidTr="008B2955">
        <w:tc>
          <w:tcPr>
            <w:tcW w:w="2477" w:type="pct"/>
            <w:tcBorders>
              <w:top w:val="nil"/>
            </w:tcBorders>
          </w:tcPr>
          <w:p w14:paraId="6CF990C9" w14:textId="77777777" w:rsidR="009A4C7C" w:rsidRPr="00E43BFB" w:rsidRDefault="009A4C7C" w:rsidP="009A4C7C">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없음</w:t>
            </w:r>
          </w:p>
        </w:tc>
        <w:tc>
          <w:tcPr>
            <w:tcW w:w="2523" w:type="pct"/>
            <w:tcBorders>
              <w:top w:val="nil"/>
            </w:tcBorders>
          </w:tcPr>
          <w:p w14:paraId="3D34718C" w14:textId="230EF1D6" w:rsidR="009A4C7C" w:rsidRPr="00B2109A" w:rsidRDefault="00785537" w:rsidP="004A58D3">
            <w:pPr>
              <w:pStyle w:val="PURLMSH"/>
              <w:rPr>
                <w:rFonts w:eastAsia="Gulim" w:cstheme="majorHAnsi"/>
                <w:lang w:eastAsia="ko-KR"/>
              </w:rPr>
            </w:pPr>
            <w:r w:rsidRPr="00B2109A">
              <w:rPr>
                <w:rFonts w:eastAsia="Gulim" w:cstheme="majorHAnsi"/>
                <w:lang w:eastAsia="ko-KR"/>
              </w:rPr>
              <w:t>데이터</w:t>
            </w:r>
            <w:r w:rsidRPr="00B2109A">
              <w:rPr>
                <w:rFonts w:eastAsia="Gulim" w:cstheme="majorHAnsi"/>
                <w:lang w:eastAsia="ko-KR"/>
              </w:rPr>
              <w:t xml:space="preserve"> </w:t>
            </w:r>
            <w:r w:rsidRPr="00B2109A">
              <w:rPr>
                <w:rFonts w:eastAsia="Gulim" w:cstheme="majorHAnsi"/>
                <w:lang w:eastAsia="ko-KR"/>
              </w:rPr>
              <w:t>센터</w:t>
            </w:r>
            <w:r w:rsidRPr="00B2109A">
              <w:rPr>
                <w:rFonts w:eastAsia="Gulim" w:cstheme="majorHAnsi"/>
                <w:lang w:eastAsia="ko-KR"/>
              </w:rPr>
              <w:t xml:space="preserve"> </w:t>
            </w:r>
            <w:r w:rsidRPr="00B2109A">
              <w:rPr>
                <w:rFonts w:eastAsia="Gulim" w:cstheme="majorHAnsi"/>
                <w:lang w:eastAsia="ko-KR"/>
              </w:rPr>
              <w:t>공급자</w:t>
            </w:r>
            <w:r w:rsidRPr="00B2109A">
              <w:rPr>
                <w:rFonts w:eastAsia="Gulim" w:cstheme="majorHAnsi"/>
                <w:lang w:eastAsia="ko-KR"/>
              </w:rPr>
              <w:t xml:space="preserve"> </w:t>
            </w:r>
            <w:r w:rsidRPr="00B2109A">
              <w:rPr>
                <w:rFonts w:eastAsia="Gulim" w:cstheme="majorHAnsi"/>
                <w:lang w:eastAsia="ko-KR"/>
              </w:rPr>
              <w:t>서버에서</w:t>
            </w:r>
            <w:r w:rsidRPr="00B2109A">
              <w:rPr>
                <w:rFonts w:eastAsia="Gulim" w:cstheme="majorHAnsi"/>
                <w:lang w:eastAsia="ko-KR"/>
              </w:rPr>
              <w:t xml:space="preserve"> </w:t>
            </w:r>
            <w:r w:rsidRPr="00B2109A">
              <w:rPr>
                <w:rFonts w:eastAsia="Gulim" w:cstheme="majorHAnsi"/>
                <w:lang w:eastAsia="ko-KR"/>
              </w:rPr>
              <w:t>소프트웨어</w:t>
            </w:r>
            <w:r w:rsidRPr="00B2109A">
              <w:rPr>
                <w:rFonts w:eastAsia="Gulim" w:cstheme="majorHAnsi"/>
                <w:lang w:eastAsia="ko-KR"/>
              </w:rPr>
              <w:t xml:space="preserve"> </w:t>
            </w:r>
            <w:r w:rsidRPr="00B2109A">
              <w:rPr>
                <w:rFonts w:eastAsia="Gulim" w:cstheme="majorHAnsi"/>
                <w:lang w:eastAsia="ko-KR"/>
              </w:rPr>
              <w:t>서비스에</w:t>
            </w:r>
            <w:r w:rsidRPr="00B2109A">
              <w:rPr>
                <w:rFonts w:eastAsia="Gulim" w:cstheme="majorHAnsi"/>
                <w:lang w:eastAsia="ko-KR"/>
              </w:rPr>
              <w:t xml:space="preserve"> </w:t>
            </w:r>
            <w:r w:rsidRPr="00B2109A">
              <w:rPr>
                <w:rFonts w:eastAsia="Gulim" w:cstheme="majorHAnsi"/>
                <w:lang w:eastAsia="ko-KR"/>
              </w:rPr>
              <w:t>대한</w:t>
            </w:r>
            <w:r w:rsidRPr="00B2109A">
              <w:rPr>
                <w:rFonts w:eastAsia="Gulim" w:cstheme="majorHAnsi"/>
                <w:lang w:eastAsia="ko-KR"/>
              </w:rPr>
              <w:t xml:space="preserve"> </w:t>
            </w:r>
            <w:r w:rsidRPr="00B2109A">
              <w:rPr>
                <w:rFonts w:eastAsia="Gulim" w:cstheme="majorHAnsi"/>
                <w:lang w:eastAsia="ko-KR"/>
              </w:rPr>
              <w:t>자격</w:t>
            </w:r>
            <w:r w:rsidRPr="00B2109A">
              <w:rPr>
                <w:rFonts w:eastAsia="Gulim" w:cstheme="majorHAnsi"/>
                <w:lang w:eastAsia="ko-KR"/>
              </w:rPr>
              <w:t xml:space="preserve"> </w:t>
            </w:r>
            <w:r w:rsidRPr="00B2109A">
              <w:rPr>
                <w:rFonts w:eastAsia="Gulim" w:cstheme="majorHAnsi"/>
                <w:lang w:eastAsia="ko-KR"/>
              </w:rPr>
              <w:t>요건</w:t>
            </w:r>
            <w:r w:rsidRPr="00B2109A">
              <w:rPr>
                <w:rFonts w:eastAsia="Gulim" w:cstheme="majorHAnsi"/>
                <w:lang w:eastAsia="ko-KR"/>
              </w:rPr>
              <w:t>:</w:t>
            </w:r>
            <w:r w:rsidR="004A58D3" w:rsidRPr="00B2109A">
              <w:rPr>
                <w:rFonts w:eastAsia="Gulim" w:cstheme="majorHAnsi"/>
                <w:lang w:eastAsia="ko-KR"/>
              </w:rPr>
              <w:t> </w:t>
            </w:r>
            <w:r w:rsidRPr="00B2109A">
              <w:rPr>
                <w:rFonts w:eastAsia="Gulim" w:cstheme="majorHAnsi"/>
                <w:b/>
                <w:lang w:eastAsia="ko-KR"/>
              </w:rPr>
              <w:t>있음</w:t>
            </w:r>
          </w:p>
        </w:tc>
      </w:tr>
      <w:tr w:rsidR="009A4C7C" w:rsidRPr="00E43BFB" w14:paraId="19DD79C8"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D3087FC" w14:textId="77777777" w:rsidR="009A4C7C" w:rsidRPr="00E43BFB" w:rsidRDefault="009A4C7C" w:rsidP="009A4C7C">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9A4C7C" w:rsidRPr="00E43BFB" w14:paraId="6D3CFF69"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095C013" w14:textId="64D24DAA" w:rsidR="009A4C7C" w:rsidRPr="00E43BFB" w:rsidRDefault="00BB41EF" w:rsidP="009A4C7C">
            <w:pPr>
              <w:pStyle w:val="PURBody"/>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6BF6919C" w14:textId="72DF7525" w:rsidR="009A4C7C" w:rsidRPr="00E43BFB" w:rsidRDefault="00397469" w:rsidP="00BD14CB">
            <w:pPr>
              <w:pStyle w:val="PURBullet-Indented"/>
              <w:rPr>
                <w:rFonts w:asciiTheme="majorHAnsi" w:eastAsia="Gulim" w:hAnsiTheme="majorHAnsi" w:cstheme="majorHAnsi"/>
                <w:b/>
                <w:bCs/>
              </w:rPr>
            </w:pPr>
            <w:r w:rsidRPr="00E43BFB">
              <w:rPr>
                <w:rFonts w:asciiTheme="majorHAnsi" w:eastAsia="Gulim" w:hAnsiTheme="majorHAnsi" w:cstheme="majorHAnsi"/>
              </w:rPr>
              <w:t>Visio 2013 Professional SAL</w:t>
            </w:r>
          </w:p>
        </w:tc>
      </w:tr>
    </w:tbl>
    <w:bookmarkStart w:id="838" w:name="_Toc299519154"/>
    <w:bookmarkStart w:id="839" w:name="_Toc299531586"/>
    <w:bookmarkStart w:id="840" w:name="_Toc299531910"/>
    <w:bookmarkStart w:id="841" w:name="_Toc299957193"/>
    <w:bookmarkStart w:id="842" w:name="_Toc346536884"/>
    <w:bookmarkStart w:id="843" w:name="_Toc346895335"/>
    <w:bookmarkStart w:id="844" w:name="_Toc339280348"/>
    <w:bookmarkStart w:id="845" w:name="_Toc339280491"/>
    <w:bookmarkStart w:id="846" w:name="_Toc363552821"/>
    <w:bookmarkStart w:id="847" w:name="_Toc363552884"/>
    <w:bookmarkStart w:id="848" w:name="_Toc378682183"/>
    <w:bookmarkStart w:id="849" w:name="_Toc378682285"/>
    <w:p w14:paraId="5B92FBFD" w14:textId="764C5CAF" w:rsidR="00204150" w:rsidRPr="00E43BFB" w:rsidRDefault="00EF33FE" w:rsidP="002E7D38">
      <w:pPr>
        <w:pStyle w:val="PURBreadcrumb"/>
        <w:keepNext w:val="0"/>
        <w:rPr>
          <w:rFonts w:asciiTheme="majorHAnsi" w:eastAsia="Gulim" w:hAnsiTheme="majorHAnsi" w:cstheme="majorHAnsi"/>
        </w:rPr>
      </w:pPr>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HYPERLINK \l "TOC"</w:instrText>
      </w:r>
      <w:r w:rsidRPr="00E43BFB">
        <w:rPr>
          <w:rFonts w:asciiTheme="majorHAnsi" w:eastAsia="Gulim" w:hAnsiTheme="majorHAnsi" w:cstheme="majorHAnsi"/>
        </w:rPr>
        <w:fldChar w:fldCharType="separate"/>
      </w:r>
      <w:r w:rsidRPr="00E43BFB">
        <w:rPr>
          <w:rStyle w:val="Hyperlink"/>
          <w:rFonts w:asciiTheme="majorHAnsi" w:eastAsia="Gulim" w:hAnsiTheme="majorHAnsi" w:cstheme="majorHAnsi"/>
          <w:sz w:val="16"/>
          <w:lang w:eastAsia="ko-KR"/>
        </w:rPr>
        <w:t>목차</w:t>
      </w:r>
      <w:r w:rsidRPr="00E43BFB">
        <w:rPr>
          <w:rFonts w:asciiTheme="majorHAnsi" w:eastAsia="Gulim" w:hAnsiTheme="majorHAnsi" w:cstheme="majorHAnsi"/>
        </w:rPr>
        <w:fldChar w:fldCharType="end"/>
      </w:r>
      <w:r w:rsidRPr="00E43BFB">
        <w:rPr>
          <w:rFonts w:asciiTheme="majorHAnsi" w:eastAsia="Gulim" w:hAnsiTheme="majorHAnsi" w:cstheme="majorHAnsi"/>
          <w:lang w:eastAsia="ko-KR"/>
        </w:rPr>
        <w:t xml:space="preserve"> / </w:t>
      </w:r>
      <w:hyperlink w:anchor="UniversalTerms" w:history="1">
        <w:r w:rsidRPr="00E43BFB">
          <w:rPr>
            <w:rStyle w:val="Hyperlink"/>
            <w:rFonts w:asciiTheme="majorHAnsi" w:eastAsia="Gulim" w:hAnsiTheme="majorHAnsi" w:cstheme="majorHAnsi"/>
            <w:sz w:val="16"/>
            <w:lang w:eastAsia="ko-KR"/>
          </w:rPr>
          <w:t>공통</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라이선스</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조항</w:t>
        </w:r>
      </w:hyperlink>
    </w:p>
    <w:p w14:paraId="1EC7DB74" w14:textId="36265020" w:rsidR="009A4C7C" w:rsidRPr="00E43BFB" w:rsidRDefault="009A4C7C" w:rsidP="00CD6E9D">
      <w:pPr>
        <w:pStyle w:val="PURProductName"/>
        <w:keepNext w:val="0"/>
        <w:rPr>
          <w:rFonts w:asciiTheme="majorHAnsi" w:eastAsia="Gulim" w:hAnsiTheme="majorHAnsi" w:cstheme="majorHAnsi"/>
          <w:lang w:eastAsia="ko-KR"/>
        </w:rPr>
      </w:pPr>
      <w:bookmarkStart w:id="850" w:name="_Toc371268297"/>
      <w:bookmarkStart w:id="851" w:name="_Toc371268363"/>
      <w:bookmarkStart w:id="852" w:name="_Toc379278500"/>
      <w:bookmarkStart w:id="853" w:name="_Toc379278562"/>
      <w:bookmarkStart w:id="854" w:name="_Toc388530661"/>
      <w:bookmarkStart w:id="855" w:name="_Toc388544265"/>
      <w:r w:rsidRPr="00E43BFB">
        <w:rPr>
          <w:rFonts w:asciiTheme="majorHAnsi" w:eastAsia="Gulim" w:hAnsiTheme="majorHAnsi" w:cstheme="majorHAnsi"/>
          <w:lang w:eastAsia="ko-KR"/>
        </w:rPr>
        <w:lastRenderedPageBreak/>
        <w:t>Visio 2013 Standard</w:t>
      </w:r>
      <w:bookmarkEnd w:id="838"/>
      <w:bookmarkEnd w:id="839"/>
      <w:bookmarkEnd w:id="840"/>
      <w:bookmarkEnd w:id="841"/>
      <w:bookmarkEnd w:id="842"/>
      <w:bookmarkEnd w:id="843"/>
      <w:bookmarkEnd w:id="844"/>
      <w:bookmarkEnd w:id="845"/>
      <w:bookmarkEnd w:id="846"/>
      <w:bookmarkEnd w:id="847"/>
      <w:bookmarkEnd w:id="848"/>
      <w:bookmarkEnd w:id="849"/>
      <w:bookmarkEnd w:id="850"/>
      <w:bookmarkEnd w:id="851"/>
      <w:bookmarkEnd w:id="852"/>
      <w:bookmarkEnd w:id="853"/>
      <w:bookmarkEnd w:id="854"/>
      <w:bookmarkEnd w:id="855"/>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"Visio 2013 Standard"</w:instrText>
      </w:r>
      <w:r w:rsidRPr="00E43BFB">
        <w:rPr>
          <w:rFonts w:asciiTheme="majorHAnsi" w:eastAsia="Gulim" w:hAnsiTheme="majorHAnsi" w:cstheme="majorHAnsi"/>
        </w:rPr>
        <w:fldChar w:fldCharType="end"/>
      </w:r>
    </w:p>
    <w:p w14:paraId="743AC25C" w14:textId="77777777" w:rsidR="009A4C7C" w:rsidRPr="00E43BFB" w:rsidRDefault="009A4C7C" w:rsidP="009A4C7C">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E43BFB" w14:paraId="3EBD1135" w14:textId="77777777" w:rsidTr="008B2955">
        <w:tc>
          <w:tcPr>
            <w:tcW w:w="2477" w:type="pct"/>
            <w:tcBorders>
              <w:top w:val="single" w:sz="4" w:space="0" w:color="auto"/>
              <w:bottom w:val="nil"/>
            </w:tcBorders>
          </w:tcPr>
          <w:p w14:paraId="0D3F4B3C" w14:textId="77777777" w:rsidR="00D14C97" w:rsidRPr="00E43BFB" w:rsidRDefault="00D14C97" w:rsidP="00893CE7">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 xml:space="preserve">SAL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w:t>
            </w:r>
            <w:r w:rsidRPr="00E43BFB">
              <w:rPr>
                <w:rFonts w:asciiTheme="majorHAnsi" w:eastAsia="Gulim" w:hAnsiTheme="majorHAnsi" w:cstheme="majorHAnsi"/>
                <w:lang w:eastAsia="ko-KR"/>
              </w:rPr>
              <w:t xml:space="preserve">: </w:t>
            </w:r>
            <w:hyperlink w:anchor="SALTerms_Desktop" w:history="1">
              <w:r w:rsidRPr="00E43BFB">
                <w:rPr>
                  <w:rStyle w:val="Hyperlink"/>
                  <w:rFonts w:asciiTheme="majorHAnsi" w:eastAsia="Gulim" w:hAnsiTheme="majorHAnsi" w:cstheme="majorHAnsi"/>
                  <w:lang w:eastAsia="ko-KR"/>
                </w:rPr>
                <w:t>데스크톱</w:t>
              </w:r>
              <w:r w:rsidRPr="00E43BFB">
                <w:rPr>
                  <w:rStyle w:val="Hyperlink"/>
                  <w:rFonts w:asciiTheme="majorHAnsi" w:eastAsia="Gulim" w:hAnsiTheme="majorHAnsi" w:cstheme="majorHAnsi"/>
                  <w:lang w:eastAsia="ko-KR"/>
                </w:rPr>
                <w:t xml:space="preserve"> </w:t>
              </w:r>
              <w:r w:rsidRPr="00E43BFB">
                <w:rPr>
                  <w:rStyle w:val="Hyperlink"/>
                  <w:rFonts w:asciiTheme="majorHAnsi" w:eastAsia="Gulim" w:hAnsiTheme="majorHAnsi" w:cstheme="majorHAnsi"/>
                  <w:lang w:eastAsia="ko-KR"/>
                </w:rPr>
                <w:t>응용</w:t>
              </w:r>
              <w:r w:rsidRPr="00E43BFB">
                <w:rPr>
                  <w:rStyle w:val="Hyperlink"/>
                  <w:rFonts w:asciiTheme="majorHAnsi" w:eastAsia="Gulim" w:hAnsiTheme="majorHAnsi" w:cstheme="majorHAnsi"/>
                  <w:lang w:eastAsia="ko-KR"/>
                </w:rPr>
                <w:t xml:space="preserve"> </w:t>
              </w:r>
              <w:r w:rsidRPr="00E43BFB">
                <w:rPr>
                  <w:rStyle w:val="Hyperlink"/>
                  <w:rFonts w:asciiTheme="majorHAnsi" w:eastAsia="Gulim" w:hAnsiTheme="majorHAnsi" w:cstheme="majorHAnsi"/>
                  <w:lang w:eastAsia="ko-KR"/>
                </w:rPr>
                <w:t>프로그램</w:t>
              </w:r>
            </w:hyperlink>
          </w:p>
        </w:tc>
        <w:tc>
          <w:tcPr>
            <w:tcW w:w="2523" w:type="pct"/>
            <w:tcBorders>
              <w:top w:val="single" w:sz="4" w:space="0" w:color="auto"/>
              <w:bottom w:val="nil"/>
            </w:tcBorders>
          </w:tcPr>
          <w:p w14:paraId="5035E5C8" w14:textId="7067AB28" w:rsidR="00D14C97" w:rsidRPr="00B2109A" w:rsidRDefault="000914BD" w:rsidP="00F330CD">
            <w:pPr>
              <w:pStyle w:val="PURLMSH"/>
              <w:rPr>
                <w:rFonts w:eastAsia="Gulim" w:cstheme="majorHAnsi"/>
                <w:lang w:eastAsia="ko-KR"/>
              </w:rPr>
            </w:pPr>
            <w:r w:rsidRPr="00B2109A">
              <w:rPr>
                <w:rFonts w:eastAsia="Gulim" w:cstheme="majorHAnsi"/>
                <w:lang w:eastAsia="ko-KR"/>
              </w:rPr>
              <w:t>해당</w:t>
            </w:r>
            <w:r w:rsidRPr="00B2109A">
              <w:rPr>
                <w:rFonts w:eastAsia="Gulim" w:cstheme="majorHAnsi"/>
                <w:lang w:eastAsia="ko-KR"/>
              </w:rPr>
              <w:t xml:space="preserve"> </w:t>
            </w:r>
            <w:r w:rsidRPr="00B2109A">
              <w:rPr>
                <w:rFonts w:eastAsia="Gulim" w:cstheme="majorHAnsi"/>
                <w:lang w:eastAsia="ko-KR"/>
              </w:rPr>
              <w:t>통지</w:t>
            </w:r>
            <w:r w:rsidRPr="00B2109A">
              <w:rPr>
                <w:rFonts w:eastAsia="Gulim" w:cstheme="majorHAnsi"/>
                <w:lang w:eastAsia="ko-KR"/>
              </w:rPr>
              <w:t xml:space="preserve"> </w:t>
            </w:r>
            <w:r w:rsidRPr="00B2109A">
              <w:rPr>
                <w:rFonts w:eastAsia="Gulim" w:cstheme="majorHAnsi"/>
                <w:lang w:eastAsia="ko-KR"/>
              </w:rPr>
              <w:t>참조</w:t>
            </w:r>
            <w:r w:rsidRPr="00B2109A">
              <w:rPr>
                <w:rFonts w:eastAsia="Gulim" w:cstheme="majorHAnsi"/>
                <w:lang w:eastAsia="ko-KR"/>
              </w:rPr>
              <w:t xml:space="preserve">: </w:t>
            </w:r>
            <w:r w:rsidRPr="00B2109A">
              <w:rPr>
                <w:rFonts w:eastAsia="Gulim" w:cstheme="majorHAnsi"/>
                <w:b/>
                <w:lang w:eastAsia="ko-KR"/>
              </w:rPr>
              <w:t>데이터</w:t>
            </w:r>
            <w:r w:rsidRPr="00B2109A">
              <w:rPr>
                <w:rFonts w:eastAsia="Gulim" w:cstheme="majorHAnsi"/>
                <w:b/>
                <w:lang w:eastAsia="ko-KR"/>
              </w:rPr>
              <w:t xml:space="preserve"> </w:t>
            </w:r>
            <w:r w:rsidRPr="00B2109A">
              <w:rPr>
                <w:rFonts w:eastAsia="Gulim" w:cstheme="majorHAnsi"/>
                <w:b/>
                <w:lang w:eastAsia="ko-KR"/>
              </w:rPr>
              <w:t>전송</w:t>
            </w:r>
            <w:r w:rsidRPr="00B2109A">
              <w:rPr>
                <w:rFonts w:eastAsia="Gulim" w:cstheme="majorHAnsi"/>
                <w:i/>
                <w:lang w:eastAsia="ko-KR"/>
              </w:rPr>
              <w:t>(</w:t>
            </w:r>
            <w:hyperlink w:anchor="부록2" w:history="1">
              <w:hyperlink w:anchor="Appendix2" w:history="1">
                <w:r w:rsidR="0025400B" w:rsidRPr="001F5789">
                  <w:rPr>
                    <w:rStyle w:val="Hyperlink"/>
                    <w:rFonts w:eastAsia="Gulim" w:cstheme="majorHAnsi"/>
                    <w:i/>
                    <w:lang w:eastAsia="ko-KR"/>
                  </w:rPr>
                  <w:t>부록</w:t>
                </w:r>
                <w:r w:rsidR="0025400B" w:rsidRPr="001F5789">
                  <w:rPr>
                    <w:rStyle w:val="Hyperlink"/>
                    <w:rFonts w:eastAsia="Gulim" w:cstheme="majorHAnsi"/>
                    <w:i/>
                    <w:lang w:eastAsia="ko-KR"/>
                  </w:rPr>
                  <w:t xml:space="preserve"> 2</w:t>
                </w:r>
              </w:hyperlink>
            </w:hyperlink>
            <w:r w:rsidRPr="00B2109A">
              <w:rPr>
                <w:rFonts w:eastAsia="Gulim" w:cstheme="majorHAnsi"/>
                <w:i/>
                <w:lang w:eastAsia="ko-KR"/>
              </w:rPr>
              <w:t xml:space="preserve"> </w:t>
            </w:r>
            <w:r w:rsidRPr="00B2109A">
              <w:rPr>
                <w:rFonts w:eastAsia="Gulim" w:cstheme="majorHAnsi"/>
                <w:i/>
                <w:lang w:eastAsia="ko-KR"/>
              </w:rPr>
              <w:t>참조</w:t>
            </w:r>
            <w:r w:rsidRPr="00B2109A">
              <w:rPr>
                <w:rFonts w:eastAsia="Gulim" w:cstheme="majorHAnsi"/>
                <w:i/>
                <w:lang w:eastAsia="ko-KR"/>
              </w:rPr>
              <w:t>)</w:t>
            </w:r>
          </w:p>
        </w:tc>
      </w:tr>
      <w:tr w:rsidR="009A4C7C" w:rsidRPr="00E43BFB" w14:paraId="6BD3DA2F" w14:textId="77777777" w:rsidTr="008B2955">
        <w:tc>
          <w:tcPr>
            <w:tcW w:w="2477" w:type="pct"/>
            <w:tcBorders>
              <w:top w:val="nil"/>
            </w:tcBorders>
          </w:tcPr>
          <w:p w14:paraId="7649F924" w14:textId="77777777" w:rsidR="009A4C7C" w:rsidRPr="00E43BFB" w:rsidRDefault="009A4C7C" w:rsidP="009A4C7C">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없음</w:t>
            </w:r>
          </w:p>
        </w:tc>
        <w:tc>
          <w:tcPr>
            <w:tcW w:w="2523" w:type="pct"/>
            <w:tcBorders>
              <w:top w:val="nil"/>
            </w:tcBorders>
          </w:tcPr>
          <w:p w14:paraId="0EE7C095" w14:textId="7E86B145" w:rsidR="009A4C7C" w:rsidRPr="00E43BFB" w:rsidRDefault="00785537" w:rsidP="004A58D3">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센터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공급자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요건</w:t>
            </w:r>
            <w:r w:rsidRPr="00E43BFB">
              <w:rPr>
                <w:rFonts w:asciiTheme="majorHAnsi" w:eastAsia="Gulim" w:hAnsiTheme="majorHAnsi" w:cstheme="majorHAnsi"/>
                <w:lang w:eastAsia="ko-KR"/>
              </w:rPr>
              <w:t>:</w:t>
            </w:r>
            <w:r w:rsidR="004A58D3">
              <w:rPr>
                <w:rFonts w:asciiTheme="majorHAnsi" w:eastAsia="Gulim" w:hAnsiTheme="majorHAnsi" w:cstheme="majorHAnsi"/>
                <w:lang w:eastAsia="ko-KR"/>
              </w:rPr>
              <w:t> </w:t>
            </w:r>
            <w:r w:rsidRPr="00E43BFB">
              <w:rPr>
                <w:rFonts w:asciiTheme="majorHAnsi" w:eastAsia="Gulim" w:hAnsiTheme="majorHAnsi" w:cstheme="majorHAnsi"/>
                <w:b/>
                <w:lang w:eastAsia="ko-KR"/>
              </w:rPr>
              <w:t>있음</w:t>
            </w:r>
          </w:p>
        </w:tc>
      </w:tr>
      <w:tr w:rsidR="009A4C7C" w:rsidRPr="00E43BFB" w14:paraId="2155499C"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96636E9" w14:textId="77777777" w:rsidR="009A4C7C" w:rsidRPr="00E43BFB" w:rsidRDefault="009A4C7C" w:rsidP="009A4C7C">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9A4C7C" w:rsidRPr="00E43BFB" w14:paraId="670504B4"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FF5ABA7" w14:textId="77777777" w:rsidR="009A4C7C" w:rsidRPr="00E43BFB" w:rsidRDefault="00BB41EF" w:rsidP="009A4C7C">
            <w:pPr>
              <w:pStyle w:val="PURBody"/>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6EC71888" w14:textId="15962A17" w:rsidR="009A4C7C" w:rsidRPr="00E43BFB" w:rsidRDefault="00397469" w:rsidP="00BD14CB">
            <w:pPr>
              <w:pStyle w:val="PURBullet-Indented"/>
              <w:rPr>
                <w:rFonts w:asciiTheme="majorHAnsi" w:eastAsia="Gulim" w:hAnsiTheme="majorHAnsi" w:cstheme="majorHAnsi"/>
                <w:b/>
                <w:bCs/>
              </w:rPr>
            </w:pPr>
            <w:r w:rsidRPr="00E43BFB">
              <w:rPr>
                <w:rFonts w:asciiTheme="majorHAnsi" w:eastAsia="Gulim" w:hAnsiTheme="majorHAnsi" w:cstheme="majorHAnsi"/>
              </w:rPr>
              <w:t>Visio 2013 Standard SAL</w:t>
            </w:r>
          </w:p>
        </w:tc>
      </w:tr>
    </w:tbl>
    <w:p w14:paraId="3101432F" w14:textId="45C42D62" w:rsidR="009A4C7C" w:rsidRPr="00E43BFB" w:rsidRDefault="008156D4" w:rsidP="002E7D38">
      <w:pPr>
        <w:pStyle w:val="PURBreadcrumb"/>
        <w:keepNext w:val="0"/>
        <w:rPr>
          <w:rFonts w:asciiTheme="majorHAnsi" w:eastAsia="Gulim" w:hAnsiTheme="majorHAnsi" w:cstheme="majorHAnsi"/>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2908D208" w14:textId="47DE7D18" w:rsidR="00DD1638" w:rsidRPr="00E43BFB" w:rsidRDefault="00DD1638" w:rsidP="00995A88">
      <w:pPr>
        <w:pStyle w:val="PURProductName"/>
        <w:rPr>
          <w:rFonts w:asciiTheme="majorHAnsi" w:eastAsia="Gulim" w:hAnsiTheme="majorHAnsi" w:cstheme="majorHAnsi"/>
        </w:rPr>
      </w:pPr>
      <w:bookmarkStart w:id="856" w:name="_Toc347044732"/>
      <w:bookmarkStart w:id="857" w:name="_Toc347045412"/>
      <w:bookmarkStart w:id="858" w:name="_Toc355093388"/>
      <w:bookmarkStart w:id="859" w:name="_Toc355093533"/>
      <w:bookmarkStart w:id="860" w:name="_Toc363552822"/>
      <w:bookmarkStart w:id="861" w:name="_Toc363552885"/>
      <w:bookmarkStart w:id="862" w:name="_Toc378682184"/>
      <w:bookmarkStart w:id="863" w:name="_Toc378682286"/>
      <w:bookmarkStart w:id="864" w:name="_Toc371268298"/>
      <w:bookmarkStart w:id="865" w:name="_Toc371268364"/>
      <w:bookmarkStart w:id="866" w:name="_Toc379278501"/>
      <w:bookmarkStart w:id="867" w:name="_Toc379278563"/>
      <w:bookmarkStart w:id="868" w:name="_Toc388530662"/>
      <w:bookmarkStart w:id="869" w:name="_Toc388544266"/>
      <w:bookmarkStart w:id="870" w:name="_Toc346536885"/>
      <w:bookmarkStart w:id="871" w:name="_Toc346895336"/>
      <w:bookmarkStart w:id="872" w:name="_Toc339280349"/>
      <w:bookmarkStart w:id="873" w:name="_Toc339280492"/>
      <w:bookmarkStart w:id="874" w:name="_Toc299519155"/>
      <w:bookmarkStart w:id="875" w:name="_Toc299531587"/>
      <w:bookmarkStart w:id="876" w:name="_Toc299531911"/>
      <w:bookmarkStart w:id="877" w:name="_Toc299957194"/>
      <w:r w:rsidRPr="00E43BFB">
        <w:rPr>
          <w:rFonts w:asciiTheme="majorHAnsi" w:eastAsia="Gulim" w:hAnsiTheme="majorHAnsi" w:cstheme="majorHAnsi"/>
        </w:rPr>
        <w:t>Visual Studio Premium 2013</w:t>
      </w:r>
      <w:bookmarkEnd w:id="856"/>
      <w:bookmarkEnd w:id="857"/>
      <w:bookmarkEnd w:id="858"/>
      <w:bookmarkEnd w:id="859"/>
      <w:bookmarkEnd w:id="860"/>
      <w:bookmarkEnd w:id="861"/>
      <w:bookmarkEnd w:id="862"/>
      <w:bookmarkEnd w:id="863"/>
      <w:bookmarkEnd w:id="864"/>
      <w:bookmarkEnd w:id="865"/>
      <w:bookmarkEnd w:id="866"/>
      <w:bookmarkEnd w:id="867"/>
      <w:bookmarkEnd w:id="868"/>
      <w:bookmarkEnd w:id="869"/>
      <w:r w:rsidRPr="00E43BFB">
        <w:rPr>
          <w:rFonts w:asciiTheme="majorHAnsi" w:eastAsia="Gulim" w:hAnsiTheme="majorHAnsi" w:cstheme="majorHAnsi"/>
        </w:rPr>
        <w:fldChar w:fldCharType="begin"/>
      </w:r>
      <w:r w:rsidRPr="00E43BFB">
        <w:rPr>
          <w:rFonts w:asciiTheme="majorHAnsi" w:eastAsia="Gulim" w:hAnsiTheme="majorHAnsi" w:cstheme="majorHAnsi"/>
        </w:rPr>
        <w:instrText>XE "Visual Studio Premium 2013"</w:instrText>
      </w:r>
      <w:r w:rsidRPr="00E43BFB">
        <w:rPr>
          <w:rFonts w:asciiTheme="majorHAnsi" w:eastAsia="Gulim" w:hAnsiTheme="majorHAnsi" w:cstheme="majorHAnsi"/>
        </w:rPr>
        <w:fldChar w:fldCharType="end"/>
      </w:r>
    </w:p>
    <w:p w14:paraId="526E55D8" w14:textId="77777777" w:rsidR="00DD1638" w:rsidRPr="00E43BFB" w:rsidRDefault="00DD1638" w:rsidP="00995A88">
      <w:pPr>
        <w:pStyle w:val="PURLicenseTerm"/>
        <w:keepNext/>
        <w:keepLines/>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E43BFB" w14:paraId="71F362F8" w14:textId="77777777" w:rsidTr="00224512">
        <w:tc>
          <w:tcPr>
            <w:tcW w:w="2477" w:type="pct"/>
            <w:tcBorders>
              <w:top w:val="single" w:sz="4" w:space="0" w:color="auto"/>
              <w:bottom w:val="nil"/>
            </w:tcBorders>
          </w:tcPr>
          <w:p w14:paraId="6DE0309C" w14:textId="77777777" w:rsidR="00DD1638" w:rsidRPr="00B2109A" w:rsidRDefault="00DD1638" w:rsidP="00995A88">
            <w:pPr>
              <w:pStyle w:val="PURLMSH"/>
              <w:keepNext/>
              <w:keepLines/>
              <w:rPr>
                <w:rFonts w:eastAsia="Gulim" w:cstheme="majorHAnsi"/>
                <w:lang w:eastAsia="ko-KR"/>
              </w:rPr>
            </w:pPr>
            <w:r w:rsidRPr="00B2109A">
              <w:rPr>
                <w:rFonts w:eastAsia="Gulim" w:cstheme="majorHAnsi"/>
                <w:lang w:eastAsia="ko-KR"/>
              </w:rPr>
              <w:t xml:space="preserve">SAL </w:t>
            </w:r>
            <w:r w:rsidRPr="00B2109A">
              <w:rPr>
                <w:rFonts w:eastAsia="Gulim" w:cstheme="majorHAnsi"/>
                <w:lang w:eastAsia="ko-KR"/>
              </w:rPr>
              <w:t>일반</w:t>
            </w:r>
            <w:r w:rsidRPr="00B2109A">
              <w:rPr>
                <w:rFonts w:eastAsia="Gulim" w:cstheme="majorHAnsi"/>
                <w:lang w:eastAsia="ko-KR"/>
              </w:rPr>
              <w:t xml:space="preserve"> </w:t>
            </w:r>
            <w:r w:rsidRPr="00B2109A">
              <w:rPr>
                <w:rFonts w:eastAsia="Gulim" w:cstheme="majorHAnsi"/>
                <w:lang w:eastAsia="ko-KR"/>
              </w:rPr>
              <w:t>조건의</w:t>
            </w:r>
            <w:r w:rsidRPr="00B2109A">
              <w:rPr>
                <w:rFonts w:eastAsia="Gulim" w:cstheme="majorHAnsi"/>
                <w:lang w:eastAsia="ko-KR"/>
              </w:rPr>
              <w:t xml:space="preserve"> </w:t>
            </w:r>
            <w:r w:rsidRPr="00B2109A">
              <w:rPr>
                <w:rFonts w:eastAsia="Gulim" w:cstheme="majorHAnsi"/>
                <w:lang w:eastAsia="ko-KR"/>
              </w:rPr>
              <w:t>해당</w:t>
            </w:r>
            <w:r w:rsidRPr="00B2109A">
              <w:rPr>
                <w:rFonts w:eastAsia="Gulim" w:cstheme="majorHAnsi"/>
                <w:lang w:eastAsia="ko-KR"/>
              </w:rPr>
              <w:t xml:space="preserve"> </w:t>
            </w:r>
            <w:r w:rsidRPr="00B2109A">
              <w:rPr>
                <w:rFonts w:eastAsia="Gulim" w:cstheme="majorHAnsi"/>
                <w:lang w:eastAsia="ko-KR"/>
              </w:rPr>
              <w:t>섹션</w:t>
            </w:r>
            <w:r w:rsidRPr="00B2109A">
              <w:rPr>
                <w:rFonts w:eastAsia="Gulim" w:cstheme="majorHAnsi"/>
                <w:lang w:eastAsia="ko-KR"/>
              </w:rPr>
              <w:t xml:space="preserve">: </w:t>
            </w:r>
            <w:hyperlink w:anchor="SALTerms_Desktop" w:history="1">
              <w:r w:rsidRPr="00B2109A">
                <w:rPr>
                  <w:rStyle w:val="Hyperlink"/>
                  <w:rFonts w:eastAsia="Gulim" w:cstheme="majorHAnsi"/>
                  <w:lang w:eastAsia="ko-KR"/>
                </w:rPr>
                <w:t>데스크톱</w:t>
              </w:r>
              <w:r w:rsidRPr="00B2109A">
                <w:rPr>
                  <w:rStyle w:val="Hyperlink"/>
                  <w:rFonts w:eastAsia="Gulim" w:cstheme="majorHAnsi"/>
                  <w:lang w:eastAsia="ko-KR"/>
                </w:rPr>
                <w:t xml:space="preserve"> </w:t>
              </w:r>
              <w:r w:rsidRPr="00B2109A">
                <w:rPr>
                  <w:rStyle w:val="Hyperlink"/>
                  <w:rFonts w:eastAsia="Gulim" w:cstheme="majorHAnsi"/>
                  <w:lang w:eastAsia="ko-KR"/>
                </w:rPr>
                <w:t>응용</w:t>
              </w:r>
              <w:r w:rsidRPr="00B2109A">
                <w:rPr>
                  <w:rStyle w:val="Hyperlink"/>
                  <w:rFonts w:eastAsia="Gulim" w:cstheme="majorHAnsi"/>
                  <w:lang w:eastAsia="ko-KR"/>
                </w:rPr>
                <w:t xml:space="preserve"> </w:t>
              </w:r>
              <w:r w:rsidRPr="00B2109A">
                <w:rPr>
                  <w:rStyle w:val="Hyperlink"/>
                  <w:rFonts w:eastAsia="Gulim" w:cstheme="majorHAnsi"/>
                  <w:lang w:eastAsia="ko-KR"/>
                </w:rPr>
                <w:t>프로그램</w:t>
              </w:r>
            </w:hyperlink>
          </w:p>
        </w:tc>
        <w:tc>
          <w:tcPr>
            <w:tcW w:w="2523" w:type="pct"/>
            <w:tcBorders>
              <w:top w:val="single" w:sz="4" w:space="0" w:color="auto"/>
              <w:bottom w:val="nil"/>
            </w:tcBorders>
          </w:tcPr>
          <w:p w14:paraId="4CB5B526" w14:textId="1EC430F3" w:rsidR="00DD1638" w:rsidRPr="00B2109A" w:rsidRDefault="00DD1638" w:rsidP="00995A88">
            <w:pPr>
              <w:pStyle w:val="PURLMSH"/>
              <w:keepNext/>
              <w:keepLines/>
              <w:rPr>
                <w:rFonts w:eastAsia="Gulim" w:cstheme="majorHAnsi"/>
                <w:i/>
                <w:lang w:eastAsia="ko-KR"/>
              </w:rPr>
            </w:pPr>
            <w:r w:rsidRPr="00B2109A">
              <w:rPr>
                <w:rFonts w:eastAsia="Gulim" w:cstheme="majorHAnsi"/>
                <w:lang w:eastAsia="ko-KR"/>
              </w:rPr>
              <w:t>해당</w:t>
            </w:r>
            <w:r w:rsidRPr="00B2109A">
              <w:rPr>
                <w:rFonts w:eastAsia="Gulim" w:cstheme="majorHAnsi"/>
                <w:lang w:eastAsia="ko-KR"/>
              </w:rPr>
              <w:t xml:space="preserve"> </w:t>
            </w:r>
            <w:r w:rsidRPr="00B2109A">
              <w:rPr>
                <w:rFonts w:eastAsia="Gulim" w:cstheme="majorHAnsi"/>
                <w:lang w:eastAsia="ko-KR"/>
              </w:rPr>
              <w:t>통지</w:t>
            </w:r>
            <w:r w:rsidRPr="00B2109A">
              <w:rPr>
                <w:rFonts w:eastAsia="Gulim" w:cstheme="majorHAnsi"/>
                <w:lang w:eastAsia="ko-KR"/>
              </w:rPr>
              <w:t xml:space="preserve"> </w:t>
            </w:r>
            <w:r w:rsidRPr="00B2109A">
              <w:rPr>
                <w:rFonts w:eastAsia="Gulim" w:cstheme="majorHAnsi"/>
                <w:lang w:eastAsia="ko-KR"/>
              </w:rPr>
              <w:t>참조</w:t>
            </w:r>
            <w:r w:rsidRPr="00B2109A">
              <w:rPr>
                <w:rFonts w:eastAsia="Gulim" w:cstheme="majorHAnsi"/>
                <w:lang w:eastAsia="ko-KR"/>
              </w:rPr>
              <w:t xml:space="preserve">: </w:t>
            </w:r>
            <w:r w:rsidRPr="00B2109A">
              <w:rPr>
                <w:rFonts w:eastAsia="Gulim" w:cstheme="majorHAnsi"/>
                <w:b/>
                <w:lang w:eastAsia="ko-KR"/>
              </w:rPr>
              <w:t>데이터</w:t>
            </w:r>
            <w:r w:rsidRPr="00B2109A">
              <w:rPr>
                <w:rFonts w:eastAsia="Gulim" w:cstheme="majorHAnsi"/>
                <w:b/>
                <w:lang w:eastAsia="ko-KR"/>
              </w:rPr>
              <w:t xml:space="preserve"> </w:t>
            </w:r>
            <w:r w:rsidRPr="00B2109A">
              <w:rPr>
                <w:rFonts w:eastAsia="Gulim" w:cstheme="majorHAnsi"/>
                <w:b/>
                <w:lang w:eastAsia="ko-KR"/>
              </w:rPr>
              <w:t>전송</w:t>
            </w:r>
            <w:r w:rsidRPr="00B2109A">
              <w:rPr>
                <w:rFonts w:eastAsia="Gulim" w:cstheme="majorHAnsi"/>
                <w:b/>
                <w:lang w:eastAsia="ko-KR"/>
              </w:rPr>
              <w:t xml:space="preserve">, Bing </w:t>
            </w:r>
            <w:r w:rsidRPr="00B2109A">
              <w:rPr>
                <w:rFonts w:eastAsia="Gulim" w:cstheme="majorHAnsi"/>
                <w:b/>
                <w:lang w:eastAsia="ko-KR"/>
              </w:rPr>
              <w:t>지도</w:t>
            </w:r>
            <w:r w:rsidRPr="00B2109A">
              <w:rPr>
                <w:rFonts w:eastAsia="Gulim" w:cstheme="majorHAnsi"/>
                <w:b/>
                <w:lang w:eastAsia="ko-KR"/>
              </w:rPr>
              <w:t xml:space="preserve">, </w:t>
            </w:r>
            <w:r w:rsidRPr="00B2109A">
              <w:rPr>
                <w:rFonts w:eastAsia="Gulim" w:cstheme="majorHAnsi"/>
                <w:b/>
                <w:lang w:eastAsia="ko-KR"/>
              </w:rPr>
              <w:t>위치</w:t>
            </w:r>
            <w:r w:rsidRPr="00B2109A">
              <w:rPr>
                <w:rFonts w:eastAsia="Gulim" w:cstheme="majorHAnsi"/>
                <w:b/>
                <w:lang w:eastAsia="ko-KR"/>
              </w:rPr>
              <w:t xml:space="preserve"> </w:t>
            </w:r>
            <w:r w:rsidRPr="00B2109A">
              <w:rPr>
                <w:rFonts w:eastAsia="Gulim" w:cstheme="majorHAnsi"/>
                <w:b/>
                <w:lang w:eastAsia="ko-KR"/>
              </w:rPr>
              <w:t>프레임워크</w:t>
            </w:r>
            <w:r w:rsidRPr="00B2109A">
              <w:rPr>
                <w:rFonts w:eastAsia="Gulim" w:cstheme="majorHAnsi"/>
                <w:b/>
                <w:lang w:eastAsia="ko-KR"/>
              </w:rPr>
              <w:t xml:space="preserve">, </w:t>
            </w:r>
            <w:r w:rsidRPr="00B2109A">
              <w:rPr>
                <w:rFonts w:eastAsia="Gulim" w:cstheme="majorHAnsi"/>
                <w:b/>
                <w:lang w:eastAsia="ko-KR"/>
              </w:rPr>
              <w:t>매핑</w:t>
            </w:r>
            <w:r w:rsidRPr="00B2109A">
              <w:rPr>
                <w:rFonts w:eastAsia="Gulim" w:cstheme="majorHAnsi"/>
                <w:b/>
                <w:lang w:eastAsia="ko-KR"/>
              </w:rPr>
              <w:t xml:space="preserve"> API, Visual Studio</w:t>
            </w:r>
            <w:r w:rsidRPr="00B2109A">
              <w:rPr>
                <w:rFonts w:eastAsia="Gulim" w:cstheme="majorHAnsi"/>
                <w:b/>
                <w:lang w:eastAsia="ko-KR"/>
              </w:rPr>
              <w:t>의</w:t>
            </w:r>
            <w:r w:rsidRPr="00B2109A">
              <w:rPr>
                <w:rFonts w:eastAsia="Gulim" w:cstheme="majorHAnsi"/>
                <w:b/>
                <w:lang w:eastAsia="ko-KR"/>
              </w:rPr>
              <w:t xml:space="preserve"> Microsoft </w:t>
            </w:r>
            <w:r w:rsidRPr="00B2109A">
              <w:rPr>
                <w:rFonts w:eastAsia="Gulim" w:cstheme="majorHAnsi"/>
                <w:b/>
                <w:lang w:eastAsia="ko-KR"/>
              </w:rPr>
              <w:t>계정</w:t>
            </w:r>
            <w:r w:rsidRPr="00B2109A">
              <w:rPr>
                <w:rFonts w:eastAsia="Gulim" w:cstheme="majorHAnsi"/>
                <w:b/>
                <w:lang w:eastAsia="ko-KR"/>
              </w:rPr>
              <w:t xml:space="preserve">, H.264/MPEG-4 AVC </w:t>
            </w:r>
            <w:r w:rsidRPr="00B2109A">
              <w:rPr>
                <w:rFonts w:eastAsia="Gulim" w:cstheme="majorHAnsi"/>
                <w:b/>
                <w:lang w:eastAsia="ko-KR"/>
              </w:rPr>
              <w:t>및</w:t>
            </w:r>
            <w:r w:rsidRPr="00B2109A">
              <w:rPr>
                <w:rFonts w:eastAsia="Gulim" w:cstheme="majorHAnsi"/>
                <w:b/>
                <w:lang w:eastAsia="ko-KR"/>
              </w:rPr>
              <w:t>/</w:t>
            </w:r>
            <w:r w:rsidRPr="00B2109A">
              <w:rPr>
                <w:rFonts w:eastAsia="Gulim" w:cstheme="majorHAnsi"/>
                <w:b/>
                <w:lang w:eastAsia="ko-KR"/>
              </w:rPr>
              <w:t>또는</w:t>
            </w:r>
            <w:r w:rsidRPr="00B2109A">
              <w:rPr>
                <w:rFonts w:eastAsia="Gulim" w:cstheme="majorHAnsi"/>
                <w:b/>
                <w:lang w:eastAsia="ko-KR"/>
              </w:rPr>
              <w:t xml:space="preserve"> VC-1</w:t>
            </w:r>
            <w:r w:rsidRPr="00B2109A">
              <w:rPr>
                <w:rFonts w:eastAsia="Gulim" w:cstheme="majorHAnsi"/>
                <w:i/>
                <w:lang w:eastAsia="ko-KR"/>
              </w:rPr>
              <w:t>(</w:t>
            </w:r>
            <w:hyperlink w:anchor="부록2" w:history="1">
              <w:hyperlink w:anchor="Appendix2" w:history="1">
                <w:r w:rsidR="0025400B" w:rsidRPr="001F5789">
                  <w:rPr>
                    <w:rStyle w:val="Hyperlink"/>
                    <w:rFonts w:eastAsia="Gulim" w:cstheme="majorHAnsi"/>
                    <w:i/>
                    <w:lang w:eastAsia="ko-KR"/>
                  </w:rPr>
                  <w:t>부록</w:t>
                </w:r>
                <w:r w:rsidR="0025400B" w:rsidRPr="001F5789">
                  <w:rPr>
                    <w:rStyle w:val="Hyperlink"/>
                    <w:rFonts w:eastAsia="Gulim" w:cstheme="majorHAnsi"/>
                    <w:i/>
                    <w:lang w:eastAsia="ko-KR"/>
                  </w:rPr>
                  <w:t xml:space="preserve"> 2</w:t>
                </w:r>
              </w:hyperlink>
            </w:hyperlink>
            <w:r w:rsidRPr="00B2109A">
              <w:rPr>
                <w:rFonts w:eastAsia="Gulim" w:cstheme="majorHAnsi"/>
                <w:i/>
                <w:lang w:eastAsia="ko-KR"/>
              </w:rPr>
              <w:t xml:space="preserve"> </w:t>
            </w:r>
            <w:r w:rsidRPr="00B2109A">
              <w:rPr>
                <w:rFonts w:eastAsia="Gulim" w:cstheme="majorHAnsi"/>
                <w:i/>
                <w:lang w:eastAsia="ko-KR"/>
              </w:rPr>
              <w:t>참조</w:t>
            </w:r>
            <w:r w:rsidRPr="00B2109A">
              <w:rPr>
                <w:rFonts w:eastAsia="Gulim" w:cstheme="majorHAnsi"/>
                <w:i/>
                <w:lang w:eastAsia="ko-KR"/>
              </w:rPr>
              <w:t>)</w:t>
            </w:r>
          </w:p>
        </w:tc>
      </w:tr>
      <w:tr w:rsidR="00DD1638" w:rsidRPr="00E43BFB" w14:paraId="62A2FF3F" w14:textId="77777777" w:rsidTr="00224512">
        <w:tc>
          <w:tcPr>
            <w:tcW w:w="2477" w:type="pct"/>
            <w:tcBorders>
              <w:top w:val="nil"/>
              <w:bottom w:val="nil"/>
            </w:tcBorders>
          </w:tcPr>
          <w:p w14:paraId="2128C114" w14:textId="4C716EF9" w:rsidR="00785537" w:rsidRPr="00E43BFB" w:rsidRDefault="00DD1638" w:rsidP="007331A1">
            <w:pPr>
              <w:pStyle w:val="PURLMSH"/>
              <w:rPr>
                <w:rFonts w:asciiTheme="majorHAnsi" w:eastAsia="Gulim" w:hAnsiTheme="majorHAnsi" w:cstheme="majorHAnsi"/>
                <w:b/>
                <w:lang w:eastAsia="ko-KR"/>
              </w:rPr>
            </w:pP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없음</w:t>
            </w:r>
          </w:p>
        </w:tc>
        <w:tc>
          <w:tcPr>
            <w:tcW w:w="2523" w:type="pct"/>
            <w:tcBorders>
              <w:top w:val="nil"/>
              <w:bottom w:val="nil"/>
            </w:tcBorders>
          </w:tcPr>
          <w:p w14:paraId="3383CED8" w14:textId="73BBF2F9" w:rsidR="00DD1638" w:rsidRPr="00B2109A" w:rsidRDefault="00DD1638" w:rsidP="00224512">
            <w:pPr>
              <w:pStyle w:val="PURLMSH"/>
              <w:rPr>
                <w:rFonts w:eastAsia="Gulim" w:cstheme="majorHAnsi"/>
              </w:rPr>
            </w:pPr>
            <w:r w:rsidRPr="00B2109A">
              <w:rPr>
                <w:rFonts w:eastAsia="Gulim" w:cstheme="majorHAnsi"/>
              </w:rPr>
              <w:t>포함된</w:t>
            </w:r>
            <w:r w:rsidRPr="00B2109A">
              <w:rPr>
                <w:rFonts w:eastAsia="Gulim" w:cstheme="majorHAnsi"/>
              </w:rPr>
              <w:t xml:space="preserve"> </w:t>
            </w:r>
            <w:r w:rsidRPr="00B2109A">
              <w:rPr>
                <w:rFonts w:eastAsia="Gulim" w:cstheme="majorHAnsi"/>
              </w:rPr>
              <w:t>기술</w:t>
            </w:r>
            <w:r w:rsidRPr="00B2109A">
              <w:rPr>
                <w:rFonts w:eastAsia="Gulim" w:cstheme="majorHAnsi"/>
              </w:rPr>
              <w:t xml:space="preserve">: </w:t>
            </w:r>
            <w:r w:rsidRPr="00B2109A">
              <w:rPr>
                <w:rFonts w:eastAsia="Gulim" w:cstheme="majorHAnsi"/>
                <w:b/>
              </w:rPr>
              <w:t>있음</w:t>
            </w:r>
            <w:r w:rsidRPr="00B2109A">
              <w:rPr>
                <w:rFonts w:eastAsia="Gulim" w:cstheme="majorHAnsi"/>
              </w:rPr>
              <w:t xml:space="preserve"> </w:t>
            </w:r>
            <w:r w:rsidRPr="00B2109A">
              <w:rPr>
                <w:rFonts w:eastAsia="Gulim" w:cstheme="majorHAnsi"/>
                <w:i/>
              </w:rPr>
              <w:t>(</w:t>
            </w:r>
            <w:r w:rsidRPr="00B2109A">
              <w:rPr>
                <w:rFonts w:eastAsia="Gulim" w:cstheme="majorHAnsi"/>
                <w:i/>
                <w:color w:val="00467F"/>
                <w:u w:val="single"/>
              </w:rPr>
              <w:fldChar w:fldCharType="begin"/>
            </w:r>
            <w:r w:rsidR="00E9269A" w:rsidRPr="00B2109A">
              <w:rPr>
                <w:rFonts w:eastAsia="Gulim" w:cstheme="majorHAnsi"/>
                <w:i/>
                <w:color w:val="00467F"/>
                <w:u w:val="single"/>
              </w:rPr>
              <w:instrText xml:space="preserve"> REF  SQLServerTechnology \h  \* MERGEFORMAT </w:instrText>
            </w:r>
            <w:r w:rsidRPr="00B2109A">
              <w:rPr>
                <w:rFonts w:eastAsia="Gulim" w:cstheme="majorHAnsi"/>
                <w:i/>
                <w:color w:val="00467F"/>
                <w:u w:val="single"/>
              </w:rPr>
            </w:r>
            <w:r w:rsidRPr="00B2109A">
              <w:rPr>
                <w:rFonts w:eastAsia="Gulim" w:cstheme="majorHAnsi"/>
                <w:i/>
                <w:color w:val="00467F"/>
                <w:u w:val="single"/>
              </w:rPr>
              <w:fldChar w:fldCharType="separate"/>
            </w:r>
            <w:r w:rsidR="005C209C" w:rsidRPr="005C209C">
              <w:rPr>
                <w:rFonts w:eastAsia="Gulim" w:cstheme="majorHAnsi"/>
                <w:i/>
                <w:color w:val="00467F"/>
                <w:u w:val="single"/>
              </w:rPr>
              <w:t>SQL</w:t>
            </w:r>
            <w:r w:rsidR="005C209C" w:rsidRPr="005C209C">
              <w:rPr>
                <w:i/>
                <w:color w:val="00467F"/>
                <w:u w:val="single"/>
              </w:rPr>
              <w:t xml:space="preserve"> Server Technology</w:t>
            </w:r>
            <w:r w:rsidRPr="00B2109A">
              <w:rPr>
                <w:rFonts w:eastAsia="Gulim" w:cstheme="majorHAnsi"/>
              </w:rPr>
              <w:fldChar w:fldCharType="end"/>
            </w:r>
            <w:r w:rsidRPr="00B2109A">
              <w:rPr>
                <w:rFonts w:eastAsia="Gulim" w:cstheme="majorHAnsi"/>
                <w:i/>
              </w:rPr>
              <w:t xml:space="preserve"> </w:t>
            </w:r>
            <w:r w:rsidRPr="00B2109A">
              <w:rPr>
                <w:rFonts w:eastAsia="Gulim" w:cstheme="majorHAnsi"/>
                <w:i/>
              </w:rPr>
              <w:t>참조</w:t>
            </w:r>
            <w:r w:rsidRPr="00B2109A">
              <w:rPr>
                <w:rFonts w:eastAsia="Gulim" w:cstheme="majorHAnsi"/>
                <w:i/>
              </w:rPr>
              <w:t>)</w:t>
            </w:r>
          </w:p>
        </w:tc>
      </w:tr>
      <w:tr w:rsidR="007331A1" w:rsidRPr="00E43BFB" w14:paraId="7979D6B5" w14:textId="77777777" w:rsidTr="00224512">
        <w:tc>
          <w:tcPr>
            <w:tcW w:w="2477" w:type="pct"/>
            <w:tcBorders>
              <w:top w:val="nil"/>
              <w:bottom w:val="nil"/>
            </w:tcBorders>
          </w:tcPr>
          <w:p w14:paraId="386CD530" w14:textId="77777777" w:rsidR="007331A1" w:rsidRPr="00E43BFB" w:rsidRDefault="007331A1" w:rsidP="00224512">
            <w:pPr>
              <w:pStyle w:val="PURLMSH"/>
              <w:rPr>
                <w:rFonts w:asciiTheme="majorHAnsi" w:eastAsia="Gulim" w:hAnsiTheme="majorHAnsi" w:cstheme="majorHAnsi"/>
              </w:rPr>
            </w:pPr>
          </w:p>
        </w:tc>
        <w:tc>
          <w:tcPr>
            <w:tcW w:w="2523" w:type="pct"/>
            <w:tcBorders>
              <w:top w:val="nil"/>
              <w:bottom w:val="nil"/>
            </w:tcBorders>
          </w:tcPr>
          <w:p w14:paraId="423B56B3" w14:textId="1C07DD50" w:rsidR="007331A1" w:rsidRPr="00E43BFB" w:rsidRDefault="007331A1" w:rsidP="00995A88">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센터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공급자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요건</w:t>
            </w:r>
            <w:r w:rsidRPr="00E43BFB">
              <w:rPr>
                <w:rFonts w:asciiTheme="majorHAnsi" w:eastAsia="Gulim" w:hAnsiTheme="majorHAnsi" w:cstheme="majorHAnsi"/>
                <w:lang w:eastAsia="ko-KR"/>
              </w:rPr>
              <w:t>:</w:t>
            </w:r>
            <w:r w:rsidR="00995A88">
              <w:rPr>
                <w:rFonts w:asciiTheme="majorHAnsi" w:eastAsia="Gulim" w:hAnsiTheme="majorHAnsi" w:cstheme="majorHAnsi"/>
                <w:lang w:eastAsia="ko-KR"/>
              </w:rPr>
              <w:t> </w:t>
            </w:r>
            <w:r w:rsidRPr="00E43BFB">
              <w:rPr>
                <w:rFonts w:asciiTheme="majorHAnsi" w:eastAsia="Gulim" w:hAnsiTheme="majorHAnsi" w:cstheme="majorHAnsi"/>
                <w:b/>
                <w:lang w:eastAsia="ko-KR"/>
              </w:rPr>
              <w:t>있음</w:t>
            </w:r>
          </w:p>
        </w:tc>
      </w:tr>
      <w:tr w:rsidR="00DD1638" w:rsidRPr="00E43BFB" w14:paraId="4C12F7E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226F85E" w14:textId="77777777" w:rsidR="00DD1638" w:rsidRPr="00E43BFB" w:rsidRDefault="00DD1638" w:rsidP="00224512">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DD1638" w:rsidRPr="00E43BFB" w14:paraId="5D39AFF2"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EBC4264" w14:textId="77777777" w:rsidR="00DD1638" w:rsidRPr="00E43BFB" w:rsidRDefault="00DD1638" w:rsidP="00224512">
            <w:pPr>
              <w:pStyle w:val="PURBody"/>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674BAD06" w14:textId="3D71CC6C" w:rsidR="00DD1638" w:rsidRPr="00E43BFB" w:rsidRDefault="00DD1638" w:rsidP="003E01FF">
            <w:pPr>
              <w:pStyle w:val="PURBullet-Indented"/>
              <w:rPr>
                <w:rFonts w:asciiTheme="majorHAnsi" w:eastAsia="Gulim" w:hAnsiTheme="majorHAnsi" w:cstheme="majorHAnsi"/>
                <w:b/>
                <w:bCs/>
              </w:rPr>
            </w:pPr>
            <w:r w:rsidRPr="00E43BFB">
              <w:rPr>
                <w:rFonts w:asciiTheme="majorHAnsi" w:eastAsia="Gulim" w:hAnsiTheme="majorHAnsi" w:cstheme="majorHAnsi"/>
              </w:rPr>
              <w:t>Visual Studio Premium 2013 SAL</w:t>
            </w:r>
          </w:p>
        </w:tc>
      </w:tr>
    </w:tbl>
    <w:p w14:paraId="091FBEEB" w14:textId="77777777" w:rsidR="00DD1638" w:rsidRPr="00E43BFB" w:rsidRDefault="00DD1638" w:rsidP="00F943A1">
      <w:pPr>
        <w:pStyle w:val="PURADDITIONALTERMSHEADERMB"/>
        <w:keepNext/>
        <w:keepLines/>
        <w:rPr>
          <w:rFonts w:asciiTheme="majorHAnsi" w:eastAsia="Gulim" w:hAnsiTheme="majorHAnsi" w:cstheme="majorHAnsi"/>
        </w:rPr>
      </w:pPr>
      <w:r w:rsidRPr="00E43BFB">
        <w:rPr>
          <w:rFonts w:asciiTheme="majorHAnsi" w:eastAsia="Gulim" w:hAnsiTheme="majorHAnsi" w:cstheme="majorHAnsi"/>
        </w:rPr>
        <w:t>추가</w:t>
      </w:r>
      <w:r w:rsidRPr="00E43BFB">
        <w:rPr>
          <w:rFonts w:asciiTheme="majorHAnsi" w:eastAsia="Gulim" w:hAnsiTheme="majorHAnsi" w:cstheme="majorHAnsi"/>
        </w:rPr>
        <w:t xml:space="preserve"> </w:t>
      </w:r>
      <w:r w:rsidRPr="00E43BFB">
        <w:rPr>
          <w:rFonts w:asciiTheme="majorHAnsi" w:eastAsia="Gulim" w:hAnsiTheme="majorHAnsi" w:cstheme="majorHAnsi"/>
        </w:rPr>
        <w:t>조항</w:t>
      </w:r>
      <w:r w:rsidRPr="00E43BFB">
        <w:rPr>
          <w:rFonts w:asciiTheme="majorHAnsi" w:eastAsia="Gulim" w:hAnsiTheme="majorHAnsi" w:cstheme="majorHAnsi"/>
        </w:rPr>
        <w:t>:</w:t>
      </w:r>
    </w:p>
    <w:p w14:paraId="21EBF558" w14:textId="77777777" w:rsidR="00DD1638" w:rsidRPr="00E43BFB" w:rsidRDefault="00DD1638" w:rsidP="00DD1638">
      <w:pPr>
        <w:pStyle w:val="PURBlueStrong"/>
        <w:rPr>
          <w:rFonts w:asciiTheme="majorHAnsi" w:eastAsia="Gulim" w:hAnsiTheme="majorHAnsi" w:cstheme="majorHAnsi"/>
        </w:rPr>
      </w:pPr>
      <w:r w:rsidRPr="00E43BFB">
        <w:rPr>
          <w:rFonts w:asciiTheme="majorHAnsi" w:eastAsia="Gulim" w:hAnsiTheme="majorHAnsi" w:cstheme="majorHAnsi"/>
        </w:rPr>
        <w:t xml:space="preserve">BUILDSERVER.TXT </w:t>
      </w:r>
      <w:r w:rsidRPr="00E43BFB">
        <w:rPr>
          <w:rFonts w:asciiTheme="majorHAnsi" w:eastAsia="Gulim" w:hAnsiTheme="majorHAnsi" w:cstheme="majorHAnsi"/>
        </w:rPr>
        <w:t>파일</w:t>
      </w:r>
    </w:p>
    <w:p w14:paraId="742FFEBE" w14:textId="42849CA4" w:rsidR="00DD1638" w:rsidRPr="00E43BFB" w:rsidRDefault="00DD1638" w:rsidP="00DD1638">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BuildServer </w:t>
      </w:r>
      <w:r w:rsidRPr="00E43BFB">
        <w:rPr>
          <w:rFonts w:asciiTheme="majorHAnsi" w:eastAsia="Gulim" w:hAnsiTheme="majorHAnsi" w:cstheme="majorHAnsi"/>
          <w:lang w:eastAsia="ko-KR"/>
        </w:rPr>
        <w:t>목록은</w:t>
      </w:r>
      <w:r w:rsidRPr="00E43BFB">
        <w:rPr>
          <w:rFonts w:asciiTheme="majorHAnsi" w:eastAsia="Gulim" w:hAnsiTheme="majorHAnsi" w:cstheme="majorHAnsi"/>
          <w:lang w:eastAsia="ko-KR"/>
        </w:rPr>
        <w:t xml:space="preserve"> </w:t>
      </w:r>
      <w:hyperlink r:id="rId166" w:history="1">
        <w:r w:rsidRPr="00E43BFB">
          <w:rPr>
            <w:rStyle w:val="Hyperlink"/>
            <w:rFonts w:asciiTheme="majorHAnsi" w:eastAsia="Gulim" w:hAnsiTheme="majorHAnsi" w:cstheme="majorHAnsi"/>
            <w:lang w:eastAsia="ko-KR"/>
          </w:rPr>
          <w:t>http://go.microsoft.com/fwlink/?LinkId=286955</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사본을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빌드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컴파일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빌드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아카이브하기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빌드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빌드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품질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성능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테스트를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사용하도록</w:t>
      </w:r>
      <w:r w:rsidRPr="00E43BFB">
        <w:rPr>
          <w:rFonts w:asciiTheme="majorHAnsi" w:eastAsia="Gulim" w:hAnsiTheme="majorHAnsi" w:cstheme="majorHAnsi"/>
          <w:lang w:eastAsia="ko-KR"/>
        </w:rPr>
        <w:t xml:space="preserve"> </w:t>
      </w:r>
      <w:hyperlink r:id="rId167" w:history="1">
        <w:r w:rsidRPr="00E43BFB">
          <w:rPr>
            <w:rStyle w:val="Hyperlink"/>
            <w:rFonts w:asciiTheme="majorHAnsi" w:eastAsia="Gulim" w:hAnsiTheme="majorHAnsi" w:cstheme="majorHAnsi"/>
            <w:lang w:eastAsia="ko-KR"/>
          </w:rPr>
          <w:t>http://go.microsoft.com/fwlink/?LinkId=286955</w:t>
        </w:r>
      </w:hyperlink>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게시할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704CADB1" w14:textId="77777777" w:rsidR="00DD1638" w:rsidRPr="00E43BFB" w:rsidRDefault="00DD1638" w:rsidP="00DD1638">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유틸리티</w:t>
      </w:r>
    </w:p>
    <w:p w14:paraId="48B04414" w14:textId="7A985269" w:rsidR="00DD1638" w:rsidRPr="00E43BFB" w:rsidRDefault="00DD1638" w:rsidP="00DD1638">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유틸리티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보려면</w:t>
      </w:r>
      <w:r w:rsidRPr="00E43BFB">
        <w:rPr>
          <w:rFonts w:asciiTheme="majorHAnsi" w:eastAsia="Gulim" w:hAnsiTheme="majorHAnsi" w:cstheme="majorHAnsi"/>
          <w:lang w:eastAsia="ko-KR"/>
        </w:rPr>
        <w:t xml:space="preserve"> </w:t>
      </w:r>
      <w:hyperlink r:id="rId168" w:history="1">
        <w:r w:rsidRPr="00E43BFB">
          <w:rPr>
            <w:rFonts w:asciiTheme="majorHAnsi" w:eastAsia="Gulim" w:hAnsiTheme="majorHAnsi" w:cstheme="majorHAnsi"/>
            <w:lang w:eastAsia="ko-KR"/>
          </w:rPr>
          <w:t>http://go.microsoft.com/fwlink/?LinkId=247624</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요소는</w:t>
      </w:r>
      <w:r w:rsidRPr="00E43BFB">
        <w:rPr>
          <w:rFonts w:asciiTheme="majorHAnsi" w:eastAsia="Gulim" w:hAnsiTheme="majorHAnsi" w:cstheme="majorHAnsi"/>
          <w:lang w:eastAsia="ko-KR"/>
        </w:rPr>
        <w:t xml:space="preserve"> Edition</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다릅니다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유틸리티를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컴퓨터에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유틸리티는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디버그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디버깅을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완료한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후에는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유틸리티를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후</w:t>
      </w:r>
      <w:r w:rsidRPr="00E43BFB">
        <w:rPr>
          <w:rFonts w:asciiTheme="majorHAnsi" w:eastAsia="Gulim" w:hAnsiTheme="majorHAnsi" w:cstheme="majorHAnsi"/>
          <w:lang w:eastAsia="ko-KR"/>
        </w:rPr>
        <w:t xml:space="preserve"> 30</w:t>
      </w:r>
      <w:r w:rsidRPr="00E43BFB">
        <w:rPr>
          <w:rFonts w:asciiTheme="majorHAnsi" w:eastAsia="Gulim" w:hAnsiTheme="majorHAnsi" w:cstheme="majorHAnsi"/>
          <w:lang w:eastAsia="ko-KR"/>
        </w:rPr>
        <w:t>일이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경과하기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유틸리티를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삭제해야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2D3098F2" w14:textId="77777777" w:rsidR="00DD1638" w:rsidRPr="00E43BFB" w:rsidRDefault="00DD1638" w:rsidP="00DD1638">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통지</w:t>
      </w:r>
      <w:r w:rsidRPr="00E43BFB">
        <w:rPr>
          <w:rFonts w:asciiTheme="majorHAnsi" w:eastAsia="Gulim" w:hAnsiTheme="majorHAnsi" w:cstheme="majorHAnsi"/>
          <w:lang w:eastAsia="ko-KR"/>
        </w:rPr>
        <w:t>.</w:t>
      </w:r>
    </w:p>
    <w:p w14:paraId="3C68420C" w14:textId="23CC7828" w:rsidR="00DD1638" w:rsidRPr="00E43BFB" w:rsidRDefault="00DD1638" w:rsidP="00DD1638">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아니라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의해</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것입니다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코드는</w:t>
      </w:r>
      <w:r w:rsidRPr="00E43BFB">
        <w:rPr>
          <w:rFonts w:asciiTheme="majorHAnsi" w:eastAsia="Gulim" w:hAnsiTheme="majorHAnsi" w:cstheme="majorHAnsi"/>
          <w:lang w:eastAsia="ko-KR"/>
        </w:rPr>
        <w:t xml:space="preserve"> ThirdPartyNotices.txt </w:t>
      </w:r>
      <w:r w:rsidRPr="00E43BFB">
        <w:rPr>
          <w:rFonts w:asciiTheme="majorHAnsi" w:eastAsia="Gulim" w:hAnsiTheme="majorHAnsi" w:cstheme="majorHAnsi"/>
          <w:lang w:eastAsia="ko-KR"/>
        </w:rPr>
        <w:t>파일이나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문서에서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06BAA0CD" w14:textId="77777777" w:rsidR="00DD1638" w:rsidRPr="00E43BFB" w:rsidRDefault="00DD1638" w:rsidP="00DD1638">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확장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w:t>
      </w:r>
    </w:p>
    <w:p w14:paraId="40B7952A" w14:textId="1BC39BC4" w:rsidR="00DD1638" w:rsidRPr="00E43BFB" w:rsidRDefault="00DD1638"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인터넷을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소스에서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얻을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w:t>
      </w:r>
      <w:r w:rsidRPr="00E43BFB">
        <w:rPr>
          <w:rFonts w:asciiTheme="majorHAnsi" w:eastAsia="Gulim" w:hAnsiTheme="majorHAnsi" w:cstheme="majorHAnsi"/>
          <w:lang w:eastAsia="ko-KR"/>
        </w:rPr>
        <w:t>(</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기능</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Extension Manager, New Project Dialog, Web Platform Installer, Microsoft NuGet-Based Package Manager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Microsoft ASP.NET </w:t>
      </w:r>
      <w:r w:rsidRPr="00E43BFB">
        <w:rPr>
          <w:rFonts w:asciiTheme="majorHAnsi" w:eastAsia="Gulim" w:hAnsiTheme="majorHAnsi" w:cstheme="majorHAnsi"/>
          <w:lang w:eastAsia="ko-KR"/>
        </w:rPr>
        <w:t>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페이지의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배포하거나</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있지만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편의상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제공업체로부터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얻을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lastRenderedPageBreak/>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패키지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종속성에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자로부터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확보하며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찾아서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파악하고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준수해야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책임임을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인정하고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동의하게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소스</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피드</w:t>
      </w:r>
      <w:r w:rsidRPr="00E43BFB">
        <w:rPr>
          <w:rFonts w:asciiTheme="majorHAnsi" w:eastAsia="Gulim" w:hAnsiTheme="majorHAnsi" w:cstheme="majorHAnsi"/>
          <w:lang w:eastAsia="ko-KR"/>
        </w:rPr>
        <w:t>) URL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검토하는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책임에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포함됩니다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피드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갤러리</w:t>
      </w:r>
      <w:r w:rsidRPr="00E43BFB">
        <w:rPr>
          <w:rFonts w:asciiTheme="majorHAnsi" w:eastAsia="Gulim" w:hAnsiTheme="majorHAnsi" w:cstheme="majorHAnsi"/>
          <w:lang w:eastAsia="ko-KR"/>
        </w:rPr>
        <w:t xml:space="preserve"> URL,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URL</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피드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갤러리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여기에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피드나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갤러리를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아무런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진술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보증을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얻은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0F6EC09A" w14:textId="77777777" w:rsidR="003E01FF" w:rsidRPr="00E43BFB" w:rsidRDefault="003E01FF" w:rsidP="000F17A4">
      <w:pPr>
        <w:pStyle w:val="PURBlueStrong-Indented"/>
        <w:spacing w:after="40"/>
        <w:ind w:left="274"/>
        <w:rPr>
          <w:rFonts w:asciiTheme="majorHAnsi" w:eastAsia="Gulim" w:hAnsiTheme="majorHAnsi" w:cstheme="majorHAnsi"/>
          <w:lang w:eastAsia="ko-KR"/>
        </w:rPr>
      </w:pP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p>
    <w:p w14:paraId="26DF9C8D" w14:textId="0EDC9332" w:rsidR="003E01FF" w:rsidRPr="00E43BFB" w:rsidRDefault="003E01FF" w:rsidP="000F17A4">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다양한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제공되는</w:t>
      </w:r>
      <w:r w:rsidRPr="00E43BFB">
        <w:rPr>
          <w:rFonts w:asciiTheme="majorHAnsi" w:eastAsia="Gulim" w:hAnsiTheme="majorHAnsi" w:cstheme="majorHAnsi"/>
          <w:lang w:eastAsia="ko-KR"/>
        </w:rPr>
        <w:t xml:space="preserve"> ThirdPartyNotices </w:t>
      </w:r>
      <w:r w:rsidRPr="00E43BFB">
        <w:rPr>
          <w:rFonts w:asciiTheme="majorHAnsi" w:eastAsia="Gulim" w:hAnsiTheme="majorHAnsi" w:cstheme="majorHAnsi"/>
          <w:lang w:eastAsia="ko-KR"/>
        </w:rPr>
        <w:t>파일에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ThirdPartyNotices </w:t>
      </w:r>
      <w:r w:rsidRPr="00E43BFB">
        <w:rPr>
          <w:rFonts w:asciiTheme="majorHAnsi" w:eastAsia="Gulim" w:hAnsiTheme="majorHAnsi" w:cstheme="majorHAnsi"/>
          <w:lang w:eastAsia="ko-KR"/>
        </w:rPr>
        <w:t>파일에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보증의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손해의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6B85A76F" w14:textId="0D93F470" w:rsidR="003E01FF" w:rsidRPr="00E43BFB" w:rsidRDefault="003E01FF" w:rsidP="000F17A4">
      <w:pPr>
        <w:pStyle w:val="PURBlueStrong-Indented"/>
        <w:spacing w:after="40"/>
        <w:ind w:left="274"/>
        <w:rPr>
          <w:rFonts w:asciiTheme="majorHAnsi" w:eastAsia="Gulim" w:hAnsiTheme="majorHAnsi" w:cstheme="majorHAnsi"/>
          <w:lang w:eastAsia="ko-KR"/>
        </w:rPr>
      </w:pPr>
      <w:r w:rsidRPr="00E43BFB">
        <w:rPr>
          <w:rFonts w:asciiTheme="majorHAnsi" w:eastAsia="Gulim" w:hAnsiTheme="majorHAnsi" w:cstheme="majorHAnsi"/>
          <w:lang w:eastAsia="ko-KR"/>
        </w:rPr>
        <w:t>기술적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w:t>
      </w:r>
    </w:p>
    <w:p w14:paraId="017541D8" w14:textId="77777777" w:rsidR="003E01FF" w:rsidRPr="00E43BFB" w:rsidRDefault="003E01FF" w:rsidP="000F17A4">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리버스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엔지니어링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디컴파일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디스어셈블하거나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방법으로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추출하려고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w:t>
      </w:r>
      <w:r w:rsidRPr="00E43BFB">
        <w:rPr>
          <w:rFonts w:asciiTheme="majorHAnsi" w:eastAsia="Gulim" w:hAnsiTheme="majorHAnsi" w:cstheme="majorHAnsi"/>
          <w:lang w:eastAsia="ko-KR"/>
        </w:rPr>
        <w:t xml:space="preserve">, (i)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사항에도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불구하고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법률로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허용되거나</w:t>
      </w:r>
      <w:r w:rsidRPr="00E43BFB">
        <w:rPr>
          <w:rFonts w:asciiTheme="majorHAnsi" w:eastAsia="Gulim" w:hAnsiTheme="majorHAnsi" w:cstheme="majorHAnsi"/>
          <w:lang w:eastAsia="ko-KR"/>
        </w:rPr>
        <w:t xml:space="preserve"> (ii) </w:t>
      </w:r>
      <w:r w:rsidRPr="00E43BFB">
        <w:rPr>
          <w:rFonts w:asciiTheme="majorHAnsi" w:eastAsia="Gulim" w:hAnsiTheme="majorHAnsi" w:cstheme="majorHAnsi"/>
          <w:lang w:eastAsia="ko-KR"/>
        </w:rPr>
        <w:t>소프트웨어와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연결되어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GNU Lesser General Public License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라이브러리에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변경</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디버그해야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예외입니다</w:t>
      </w:r>
      <w:r w:rsidRPr="00E43BFB">
        <w:rPr>
          <w:rFonts w:asciiTheme="majorHAnsi" w:eastAsia="Gulim" w:hAnsiTheme="majorHAnsi" w:cstheme="majorHAnsi"/>
          <w:lang w:eastAsia="ko-KR"/>
        </w:rPr>
        <w:t>.</w:t>
      </w:r>
    </w:p>
    <w:p w14:paraId="0A6B99F8" w14:textId="45BAF828" w:rsidR="003E01FF" w:rsidRPr="00E43BFB" w:rsidRDefault="003E01FF" w:rsidP="000F17A4">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smallCaps/>
          <w:color w:val="00467F" w:themeColor="text2"/>
          <w:lang w:eastAsia="ko-KR"/>
        </w:rPr>
        <w:t>Microsoft SharePoint, Windows SDK(</w:t>
      </w:r>
      <w:r w:rsidRPr="00E43BFB">
        <w:rPr>
          <w:rFonts w:asciiTheme="majorHAnsi" w:eastAsia="Gulim" w:hAnsiTheme="majorHAnsi" w:cstheme="majorHAnsi"/>
          <w:smallCaps/>
          <w:color w:val="00467F" w:themeColor="text2"/>
          <w:lang w:eastAsia="ko-KR"/>
        </w:rPr>
        <w:t>소프트웨어</w:t>
      </w:r>
      <w:r w:rsidRPr="00E43BFB">
        <w:rPr>
          <w:rFonts w:asciiTheme="majorHAnsi" w:eastAsia="Gulim" w:hAnsiTheme="majorHAnsi" w:cstheme="majorHAnsi"/>
          <w:smallCaps/>
          <w:color w:val="00467F" w:themeColor="text2"/>
          <w:lang w:eastAsia="ko-KR"/>
        </w:rPr>
        <w:t xml:space="preserve"> </w:t>
      </w:r>
      <w:r w:rsidRPr="00E43BFB">
        <w:rPr>
          <w:rFonts w:asciiTheme="majorHAnsi" w:eastAsia="Gulim" w:hAnsiTheme="majorHAnsi" w:cstheme="majorHAnsi"/>
          <w:smallCaps/>
          <w:color w:val="00467F" w:themeColor="text2"/>
          <w:lang w:eastAsia="ko-KR"/>
        </w:rPr>
        <w:t>개발</w:t>
      </w:r>
      <w:r w:rsidRPr="00E43BFB">
        <w:rPr>
          <w:rFonts w:asciiTheme="majorHAnsi" w:eastAsia="Gulim" w:hAnsiTheme="majorHAnsi" w:cstheme="majorHAnsi"/>
          <w:smallCaps/>
          <w:color w:val="00467F" w:themeColor="text2"/>
          <w:lang w:eastAsia="ko-KR"/>
        </w:rPr>
        <w:t xml:space="preserve"> </w:t>
      </w:r>
      <w:r w:rsidRPr="00E43BFB">
        <w:rPr>
          <w:rFonts w:asciiTheme="majorHAnsi" w:eastAsia="Gulim" w:hAnsiTheme="majorHAnsi" w:cstheme="majorHAnsi"/>
          <w:smallCaps/>
          <w:color w:val="00467F" w:themeColor="text2"/>
          <w:lang w:eastAsia="ko-KR"/>
        </w:rPr>
        <w:t>키트</w:t>
      </w:r>
      <w:r w:rsidRPr="00E43BFB">
        <w:rPr>
          <w:rFonts w:asciiTheme="majorHAnsi" w:eastAsia="Gulim" w:hAnsiTheme="majorHAnsi" w:cstheme="majorHAnsi"/>
          <w:smallCaps/>
          <w:color w:val="00467F" w:themeColor="text2"/>
          <w:lang w:eastAsia="ko-KR"/>
        </w:rPr>
        <w:t xml:space="preserve">) </w:t>
      </w:r>
      <w:r w:rsidRPr="00E43BFB">
        <w:rPr>
          <w:rFonts w:asciiTheme="majorHAnsi" w:eastAsia="Gulim" w:hAnsiTheme="majorHAnsi" w:cstheme="majorHAnsi"/>
          <w:smallCaps/>
          <w:color w:val="00467F" w:themeColor="text2"/>
          <w:lang w:eastAsia="ko-KR"/>
        </w:rPr>
        <w:t>및</w:t>
      </w:r>
      <w:r w:rsidRPr="00E43BFB">
        <w:rPr>
          <w:rFonts w:asciiTheme="majorHAnsi" w:eastAsia="Gulim" w:hAnsiTheme="majorHAnsi" w:cstheme="majorHAnsi"/>
          <w:smallCaps/>
          <w:color w:val="00467F" w:themeColor="text2"/>
          <w:lang w:eastAsia="ko-KR"/>
        </w:rPr>
        <w:t xml:space="preserve"> Microsoft Office </w:t>
      </w:r>
      <w:r w:rsidRPr="00E43BFB">
        <w:rPr>
          <w:rFonts w:asciiTheme="majorHAnsi" w:eastAsia="Gulim" w:hAnsiTheme="majorHAnsi" w:cstheme="majorHAnsi"/>
          <w:smallCaps/>
          <w:color w:val="00467F" w:themeColor="text2"/>
          <w:lang w:eastAsia="ko-KR"/>
        </w:rPr>
        <w:t>구성</w:t>
      </w:r>
      <w:r w:rsidRPr="00E43BFB">
        <w:rPr>
          <w:rFonts w:asciiTheme="majorHAnsi" w:eastAsia="Gulim" w:hAnsiTheme="majorHAnsi" w:cstheme="majorHAnsi"/>
          <w:smallCaps/>
          <w:color w:val="00467F" w:themeColor="text2"/>
          <w:lang w:eastAsia="ko-KR"/>
        </w:rPr>
        <w:t xml:space="preserve"> </w:t>
      </w:r>
      <w:r w:rsidRPr="00E43BFB">
        <w:rPr>
          <w:rFonts w:asciiTheme="majorHAnsi" w:eastAsia="Gulim" w:hAnsiTheme="majorHAnsi" w:cstheme="majorHAnsi"/>
          <w:smallCaps/>
          <w:color w:val="00467F" w:themeColor="text2"/>
          <w:lang w:eastAsia="ko-KR"/>
        </w:rPr>
        <w:t>요소</w:t>
      </w:r>
      <w:r w:rsidRPr="00E43BFB">
        <w:rPr>
          <w:rFonts w:asciiTheme="majorHAnsi" w:eastAsia="Gulim" w:hAnsiTheme="majorHAnsi" w:cstheme="majorHAnsi"/>
          <w:lang w:eastAsia="ko-KR"/>
        </w:rPr>
        <w:t xml:space="preserve"> </w:t>
      </w:r>
    </w:p>
    <w:p w14:paraId="5CFE6FCC" w14:textId="1E2F9C30" w:rsidR="003E01FF" w:rsidRPr="00E43BFB" w:rsidRDefault="003E01FF" w:rsidP="007F33D0">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소프트웨어는</w:t>
      </w:r>
      <w:r w:rsidRPr="00E43BFB">
        <w:rPr>
          <w:rFonts w:asciiTheme="majorHAnsi" w:eastAsia="Gulim" w:hAnsiTheme="majorHAnsi" w:cstheme="majorHAnsi"/>
          <w:lang w:eastAsia="ko-KR"/>
        </w:rPr>
        <w:t xml:space="preserve"> Microsoft SharePoint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(SharePoint Windows Identity Foundation Extensions </w:t>
      </w:r>
      <w:r w:rsidRPr="00E43BFB">
        <w:rPr>
          <w:rFonts w:asciiTheme="majorHAnsi" w:eastAsia="Gulim" w:hAnsiTheme="majorHAnsi" w:cstheme="majorHAnsi"/>
          <w:lang w:eastAsia="ko-KR"/>
        </w:rPr>
        <w:t>포함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Microsoft Office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(Office </w:t>
      </w:r>
      <w:r w:rsidRPr="00E43BFB">
        <w:rPr>
          <w:rFonts w:asciiTheme="majorHAnsi" w:eastAsia="Gulim" w:hAnsiTheme="majorHAnsi" w:cstheme="majorHAnsi"/>
          <w:lang w:eastAsia="ko-KR"/>
        </w:rPr>
        <w:t>주</w:t>
      </w:r>
      <w:r w:rsidRPr="00E43BFB">
        <w:rPr>
          <w:rFonts w:asciiTheme="majorHAnsi" w:eastAsia="Gulim" w:hAnsiTheme="majorHAnsi" w:cstheme="majorHAnsi"/>
          <w:lang w:eastAsia="ko-KR"/>
        </w:rPr>
        <w:t xml:space="preserve"> interop </w:t>
      </w:r>
      <w:r w:rsidRPr="00E43BFB">
        <w:rPr>
          <w:rFonts w:asciiTheme="majorHAnsi" w:eastAsia="Gulim" w:hAnsiTheme="majorHAnsi" w:cstheme="majorHAnsi"/>
          <w:lang w:eastAsia="ko-KR"/>
        </w:rPr>
        <w:t>어셈블리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SDK </w:t>
      </w:r>
      <w:r w:rsidRPr="00E43BFB">
        <w:rPr>
          <w:rFonts w:asciiTheme="majorHAnsi" w:eastAsia="Gulim" w:hAnsiTheme="majorHAnsi" w:cstheme="majorHAnsi"/>
          <w:lang w:eastAsia="ko-KR"/>
        </w:rPr>
        <w:t>포함</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제공되며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디렉터리의</w:t>
      </w:r>
      <w:r w:rsidRPr="00E43BFB">
        <w:rPr>
          <w:rFonts w:asciiTheme="majorHAnsi" w:eastAsia="Gulim" w:hAnsiTheme="majorHAnsi" w:cstheme="majorHAnsi"/>
          <w:lang w:eastAsia="ko-KR"/>
        </w:rPr>
        <w:t xml:space="preserve"> </w:t>
      </w:r>
      <w:r w:rsidR="007F33D0" w:rsidRPr="007C19C6">
        <w:rPr>
          <w:rFonts w:eastAsia="Gulim" w:cs="Arial"/>
          <w:lang w:eastAsia="ko-KR"/>
        </w:rPr>
        <w:t>"</w:t>
      </w:r>
      <w:r w:rsidRPr="00E43BFB">
        <w:rPr>
          <w:rFonts w:asciiTheme="majorHAnsi" w:eastAsia="Gulim" w:hAnsiTheme="majorHAnsi" w:cstheme="majorHAnsi"/>
          <w:lang w:eastAsia="ko-KR"/>
        </w:rPr>
        <w:t>Licenses</w:t>
      </w:r>
      <w:r w:rsidR="007F33D0" w:rsidRPr="007C19C6">
        <w:rPr>
          <w:rFonts w:eastAsia="Gulim" w:cs="Arial"/>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폴더에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2813CD00" w14:textId="77777777" w:rsidR="003E01FF" w:rsidRPr="00E43BFB" w:rsidRDefault="003E01FF" w:rsidP="00F943A1">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Microsoft Advertising SDK</w:t>
      </w:r>
    </w:p>
    <w:p w14:paraId="1AAC39BE" w14:textId="7F4F1085" w:rsidR="003E01FF" w:rsidRPr="00E43BFB" w:rsidRDefault="003E01FF" w:rsidP="007F33D0">
      <w:pPr>
        <w:pStyle w:val="PURBullet-Indented"/>
        <w:keepNext/>
        <w:keepLines/>
        <w:numPr>
          <w:ilvl w:val="0"/>
          <w:numId w:val="0"/>
        </w:numPr>
        <w:spacing w:after="80" w:line="240" w:lineRule="auto"/>
        <w:ind w:left="274"/>
        <w:contextualSpacing w:val="0"/>
        <w:rPr>
          <w:rFonts w:asciiTheme="majorHAnsi" w:eastAsia="Gulim" w:hAnsiTheme="majorHAnsi" w:cstheme="majorHAnsi"/>
          <w:lang w:eastAsia="ko-KR"/>
        </w:rPr>
      </w:pPr>
      <w:r w:rsidRPr="00E43BFB">
        <w:rPr>
          <w:rFonts w:asciiTheme="majorHAnsi" w:eastAsia="Gulim" w:hAnsiTheme="majorHAnsi" w:cstheme="majorHAnsi"/>
          <w:lang w:eastAsia="ko-KR"/>
        </w:rPr>
        <w:t>Microsoft Advertising SDK for Windows Phone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정확한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식별자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동작에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추적되는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등</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귀사의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(a)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사용되고</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광고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활동을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제공된다는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사실을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최종</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통지하고</w:t>
      </w:r>
      <w:r w:rsidRPr="00E43BFB">
        <w:rPr>
          <w:rFonts w:asciiTheme="majorHAnsi" w:eastAsia="Gulim" w:hAnsiTheme="majorHAnsi" w:cstheme="majorHAnsi"/>
          <w:lang w:eastAsia="ko-KR"/>
        </w:rPr>
        <w:t xml:space="preserve"> (b)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다운로드할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긍정적인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얻어야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동의함</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단추를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클릭하거나</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설치</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단추를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클릭하여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계속해야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귀사는</w:t>
      </w:r>
      <w:r w:rsidRPr="00E43BFB">
        <w:rPr>
          <w:rFonts w:asciiTheme="majorHAnsi" w:eastAsia="Gulim" w:hAnsiTheme="majorHAnsi" w:cstheme="majorHAnsi"/>
          <w:lang w:eastAsia="ko-KR"/>
        </w:rPr>
        <w:t xml:space="preserve"> (a) Windows Phone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따르고</w:t>
      </w:r>
      <w:r w:rsidRPr="00E43BFB">
        <w:rPr>
          <w:rFonts w:asciiTheme="majorHAnsi" w:eastAsia="Gulim" w:hAnsiTheme="majorHAnsi" w:cstheme="majorHAnsi"/>
          <w:lang w:eastAsia="ko-KR"/>
        </w:rPr>
        <w:t>, (b) Microsoft</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개인정보취급방침과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정책을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따르고</w:t>
      </w:r>
      <w:r w:rsidRPr="00E43BFB">
        <w:rPr>
          <w:rFonts w:asciiTheme="majorHAnsi" w:eastAsia="Gulim" w:hAnsiTheme="majorHAnsi" w:cstheme="majorHAnsi"/>
          <w:lang w:eastAsia="ko-KR"/>
        </w:rPr>
        <w:t>, (c) Microsoft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귀사에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식별자를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일환으로</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광고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전달하기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용도로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수집하거나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않고</w:t>
      </w:r>
      <w:r w:rsidRPr="00E43BFB">
        <w:rPr>
          <w:rFonts w:asciiTheme="majorHAnsi" w:eastAsia="Gulim" w:hAnsiTheme="majorHAnsi" w:cstheme="majorHAnsi"/>
          <w:lang w:eastAsia="ko-KR"/>
        </w:rPr>
        <w:t xml:space="preserve">, (d) </w:t>
      </w:r>
      <w:r w:rsidRPr="00E43BFB">
        <w:rPr>
          <w:rFonts w:asciiTheme="majorHAnsi" w:eastAsia="Gulim" w:hAnsiTheme="majorHAnsi" w:cstheme="majorHAnsi"/>
          <w:lang w:eastAsia="ko-KR"/>
        </w:rPr>
        <w:t>귀사의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개인정보취급방침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이익을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광고를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옵트아웃할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링크</w:t>
      </w:r>
      <w:r w:rsidRPr="00E43BFB">
        <w:rPr>
          <w:rFonts w:asciiTheme="majorHAnsi" w:eastAsia="Gulim" w:hAnsiTheme="majorHAnsi" w:cstheme="majorHAnsi"/>
          <w:lang w:eastAsia="ko-KR"/>
        </w:rPr>
        <w:t>(</w:t>
      </w:r>
      <w:hyperlink r:id="rId169" w:history="1">
        <w:r w:rsidRPr="00E43BFB">
          <w:rPr>
            <w:rStyle w:val="Hyperlink"/>
            <w:rFonts w:asciiTheme="majorHAnsi" w:eastAsia="Gulim" w:hAnsiTheme="majorHAnsi" w:cstheme="majorHAnsi"/>
            <w:lang w:eastAsia="ko-KR"/>
          </w:rPr>
          <w:t>https://choice.live.com/AdvertisementChoice/</w:t>
        </w:r>
      </w:hyperlink>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동의합니다</w:t>
      </w:r>
      <w:r w:rsidRPr="00E43BFB">
        <w:rPr>
          <w:rFonts w:asciiTheme="majorHAnsi" w:eastAsia="Gulim" w:hAnsiTheme="majorHAnsi" w:cstheme="majorHAnsi"/>
          <w:lang w:eastAsia="ko-KR"/>
        </w:rPr>
        <w:t>.</w:t>
      </w:r>
    </w:p>
    <w:p w14:paraId="5DE24B0A" w14:textId="77777777" w:rsidR="00DD1638" w:rsidRPr="00E43BFB" w:rsidRDefault="00DD1638" w:rsidP="000F17A4">
      <w:pPr>
        <w:pStyle w:val="PURBlueStrong-Indented"/>
        <w:spacing w:after="40"/>
        <w:ind w:left="274"/>
        <w:rPr>
          <w:rFonts w:asciiTheme="majorHAnsi" w:eastAsia="Gulim" w:hAnsiTheme="majorHAnsi" w:cstheme="majorHAnsi"/>
          <w:lang w:eastAsia="ko-KR"/>
        </w:rPr>
      </w:pPr>
      <w:r w:rsidRPr="00E43BFB">
        <w:rPr>
          <w:rFonts w:asciiTheme="majorHAnsi" w:eastAsia="Gulim" w:hAnsiTheme="majorHAnsi" w:cstheme="majorHAnsi"/>
          <w:lang w:eastAsia="ko-KR"/>
        </w:rPr>
        <w:t xml:space="preserve">Microsoft SQL Server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SDK(</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키트</w:t>
      </w:r>
      <w:r w:rsidRPr="00E43BFB">
        <w:rPr>
          <w:rFonts w:asciiTheme="majorHAnsi" w:eastAsia="Gulim" w:hAnsiTheme="majorHAnsi" w:cstheme="majorHAnsi"/>
          <w:lang w:eastAsia="ko-KR"/>
        </w:rPr>
        <w:t>)</w:t>
      </w:r>
    </w:p>
    <w:p w14:paraId="4D65B638" w14:textId="5FB06E16" w:rsidR="00DD1638" w:rsidRPr="00E43BFB" w:rsidRDefault="00DD1638" w:rsidP="007F33D0">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소프트웨어는</w:t>
      </w:r>
      <w:r w:rsidRPr="00E43BFB">
        <w:rPr>
          <w:rFonts w:asciiTheme="majorHAnsi" w:eastAsia="Gulim" w:hAnsiTheme="majorHAnsi" w:cstheme="majorHAnsi"/>
          <w:lang w:eastAsia="ko-KR"/>
        </w:rPr>
        <w:t xml:space="preserve"> Microsoft SQL Server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SDK</w:t>
      </w:r>
      <w:r w:rsidRPr="00E43BFB">
        <w:rPr>
          <w:rFonts w:asciiTheme="majorHAnsi" w:eastAsia="Gulim" w:hAnsiTheme="majorHAnsi" w:cstheme="majorHAnsi"/>
          <w:lang w:eastAsia="ko-KR"/>
        </w:rPr>
        <w:t>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요소는</w:t>
      </w:r>
      <w:r w:rsidRPr="00E43BFB">
        <w:rPr>
          <w:rFonts w:asciiTheme="majorHAnsi" w:eastAsia="Gulim" w:hAnsiTheme="majorHAnsi" w:cstheme="majorHAnsi"/>
          <w:lang w:eastAsia="ko-KR"/>
        </w:rPr>
        <w:t xml:space="preserve"> </w:t>
      </w:r>
      <w:r w:rsidR="007F33D0" w:rsidRPr="007C19C6">
        <w:rPr>
          <w:rFonts w:eastAsia="Gulim" w:cs="Arial"/>
          <w:lang w:eastAsia="ko-KR"/>
        </w:rPr>
        <w:t>"</w:t>
      </w:r>
      <w:r w:rsidRPr="00E43BFB">
        <w:rPr>
          <w:rFonts w:asciiTheme="majorHAnsi" w:eastAsia="Gulim" w:hAnsiTheme="majorHAnsi" w:cstheme="majorHAnsi"/>
          <w:lang w:eastAsia="ko-KR"/>
        </w:rPr>
        <w:t>Licenses</w:t>
      </w:r>
      <w:r w:rsidR="007F33D0" w:rsidRPr="007C19C6">
        <w:rPr>
          <w:rFonts w:eastAsia="Gulim" w:cs="Arial"/>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폴더에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 xml:space="preserve">. </w:t>
      </w:r>
    </w:p>
    <w:p w14:paraId="520C5849" w14:textId="77777777" w:rsidR="00DD1638" w:rsidRPr="00E43BFB" w:rsidRDefault="00DD1638" w:rsidP="000F17A4">
      <w:pPr>
        <w:pStyle w:val="PURBlueStrong-Indented"/>
        <w:spacing w:after="40"/>
        <w:ind w:left="274"/>
        <w:rPr>
          <w:rFonts w:asciiTheme="majorHAnsi" w:eastAsia="Gulim" w:hAnsiTheme="majorHAnsi" w:cstheme="majorHAnsi"/>
          <w:lang w:eastAsia="ko-KR"/>
        </w:rPr>
      </w:pPr>
      <w:r w:rsidRPr="00E43BFB">
        <w:rPr>
          <w:rFonts w:asciiTheme="majorHAnsi" w:eastAsia="Gulim" w:hAnsiTheme="majorHAnsi" w:cstheme="majorHAnsi"/>
          <w:lang w:eastAsia="ko-KR"/>
        </w:rPr>
        <w:t xml:space="preserve">Windows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p>
    <w:p w14:paraId="3EA3CF79" w14:textId="7F237540" w:rsidR="00DD1638" w:rsidRPr="00E43BFB" w:rsidRDefault="00DD1638" w:rsidP="000F17A4">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Microsoft .NET Framework, Microsoft Data Access Components</w:t>
      </w:r>
      <w:r w:rsidRPr="00E43BFB">
        <w:rPr>
          <w:rFonts w:asciiTheme="majorHAnsi" w:eastAsia="Gulim" w:hAnsiTheme="majorHAnsi" w:cstheme="majorHAnsi"/>
          <w:lang w:eastAsia="ko-KR"/>
        </w:rPr>
        <w:t>와</w:t>
      </w:r>
      <w:r w:rsidRPr="00E43BFB">
        <w:rPr>
          <w:rFonts w:asciiTheme="majorHAnsi" w:eastAsia="Gulim" w:hAnsiTheme="majorHAnsi" w:cstheme="majorHAnsi"/>
          <w:lang w:eastAsia="ko-KR"/>
        </w:rPr>
        <w:t xml:space="preserve">, Microsoft Build </w:t>
      </w:r>
      <w:r w:rsidRPr="00E43BFB">
        <w:rPr>
          <w:rFonts w:asciiTheme="majorHAnsi" w:eastAsia="Gulim" w:hAnsiTheme="majorHAnsi" w:cstheme="majorHAnsi"/>
          <w:lang w:eastAsia="ko-KR"/>
        </w:rPr>
        <w:t>기술과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.dll</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Microsoft Internet Information Services(IIS) Express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JavaScript</w:t>
      </w:r>
      <w:r w:rsidRPr="00E43BFB">
        <w:rPr>
          <w:rFonts w:asciiTheme="majorHAnsi" w:eastAsia="Gulim" w:hAnsiTheme="majorHAnsi" w:cstheme="majorHAnsi"/>
          <w:lang w:eastAsia="ko-KR"/>
        </w:rPr>
        <w:t>용</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라이브러리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항목은</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일부이며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Windows</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2D5B1E77" w14:textId="77777777" w:rsidR="00DD1638" w:rsidRPr="00E43BFB" w:rsidRDefault="00DD1638" w:rsidP="000F17A4">
      <w:pPr>
        <w:pStyle w:val="PURBlueStrong-Indented"/>
        <w:spacing w:after="40"/>
        <w:ind w:left="274"/>
        <w:rPr>
          <w:rFonts w:asciiTheme="majorHAnsi" w:eastAsia="Gulim" w:hAnsiTheme="majorHAnsi" w:cstheme="majorHAnsi"/>
          <w:lang w:eastAsia="ko-KR"/>
        </w:rPr>
      </w:pPr>
      <w:r w:rsidRPr="00E43BFB">
        <w:rPr>
          <w:rFonts w:asciiTheme="majorHAnsi" w:eastAsia="Gulim" w:hAnsiTheme="majorHAnsi" w:cstheme="majorHAnsi"/>
          <w:lang w:eastAsia="ko-KR"/>
        </w:rPr>
        <w:t xml:space="preserve">.NET Framework </w:t>
      </w:r>
      <w:r w:rsidRPr="00E43BFB">
        <w:rPr>
          <w:rFonts w:asciiTheme="majorHAnsi" w:eastAsia="Gulim" w:hAnsiTheme="majorHAnsi" w:cstheme="majorHAnsi"/>
          <w:lang w:eastAsia="ko-KR"/>
        </w:rPr>
        <w:t>소프트웨어</w:t>
      </w:r>
    </w:p>
    <w:p w14:paraId="1BAC75FA" w14:textId="39C50A3A" w:rsidR="00DD1638" w:rsidRPr="00E43BFB" w:rsidRDefault="00DD1638" w:rsidP="000F17A4">
      <w:pPr>
        <w:pStyle w:val="PURBody-Indented"/>
        <w:spacing w:after="80"/>
        <w:ind w:left="274"/>
        <w:rPr>
          <w:rFonts w:asciiTheme="majorHAnsi" w:eastAsia="Gulim" w:hAnsiTheme="majorHAnsi" w:cstheme="majorHAnsi"/>
          <w:lang w:eastAsia="ko-KR"/>
        </w:rPr>
      </w:pPr>
      <w:r w:rsidRPr="00E43BFB">
        <w:rPr>
          <w:rFonts w:asciiTheme="majorHAnsi" w:eastAsia="Gulim" w:hAnsiTheme="majorHAnsi" w:cstheme="majorHAnsi"/>
          <w:lang w:eastAsia="ko-KR"/>
        </w:rPr>
        <w:t>제품의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Microsoft .NET Framework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PowerShell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bookmarkStart w:id="878" w:name="_Toc355093389"/>
      <w:bookmarkStart w:id="879" w:name="_Toc355093534"/>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조건에서</w:t>
      </w:r>
      <w:r w:rsidRPr="00E43BFB">
        <w:rPr>
          <w:rFonts w:asciiTheme="majorHAnsi" w:eastAsia="Gulim" w:hAnsiTheme="majorHAnsi" w:cstheme="majorHAnsi"/>
          <w:lang w:eastAsia="ko-KR"/>
        </w:rPr>
        <w:t xml:space="preserve"> .NET Framework, PowerShell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핫픽스</w:t>
      </w:r>
      <w:r w:rsidRPr="00E43BFB">
        <w:rPr>
          <w:rFonts w:asciiTheme="majorHAnsi" w:eastAsia="Gulim" w:hAnsiTheme="majorHAnsi" w:cstheme="majorHAnsi"/>
          <w:lang w:eastAsia="ko-KR"/>
        </w:rPr>
        <w:t xml:space="preserve"> KB975759</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4236BAE2" w14:textId="3BC8A2CC" w:rsidR="00DD1638" w:rsidRPr="00E43BFB" w:rsidRDefault="008156D4" w:rsidP="002E7D38">
      <w:pPr>
        <w:pStyle w:val="PURBreadcrumb"/>
        <w:keepNext w:val="0"/>
        <w:spacing w:before="200" w:after="200"/>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48AC3962" w14:textId="15410A04" w:rsidR="00DD1638" w:rsidRPr="00E43BFB" w:rsidRDefault="00DD1638" w:rsidP="000F17A4">
      <w:pPr>
        <w:pStyle w:val="PURProductName"/>
        <w:spacing w:before="200"/>
        <w:rPr>
          <w:rFonts w:asciiTheme="majorHAnsi" w:eastAsia="Gulim" w:hAnsiTheme="majorHAnsi" w:cstheme="majorHAnsi"/>
          <w:lang w:eastAsia="ko-KR"/>
        </w:rPr>
      </w:pPr>
      <w:bookmarkStart w:id="880" w:name="_Toc347044733"/>
      <w:bookmarkStart w:id="881" w:name="_Toc347045413"/>
      <w:bookmarkStart w:id="882" w:name="_Toc363552823"/>
      <w:bookmarkStart w:id="883" w:name="_Toc363552886"/>
      <w:bookmarkStart w:id="884" w:name="_Toc378682185"/>
      <w:bookmarkStart w:id="885" w:name="_Toc378682287"/>
      <w:bookmarkStart w:id="886" w:name="_Toc371268299"/>
      <w:bookmarkStart w:id="887" w:name="_Toc371268365"/>
      <w:bookmarkStart w:id="888" w:name="_Toc379278502"/>
      <w:bookmarkStart w:id="889" w:name="_Toc379278564"/>
      <w:bookmarkStart w:id="890" w:name="_Toc388530663"/>
      <w:bookmarkStart w:id="891" w:name="_Toc388544267"/>
      <w:r w:rsidRPr="00E43BFB">
        <w:rPr>
          <w:rFonts w:asciiTheme="majorHAnsi" w:eastAsia="Gulim" w:hAnsiTheme="majorHAnsi" w:cstheme="majorHAnsi"/>
          <w:lang w:eastAsia="ko-KR"/>
        </w:rPr>
        <w:t>Visual Studio Professional 2013</w:t>
      </w:r>
      <w:bookmarkEnd w:id="878"/>
      <w:bookmarkEnd w:id="879"/>
      <w:bookmarkEnd w:id="880"/>
      <w:bookmarkEnd w:id="881"/>
      <w:bookmarkEnd w:id="882"/>
      <w:bookmarkEnd w:id="883"/>
      <w:bookmarkEnd w:id="884"/>
      <w:bookmarkEnd w:id="885"/>
      <w:bookmarkEnd w:id="886"/>
      <w:bookmarkEnd w:id="887"/>
      <w:bookmarkEnd w:id="888"/>
      <w:bookmarkEnd w:id="889"/>
      <w:bookmarkEnd w:id="890"/>
      <w:bookmarkEnd w:id="891"/>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"Visual Studio Professional 2013"</w:instrText>
      </w:r>
      <w:r w:rsidRPr="00E43BFB">
        <w:rPr>
          <w:rFonts w:asciiTheme="majorHAnsi" w:eastAsia="Gulim" w:hAnsiTheme="majorHAnsi" w:cstheme="majorHAnsi"/>
        </w:rPr>
        <w:fldChar w:fldCharType="end"/>
      </w:r>
    </w:p>
    <w:p w14:paraId="122230CF" w14:textId="77777777" w:rsidR="00DD1638" w:rsidRPr="00E43BFB" w:rsidRDefault="00DD1638" w:rsidP="00DD1638">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E43BFB" w14:paraId="5C82B6E7" w14:textId="77777777" w:rsidTr="00224512">
        <w:tc>
          <w:tcPr>
            <w:tcW w:w="2477" w:type="pct"/>
            <w:tcBorders>
              <w:top w:val="single" w:sz="4" w:space="0" w:color="auto"/>
              <w:bottom w:val="nil"/>
            </w:tcBorders>
          </w:tcPr>
          <w:p w14:paraId="44B71E43" w14:textId="77777777" w:rsidR="00DD1638" w:rsidRPr="001C5DA7" w:rsidRDefault="00DD1638" w:rsidP="00224512">
            <w:pPr>
              <w:pStyle w:val="PURLMSH"/>
              <w:rPr>
                <w:rFonts w:eastAsia="Gulim" w:cstheme="majorHAnsi"/>
                <w:lang w:eastAsia="ko-KR"/>
              </w:rPr>
            </w:pPr>
            <w:r w:rsidRPr="001C5DA7">
              <w:rPr>
                <w:rFonts w:eastAsia="Gulim" w:cstheme="majorHAnsi"/>
                <w:lang w:eastAsia="ko-KR"/>
              </w:rPr>
              <w:t xml:space="preserve">SAL </w:t>
            </w:r>
            <w:r w:rsidRPr="001C5DA7">
              <w:rPr>
                <w:rFonts w:eastAsia="Gulim" w:cstheme="majorHAnsi"/>
                <w:lang w:eastAsia="ko-KR"/>
              </w:rPr>
              <w:t>일반</w:t>
            </w:r>
            <w:r w:rsidRPr="001C5DA7">
              <w:rPr>
                <w:rFonts w:eastAsia="Gulim" w:cstheme="majorHAnsi"/>
                <w:lang w:eastAsia="ko-KR"/>
              </w:rPr>
              <w:t xml:space="preserve"> </w:t>
            </w:r>
            <w:r w:rsidRPr="001C5DA7">
              <w:rPr>
                <w:rFonts w:eastAsia="Gulim" w:cstheme="majorHAnsi"/>
                <w:lang w:eastAsia="ko-KR"/>
              </w:rPr>
              <w:t>조건의</w:t>
            </w:r>
            <w:r w:rsidRPr="001C5DA7">
              <w:rPr>
                <w:rFonts w:eastAsia="Gulim" w:cstheme="majorHAnsi"/>
                <w:lang w:eastAsia="ko-KR"/>
              </w:rPr>
              <w:t xml:space="preserve"> </w:t>
            </w:r>
            <w:r w:rsidRPr="001C5DA7">
              <w:rPr>
                <w:rFonts w:eastAsia="Gulim" w:cstheme="majorHAnsi"/>
                <w:lang w:eastAsia="ko-KR"/>
              </w:rPr>
              <w:t>해당</w:t>
            </w:r>
            <w:r w:rsidRPr="001C5DA7">
              <w:rPr>
                <w:rFonts w:eastAsia="Gulim" w:cstheme="majorHAnsi"/>
                <w:lang w:eastAsia="ko-KR"/>
              </w:rPr>
              <w:t xml:space="preserve"> </w:t>
            </w:r>
            <w:r w:rsidRPr="001C5DA7">
              <w:rPr>
                <w:rFonts w:eastAsia="Gulim" w:cstheme="majorHAnsi"/>
                <w:lang w:eastAsia="ko-KR"/>
              </w:rPr>
              <w:t>섹션</w:t>
            </w:r>
            <w:r w:rsidRPr="001C5DA7">
              <w:rPr>
                <w:rFonts w:eastAsia="Gulim" w:cstheme="majorHAnsi"/>
                <w:lang w:eastAsia="ko-KR"/>
              </w:rPr>
              <w:t xml:space="preserve">: </w:t>
            </w:r>
            <w:hyperlink w:anchor="SALTerms_Desktop" w:history="1">
              <w:r w:rsidRPr="001C5DA7">
                <w:rPr>
                  <w:rStyle w:val="Hyperlink"/>
                  <w:rFonts w:eastAsia="Gulim" w:cstheme="majorHAnsi"/>
                  <w:lang w:eastAsia="ko-KR"/>
                </w:rPr>
                <w:t>데스크톱</w:t>
              </w:r>
              <w:r w:rsidRPr="001C5DA7">
                <w:rPr>
                  <w:rStyle w:val="Hyperlink"/>
                  <w:rFonts w:eastAsia="Gulim" w:cstheme="majorHAnsi"/>
                  <w:lang w:eastAsia="ko-KR"/>
                </w:rPr>
                <w:t xml:space="preserve"> </w:t>
              </w:r>
              <w:r w:rsidRPr="001C5DA7">
                <w:rPr>
                  <w:rStyle w:val="Hyperlink"/>
                  <w:rFonts w:eastAsia="Gulim" w:cstheme="majorHAnsi"/>
                  <w:lang w:eastAsia="ko-KR"/>
                </w:rPr>
                <w:t>응용</w:t>
              </w:r>
              <w:r w:rsidRPr="001C5DA7">
                <w:rPr>
                  <w:rStyle w:val="Hyperlink"/>
                  <w:rFonts w:eastAsia="Gulim" w:cstheme="majorHAnsi"/>
                  <w:lang w:eastAsia="ko-KR"/>
                </w:rPr>
                <w:t xml:space="preserve"> </w:t>
              </w:r>
              <w:r w:rsidRPr="001C5DA7">
                <w:rPr>
                  <w:rStyle w:val="Hyperlink"/>
                  <w:rFonts w:eastAsia="Gulim" w:cstheme="majorHAnsi"/>
                  <w:lang w:eastAsia="ko-KR"/>
                </w:rPr>
                <w:t>프로그램</w:t>
              </w:r>
            </w:hyperlink>
          </w:p>
        </w:tc>
        <w:tc>
          <w:tcPr>
            <w:tcW w:w="2523" w:type="pct"/>
            <w:tcBorders>
              <w:top w:val="single" w:sz="4" w:space="0" w:color="auto"/>
              <w:bottom w:val="nil"/>
            </w:tcBorders>
          </w:tcPr>
          <w:p w14:paraId="4010B87F" w14:textId="15A39878" w:rsidR="00DD1638" w:rsidRPr="00BF785E" w:rsidRDefault="00DD1638" w:rsidP="00224512">
            <w:pPr>
              <w:pStyle w:val="PURLMSH"/>
              <w:rPr>
                <w:rFonts w:eastAsia="Gulim" w:cstheme="majorHAnsi"/>
                <w:i/>
                <w:lang w:eastAsia="ko-KR"/>
              </w:rPr>
            </w:pPr>
            <w:r w:rsidRPr="00BF785E">
              <w:rPr>
                <w:rFonts w:eastAsia="Gulim" w:cstheme="majorHAnsi"/>
                <w:lang w:eastAsia="ko-KR"/>
              </w:rPr>
              <w:t>해당</w:t>
            </w:r>
            <w:r w:rsidRPr="00BF785E">
              <w:rPr>
                <w:rFonts w:eastAsia="Gulim" w:cstheme="majorHAnsi"/>
                <w:lang w:eastAsia="ko-KR"/>
              </w:rPr>
              <w:t xml:space="preserve"> </w:t>
            </w:r>
            <w:r w:rsidRPr="00BF785E">
              <w:rPr>
                <w:rFonts w:eastAsia="Gulim" w:cstheme="majorHAnsi"/>
                <w:lang w:eastAsia="ko-KR"/>
              </w:rPr>
              <w:t>통지</w:t>
            </w:r>
            <w:r w:rsidRPr="00BF785E">
              <w:rPr>
                <w:rFonts w:eastAsia="Gulim" w:cstheme="majorHAnsi"/>
                <w:lang w:eastAsia="ko-KR"/>
              </w:rPr>
              <w:t xml:space="preserve"> </w:t>
            </w:r>
            <w:r w:rsidRPr="00BF785E">
              <w:rPr>
                <w:rFonts w:eastAsia="Gulim" w:cstheme="majorHAnsi"/>
                <w:lang w:eastAsia="ko-KR"/>
              </w:rPr>
              <w:t>참조</w:t>
            </w:r>
            <w:r w:rsidRPr="00BF785E">
              <w:rPr>
                <w:rFonts w:eastAsia="Gulim" w:cstheme="majorHAnsi"/>
                <w:lang w:eastAsia="ko-KR"/>
              </w:rPr>
              <w:t xml:space="preserve">: </w:t>
            </w:r>
            <w:r w:rsidRPr="00BF785E">
              <w:rPr>
                <w:rFonts w:eastAsia="Gulim" w:cstheme="majorHAnsi"/>
                <w:b/>
                <w:lang w:eastAsia="ko-KR"/>
              </w:rPr>
              <w:t>데이터</w:t>
            </w:r>
            <w:r w:rsidRPr="00BF785E">
              <w:rPr>
                <w:rFonts w:eastAsia="Gulim" w:cstheme="majorHAnsi"/>
                <w:b/>
                <w:lang w:eastAsia="ko-KR"/>
              </w:rPr>
              <w:t xml:space="preserve"> </w:t>
            </w:r>
            <w:r w:rsidRPr="00BF785E">
              <w:rPr>
                <w:rFonts w:eastAsia="Gulim" w:cstheme="majorHAnsi"/>
                <w:b/>
                <w:lang w:eastAsia="ko-KR"/>
              </w:rPr>
              <w:t>전송</w:t>
            </w:r>
            <w:r w:rsidRPr="00BF785E">
              <w:rPr>
                <w:rFonts w:eastAsia="Gulim" w:cstheme="majorHAnsi"/>
                <w:b/>
                <w:lang w:eastAsia="ko-KR"/>
              </w:rPr>
              <w:t xml:space="preserve">, Bing </w:t>
            </w:r>
            <w:r w:rsidRPr="00BF785E">
              <w:rPr>
                <w:rFonts w:eastAsia="Gulim" w:cstheme="majorHAnsi"/>
                <w:b/>
                <w:lang w:eastAsia="ko-KR"/>
              </w:rPr>
              <w:t>지도</w:t>
            </w:r>
            <w:r w:rsidRPr="00BF785E">
              <w:rPr>
                <w:rFonts w:eastAsia="Gulim" w:cstheme="majorHAnsi"/>
                <w:b/>
                <w:lang w:eastAsia="ko-KR"/>
              </w:rPr>
              <w:t xml:space="preserve">, </w:t>
            </w:r>
            <w:r w:rsidRPr="00BF785E">
              <w:rPr>
                <w:rFonts w:eastAsia="Gulim" w:cstheme="majorHAnsi"/>
                <w:b/>
                <w:lang w:eastAsia="ko-KR"/>
              </w:rPr>
              <w:t>위치</w:t>
            </w:r>
            <w:r w:rsidRPr="00BF785E">
              <w:rPr>
                <w:rFonts w:eastAsia="Gulim" w:cstheme="majorHAnsi"/>
                <w:b/>
                <w:lang w:eastAsia="ko-KR"/>
              </w:rPr>
              <w:t xml:space="preserve"> </w:t>
            </w:r>
            <w:r w:rsidRPr="00BF785E">
              <w:rPr>
                <w:rFonts w:eastAsia="Gulim" w:cstheme="majorHAnsi"/>
                <w:b/>
                <w:lang w:eastAsia="ko-KR"/>
              </w:rPr>
              <w:t>프레임워크</w:t>
            </w:r>
            <w:r w:rsidRPr="00BF785E">
              <w:rPr>
                <w:rFonts w:eastAsia="Gulim" w:cstheme="majorHAnsi"/>
                <w:b/>
                <w:lang w:eastAsia="ko-KR"/>
              </w:rPr>
              <w:t xml:space="preserve">, </w:t>
            </w:r>
            <w:r w:rsidRPr="00BF785E">
              <w:rPr>
                <w:rFonts w:eastAsia="Gulim" w:cstheme="majorHAnsi"/>
                <w:b/>
                <w:lang w:eastAsia="ko-KR"/>
              </w:rPr>
              <w:t>매핑</w:t>
            </w:r>
            <w:r w:rsidRPr="00BF785E">
              <w:rPr>
                <w:rFonts w:eastAsia="Gulim" w:cstheme="majorHAnsi"/>
                <w:b/>
                <w:lang w:eastAsia="ko-KR"/>
              </w:rPr>
              <w:t xml:space="preserve"> API, Visual Studio</w:t>
            </w:r>
            <w:r w:rsidRPr="00BF785E">
              <w:rPr>
                <w:rFonts w:eastAsia="Gulim" w:cstheme="majorHAnsi"/>
                <w:b/>
                <w:lang w:eastAsia="ko-KR"/>
              </w:rPr>
              <w:t>의</w:t>
            </w:r>
            <w:r w:rsidRPr="00BF785E">
              <w:rPr>
                <w:rFonts w:eastAsia="Gulim" w:cstheme="majorHAnsi"/>
                <w:b/>
                <w:lang w:eastAsia="ko-KR"/>
              </w:rPr>
              <w:t xml:space="preserve"> Microsoft </w:t>
            </w:r>
            <w:r w:rsidRPr="00BF785E">
              <w:rPr>
                <w:rFonts w:eastAsia="Gulim" w:cstheme="majorHAnsi"/>
                <w:b/>
                <w:lang w:eastAsia="ko-KR"/>
              </w:rPr>
              <w:t>계정</w:t>
            </w:r>
            <w:r w:rsidRPr="00BF785E">
              <w:rPr>
                <w:rFonts w:eastAsia="Gulim" w:cstheme="majorHAnsi"/>
                <w:b/>
                <w:lang w:eastAsia="ko-KR"/>
              </w:rPr>
              <w:t xml:space="preserve">, H.264/MPEG-4 AVC </w:t>
            </w:r>
            <w:r w:rsidRPr="00BF785E">
              <w:rPr>
                <w:rFonts w:eastAsia="Gulim" w:cstheme="majorHAnsi"/>
                <w:b/>
                <w:lang w:eastAsia="ko-KR"/>
              </w:rPr>
              <w:t>및</w:t>
            </w:r>
            <w:r w:rsidRPr="00BF785E">
              <w:rPr>
                <w:rFonts w:eastAsia="Gulim" w:cstheme="majorHAnsi"/>
                <w:b/>
                <w:lang w:eastAsia="ko-KR"/>
              </w:rPr>
              <w:t>/</w:t>
            </w:r>
            <w:r w:rsidRPr="00BF785E">
              <w:rPr>
                <w:rFonts w:eastAsia="Gulim" w:cstheme="majorHAnsi"/>
                <w:b/>
                <w:lang w:eastAsia="ko-KR"/>
              </w:rPr>
              <w:t>또는</w:t>
            </w:r>
            <w:r w:rsidRPr="00BF785E">
              <w:rPr>
                <w:rFonts w:eastAsia="Gulim" w:cstheme="majorHAnsi"/>
                <w:b/>
                <w:lang w:eastAsia="ko-KR"/>
              </w:rPr>
              <w:t xml:space="preserve"> VC-1</w:t>
            </w:r>
            <w:r w:rsidRPr="00BF785E">
              <w:rPr>
                <w:rFonts w:eastAsia="Gulim" w:cstheme="majorHAnsi"/>
                <w:i/>
                <w:lang w:eastAsia="ko-KR"/>
              </w:rPr>
              <w:t>(</w:t>
            </w:r>
            <w:hyperlink w:anchor="부록2" w:history="1">
              <w:hyperlink w:anchor="Appendix2" w:history="1">
                <w:r w:rsidR="0025400B" w:rsidRPr="001F5789">
                  <w:rPr>
                    <w:rStyle w:val="Hyperlink"/>
                    <w:rFonts w:eastAsia="Gulim" w:cstheme="majorHAnsi"/>
                    <w:i/>
                    <w:lang w:eastAsia="ko-KR"/>
                  </w:rPr>
                  <w:t>부록</w:t>
                </w:r>
                <w:r w:rsidR="0025400B" w:rsidRPr="001F5789">
                  <w:rPr>
                    <w:rStyle w:val="Hyperlink"/>
                    <w:rFonts w:eastAsia="Gulim" w:cstheme="majorHAnsi"/>
                    <w:i/>
                    <w:lang w:eastAsia="ko-KR"/>
                  </w:rPr>
                  <w:t xml:space="preserve"> 2</w:t>
                </w:r>
              </w:hyperlink>
            </w:hyperlink>
            <w:r w:rsidRPr="00BF785E">
              <w:rPr>
                <w:rFonts w:eastAsia="Gulim" w:cstheme="majorHAnsi"/>
                <w:i/>
                <w:lang w:eastAsia="ko-KR"/>
              </w:rPr>
              <w:t xml:space="preserve"> </w:t>
            </w:r>
            <w:r w:rsidRPr="00BF785E">
              <w:rPr>
                <w:rFonts w:eastAsia="Gulim" w:cstheme="majorHAnsi"/>
                <w:i/>
                <w:lang w:eastAsia="ko-KR"/>
              </w:rPr>
              <w:t>참조</w:t>
            </w:r>
            <w:r w:rsidRPr="00BF785E">
              <w:rPr>
                <w:rFonts w:eastAsia="Gulim" w:cstheme="majorHAnsi"/>
                <w:i/>
                <w:lang w:eastAsia="ko-KR"/>
              </w:rPr>
              <w:t>)</w:t>
            </w:r>
          </w:p>
        </w:tc>
      </w:tr>
      <w:tr w:rsidR="00DD1638" w:rsidRPr="00E43BFB" w14:paraId="3FDB552B" w14:textId="77777777" w:rsidTr="00224512">
        <w:tc>
          <w:tcPr>
            <w:tcW w:w="2477" w:type="pct"/>
            <w:tcBorders>
              <w:top w:val="nil"/>
              <w:bottom w:val="nil"/>
            </w:tcBorders>
          </w:tcPr>
          <w:p w14:paraId="1DAFA2CC" w14:textId="20BFBC04" w:rsidR="00785537" w:rsidRPr="00E43BFB" w:rsidRDefault="00DD1638" w:rsidP="007331A1">
            <w:pPr>
              <w:pStyle w:val="PURLMSH"/>
              <w:rPr>
                <w:rFonts w:asciiTheme="majorHAnsi" w:eastAsia="Gulim" w:hAnsiTheme="majorHAnsi" w:cstheme="majorHAnsi"/>
                <w:b/>
                <w:lang w:eastAsia="ko-KR"/>
              </w:rPr>
            </w:pPr>
            <w:r w:rsidRPr="00E43BFB">
              <w:rPr>
                <w:rFonts w:asciiTheme="majorHAnsi" w:eastAsia="Gulim" w:hAnsiTheme="majorHAnsi" w:cstheme="majorHAnsi"/>
                <w:lang w:eastAsia="ko-KR"/>
              </w:rPr>
              <w:lastRenderedPageBreak/>
              <w:t>클라이언트</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없음</w:t>
            </w:r>
          </w:p>
        </w:tc>
        <w:tc>
          <w:tcPr>
            <w:tcW w:w="2523" w:type="pct"/>
            <w:tcBorders>
              <w:top w:val="nil"/>
              <w:bottom w:val="nil"/>
            </w:tcBorders>
          </w:tcPr>
          <w:p w14:paraId="76052EA5" w14:textId="3CBCE96E" w:rsidR="00DD1638" w:rsidRPr="001C5DA7" w:rsidRDefault="00DD1638" w:rsidP="00224512">
            <w:pPr>
              <w:pStyle w:val="PURLMSH"/>
              <w:rPr>
                <w:rFonts w:eastAsia="Gulim" w:cstheme="majorHAnsi"/>
              </w:rPr>
            </w:pPr>
            <w:r w:rsidRPr="001C5DA7">
              <w:rPr>
                <w:rFonts w:eastAsia="Gulim" w:cstheme="majorHAnsi"/>
              </w:rPr>
              <w:t>포함된</w:t>
            </w:r>
            <w:r w:rsidRPr="001C5DA7">
              <w:rPr>
                <w:rFonts w:eastAsia="Gulim" w:cstheme="majorHAnsi"/>
              </w:rPr>
              <w:t xml:space="preserve"> </w:t>
            </w:r>
            <w:r w:rsidRPr="001C5DA7">
              <w:rPr>
                <w:rFonts w:eastAsia="Gulim" w:cstheme="majorHAnsi"/>
              </w:rPr>
              <w:t>기술</w:t>
            </w:r>
            <w:r w:rsidRPr="001C5DA7">
              <w:rPr>
                <w:rFonts w:eastAsia="Gulim" w:cstheme="majorHAnsi"/>
              </w:rPr>
              <w:t xml:space="preserve">: </w:t>
            </w:r>
            <w:r w:rsidRPr="001C5DA7">
              <w:rPr>
                <w:rFonts w:eastAsia="Gulim" w:cstheme="majorHAnsi"/>
                <w:b/>
              </w:rPr>
              <w:t>있음</w:t>
            </w:r>
            <w:r w:rsidRPr="001C5DA7">
              <w:rPr>
                <w:rFonts w:eastAsia="Gulim" w:cstheme="majorHAnsi"/>
              </w:rPr>
              <w:t xml:space="preserve"> </w:t>
            </w:r>
            <w:r w:rsidRPr="001C5DA7">
              <w:rPr>
                <w:rFonts w:eastAsia="Gulim" w:cstheme="majorHAnsi"/>
                <w:i/>
              </w:rPr>
              <w:t>(</w:t>
            </w:r>
            <w:r w:rsidRPr="001C5DA7">
              <w:rPr>
                <w:rFonts w:eastAsia="Gulim" w:cstheme="majorHAnsi"/>
                <w:i/>
                <w:color w:val="00467F"/>
                <w:u w:val="single"/>
              </w:rPr>
              <w:fldChar w:fldCharType="begin"/>
            </w:r>
            <w:r w:rsidR="00E9269A" w:rsidRPr="001C5DA7">
              <w:rPr>
                <w:rFonts w:eastAsia="Gulim" w:cstheme="majorHAnsi"/>
                <w:i/>
                <w:color w:val="00467F"/>
                <w:u w:val="single"/>
              </w:rPr>
              <w:instrText xml:space="preserve"> REF  SQLServerTechnology \h  \* MERGEFORMAT </w:instrText>
            </w:r>
            <w:r w:rsidRPr="001C5DA7">
              <w:rPr>
                <w:rFonts w:eastAsia="Gulim" w:cstheme="majorHAnsi"/>
                <w:i/>
                <w:color w:val="00467F"/>
                <w:u w:val="single"/>
              </w:rPr>
            </w:r>
            <w:r w:rsidRPr="001C5DA7">
              <w:rPr>
                <w:rFonts w:eastAsia="Gulim" w:cstheme="majorHAnsi"/>
                <w:i/>
                <w:color w:val="00467F"/>
                <w:u w:val="single"/>
              </w:rPr>
              <w:fldChar w:fldCharType="separate"/>
            </w:r>
            <w:r w:rsidR="005C209C" w:rsidRPr="005C209C">
              <w:rPr>
                <w:rFonts w:eastAsia="Gulim" w:cstheme="majorHAnsi"/>
                <w:i/>
                <w:color w:val="00467F"/>
                <w:u w:val="single"/>
              </w:rPr>
              <w:t>SQL</w:t>
            </w:r>
            <w:r w:rsidR="005C209C" w:rsidRPr="005C209C">
              <w:rPr>
                <w:i/>
                <w:color w:val="00467F"/>
                <w:u w:val="single"/>
              </w:rPr>
              <w:t xml:space="preserve"> Server Technology</w:t>
            </w:r>
            <w:r w:rsidRPr="001C5DA7">
              <w:rPr>
                <w:rFonts w:eastAsia="Gulim" w:cstheme="majorHAnsi"/>
              </w:rPr>
              <w:fldChar w:fldCharType="end"/>
            </w:r>
            <w:r w:rsidRPr="001C5DA7">
              <w:rPr>
                <w:rFonts w:eastAsia="Gulim" w:cstheme="majorHAnsi"/>
                <w:i/>
              </w:rPr>
              <w:t xml:space="preserve"> </w:t>
            </w:r>
            <w:r w:rsidRPr="001C5DA7">
              <w:rPr>
                <w:rFonts w:eastAsia="Gulim" w:cstheme="majorHAnsi"/>
                <w:i/>
              </w:rPr>
              <w:t>참조</w:t>
            </w:r>
            <w:r w:rsidRPr="001C5DA7">
              <w:rPr>
                <w:rFonts w:eastAsia="Gulim" w:cstheme="majorHAnsi"/>
                <w:i/>
              </w:rPr>
              <w:t>)</w:t>
            </w:r>
          </w:p>
        </w:tc>
      </w:tr>
      <w:tr w:rsidR="007331A1" w:rsidRPr="00E43BFB" w14:paraId="45D4D350" w14:textId="77777777" w:rsidTr="00224512">
        <w:tc>
          <w:tcPr>
            <w:tcW w:w="2477" w:type="pct"/>
            <w:tcBorders>
              <w:top w:val="nil"/>
              <w:bottom w:val="nil"/>
            </w:tcBorders>
          </w:tcPr>
          <w:p w14:paraId="0E1ACCAD" w14:textId="77777777" w:rsidR="007331A1" w:rsidRPr="00E43BFB" w:rsidRDefault="007331A1" w:rsidP="00224512">
            <w:pPr>
              <w:pStyle w:val="PURLMSH"/>
              <w:rPr>
                <w:rFonts w:asciiTheme="majorHAnsi" w:eastAsia="Gulim" w:hAnsiTheme="majorHAnsi" w:cstheme="majorHAnsi"/>
              </w:rPr>
            </w:pPr>
          </w:p>
        </w:tc>
        <w:tc>
          <w:tcPr>
            <w:tcW w:w="2523" w:type="pct"/>
            <w:tcBorders>
              <w:top w:val="nil"/>
              <w:bottom w:val="nil"/>
            </w:tcBorders>
          </w:tcPr>
          <w:p w14:paraId="352ACBAF" w14:textId="21D05D90" w:rsidR="007331A1" w:rsidRPr="00E43BFB" w:rsidRDefault="007331A1" w:rsidP="001C5DA7">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센터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공급자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요건</w:t>
            </w:r>
            <w:r w:rsidRPr="00E43BFB">
              <w:rPr>
                <w:rFonts w:asciiTheme="majorHAnsi" w:eastAsia="Gulim" w:hAnsiTheme="majorHAnsi" w:cstheme="majorHAnsi"/>
                <w:lang w:eastAsia="ko-KR"/>
              </w:rPr>
              <w:t>:</w:t>
            </w:r>
            <w:r w:rsidR="001C5DA7">
              <w:rPr>
                <w:rFonts w:asciiTheme="majorHAnsi" w:eastAsia="Gulim" w:hAnsiTheme="majorHAnsi" w:cstheme="majorHAnsi"/>
                <w:lang w:eastAsia="ko-KR"/>
              </w:rPr>
              <w:t> </w:t>
            </w:r>
            <w:r w:rsidRPr="00E43BFB">
              <w:rPr>
                <w:rFonts w:asciiTheme="majorHAnsi" w:eastAsia="Gulim" w:hAnsiTheme="majorHAnsi" w:cstheme="majorHAnsi"/>
                <w:b/>
                <w:lang w:eastAsia="ko-KR"/>
              </w:rPr>
              <w:t>있음</w:t>
            </w:r>
          </w:p>
        </w:tc>
      </w:tr>
      <w:tr w:rsidR="00DD1638" w:rsidRPr="00E43BFB" w14:paraId="4C83E228"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C5F3BBE" w14:textId="77777777" w:rsidR="00DD1638" w:rsidRPr="00E43BFB" w:rsidRDefault="00DD1638" w:rsidP="00224512">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DD1638" w:rsidRPr="00E43BFB" w14:paraId="76D6B44E"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A87F537" w14:textId="77777777" w:rsidR="00DD1638" w:rsidRPr="00E43BFB" w:rsidRDefault="00DD1638" w:rsidP="00224512">
            <w:pPr>
              <w:pStyle w:val="PURBody"/>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4CD73345" w14:textId="7B29EC4E" w:rsidR="00DD1638" w:rsidRPr="00E43BFB" w:rsidRDefault="00DD1638" w:rsidP="003E01FF">
            <w:pPr>
              <w:pStyle w:val="PURBullet-Indented"/>
              <w:rPr>
                <w:rFonts w:asciiTheme="majorHAnsi" w:eastAsia="Gulim" w:hAnsiTheme="majorHAnsi" w:cstheme="majorHAnsi"/>
                <w:b/>
                <w:bCs/>
              </w:rPr>
            </w:pPr>
            <w:r w:rsidRPr="00E43BFB">
              <w:rPr>
                <w:rFonts w:asciiTheme="majorHAnsi" w:eastAsia="Gulim" w:hAnsiTheme="majorHAnsi" w:cstheme="majorHAnsi"/>
              </w:rPr>
              <w:t>Visual Studio Professional 2013 SAL</w:t>
            </w:r>
          </w:p>
        </w:tc>
      </w:tr>
    </w:tbl>
    <w:p w14:paraId="25D0172A" w14:textId="77777777" w:rsidR="00DD1638" w:rsidRPr="00E43BFB" w:rsidRDefault="00DD1638" w:rsidP="00DD1638">
      <w:pPr>
        <w:pStyle w:val="PURADDITIONALTERMSHEADERMB"/>
        <w:rPr>
          <w:rFonts w:asciiTheme="majorHAnsi" w:eastAsia="Gulim" w:hAnsiTheme="majorHAnsi" w:cstheme="majorHAnsi"/>
        </w:rPr>
      </w:pPr>
      <w:r w:rsidRPr="00E43BFB">
        <w:rPr>
          <w:rFonts w:asciiTheme="majorHAnsi" w:eastAsia="Gulim" w:hAnsiTheme="majorHAnsi" w:cstheme="majorHAnsi"/>
        </w:rPr>
        <w:t>추가</w:t>
      </w:r>
      <w:r w:rsidRPr="00E43BFB">
        <w:rPr>
          <w:rFonts w:asciiTheme="majorHAnsi" w:eastAsia="Gulim" w:hAnsiTheme="majorHAnsi" w:cstheme="majorHAnsi"/>
        </w:rPr>
        <w:t xml:space="preserve"> </w:t>
      </w:r>
      <w:r w:rsidRPr="00E43BFB">
        <w:rPr>
          <w:rFonts w:asciiTheme="majorHAnsi" w:eastAsia="Gulim" w:hAnsiTheme="majorHAnsi" w:cstheme="majorHAnsi"/>
        </w:rPr>
        <w:t>조항</w:t>
      </w:r>
      <w:r w:rsidRPr="00E43BFB">
        <w:rPr>
          <w:rFonts w:asciiTheme="majorHAnsi" w:eastAsia="Gulim" w:hAnsiTheme="majorHAnsi" w:cstheme="majorHAnsi"/>
        </w:rPr>
        <w:t>:</w:t>
      </w:r>
    </w:p>
    <w:p w14:paraId="3B155F6E" w14:textId="77777777" w:rsidR="00DD1638" w:rsidRPr="00E43BFB" w:rsidRDefault="00DD1638" w:rsidP="00DD1638">
      <w:pPr>
        <w:pStyle w:val="PURBlueStrong"/>
        <w:rPr>
          <w:rFonts w:asciiTheme="majorHAnsi" w:eastAsia="Gulim" w:hAnsiTheme="majorHAnsi" w:cstheme="majorHAnsi"/>
        </w:rPr>
      </w:pPr>
      <w:r w:rsidRPr="00E43BFB">
        <w:rPr>
          <w:rFonts w:asciiTheme="majorHAnsi" w:eastAsia="Gulim" w:hAnsiTheme="majorHAnsi" w:cstheme="majorHAnsi"/>
        </w:rPr>
        <w:t xml:space="preserve">BUILDSERVER.TXT </w:t>
      </w:r>
      <w:r w:rsidRPr="00E43BFB">
        <w:rPr>
          <w:rFonts w:asciiTheme="majorHAnsi" w:eastAsia="Gulim" w:hAnsiTheme="majorHAnsi" w:cstheme="majorHAnsi"/>
        </w:rPr>
        <w:t>파일</w:t>
      </w:r>
    </w:p>
    <w:p w14:paraId="3DFAC924" w14:textId="21235B4B" w:rsidR="00DD1638" w:rsidRPr="00E43BFB" w:rsidRDefault="00DD1638" w:rsidP="00DD1638">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BuildServer </w:t>
      </w:r>
      <w:r w:rsidRPr="00E43BFB">
        <w:rPr>
          <w:rFonts w:asciiTheme="majorHAnsi" w:eastAsia="Gulim" w:hAnsiTheme="majorHAnsi" w:cstheme="majorHAnsi"/>
          <w:lang w:eastAsia="ko-KR"/>
        </w:rPr>
        <w:t>목록은</w:t>
      </w:r>
      <w:r w:rsidRPr="00E43BFB">
        <w:rPr>
          <w:rFonts w:asciiTheme="majorHAnsi" w:eastAsia="Gulim" w:hAnsiTheme="majorHAnsi" w:cstheme="majorHAnsi"/>
          <w:lang w:eastAsia="ko-KR"/>
        </w:rPr>
        <w:t xml:space="preserve"> </w:t>
      </w:r>
      <w:hyperlink r:id="rId170" w:history="1">
        <w:r w:rsidRPr="00E43BFB">
          <w:rPr>
            <w:rStyle w:val="Hyperlink"/>
            <w:rFonts w:asciiTheme="majorHAnsi" w:eastAsia="Gulim" w:hAnsiTheme="majorHAnsi" w:cstheme="majorHAnsi"/>
            <w:lang w:eastAsia="ko-KR"/>
          </w:rPr>
          <w:t>http://go.microsoft.com/fwlink/?LinkId=286955</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사본을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빌드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컴파일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빌드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아카이브하기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빌드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빌드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품질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성능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테스트를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사용하도록</w:t>
      </w:r>
      <w:r w:rsidRPr="00E43BFB">
        <w:rPr>
          <w:rFonts w:asciiTheme="majorHAnsi" w:eastAsia="Gulim" w:hAnsiTheme="majorHAnsi" w:cstheme="majorHAnsi"/>
          <w:lang w:eastAsia="ko-KR"/>
        </w:rPr>
        <w:t xml:space="preserve"> </w:t>
      </w:r>
      <w:hyperlink r:id="rId171" w:history="1">
        <w:r w:rsidRPr="00E43BFB">
          <w:rPr>
            <w:rStyle w:val="Hyperlink"/>
            <w:rFonts w:asciiTheme="majorHAnsi" w:eastAsia="Gulim" w:hAnsiTheme="majorHAnsi" w:cstheme="majorHAnsi"/>
            <w:lang w:eastAsia="ko-KR"/>
          </w:rPr>
          <w:t>http://go.microsoft.com/fwlink/?LinkId=286955</w:t>
        </w:r>
      </w:hyperlink>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게시할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59033D2C" w14:textId="77777777" w:rsidR="00DD1638" w:rsidRPr="00E43BFB" w:rsidRDefault="00DD1638" w:rsidP="00DD1638">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유틸리티</w:t>
      </w:r>
    </w:p>
    <w:p w14:paraId="6C4EABAE" w14:textId="2BC77B9E" w:rsidR="00DD1638" w:rsidRPr="00E43BFB" w:rsidRDefault="00DD1638" w:rsidP="00DD1638">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유틸리티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목록은</w:t>
      </w:r>
      <w:r w:rsidRPr="00E43BFB">
        <w:rPr>
          <w:rFonts w:asciiTheme="majorHAnsi" w:eastAsia="Gulim" w:hAnsiTheme="majorHAnsi" w:cstheme="majorHAnsi"/>
          <w:lang w:eastAsia="ko-KR"/>
        </w:rPr>
        <w:t xml:space="preserve"> </w:t>
      </w:r>
      <w:hyperlink r:id="rId172" w:history="1">
        <w:r w:rsidRPr="00E43BFB">
          <w:rPr>
            <w:rStyle w:val="Hyperlink"/>
            <w:rFonts w:asciiTheme="majorHAnsi" w:eastAsia="Gulim" w:hAnsiTheme="majorHAnsi" w:cstheme="majorHAnsi"/>
            <w:lang w:eastAsia="ko-KR"/>
          </w:rPr>
          <w:t>http://go.microsoft.com/fwlink/?LinkId=286955</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요소는</w:t>
      </w:r>
      <w:r w:rsidRPr="00E43BFB">
        <w:rPr>
          <w:rFonts w:asciiTheme="majorHAnsi" w:eastAsia="Gulim" w:hAnsiTheme="majorHAnsi" w:cstheme="majorHAnsi"/>
          <w:lang w:eastAsia="ko-KR"/>
        </w:rPr>
        <w:t xml:space="preserve"> Edition</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다릅니다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유틸리티를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컴퓨터에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유틸리티는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디버그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디버깅을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완료한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후에는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유틸리티를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후</w:t>
      </w:r>
      <w:r w:rsidRPr="00E43BFB">
        <w:rPr>
          <w:rFonts w:asciiTheme="majorHAnsi" w:eastAsia="Gulim" w:hAnsiTheme="majorHAnsi" w:cstheme="majorHAnsi"/>
          <w:lang w:eastAsia="ko-KR"/>
        </w:rPr>
        <w:t xml:space="preserve"> 30</w:t>
      </w:r>
      <w:r w:rsidRPr="00E43BFB">
        <w:rPr>
          <w:rFonts w:asciiTheme="majorHAnsi" w:eastAsia="Gulim" w:hAnsiTheme="majorHAnsi" w:cstheme="majorHAnsi"/>
          <w:lang w:eastAsia="ko-KR"/>
        </w:rPr>
        <w:t>일이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경과하기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유틸리티를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삭제해야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211D253A" w14:textId="77777777" w:rsidR="00DD1638" w:rsidRPr="00E43BFB" w:rsidRDefault="00DD1638" w:rsidP="00DD1638">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통지</w:t>
      </w:r>
      <w:r w:rsidRPr="00E43BFB">
        <w:rPr>
          <w:rFonts w:asciiTheme="majorHAnsi" w:eastAsia="Gulim" w:hAnsiTheme="majorHAnsi" w:cstheme="majorHAnsi"/>
          <w:lang w:eastAsia="ko-KR"/>
        </w:rPr>
        <w:t>.</w:t>
      </w:r>
    </w:p>
    <w:p w14:paraId="7629F503" w14:textId="274E6820" w:rsidR="00DD1638" w:rsidRPr="00E43BFB" w:rsidRDefault="00DD1638" w:rsidP="00DD1638">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아니라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의해</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것입니다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코드는</w:t>
      </w:r>
      <w:r w:rsidRPr="00E43BFB">
        <w:rPr>
          <w:rFonts w:asciiTheme="majorHAnsi" w:eastAsia="Gulim" w:hAnsiTheme="majorHAnsi" w:cstheme="majorHAnsi"/>
          <w:lang w:eastAsia="ko-KR"/>
        </w:rPr>
        <w:t xml:space="preserve"> ThirdPartyNotices.txt </w:t>
      </w:r>
      <w:r w:rsidRPr="00E43BFB">
        <w:rPr>
          <w:rFonts w:asciiTheme="majorHAnsi" w:eastAsia="Gulim" w:hAnsiTheme="majorHAnsi" w:cstheme="majorHAnsi"/>
          <w:lang w:eastAsia="ko-KR"/>
        </w:rPr>
        <w:t>파일이나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문서에서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42A97737" w14:textId="77777777" w:rsidR="00DD1638" w:rsidRPr="00E43BFB" w:rsidRDefault="00DD1638" w:rsidP="00DD1638">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확장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w:t>
      </w:r>
    </w:p>
    <w:p w14:paraId="7A4F4E05" w14:textId="6D924CC9" w:rsidR="00DD1638" w:rsidRPr="00E43BFB" w:rsidRDefault="00DD1638"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인터넷을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소스에서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얻을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w:t>
      </w:r>
      <w:r w:rsidRPr="00E43BFB">
        <w:rPr>
          <w:rFonts w:asciiTheme="majorHAnsi" w:eastAsia="Gulim" w:hAnsiTheme="majorHAnsi" w:cstheme="majorHAnsi"/>
          <w:lang w:eastAsia="ko-KR"/>
        </w:rPr>
        <w:t>(</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기능</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Extension Manager, New Project Dialog, Web Platform Installer, Microsoft NuGet-Based Package Manager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Microsoft ASP.NET </w:t>
      </w:r>
      <w:r w:rsidRPr="00E43BFB">
        <w:rPr>
          <w:rFonts w:asciiTheme="majorHAnsi" w:eastAsia="Gulim" w:hAnsiTheme="majorHAnsi" w:cstheme="majorHAnsi"/>
          <w:lang w:eastAsia="ko-KR"/>
        </w:rPr>
        <w:t>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페이지의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배포하거나</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있지만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편의상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제공업체로부터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얻을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패키지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종속성에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자로부터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확보하며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찾아서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파악하고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준수해야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책임임을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인정하고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동의하게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소스</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피드</w:t>
      </w:r>
      <w:r w:rsidRPr="00E43BFB">
        <w:rPr>
          <w:rFonts w:asciiTheme="majorHAnsi" w:eastAsia="Gulim" w:hAnsiTheme="majorHAnsi" w:cstheme="majorHAnsi"/>
          <w:lang w:eastAsia="ko-KR"/>
        </w:rPr>
        <w:t>) URL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검토하는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책임에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포함됩니다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피드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갤러리</w:t>
      </w:r>
      <w:r w:rsidRPr="00E43BFB">
        <w:rPr>
          <w:rFonts w:asciiTheme="majorHAnsi" w:eastAsia="Gulim" w:hAnsiTheme="majorHAnsi" w:cstheme="majorHAnsi"/>
          <w:lang w:eastAsia="ko-KR"/>
        </w:rPr>
        <w:t xml:space="preserve"> URL,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URL</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피드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갤러리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여기에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피드나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갤러리를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아무런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진술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보증을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얻은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339866B1" w14:textId="77777777" w:rsidR="003E01FF" w:rsidRPr="00E43BFB" w:rsidRDefault="003E01FF" w:rsidP="003E01FF">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p>
    <w:p w14:paraId="78A864D8" w14:textId="09029F80" w:rsidR="003E01FF" w:rsidRPr="00E43BFB" w:rsidRDefault="003E01FF" w:rsidP="003E01FF">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다양한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제공되는</w:t>
      </w:r>
      <w:r w:rsidRPr="00E43BFB">
        <w:rPr>
          <w:rFonts w:asciiTheme="majorHAnsi" w:eastAsia="Gulim" w:hAnsiTheme="majorHAnsi" w:cstheme="majorHAnsi"/>
          <w:lang w:eastAsia="ko-KR"/>
        </w:rPr>
        <w:t xml:space="preserve"> ThirdPartyNotices </w:t>
      </w:r>
      <w:r w:rsidRPr="00E43BFB">
        <w:rPr>
          <w:rFonts w:asciiTheme="majorHAnsi" w:eastAsia="Gulim" w:hAnsiTheme="majorHAnsi" w:cstheme="majorHAnsi"/>
          <w:lang w:eastAsia="ko-KR"/>
        </w:rPr>
        <w:t>파일에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ThirdPartyNotices </w:t>
      </w:r>
      <w:r w:rsidRPr="00E43BFB">
        <w:rPr>
          <w:rFonts w:asciiTheme="majorHAnsi" w:eastAsia="Gulim" w:hAnsiTheme="majorHAnsi" w:cstheme="majorHAnsi"/>
          <w:lang w:eastAsia="ko-KR"/>
        </w:rPr>
        <w:t>파일에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보증의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손해의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6F31BCC9" w14:textId="4B93ED13" w:rsidR="003E01FF" w:rsidRPr="00E43BFB" w:rsidRDefault="003E01FF" w:rsidP="003E01FF">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기술적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w:t>
      </w:r>
    </w:p>
    <w:p w14:paraId="622450D8" w14:textId="77777777" w:rsidR="003E01FF" w:rsidRPr="00E43BFB" w:rsidRDefault="003E01FF" w:rsidP="003E01FF">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리버스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엔지니어링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디컴파일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디스어셈블하거나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방법으로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추출하려고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w:t>
      </w:r>
      <w:r w:rsidRPr="00E43BFB">
        <w:rPr>
          <w:rFonts w:asciiTheme="majorHAnsi" w:eastAsia="Gulim" w:hAnsiTheme="majorHAnsi" w:cstheme="majorHAnsi"/>
          <w:lang w:eastAsia="ko-KR"/>
        </w:rPr>
        <w:t xml:space="preserve">, (i)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사항에도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불구하고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법률로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허용되거나</w:t>
      </w:r>
      <w:r w:rsidRPr="00E43BFB">
        <w:rPr>
          <w:rFonts w:asciiTheme="majorHAnsi" w:eastAsia="Gulim" w:hAnsiTheme="majorHAnsi" w:cstheme="majorHAnsi"/>
          <w:lang w:eastAsia="ko-KR"/>
        </w:rPr>
        <w:t xml:space="preserve"> (ii) </w:t>
      </w:r>
      <w:r w:rsidRPr="00E43BFB">
        <w:rPr>
          <w:rFonts w:asciiTheme="majorHAnsi" w:eastAsia="Gulim" w:hAnsiTheme="majorHAnsi" w:cstheme="majorHAnsi"/>
          <w:lang w:eastAsia="ko-KR"/>
        </w:rPr>
        <w:t>소프트웨어와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연결되어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GNU Lesser General Public License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라이브러리에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변경</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디버그해야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예외입니다</w:t>
      </w:r>
      <w:r w:rsidRPr="00E43BFB">
        <w:rPr>
          <w:rFonts w:asciiTheme="majorHAnsi" w:eastAsia="Gulim" w:hAnsiTheme="majorHAnsi" w:cstheme="majorHAnsi"/>
          <w:lang w:eastAsia="ko-KR"/>
        </w:rPr>
        <w:t>.</w:t>
      </w:r>
    </w:p>
    <w:p w14:paraId="263E68FA" w14:textId="355DB59F" w:rsidR="003E01FF" w:rsidRPr="00E43BFB" w:rsidRDefault="003E01FF" w:rsidP="00460A60">
      <w:pPr>
        <w:pStyle w:val="PURBody-Indented"/>
        <w:keepNext/>
        <w:keepLines/>
        <w:ind w:left="274"/>
        <w:rPr>
          <w:rFonts w:asciiTheme="majorHAnsi" w:eastAsia="Gulim" w:hAnsiTheme="majorHAnsi" w:cstheme="majorHAnsi"/>
          <w:lang w:eastAsia="ko-KR"/>
        </w:rPr>
      </w:pPr>
      <w:r w:rsidRPr="00E43BFB">
        <w:rPr>
          <w:rFonts w:asciiTheme="majorHAnsi" w:eastAsia="Gulim" w:hAnsiTheme="majorHAnsi" w:cstheme="majorHAnsi"/>
          <w:smallCaps/>
          <w:color w:val="00467F" w:themeColor="text2"/>
          <w:lang w:eastAsia="ko-KR"/>
        </w:rPr>
        <w:lastRenderedPageBreak/>
        <w:t>Microsoft SharePoint, Windows SDK(</w:t>
      </w:r>
      <w:r w:rsidRPr="00E43BFB">
        <w:rPr>
          <w:rFonts w:asciiTheme="majorHAnsi" w:eastAsia="Gulim" w:hAnsiTheme="majorHAnsi" w:cstheme="majorHAnsi"/>
          <w:smallCaps/>
          <w:color w:val="00467F" w:themeColor="text2"/>
          <w:lang w:eastAsia="ko-KR"/>
        </w:rPr>
        <w:t>소프트웨어</w:t>
      </w:r>
      <w:r w:rsidRPr="00E43BFB">
        <w:rPr>
          <w:rFonts w:asciiTheme="majorHAnsi" w:eastAsia="Gulim" w:hAnsiTheme="majorHAnsi" w:cstheme="majorHAnsi"/>
          <w:smallCaps/>
          <w:color w:val="00467F" w:themeColor="text2"/>
          <w:lang w:eastAsia="ko-KR"/>
        </w:rPr>
        <w:t xml:space="preserve"> </w:t>
      </w:r>
      <w:r w:rsidRPr="00E43BFB">
        <w:rPr>
          <w:rFonts w:asciiTheme="majorHAnsi" w:eastAsia="Gulim" w:hAnsiTheme="majorHAnsi" w:cstheme="majorHAnsi"/>
          <w:smallCaps/>
          <w:color w:val="00467F" w:themeColor="text2"/>
          <w:lang w:eastAsia="ko-KR"/>
        </w:rPr>
        <w:t>개발</w:t>
      </w:r>
      <w:r w:rsidRPr="00E43BFB">
        <w:rPr>
          <w:rFonts w:asciiTheme="majorHAnsi" w:eastAsia="Gulim" w:hAnsiTheme="majorHAnsi" w:cstheme="majorHAnsi"/>
          <w:smallCaps/>
          <w:color w:val="00467F" w:themeColor="text2"/>
          <w:lang w:eastAsia="ko-KR"/>
        </w:rPr>
        <w:t xml:space="preserve"> </w:t>
      </w:r>
      <w:r w:rsidRPr="00E43BFB">
        <w:rPr>
          <w:rFonts w:asciiTheme="majorHAnsi" w:eastAsia="Gulim" w:hAnsiTheme="majorHAnsi" w:cstheme="majorHAnsi"/>
          <w:smallCaps/>
          <w:color w:val="00467F" w:themeColor="text2"/>
          <w:lang w:eastAsia="ko-KR"/>
        </w:rPr>
        <w:t>키트</w:t>
      </w:r>
      <w:r w:rsidRPr="00E43BFB">
        <w:rPr>
          <w:rFonts w:asciiTheme="majorHAnsi" w:eastAsia="Gulim" w:hAnsiTheme="majorHAnsi" w:cstheme="majorHAnsi"/>
          <w:smallCaps/>
          <w:color w:val="00467F" w:themeColor="text2"/>
          <w:lang w:eastAsia="ko-KR"/>
        </w:rPr>
        <w:t xml:space="preserve">) </w:t>
      </w:r>
      <w:r w:rsidRPr="00E43BFB">
        <w:rPr>
          <w:rFonts w:asciiTheme="majorHAnsi" w:eastAsia="Gulim" w:hAnsiTheme="majorHAnsi" w:cstheme="majorHAnsi"/>
          <w:smallCaps/>
          <w:color w:val="00467F" w:themeColor="text2"/>
          <w:lang w:eastAsia="ko-KR"/>
        </w:rPr>
        <w:t>및</w:t>
      </w:r>
      <w:r w:rsidRPr="00E43BFB">
        <w:rPr>
          <w:rFonts w:asciiTheme="majorHAnsi" w:eastAsia="Gulim" w:hAnsiTheme="majorHAnsi" w:cstheme="majorHAnsi"/>
          <w:smallCaps/>
          <w:color w:val="00467F" w:themeColor="text2"/>
          <w:lang w:eastAsia="ko-KR"/>
        </w:rPr>
        <w:t xml:space="preserve"> Microsoft Office </w:t>
      </w:r>
      <w:r w:rsidRPr="00E43BFB">
        <w:rPr>
          <w:rFonts w:asciiTheme="majorHAnsi" w:eastAsia="Gulim" w:hAnsiTheme="majorHAnsi" w:cstheme="majorHAnsi"/>
          <w:smallCaps/>
          <w:color w:val="00467F" w:themeColor="text2"/>
          <w:lang w:eastAsia="ko-KR"/>
        </w:rPr>
        <w:t>구성</w:t>
      </w:r>
      <w:r w:rsidRPr="00E43BFB">
        <w:rPr>
          <w:rFonts w:asciiTheme="majorHAnsi" w:eastAsia="Gulim" w:hAnsiTheme="majorHAnsi" w:cstheme="majorHAnsi"/>
          <w:smallCaps/>
          <w:color w:val="00467F" w:themeColor="text2"/>
          <w:lang w:eastAsia="ko-KR"/>
        </w:rPr>
        <w:t xml:space="preserve"> </w:t>
      </w:r>
      <w:r w:rsidRPr="00E43BFB">
        <w:rPr>
          <w:rFonts w:asciiTheme="majorHAnsi" w:eastAsia="Gulim" w:hAnsiTheme="majorHAnsi" w:cstheme="majorHAnsi"/>
          <w:smallCaps/>
          <w:color w:val="00467F" w:themeColor="text2"/>
          <w:lang w:eastAsia="ko-KR"/>
        </w:rPr>
        <w:t>요소</w:t>
      </w:r>
      <w:r w:rsidRPr="00E43BFB">
        <w:rPr>
          <w:rFonts w:asciiTheme="majorHAnsi" w:eastAsia="Gulim" w:hAnsiTheme="majorHAnsi" w:cstheme="majorHAnsi"/>
          <w:lang w:eastAsia="ko-KR"/>
        </w:rPr>
        <w:t xml:space="preserve"> </w:t>
      </w:r>
    </w:p>
    <w:p w14:paraId="434E17FC" w14:textId="6D1B866C" w:rsidR="003E01FF" w:rsidRPr="00E43BFB" w:rsidRDefault="003E01FF"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소프트웨어는</w:t>
      </w:r>
      <w:r w:rsidRPr="00E43BFB">
        <w:rPr>
          <w:rFonts w:asciiTheme="majorHAnsi" w:eastAsia="Gulim" w:hAnsiTheme="majorHAnsi" w:cstheme="majorHAnsi"/>
          <w:lang w:eastAsia="ko-KR"/>
        </w:rPr>
        <w:t xml:space="preserve"> Microsoft SharePoint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(SharePoint Windows Identity Foundation Extensions </w:t>
      </w:r>
      <w:r w:rsidRPr="00E43BFB">
        <w:rPr>
          <w:rFonts w:asciiTheme="majorHAnsi" w:eastAsia="Gulim" w:hAnsiTheme="majorHAnsi" w:cstheme="majorHAnsi"/>
          <w:lang w:eastAsia="ko-KR"/>
        </w:rPr>
        <w:t>포함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Microsoft Office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(Office </w:t>
      </w:r>
      <w:r w:rsidRPr="00E43BFB">
        <w:rPr>
          <w:rFonts w:asciiTheme="majorHAnsi" w:eastAsia="Gulim" w:hAnsiTheme="majorHAnsi" w:cstheme="majorHAnsi"/>
          <w:lang w:eastAsia="ko-KR"/>
        </w:rPr>
        <w:t>주</w:t>
      </w:r>
      <w:r w:rsidRPr="00E43BFB">
        <w:rPr>
          <w:rFonts w:asciiTheme="majorHAnsi" w:eastAsia="Gulim" w:hAnsiTheme="majorHAnsi" w:cstheme="majorHAnsi"/>
          <w:lang w:eastAsia="ko-KR"/>
        </w:rPr>
        <w:t xml:space="preserve"> interop </w:t>
      </w:r>
      <w:r w:rsidRPr="00E43BFB">
        <w:rPr>
          <w:rFonts w:asciiTheme="majorHAnsi" w:eastAsia="Gulim" w:hAnsiTheme="majorHAnsi" w:cstheme="majorHAnsi"/>
          <w:lang w:eastAsia="ko-KR"/>
        </w:rPr>
        <w:t>어셈블리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SDK </w:t>
      </w:r>
      <w:r w:rsidRPr="00E43BFB">
        <w:rPr>
          <w:rFonts w:asciiTheme="majorHAnsi" w:eastAsia="Gulim" w:hAnsiTheme="majorHAnsi" w:cstheme="majorHAnsi"/>
          <w:lang w:eastAsia="ko-KR"/>
        </w:rPr>
        <w:t>포함</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제공되며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디렉터리의</w:t>
      </w:r>
      <w:r w:rsidRPr="00E43BFB">
        <w:rPr>
          <w:rFonts w:asciiTheme="majorHAnsi" w:eastAsia="Gulim" w:hAnsiTheme="majorHAnsi" w:cstheme="majorHAnsi"/>
          <w:lang w:eastAsia="ko-KR"/>
        </w:rPr>
        <w:t xml:space="preserve"> </w:t>
      </w:r>
      <w:r w:rsidR="007F33D0" w:rsidRPr="007C19C6">
        <w:rPr>
          <w:rFonts w:eastAsia="Gulim" w:cs="Arial"/>
          <w:lang w:eastAsia="ko-KR"/>
        </w:rPr>
        <w:t>"</w:t>
      </w:r>
      <w:r w:rsidRPr="00E43BFB">
        <w:rPr>
          <w:rFonts w:asciiTheme="majorHAnsi" w:eastAsia="Gulim" w:hAnsiTheme="majorHAnsi" w:cstheme="majorHAnsi"/>
          <w:lang w:eastAsia="ko-KR"/>
        </w:rPr>
        <w:t>Licenses</w:t>
      </w:r>
      <w:r w:rsidR="007F33D0" w:rsidRPr="007C19C6">
        <w:rPr>
          <w:rFonts w:eastAsia="Gulim" w:cs="Arial"/>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폴더에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25FAFE3B" w14:textId="77777777" w:rsidR="003E01FF" w:rsidRPr="00E43BFB" w:rsidRDefault="003E01FF" w:rsidP="003E01FF">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Microsoft Advertising SDK</w:t>
      </w:r>
    </w:p>
    <w:p w14:paraId="28F7F58D" w14:textId="4C80F346" w:rsidR="003E01FF" w:rsidRPr="00E43BFB" w:rsidRDefault="003E01FF" w:rsidP="007F33D0">
      <w:pPr>
        <w:pStyle w:val="PURBullet-Indented"/>
        <w:numPr>
          <w:ilvl w:val="0"/>
          <w:numId w:val="0"/>
        </w:numPr>
        <w:spacing w:line="240" w:lineRule="auto"/>
        <w:ind w:left="288"/>
        <w:rPr>
          <w:rFonts w:asciiTheme="majorHAnsi" w:eastAsia="Gulim" w:hAnsiTheme="majorHAnsi" w:cstheme="majorHAnsi"/>
          <w:lang w:eastAsia="ko-KR"/>
        </w:rPr>
      </w:pPr>
      <w:r w:rsidRPr="00E43BFB">
        <w:rPr>
          <w:rFonts w:asciiTheme="majorHAnsi" w:eastAsia="Gulim" w:hAnsiTheme="majorHAnsi" w:cstheme="majorHAnsi"/>
          <w:lang w:eastAsia="ko-KR"/>
        </w:rPr>
        <w:t>Microsoft Advertising SDK for Windows Phone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정확한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식별자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동작에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추적되는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등</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귀사의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(a)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사용되고</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광고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활동을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제공된다는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사실을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최종</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통지하고</w:t>
      </w:r>
      <w:r w:rsidRPr="00E43BFB">
        <w:rPr>
          <w:rFonts w:asciiTheme="majorHAnsi" w:eastAsia="Gulim" w:hAnsiTheme="majorHAnsi" w:cstheme="majorHAnsi"/>
          <w:lang w:eastAsia="ko-KR"/>
        </w:rPr>
        <w:t xml:space="preserve"> (b)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다운로드할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긍정적인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얻어야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동의함</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단추를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클릭하거나</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설치</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단추를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클릭하여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계속해야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귀사는</w:t>
      </w:r>
      <w:r w:rsidRPr="00E43BFB">
        <w:rPr>
          <w:rFonts w:asciiTheme="majorHAnsi" w:eastAsia="Gulim" w:hAnsiTheme="majorHAnsi" w:cstheme="majorHAnsi"/>
          <w:lang w:eastAsia="ko-KR"/>
        </w:rPr>
        <w:t xml:space="preserve"> (a) Windows Phone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따르고</w:t>
      </w:r>
      <w:r w:rsidRPr="00E43BFB">
        <w:rPr>
          <w:rFonts w:asciiTheme="majorHAnsi" w:eastAsia="Gulim" w:hAnsiTheme="majorHAnsi" w:cstheme="majorHAnsi"/>
          <w:lang w:eastAsia="ko-KR"/>
        </w:rPr>
        <w:t>, (b) Microsoft</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개인정보취급방침과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정책을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따르고</w:t>
      </w:r>
      <w:r w:rsidRPr="00E43BFB">
        <w:rPr>
          <w:rFonts w:asciiTheme="majorHAnsi" w:eastAsia="Gulim" w:hAnsiTheme="majorHAnsi" w:cstheme="majorHAnsi"/>
          <w:lang w:eastAsia="ko-KR"/>
        </w:rPr>
        <w:t>, (c) Microsoft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귀사에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식별자를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일환으로</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광고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전달하기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용도로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수집하거나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않고</w:t>
      </w:r>
      <w:r w:rsidRPr="00E43BFB">
        <w:rPr>
          <w:rFonts w:asciiTheme="majorHAnsi" w:eastAsia="Gulim" w:hAnsiTheme="majorHAnsi" w:cstheme="majorHAnsi"/>
          <w:lang w:eastAsia="ko-KR"/>
        </w:rPr>
        <w:t xml:space="preserve">, (d) </w:t>
      </w:r>
      <w:r w:rsidRPr="00E43BFB">
        <w:rPr>
          <w:rFonts w:asciiTheme="majorHAnsi" w:eastAsia="Gulim" w:hAnsiTheme="majorHAnsi" w:cstheme="majorHAnsi"/>
          <w:lang w:eastAsia="ko-KR"/>
        </w:rPr>
        <w:t>귀사의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개인정보취급방침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이익을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광고를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옵트아웃할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링크</w:t>
      </w:r>
      <w:r w:rsidRPr="00E43BFB">
        <w:rPr>
          <w:rFonts w:asciiTheme="majorHAnsi" w:eastAsia="Gulim" w:hAnsiTheme="majorHAnsi" w:cstheme="majorHAnsi"/>
          <w:lang w:eastAsia="ko-KR"/>
        </w:rPr>
        <w:t>(</w:t>
      </w:r>
      <w:hyperlink r:id="rId173" w:history="1">
        <w:r w:rsidRPr="00E43BFB">
          <w:rPr>
            <w:rStyle w:val="Hyperlink"/>
            <w:rFonts w:asciiTheme="majorHAnsi" w:eastAsia="Gulim" w:hAnsiTheme="majorHAnsi" w:cstheme="majorHAnsi"/>
            <w:lang w:eastAsia="ko-KR"/>
          </w:rPr>
          <w:t>https://choice.live.com/AdvertisementChoice/</w:t>
        </w:r>
      </w:hyperlink>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동의합니다</w:t>
      </w:r>
      <w:r w:rsidRPr="00E43BFB">
        <w:rPr>
          <w:rFonts w:asciiTheme="majorHAnsi" w:eastAsia="Gulim" w:hAnsiTheme="majorHAnsi" w:cstheme="majorHAnsi"/>
          <w:lang w:eastAsia="ko-KR"/>
        </w:rPr>
        <w:t>.</w:t>
      </w:r>
    </w:p>
    <w:p w14:paraId="4F711C3D" w14:textId="77777777" w:rsidR="00DD1638" w:rsidRPr="00E43BFB" w:rsidRDefault="00DD1638" w:rsidP="00DD1638">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Microsoft SQL Server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SDK(</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키트</w:t>
      </w:r>
      <w:r w:rsidRPr="00E43BFB">
        <w:rPr>
          <w:rFonts w:asciiTheme="majorHAnsi" w:eastAsia="Gulim" w:hAnsiTheme="majorHAnsi" w:cstheme="majorHAnsi"/>
          <w:lang w:eastAsia="ko-KR"/>
        </w:rPr>
        <w:t>)</w:t>
      </w:r>
    </w:p>
    <w:p w14:paraId="415524E8" w14:textId="6F3E6932" w:rsidR="00DD1638" w:rsidRPr="00E43BFB" w:rsidRDefault="00DD1638"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소프트웨어는</w:t>
      </w:r>
      <w:r w:rsidRPr="00E43BFB">
        <w:rPr>
          <w:rFonts w:asciiTheme="majorHAnsi" w:eastAsia="Gulim" w:hAnsiTheme="majorHAnsi" w:cstheme="majorHAnsi"/>
          <w:lang w:eastAsia="ko-KR"/>
        </w:rPr>
        <w:t xml:space="preserve"> Microsoft SQL Server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SDK</w:t>
      </w:r>
      <w:r w:rsidRPr="00E43BFB">
        <w:rPr>
          <w:rFonts w:asciiTheme="majorHAnsi" w:eastAsia="Gulim" w:hAnsiTheme="majorHAnsi" w:cstheme="majorHAnsi"/>
          <w:lang w:eastAsia="ko-KR"/>
        </w:rPr>
        <w:t>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요소는</w:t>
      </w:r>
      <w:r w:rsidRPr="00E43BFB">
        <w:rPr>
          <w:rFonts w:asciiTheme="majorHAnsi" w:eastAsia="Gulim" w:hAnsiTheme="majorHAnsi" w:cstheme="majorHAnsi"/>
          <w:lang w:eastAsia="ko-KR"/>
        </w:rPr>
        <w:t xml:space="preserve"> </w:t>
      </w:r>
      <w:r w:rsidR="007F33D0" w:rsidRPr="007C19C6">
        <w:rPr>
          <w:rFonts w:eastAsia="Gulim" w:cs="Arial"/>
          <w:lang w:eastAsia="ko-KR"/>
        </w:rPr>
        <w:t>"</w:t>
      </w:r>
      <w:r w:rsidRPr="00E43BFB">
        <w:rPr>
          <w:rFonts w:asciiTheme="majorHAnsi" w:eastAsia="Gulim" w:hAnsiTheme="majorHAnsi" w:cstheme="majorHAnsi"/>
          <w:lang w:eastAsia="ko-KR"/>
        </w:rPr>
        <w:t>Licenses</w:t>
      </w:r>
      <w:r w:rsidR="007F33D0" w:rsidRPr="007C19C6">
        <w:rPr>
          <w:rFonts w:eastAsia="Gulim" w:cs="Arial"/>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폴더에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 xml:space="preserve">. </w:t>
      </w:r>
    </w:p>
    <w:p w14:paraId="7A759C76" w14:textId="77777777" w:rsidR="00DD1638" w:rsidRPr="00E43BFB" w:rsidRDefault="00DD1638" w:rsidP="00DD1638">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Windows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p>
    <w:p w14:paraId="0D006650" w14:textId="5A7892A8" w:rsidR="00DD1638" w:rsidRPr="00E43BFB" w:rsidRDefault="00DD1638" w:rsidP="00DD1638">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Microsoft .NET Framework, Microsoft Data Access Components</w:t>
      </w:r>
      <w:r w:rsidRPr="00E43BFB">
        <w:rPr>
          <w:rFonts w:asciiTheme="majorHAnsi" w:eastAsia="Gulim" w:hAnsiTheme="majorHAnsi" w:cstheme="majorHAnsi"/>
          <w:lang w:eastAsia="ko-KR"/>
        </w:rPr>
        <w:t>와</w:t>
      </w:r>
      <w:r w:rsidRPr="00E43BFB">
        <w:rPr>
          <w:rFonts w:asciiTheme="majorHAnsi" w:eastAsia="Gulim" w:hAnsiTheme="majorHAnsi" w:cstheme="majorHAnsi"/>
          <w:lang w:eastAsia="ko-KR"/>
        </w:rPr>
        <w:t xml:space="preserve">, Microsoft Build </w:t>
      </w:r>
      <w:r w:rsidRPr="00E43BFB">
        <w:rPr>
          <w:rFonts w:asciiTheme="majorHAnsi" w:eastAsia="Gulim" w:hAnsiTheme="majorHAnsi" w:cstheme="majorHAnsi"/>
          <w:lang w:eastAsia="ko-KR"/>
        </w:rPr>
        <w:t>기술과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.dll</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Microsoft Internet Information Services(IIS) Express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JavaScript</w:t>
      </w:r>
      <w:r w:rsidRPr="00E43BFB">
        <w:rPr>
          <w:rFonts w:asciiTheme="majorHAnsi" w:eastAsia="Gulim" w:hAnsiTheme="majorHAnsi" w:cstheme="majorHAnsi"/>
          <w:lang w:eastAsia="ko-KR"/>
        </w:rPr>
        <w:t>용</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라이브러리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항목은</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일부이며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Windows</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6361BFE3" w14:textId="77777777" w:rsidR="00DD1638" w:rsidRPr="00E43BFB" w:rsidRDefault="00DD1638" w:rsidP="00DD1638">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.NET Framework </w:t>
      </w:r>
      <w:r w:rsidRPr="00E43BFB">
        <w:rPr>
          <w:rFonts w:asciiTheme="majorHAnsi" w:eastAsia="Gulim" w:hAnsiTheme="majorHAnsi" w:cstheme="majorHAnsi"/>
          <w:lang w:eastAsia="ko-KR"/>
        </w:rPr>
        <w:t>소프트웨어</w:t>
      </w:r>
    </w:p>
    <w:p w14:paraId="380B437A" w14:textId="5726171B" w:rsidR="00DD1638" w:rsidRPr="00E43BFB" w:rsidRDefault="00DD1638" w:rsidP="00DD1638">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제품의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Microsoft .NET Framework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PowerShell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조건에서</w:t>
      </w:r>
      <w:r w:rsidRPr="00E43BFB">
        <w:rPr>
          <w:rFonts w:asciiTheme="majorHAnsi" w:eastAsia="Gulim" w:hAnsiTheme="majorHAnsi" w:cstheme="majorHAnsi"/>
          <w:lang w:eastAsia="ko-KR"/>
        </w:rPr>
        <w:t xml:space="preserve"> .NET Framework, PowerShell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핫픽스</w:t>
      </w:r>
      <w:r w:rsidRPr="00E43BFB">
        <w:rPr>
          <w:rFonts w:asciiTheme="majorHAnsi" w:eastAsia="Gulim" w:hAnsiTheme="majorHAnsi" w:cstheme="majorHAnsi"/>
          <w:lang w:eastAsia="ko-KR"/>
        </w:rPr>
        <w:t xml:space="preserve"> KB975759</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23287B42" w14:textId="5AA3E551" w:rsidR="00DD1638" w:rsidRPr="00E43BFB" w:rsidRDefault="008156D4" w:rsidP="0016778D">
      <w:pPr>
        <w:pStyle w:val="PURBreadcrumb"/>
        <w:keepNext w:val="0"/>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630D67F2" w14:textId="7F5DD786" w:rsidR="00DD1638" w:rsidRPr="00E43BFB" w:rsidRDefault="00DD1638" w:rsidP="00DD1638">
      <w:pPr>
        <w:pStyle w:val="PURProductName"/>
        <w:rPr>
          <w:rFonts w:asciiTheme="majorHAnsi" w:eastAsia="Gulim" w:hAnsiTheme="majorHAnsi" w:cstheme="majorHAnsi"/>
          <w:lang w:eastAsia="ko-KR"/>
        </w:rPr>
      </w:pPr>
      <w:bookmarkStart w:id="892" w:name="_Toc347044734"/>
      <w:bookmarkStart w:id="893" w:name="_Toc347045414"/>
      <w:bookmarkStart w:id="894" w:name="_Toc355093390"/>
      <w:bookmarkStart w:id="895" w:name="_Toc355093535"/>
      <w:bookmarkStart w:id="896" w:name="_Toc363552824"/>
      <w:bookmarkStart w:id="897" w:name="_Toc363552887"/>
      <w:bookmarkStart w:id="898" w:name="_Toc378682186"/>
      <w:bookmarkStart w:id="899" w:name="_Toc378682288"/>
      <w:bookmarkStart w:id="900" w:name="_Toc371268300"/>
      <w:bookmarkStart w:id="901" w:name="_Toc371268366"/>
      <w:bookmarkStart w:id="902" w:name="_Toc379278503"/>
      <w:bookmarkStart w:id="903" w:name="_Toc379278565"/>
      <w:bookmarkStart w:id="904" w:name="_Toc388530664"/>
      <w:bookmarkStart w:id="905" w:name="_Toc388544268"/>
      <w:r w:rsidRPr="00E43BFB">
        <w:rPr>
          <w:rFonts w:asciiTheme="majorHAnsi" w:eastAsia="Gulim" w:hAnsiTheme="majorHAnsi" w:cstheme="majorHAnsi"/>
          <w:lang w:eastAsia="ko-KR"/>
        </w:rPr>
        <w:t>Visual Studio Ultimate 2013</w:t>
      </w:r>
      <w:bookmarkEnd w:id="892"/>
      <w:bookmarkEnd w:id="893"/>
      <w:bookmarkEnd w:id="894"/>
      <w:bookmarkEnd w:id="895"/>
      <w:bookmarkEnd w:id="896"/>
      <w:bookmarkEnd w:id="897"/>
      <w:bookmarkEnd w:id="898"/>
      <w:bookmarkEnd w:id="899"/>
      <w:bookmarkEnd w:id="900"/>
      <w:bookmarkEnd w:id="901"/>
      <w:bookmarkEnd w:id="902"/>
      <w:bookmarkEnd w:id="903"/>
      <w:bookmarkEnd w:id="904"/>
      <w:bookmarkEnd w:id="905"/>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"Visual Studio Ultimate 2013"</w:instrText>
      </w:r>
      <w:r w:rsidRPr="00E43BFB">
        <w:rPr>
          <w:rFonts w:asciiTheme="majorHAnsi" w:eastAsia="Gulim" w:hAnsiTheme="majorHAnsi" w:cstheme="majorHAnsi"/>
        </w:rPr>
        <w:fldChar w:fldCharType="end"/>
      </w:r>
    </w:p>
    <w:p w14:paraId="14598802" w14:textId="77777777" w:rsidR="00DD1638" w:rsidRPr="00E43BFB" w:rsidRDefault="00DD1638" w:rsidP="00DD1638">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E43BFB" w14:paraId="50DB8D57" w14:textId="77777777" w:rsidTr="00224512">
        <w:tc>
          <w:tcPr>
            <w:tcW w:w="2477" w:type="pct"/>
            <w:tcBorders>
              <w:top w:val="single" w:sz="4" w:space="0" w:color="auto"/>
              <w:bottom w:val="nil"/>
            </w:tcBorders>
          </w:tcPr>
          <w:p w14:paraId="49C36714" w14:textId="77777777" w:rsidR="00DD1638" w:rsidRPr="00460A60" w:rsidRDefault="00DD1638" w:rsidP="00224512">
            <w:pPr>
              <w:pStyle w:val="PURLMSH"/>
              <w:rPr>
                <w:rFonts w:eastAsia="Gulim" w:cstheme="majorHAnsi"/>
                <w:lang w:eastAsia="ko-KR"/>
              </w:rPr>
            </w:pPr>
            <w:r w:rsidRPr="00460A60">
              <w:rPr>
                <w:rFonts w:eastAsia="Gulim" w:cstheme="majorHAnsi"/>
                <w:lang w:eastAsia="ko-KR"/>
              </w:rPr>
              <w:t xml:space="preserve">SAL </w:t>
            </w:r>
            <w:r w:rsidRPr="00460A60">
              <w:rPr>
                <w:rFonts w:eastAsia="Gulim" w:cstheme="majorHAnsi"/>
                <w:lang w:eastAsia="ko-KR"/>
              </w:rPr>
              <w:t>일반</w:t>
            </w:r>
            <w:r w:rsidRPr="00460A60">
              <w:rPr>
                <w:rFonts w:eastAsia="Gulim" w:cstheme="majorHAnsi"/>
                <w:lang w:eastAsia="ko-KR"/>
              </w:rPr>
              <w:t xml:space="preserve"> </w:t>
            </w:r>
            <w:r w:rsidRPr="00460A60">
              <w:rPr>
                <w:rFonts w:eastAsia="Gulim" w:cstheme="majorHAnsi"/>
                <w:lang w:eastAsia="ko-KR"/>
              </w:rPr>
              <w:t>조건의</w:t>
            </w:r>
            <w:r w:rsidRPr="00460A60">
              <w:rPr>
                <w:rFonts w:eastAsia="Gulim" w:cstheme="majorHAnsi"/>
                <w:lang w:eastAsia="ko-KR"/>
              </w:rPr>
              <w:t xml:space="preserve"> </w:t>
            </w:r>
            <w:r w:rsidRPr="00460A60">
              <w:rPr>
                <w:rFonts w:eastAsia="Gulim" w:cstheme="majorHAnsi"/>
                <w:lang w:eastAsia="ko-KR"/>
              </w:rPr>
              <w:t>해당</w:t>
            </w:r>
            <w:r w:rsidRPr="00460A60">
              <w:rPr>
                <w:rFonts w:eastAsia="Gulim" w:cstheme="majorHAnsi"/>
                <w:lang w:eastAsia="ko-KR"/>
              </w:rPr>
              <w:t xml:space="preserve"> </w:t>
            </w:r>
            <w:r w:rsidRPr="00460A60">
              <w:rPr>
                <w:rFonts w:eastAsia="Gulim" w:cstheme="majorHAnsi"/>
                <w:lang w:eastAsia="ko-KR"/>
              </w:rPr>
              <w:t>섹션</w:t>
            </w:r>
            <w:r w:rsidRPr="00460A60">
              <w:rPr>
                <w:rFonts w:eastAsia="Gulim" w:cstheme="majorHAnsi"/>
                <w:lang w:eastAsia="ko-KR"/>
              </w:rPr>
              <w:t xml:space="preserve">: </w:t>
            </w:r>
            <w:hyperlink w:anchor="SALTerms_Desktop" w:history="1">
              <w:r w:rsidRPr="00460A60">
                <w:rPr>
                  <w:rStyle w:val="Hyperlink"/>
                  <w:rFonts w:eastAsia="Gulim" w:cstheme="majorHAnsi"/>
                  <w:lang w:eastAsia="ko-KR"/>
                </w:rPr>
                <w:t>데스크톱</w:t>
              </w:r>
              <w:r w:rsidRPr="00460A60">
                <w:rPr>
                  <w:rStyle w:val="Hyperlink"/>
                  <w:rFonts w:eastAsia="Gulim" w:cstheme="majorHAnsi"/>
                  <w:lang w:eastAsia="ko-KR"/>
                </w:rPr>
                <w:t xml:space="preserve"> </w:t>
              </w:r>
              <w:r w:rsidRPr="00460A60">
                <w:rPr>
                  <w:rStyle w:val="Hyperlink"/>
                  <w:rFonts w:eastAsia="Gulim" w:cstheme="majorHAnsi"/>
                  <w:lang w:eastAsia="ko-KR"/>
                </w:rPr>
                <w:t>응용</w:t>
              </w:r>
              <w:r w:rsidRPr="00460A60">
                <w:rPr>
                  <w:rStyle w:val="Hyperlink"/>
                  <w:rFonts w:eastAsia="Gulim" w:cstheme="majorHAnsi"/>
                  <w:lang w:eastAsia="ko-KR"/>
                </w:rPr>
                <w:t xml:space="preserve"> </w:t>
              </w:r>
              <w:r w:rsidRPr="00460A60">
                <w:rPr>
                  <w:rStyle w:val="Hyperlink"/>
                  <w:rFonts w:eastAsia="Gulim" w:cstheme="majorHAnsi"/>
                  <w:lang w:eastAsia="ko-KR"/>
                </w:rPr>
                <w:t>프로그램</w:t>
              </w:r>
            </w:hyperlink>
          </w:p>
        </w:tc>
        <w:tc>
          <w:tcPr>
            <w:tcW w:w="2523" w:type="pct"/>
            <w:tcBorders>
              <w:top w:val="single" w:sz="4" w:space="0" w:color="auto"/>
              <w:bottom w:val="nil"/>
            </w:tcBorders>
          </w:tcPr>
          <w:p w14:paraId="68564680" w14:textId="320FB5BC" w:rsidR="00DD1638" w:rsidRPr="00460A60" w:rsidRDefault="00DD1638" w:rsidP="00224512">
            <w:pPr>
              <w:pStyle w:val="PURLMSH"/>
              <w:rPr>
                <w:rFonts w:eastAsia="Gulim" w:cstheme="majorHAnsi"/>
                <w:i/>
                <w:lang w:eastAsia="ko-KR"/>
              </w:rPr>
            </w:pPr>
            <w:r w:rsidRPr="00460A60">
              <w:rPr>
                <w:rFonts w:eastAsia="Gulim" w:cstheme="majorHAnsi"/>
                <w:lang w:eastAsia="ko-KR"/>
              </w:rPr>
              <w:t>해당</w:t>
            </w:r>
            <w:r w:rsidRPr="00460A60">
              <w:rPr>
                <w:rFonts w:eastAsia="Gulim" w:cstheme="majorHAnsi"/>
                <w:lang w:eastAsia="ko-KR"/>
              </w:rPr>
              <w:t xml:space="preserve"> </w:t>
            </w:r>
            <w:r w:rsidRPr="00460A60">
              <w:rPr>
                <w:rFonts w:eastAsia="Gulim" w:cstheme="majorHAnsi"/>
                <w:lang w:eastAsia="ko-KR"/>
              </w:rPr>
              <w:t>통지</w:t>
            </w:r>
            <w:r w:rsidRPr="00460A60">
              <w:rPr>
                <w:rFonts w:eastAsia="Gulim" w:cstheme="majorHAnsi"/>
                <w:lang w:eastAsia="ko-KR"/>
              </w:rPr>
              <w:t xml:space="preserve"> </w:t>
            </w:r>
            <w:r w:rsidRPr="00460A60">
              <w:rPr>
                <w:rFonts w:eastAsia="Gulim" w:cstheme="majorHAnsi"/>
                <w:lang w:eastAsia="ko-KR"/>
              </w:rPr>
              <w:t>참조</w:t>
            </w:r>
            <w:r w:rsidRPr="00460A60">
              <w:rPr>
                <w:rFonts w:eastAsia="Gulim" w:cstheme="majorHAnsi"/>
                <w:lang w:eastAsia="ko-KR"/>
              </w:rPr>
              <w:t xml:space="preserve">: </w:t>
            </w:r>
            <w:r w:rsidRPr="00460A60">
              <w:rPr>
                <w:rFonts w:eastAsia="Gulim" w:cstheme="majorHAnsi"/>
                <w:b/>
                <w:lang w:eastAsia="ko-KR"/>
              </w:rPr>
              <w:t>데이터</w:t>
            </w:r>
            <w:r w:rsidRPr="00460A60">
              <w:rPr>
                <w:rFonts w:eastAsia="Gulim" w:cstheme="majorHAnsi"/>
                <w:b/>
                <w:lang w:eastAsia="ko-KR"/>
              </w:rPr>
              <w:t xml:space="preserve"> </w:t>
            </w:r>
            <w:r w:rsidRPr="00460A60">
              <w:rPr>
                <w:rFonts w:eastAsia="Gulim" w:cstheme="majorHAnsi"/>
                <w:b/>
                <w:lang w:eastAsia="ko-KR"/>
              </w:rPr>
              <w:t>전송</w:t>
            </w:r>
            <w:r w:rsidRPr="00460A60">
              <w:rPr>
                <w:rFonts w:eastAsia="Gulim" w:cstheme="majorHAnsi"/>
                <w:b/>
                <w:lang w:eastAsia="ko-KR"/>
              </w:rPr>
              <w:t xml:space="preserve">, Bing </w:t>
            </w:r>
            <w:r w:rsidRPr="00460A60">
              <w:rPr>
                <w:rFonts w:eastAsia="Gulim" w:cstheme="majorHAnsi"/>
                <w:b/>
                <w:lang w:eastAsia="ko-KR"/>
              </w:rPr>
              <w:t>지도</w:t>
            </w:r>
            <w:r w:rsidRPr="00460A60">
              <w:rPr>
                <w:rFonts w:eastAsia="Gulim" w:cstheme="majorHAnsi"/>
                <w:b/>
                <w:lang w:eastAsia="ko-KR"/>
              </w:rPr>
              <w:t xml:space="preserve">, </w:t>
            </w:r>
            <w:r w:rsidRPr="00460A60">
              <w:rPr>
                <w:rFonts w:eastAsia="Gulim" w:cstheme="majorHAnsi"/>
                <w:b/>
                <w:lang w:eastAsia="ko-KR"/>
              </w:rPr>
              <w:t>위치</w:t>
            </w:r>
            <w:r w:rsidRPr="00460A60">
              <w:rPr>
                <w:rFonts w:eastAsia="Gulim" w:cstheme="majorHAnsi"/>
                <w:b/>
                <w:lang w:eastAsia="ko-KR"/>
              </w:rPr>
              <w:t xml:space="preserve"> </w:t>
            </w:r>
            <w:r w:rsidRPr="00460A60">
              <w:rPr>
                <w:rFonts w:eastAsia="Gulim" w:cstheme="majorHAnsi"/>
                <w:b/>
                <w:lang w:eastAsia="ko-KR"/>
              </w:rPr>
              <w:t>프레임워크</w:t>
            </w:r>
            <w:r w:rsidRPr="00460A60">
              <w:rPr>
                <w:rFonts w:eastAsia="Gulim" w:cstheme="majorHAnsi"/>
                <w:b/>
                <w:lang w:eastAsia="ko-KR"/>
              </w:rPr>
              <w:t xml:space="preserve">, </w:t>
            </w:r>
            <w:r w:rsidRPr="00460A60">
              <w:rPr>
                <w:rFonts w:eastAsia="Gulim" w:cstheme="majorHAnsi"/>
                <w:b/>
                <w:lang w:eastAsia="ko-KR"/>
              </w:rPr>
              <w:t>매핑</w:t>
            </w:r>
            <w:r w:rsidRPr="00460A60">
              <w:rPr>
                <w:rFonts w:eastAsia="Gulim" w:cstheme="majorHAnsi"/>
                <w:b/>
                <w:lang w:eastAsia="ko-KR"/>
              </w:rPr>
              <w:t xml:space="preserve"> API, Visual Studio</w:t>
            </w:r>
            <w:r w:rsidRPr="00460A60">
              <w:rPr>
                <w:rFonts w:eastAsia="Gulim" w:cstheme="majorHAnsi"/>
                <w:b/>
                <w:lang w:eastAsia="ko-KR"/>
              </w:rPr>
              <w:t>의</w:t>
            </w:r>
            <w:r w:rsidRPr="00460A60">
              <w:rPr>
                <w:rFonts w:eastAsia="Gulim" w:cstheme="majorHAnsi"/>
                <w:b/>
                <w:lang w:eastAsia="ko-KR"/>
              </w:rPr>
              <w:t xml:space="preserve"> Microsoft </w:t>
            </w:r>
            <w:r w:rsidRPr="00460A60">
              <w:rPr>
                <w:rFonts w:eastAsia="Gulim" w:cstheme="majorHAnsi"/>
                <w:b/>
                <w:lang w:eastAsia="ko-KR"/>
              </w:rPr>
              <w:t>계정</w:t>
            </w:r>
            <w:r w:rsidRPr="00460A60">
              <w:rPr>
                <w:rFonts w:eastAsia="Gulim" w:cstheme="majorHAnsi"/>
                <w:b/>
                <w:lang w:eastAsia="ko-KR"/>
              </w:rPr>
              <w:t xml:space="preserve">, H.264/MPEG-4 AVC </w:t>
            </w:r>
            <w:r w:rsidRPr="00460A60">
              <w:rPr>
                <w:rFonts w:eastAsia="Gulim" w:cstheme="majorHAnsi"/>
                <w:b/>
                <w:lang w:eastAsia="ko-KR"/>
              </w:rPr>
              <w:t>및</w:t>
            </w:r>
            <w:r w:rsidRPr="00460A60">
              <w:rPr>
                <w:rFonts w:eastAsia="Gulim" w:cstheme="majorHAnsi"/>
                <w:b/>
                <w:lang w:eastAsia="ko-KR"/>
              </w:rPr>
              <w:t>/</w:t>
            </w:r>
            <w:r w:rsidRPr="00460A60">
              <w:rPr>
                <w:rFonts w:eastAsia="Gulim" w:cstheme="majorHAnsi"/>
                <w:b/>
                <w:lang w:eastAsia="ko-KR"/>
              </w:rPr>
              <w:t>또는</w:t>
            </w:r>
            <w:r w:rsidRPr="00460A60">
              <w:rPr>
                <w:rFonts w:eastAsia="Gulim" w:cstheme="majorHAnsi"/>
                <w:b/>
                <w:lang w:eastAsia="ko-KR"/>
              </w:rPr>
              <w:t xml:space="preserve"> VC-1</w:t>
            </w:r>
            <w:r w:rsidRPr="00460A60">
              <w:rPr>
                <w:rFonts w:eastAsia="Gulim" w:cstheme="majorHAnsi"/>
                <w:i/>
                <w:lang w:eastAsia="ko-KR"/>
              </w:rPr>
              <w:t>(</w:t>
            </w:r>
            <w:hyperlink w:anchor="부록2" w:history="1">
              <w:hyperlink w:anchor="Appendix2" w:history="1">
                <w:r w:rsidR="0025400B" w:rsidRPr="001F5789">
                  <w:rPr>
                    <w:rStyle w:val="Hyperlink"/>
                    <w:rFonts w:eastAsia="Gulim" w:cstheme="majorHAnsi"/>
                    <w:i/>
                    <w:lang w:eastAsia="ko-KR"/>
                  </w:rPr>
                  <w:t>부록</w:t>
                </w:r>
                <w:r w:rsidR="0025400B" w:rsidRPr="001F5789">
                  <w:rPr>
                    <w:rStyle w:val="Hyperlink"/>
                    <w:rFonts w:eastAsia="Gulim" w:cstheme="majorHAnsi"/>
                    <w:i/>
                    <w:lang w:eastAsia="ko-KR"/>
                  </w:rPr>
                  <w:t xml:space="preserve"> 2</w:t>
                </w:r>
              </w:hyperlink>
            </w:hyperlink>
            <w:r w:rsidRPr="00460A60">
              <w:rPr>
                <w:rFonts w:eastAsia="Gulim" w:cstheme="majorHAnsi"/>
                <w:i/>
                <w:lang w:eastAsia="ko-KR"/>
              </w:rPr>
              <w:t xml:space="preserve"> </w:t>
            </w:r>
            <w:r w:rsidRPr="00460A60">
              <w:rPr>
                <w:rFonts w:eastAsia="Gulim" w:cstheme="majorHAnsi"/>
                <w:i/>
                <w:lang w:eastAsia="ko-KR"/>
              </w:rPr>
              <w:t>참조</w:t>
            </w:r>
            <w:r w:rsidRPr="00460A60">
              <w:rPr>
                <w:rFonts w:eastAsia="Gulim" w:cstheme="majorHAnsi"/>
                <w:i/>
                <w:lang w:eastAsia="ko-KR"/>
              </w:rPr>
              <w:t>)</w:t>
            </w:r>
          </w:p>
        </w:tc>
      </w:tr>
      <w:tr w:rsidR="00DD1638" w:rsidRPr="00E43BFB" w14:paraId="7123B18C" w14:textId="77777777" w:rsidTr="00224512">
        <w:tc>
          <w:tcPr>
            <w:tcW w:w="2477" w:type="pct"/>
            <w:tcBorders>
              <w:top w:val="nil"/>
              <w:bottom w:val="nil"/>
            </w:tcBorders>
          </w:tcPr>
          <w:p w14:paraId="11CA3194" w14:textId="0179C45B" w:rsidR="00785537" w:rsidRPr="00E43BFB" w:rsidRDefault="00DD1638" w:rsidP="007331A1">
            <w:pPr>
              <w:pStyle w:val="PURLMSH"/>
              <w:rPr>
                <w:rFonts w:asciiTheme="majorHAnsi" w:eastAsia="Gulim" w:hAnsiTheme="majorHAnsi" w:cstheme="majorHAnsi"/>
                <w:b/>
                <w:lang w:eastAsia="ko-KR"/>
              </w:rPr>
            </w:pP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없음</w:t>
            </w:r>
          </w:p>
        </w:tc>
        <w:tc>
          <w:tcPr>
            <w:tcW w:w="2523" w:type="pct"/>
            <w:tcBorders>
              <w:top w:val="nil"/>
              <w:bottom w:val="nil"/>
            </w:tcBorders>
          </w:tcPr>
          <w:p w14:paraId="14DCAE9E" w14:textId="2EBB6851" w:rsidR="00DD1638" w:rsidRPr="00460A60" w:rsidRDefault="00DD1638" w:rsidP="00224512">
            <w:pPr>
              <w:pStyle w:val="PURLMSH"/>
              <w:rPr>
                <w:rFonts w:eastAsia="Gulim" w:cstheme="majorHAnsi"/>
              </w:rPr>
            </w:pPr>
            <w:r w:rsidRPr="00460A60">
              <w:rPr>
                <w:rFonts w:eastAsia="Gulim" w:cstheme="majorHAnsi"/>
              </w:rPr>
              <w:t>포함된</w:t>
            </w:r>
            <w:r w:rsidRPr="00460A60">
              <w:rPr>
                <w:rFonts w:eastAsia="Gulim" w:cstheme="majorHAnsi"/>
              </w:rPr>
              <w:t xml:space="preserve"> </w:t>
            </w:r>
            <w:r w:rsidRPr="00460A60">
              <w:rPr>
                <w:rFonts w:eastAsia="Gulim" w:cstheme="majorHAnsi"/>
              </w:rPr>
              <w:t>기술</w:t>
            </w:r>
            <w:r w:rsidRPr="00460A60">
              <w:rPr>
                <w:rFonts w:eastAsia="Gulim" w:cstheme="majorHAnsi"/>
              </w:rPr>
              <w:t xml:space="preserve">: </w:t>
            </w:r>
            <w:r w:rsidRPr="00460A60">
              <w:rPr>
                <w:rFonts w:eastAsia="Gulim" w:cstheme="majorHAnsi"/>
                <w:b/>
              </w:rPr>
              <w:t>있음</w:t>
            </w:r>
            <w:r w:rsidRPr="00460A60">
              <w:rPr>
                <w:rFonts w:eastAsia="Gulim" w:cstheme="majorHAnsi"/>
              </w:rPr>
              <w:t xml:space="preserve"> </w:t>
            </w:r>
            <w:r w:rsidRPr="00460A60">
              <w:rPr>
                <w:rFonts w:eastAsia="Gulim" w:cstheme="majorHAnsi"/>
                <w:i/>
              </w:rPr>
              <w:t>(</w:t>
            </w:r>
            <w:r w:rsidRPr="00460A60">
              <w:rPr>
                <w:rFonts w:eastAsia="Gulim" w:cstheme="majorHAnsi"/>
                <w:i/>
                <w:color w:val="00467F"/>
                <w:u w:val="single"/>
              </w:rPr>
              <w:fldChar w:fldCharType="begin"/>
            </w:r>
            <w:r w:rsidR="00E9269A" w:rsidRPr="00460A60">
              <w:rPr>
                <w:rFonts w:eastAsia="Gulim" w:cstheme="majorHAnsi"/>
                <w:i/>
                <w:color w:val="00467F"/>
                <w:u w:val="single"/>
              </w:rPr>
              <w:instrText xml:space="preserve"> REF  SQLServerTechnology \h  \* MERGEFORMAT </w:instrText>
            </w:r>
            <w:r w:rsidRPr="00460A60">
              <w:rPr>
                <w:rFonts w:eastAsia="Gulim" w:cstheme="majorHAnsi"/>
                <w:i/>
                <w:color w:val="00467F"/>
                <w:u w:val="single"/>
              </w:rPr>
            </w:r>
            <w:r w:rsidRPr="00460A60">
              <w:rPr>
                <w:rFonts w:eastAsia="Gulim" w:cstheme="majorHAnsi"/>
                <w:i/>
                <w:color w:val="00467F"/>
                <w:u w:val="single"/>
              </w:rPr>
              <w:fldChar w:fldCharType="separate"/>
            </w:r>
            <w:r w:rsidR="005C209C" w:rsidRPr="005C209C">
              <w:rPr>
                <w:rFonts w:eastAsia="Gulim" w:cstheme="majorHAnsi"/>
                <w:i/>
                <w:color w:val="00467F"/>
                <w:u w:val="single"/>
              </w:rPr>
              <w:t>SQL</w:t>
            </w:r>
            <w:r w:rsidR="005C209C" w:rsidRPr="005C209C">
              <w:rPr>
                <w:i/>
                <w:color w:val="00467F"/>
                <w:u w:val="single"/>
              </w:rPr>
              <w:t xml:space="preserve"> Server Technology</w:t>
            </w:r>
            <w:r w:rsidRPr="00460A60">
              <w:rPr>
                <w:rFonts w:eastAsia="Gulim" w:cstheme="majorHAnsi"/>
              </w:rPr>
              <w:fldChar w:fldCharType="end"/>
            </w:r>
            <w:r w:rsidRPr="00460A60">
              <w:rPr>
                <w:rFonts w:eastAsia="Gulim" w:cstheme="majorHAnsi"/>
                <w:i/>
              </w:rPr>
              <w:t xml:space="preserve"> </w:t>
            </w:r>
            <w:r w:rsidRPr="00460A60">
              <w:rPr>
                <w:rFonts w:eastAsia="Gulim" w:cstheme="majorHAnsi"/>
                <w:i/>
              </w:rPr>
              <w:t>참조</w:t>
            </w:r>
            <w:r w:rsidRPr="00460A60">
              <w:rPr>
                <w:rFonts w:eastAsia="Gulim" w:cstheme="majorHAnsi"/>
                <w:i/>
              </w:rPr>
              <w:t>)</w:t>
            </w:r>
          </w:p>
        </w:tc>
      </w:tr>
      <w:tr w:rsidR="007331A1" w:rsidRPr="00E43BFB" w14:paraId="10034243" w14:textId="77777777" w:rsidTr="00224512">
        <w:tc>
          <w:tcPr>
            <w:tcW w:w="2477" w:type="pct"/>
            <w:tcBorders>
              <w:top w:val="nil"/>
              <w:bottom w:val="nil"/>
            </w:tcBorders>
          </w:tcPr>
          <w:p w14:paraId="0BA14EAA" w14:textId="77777777" w:rsidR="007331A1" w:rsidRPr="00E43BFB" w:rsidRDefault="007331A1" w:rsidP="00224512">
            <w:pPr>
              <w:pStyle w:val="PURLMSH"/>
              <w:rPr>
                <w:rFonts w:asciiTheme="majorHAnsi" w:eastAsia="Gulim" w:hAnsiTheme="majorHAnsi" w:cstheme="majorHAnsi"/>
              </w:rPr>
            </w:pPr>
          </w:p>
        </w:tc>
        <w:tc>
          <w:tcPr>
            <w:tcW w:w="2523" w:type="pct"/>
            <w:tcBorders>
              <w:top w:val="nil"/>
              <w:bottom w:val="nil"/>
            </w:tcBorders>
          </w:tcPr>
          <w:p w14:paraId="46539837" w14:textId="0FD94C7E" w:rsidR="007331A1" w:rsidRPr="00E43BFB" w:rsidRDefault="007331A1" w:rsidP="00460A60">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센터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공급자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요건</w:t>
            </w:r>
            <w:r w:rsidRPr="00E43BFB">
              <w:rPr>
                <w:rFonts w:asciiTheme="majorHAnsi" w:eastAsia="Gulim" w:hAnsiTheme="majorHAnsi" w:cstheme="majorHAnsi"/>
                <w:lang w:eastAsia="ko-KR"/>
              </w:rPr>
              <w:t>:</w:t>
            </w:r>
            <w:r w:rsidR="00460A60">
              <w:rPr>
                <w:rFonts w:asciiTheme="majorHAnsi" w:eastAsia="Gulim" w:hAnsiTheme="majorHAnsi" w:cstheme="majorHAnsi"/>
                <w:lang w:eastAsia="ko-KR"/>
              </w:rPr>
              <w:t> </w:t>
            </w:r>
            <w:r w:rsidRPr="00E43BFB">
              <w:rPr>
                <w:rFonts w:asciiTheme="majorHAnsi" w:eastAsia="Gulim" w:hAnsiTheme="majorHAnsi" w:cstheme="majorHAnsi"/>
                <w:b/>
                <w:lang w:eastAsia="ko-KR"/>
              </w:rPr>
              <w:t>있음</w:t>
            </w:r>
          </w:p>
        </w:tc>
      </w:tr>
      <w:tr w:rsidR="00DD1638" w:rsidRPr="00E43BFB" w14:paraId="3C34A3FA"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15F3303" w14:textId="77777777" w:rsidR="00DD1638" w:rsidRPr="00E43BFB" w:rsidRDefault="00DD1638" w:rsidP="00224512">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DD1638" w:rsidRPr="00E43BFB" w14:paraId="60E099B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A8375E7" w14:textId="77777777" w:rsidR="00DD1638" w:rsidRPr="00E43BFB" w:rsidRDefault="00DD1638" w:rsidP="00224512">
            <w:pPr>
              <w:pStyle w:val="PURBody"/>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304EFA2F" w14:textId="4E222D55" w:rsidR="00DD1638" w:rsidRPr="00E43BFB" w:rsidRDefault="00DD1638" w:rsidP="003E01FF">
            <w:pPr>
              <w:pStyle w:val="PURBullet-Indented"/>
              <w:rPr>
                <w:rFonts w:asciiTheme="majorHAnsi" w:eastAsia="Gulim" w:hAnsiTheme="majorHAnsi" w:cstheme="majorHAnsi"/>
                <w:b/>
                <w:bCs/>
              </w:rPr>
            </w:pPr>
            <w:r w:rsidRPr="00E43BFB">
              <w:rPr>
                <w:rFonts w:asciiTheme="majorHAnsi" w:eastAsia="Gulim" w:hAnsiTheme="majorHAnsi" w:cstheme="majorHAnsi"/>
              </w:rPr>
              <w:t>Visual Studio Ultimate 2013 SAL</w:t>
            </w:r>
          </w:p>
        </w:tc>
      </w:tr>
    </w:tbl>
    <w:p w14:paraId="2374F31E" w14:textId="77777777" w:rsidR="00DD1638" w:rsidRPr="00E43BFB" w:rsidRDefault="00DD1638" w:rsidP="00460A60">
      <w:pPr>
        <w:pStyle w:val="PURADDITIONALTERMSHEADERMB"/>
        <w:keepNext/>
        <w:keepLines/>
        <w:rPr>
          <w:rFonts w:asciiTheme="majorHAnsi" w:eastAsia="Gulim" w:hAnsiTheme="majorHAnsi" w:cstheme="majorHAnsi"/>
        </w:rPr>
      </w:pPr>
      <w:r w:rsidRPr="00E43BFB">
        <w:rPr>
          <w:rFonts w:asciiTheme="majorHAnsi" w:eastAsia="Gulim" w:hAnsiTheme="majorHAnsi" w:cstheme="majorHAnsi"/>
        </w:rPr>
        <w:t>추가</w:t>
      </w:r>
      <w:r w:rsidRPr="00E43BFB">
        <w:rPr>
          <w:rFonts w:asciiTheme="majorHAnsi" w:eastAsia="Gulim" w:hAnsiTheme="majorHAnsi" w:cstheme="majorHAnsi"/>
        </w:rPr>
        <w:t xml:space="preserve"> </w:t>
      </w:r>
      <w:r w:rsidRPr="00E43BFB">
        <w:rPr>
          <w:rFonts w:asciiTheme="majorHAnsi" w:eastAsia="Gulim" w:hAnsiTheme="majorHAnsi" w:cstheme="majorHAnsi"/>
        </w:rPr>
        <w:t>조항</w:t>
      </w:r>
      <w:r w:rsidRPr="00E43BFB">
        <w:rPr>
          <w:rFonts w:asciiTheme="majorHAnsi" w:eastAsia="Gulim" w:hAnsiTheme="majorHAnsi" w:cstheme="majorHAnsi"/>
        </w:rPr>
        <w:t>:</w:t>
      </w:r>
    </w:p>
    <w:p w14:paraId="589F9B3E" w14:textId="77777777" w:rsidR="00DD1638" w:rsidRPr="00E43BFB" w:rsidRDefault="00DD1638" w:rsidP="00DD1638">
      <w:pPr>
        <w:pStyle w:val="PURBlueStrong"/>
        <w:rPr>
          <w:rFonts w:asciiTheme="majorHAnsi" w:eastAsia="Gulim" w:hAnsiTheme="majorHAnsi" w:cstheme="majorHAnsi"/>
        </w:rPr>
      </w:pPr>
      <w:r w:rsidRPr="00E43BFB">
        <w:rPr>
          <w:rFonts w:asciiTheme="majorHAnsi" w:eastAsia="Gulim" w:hAnsiTheme="majorHAnsi" w:cstheme="majorHAnsi"/>
        </w:rPr>
        <w:t xml:space="preserve">BUILDSERVER.TXT </w:t>
      </w:r>
      <w:r w:rsidRPr="00E43BFB">
        <w:rPr>
          <w:rFonts w:asciiTheme="majorHAnsi" w:eastAsia="Gulim" w:hAnsiTheme="majorHAnsi" w:cstheme="majorHAnsi"/>
        </w:rPr>
        <w:t>파일</w:t>
      </w:r>
    </w:p>
    <w:p w14:paraId="7E136F17" w14:textId="291AFAB5" w:rsidR="00DD1638" w:rsidRPr="00E43BFB" w:rsidRDefault="00DD1638" w:rsidP="00DD1638">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BuildServer </w:t>
      </w:r>
      <w:r w:rsidRPr="00E43BFB">
        <w:rPr>
          <w:rFonts w:asciiTheme="majorHAnsi" w:eastAsia="Gulim" w:hAnsiTheme="majorHAnsi" w:cstheme="majorHAnsi"/>
          <w:lang w:eastAsia="ko-KR"/>
        </w:rPr>
        <w:t>목록은</w:t>
      </w:r>
      <w:r w:rsidRPr="00E43BFB">
        <w:rPr>
          <w:rFonts w:asciiTheme="majorHAnsi" w:eastAsia="Gulim" w:hAnsiTheme="majorHAnsi" w:cstheme="majorHAnsi"/>
          <w:lang w:eastAsia="ko-KR"/>
        </w:rPr>
        <w:t xml:space="preserve"> </w:t>
      </w:r>
      <w:hyperlink r:id="rId174" w:history="1">
        <w:r w:rsidRPr="00E43BFB">
          <w:rPr>
            <w:rStyle w:val="Hyperlink"/>
            <w:rFonts w:asciiTheme="majorHAnsi" w:eastAsia="Gulim" w:hAnsiTheme="majorHAnsi" w:cstheme="majorHAnsi"/>
            <w:lang w:eastAsia="ko-KR"/>
          </w:rPr>
          <w:t>http://go.microsoft.com/fwlink/?LinkId=286955</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사본을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빌드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컴파일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빌드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아카이브하기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빌드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빌드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품질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성능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테스트를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에서는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용도로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목록을</w:t>
      </w:r>
      <w:r w:rsidRPr="00E43BFB">
        <w:rPr>
          <w:rFonts w:asciiTheme="majorHAnsi" w:eastAsia="Gulim" w:hAnsiTheme="majorHAnsi" w:cstheme="majorHAnsi"/>
          <w:lang w:eastAsia="ko-KR"/>
        </w:rPr>
        <w:t xml:space="preserve"> </w:t>
      </w:r>
      <w:hyperlink r:id="rId175" w:history="1">
        <w:r w:rsidRPr="00E43BFB">
          <w:rPr>
            <w:rFonts w:asciiTheme="majorHAnsi" w:eastAsia="Gulim" w:hAnsiTheme="majorHAnsi" w:cstheme="majorHAnsi"/>
            <w:lang w:eastAsia="ko-KR"/>
          </w:rPr>
          <w:t>http://go.microsoft.com/fwlink/?LinkId=247624</w:t>
        </w:r>
      </w:hyperlink>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게시할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4A99AFD4" w14:textId="77777777" w:rsidR="00DD1638" w:rsidRPr="00E43BFB" w:rsidRDefault="00DD1638" w:rsidP="00DD1638">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lastRenderedPageBreak/>
        <w:t>유틸리티</w:t>
      </w:r>
    </w:p>
    <w:p w14:paraId="04FB3634" w14:textId="43B4FFFF" w:rsidR="00DD1638" w:rsidRPr="00E43BFB" w:rsidRDefault="00DD1638" w:rsidP="00DD1638">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유틸리티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목록은</w:t>
      </w:r>
      <w:r w:rsidRPr="00E43BFB">
        <w:rPr>
          <w:rFonts w:asciiTheme="majorHAnsi" w:eastAsia="Gulim" w:hAnsiTheme="majorHAnsi" w:cstheme="majorHAnsi"/>
          <w:lang w:eastAsia="ko-KR"/>
        </w:rPr>
        <w:t xml:space="preserve"> </w:t>
      </w:r>
      <w:hyperlink r:id="rId176" w:history="1">
        <w:r w:rsidRPr="00E43BFB">
          <w:rPr>
            <w:rStyle w:val="Hyperlink"/>
            <w:rFonts w:asciiTheme="majorHAnsi" w:eastAsia="Gulim" w:hAnsiTheme="majorHAnsi" w:cstheme="majorHAnsi"/>
            <w:lang w:eastAsia="ko-KR"/>
          </w:rPr>
          <w:t>http://go.microsoft.com/fwlink/?LinkId=286955</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요소는</w:t>
      </w:r>
      <w:r w:rsidRPr="00E43BFB">
        <w:rPr>
          <w:rFonts w:asciiTheme="majorHAnsi" w:eastAsia="Gulim" w:hAnsiTheme="majorHAnsi" w:cstheme="majorHAnsi"/>
          <w:lang w:eastAsia="ko-KR"/>
        </w:rPr>
        <w:t xml:space="preserve"> Edition</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다릅니다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유틸리티를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컴퓨터에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유틸리티는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디버그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디버깅을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완료한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후에는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유틸리티를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후</w:t>
      </w:r>
      <w:r w:rsidRPr="00E43BFB">
        <w:rPr>
          <w:rFonts w:asciiTheme="majorHAnsi" w:eastAsia="Gulim" w:hAnsiTheme="majorHAnsi" w:cstheme="majorHAnsi"/>
          <w:lang w:eastAsia="ko-KR"/>
        </w:rPr>
        <w:t xml:space="preserve"> 30</w:t>
      </w:r>
      <w:r w:rsidRPr="00E43BFB">
        <w:rPr>
          <w:rFonts w:asciiTheme="majorHAnsi" w:eastAsia="Gulim" w:hAnsiTheme="majorHAnsi" w:cstheme="majorHAnsi"/>
          <w:lang w:eastAsia="ko-KR"/>
        </w:rPr>
        <w:t>일이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경과하기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유틸리티를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삭제해야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345B28BB" w14:textId="77777777" w:rsidR="00DD1638" w:rsidRPr="00E43BFB" w:rsidRDefault="00DD1638" w:rsidP="00DD1638">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통지</w:t>
      </w:r>
      <w:r w:rsidRPr="00E43BFB">
        <w:rPr>
          <w:rFonts w:asciiTheme="majorHAnsi" w:eastAsia="Gulim" w:hAnsiTheme="majorHAnsi" w:cstheme="majorHAnsi"/>
          <w:lang w:eastAsia="ko-KR"/>
        </w:rPr>
        <w:t>.</w:t>
      </w:r>
    </w:p>
    <w:p w14:paraId="28365E7C" w14:textId="330896C5" w:rsidR="00DD1638" w:rsidRPr="00E43BFB" w:rsidRDefault="00DD1638" w:rsidP="00DD1638">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아니라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의해</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것입니다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코드는</w:t>
      </w:r>
      <w:r w:rsidRPr="00E43BFB">
        <w:rPr>
          <w:rFonts w:asciiTheme="majorHAnsi" w:eastAsia="Gulim" w:hAnsiTheme="majorHAnsi" w:cstheme="majorHAnsi"/>
          <w:lang w:eastAsia="ko-KR"/>
        </w:rPr>
        <w:t xml:space="preserve"> ThirdPartyNotices.txt </w:t>
      </w:r>
      <w:r w:rsidRPr="00E43BFB">
        <w:rPr>
          <w:rFonts w:asciiTheme="majorHAnsi" w:eastAsia="Gulim" w:hAnsiTheme="majorHAnsi" w:cstheme="majorHAnsi"/>
          <w:lang w:eastAsia="ko-KR"/>
        </w:rPr>
        <w:t>파일이나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문서에서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48D378A3" w14:textId="77777777" w:rsidR="00DD1638" w:rsidRPr="00E43BFB" w:rsidRDefault="00DD1638" w:rsidP="00DD1638">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확장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w:t>
      </w:r>
    </w:p>
    <w:p w14:paraId="73C7EAE4" w14:textId="5F35D375" w:rsidR="00DD1638" w:rsidRPr="00E43BFB" w:rsidRDefault="00DD1638"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인터넷을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소스에서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얻을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w:t>
      </w:r>
      <w:r w:rsidRPr="00E43BFB">
        <w:rPr>
          <w:rFonts w:asciiTheme="majorHAnsi" w:eastAsia="Gulim" w:hAnsiTheme="majorHAnsi" w:cstheme="majorHAnsi"/>
          <w:lang w:eastAsia="ko-KR"/>
        </w:rPr>
        <w:t>(</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기능</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Extension Manager, New Project Dialog, Web Platform Installer, Microsoft NuGet-Based Package Manager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Microsoft ASP.NET </w:t>
      </w:r>
      <w:r w:rsidRPr="00E43BFB">
        <w:rPr>
          <w:rFonts w:asciiTheme="majorHAnsi" w:eastAsia="Gulim" w:hAnsiTheme="majorHAnsi" w:cstheme="majorHAnsi"/>
          <w:lang w:eastAsia="ko-KR"/>
        </w:rPr>
        <w:t>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페이지의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배포하거나</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있지만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편의상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제공업체로부터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얻을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패키지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종속성에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자로부터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확보하며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찾아서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파악하고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준수해야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책임임을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인정하고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동의하게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소스</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피드</w:t>
      </w:r>
      <w:r w:rsidRPr="00E43BFB">
        <w:rPr>
          <w:rFonts w:asciiTheme="majorHAnsi" w:eastAsia="Gulim" w:hAnsiTheme="majorHAnsi" w:cstheme="majorHAnsi"/>
          <w:lang w:eastAsia="ko-KR"/>
        </w:rPr>
        <w:t>) URL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검토하는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책임에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포함됩니다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피드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갤러리</w:t>
      </w:r>
      <w:r w:rsidRPr="00E43BFB">
        <w:rPr>
          <w:rFonts w:asciiTheme="majorHAnsi" w:eastAsia="Gulim" w:hAnsiTheme="majorHAnsi" w:cstheme="majorHAnsi"/>
          <w:lang w:eastAsia="ko-KR"/>
        </w:rPr>
        <w:t xml:space="preserve"> URL,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URL</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피드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갤러리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여기에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피드나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갤러리를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아무런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진술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보증을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얻은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659044B3" w14:textId="77777777" w:rsidR="003E01FF" w:rsidRPr="00E43BFB" w:rsidRDefault="003E01FF" w:rsidP="003E01FF">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p>
    <w:p w14:paraId="6AA8783E" w14:textId="41611F85" w:rsidR="003E01FF" w:rsidRPr="00E43BFB" w:rsidRDefault="003E01FF" w:rsidP="003E01FF">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다양한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제공되는</w:t>
      </w:r>
      <w:r w:rsidRPr="00E43BFB">
        <w:rPr>
          <w:rFonts w:asciiTheme="majorHAnsi" w:eastAsia="Gulim" w:hAnsiTheme="majorHAnsi" w:cstheme="majorHAnsi"/>
          <w:lang w:eastAsia="ko-KR"/>
        </w:rPr>
        <w:t xml:space="preserve"> ThirdPartyNotices </w:t>
      </w:r>
      <w:r w:rsidRPr="00E43BFB">
        <w:rPr>
          <w:rFonts w:asciiTheme="majorHAnsi" w:eastAsia="Gulim" w:hAnsiTheme="majorHAnsi" w:cstheme="majorHAnsi"/>
          <w:lang w:eastAsia="ko-KR"/>
        </w:rPr>
        <w:t>파일에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ThirdPartyNotices </w:t>
      </w:r>
      <w:r w:rsidRPr="00E43BFB">
        <w:rPr>
          <w:rFonts w:asciiTheme="majorHAnsi" w:eastAsia="Gulim" w:hAnsiTheme="majorHAnsi" w:cstheme="majorHAnsi"/>
          <w:lang w:eastAsia="ko-KR"/>
        </w:rPr>
        <w:t>파일에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보증의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손해의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5C19CDF8" w14:textId="1FAA7E03" w:rsidR="003E01FF" w:rsidRPr="00E43BFB" w:rsidRDefault="003E01FF" w:rsidP="003E01FF">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기술적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w:t>
      </w:r>
    </w:p>
    <w:p w14:paraId="64FF8F10" w14:textId="77777777" w:rsidR="003E01FF" w:rsidRPr="00E43BFB" w:rsidRDefault="003E01FF" w:rsidP="003E01FF">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리버스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엔지니어링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디컴파일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디스어셈블하거나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방법으로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추출하려고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w:t>
      </w:r>
      <w:r w:rsidRPr="00E43BFB">
        <w:rPr>
          <w:rFonts w:asciiTheme="majorHAnsi" w:eastAsia="Gulim" w:hAnsiTheme="majorHAnsi" w:cstheme="majorHAnsi"/>
          <w:lang w:eastAsia="ko-KR"/>
        </w:rPr>
        <w:t xml:space="preserve">, (i)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사항에도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불구하고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법률로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허용되거나</w:t>
      </w:r>
      <w:r w:rsidRPr="00E43BFB">
        <w:rPr>
          <w:rFonts w:asciiTheme="majorHAnsi" w:eastAsia="Gulim" w:hAnsiTheme="majorHAnsi" w:cstheme="majorHAnsi"/>
          <w:lang w:eastAsia="ko-KR"/>
        </w:rPr>
        <w:t xml:space="preserve"> (ii) </w:t>
      </w:r>
      <w:r w:rsidRPr="00E43BFB">
        <w:rPr>
          <w:rFonts w:asciiTheme="majorHAnsi" w:eastAsia="Gulim" w:hAnsiTheme="majorHAnsi" w:cstheme="majorHAnsi"/>
          <w:lang w:eastAsia="ko-KR"/>
        </w:rPr>
        <w:t>소프트웨어와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연결되어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GNU Lesser General Public License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라이브러리에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변경</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디버그해야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예외입니다</w:t>
      </w:r>
      <w:r w:rsidRPr="00E43BFB">
        <w:rPr>
          <w:rFonts w:asciiTheme="majorHAnsi" w:eastAsia="Gulim" w:hAnsiTheme="majorHAnsi" w:cstheme="majorHAnsi"/>
          <w:lang w:eastAsia="ko-KR"/>
        </w:rPr>
        <w:t>.</w:t>
      </w:r>
    </w:p>
    <w:p w14:paraId="3B204F33" w14:textId="09C662E7" w:rsidR="003E01FF" w:rsidRPr="00E43BFB" w:rsidRDefault="003E01FF" w:rsidP="003E01FF">
      <w:pPr>
        <w:pStyle w:val="PURBody-Indented"/>
        <w:rPr>
          <w:rFonts w:asciiTheme="majorHAnsi" w:eastAsia="Gulim" w:hAnsiTheme="majorHAnsi" w:cstheme="majorHAnsi"/>
          <w:lang w:eastAsia="ko-KR"/>
        </w:rPr>
      </w:pPr>
      <w:r w:rsidRPr="00E43BFB">
        <w:rPr>
          <w:rFonts w:asciiTheme="majorHAnsi" w:eastAsia="Gulim" w:hAnsiTheme="majorHAnsi" w:cstheme="majorHAnsi"/>
          <w:smallCaps/>
          <w:color w:val="00467F" w:themeColor="text2"/>
          <w:lang w:eastAsia="ko-KR"/>
        </w:rPr>
        <w:t>Microsoft SharePoint, Windows SDK(</w:t>
      </w:r>
      <w:r w:rsidRPr="00E43BFB">
        <w:rPr>
          <w:rFonts w:asciiTheme="majorHAnsi" w:eastAsia="Gulim" w:hAnsiTheme="majorHAnsi" w:cstheme="majorHAnsi"/>
          <w:smallCaps/>
          <w:color w:val="00467F" w:themeColor="text2"/>
          <w:lang w:eastAsia="ko-KR"/>
        </w:rPr>
        <w:t>소프트웨어</w:t>
      </w:r>
      <w:r w:rsidRPr="00E43BFB">
        <w:rPr>
          <w:rFonts w:asciiTheme="majorHAnsi" w:eastAsia="Gulim" w:hAnsiTheme="majorHAnsi" w:cstheme="majorHAnsi"/>
          <w:smallCaps/>
          <w:color w:val="00467F" w:themeColor="text2"/>
          <w:lang w:eastAsia="ko-KR"/>
        </w:rPr>
        <w:t xml:space="preserve"> </w:t>
      </w:r>
      <w:r w:rsidRPr="00E43BFB">
        <w:rPr>
          <w:rFonts w:asciiTheme="majorHAnsi" w:eastAsia="Gulim" w:hAnsiTheme="majorHAnsi" w:cstheme="majorHAnsi"/>
          <w:smallCaps/>
          <w:color w:val="00467F" w:themeColor="text2"/>
          <w:lang w:eastAsia="ko-KR"/>
        </w:rPr>
        <w:t>개발</w:t>
      </w:r>
      <w:r w:rsidRPr="00E43BFB">
        <w:rPr>
          <w:rFonts w:asciiTheme="majorHAnsi" w:eastAsia="Gulim" w:hAnsiTheme="majorHAnsi" w:cstheme="majorHAnsi"/>
          <w:smallCaps/>
          <w:color w:val="00467F" w:themeColor="text2"/>
          <w:lang w:eastAsia="ko-KR"/>
        </w:rPr>
        <w:t xml:space="preserve"> </w:t>
      </w:r>
      <w:r w:rsidRPr="00E43BFB">
        <w:rPr>
          <w:rFonts w:asciiTheme="majorHAnsi" w:eastAsia="Gulim" w:hAnsiTheme="majorHAnsi" w:cstheme="majorHAnsi"/>
          <w:smallCaps/>
          <w:color w:val="00467F" w:themeColor="text2"/>
          <w:lang w:eastAsia="ko-KR"/>
        </w:rPr>
        <w:t>키트</w:t>
      </w:r>
      <w:r w:rsidRPr="00E43BFB">
        <w:rPr>
          <w:rFonts w:asciiTheme="majorHAnsi" w:eastAsia="Gulim" w:hAnsiTheme="majorHAnsi" w:cstheme="majorHAnsi"/>
          <w:smallCaps/>
          <w:color w:val="00467F" w:themeColor="text2"/>
          <w:lang w:eastAsia="ko-KR"/>
        </w:rPr>
        <w:t xml:space="preserve">) </w:t>
      </w:r>
      <w:r w:rsidRPr="00E43BFB">
        <w:rPr>
          <w:rFonts w:asciiTheme="majorHAnsi" w:eastAsia="Gulim" w:hAnsiTheme="majorHAnsi" w:cstheme="majorHAnsi"/>
          <w:smallCaps/>
          <w:color w:val="00467F" w:themeColor="text2"/>
          <w:lang w:eastAsia="ko-KR"/>
        </w:rPr>
        <w:t>및</w:t>
      </w:r>
      <w:r w:rsidRPr="00E43BFB">
        <w:rPr>
          <w:rFonts w:asciiTheme="majorHAnsi" w:eastAsia="Gulim" w:hAnsiTheme="majorHAnsi" w:cstheme="majorHAnsi"/>
          <w:smallCaps/>
          <w:color w:val="00467F" w:themeColor="text2"/>
          <w:lang w:eastAsia="ko-KR"/>
        </w:rPr>
        <w:t xml:space="preserve"> Microsoft Office </w:t>
      </w:r>
      <w:r w:rsidRPr="00E43BFB">
        <w:rPr>
          <w:rFonts w:asciiTheme="majorHAnsi" w:eastAsia="Gulim" w:hAnsiTheme="majorHAnsi" w:cstheme="majorHAnsi"/>
          <w:smallCaps/>
          <w:color w:val="00467F" w:themeColor="text2"/>
          <w:lang w:eastAsia="ko-KR"/>
        </w:rPr>
        <w:t>구성</w:t>
      </w:r>
      <w:r w:rsidRPr="00E43BFB">
        <w:rPr>
          <w:rFonts w:asciiTheme="majorHAnsi" w:eastAsia="Gulim" w:hAnsiTheme="majorHAnsi" w:cstheme="majorHAnsi"/>
          <w:smallCaps/>
          <w:color w:val="00467F" w:themeColor="text2"/>
          <w:lang w:eastAsia="ko-KR"/>
        </w:rPr>
        <w:t xml:space="preserve"> </w:t>
      </w:r>
      <w:r w:rsidRPr="00E43BFB">
        <w:rPr>
          <w:rFonts w:asciiTheme="majorHAnsi" w:eastAsia="Gulim" w:hAnsiTheme="majorHAnsi" w:cstheme="majorHAnsi"/>
          <w:smallCaps/>
          <w:color w:val="00467F" w:themeColor="text2"/>
          <w:lang w:eastAsia="ko-KR"/>
        </w:rPr>
        <w:t>요소</w:t>
      </w:r>
      <w:r w:rsidRPr="00E43BFB">
        <w:rPr>
          <w:rFonts w:asciiTheme="majorHAnsi" w:eastAsia="Gulim" w:hAnsiTheme="majorHAnsi" w:cstheme="majorHAnsi"/>
          <w:lang w:eastAsia="ko-KR"/>
        </w:rPr>
        <w:t xml:space="preserve"> </w:t>
      </w:r>
    </w:p>
    <w:p w14:paraId="618B3111" w14:textId="5E40C6B9" w:rsidR="003E01FF" w:rsidRPr="00E43BFB" w:rsidRDefault="003E01FF"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소프트웨어는</w:t>
      </w:r>
      <w:r w:rsidRPr="00E43BFB">
        <w:rPr>
          <w:rFonts w:asciiTheme="majorHAnsi" w:eastAsia="Gulim" w:hAnsiTheme="majorHAnsi" w:cstheme="majorHAnsi"/>
          <w:lang w:eastAsia="ko-KR"/>
        </w:rPr>
        <w:t xml:space="preserve"> Microsoft SharePoint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(SharePoint Windows Identity Foundation Extensions </w:t>
      </w:r>
      <w:r w:rsidRPr="00E43BFB">
        <w:rPr>
          <w:rFonts w:asciiTheme="majorHAnsi" w:eastAsia="Gulim" w:hAnsiTheme="majorHAnsi" w:cstheme="majorHAnsi"/>
          <w:lang w:eastAsia="ko-KR"/>
        </w:rPr>
        <w:t>포함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Microsoft Office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(Office </w:t>
      </w:r>
      <w:r w:rsidRPr="00E43BFB">
        <w:rPr>
          <w:rFonts w:asciiTheme="majorHAnsi" w:eastAsia="Gulim" w:hAnsiTheme="majorHAnsi" w:cstheme="majorHAnsi"/>
          <w:lang w:eastAsia="ko-KR"/>
        </w:rPr>
        <w:t>주</w:t>
      </w:r>
      <w:r w:rsidRPr="00E43BFB">
        <w:rPr>
          <w:rFonts w:asciiTheme="majorHAnsi" w:eastAsia="Gulim" w:hAnsiTheme="majorHAnsi" w:cstheme="majorHAnsi"/>
          <w:lang w:eastAsia="ko-KR"/>
        </w:rPr>
        <w:t xml:space="preserve"> interop </w:t>
      </w:r>
      <w:r w:rsidRPr="00E43BFB">
        <w:rPr>
          <w:rFonts w:asciiTheme="majorHAnsi" w:eastAsia="Gulim" w:hAnsiTheme="majorHAnsi" w:cstheme="majorHAnsi"/>
          <w:lang w:eastAsia="ko-KR"/>
        </w:rPr>
        <w:t>어셈블리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SDK </w:t>
      </w:r>
      <w:r w:rsidRPr="00E43BFB">
        <w:rPr>
          <w:rFonts w:asciiTheme="majorHAnsi" w:eastAsia="Gulim" w:hAnsiTheme="majorHAnsi" w:cstheme="majorHAnsi"/>
          <w:lang w:eastAsia="ko-KR"/>
        </w:rPr>
        <w:t>포함</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제공되며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디렉터리의</w:t>
      </w:r>
      <w:r w:rsidRPr="00E43BFB">
        <w:rPr>
          <w:rFonts w:asciiTheme="majorHAnsi" w:eastAsia="Gulim" w:hAnsiTheme="majorHAnsi" w:cstheme="majorHAnsi"/>
          <w:lang w:eastAsia="ko-KR"/>
        </w:rPr>
        <w:t xml:space="preserve"> </w:t>
      </w:r>
      <w:r w:rsidR="007F33D0" w:rsidRPr="007C19C6">
        <w:rPr>
          <w:rFonts w:eastAsia="Gulim" w:cs="Arial"/>
          <w:lang w:eastAsia="ko-KR"/>
        </w:rPr>
        <w:t>"</w:t>
      </w:r>
      <w:r w:rsidRPr="00E43BFB">
        <w:rPr>
          <w:rFonts w:asciiTheme="majorHAnsi" w:eastAsia="Gulim" w:hAnsiTheme="majorHAnsi" w:cstheme="majorHAnsi"/>
          <w:lang w:eastAsia="ko-KR"/>
        </w:rPr>
        <w:t>Licenses</w:t>
      </w:r>
      <w:r w:rsidR="007F33D0" w:rsidRPr="007C19C6">
        <w:rPr>
          <w:rFonts w:eastAsia="Gulim" w:cs="Arial"/>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폴더에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33E63557" w14:textId="77777777" w:rsidR="003E01FF" w:rsidRPr="00E43BFB" w:rsidRDefault="003E01FF" w:rsidP="003E01FF">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Microsoft Advertising SDK</w:t>
      </w:r>
    </w:p>
    <w:p w14:paraId="21990E1E" w14:textId="0D6FD3F6" w:rsidR="003E01FF" w:rsidRPr="00E43BFB" w:rsidRDefault="003E01FF" w:rsidP="007F33D0">
      <w:pPr>
        <w:pStyle w:val="PURBullet-Indented"/>
        <w:numPr>
          <w:ilvl w:val="0"/>
          <w:numId w:val="0"/>
        </w:numPr>
        <w:spacing w:line="240" w:lineRule="auto"/>
        <w:ind w:left="288"/>
        <w:rPr>
          <w:rFonts w:asciiTheme="majorHAnsi" w:eastAsia="Gulim" w:hAnsiTheme="majorHAnsi" w:cstheme="majorHAnsi"/>
          <w:lang w:eastAsia="ko-KR"/>
        </w:rPr>
      </w:pPr>
      <w:r w:rsidRPr="00E43BFB">
        <w:rPr>
          <w:rFonts w:asciiTheme="majorHAnsi" w:eastAsia="Gulim" w:hAnsiTheme="majorHAnsi" w:cstheme="majorHAnsi"/>
          <w:lang w:eastAsia="ko-KR"/>
        </w:rPr>
        <w:t>Microsoft Advertising SDK for Windows Phone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정확한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식별자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동작에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추적되는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등</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귀사의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(a)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사용되고</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광고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활동을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제공된다는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사실을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최종</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통지하고</w:t>
      </w:r>
      <w:r w:rsidRPr="00E43BFB">
        <w:rPr>
          <w:rFonts w:asciiTheme="majorHAnsi" w:eastAsia="Gulim" w:hAnsiTheme="majorHAnsi" w:cstheme="majorHAnsi"/>
          <w:lang w:eastAsia="ko-KR"/>
        </w:rPr>
        <w:t xml:space="preserve"> (b)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다운로드할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긍정적인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얻어야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동의함</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단추를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클릭하거나</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설치</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단추를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클릭하여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계속해야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귀사는</w:t>
      </w:r>
      <w:r w:rsidRPr="00E43BFB">
        <w:rPr>
          <w:rFonts w:asciiTheme="majorHAnsi" w:eastAsia="Gulim" w:hAnsiTheme="majorHAnsi" w:cstheme="majorHAnsi"/>
          <w:lang w:eastAsia="ko-KR"/>
        </w:rPr>
        <w:t xml:space="preserve"> (a) Windows Phone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따르고</w:t>
      </w:r>
      <w:r w:rsidRPr="00E43BFB">
        <w:rPr>
          <w:rFonts w:asciiTheme="majorHAnsi" w:eastAsia="Gulim" w:hAnsiTheme="majorHAnsi" w:cstheme="majorHAnsi"/>
          <w:lang w:eastAsia="ko-KR"/>
        </w:rPr>
        <w:t>, (b) Microsoft</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개인정보취급방침과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정책을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따르고</w:t>
      </w:r>
      <w:r w:rsidRPr="00E43BFB">
        <w:rPr>
          <w:rFonts w:asciiTheme="majorHAnsi" w:eastAsia="Gulim" w:hAnsiTheme="majorHAnsi" w:cstheme="majorHAnsi"/>
          <w:lang w:eastAsia="ko-KR"/>
        </w:rPr>
        <w:t>, (c) Microsoft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귀사에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식별자를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일환으로</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광고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전달하기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용도로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수집하거나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않고</w:t>
      </w:r>
      <w:r w:rsidRPr="00E43BFB">
        <w:rPr>
          <w:rFonts w:asciiTheme="majorHAnsi" w:eastAsia="Gulim" w:hAnsiTheme="majorHAnsi" w:cstheme="majorHAnsi"/>
          <w:lang w:eastAsia="ko-KR"/>
        </w:rPr>
        <w:t xml:space="preserve">, (d) </w:t>
      </w:r>
      <w:r w:rsidRPr="00E43BFB">
        <w:rPr>
          <w:rFonts w:asciiTheme="majorHAnsi" w:eastAsia="Gulim" w:hAnsiTheme="majorHAnsi" w:cstheme="majorHAnsi"/>
          <w:lang w:eastAsia="ko-KR"/>
        </w:rPr>
        <w:t>귀사의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개인정보취급방침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이익을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광고를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옵트아웃할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링크</w:t>
      </w:r>
      <w:r w:rsidRPr="00E43BFB">
        <w:rPr>
          <w:rFonts w:asciiTheme="majorHAnsi" w:eastAsia="Gulim" w:hAnsiTheme="majorHAnsi" w:cstheme="majorHAnsi"/>
          <w:lang w:eastAsia="ko-KR"/>
        </w:rPr>
        <w:t>(</w:t>
      </w:r>
      <w:hyperlink r:id="rId177" w:history="1">
        <w:r w:rsidRPr="00E43BFB">
          <w:rPr>
            <w:rStyle w:val="Hyperlink"/>
            <w:rFonts w:asciiTheme="majorHAnsi" w:eastAsia="Gulim" w:hAnsiTheme="majorHAnsi" w:cstheme="majorHAnsi"/>
            <w:lang w:eastAsia="ko-KR"/>
          </w:rPr>
          <w:t>https://choice.live.com/AdvertisementChoice/</w:t>
        </w:r>
      </w:hyperlink>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동의합니다</w:t>
      </w:r>
      <w:r w:rsidRPr="00E43BFB">
        <w:rPr>
          <w:rFonts w:asciiTheme="majorHAnsi" w:eastAsia="Gulim" w:hAnsiTheme="majorHAnsi" w:cstheme="majorHAnsi"/>
          <w:lang w:eastAsia="ko-KR"/>
        </w:rPr>
        <w:t>.</w:t>
      </w:r>
    </w:p>
    <w:p w14:paraId="578B1953" w14:textId="77777777" w:rsidR="00DD1638" w:rsidRPr="00E43BFB" w:rsidRDefault="00DD1638" w:rsidP="00DD1638">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lastRenderedPageBreak/>
        <w:t xml:space="preserve">Microsoft SQL Server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SDK(</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키트</w:t>
      </w:r>
      <w:r w:rsidRPr="00E43BFB">
        <w:rPr>
          <w:rFonts w:asciiTheme="majorHAnsi" w:eastAsia="Gulim" w:hAnsiTheme="majorHAnsi" w:cstheme="majorHAnsi"/>
          <w:lang w:eastAsia="ko-KR"/>
        </w:rPr>
        <w:t>)</w:t>
      </w:r>
    </w:p>
    <w:p w14:paraId="0E575F98" w14:textId="7DCC8AC7" w:rsidR="00DD1638" w:rsidRPr="00E43BFB" w:rsidRDefault="00DD1638"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소프트웨어는</w:t>
      </w:r>
      <w:r w:rsidRPr="00E43BFB">
        <w:rPr>
          <w:rFonts w:asciiTheme="majorHAnsi" w:eastAsia="Gulim" w:hAnsiTheme="majorHAnsi" w:cstheme="majorHAnsi"/>
          <w:lang w:eastAsia="ko-KR"/>
        </w:rPr>
        <w:t xml:space="preserve"> Microsoft SQL Server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SDK</w:t>
      </w:r>
      <w:r w:rsidRPr="00E43BFB">
        <w:rPr>
          <w:rFonts w:asciiTheme="majorHAnsi" w:eastAsia="Gulim" w:hAnsiTheme="majorHAnsi" w:cstheme="majorHAnsi"/>
          <w:lang w:eastAsia="ko-KR"/>
        </w:rPr>
        <w:t>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요소는</w:t>
      </w:r>
      <w:r w:rsidRPr="00E43BFB">
        <w:rPr>
          <w:rFonts w:asciiTheme="majorHAnsi" w:eastAsia="Gulim" w:hAnsiTheme="majorHAnsi" w:cstheme="majorHAnsi"/>
          <w:lang w:eastAsia="ko-KR"/>
        </w:rPr>
        <w:t xml:space="preserve"> </w:t>
      </w:r>
      <w:r w:rsidR="007F33D0" w:rsidRPr="007C19C6">
        <w:rPr>
          <w:rFonts w:eastAsia="Gulim" w:cs="Arial"/>
          <w:lang w:eastAsia="ko-KR"/>
        </w:rPr>
        <w:t>"</w:t>
      </w:r>
      <w:r w:rsidRPr="00E43BFB">
        <w:rPr>
          <w:rFonts w:asciiTheme="majorHAnsi" w:eastAsia="Gulim" w:hAnsiTheme="majorHAnsi" w:cstheme="majorHAnsi"/>
          <w:lang w:eastAsia="ko-KR"/>
        </w:rPr>
        <w:t>Licenses</w:t>
      </w:r>
      <w:r w:rsidR="007F33D0" w:rsidRPr="007C19C6">
        <w:rPr>
          <w:rFonts w:eastAsia="Gulim" w:cs="Arial"/>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폴더에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48FB06E9" w14:textId="77777777" w:rsidR="00DD1638" w:rsidRPr="00E43BFB" w:rsidRDefault="00DD1638" w:rsidP="00DD1638">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Windows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p>
    <w:p w14:paraId="6144F76D" w14:textId="5881047A" w:rsidR="00DD1638" w:rsidRPr="00E43BFB" w:rsidRDefault="00DD1638" w:rsidP="00DD1638">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Microsoft .NET Framework, Microsoft Data Access Components</w:t>
      </w:r>
      <w:r w:rsidRPr="00E43BFB">
        <w:rPr>
          <w:rFonts w:asciiTheme="majorHAnsi" w:eastAsia="Gulim" w:hAnsiTheme="majorHAnsi" w:cstheme="majorHAnsi"/>
          <w:lang w:eastAsia="ko-KR"/>
        </w:rPr>
        <w:t>와</w:t>
      </w:r>
      <w:r w:rsidRPr="00E43BFB">
        <w:rPr>
          <w:rFonts w:asciiTheme="majorHAnsi" w:eastAsia="Gulim" w:hAnsiTheme="majorHAnsi" w:cstheme="majorHAnsi"/>
          <w:lang w:eastAsia="ko-KR"/>
        </w:rPr>
        <w:t xml:space="preserve">, Microsoft Build </w:t>
      </w:r>
      <w:r w:rsidRPr="00E43BFB">
        <w:rPr>
          <w:rFonts w:asciiTheme="majorHAnsi" w:eastAsia="Gulim" w:hAnsiTheme="majorHAnsi" w:cstheme="majorHAnsi"/>
          <w:lang w:eastAsia="ko-KR"/>
        </w:rPr>
        <w:t>기술과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.dll</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Microsoft Internet Information Services(IIS) Express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JavaScript</w:t>
      </w:r>
      <w:r w:rsidRPr="00E43BFB">
        <w:rPr>
          <w:rFonts w:asciiTheme="majorHAnsi" w:eastAsia="Gulim" w:hAnsiTheme="majorHAnsi" w:cstheme="majorHAnsi"/>
          <w:lang w:eastAsia="ko-KR"/>
        </w:rPr>
        <w:t>용</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라이브러리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r w:rsidRPr="00E43BFB">
        <w:rPr>
          <w:rFonts w:asciiTheme="majorHAnsi" w:eastAsia="Gulim" w:hAnsiTheme="majorHAnsi" w:cstheme="majorHAnsi"/>
          <w:lang w:eastAsia="ko-KR"/>
        </w:rPr>
        <w:t xml:space="preserve">. </w:t>
      </w:r>
      <w:bookmarkStart w:id="906" w:name="_Toc355093391"/>
      <w:bookmarkStart w:id="907" w:name="_Toc355093536"/>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항목은</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일부이며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Windows</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2DD5082F" w14:textId="77777777" w:rsidR="00DD1638" w:rsidRPr="00E43BFB" w:rsidRDefault="00DD1638" w:rsidP="00DD1638">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.NET Framework </w:t>
      </w:r>
      <w:r w:rsidRPr="00E43BFB">
        <w:rPr>
          <w:rFonts w:asciiTheme="majorHAnsi" w:eastAsia="Gulim" w:hAnsiTheme="majorHAnsi" w:cstheme="majorHAnsi"/>
          <w:lang w:eastAsia="ko-KR"/>
        </w:rPr>
        <w:t>소프트웨어</w:t>
      </w:r>
    </w:p>
    <w:p w14:paraId="60A7C904" w14:textId="6B513DF3" w:rsidR="00DD1638" w:rsidRPr="00E43BFB" w:rsidRDefault="00DD1638" w:rsidP="00DD1638">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제품의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Microsoft .NET Framework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PowerShell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조건에서</w:t>
      </w:r>
      <w:r w:rsidRPr="00E43BFB">
        <w:rPr>
          <w:rFonts w:asciiTheme="majorHAnsi" w:eastAsia="Gulim" w:hAnsiTheme="majorHAnsi" w:cstheme="majorHAnsi"/>
          <w:lang w:eastAsia="ko-KR"/>
        </w:rPr>
        <w:t xml:space="preserve"> .NET Framework, PowerShell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핫픽스</w:t>
      </w:r>
      <w:r w:rsidRPr="00E43BFB">
        <w:rPr>
          <w:rFonts w:asciiTheme="majorHAnsi" w:eastAsia="Gulim" w:hAnsiTheme="majorHAnsi" w:cstheme="majorHAnsi"/>
          <w:lang w:eastAsia="ko-KR"/>
        </w:rPr>
        <w:t xml:space="preserve"> KB975759</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1FD78568" w14:textId="3235ED50" w:rsidR="00DD1638" w:rsidRPr="00E43BFB" w:rsidRDefault="008156D4" w:rsidP="0016778D">
      <w:pPr>
        <w:pStyle w:val="PURBreadcrumb"/>
        <w:keepNext w:val="0"/>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2A25B04A" w14:textId="0162EF86" w:rsidR="00DD1638" w:rsidRPr="00E43BFB" w:rsidRDefault="00DD1638" w:rsidP="0028224D">
      <w:pPr>
        <w:pStyle w:val="PURProductName"/>
        <w:rPr>
          <w:rFonts w:asciiTheme="majorHAnsi" w:eastAsia="Gulim" w:hAnsiTheme="majorHAnsi" w:cstheme="majorHAnsi"/>
          <w:lang w:eastAsia="ko-KR"/>
        </w:rPr>
      </w:pPr>
      <w:bookmarkStart w:id="908" w:name="_Toc347044735"/>
      <w:bookmarkStart w:id="909" w:name="_Toc347045415"/>
      <w:bookmarkStart w:id="910" w:name="_Toc363552825"/>
      <w:bookmarkStart w:id="911" w:name="_Toc363552888"/>
      <w:bookmarkStart w:id="912" w:name="_Toc378682187"/>
      <w:bookmarkStart w:id="913" w:name="_Toc378682289"/>
      <w:bookmarkStart w:id="914" w:name="_Toc371268301"/>
      <w:bookmarkStart w:id="915" w:name="_Toc371268367"/>
      <w:bookmarkStart w:id="916" w:name="_Toc379278504"/>
      <w:bookmarkStart w:id="917" w:name="_Toc379278566"/>
      <w:bookmarkStart w:id="918" w:name="_Toc388530665"/>
      <w:bookmarkStart w:id="919" w:name="_Toc388544269"/>
      <w:r w:rsidRPr="00E43BFB">
        <w:rPr>
          <w:rFonts w:asciiTheme="majorHAnsi" w:eastAsia="Gulim" w:hAnsiTheme="majorHAnsi" w:cstheme="majorHAnsi"/>
          <w:lang w:eastAsia="ko-KR"/>
        </w:rPr>
        <w:t>Visual Studio Team Foundation Server 2013 with SQL Server 2014 Technology</w:t>
      </w:r>
      <w:bookmarkEnd w:id="906"/>
      <w:bookmarkEnd w:id="907"/>
      <w:bookmarkEnd w:id="908"/>
      <w:bookmarkEnd w:id="909"/>
      <w:bookmarkEnd w:id="910"/>
      <w:bookmarkEnd w:id="911"/>
      <w:bookmarkEnd w:id="912"/>
      <w:bookmarkEnd w:id="913"/>
      <w:bookmarkEnd w:id="914"/>
      <w:bookmarkEnd w:id="915"/>
      <w:bookmarkEnd w:id="916"/>
      <w:bookmarkEnd w:id="917"/>
      <w:bookmarkEnd w:id="918"/>
      <w:bookmarkEnd w:id="919"/>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"Visual Studio Team Foundation Server 2013 with SQL Server 2014 Technology"</w:instrText>
      </w:r>
      <w:r w:rsidRPr="00E43BFB">
        <w:rPr>
          <w:rFonts w:asciiTheme="majorHAnsi" w:eastAsia="Gulim" w:hAnsiTheme="majorHAnsi" w:cstheme="majorHAnsi"/>
        </w:rPr>
        <w:fldChar w:fldCharType="end"/>
      </w:r>
    </w:p>
    <w:p w14:paraId="02E8C1A1" w14:textId="77777777" w:rsidR="00DD1638" w:rsidRPr="00E43BFB" w:rsidRDefault="00DD1638" w:rsidP="00DD1638">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71"/>
        <w:gridCol w:w="5572"/>
      </w:tblGrid>
      <w:tr w:rsidR="00DD1638" w:rsidRPr="00E43BFB" w14:paraId="600F3A11" w14:textId="77777777" w:rsidTr="00224512">
        <w:tc>
          <w:tcPr>
            <w:tcW w:w="2477" w:type="pct"/>
            <w:tcBorders>
              <w:top w:val="single" w:sz="4" w:space="0" w:color="auto"/>
              <w:bottom w:val="nil"/>
            </w:tcBorders>
          </w:tcPr>
          <w:p w14:paraId="3659008D" w14:textId="77777777" w:rsidR="00DD1638" w:rsidRPr="005A1BC1" w:rsidRDefault="00DD1638" w:rsidP="00224512">
            <w:pPr>
              <w:pStyle w:val="PURLMSH"/>
              <w:rPr>
                <w:rFonts w:eastAsia="Gulim" w:cstheme="majorHAnsi"/>
                <w:lang w:eastAsia="ko-KR"/>
              </w:rPr>
            </w:pPr>
            <w:r w:rsidRPr="005A1BC1">
              <w:rPr>
                <w:rFonts w:eastAsia="Gulim" w:cstheme="majorHAnsi"/>
                <w:lang w:eastAsia="ko-KR"/>
              </w:rPr>
              <w:t xml:space="preserve">SAL </w:t>
            </w:r>
            <w:r w:rsidRPr="005A1BC1">
              <w:rPr>
                <w:rFonts w:eastAsia="Gulim" w:cstheme="majorHAnsi"/>
                <w:lang w:eastAsia="ko-KR"/>
              </w:rPr>
              <w:t>일반</w:t>
            </w:r>
            <w:r w:rsidRPr="005A1BC1">
              <w:rPr>
                <w:rFonts w:eastAsia="Gulim" w:cstheme="majorHAnsi"/>
                <w:lang w:eastAsia="ko-KR"/>
              </w:rPr>
              <w:t xml:space="preserve"> </w:t>
            </w:r>
            <w:r w:rsidRPr="005A1BC1">
              <w:rPr>
                <w:rFonts w:eastAsia="Gulim" w:cstheme="majorHAnsi"/>
                <w:lang w:eastAsia="ko-KR"/>
              </w:rPr>
              <w:t>조건의</w:t>
            </w:r>
            <w:r w:rsidRPr="005A1BC1">
              <w:rPr>
                <w:rFonts w:eastAsia="Gulim" w:cstheme="majorHAnsi"/>
                <w:lang w:eastAsia="ko-KR"/>
              </w:rPr>
              <w:t xml:space="preserve"> </w:t>
            </w:r>
            <w:r w:rsidRPr="005A1BC1">
              <w:rPr>
                <w:rFonts w:eastAsia="Gulim" w:cstheme="majorHAnsi"/>
                <w:lang w:eastAsia="ko-KR"/>
              </w:rPr>
              <w:t>해당</w:t>
            </w:r>
            <w:r w:rsidRPr="005A1BC1">
              <w:rPr>
                <w:rFonts w:eastAsia="Gulim" w:cstheme="majorHAnsi"/>
                <w:lang w:eastAsia="ko-KR"/>
              </w:rPr>
              <w:t xml:space="preserve"> </w:t>
            </w:r>
            <w:r w:rsidRPr="005A1BC1">
              <w:rPr>
                <w:rFonts w:eastAsia="Gulim" w:cstheme="majorHAnsi"/>
                <w:lang w:eastAsia="ko-KR"/>
              </w:rPr>
              <w:t>섹션</w:t>
            </w:r>
            <w:r w:rsidRPr="005A1BC1">
              <w:rPr>
                <w:rFonts w:eastAsia="Gulim" w:cstheme="majorHAnsi"/>
                <w:lang w:eastAsia="ko-KR"/>
              </w:rPr>
              <w:t xml:space="preserve">: </w:t>
            </w:r>
            <w:hyperlink w:anchor="SALTerms_Server" w:history="1">
              <w:r w:rsidRPr="005A1BC1">
                <w:rPr>
                  <w:rStyle w:val="Hyperlink"/>
                  <w:rFonts w:eastAsia="Gulim" w:cstheme="majorHAnsi"/>
                  <w:lang w:eastAsia="ko-KR"/>
                </w:rPr>
                <w:t>서버</w:t>
              </w:r>
              <w:r w:rsidRPr="005A1BC1">
                <w:rPr>
                  <w:rStyle w:val="Hyperlink"/>
                  <w:rFonts w:eastAsia="Gulim" w:cstheme="majorHAnsi"/>
                  <w:lang w:eastAsia="ko-KR"/>
                </w:rPr>
                <w:t xml:space="preserve"> </w:t>
              </w:r>
              <w:r w:rsidRPr="005A1BC1">
                <w:rPr>
                  <w:rStyle w:val="Hyperlink"/>
                  <w:rFonts w:eastAsia="Gulim" w:cstheme="majorHAnsi"/>
                  <w:lang w:eastAsia="ko-KR"/>
                </w:rPr>
                <w:t>소프트웨어</w:t>
              </w:r>
            </w:hyperlink>
          </w:p>
        </w:tc>
        <w:tc>
          <w:tcPr>
            <w:tcW w:w="2523" w:type="pct"/>
            <w:tcBorders>
              <w:top w:val="single" w:sz="4" w:space="0" w:color="auto"/>
              <w:bottom w:val="nil"/>
            </w:tcBorders>
          </w:tcPr>
          <w:p w14:paraId="0F76EA82" w14:textId="77777777" w:rsidR="00DD1638" w:rsidRPr="00E43BFB" w:rsidRDefault="00DD1638" w:rsidP="00224512">
            <w:pPr>
              <w:pStyle w:val="PURLMSH"/>
              <w:rPr>
                <w:rFonts w:asciiTheme="majorHAnsi" w:eastAsia="Gulim" w:hAnsiTheme="majorHAnsi" w:cstheme="majorHAnsi"/>
              </w:rPr>
            </w:pPr>
            <w:r w:rsidRPr="00E43BFB">
              <w:rPr>
                <w:rFonts w:asciiTheme="majorHAnsi" w:eastAsia="Gulim" w:hAnsiTheme="majorHAnsi" w:cstheme="majorHAnsi"/>
              </w:rPr>
              <w:t>해당</w:t>
            </w:r>
            <w:r w:rsidRPr="00E43BFB">
              <w:rPr>
                <w:rFonts w:asciiTheme="majorHAnsi" w:eastAsia="Gulim" w:hAnsiTheme="majorHAnsi" w:cstheme="majorHAnsi"/>
              </w:rPr>
              <w:t xml:space="preserve"> </w:t>
            </w:r>
            <w:r w:rsidRPr="00E43BFB">
              <w:rPr>
                <w:rFonts w:asciiTheme="majorHAnsi" w:eastAsia="Gulim" w:hAnsiTheme="majorHAnsi" w:cstheme="majorHAnsi"/>
              </w:rPr>
              <w:t>통지</w:t>
            </w:r>
            <w:r w:rsidRPr="00E43BFB">
              <w:rPr>
                <w:rFonts w:asciiTheme="majorHAnsi" w:eastAsia="Gulim" w:hAnsiTheme="majorHAnsi" w:cstheme="majorHAnsi"/>
              </w:rPr>
              <w:t xml:space="preserve"> </w:t>
            </w:r>
            <w:r w:rsidRPr="00E43BFB">
              <w:rPr>
                <w:rFonts w:asciiTheme="majorHAnsi" w:eastAsia="Gulim" w:hAnsiTheme="majorHAnsi" w:cstheme="majorHAnsi"/>
              </w:rPr>
              <w:t>참조</w:t>
            </w:r>
            <w:r w:rsidRPr="00E43BFB">
              <w:rPr>
                <w:rFonts w:asciiTheme="majorHAnsi" w:eastAsia="Gulim" w:hAnsiTheme="majorHAnsi" w:cstheme="majorHAnsi"/>
              </w:rPr>
              <w:t xml:space="preserve">: </w:t>
            </w:r>
            <w:r w:rsidRPr="00E43BFB">
              <w:rPr>
                <w:rFonts w:asciiTheme="majorHAnsi" w:eastAsia="Gulim" w:hAnsiTheme="majorHAnsi" w:cstheme="majorHAnsi"/>
                <w:b/>
              </w:rPr>
              <w:t>없음</w:t>
            </w:r>
          </w:p>
        </w:tc>
      </w:tr>
      <w:tr w:rsidR="00DD1638" w:rsidRPr="00E43BFB" w14:paraId="4524F876" w14:textId="77777777" w:rsidTr="00224512">
        <w:tc>
          <w:tcPr>
            <w:tcW w:w="2477" w:type="pct"/>
            <w:tcBorders>
              <w:top w:val="nil"/>
            </w:tcBorders>
          </w:tcPr>
          <w:p w14:paraId="43338AE6" w14:textId="629EEDA2" w:rsidR="00785537" w:rsidRPr="005142D5" w:rsidRDefault="00DD1638" w:rsidP="007331A1">
            <w:pPr>
              <w:pStyle w:val="PURLMSH"/>
              <w:rPr>
                <w:rFonts w:eastAsia="Gulim" w:cstheme="majorHAnsi"/>
                <w:i/>
                <w:lang w:eastAsia="ko-KR"/>
              </w:rPr>
            </w:pPr>
            <w:r w:rsidRPr="005142D5">
              <w:rPr>
                <w:rFonts w:eastAsia="Gulim" w:cstheme="majorHAnsi"/>
                <w:lang w:eastAsia="ko-KR"/>
              </w:rPr>
              <w:t>클라이언트</w:t>
            </w:r>
            <w:r w:rsidRPr="005142D5">
              <w:rPr>
                <w:rFonts w:eastAsia="Gulim" w:cstheme="majorHAnsi"/>
                <w:lang w:eastAsia="ko-KR"/>
              </w:rPr>
              <w:t>/</w:t>
            </w:r>
            <w:r w:rsidRPr="005142D5">
              <w:rPr>
                <w:rFonts w:eastAsia="Gulim" w:cstheme="majorHAnsi"/>
                <w:lang w:eastAsia="ko-KR"/>
              </w:rPr>
              <w:t>추가</w:t>
            </w:r>
            <w:r w:rsidRPr="005142D5">
              <w:rPr>
                <w:rFonts w:eastAsia="Gulim" w:cstheme="majorHAnsi"/>
                <w:lang w:eastAsia="ko-KR"/>
              </w:rPr>
              <w:t xml:space="preserve"> </w:t>
            </w:r>
            <w:r w:rsidRPr="005142D5">
              <w:rPr>
                <w:rFonts w:eastAsia="Gulim" w:cstheme="majorHAnsi"/>
                <w:lang w:eastAsia="ko-KR"/>
              </w:rPr>
              <w:t>소프트웨어</w:t>
            </w:r>
            <w:r w:rsidRPr="005142D5">
              <w:rPr>
                <w:rFonts w:eastAsia="Gulim" w:cstheme="majorHAnsi"/>
                <w:lang w:eastAsia="ko-KR"/>
              </w:rPr>
              <w:t xml:space="preserve">: </w:t>
            </w:r>
            <w:r w:rsidRPr="005142D5">
              <w:rPr>
                <w:rFonts w:eastAsia="Gulim" w:cstheme="majorHAnsi"/>
                <w:b/>
                <w:lang w:eastAsia="ko-KR"/>
              </w:rPr>
              <w:t>있음</w:t>
            </w:r>
            <w:r w:rsidRPr="005142D5">
              <w:rPr>
                <w:rFonts w:eastAsia="Gulim" w:cstheme="majorHAnsi"/>
                <w:i/>
                <w:lang w:eastAsia="ko-KR"/>
              </w:rPr>
              <w:t>(</w:t>
            </w:r>
            <w:hyperlink w:anchor="부록1" w:history="1">
              <w:r w:rsidR="00154502" w:rsidRPr="00154502">
                <w:rPr>
                  <w:rStyle w:val="Hyperlink"/>
                  <w:rFonts w:eastAsia="Gulim" w:cstheme="majorHAnsi"/>
                  <w:i/>
                  <w:lang w:eastAsia="ko-KR"/>
                </w:rPr>
                <w:t>부록</w:t>
              </w:r>
              <w:r w:rsidR="00154502" w:rsidRPr="00154502">
                <w:rPr>
                  <w:rStyle w:val="Hyperlink"/>
                  <w:rFonts w:eastAsia="Gulim" w:cstheme="majorHAnsi"/>
                  <w:i/>
                  <w:lang w:eastAsia="ko-KR"/>
                </w:rPr>
                <w:t xml:space="preserve"> 1</w:t>
              </w:r>
            </w:hyperlink>
            <w:r w:rsidRPr="005142D5">
              <w:rPr>
                <w:rFonts w:eastAsia="Gulim" w:cstheme="majorHAnsi"/>
                <w:i/>
                <w:lang w:eastAsia="ko-KR"/>
              </w:rPr>
              <w:t xml:space="preserve"> </w:t>
            </w:r>
            <w:r w:rsidRPr="005142D5">
              <w:rPr>
                <w:rFonts w:eastAsia="Gulim" w:cstheme="majorHAnsi"/>
                <w:i/>
                <w:lang w:eastAsia="ko-KR"/>
              </w:rPr>
              <w:t>참조</w:t>
            </w:r>
            <w:r w:rsidRPr="005142D5">
              <w:rPr>
                <w:rFonts w:eastAsia="Gulim" w:cstheme="majorHAnsi"/>
                <w:i/>
                <w:lang w:eastAsia="ko-KR"/>
              </w:rPr>
              <w:t>)</w:t>
            </w:r>
          </w:p>
        </w:tc>
        <w:tc>
          <w:tcPr>
            <w:tcW w:w="2523" w:type="pct"/>
            <w:tcBorders>
              <w:top w:val="nil"/>
            </w:tcBorders>
          </w:tcPr>
          <w:p w14:paraId="2B646289" w14:textId="0B0181FD" w:rsidR="00DD1638" w:rsidRPr="005A1BC1" w:rsidRDefault="00DD1638" w:rsidP="00224512">
            <w:pPr>
              <w:pStyle w:val="PURLMSH"/>
              <w:rPr>
                <w:rFonts w:eastAsia="Gulim" w:cstheme="majorHAnsi"/>
              </w:rPr>
            </w:pPr>
            <w:r w:rsidRPr="005A1BC1">
              <w:rPr>
                <w:rFonts w:eastAsia="Gulim" w:cstheme="majorHAnsi"/>
              </w:rPr>
              <w:t>포함된</w:t>
            </w:r>
            <w:r w:rsidRPr="005A1BC1">
              <w:rPr>
                <w:rFonts w:eastAsia="Gulim" w:cstheme="majorHAnsi"/>
              </w:rPr>
              <w:t xml:space="preserve"> </w:t>
            </w:r>
            <w:r w:rsidRPr="005A1BC1">
              <w:rPr>
                <w:rFonts w:eastAsia="Gulim" w:cstheme="majorHAnsi"/>
              </w:rPr>
              <w:t>기술</w:t>
            </w:r>
            <w:r w:rsidRPr="005A1BC1">
              <w:rPr>
                <w:rFonts w:eastAsia="Gulim" w:cstheme="majorHAnsi"/>
              </w:rPr>
              <w:t xml:space="preserve">: </w:t>
            </w:r>
            <w:r w:rsidRPr="005A1BC1">
              <w:rPr>
                <w:rFonts w:eastAsia="Gulim" w:cstheme="majorHAnsi"/>
                <w:b/>
              </w:rPr>
              <w:t>있음</w:t>
            </w:r>
            <w:r w:rsidRPr="005A1BC1">
              <w:rPr>
                <w:rFonts w:eastAsia="Gulim" w:cstheme="majorHAnsi"/>
              </w:rPr>
              <w:t xml:space="preserve"> </w:t>
            </w:r>
            <w:r w:rsidRPr="005A1BC1">
              <w:rPr>
                <w:rFonts w:eastAsia="Gulim" w:cstheme="majorHAnsi"/>
                <w:i/>
              </w:rPr>
              <w:t>(</w:t>
            </w:r>
            <w:r w:rsidRPr="005A1BC1">
              <w:rPr>
                <w:rFonts w:eastAsia="Gulim" w:cstheme="majorHAnsi"/>
                <w:i/>
                <w:color w:val="00467F"/>
                <w:u w:val="single"/>
              </w:rPr>
              <w:fldChar w:fldCharType="begin"/>
            </w:r>
            <w:r w:rsidR="00E9269A" w:rsidRPr="005A1BC1">
              <w:rPr>
                <w:rFonts w:eastAsia="Gulim" w:cstheme="majorHAnsi"/>
                <w:i/>
                <w:color w:val="00467F"/>
                <w:u w:val="single"/>
              </w:rPr>
              <w:instrText xml:space="preserve"> REF  SQLServerTechnology \h  \* MERGEFORMAT </w:instrText>
            </w:r>
            <w:r w:rsidRPr="005A1BC1">
              <w:rPr>
                <w:rFonts w:eastAsia="Gulim" w:cstheme="majorHAnsi"/>
                <w:i/>
                <w:color w:val="00467F"/>
                <w:u w:val="single"/>
              </w:rPr>
            </w:r>
            <w:r w:rsidRPr="005A1BC1">
              <w:rPr>
                <w:rFonts w:eastAsia="Gulim" w:cstheme="majorHAnsi"/>
                <w:i/>
                <w:color w:val="00467F"/>
                <w:u w:val="single"/>
              </w:rPr>
              <w:fldChar w:fldCharType="separate"/>
            </w:r>
            <w:r w:rsidR="005C209C" w:rsidRPr="005C209C">
              <w:rPr>
                <w:rFonts w:eastAsia="Gulim" w:cstheme="majorHAnsi"/>
                <w:i/>
                <w:color w:val="00467F"/>
                <w:u w:val="single"/>
              </w:rPr>
              <w:t>SQL</w:t>
            </w:r>
            <w:r w:rsidR="005C209C" w:rsidRPr="005C209C">
              <w:rPr>
                <w:i/>
                <w:color w:val="00467F"/>
                <w:u w:val="single"/>
              </w:rPr>
              <w:t xml:space="preserve"> Server Technology</w:t>
            </w:r>
            <w:r w:rsidRPr="005A1BC1">
              <w:rPr>
                <w:rFonts w:eastAsia="Gulim" w:cstheme="majorHAnsi"/>
              </w:rPr>
              <w:fldChar w:fldCharType="end"/>
            </w:r>
            <w:r w:rsidRPr="005A1BC1">
              <w:rPr>
                <w:rFonts w:eastAsia="Gulim" w:cstheme="majorHAnsi"/>
                <w:i/>
              </w:rPr>
              <w:t xml:space="preserve"> </w:t>
            </w:r>
            <w:r w:rsidRPr="005A1BC1">
              <w:rPr>
                <w:rFonts w:eastAsia="Gulim" w:cstheme="majorHAnsi"/>
                <w:i/>
              </w:rPr>
              <w:t>참조</w:t>
            </w:r>
            <w:r w:rsidRPr="005A1BC1">
              <w:rPr>
                <w:rFonts w:eastAsia="Gulim" w:cstheme="majorHAnsi"/>
                <w:i/>
              </w:rPr>
              <w:t>)</w:t>
            </w:r>
          </w:p>
        </w:tc>
      </w:tr>
      <w:tr w:rsidR="007331A1" w:rsidRPr="00E43BFB" w14:paraId="4CDB907F" w14:textId="77777777" w:rsidTr="00224512">
        <w:tc>
          <w:tcPr>
            <w:tcW w:w="2477" w:type="pct"/>
            <w:tcBorders>
              <w:top w:val="nil"/>
            </w:tcBorders>
          </w:tcPr>
          <w:p w14:paraId="2E132372" w14:textId="77777777" w:rsidR="007331A1" w:rsidRPr="00E43BFB" w:rsidRDefault="007331A1" w:rsidP="00224512">
            <w:pPr>
              <w:pStyle w:val="PURLMSH"/>
              <w:rPr>
                <w:rFonts w:asciiTheme="majorHAnsi" w:eastAsia="Gulim" w:hAnsiTheme="majorHAnsi" w:cstheme="majorHAnsi"/>
              </w:rPr>
            </w:pPr>
          </w:p>
        </w:tc>
        <w:tc>
          <w:tcPr>
            <w:tcW w:w="2523" w:type="pct"/>
            <w:tcBorders>
              <w:top w:val="nil"/>
            </w:tcBorders>
          </w:tcPr>
          <w:p w14:paraId="2F438895" w14:textId="09A44C77" w:rsidR="007331A1" w:rsidRPr="00E43BFB" w:rsidRDefault="007331A1" w:rsidP="00AE12E0">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센터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공급자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요건</w:t>
            </w:r>
            <w:r w:rsidRPr="00E43BFB">
              <w:rPr>
                <w:rFonts w:asciiTheme="majorHAnsi" w:eastAsia="Gulim" w:hAnsiTheme="majorHAnsi" w:cstheme="majorHAnsi"/>
                <w:lang w:eastAsia="ko-KR"/>
              </w:rPr>
              <w:t>:</w:t>
            </w:r>
            <w:r w:rsidR="00AE12E0">
              <w:rPr>
                <w:rFonts w:asciiTheme="majorHAnsi" w:eastAsia="Gulim" w:hAnsiTheme="majorHAnsi" w:cstheme="majorHAnsi"/>
                <w:lang w:eastAsia="ko-KR"/>
              </w:rPr>
              <w:t> </w:t>
            </w:r>
            <w:r w:rsidRPr="00E43BFB">
              <w:rPr>
                <w:rFonts w:asciiTheme="majorHAnsi" w:eastAsia="Gulim" w:hAnsiTheme="majorHAnsi" w:cstheme="majorHAnsi"/>
                <w:b/>
                <w:lang w:eastAsia="ko-KR"/>
              </w:rPr>
              <w:t>있음</w:t>
            </w:r>
          </w:p>
        </w:tc>
      </w:tr>
      <w:tr w:rsidR="00DD1638" w:rsidRPr="00E43BFB" w14:paraId="1B76E6F4" w14:textId="77777777" w:rsidTr="00224512">
        <w:tblPrEx>
          <w:tblBorders>
            <w:top w:val="none" w:sz="0" w:space="0" w:color="auto"/>
            <w:bottom w:val="none" w:sz="0" w:space="0" w:color="auto"/>
          </w:tblBorders>
        </w:tblPrEx>
        <w:tc>
          <w:tcPr>
            <w:tcW w:w="5000" w:type="pct"/>
            <w:gridSpan w:val="2"/>
            <w:shd w:val="clear" w:color="auto" w:fill="E5EEF7"/>
          </w:tcPr>
          <w:p w14:paraId="365CA6C7" w14:textId="77777777" w:rsidR="00DD1638" w:rsidRPr="00E43BFB" w:rsidRDefault="00DD1638" w:rsidP="00595E34">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DD1638" w:rsidRPr="00E43BFB" w14:paraId="690B966E" w14:textId="77777777" w:rsidTr="00224512">
        <w:tblPrEx>
          <w:tblBorders>
            <w:top w:val="none" w:sz="0" w:space="0" w:color="auto"/>
            <w:bottom w:val="none" w:sz="0" w:space="0" w:color="auto"/>
          </w:tblBorders>
        </w:tblPrEx>
        <w:tc>
          <w:tcPr>
            <w:tcW w:w="5000" w:type="pct"/>
            <w:gridSpan w:val="2"/>
          </w:tcPr>
          <w:p w14:paraId="3B86DD22" w14:textId="15841A6D" w:rsidR="00DD1638" w:rsidRPr="00E43BFB" w:rsidRDefault="00DD1638" w:rsidP="00595E34">
            <w:pPr>
              <w:pStyle w:val="PURBody"/>
              <w:keepNext/>
              <w:keepLines/>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3FDE278F" w14:textId="7584A1B6" w:rsidR="00DD1638" w:rsidRPr="00E43BFB" w:rsidRDefault="00DD1638" w:rsidP="00595E34">
            <w:pPr>
              <w:pStyle w:val="PURBullet-Indented"/>
              <w:keepNext/>
              <w:keepLines/>
              <w:rPr>
                <w:rFonts w:asciiTheme="majorHAnsi" w:eastAsia="Gulim" w:hAnsiTheme="majorHAnsi" w:cstheme="majorHAnsi"/>
              </w:rPr>
            </w:pPr>
            <w:r w:rsidRPr="00E43BFB">
              <w:rPr>
                <w:rFonts w:asciiTheme="majorHAnsi" w:eastAsia="Gulim" w:hAnsiTheme="majorHAnsi" w:cstheme="majorHAnsi"/>
              </w:rPr>
              <w:t xml:space="preserve">Visual Studio Team Foundation Server 2013 SAL </w:t>
            </w:r>
            <w:r w:rsidRPr="00E43BFB">
              <w:rPr>
                <w:rFonts w:asciiTheme="majorHAnsi" w:eastAsia="Gulim" w:hAnsiTheme="majorHAnsi" w:cstheme="majorHAnsi"/>
                <w:b/>
              </w:rPr>
              <w:t>또는</w:t>
            </w:r>
          </w:p>
          <w:p w14:paraId="48A07A5B" w14:textId="7C3CB96D" w:rsidR="00DD1638" w:rsidRPr="00E43BFB" w:rsidRDefault="00DD1638" w:rsidP="00595E34">
            <w:pPr>
              <w:pStyle w:val="PURBullet-Indented"/>
              <w:keepNext/>
              <w:keepLines/>
              <w:rPr>
                <w:rFonts w:asciiTheme="majorHAnsi" w:eastAsia="Gulim" w:hAnsiTheme="majorHAnsi" w:cstheme="majorHAnsi"/>
              </w:rPr>
            </w:pPr>
            <w:r w:rsidRPr="00E43BFB">
              <w:rPr>
                <w:rFonts w:asciiTheme="majorHAnsi" w:eastAsia="Gulim" w:hAnsiTheme="majorHAnsi" w:cstheme="majorHAnsi"/>
              </w:rPr>
              <w:t>Visual Studio Team Foundation Server 2013 Basic SAL(</w:t>
            </w:r>
            <w:r w:rsidRPr="00E43BFB">
              <w:rPr>
                <w:rFonts w:asciiTheme="majorHAnsi" w:eastAsia="Gulim" w:hAnsiTheme="majorHAnsi" w:cstheme="majorHAnsi"/>
              </w:rPr>
              <w:t>기본</w:t>
            </w:r>
            <w:r w:rsidRPr="00E43BFB">
              <w:rPr>
                <w:rFonts w:asciiTheme="majorHAnsi" w:eastAsia="Gulim" w:hAnsiTheme="majorHAnsi" w:cstheme="majorHAnsi"/>
              </w:rPr>
              <w:t xml:space="preserve"> </w:t>
            </w:r>
            <w:r w:rsidRPr="00E43BFB">
              <w:rPr>
                <w:rFonts w:asciiTheme="majorHAnsi" w:eastAsia="Gulim" w:hAnsiTheme="majorHAnsi" w:cstheme="majorHAnsi"/>
              </w:rPr>
              <w:t>구성용</w:t>
            </w:r>
            <w:r w:rsidRPr="00E43BFB">
              <w:rPr>
                <w:rFonts w:asciiTheme="majorHAnsi" w:eastAsia="Gulim" w:hAnsiTheme="majorHAnsi" w:cstheme="majorHAnsi"/>
              </w:rPr>
              <w:t xml:space="preserve">) </w:t>
            </w:r>
            <w:r w:rsidRPr="00E43BFB">
              <w:rPr>
                <w:rFonts w:asciiTheme="majorHAnsi" w:eastAsia="Gulim" w:hAnsiTheme="majorHAnsi" w:cstheme="majorHAnsi"/>
                <w:b/>
              </w:rPr>
              <w:t>또는</w:t>
            </w:r>
          </w:p>
          <w:p w14:paraId="07F67B14" w14:textId="77777777" w:rsidR="003E01FF" w:rsidRPr="00E43BFB" w:rsidRDefault="003E01FF" w:rsidP="00595E34">
            <w:pPr>
              <w:pStyle w:val="PURBullet-Indented"/>
              <w:keepNext/>
              <w:keepLines/>
              <w:rPr>
                <w:rFonts w:asciiTheme="majorHAnsi" w:eastAsia="Gulim" w:hAnsiTheme="majorHAnsi" w:cstheme="majorHAnsi"/>
              </w:rPr>
            </w:pPr>
            <w:r w:rsidRPr="00E43BFB">
              <w:rPr>
                <w:rFonts w:asciiTheme="majorHAnsi" w:eastAsia="Gulim" w:hAnsiTheme="majorHAnsi" w:cstheme="majorHAnsi"/>
              </w:rPr>
              <w:t xml:space="preserve">Visual Studio Premium 2013 SAL </w:t>
            </w:r>
            <w:r w:rsidRPr="00E43BFB">
              <w:rPr>
                <w:rFonts w:asciiTheme="majorHAnsi" w:eastAsia="Gulim" w:hAnsiTheme="majorHAnsi" w:cstheme="majorHAnsi"/>
                <w:b/>
              </w:rPr>
              <w:t>또는</w:t>
            </w:r>
          </w:p>
          <w:p w14:paraId="15DC5994" w14:textId="77777777" w:rsidR="003E01FF" w:rsidRPr="00E43BFB" w:rsidRDefault="003E01FF" w:rsidP="00595E34">
            <w:pPr>
              <w:pStyle w:val="PURBullet-Indented"/>
              <w:keepNext/>
              <w:keepLines/>
              <w:rPr>
                <w:rFonts w:asciiTheme="majorHAnsi" w:eastAsia="Gulim" w:hAnsiTheme="majorHAnsi" w:cstheme="majorHAnsi"/>
              </w:rPr>
            </w:pPr>
            <w:r w:rsidRPr="00E43BFB">
              <w:rPr>
                <w:rFonts w:asciiTheme="majorHAnsi" w:eastAsia="Gulim" w:hAnsiTheme="majorHAnsi" w:cstheme="majorHAnsi"/>
              </w:rPr>
              <w:t xml:space="preserve">Visual Studio Ultimate 2013 SAL </w:t>
            </w:r>
            <w:r w:rsidRPr="00E43BFB">
              <w:rPr>
                <w:rFonts w:asciiTheme="majorHAnsi" w:eastAsia="Gulim" w:hAnsiTheme="majorHAnsi" w:cstheme="majorHAnsi"/>
                <w:b/>
              </w:rPr>
              <w:t>또는</w:t>
            </w:r>
          </w:p>
          <w:p w14:paraId="31B2055A" w14:textId="416535CB" w:rsidR="003E01FF" w:rsidRPr="00E43BFB" w:rsidRDefault="003E01FF" w:rsidP="00595E34">
            <w:pPr>
              <w:pStyle w:val="PURBullet-Indented"/>
              <w:keepNext/>
              <w:keepLines/>
              <w:rPr>
                <w:rFonts w:asciiTheme="majorHAnsi" w:eastAsia="Gulim" w:hAnsiTheme="majorHAnsi" w:cstheme="majorHAnsi"/>
              </w:rPr>
            </w:pPr>
            <w:r w:rsidRPr="00E43BFB">
              <w:rPr>
                <w:rFonts w:asciiTheme="majorHAnsi" w:eastAsia="Gulim" w:hAnsiTheme="majorHAnsi" w:cstheme="majorHAnsi"/>
              </w:rPr>
              <w:t>Visual Studio Test Professional 2013 SAL</w:t>
            </w:r>
          </w:p>
          <w:p w14:paraId="4F82D3FE" w14:textId="77777777" w:rsidR="00DD1638" w:rsidRPr="00E43BFB" w:rsidRDefault="00DD1638" w:rsidP="00595E34">
            <w:pPr>
              <w:pStyle w:val="PURBullet-Indented"/>
              <w:keepNext/>
              <w:keepLines/>
              <w:numPr>
                <w:ilvl w:val="0"/>
                <w:numId w:val="0"/>
              </w:numPr>
              <w:rPr>
                <w:rFonts w:asciiTheme="majorHAnsi" w:eastAsia="Gulim" w:hAnsiTheme="majorHAnsi" w:cstheme="majorHAnsi"/>
              </w:rPr>
            </w:pPr>
          </w:p>
        </w:tc>
      </w:tr>
    </w:tbl>
    <w:p w14:paraId="7C96EE06" w14:textId="77777777" w:rsidR="00DD1638" w:rsidRPr="00E43BFB" w:rsidRDefault="00DD1638" w:rsidP="00DD1638">
      <w:pPr>
        <w:pStyle w:val="PURADDITIONALTERMSHEADERMB"/>
        <w:rPr>
          <w:rFonts w:asciiTheme="majorHAnsi" w:eastAsia="Gulim" w:hAnsiTheme="majorHAnsi" w:cstheme="majorHAnsi"/>
        </w:rPr>
      </w:pPr>
      <w:r w:rsidRPr="00E43BFB">
        <w:rPr>
          <w:rFonts w:asciiTheme="majorHAnsi" w:eastAsia="Gulim" w:hAnsiTheme="majorHAnsi" w:cstheme="majorHAnsi"/>
        </w:rPr>
        <w:t>추가</w:t>
      </w:r>
      <w:r w:rsidRPr="00E43BFB">
        <w:rPr>
          <w:rFonts w:asciiTheme="majorHAnsi" w:eastAsia="Gulim" w:hAnsiTheme="majorHAnsi" w:cstheme="majorHAnsi"/>
        </w:rPr>
        <w:t xml:space="preserve"> </w:t>
      </w:r>
      <w:r w:rsidRPr="00E43BFB">
        <w:rPr>
          <w:rFonts w:asciiTheme="majorHAnsi" w:eastAsia="Gulim" w:hAnsiTheme="majorHAnsi" w:cstheme="majorHAnsi"/>
        </w:rPr>
        <w:t>조항</w:t>
      </w:r>
      <w:r w:rsidRPr="00E43BFB">
        <w:rPr>
          <w:rFonts w:asciiTheme="majorHAnsi" w:eastAsia="Gulim" w:hAnsiTheme="majorHAnsi" w:cstheme="majorHAnsi"/>
        </w:rPr>
        <w:t>:</w:t>
      </w:r>
    </w:p>
    <w:p w14:paraId="21F98FB7" w14:textId="77777777" w:rsidR="003E01FF" w:rsidRPr="00E43BFB" w:rsidRDefault="003E01FF" w:rsidP="003E01FF">
      <w:pPr>
        <w:pStyle w:val="PURBlueStrong"/>
        <w:rPr>
          <w:rFonts w:asciiTheme="majorHAnsi" w:eastAsia="Gulim" w:hAnsiTheme="majorHAnsi" w:cstheme="majorHAnsi"/>
        </w:rPr>
      </w:pPr>
      <w:r w:rsidRPr="00E43BFB">
        <w:rPr>
          <w:rFonts w:asciiTheme="majorHAnsi" w:eastAsia="Gulim" w:hAnsiTheme="majorHAnsi" w:cstheme="majorHAnsi"/>
        </w:rPr>
        <w:t xml:space="preserve">Visual Studio Premium 2013 SAL, Visual Studio Ultimate 2013 SAL </w:t>
      </w:r>
      <w:r w:rsidRPr="00E43BFB">
        <w:rPr>
          <w:rFonts w:asciiTheme="majorHAnsi" w:eastAsia="Gulim" w:hAnsiTheme="majorHAnsi" w:cstheme="majorHAnsi"/>
        </w:rPr>
        <w:t>및</w:t>
      </w:r>
      <w:r w:rsidRPr="00E43BFB">
        <w:rPr>
          <w:rFonts w:asciiTheme="majorHAnsi" w:eastAsia="Gulim" w:hAnsiTheme="majorHAnsi" w:cstheme="majorHAnsi"/>
        </w:rPr>
        <w:t xml:space="preserve"> Visual Studio Test Professional 2013 SAL</w:t>
      </w:r>
      <w:r w:rsidRPr="00E43BFB">
        <w:rPr>
          <w:rFonts w:asciiTheme="majorHAnsi" w:eastAsia="Gulim" w:hAnsiTheme="majorHAnsi" w:cstheme="majorHAnsi"/>
        </w:rPr>
        <w:t>에</w:t>
      </w:r>
      <w:r w:rsidRPr="00E43BFB">
        <w:rPr>
          <w:rFonts w:asciiTheme="majorHAnsi" w:eastAsia="Gulim" w:hAnsiTheme="majorHAnsi" w:cstheme="majorHAnsi"/>
        </w:rPr>
        <w:t xml:space="preserve"> </w:t>
      </w:r>
      <w:r w:rsidRPr="00E43BFB">
        <w:rPr>
          <w:rFonts w:asciiTheme="majorHAnsi" w:eastAsia="Gulim" w:hAnsiTheme="majorHAnsi" w:cstheme="majorHAnsi"/>
        </w:rPr>
        <w:t>대한</w:t>
      </w:r>
      <w:r w:rsidRPr="00E43BFB">
        <w:rPr>
          <w:rFonts w:asciiTheme="majorHAnsi" w:eastAsia="Gulim" w:hAnsiTheme="majorHAnsi" w:cstheme="majorHAnsi"/>
        </w:rPr>
        <w:t xml:space="preserve"> </w:t>
      </w:r>
      <w:r w:rsidRPr="00E43BFB">
        <w:rPr>
          <w:rFonts w:asciiTheme="majorHAnsi" w:eastAsia="Gulim" w:hAnsiTheme="majorHAnsi" w:cstheme="majorHAnsi"/>
        </w:rPr>
        <w:t>사용</w:t>
      </w:r>
      <w:r w:rsidRPr="00E43BFB">
        <w:rPr>
          <w:rFonts w:asciiTheme="majorHAnsi" w:eastAsia="Gulim" w:hAnsiTheme="majorHAnsi" w:cstheme="majorHAnsi"/>
        </w:rPr>
        <w:t xml:space="preserve"> </w:t>
      </w:r>
      <w:r w:rsidRPr="00E43BFB">
        <w:rPr>
          <w:rFonts w:asciiTheme="majorHAnsi" w:eastAsia="Gulim" w:hAnsiTheme="majorHAnsi" w:cstheme="majorHAnsi"/>
        </w:rPr>
        <w:t>제한</w:t>
      </w:r>
    </w:p>
    <w:p w14:paraId="7E0B3485" w14:textId="77777777" w:rsidR="003E01FF" w:rsidRPr="00E43BFB" w:rsidRDefault="003E01FF" w:rsidP="003E01FF">
      <w:pPr>
        <w:pStyle w:val="PURBullet-Indented"/>
        <w:numPr>
          <w:ilvl w:val="0"/>
          <w:numId w:val="0"/>
        </w:numPr>
        <w:ind w:left="274"/>
        <w:rPr>
          <w:rFonts w:asciiTheme="majorHAnsi" w:eastAsia="Gulim" w:hAnsiTheme="majorHAnsi" w:cstheme="majorHAnsi"/>
        </w:rPr>
      </w:pPr>
      <w:r w:rsidRPr="00E43BFB">
        <w:rPr>
          <w:rFonts w:asciiTheme="majorHAnsi" w:eastAsia="Gulim" w:hAnsiTheme="majorHAnsi" w:cstheme="majorHAnsi"/>
        </w:rPr>
        <w:t>귀하가</w:t>
      </w:r>
      <w:r w:rsidRPr="00E43BFB">
        <w:rPr>
          <w:rFonts w:asciiTheme="majorHAnsi" w:eastAsia="Gulim" w:hAnsiTheme="majorHAnsi" w:cstheme="majorHAnsi"/>
        </w:rPr>
        <w:t xml:space="preserve"> Visual Studio Premium 2013 SAL, Visual Studio Ultimate 2013 SAL </w:t>
      </w:r>
      <w:r w:rsidRPr="00E43BFB">
        <w:rPr>
          <w:rFonts w:asciiTheme="majorHAnsi" w:eastAsia="Gulim" w:hAnsiTheme="majorHAnsi" w:cstheme="majorHAnsi"/>
        </w:rPr>
        <w:t>또는</w:t>
      </w:r>
      <w:r w:rsidRPr="00E43BFB">
        <w:rPr>
          <w:rFonts w:asciiTheme="majorHAnsi" w:eastAsia="Gulim" w:hAnsiTheme="majorHAnsi" w:cstheme="majorHAnsi"/>
          <w:b/>
        </w:rPr>
        <w:t xml:space="preserve"> </w:t>
      </w:r>
      <w:r w:rsidRPr="00E43BFB">
        <w:rPr>
          <w:rFonts w:asciiTheme="majorHAnsi" w:eastAsia="Gulim" w:hAnsiTheme="majorHAnsi" w:cstheme="majorHAnsi"/>
        </w:rPr>
        <w:t>Visual Studio Test Professional 2013 SAL</w:t>
      </w:r>
      <w:r w:rsidRPr="00E43BFB">
        <w:rPr>
          <w:rFonts w:asciiTheme="majorHAnsi" w:eastAsia="Gulim" w:hAnsiTheme="majorHAnsi" w:cstheme="majorHAnsi"/>
        </w:rPr>
        <w:t>을</w:t>
      </w:r>
      <w:r w:rsidRPr="00E43BFB">
        <w:rPr>
          <w:rFonts w:asciiTheme="majorHAnsi" w:eastAsia="Gulim" w:hAnsiTheme="majorHAnsi" w:cstheme="majorHAnsi"/>
        </w:rPr>
        <w:t xml:space="preserve"> </w:t>
      </w:r>
      <w:r w:rsidRPr="00E43BFB">
        <w:rPr>
          <w:rFonts w:asciiTheme="majorHAnsi" w:eastAsia="Gulim" w:hAnsiTheme="majorHAnsi" w:cstheme="majorHAnsi"/>
        </w:rPr>
        <w:t>취득한</w:t>
      </w:r>
      <w:r w:rsidRPr="00E43BFB">
        <w:rPr>
          <w:rFonts w:asciiTheme="majorHAnsi" w:eastAsia="Gulim" w:hAnsiTheme="majorHAnsi" w:cstheme="majorHAnsi"/>
        </w:rPr>
        <w:t xml:space="preserve"> </w:t>
      </w:r>
      <w:r w:rsidRPr="00E43BFB">
        <w:rPr>
          <w:rFonts w:asciiTheme="majorHAnsi" w:eastAsia="Gulim" w:hAnsiTheme="majorHAnsi" w:cstheme="majorHAnsi"/>
        </w:rPr>
        <w:t>각</w:t>
      </w:r>
      <w:r w:rsidRPr="00E43BFB">
        <w:rPr>
          <w:rFonts w:asciiTheme="majorHAnsi" w:eastAsia="Gulim" w:hAnsiTheme="majorHAnsi" w:cstheme="majorHAnsi"/>
        </w:rPr>
        <w:t xml:space="preserve"> </w:t>
      </w:r>
      <w:r w:rsidRPr="00E43BFB">
        <w:rPr>
          <w:rFonts w:asciiTheme="majorHAnsi" w:eastAsia="Gulim" w:hAnsiTheme="majorHAnsi" w:cstheme="majorHAnsi"/>
        </w:rPr>
        <w:t>사용자는</w:t>
      </w:r>
      <w:r w:rsidRPr="00E43BFB">
        <w:rPr>
          <w:rFonts w:asciiTheme="majorHAnsi" w:eastAsia="Gulim" w:hAnsiTheme="majorHAnsi" w:cstheme="majorHAnsi"/>
        </w:rPr>
        <w:t xml:space="preserve"> </w:t>
      </w:r>
      <w:r w:rsidRPr="00E43BFB">
        <w:rPr>
          <w:rFonts w:asciiTheme="majorHAnsi" w:eastAsia="Gulim" w:hAnsiTheme="majorHAnsi" w:cstheme="majorHAnsi"/>
        </w:rPr>
        <w:t>다음과</w:t>
      </w:r>
      <w:r w:rsidRPr="00E43BFB">
        <w:rPr>
          <w:rFonts w:asciiTheme="majorHAnsi" w:eastAsia="Gulim" w:hAnsiTheme="majorHAnsi" w:cstheme="majorHAnsi"/>
        </w:rPr>
        <w:t xml:space="preserve"> </w:t>
      </w:r>
      <w:r w:rsidRPr="00E43BFB">
        <w:rPr>
          <w:rFonts w:asciiTheme="majorHAnsi" w:eastAsia="Gulim" w:hAnsiTheme="majorHAnsi" w:cstheme="majorHAnsi"/>
        </w:rPr>
        <w:t>같은</w:t>
      </w:r>
      <w:r w:rsidRPr="00E43BFB">
        <w:rPr>
          <w:rFonts w:asciiTheme="majorHAnsi" w:eastAsia="Gulim" w:hAnsiTheme="majorHAnsi" w:cstheme="majorHAnsi"/>
        </w:rPr>
        <w:t xml:space="preserve"> </w:t>
      </w:r>
      <w:r w:rsidRPr="00E43BFB">
        <w:rPr>
          <w:rFonts w:asciiTheme="majorHAnsi" w:eastAsia="Gulim" w:hAnsiTheme="majorHAnsi" w:cstheme="majorHAnsi"/>
        </w:rPr>
        <w:t>서버</w:t>
      </w:r>
      <w:r w:rsidRPr="00E43BFB">
        <w:rPr>
          <w:rFonts w:asciiTheme="majorHAnsi" w:eastAsia="Gulim" w:hAnsiTheme="majorHAnsi" w:cstheme="majorHAnsi"/>
        </w:rPr>
        <w:t xml:space="preserve"> </w:t>
      </w:r>
      <w:r w:rsidRPr="00E43BFB">
        <w:rPr>
          <w:rFonts w:asciiTheme="majorHAnsi" w:eastAsia="Gulim" w:hAnsiTheme="majorHAnsi" w:cstheme="majorHAnsi"/>
        </w:rPr>
        <w:t>소프트웨어</w:t>
      </w:r>
      <w:r w:rsidRPr="00E43BFB">
        <w:rPr>
          <w:rFonts w:asciiTheme="majorHAnsi" w:eastAsia="Gulim" w:hAnsiTheme="majorHAnsi" w:cstheme="majorHAnsi"/>
        </w:rPr>
        <w:t xml:space="preserve"> </w:t>
      </w:r>
      <w:r w:rsidRPr="00E43BFB">
        <w:rPr>
          <w:rFonts w:asciiTheme="majorHAnsi" w:eastAsia="Gulim" w:hAnsiTheme="majorHAnsi" w:cstheme="majorHAnsi"/>
        </w:rPr>
        <w:t>기능을</w:t>
      </w:r>
      <w:r w:rsidRPr="00E43BFB">
        <w:rPr>
          <w:rFonts w:asciiTheme="majorHAnsi" w:eastAsia="Gulim" w:hAnsiTheme="majorHAnsi" w:cstheme="majorHAnsi"/>
        </w:rPr>
        <w:t xml:space="preserve"> </w:t>
      </w:r>
      <w:r w:rsidRPr="00E43BFB">
        <w:rPr>
          <w:rFonts w:asciiTheme="majorHAnsi" w:eastAsia="Gulim" w:hAnsiTheme="majorHAnsi" w:cstheme="majorHAnsi"/>
        </w:rPr>
        <w:t>사용할</w:t>
      </w:r>
      <w:r w:rsidRPr="00E43BFB">
        <w:rPr>
          <w:rFonts w:asciiTheme="majorHAnsi" w:eastAsia="Gulim" w:hAnsiTheme="majorHAnsi" w:cstheme="majorHAnsi"/>
        </w:rPr>
        <w:t xml:space="preserve"> </w:t>
      </w:r>
      <w:r w:rsidRPr="00E43BFB">
        <w:rPr>
          <w:rFonts w:asciiTheme="majorHAnsi" w:eastAsia="Gulim" w:hAnsiTheme="majorHAnsi" w:cstheme="majorHAnsi"/>
        </w:rPr>
        <w:t>수</w:t>
      </w:r>
      <w:r w:rsidRPr="00E43BFB">
        <w:rPr>
          <w:rFonts w:asciiTheme="majorHAnsi" w:eastAsia="Gulim" w:hAnsiTheme="majorHAnsi" w:cstheme="majorHAnsi"/>
        </w:rPr>
        <w:t xml:space="preserve"> </w:t>
      </w:r>
      <w:r w:rsidRPr="00E43BFB">
        <w:rPr>
          <w:rFonts w:asciiTheme="majorHAnsi" w:eastAsia="Gulim" w:hAnsiTheme="majorHAnsi" w:cstheme="majorHAnsi"/>
        </w:rPr>
        <w:t>있습니다</w:t>
      </w:r>
      <w:r w:rsidRPr="00E43BFB">
        <w:rPr>
          <w:rFonts w:asciiTheme="majorHAnsi" w:eastAsia="Gulim" w:hAnsiTheme="majorHAnsi" w:cstheme="majorHAnsi"/>
        </w:rPr>
        <w:t>.</w:t>
      </w:r>
    </w:p>
    <w:p w14:paraId="0EEAD8BE" w14:textId="77777777" w:rsidR="003E01FF" w:rsidRPr="00E43BFB" w:rsidRDefault="003E01FF" w:rsidP="007331A1">
      <w:pPr>
        <w:pStyle w:val="PURBullet"/>
        <w:numPr>
          <w:ilvl w:val="0"/>
          <w:numId w:val="25"/>
        </w:numPr>
        <w:rPr>
          <w:rFonts w:asciiTheme="majorHAnsi" w:eastAsia="Gulim" w:hAnsiTheme="majorHAnsi" w:cstheme="majorHAnsi"/>
        </w:rPr>
      </w:pPr>
      <w:r w:rsidRPr="00E43BFB">
        <w:rPr>
          <w:rFonts w:asciiTheme="majorHAnsi" w:eastAsia="Gulim" w:hAnsiTheme="majorHAnsi" w:cstheme="majorHAnsi"/>
        </w:rPr>
        <w:t>피드백</w:t>
      </w:r>
      <w:r w:rsidRPr="00E43BFB">
        <w:rPr>
          <w:rFonts w:asciiTheme="majorHAnsi" w:eastAsia="Gulim" w:hAnsiTheme="majorHAnsi" w:cstheme="majorHAnsi"/>
        </w:rPr>
        <w:t xml:space="preserve"> </w:t>
      </w:r>
      <w:r w:rsidRPr="00E43BFB">
        <w:rPr>
          <w:rFonts w:asciiTheme="majorHAnsi" w:eastAsia="Gulim" w:hAnsiTheme="majorHAnsi" w:cstheme="majorHAnsi"/>
        </w:rPr>
        <w:t>요청</w:t>
      </w:r>
      <w:r w:rsidRPr="00E43BFB">
        <w:rPr>
          <w:rFonts w:asciiTheme="majorHAnsi" w:eastAsia="Gulim" w:hAnsiTheme="majorHAnsi" w:cstheme="majorHAnsi"/>
        </w:rPr>
        <w:t xml:space="preserve"> </w:t>
      </w:r>
      <w:r w:rsidRPr="00E43BFB">
        <w:rPr>
          <w:rFonts w:asciiTheme="majorHAnsi" w:eastAsia="Gulim" w:hAnsiTheme="majorHAnsi" w:cstheme="majorHAnsi"/>
        </w:rPr>
        <w:t>및</w:t>
      </w:r>
      <w:r w:rsidRPr="00E43BFB">
        <w:rPr>
          <w:rFonts w:asciiTheme="majorHAnsi" w:eastAsia="Gulim" w:hAnsiTheme="majorHAnsi" w:cstheme="majorHAnsi"/>
        </w:rPr>
        <w:t xml:space="preserve"> </w:t>
      </w:r>
      <w:r w:rsidRPr="00E43BFB">
        <w:rPr>
          <w:rFonts w:asciiTheme="majorHAnsi" w:eastAsia="Gulim" w:hAnsiTheme="majorHAnsi" w:cstheme="majorHAnsi"/>
        </w:rPr>
        <w:t>관리</w:t>
      </w:r>
      <w:r w:rsidRPr="00E43BFB">
        <w:rPr>
          <w:rFonts w:asciiTheme="majorHAnsi" w:eastAsia="Gulim" w:hAnsiTheme="majorHAnsi" w:cstheme="majorHAnsi"/>
        </w:rPr>
        <w:t xml:space="preserve"> </w:t>
      </w:r>
    </w:p>
    <w:p w14:paraId="62899F67" w14:textId="77777777" w:rsidR="003E01FF" w:rsidRPr="00E43BFB" w:rsidRDefault="003E01FF" w:rsidP="007331A1">
      <w:pPr>
        <w:pStyle w:val="PURBullet"/>
        <w:numPr>
          <w:ilvl w:val="0"/>
          <w:numId w:val="25"/>
        </w:numPr>
        <w:rPr>
          <w:rFonts w:asciiTheme="majorHAnsi" w:eastAsia="Gulim" w:hAnsiTheme="majorHAnsi" w:cstheme="majorHAnsi"/>
        </w:rPr>
      </w:pPr>
      <w:r w:rsidRPr="00E43BFB">
        <w:rPr>
          <w:rFonts w:asciiTheme="majorHAnsi" w:eastAsia="Gulim" w:hAnsiTheme="majorHAnsi" w:cstheme="majorHAnsi"/>
        </w:rPr>
        <w:t>테스트</w:t>
      </w:r>
      <w:r w:rsidRPr="00E43BFB">
        <w:rPr>
          <w:rFonts w:asciiTheme="majorHAnsi" w:eastAsia="Gulim" w:hAnsiTheme="majorHAnsi" w:cstheme="majorHAnsi"/>
        </w:rPr>
        <w:t xml:space="preserve"> </w:t>
      </w:r>
      <w:r w:rsidRPr="00E43BFB">
        <w:rPr>
          <w:rFonts w:asciiTheme="majorHAnsi" w:eastAsia="Gulim" w:hAnsiTheme="majorHAnsi" w:cstheme="majorHAnsi"/>
        </w:rPr>
        <w:t>관리</w:t>
      </w:r>
    </w:p>
    <w:p w14:paraId="54B51CF7" w14:textId="77777777" w:rsidR="003E01FF" w:rsidRPr="00E43BFB" w:rsidRDefault="003E01FF" w:rsidP="007331A1">
      <w:pPr>
        <w:pStyle w:val="PURBullet"/>
        <w:numPr>
          <w:ilvl w:val="0"/>
          <w:numId w:val="25"/>
        </w:numPr>
        <w:rPr>
          <w:rFonts w:asciiTheme="majorHAnsi" w:eastAsia="Gulim" w:hAnsiTheme="majorHAnsi" w:cstheme="majorHAnsi"/>
        </w:rPr>
      </w:pPr>
      <w:r w:rsidRPr="00E43BFB">
        <w:rPr>
          <w:rFonts w:asciiTheme="majorHAnsi" w:eastAsia="Gulim" w:hAnsiTheme="majorHAnsi" w:cstheme="majorHAnsi"/>
        </w:rPr>
        <w:t>Agile Portfolio Management</w:t>
      </w:r>
    </w:p>
    <w:p w14:paraId="432514CF" w14:textId="77777777" w:rsidR="003E01FF" w:rsidRPr="00E43BFB" w:rsidRDefault="003E01FF" w:rsidP="007331A1">
      <w:pPr>
        <w:pStyle w:val="PURBullet"/>
        <w:numPr>
          <w:ilvl w:val="0"/>
          <w:numId w:val="25"/>
        </w:numPr>
        <w:rPr>
          <w:rFonts w:asciiTheme="majorHAnsi" w:eastAsia="Gulim" w:hAnsiTheme="majorHAnsi" w:cstheme="majorHAnsi"/>
        </w:rPr>
      </w:pPr>
      <w:r w:rsidRPr="00E43BFB">
        <w:rPr>
          <w:rFonts w:asciiTheme="majorHAnsi" w:eastAsia="Gulim" w:hAnsiTheme="majorHAnsi" w:cstheme="majorHAnsi"/>
        </w:rPr>
        <w:t>Team Rooms</w:t>
      </w:r>
    </w:p>
    <w:p w14:paraId="009C2451" w14:textId="77777777" w:rsidR="003E01FF" w:rsidRPr="00E43BFB" w:rsidRDefault="003E01FF" w:rsidP="007331A1">
      <w:pPr>
        <w:pStyle w:val="PURBullet"/>
        <w:numPr>
          <w:ilvl w:val="0"/>
          <w:numId w:val="25"/>
        </w:numPr>
        <w:rPr>
          <w:rFonts w:asciiTheme="majorHAnsi" w:eastAsia="Gulim" w:hAnsiTheme="majorHAnsi" w:cstheme="majorHAnsi"/>
        </w:rPr>
      </w:pPr>
      <w:r w:rsidRPr="00E43BFB">
        <w:rPr>
          <w:rFonts w:asciiTheme="majorHAnsi" w:eastAsia="Gulim" w:hAnsiTheme="majorHAnsi" w:cstheme="majorHAnsi"/>
        </w:rPr>
        <w:t>Work Item Chart Authoring</w:t>
      </w:r>
    </w:p>
    <w:p w14:paraId="0129E61C" w14:textId="77777777" w:rsidR="003E01FF" w:rsidRPr="00E43BFB" w:rsidRDefault="003E01FF" w:rsidP="003E01FF">
      <w:pPr>
        <w:pStyle w:val="PURBlueStrong-Indented"/>
        <w:rPr>
          <w:rFonts w:asciiTheme="majorHAnsi" w:eastAsia="Gulim" w:hAnsiTheme="majorHAnsi" w:cstheme="majorHAnsi"/>
        </w:rPr>
      </w:pPr>
      <w:r w:rsidRPr="00E43BFB">
        <w:rPr>
          <w:rFonts w:asciiTheme="majorHAnsi" w:eastAsia="Gulim" w:hAnsiTheme="majorHAnsi" w:cstheme="majorHAnsi"/>
        </w:rPr>
        <w:t>제</w:t>
      </w:r>
      <w:r w:rsidRPr="00E43BFB">
        <w:rPr>
          <w:rFonts w:asciiTheme="majorHAnsi" w:eastAsia="Gulim" w:hAnsiTheme="majorHAnsi" w:cstheme="majorHAnsi"/>
        </w:rPr>
        <w:t>3</w:t>
      </w:r>
      <w:r w:rsidRPr="00E43BFB">
        <w:rPr>
          <w:rFonts w:asciiTheme="majorHAnsi" w:eastAsia="Gulim" w:hAnsiTheme="majorHAnsi" w:cstheme="majorHAnsi"/>
        </w:rPr>
        <w:t>자</w:t>
      </w:r>
      <w:r w:rsidRPr="00E43BFB">
        <w:rPr>
          <w:rFonts w:asciiTheme="majorHAnsi" w:eastAsia="Gulim" w:hAnsiTheme="majorHAnsi" w:cstheme="majorHAnsi"/>
        </w:rPr>
        <w:t xml:space="preserve"> </w:t>
      </w:r>
      <w:r w:rsidRPr="00E43BFB">
        <w:rPr>
          <w:rFonts w:asciiTheme="majorHAnsi" w:eastAsia="Gulim" w:hAnsiTheme="majorHAnsi" w:cstheme="majorHAnsi"/>
        </w:rPr>
        <w:t>소프트웨어</w:t>
      </w:r>
    </w:p>
    <w:p w14:paraId="3F6D79DE" w14:textId="71A6C135" w:rsidR="003E01FF" w:rsidRPr="00E43BFB" w:rsidRDefault="003E01FF" w:rsidP="003E01FF">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다양한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제공되는</w:t>
      </w:r>
      <w:r w:rsidRPr="00E43BFB">
        <w:rPr>
          <w:rFonts w:asciiTheme="majorHAnsi" w:eastAsia="Gulim" w:hAnsiTheme="majorHAnsi" w:cstheme="majorHAnsi"/>
          <w:lang w:eastAsia="ko-KR"/>
        </w:rPr>
        <w:t xml:space="preserve"> ThirdPartyNotices </w:t>
      </w:r>
      <w:r w:rsidRPr="00E43BFB">
        <w:rPr>
          <w:rFonts w:asciiTheme="majorHAnsi" w:eastAsia="Gulim" w:hAnsiTheme="majorHAnsi" w:cstheme="majorHAnsi"/>
          <w:lang w:eastAsia="ko-KR"/>
        </w:rPr>
        <w:t>파일에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ThirdPartyNotices </w:t>
      </w:r>
      <w:r w:rsidRPr="00E43BFB">
        <w:rPr>
          <w:rFonts w:asciiTheme="majorHAnsi" w:eastAsia="Gulim" w:hAnsiTheme="majorHAnsi" w:cstheme="majorHAnsi"/>
          <w:lang w:eastAsia="ko-KR"/>
        </w:rPr>
        <w:t>파일에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보증의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손해의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65E919BD" w14:textId="5D01A487" w:rsidR="003E01FF" w:rsidRPr="00E43BFB" w:rsidRDefault="003E01FF" w:rsidP="003E01FF">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기술적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w:t>
      </w:r>
    </w:p>
    <w:p w14:paraId="3A8D6252" w14:textId="77777777" w:rsidR="003E01FF" w:rsidRPr="00E43BFB" w:rsidRDefault="003E01FF" w:rsidP="003E01FF">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리버스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엔지니어링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디컴파일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디스어셈블하거나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방법으로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추출하려고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w:t>
      </w:r>
      <w:r w:rsidRPr="00E43BFB">
        <w:rPr>
          <w:rFonts w:asciiTheme="majorHAnsi" w:eastAsia="Gulim" w:hAnsiTheme="majorHAnsi" w:cstheme="majorHAnsi"/>
          <w:lang w:eastAsia="ko-KR"/>
        </w:rPr>
        <w:t xml:space="preserve">, (i)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사항에도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불구하고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법률로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허용되거나</w:t>
      </w:r>
      <w:r w:rsidRPr="00E43BFB">
        <w:rPr>
          <w:rFonts w:asciiTheme="majorHAnsi" w:eastAsia="Gulim" w:hAnsiTheme="majorHAnsi" w:cstheme="majorHAnsi"/>
          <w:lang w:eastAsia="ko-KR"/>
        </w:rPr>
        <w:t xml:space="preserve"> (ii) </w:t>
      </w:r>
      <w:r w:rsidRPr="00E43BFB">
        <w:rPr>
          <w:rFonts w:asciiTheme="majorHAnsi" w:eastAsia="Gulim" w:hAnsiTheme="majorHAnsi" w:cstheme="majorHAnsi"/>
          <w:lang w:eastAsia="ko-KR"/>
        </w:rPr>
        <w:t>소프트웨어와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연결되어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GNU Lesser General Public License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라이브러리에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변경</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디버그해야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예외입니다</w:t>
      </w:r>
      <w:r w:rsidRPr="00E43BFB">
        <w:rPr>
          <w:rFonts w:asciiTheme="majorHAnsi" w:eastAsia="Gulim" w:hAnsiTheme="majorHAnsi" w:cstheme="majorHAnsi"/>
          <w:lang w:eastAsia="ko-KR"/>
        </w:rPr>
        <w:t>.</w:t>
      </w:r>
    </w:p>
    <w:p w14:paraId="453643E1" w14:textId="77777777" w:rsidR="00DD1638" w:rsidRPr="00E43BFB" w:rsidRDefault="00DD1638" w:rsidP="00DD1638">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lastRenderedPageBreak/>
        <w:t xml:space="preserve">Microsoft SQL Server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p>
    <w:p w14:paraId="4DD6F790" w14:textId="683C42CA" w:rsidR="00DD1638" w:rsidRPr="00E43BFB" w:rsidRDefault="00DD1638"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소프트웨어는</w:t>
      </w:r>
      <w:r w:rsidRPr="00E43BFB">
        <w:rPr>
          <w:rFonts w:asciiTheme="majorHAnsi" w:eastAsia="Gulim" w:hAnsiTheme="majorHAnsi" w:cstheme="majorHAnsi"/>
          <w:lang w:eastAsia="ko-KR"/>
        </w:rPr>
        <w:t xml:space="preserve"> Microsoft SQL Server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제공되며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요소는</w:t>
      </w:r>
      <w:r w:rsidRPr="00E43BFB">
        <w:rPr>
          <w:rFonts w:asciiTheme="majorHAnsi" w:eastAsia="Gulim" w:hAnsiTheme="majorHAnsi" w:cstheme="majorHAnsi"/>
          <w:lang w:eastAsia="ko-KR"/>
        </w:rPr>
        <w:t xml:space="preserve"> </w:t>
      </w:r>
      <w:r w:rsidR="007F33D0" w:rsidRPr="007C19C6">
        <w:rPr>
          <w:rFonts w:eastAsia="Gulim" w:cs="Arial"/>
          <w:lang w:eastAsia="ko-KR"/>
        </w:rPr>
        <w:t>"</w:t>
      </w:r>
      <w:r w:rsidRPr="00E43BFB">
        <w:rPr>
          <w:rFonts w:asciiTheme="majorHAnsi" w:eastAsia="Gulim" w:hAnsiTheme="majorHAnsi" w:cstheme="majorHAnsi"/>
          <w:lang w:eastAsia="ko-KR"/>
        </w:rPr>
        <w:t>Licenses</w:t>
      </w:r>
      <w:r w:rsidR="007F33D0" w:rsidRPr="007C19C6">
        <w:rPr>
          <w:rFonts w:eastAsia="Gulim" w:cs="Arial"/>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폴더에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SQL Server </w:t>
      </w:r>
      <w:r w:rsidRPr="00E43BFB">
        <w:rPr>
          <w:rFonts w:asciiTheme="majorHAnsi" w:eastAsia="Gulim" w:hAnsiTheme="majorHAnsi" w:cstheme="majorHAnsi"/>
          <w:lang w:eastAsia="ko-KR"/>
        </w:rPr>
        <w:t>라이선스의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허여됩니다</w:t>
      </w:r>
      <w:r w:rsidRPr="00E43BFB">
        <w:rPr>
          <w:rFonts w:asciiTheme="majorHAnsi" w:eastAsia="Gulim" w:hAnsiTheme="majorHAnsi" w:cstheme="majorHAnsi"/>
          <w:lang w:eastAsia="ko-KR"/>
        </w:rPr>
        <w:t>.</w:t>
      </w:r>
    </w:p>
    <w:p w14:paraId="4AE42D92" w14:textId="4B7B0B33" w:rsidR="00DD1638" w:rsidRPr="00E43BFB" w:rsidRDefault="00DD1638" w:rsidP="00DD1638">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Microsoft SharePoint Foundation 2013</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p>
    <w:p w14:paraId="2EB52736" w14:textId="1A61B93D" w:rsidR="00DD1638" w:rsidRPr="00E43BFB" w:rsidRDefault="00DD1638"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소프트웨어는</w:t>
      </w:r>
      <w:r w:rsidRPr="00E43BFB">
        <w:rPr>
          <w:rFonts w:asciiTheme="majorHAnsi" w:eastAsia="Gulim" w:hAnsiTheme="majorHAnsi" w:cstheme="majorHAnsi"/>
          <w:lang w:eastAsia="ko-KR"/>
        </w:rPr>
        <w:t xml:space="preserve"> Microsoft SharePoint Foundation 2013</w:t>
      </w:r>
      <w:r w:rsidRPr="00E43BFB">
        <w:rPr>
          <w:rFonts w:asciiTheme="majorHAnsi" w:eastAsia="Gulim" w:hAnsiTheme="majorHAnsi" w:cstheme="majorHAnsi"/>
          <w:lang w:eastAsia="ko-KR"/>
        </w:rPr>
        <w:t>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사본은</w:t>
      </w:r>
      <w:r w:rsidRPr="00E43BFB">
        <w:rPr>
          <w:rFonts w:asciiTheme="majorHAnsi" w:eastAsia="Gulim" w:hAnsiTheme="majorHAnsi" w:cstheme="majorHAnsi"/>
          <w:lang w:eastAsia="ko-KR"/>
        </w:rPr>
        <w:t xml:space="preserve"> </w:t>
      </w:r>
      <w:r w:rsidR="007F33D0" w:rsidRPr="007C19C6">
        <w:rPr>
          <w:rFonts w:eastAsia="Gulim" w:cs="Arial"/>
          <w:lang w:eastAsia="ko-KR"/>
        </w:rPr>
        <w:t>"</w:t>
      </w:r>
      <w:r w:rsidRPr="00E43BFB">
        <w:rPr>
          <w:rFonts w:asciiTheme="majorHAnsi" w:eastAsia="Gulim" w:hAnsiTheme="majorHAnsi" w:cstheme="majorHAnsi"/>
          <w:lang w:eastAsia="ko-KR"/>
        </w:rPr>
        <w:t>Licenses</w:t>
      </w:r>
      <w:r w:rsidR="007F33D0" w:rsidRPr="007C19C6">
        <w:rPr>
          <w:rFonts w:eastAsia="Gulim" w:cs="Arial"/>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폴더에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76AE0F0B" w14:textId="77777777" w:rsidR="00DD1638" w:rsidRPr="00E43BFB" w:rsidRDefault="00DD1638" w:rsidP="00DD1638">
      <w:pPr>
        <w:pStyle w:val="PURBlueStrong-Indented"/>
        <w:rPr>
          <w:rFonts w:asciiTheme="majorHAnsi" w:eastAsia="Gulim" w:hAnsiTheme="majorHAnsi" w:cstheme="majorHAnsi"/>
          <w:lang w:eastAsia="ko-KR"/>
        </w:rPr>
      </w:pPr>
      <w:bookmarkStart w:id="920" w:name="_Toc355093392"/>
      <w:bookmarkStart w:id="921" w:name="_Toc355093537"/>
      <w:r w:rsidRPr="00E43BFB">
        <w:rPr>
          <w:rFonts w:asciiTheme="majorHAnsi" w:eastAsia="Gulim" w:hAnsiTheme="majorHAnsi" w:cstheme="majorHAnsi"/>
          <w:lang w:eastAsia="ko-KR"/>
        </w:rPr>
        <w:t xml:space="preserve">.NET Framework </w:t>
      </w:r>
      <w:r w:rsidRPr="00E43BFB">
        <w:rPr>
          <w:rFonts w:asciiTheme="majorHAnsi" w:eastAsia="Gulim" w:hAnsiTheme="majorHAnsi" w:cstheme="majorHAnsi"/>
          <w:lang w:eastAsia="ko-KR"/>
        </w:rPr>
        <w:t>소프트웨어</w:t>
      </w:r>
    </w:p>
    <w:p w14:paraId="0E83FD54" w14:textId="26C276A2" w:rsidR="00DD1638" w:rsidRPr="00E43BFB" w:rsidRDefault="00DD1638" w:rsidP="00DD1638">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제품의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Microsoft .NET Framework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PowerShell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조건에서</w:t>
      </w:r>
      <w:r w:rsidRPr="00E43BFB">
        <w:rPr>
          <w:rFonts w:asciiTheme="majorHAnsi" w:eastAsia="Gulim" w:hAnsiTheme="majorHAnsi" w:cstheme="majorHAnsi"/>
          <w:lang w:eastAsia="ko-KR"/>
        </w:rPr>
        <w:t xml:space="preserve"> .NET Framework, PowerShell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핫픽스</w:t>
      </w:r>
      <w:r w:rsidRPr="00E43BFB">
        <w:rPr>
          <w:rFonts w:asciiTheme="majorHAnsi" w:eastAsia="Gulim" w:hAnsiTheme="majorHAnsi" w:cstheme="majorHAnsi"/>
          <w:lang w:eastAsia="ko-KR"/>
        </w:rPr>
        <w:t xml:space="preserve"> KB975759</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789A3B61" w14:textId="2DC89673" w:rsidR="00DD1638" w:rsidRPr="00E43BFB" w:rsidRDefault="008156D4" w:rsidP="0016778D">
      <w:pPr>
        <w:pStyle w:val="PURBreadcrumb"/>
        <w:keepNext w:val="0"/>
        <w:spacing w:before="200" w:after="200"/>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4FE4FD76" w14:textId="60CEBAC2" w:rsidR="00DD1638" w:rsidRPr="00E43BFB" w:rsidRDefault="00DD1638" w:rsidP="00DD1638">
      <w:pPr>
        <w:pStyle w:val="PURProductName"/>
        <w:rPr>
          <w:rFonts w:asciiTheme="majorHAnsi" w:eastAsia="Gulim" w:hAnsiTheme="majorHAnsi" w:cstheme="majorHAnsi"/>
          <w:lang w:eastAsia="ko-KR"/>
        </w:rPr>
      </w:pPr>
      <w:bookmarkStart w:id="922" w:name="_Toc347044736"/>
      <w:bookmarkStart w:id="923" w:name="_Toc347045416"/>
      <w:bookmarkStart w:id="924" w:name="_Toc363552826"/>
      <w:bookmarkStart w:id="925" w:name="_Toc363552889"/>
      <w:bookmarkStart w:id="926" w:name="_Toc378682188"/>
      <w:bookmarkStart w:id="927" w:name="_Toc378682290"/>
      <w:bookmarkStart w:id="928" w:name="_Toc371268302"/>
      <w:bookmarkStart w:id="929" w:name="_Toc371268368"/>
      <w:bookmarkStart w:id="930" w:name="_Toc379278505"/>
      <w:bookmarkStart w:id="931" w:name="_Toc379278567"/>
      <w:bookmarkStart w:id="932" w:name="_Toc388530666"/>
      <w:bookmarkStart w:id="933" w:name="_Toc388544270"/>
      <w:r w:rsidRPr="00E43BFB">
        <w:rPr>
          <w:rFonts w:asciiTheme="majorHAnsi" w:eastAsia="Gulim" w:hAnsiTheme="majorHAnsi" w:cstheme="majorHAnsi"/>
          <w:lang w:eastAsia="ko-KR"/>
        </w:rPr>
        <w:t>Visual Studio Test Professional 2013</w:t>
      </w:r>
      <w:bookmarkEnd w:id="920"/>
      <w:bookmarkEnd w:id="921"/>
      <w:bookmarkEnd w:id="922"/>
      <w:bookmarkEnd w:id="923"/>
      <w:bookmarkEnd w:id="924"/>
      <w:bookmarkEnd w:id="925"/>
      <w:bookmarkEnd w:id="926"/>
      <w:bookmarkEnd w:id="927"/>
      <w:bookmarkEnd w:id="928"/>
      <w:bookmarkEnd w:id="929"/>
      <w:bookmarkEnd w:id="930"/>
      <w:bookmarkEnd w:id="931"/>
      <w:bookmarkEnd w:id="932"/>
      <w:bookmarkEnd w:id="933"/>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"Visual Studio Test Professional 2013"</w:instrText>
      </w:r>
      <w:r w:rsidRPr="00E43BFB">
        <w:rPr>
          <w:rFonts w:asciiTheme="majorHAnsi" w:eastAsia="Gulim" w:hAnsiTheme="majorHAnsi" w:cstheme="majorHAnsi"/>
        </w:rPr>
        <w:fldChar w:fldCharType="end"/>
      </w:r>
    </w:p>
    <w:p w14:paraId="1EDC7036" w14:textId="77777777" w:rsidR="00DD1638" w:rsidRPr="00E43BFB" w:rsidRDefault="00DD1638" w:rsidP="00DD1638">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237"/>
        <w:gridCol w:w="329"/>
      </w:tblGrid>
      <w:tr w:rsidR="00DD1638" w:rsidRPr="00E43BFB" w14:paraId="1B899815" w14:textId="77777777" w:rsidTr="00224512">
        <w:tc>
          <w:tcPr>
            <w:tcW w:w="2477" w:type="pct"/>
            <w:tcBorders>
              <w:top w:val="single" w:sz="4" w:space="0" w:color="auto"/>
              <w:bottom w:val="nil"/>
            </w:tcBorders>
          </w:tcPr>
          <w:p w14:paraId="09C98104" w14:textId="77777777" w:rsidR="00DD1638" w:rsidRPr="00B2109A" w:rsidRDefault="00DD1638" w:rsidP="00224512">
            <w:pPr>
              <w:pStyle w:val="PURLMSH"/>
              <w:rPr>
                <w:rFonts w:eastAsia="Gulim" w:cstheme="majorHAnsi"/>
                <w:lang w:eastAsia="ko-KR"/>
              </w:rPr>
            </w:pPr>
            <w:r w:rsidRPr="00B2109A">
              <w:rPr>
                <w:rFonts w:eastAsia="Gulim" w:cstheme="majorHAnsi"/>
                <w:lang w:eastAsia="ko-KR"/>
              </w:rPr>
              <w:t xml:space="preserve">SAL </w:t>
            </w:r>
            <w:r w:rsidRPr="00B2109A">
              <w:rPr>
                <w:rFonts w:eastAsia="Gulim" w:cstheme="majorHAnsi"/>
                <w:lang w:eastAsia="ko-KR"/>
              </w:rPr>
              <w:t>일반</w:t>
            </w:r>
            <w:r w:rsidRPr="00B2109A">
              <w:rPr>
                <w:rFonts w:eastAsia="Gulim" w:cstheme="majorHAnsi"/>
                <w:lang w:eastAsia="ko-KR"/>
              </w:rPr>
              <w:t xml:space="preserve"> </w:t>
            </w:r>
            <w:r w:rsidRPr="00B2109A">
              <w:rPr>
                <w:rFonts w:eastAsia="Gulim" w:cstheme="majorHAnsi"/>
                <w:lang w:eastAsia="ko-KR"/>
              </w:rPr>
              <w:t>조건의</w:t>
            </w:r>
            <w:r w:rsidRPr="00B2109A">
              <w:rPr>
                <w:rFonts w:eastAsia="Gulim" w:cstheme="majorHAnsi"/>
                <w:lang w:eastAsia="ko-KR"/>
              </w:rPr>
              <w:t xml:space="preserve"> </w:t>
            </w:r>
            <w:r w:rsidRPr="00B2109A">
              <w:rPr>
                <w:rFonts w:eastAsia="Gulim" w:cstheme="majorHAnsi"/>
                <w:lang w:eastAsia="ko-KR"/>
              </w:rPr>
              <w:t>해당</w:t>
            </w:r>
            <w:r w:rsidRPr="00B2109A">
              <w:rPr>
                <w:rFonts w:eastAsia="Gulim" w:cstheme="majorHAnsi"/>
                <w:lang w:eastAsia="ko-KR"/>
              </w:rPr>
              <w:t xml:space="preserve"> </w:t>
            </w:r>
            <w:r w:rsidRPr="00B2109A">
              <w:rPr>
                <w:rFonts w:eastAsia="Gulim" w:cstheme="majorHAnsi"/>
                <w:lang w:eastAsia="ko-KR"/>
              </w:rPr>
              <w:t>섹션</w:t>
            </w:r>
            <w:r w:rsidRPr="00B2109A">
              <w:rPr>
                <w:rFonts w:eastAsia="Gulim" w:cstheme="majorHAnsi"/>
                <w:lang w:eastAsia="ko-KR"/>
              </w:rPr>
              <w:t xml:space="preserve">: </w:t>
            </w:r>
            <w:hyperlink w:anchor="SALTerms_Desktop" w:history="1">
              <w:r w:rsidRPr="00B2109A">
                <w:rPr>
                  <w:rStyle w:val="Hyperlink"/>
                  <w:rFonts w:eastAsia="Gulim" w:cstheme="majorHAnsi"/>
                  <w:lang w:eastAsia="ko-KR"/>
                </w:rPr>
                <w:t>데스크톱</w:t>
              </w:r>
              <w:r w:rsidRPr="00B2109A">
                <w:rPr>
                  <w:rStyle w:val="Hyperlink"/>
                  <w:rFonts w:eastAsia="Gulim" w:cstheme="majorHAnsi"/>
                  <w:lang w:eastAsia="ko-KR"/>
                </w:rPr>
                <w:t xml:space="preserve"> </w:t>
              </w:r>
              <w:r w:rsidRPr="00B2109A">
                <w:rPr>
                  <w:rStyle w:val="Hyperlink"/>
                  <w:rFonts w:eastAsia="Gulim" w:cstheme="majorHAnsi"/>
                  <w:lang w:eastAsia="ko-KR"/>
                </w:rPr>
                <w:t>응용</w:t>
              </w:r>
              <w:r w:rsidRPr="00B2109A">
                <w:rPr>
                  <w:rStyle w:val="Hyperlink"/>
                  <w:rFonts w:eastAsia="Gulim" w:cstheme="majorHAnsi"/>
                  <w:lang w:eastAsia="ko-KR"/>
                </w:rPr>
                <w:t xml:space="preserve"> </w:t>
              </w:r>
              <w:r w:rsidRPr="00B2109A">
                <w:rPr>
                  <w:rStyle w:val="Hyperlink"/>
                  <w:rFonts w:eastAsia="Gulim" w:cstheme="majorHAnsi"/>
                  <w:lang w:eastAsia="ko-KR"/>
                </w:rPr>
                <w:t>프로그램</w:t>
              </w:r>
            </w:hyperlink>
          </w:p>
        </w:tc>
        <w:tc>
          <w:tcPr>
            <w:tcW w:w="2523" w:type="pct"/>
            <w:gridSpan w:val="2"/>
            <w:tcBorders>
              <w:top w:val="single" w:sz="4" w:space="0" w:color="auto"/>
              <w:bottom w:val="nil"/>
            </w:tcBorders>
          </w:tcPr>
          <w:p w14:paraId="12672F2D" w14:textId="00D386E7" w:rsidR="00DD1638" w:rsidRPr="00B2109A" w:rsidRDefault="00DD1638" w:rsidP="00224512">
            <w:pPr>
              <w:pStyle w:val="PURLMSH"/>
              <w:rPr>
                <w:rFonts w:eastAsia="Gulim" w:cstheme="majorHAnsi"/>
                <w:i/>
                <w:lang w:eastAsia="ko-KR"/>
              </w:rPr>
            </w:pPr>
            <w:r w:rsidRPr="00B2109A">
              <w:rPr>
                <w:rFonts w:eastAsia="Gulim" w:cstheme="majorHAnsi"/>
                <w:lang w:eastAsia="ko-KR"/>
              </w:rPr>
              <w:t>해당</w:t>
            </w:r>
            <w:r w:rsidRPr="00B2109A">
              <w:rPr>
                <w:rFonts w:eastAsia="Gulim" w:cstheme="majorHAnsi"/>
                <w:lang w:eastAsia="ko-KR"/>
              </w:rPr>
              <w:t xml:space="preserve"> </w:t>
            </w:r>
            <w:r w:rsidRPr="00B2109A">
              <w:rPr>
                <w:rFonts w:eastAsia="Gulim" w:cstheme="majorHAnsi"/>
                <w:lang w:eastAsia="ko-KR"/>
              </w:rPr>
              <w:t>통지</w:t>
            </w:r>
            <w:r w:rsidRPr="00B2109A">
              <w:rPr>
                <w:rFonts w:eastAsia="Gulim" w:cstheme="majorHAnsi"/>
                <w:lang w:eastAsia="ko-KR"/>
              </w:rPr>
              <w:t xml:space="preserve"> </w:t>
            </w:r>
            <w:r w:rsidRPr="00B2109A">
              <w:rPr>
                <w:rFonts w:eastAsia="Gulim" w:cstheme="majorHAnsi"/>
                <w:lang w:eastAsia="ko-KR"/>
              </w:rPr>
              <w:t>참조</w:t>
            </w:r>
            <w:r w:rsidRPr="00B2109A">
              <w:rPr>
                <w:rFonts w:eastAsia="Gulim" w:cstheme="majorHAnsi"/>
                <w:lang w:eastAsia="ko-KR"/>
              </w:rPr>
              <w:t xml:space="preserve">: </w:t>
            </w:r>
            <w:r w:rsidRPr="00B2109A">
              <w:rPr>
                <w:rFonts w:eastAsia="Gulim" w:cstheme="majorHAnsi"/>
                <w:b/>
                <w:lang w:eastAsia="ko-KR"/>
              </w:rPr>
              <w:t>데이터</w:t>
            </w:r>
            <w:r w:rsidRPr="00B2109A">
              <w:rPr>
                <w:rFonts w:eastAsia="Gulim" w:cstheme="majorHAnsi"/>
                <w:b/>
                <w:lang w:eastAsia="ko-KR"/>
              </w:rPr>
              <w:t xml:space="preserve"> </w:t>
            </w:r>
            <w:r w:rsidRPr="00B2109A">
              <w:rPr>
                <w:rFonts w:eastAsia="Gulim" w:cstheme="majorHAnsi"/>
                <w:b/>
                <w:lang w:eastAsia="ko-KR"/>
              </w:rPr>
              <w:t>전송</w:t>
            </w:r>
            <w:r w:rsidRPr="00B2109A">
              <w:rPr>
                <w:rFonts w:eastAsia="Gulim" w:cstheme="majorHAnsi"/>
                <w:b/>
                <w:lang w:eastAsia="ko-KR"/>
              </w:rPr>
              <w:t xml:space="preserve">, Bing </w:t>
            </w:r>
            <w:r w:rsidRPr="00B2109A">
              <w:rPr>
                <w:rFonts w:eastAsia="Gulim" w:cstheme="majorHAnsi"/>
                <w:b/>
                <w:lang w:eastAsia="ko-KR"/>
              </w:rPr>
              <w:t>지도</w:t>
            </w:r>
            <w:r w:rsidRPr="00B2109A">
              <w:rPr>
                <w:rFonts w:eastAsia="Gulim" w:cstheme="majorHAnsi"/>
                <w:b/>
                <w:lang w:eastAsia="ko-KR"/>
              </w:rPr>
              <w:t xml:space="preserve">, </w:t>
            </w:r>
            <w:r w:rsidRPr="00B2109A">
              <w:rPr>
                <w:rFonts w:eastAsia="Gulim" w:cstheme="majorHAnsi"/>
                <w:b/>
                <w:lang w:eastAsia="ko-KR"/>
              </w:rPr>
              <w:t>위치</w:t>
            </w:r>
            <w:r w:rsidRPr="00B2109A">
              <w:rPr>
                <w:rFonts w:eastAsia="Gulim" w:cstheme="majorHAnsi"/>
                <w:b/>
                <w:lang w:eastAsia="ko-KR"/>
              </w:rPr>
              <w:t xml:space="preserve"> </w:t>
            </w:r>
            <w:r w:rsidRPr="00B2109A">
              <w:rPr>
                <w:rFonts w:eastAsia="Gulim" w:cstheme="majorHAnsi"/>
                <w:b/>
                <w:lang w:eastAsia="ko-KR"/>
              </w:rPr>
              <w:t>프레임워크</w:t>
            </w:r>
            <w:r w:rsidRPr="00B2109A">
              <w:rPr>
                <w:rFonts w:eastAsia="Gulim" w:cstheme="majorHAnsi"/>
                <w:b/>
                <w:lang w:eastAsia="ko-KR"/>
              </w:rPr>
              <w:t xml:space="preserve">, </w:t>
            </w:r>
            <w:r w:rsidRPr="00B2109A">
              <w:rPr>
                <w:rFonts w:eastAsia="Gulim" w:cstheme="majorHAnsi"/>
                <w:b/>
                <w:lang w:eastAsia="ko-KR"/>
              </w:rPr>
              <w:t>매핑</w:t>
            </w:r>
            <w:r w:rsidRPr="00B2109A">
              <w:rPr>
                <w:rFonts w:eastAsia="Gulim" w:cstheme="majorHAnsi"/>
                <w:b/>
                <w:lang w:eastAsia="ko-KR"/>
              </w:rPr>
              <w:t xml:space="preserve"> API, Visual Studio</w:t>
            </w:r>
            <w:r w:rsidRPr="00B2109A">
              <w:rPr>
                <w:rFonts w:eastAsia="Gulim" w:cstheme="majorHAnsi"/>
                <w:b/>
                <w:lang w:eastAsia="ko-KR"/>
              </w:rPr>
              <w:t>의</w:t>
            </w:r>
            <w:r w:rsidRPr="00B2109A">
              <w:rPr>
                <w:rFonts w:eastAsia="Gulim" w:cstheme="majorHAnsi"/>
                <w:b/>
                <w:lang w:eastAsia="ko-KR"/>
              </w:rPr>
              <w:t xml:space="preserve"> Microsoft </w:t>
            </w:r>
            <w:r w:rsidRPr="00B2109A">
              <w:rPr>
                <w:rFonts w:eastAsia="Gulim" w:cstheme="majorHAnsi"/>
                <w:b/>
                <w:lang w:eastAsia="ko-KR"/>
              </w:rPr>
              <w:t>계정</w:t>
            </w:r>
            <w:r w:rsidRPr="00B2109A">
              <w:rPr>
                <w:rFonts w:eastAsia="Gulim" w:cstheme="majorHAnsi"/>
                <w:b/>
                <w:lang w:eastAsia="ko-KR"/>
              </w:rPr>
              <w:t xml:space="preserve">, H.264/MPEG-4 AVC </w:t>
            </w:r>
            <w:r w:rsidRPr="00B2109A">
              <w:rPr>
                <w:rFonts w:eastAsia="Gulim" w:cstheme="majorHAnsi"/>
                <w:b/>
                <w:lang w:eastAsia="ko-KR"/>
              </w:rPr>
              <w:t>및</w:t>
            </w:r>
            <w:r w:rsidRPr="00B2109A">
              <w:rPr>
                <w:rFonts w:eastAsia="Gulim" w:cstheme="majorHAnsi"/>
                <w:b/>
                <w:lang w:eastAsia="ko-KR"/>
              </w:rPr>
              <w:t>/</w:t>
            </w:r>
            <w:r w:rsidRPr="00B2109A">
              <w:rPr>
                <w:rFonts w:eastAsia="Gulim" w:cstheme="majorHAnsi"/>
                <w:b/>
                <w:lang w:eastAsia="ko-KR"/>
              </w:rPr>
              <w:t>또는</w:t>
            </w:r>
            <w:r w:rsidRPr="00B2109A">
              <w:rPr>
                <w:rFonts w:eastAsia="Gulim" w:cstheme="majorHAnsi"/>
                <w:b/>
                <w:lang w:eastAsia="ko-KR"/>
              </w:rPr>
              <w:t xml:space="preserve"> VC-1</w:t>
            </w:r>
            <w:r w:rsidRPr="00B2109A">
              <w:rPr>
                <w:rFonts w:eastAsia="Gulim" w:cstheme="majorHAnsi"/>
                <w:i/>
                <w:lang w:eastAsia="ko-KR"/>
              </w:rPr>
              <w:t>(</w:t>
            </w:r>
            <w:hyperlink w:anchor="부록2" w:history="1">
              <w:hyperlink w:anchor="Appendix2" w:history="1">
                <w:r w:rsidR="0025400B" w:rsidRPr="001F5789">
                  <w:rPr>
                    <w:rStyle w:val="Hyperlink"/>
                    <w:rFonts w:eastAsia="Gulim" w:cstheme="majorHAnsi"/>
                    <w:i/>
                    <w:lang w:eastAsia="ko-KR"/>
                  </w:rPr>
                  <w:t>부록</w:t>
                </w:r>
                <w:r w:rsidR="0025400B" w:rsidRPr="001F5789">
                  <w:rPr>
                    <w:rStyle w:val="Hyperlink"/>
                    <w:rFonts w:eastAsia="Gulim" w:cstheme="majorHAnsi"/>
                    <w:i/>
                    <w:lang w:eastAsia="ko-KR"/>
                  </w:rPr>
                  <w:t xml:space="preserve"> 2</w:t>
                </w:r>
              </w:hyperlink>
            </w:hyperlink>
            <w:r w:rsidRPr="00B2109A">
              <w:rPr>
                <w:rFonts w:eastAsia="Gulim" w:cstheme="majorHAnsi"/>
                <w:i/>
                <w:lang w:eastAsia="ko-KR"/>
              </w:rPr>
              <w:t xml:space="preserve"> </w:t>
            </w:r>
            <w:r w:rsidRPr="00B2109A">
              <w:rPr>
                <w:rFonts w:eastAsia="Gulim" w:cstheme="majorHAnsi"/>
                <w:i/>
                <w:lang w:eastAsia="ko-KR"/>
              </w:rPr>
              <w:t>참조</w:t>
            </w:r>
            <w:r w:rsidRPr="00B2109A">
              <w:rPr>
                <w:rFonts w:eastAsia="Gulim" w:cstheme="majorHAnsi"/>
                <w:i/>
                <w:lang w:eastAsia="ko-KR"/>
              </w:rPr>
              <w:t>)</w:t>
            </w:r>
          </w:p>
        </w:tc>
      </w:tr>
      <w:tr w:rsidR="00DD1638" w:rsidRPr="00E43BFB" w14:paraId="7D272FD4" w14:textId="77777777" w:rsidTr="00224512">
        <w:tc>
          <w:tcPr>
            <w:tcW w:w="2477" w:type="pct"/>
            <w:tcBorders>
              <w:top w:val="nil"/>
              <w:bottom w:val="nil"/>
            </w:tcBorders>
          </w:tcPr>
          <w:p w14:paraId="089C2317" w14:textId="2A5E96F2" w:rsidR="00785537" w:rsidRPr="00E43BFB" w:rsidRDefault="00DD1638" w:rsidP="007331A1">
            <w:pPr>
              <w:pStyle w:val="PURLMSH"/>
              <w:rPr>
                <w:rFonts w:asciiTheme="majorHAnsi" w:eastAsia="Gulim" w:hAnsiTheme="majorHAnsi" w:cstheme="majorHAnsi"/>
                <w:b/>
                <w:lang w:eastAsia="ko-KR"/>
              </w:rPr>
            </w:pP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없음</w:t>
            </w:r>
          </w:p>
        </w:tc>
        <w:tc>
          <w:tcPr>
            <w:tcW w:w="2523" w:type="pct"/>
            <w:gridSpan w:val="2"/>
            <w:tcBorders>
              <w:top w:val="nil"/>
              <w:bottom w:val="nil"/>
            </w:tcBorders>
          </w:tcPr>
          <w:p w14:paraId="68FAEB71" w14:textId="1767B1E6" w:rsidR="00DD1638" w:rsidRPr="00B2109A" w:rsidRDefault="00DD1638" w:rsidP="00224512">
            <w:pPr>
              <w:pStyle w:val="PURLMSH"/>
              <w:rPr>
                <w:rFonts w:eastAsia="Gulim" w:cstheme="majorHAnsi"/>
              </w:rPr>
            </w:pPr>
            <w:r w:rsidRPr="00B2109A">
              <w:rPr>
                <w:rFonts w:eastAsia="Gulim" w:cstheme="majorHAnsi"/>
              </w:rPr>
              <w:t>포함된</w:t>
            </w:r>
            <w:r w:rsidRPr="00B2109A">
              <w:rPr>
                <w:rFonts w:eastAsia="Gulim" w:cstheme="majorHAnsi"/>
              </w:rPr>
              <w:t xml:space="preserve"> </w:t>
            </w:r>
            <w:r w:rsidRPr="00B2109A">
              <w:rPr>
                <w:rFonts w:eastAsia="Gulim" w:cstheme="majorHAnsi"/>
              </w:rPr>
              <w:t>기술</w:t>
            </w:r>
            <w:r w:rsidRPr="00B2109A">
              <w:rPr>
                <w:rFonts w:eastAsia="Gulim" w:cstheme="majorHAnsi"/>
              </w:rPr>
              <w:t xml:space="preserve">: </w:t>
            </w:r>
            <w:r w:rsidRPr="00B2109A">
              <w:rPr>
                <w:rFonts w:eastAsia="Gulim" w:cstheme="majorHAnsi"/>
                <w:b/>
              </w:rPr>
              <w:t>있음</w:t>
            </w:r>
            <w:r w:rsidRPr="00B2109A">
              <w:rPr>
                <w:rFonts w:eastAsia="Gulim" w:cstheme="majorHAnsi"/>
              </w:rPr>
              <w:t xml:space="preserve"> </w:t>
            </w:r>
            <w:r w:rsidRPr="00B2109A">
              <w:rPr>
                <w:rFonts w:eastAsia="Gulim" w:cstheme="majorHAnsi"/>
                <w:i/>
              </w:rPr>
              <w:t>(</w:t>
            </w:r>
            <w:r w:rsidRPr="00B2109A">
              <w:rPr>
                <w:rFonts w:eastAsia="Gulim" w:cstheme="majorHAnsi"/>
                <w:i/>
                <w:color w:val="00467F"/>
                <w:u w:val="single"/>
              </w:rPr>
              <w:fldChar w:fldCharType="begin"/>
            </w:r>
            <w:r w:rsidR="00E9269A" w:rsidRPr="00B2109A">
              <w:rPr>
                <w:rFonts w:eastAsia="Gulim" w:cstheme="majorHAnsi"/>
                <w:i/>
                <w:color w:val="00467F"/>
                <w:u w:val="single"/>
              </w:rPr>
              <w:instrText xml:space="preserve"> REF  SQLServerTechnology \h  \* MERGEFORMAT </w:instrText>
            </w:r>
            <w:r w:rsidRPr="00B2109A">
              <w:rPr>
                <w:rFonts w:eastAsia="Gulim" w:cstheme="majorHAnsi"/>
                <w:i/>
                <w:color w:val="00467F"/>
                <w:u w:val="single"/>
              </w:rPr>
            </w:r>
            <w:r w:rsidRPr="00B2109A">
              <w:rPr>
                <w:rFonts w:eastAsia="Gulim" w:cstheme="majorHAnsi"/>
                <w:i/>
                <w:color w:val="00467F"/>
                <w:u w:val="single"/>
              </w:rPr>
              <w:fldChar w:fldCharType="separate"/>
            </w:r>
            <w:r w:rsidR="005C209C" w:rsidRPr="005C209C">
              <w:rPr>
                <w:rFonts w:eastAsia="Gulim" w:cstheme="majorHAnsi"/>
                <w:i/>
                <w:color w:val="00467F"/>
                <w:u w:val="single"/>
              </w:rPr>
              <w:t>SQL</w:t>
            </w:r>
            <w:r w:rsidR="005C209C" w:rsidRPr="005C209C">
              <w:rPr>
                <w:i/>
                <w:color w:val="00467F"/>
                <w:u w:val="single"/>
              </w:rPr>
              <w:t xml:space="preserve"> Server Technology</w:t>
            </w:r>
            <w:r w:rsidRPr="00B2109A">
              <w:rPr>
                <w:rFonts w:eastAsia="Gulim" w:cstheme="majorHAnsi"/>
              </w:rPr>
              <w:fldChar w:fldCharType="end"/>
            </w:r>
            <w:r w:rsidRPr="00B2109A">
              <w:rPr>
                <w:rFonts w:eastAsia="Gulim" w:cstheme="majorHAnsi"/>
                <w:i/>
              </w:rPr>
              <w:t xml:space="preserve"> </w:t>
            </w:r>
            <w:r w:rsidRPr="00B2109A">
              <w:rPr>
                <w:rFonts w:eastAsia="Gulim" w:cstheme="majorHAnsi"/>
                <w:i/>
              </w:rPr>
              <w:t>참조</w:t>
            </w:r>
            <w:r w:rsidRPr="00B2109A">
              <w:rPr>
                <w:rFonts w:eastAsia="Gulim" w:cstheme="majorHAnsi"/>
                <w:i/>
              </w:rPr>
              <w:t>)</w:t>
            </w:r>
          </w:p>
        </w:tc>
      </w:tr>
      <w:tr w:rsidR="007331A1" w:rsidRPr="00E43BFB" w14:paraId="77A9D41B" w14:textId="77777777" w:rsidTr="00224512">
        <w:tc>
          <w:tcPr>
            <w:tcW w:w="2477" w:type="pct"/>
            <w:tcBorders>
              <w:top w:val="nil"/>
              <w:bottom w:val="nil"/>
            </w:tcBorders>
          </w:tcPr>
          <w:p w14:paraId="4367CE27" w14:textId="77777777" w:rsidR="007331A1" w:rsidRPr="00E43BFB" w:rsidRDefault="007331A1" w:rsidP="00224512">
            <w:pPr>
              <w:pStyle w:val="PURLMSH"/>
              <w:rPr>
                <w:rFonts w:asciiTheme="majorHAnsi" w:eastAsia="Gulim" w:hAnsiTheme="majorHAnsi" w:cstheme="majorHAnsi"/>
              </w:rPr>
            </w:pPr>
          </w:p>
        </w:tc>
        <w:tc>
          <w:tcPr>
            <w:tcW w:w="2523" w:type="pct"/>
            <w:gridSpan w:val="2"/>
            <w:tcBorders>
              <w:top w:val="nil"/>
              <w:bottom w:val="nil"/>
            </w:tcBorders>
          </w:tcPr>
          <w:p w14:paraId="005C8012" w14:textId="4172AEC7" w:rsidR="007331A1" w:rsidRPr="00E43BFB" w:rsidRDefault="007331A1" w:rsidP="0016778D">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센터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공급자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요건</w:t>
            </w:r>
            <w:r w:rsidRPr="00E43BFB">
              <w:rPr>
                <w:rFonts w:asciiTheme="majorHAnsi" w:eastAsia="Gulim" w:hAnsiTheme="majorHAnsi" w:cstheme="majorHAnsi"/>
                <w:lang w:eastAsia="ko-KR"/>
              </w:rPr>
              <w:t>:</w:t>
            </w:r>
            <w:r w:rsidR="0016778D">
              <w:rPr>
                <w:rFonts w:asciiTheme="majorHAnsi" w:eastAsia="Gulim" w:hAnsiTheme="majorHAnsi" w:cstheme="majorHAnsi"/>
                <w:lang w:eastAsia="ko-KR"/>
              </w:rPr>
              <w:t> </w:t>
            </w:r>
            <w:r w:rsidRPr="00E43BFB">
              <w:rPr>
                <w:rFonts w:asciiTheme="majorHAnsi" w:eastAsia="Gulim" w:hAnsiTheme="majorHAnsi" w:cstheme="majorHAnsi"/>
                <w:b/>
                <w:lang w:eastAsia="ko-KR"/>
              </w:rPr>
              <w:t>있음</w:t>
            </w:r>
          </w:p>
        </w:tc>
      </w:tr>
      <w:tr w:rsidR="00DD1638" w:rsidRPr="00E43BFB" w14:paraId="624A0B4C" w14:textId="77777777" w:rsidTr="00224512">
        <w:trPr>
          <w:gridAfter w:val="1"/>
          <w:wAfter w:w="97" w:type="pct"/>
        </w:trPr>
        <w:tc>
          <w:tcPr>
            <w:tcW w:w="4851" w:type="pct"/>
            <w:gridSpan w:val="2"/>
            <w:shd w:val="clear" w:color="auto" w:fill="E5EEF7"/>
          </w:tcPr>
          <w:p w14:paraId="6362D9CA" w14:textId="77777777" w:rsidR="00DD1638" w:rsidRPr="00E43BFB" w:rsidRDefault="00DD1638" w:rsidP="00224512">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DD1638" w:rsidRPr="00E43BFB" w14:paraId="7737072A" w14:textId="77777777" w:rsidTr="00224512">
        <w:trPr>
          <w:gridAfter w:val="1"/>
          <w:wAfter w:w="97" w:type="pct"/>
        </w:trPr>
        <w:tc>
          <w:tcPr>
            <w:tcW w:w="4851" w:type="pct"/>
            <w:gridSpan w:val="2"/>
          </w:tcPr>
          <w:p w14:paraId="4DA0588C" w14:textId="77777777" w:rsidR="00DD1638" w:rsidRPr="00E43BFB" w:rsidRDefault="00DD1638" w:rsidP="00224512">
            <w:pPr>
              <w:pStyle w:val="PURBody"/>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1B71C8F4" w14:textId="75DF87AE" w:rsidR="00DD1638" w:rsidRPr="00E43BFB" w:rsidRDefault="00DD1638" w:rsidP="003E01FF">
            <w:pPr>
              <w:pStyle w:val="PURBullet-Indented"/>
              <w:rPr>
                <w:rFonts w:asciiTheme="majorHAnsi" w:eastAsia="Gulim" w:hAnsiTheme="majorHAnsi" w:cstheme="majorHAnsi"/>
                <w:b/>
                <w:bCs/>
              </w:rPr>
            </w:pPr>
            <w:r w:rsidRPr="00E43BFB">
              <w:rPr>
                <w:rFonts w:asciiTheme="majorHAnsi" w:eastAsia="Gulim" w:hAnsiTheme="majorHAnsi" w:cstheme="majorHAnsi"/>
              </w:rPr>
              <w:t>Visual Studio Test Professional 2013 SAL</w:t>
            </w:r>
          </w:p>
        </w:tc>
      </w:tr>
    </w:tbl>
    <w:p w14:paraId="151ABDE3" w14:textId="77777777" w:rsidR="00DD1638" w:rsidRPr="00E43BFB" w:rsidRDefault="00DD1638" w:rsidP="00DD1638">
      <w:pPr>
        <w:pStyle w:val="PURADDITIONALTERMSHEADERMB"/>
        <w:rPr>
          <w:rFonts w:asciiTheme="majorHAnsi" w:eastAsia="Gulim" w:hAnsiTheme="majorHAnsi" w:cstheme="majorHAnsi"/>
        </w:rPr>
      </w:pPr>
      <w:r w:rsidRPr="00E43BFB">
        <w:rPr>
          <w:rFonts w:asciiTheme="majorHAnsi" w:eastAsia="Gulim" w:hAnsiTheme="majorHAnsi" w:cstheme="majorHAnsi"/>
        </w:rPr>
        <w:t>추가</w:t>
      </w:r>
      <w:r w:rsidRPr="00E43BFB">
        <w:rPr>
          <w:rFonts w:asciiTheme="majorHAnsi" w:eastAsia="Gulim" w:hAnsiTheme="majorHAnsi" w:cstheme="majorHAnsi"/>
        </w:rPr>
        <w:t xml:space="preserve"> </w:t>
      </w:r>
      <w:r w:rsidRPr="00E43BFB">
        <w:rPr>
          <w:rFonts w:asciiTheme="majorHAnsi" w:eastAsia="Gulim" w:hAnsiTheme="majorHAnsi" w:cstheme="majorHAnsi"/>
        </w:rPr>
        <w:t>조항</w:t>
      </w:r>
      <w:r w:rsidRPr="00E43BFB">
        <w:rPr>
          <w:rFonts w:asciiTheme="majorHAnsi" w:eastAsia="Gulim" w:hAnsiTheme="majorHAnsi" w:cstheme="majorHAnsi"/>
        </w:rPr>
        <w:t>:</w:t>
      </w:r>
    </w:p>
    <w:p w14:paraId="3DF36909" w14:textId="77777777" w:rsidR="00DD1638" w:rsidRPr="00E43BFB" w:rsidRDefault="00DD1638" w:rsidP="00DD1638">
      <w:pPr>
        <w:pStyle w:val="PURBlueStrong-Indented"/>
        <w:rPr>
          <w:rFonts w:asciiTheme="majorHAnsi" w:eastAsia="Gulim" w:hAnsiTheme="majorHAnsi" w:cstheme="majorHAnsi"/>
        </w:rPr>
      </w:pPr>
      <w:r w:rsidRPr="00E43BFB">
        <w:rPr>
          <w:rFonts w:asciiTheme="majorHAnsi" w:eastAsia="Gulim" w:hAnsiTheme="majorHAnsi" w:cstheme="majorHAnsi"/>
        </w:rPr>
        <w:t xml:space="preserve">BUILDSERVER.TXT </w:t>
      </w:r>
      <w:r w:rsidRPr="00E43BFB">
        <w:rPr>
          <w:rFonts w:asciiTheme="majorHAnsi" w:eastAsia="Gulim" w:hAnsiTheme="majorHAnsi" w:cstheme="majorHAnsi"/>
        </w:rPr>
        <w:t>파일</w:t>
      </w:r>
    </w:p>
    <w:p w14:paraId="3E114142" w14:textId="25763ACE" w:rsidR="00DD1638" w:rsidRPr="00E43BFB" w:rsidRDefault="00DD1638" w:rsidP="00DD1638">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BuildServer </w:t>
      </w:r>
      <w:r w:rsidRPr="00E43BFB">
        <w:rPr>
          <w:rFonts w:asciiTheme="majorHAnsi" w:eastAsia="Gulim" w:hAnsiTheme="majorHAnsi" w:cstheme="majorHAnsi"/>
          <w:lang w:eastAsia="ko-KR"/>
        </w:rPr>
        <w:t>목록은</w:t>
      </w:r>
      <w:r w:rsidRPr="00E43BFB">
        <w:rPr>
          <w:rFonts w:asciiTheme="majorHAnsi" w:eastAsia="Gulim" w:hAnsiTheme="majorHAnsi" w:cstheme="majorHAnsi"/>
          <w:lang w:eastAsia="ko-KR"/>
        </w:rPr>
        <w:t xml:space="preserve"> </w:t>
      </w:r>
      <w:hyperlink r:id="rId178" w:history="1">
        <w:r w:rsidRPr="00E43BFB">
          <w:rPr>
            <w:rStyle w:val="Hyperlink"/>
            <w:rFonts w:asciiTheme="majorHAnsi" w:eastAsia="Gulim" w:hAnsiTheme="majorHAnsi" w:cstheme="majorHAnsi"/>
            <w:lang w:eastAsia="ko-KR"/>
          </w:rPr>
          <w:t>http://go.microsoft.com/fwlink/?LinkId=286955</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사본을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빌드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컴파일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빌드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아카이브하기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빌드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시스템에서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빌드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품질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성능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테스트를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사용하도록</w:t>
      </w:r>
      <w:r w:rsidRPr="00E43BFB">
        <w:rPr>
          <w:rFonts w:asciiTheme="majorHAnsi" w:eastAsia="Gulim" w:hAnsiTheme="majorHAnsi" w:cstheme="majorHAnsi"/>
          <w:lang w:eastAsia="ko-KR"/>
        </w:rPr>
        <w:t xml:space="preserve"> </w:t>
      </w:r>
      <w:hyperlink r:id="rId179" w:history="1">
        <w:r w:rsidRPr="00E43BFB">
          <w:rPr>
            <w:rStyle w:val="Hyperlink"/>
            <w:rFonts w:asciiTheme="majorHAnsi" w:eastAsia="Gulim" w:hAnsiTheme="majorHAnsi" w:cstheme="majorHAnsi"/>
            <w:lang w:eastAsia="ko-KR"/>
          </w:rPr>
          <w:t>http://go.microsoft.com/fwlink/?LinkId=286955</w:t>
        </w:r>
      </w:hyperlink>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게시할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3701434A" w14:textId="77777777" w:rsidR="00DD1638" w:rsidRPr="00E43BFB" w:rsidRDefault="00DD1638" w:rsidP="00DD1638">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유틸리티</w:t>
      </w:r>
    </w:p>
    <w:p w14:paraId="467F3E35" w14:textId="08C5DDEB" w:rsidR="00DD1638" w:rsidRPr="00E43BFB" w:rsidRDefault="00DD1638" w:rsidP="00DD1638">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유틸리티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목록은</w:t>
      </w:r>
      <w:r w:rsidRPr="00E43BFB">
        <w:rPr>
          <w:rFonts w:asciiTheme="majorHAnsi" w:eastAsia="Gulim" w:hAnsiTheme="majorHAnsi" w:cstheme="majorHAnsi"/>
          <w:lang w:eastAsia="ko-KR"/>
        </w:rPr>
        <w:t xml:space="preserve"> </w:t>
      </w:r>
      <w:hyperlink r:id="rId180" w:history="1">
        <w:r w:rsidRPr="00E43BFB">
          <w:rPr>
            <w:rStyle w:val="Hyperlink"/>
            <w:rFonts w:asciiTheme="majorHAnsi" w:eastAsia="Gulim" w:hAnsiTheme="majorHAnsi" w:cstheme="majorHAnsi"/>
            <w:lang w:eastAsia="ko-KR"/>
          </w:rPr>
          <w:t>http://go.microsoft.com/fwlink/?LinkId=286955</w:t>
        </w:r>
      </w:hyperlink>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요소는</w:t>
      </w:r>
      <w:r w:rsidRPr="00E43BFB">
        <w:rPr>
          <w:rFonts w:asciiTheme="majorHAnsi" w:eastAsia="Gulim" w:hAnsiTheme="majorHAnsi" w:cstheme="majorHAnsi"/>
          <w:lang w:eastAsia="ko-KR"/>
        </w:rPr>
        <w:t xml:space="preserve"> Edition</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다릅니다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유틸리티를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컴퓨터에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유틸리티는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디버그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디버깅을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완료한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후에는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유틸리티를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후</w:t>
      </w:r>
      <w:r w:rsidRPr="00E43BFB">
        <w:rPr>
          <w:rFonts w:asciiTheme="majorHAnsi" w:eastAsia="Gulim" w:hAnsiTheme="majorHAnsi" w:cstheme="majorHAnsi"/>
          <w:lang w:eastAsia="ko-KR"/>
        </w:rPr>
        <w:t xml:space="preserve"> 30</w:t>
      </w:r>
      <w:r w:rsidRPr="00E43BFB">
        <w:rPr>
          <w:rFonts w:asciiTheme="majorHAnsi" w:eastAsia="Gulim" w:hAnsiTheme="majorHAnsi" w:cstheme="majorHAnsi"/>
          <w:lang w:eastAsia="ko-KR"/>
        </w:rPr>
        <w:t>일이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경과하기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유틸리티를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삭제해야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1A82464E" w14:textId="77777777" w:rsidR="00DD1638" w:rsidRPr="00E43BFB" w:rsidRDefault="00DD1638" w:rsidP="00DD1638">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통지</w:t>
      </w:r>
      <w:r w:rsidRPr="00E43BFB">
        <w:rPr>
          <w:rFonts w:asciiTheme="majorHAnsi" w:eastAsia="Gulim" w:hAnsiTheme="majorHAnsi" w:cstheme="majorHAnsi"/>
          <w:lang w:eastAsia="ko-KR"/>
        </w:rPr>
        <w:t xml:space="preserve">. </w:t>
      </w:r>
    </w:p>
    <w:p w14:paraId="12CFEA04" w14:textId="6F4B02CA" w:rsidR="00DD1638" w:rsidRPr="00E43BFB" w:rsidRDefault="00DD1638" w:rsidP="00DD1638">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아니라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의해</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것입니다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코드는</w:t>
      </w:r>
      <w:r w:rsidRPr="00E43BFB">
        <w:rPr>
          <w:rFonts w:asciiTheme="majorHAnsi" w:eastAsia="Gulim" w:hAnsiTheme="majorHAnsi" w:cstheme="majorHAnsi"/>
          <w:lang w:eastAsia="ko-KR"/>
        </w:rPr>
        <w:t xml:space="preserve"> ThirdPartyNotices.txt </w:t>
      </w:r>
      <w:r w:rsidRPr="00E43BFB">
        <w:rPr>
          <w:rFonts w:asciiTheme="majorHAnsi" w:eastAsia="Gulim" w:hAnsiTheme="majorHAnsi" w:cstheme="majorHAnsi"/>
          <w:lang w:eastAsia="ko-KR"/>
        </w:rPr>
        <w:t>파일이나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문서에서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4D516076" w14:textId="77777777" w:rsidR="00DD1638" w:rsidRPr="00E43BFB" w:rsidRDefault="00DD1638" w:rsidP="00DD1638">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확장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w:t>
      </w:r>
    </w:p>
    <w:p w14:paraId="45EE73DF" w14:textId="4B22B26A" w:rsidR="00DD1638" w:rsidRPr="00E43BFB" w:rsidRDefault="00DD1638"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인터넷을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소스에서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얻을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w:t>
      </w:r>
      <w:r w:rsidRPr="00E43BFB">
        <w:rPr>
          <w:rFonts w:asciiTheme="majorHAnsi" w:eastAsia="Gulim" w:hAnsiTheme="majorHAnsi" w:cstheme="majorHAnsi"/>
          <w:lang w:eastAsia="ko-KR"/>
        </w:rPr>
        <w:t>(</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기능</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Extension Manager, New Project Dialog, Web Platform Installer, Microsoft NuGet-Based Package Manager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Microsoft ASP.NET </w:t>
      </w:r>
      <w:r w:rsidRPr="00E43BFB">
        <w:rPr>
          <w:rFonts w:asciiTheme="majorHAnsi" w:eastAsia="Gulim" w:hAnsiTheme="majorHAnsi" w:cstheme="majorHAnsi"/>
          <w:lang w:eastAsia="ko-KR"/>
        </w:rPr>
        <w:t>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페이지의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배포하거나</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있지만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편의상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제공업체로부터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얻을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lastRenderedPageBreak/>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패키지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종속성에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자로부터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확보하며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찾아서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파악하고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준수해야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책임임을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인정하고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동의하게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소스</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피드</w:t>
      </w:r>
      <w:r w:rsidRPr="00E43BFB">
        <w:rPr>
          <w:rFonts w:asciiTheme="majorHAnsi" w:eastAsia="Gulim" w:hAnsiTheme="majorHAnsi" w:cstheme="majorHAnsi"/>
          <w:lang w:eastAsia="ko-KR"/>
        </w:rPr>
        <w:t>) URL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검토하는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책임에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포함됩니다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피드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갤러리</w:t>
      </w:r>
      <w:r w:rsidRPr="00E43BFB">
        <w:rPr>
          <w:rFonts w:asciiTheme="majorHAnsi" w:eastAsia="Gulim" w:hAnsiTheme="majorHAnsi" w:cstheme="majorHAnsi"/>
          <w:lang w:eastAsia="ko-KR"/>
        </w:rPr>
        <w:t xml:space="preserve"> URL,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URL</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피드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갤러리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여기에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피드나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갤러리를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아무런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진술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보증을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얻은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패키지에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32FEF42B" w14:textId="77777777" w:rsidR="000B31DA" w:rsidRPr="00E43BFB" w:rsidRDefault="000B31DA" w:rsidP="000B31DA">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p>
    <w:p w14:paraId="79E9ED82" w14:textId="346A5438" w:rsidR="000B31DA" w:rsidRPr="00E43BFB" w:rsidRDefault="000B31DA" w:rsidP="000B31DA">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다양한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제공되는</w:t>
      </w:r>
      <w:r w:rsidRPr="00E43BFB">
        <w:rPr>
          <w:rFonts w:asciiTheme="majorHAnsi" w:eastAsia="Gulim" w:hAnsiTheme="majorHAnsi" w:cstheme="majorHAnsi"/>
          <w:lang w:eastAsia="ko-KR"/>
        </w:rPr>
        <w:t xml:space="preserve"> ThirdPartyNotices </w:t>
      </w:r>
      <w:r w:rsidRPr="00E43BFB">
        <w:rPr>
          <w:rFonts w:asciiTheme="majorHAnsi" w:eastAsia="Gulim" w:hAnsiTheme="majorHAnsi" w:cstheme="majorHAnsi"/>
          <w:lang w:eastAsia="ko-KR"/>
        </w:rPr>
        <w:t>파일에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ThirdPartyNotices </w:t>
      </w:r>
      <w:r w:rsidRPr="00E43BFB">
        <w:rPr>
          <w:rFonts w:asciiTheme="majorHAnsi" w:eastAsia="Gulim" w:hAnsiTheme="majorHAnsi" w:cstheme="majorHAnsi"/>
          <w:lang w:eastAsia="ko-KR"/>
        </w:rPr>
        <w:t>파일에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보증의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손해의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1E4996E7" w14:textId="0C6EAC17" w:rsidR="000B31DA" w:rsidRPr="00E43BFB" w:rsidRDefault="000B31DA" w:rsidP="000B31DA">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기술적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w:t>
      </w:r>
    </w:p>
    <w:p w14:paraId="082EED5E" w14:textId="77777777" w:rsidR="000B31DA" w:rsidRPr="00E43BFB" w:rsidRDefault="000B31DA" w:rsidP="000B31DA">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리버스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엔지니어링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디컴파일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디스어셈블하거나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방법으로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추출하려고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w:t>
      </w:r>
      <w:r w:rsidRPr="00E43BFB">
        <w:rPr>
          <w:rFonts w:asciiTheme="majorHAnsi" w:eastAsia="Gulim" w:hAnsiTheme="majorHAnsi" w:cstheme="majorHAnsi"/>
          <w:lang w:eastAsia="ko-KR"/>
        </w:rPr>
        <w:t xml:space="preserve">, (i)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사항에도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불구하고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법률로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허용되거나</w:t>
      </w:r>
      <w:r w:rsidRPr="00E43BFB">
        <w:rPr>
          <w:rFonts w:asciiTheme="majorHAnsi" w:eastAsia="Gulim" w:hAnsiTheme="majorHAnsi" w:cstheme="majorHAnsi"/>
          <w:lang w:eastAsia="ko-KR"/>
        </w:rPr>
        <w:t xml:space="preserve"> (ii) </w:t>
      </w:r>
      <w:r w:rsidRPr="00E43BFB">
        <w:rPr>
          <w:rFonts w:asciiTheme="majorHAnsi" w:eastAsia="Gulim" w:hAnsiTheme="majorHAnsi" w:cstheme="majorHAnsi"/>
          <w:lang w:eastAsia="ko-KR"/>
        </w:rPr>
        <w:t>소프트웨어와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연결되어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GNU Lesser General Public License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라이브러리에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변경</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디버그해야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예외입니다</w:t>
      </w:r>
      <w:r w:rsidRPr="00E43BFB">
        <w:rPr>
          <w:rFonts w:asciiTheme="majorHAnsi" w:eastAsia="Gulim" w:hAnsiTheme="majorHAnsi" w:cstheme="majorHAnsi"/>
          <w:lang w:eastAsia="ko-KR"/>
        </w:rPr>
        <w:t>.</w:t>
      </w:r>
    </w:p>
    <w:p w14:paraId="0B54F3A3" w14:textId="21F17E82" w:rsidR="000B31DA" w:rsidRPr="00E43BFB" w:rsidRDefault="000B31DA" w:rsidP="000B31DA">
      <w:pPr>
        <w:pStyle w:val="PURBody-Indented"/>
        <w:rPr>
          <w:rFonts w:asciiTheme="majorHAnsi" w:eastAsia="Gulim" w:hAnsiTheme="majorHAnsi" w:cstheme="majorHAnsi"/>
          <w:lang w:eastAsia="ko-KR"/>
        </w:rPr>
      </w:pPr>
      <w:r w:rsidRPr="00E43BFB">
        <w:rPr>
          <w:rFonts w:asciiTheme="majorHAnsi" w:eastAsia="Gulim" w:hAnsiTheme="majorHAnsi" w:cstheme="majorHAnsi"/>
          <w:smallCaps/>
          <w:color w:val="00467F" w:themeColor="text2"/>
          <w:lang w:eastAsia="ko-KR"/>
        </w:rPr>
        <w:t>Microsoft SharePoint, Windows SDK(</w:t>
      </w:r>
      <w:r w:rsidRPr="00E43BFB">
        <w:rPr>
          <w:rFonts w:asciiTheme="majorHAnsi" w:eastAsia="Gulim" w:hAnsiTheme="majorHAnsi" w:cstheme="majorHAnsi"/>
          <w:smallCaps/>
          <w:color w:val="00467F" w:themeColor="text2"/>
          <w:lang w:eastAsia="ko-KR"/>
        </w:rPr>
        <w:t>소프트웨어</w:t>
      </w:r>
      <w:r w:rsidRPr="00E43BFB">
        <w:rPr>
          <w:rFonts w:asciiTheme="majorHAnsi" w:eastAsia="Gulim" w:hAnsiTheme="majorHAnsi" w:cstheme="majorHAnsi"/>
          <w:smallCaps/>
          <w:color w:val="00467F" w:themeColor="text2"/>
          <w:lang w:eastAsia="ko-KR"/>
        </w:rPr>
        <w:t xml:space="preserve"> </w:t>
      </w:r>
      <w:r w:rsidRPr="00E43BFB">
        <w:rPr>
          <w:rFonts w:asciiTheme="majorHAnsi" w:eastAsia="Gulim" w:hAnsiTheme="majorHAnsi" w:cstheme="majorHAnsi"/>
          <w:smallCaps/>
          <w:color w:val="00467F" w:themeColor="text2"/>
          <w:lang w:eastAsia="ko-KR"/>
        </w:rPr>
        <w:t>개발</w:t>
      </w:r>
      <w:r w:rsidRPr="00E43BFB">
        <w:rPr>
          <w:rFonts w:asciiTheme="majorHAnsi" w:eastAsia="Gulim" w:hAnsiTheme="majorHAnsi" w:cstheme="majorHAnsi"/>
          <w:smallCaps/>
          <w:color w:val="00467F" w:themeColor="text2"/>
          <w:lang w:eastAsia="ko-KR"/>
        </w:rPr>
        <w:t xml:space="preserve"> </w:t>
      </w:r>
      <w:r w:rsidRPr="00E43BFB">
        <w:rPr>
          <w:rFonts w:asciiTheme="majorHAnsi" w:eastAsia="Gulim" w:hAnsiTheme="majorHAnsi" w:cstheme="majorHAnsi"/>
          <w:smallCaps/>
          <w:color w:val="00467F" w:themeColor="text2"/>
          <w:lang w:eastAsia="ko-KR"/>
        </w:rPr>
        <w:t>키트</w:t>
      </w:r>
      <w:r w:rsidRPr="00E43BFB">
        <w:rPr>
          <w:rFonts w:asciiTheme="majorHAnsi" w:eastAsia="Gulim" w:hAnsiTheme="majorHAnsi" w:cstheme="majorHAnsi"/>
          <w:smallCaps/>
          <w:color w:val="00467F" w:themeColor="text2"/>
          <w:lang w:eastAsia="ko-KR"/>
        </w:rPr>
        <w:t xml:space="preserve">) </w:t>
      </w:r>
      <w:r w:rsidRPr="00E43BFB">
        <w:rPr>
          <w:rFonts w:asciiTheme="majorHAnsi" w:eastAsia="Gulim" w:hAnsiTheme="majorHAnsi" w:cstheme="majorHAnsi"/>
          <w:smallCaps/>
          <w:color w:val="00467F" w:themeColor="text2"/>
          <w:lang w:eastAsia="ko-KR"/>
        </w:rPr>
        <w:t>및</w:t>
      </w:r>
      <w:r w:rsidRPr="00E43BFB">
        <w:rPr>
          <w:rFonts w:asciiTheme="majorHAnsi" w:eastAsia="Gulim" w:hAnsiTheme="majorHAnsi" w:cstheme="majorHAnsi"/>
          <w:smallCaps/>
          <w:color w:val="00467F" w:themeColor="text2"/>
          <w:lang w:eastAsia="ko-KR"/>
        </w:rPr>
        <w:t xml:space="preserve"> Microsoft Office </w:t>
      </w:r>
      <w:r w:rsidRPr="00E43BFB">
        <w:rPr>
          <w:rFonts w:asciiTheme="majorHAnsi" w:eastAsia="Gulim" w:hAnsiTheme="majorHAnsi" w:cstheme="majorHAnsi"/>
          <w:smallCaps/>
          <w:color w:val="00467F" w:themeColor="text2"/>
          <w:lang w:eastAsia="ko-KR"/>
        </w:rPr>
        <w:t>구성</w:t>
      </w:r>
      <w:r w:rsidRPr="00E43BFB">
        <w:rPr>
          <w:rFonts w:asciiTheme="majorHAnsi" w:eastAsia="Gulim" w:hAnsiTheme="majorHAnsi" w:cstheme="majorHAnsi"/>
          <w:smallCaps/>
          <w:color w:val="00467F" w:themeColor="text2"/>
          <w:lang w:eastAsia="ko-KR"/>
        </w:rPr>
        <w:t xml:space="preserve"> </w:t>
      </w:r>
      <w:r w:rsidRPr="00E43BFB">
        <w:rPr>
          <w:rFonts w:asciiTheme="majorHAnsi" w:eastAsia="Gulim" w:hAnsiTheme="majorHAnsi" w:cstheme="majorHAnsi"/>
          <w:smallCaps/>
          <w:color w:val="00467F" w:themeColor="text2"/>
          <w:lang w:eastAsia="ko-KR"/>
        </w:rPr>
        <w:t>요소</w:t>
      </w:r>
      <w:r w:rsidRPr="00E43BFB">
        <w:rPr>
          <w:rFonts w:asciiTheme="majorHAnsi" w:eastAsia="Gulim" w:hAnsiTheme="majorHAnsi" w:cstheme="majorHAnsi"/>
          <w:lang w:eastAsia="ko-KR"/>
        </w:rPr>
        <w:t xml:space="preserve"> </w:t>
      </w:r>
    </w:p>
    <w:p w14:paraId="55136870" w14:textId="56E0E3C8" w:rsidR="000B31DA" w:rsidRPr="00E43BFB" w:rsidRDefault="000B31DA"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소프트웨어는</w:t>
      </w:r>
      <w:r w:rsidRPr="00E43BFB">
        <w:rPr>
          <w:rFonts w:asciiTheme="majorHAnsi" w:eastAsia="Gulim" w:hAnsiTheme="majorHAnsi" w:cstheme="majorHAnsi"/>
          <w:lang w:eastAsia="ko-KR"/>
        </w:rPr>
        <w:t xml:space="preserve"> Microsoft SharePoint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(SharePoint Windows Identity Foundation Extensions </w:t>
      </w:r>
      <w:r w:rsidRPr="00E43BFB">
        <w:rPr>
          <w:rFonts w:asciiTheme="majorHAnsi" w:eastAsia="Gulim" w:hAnsiTheme="majorHAnsi" w:cstheme="majorHAnsi"/>
          <w:lang w:eastAsia="ko-KR"/>
        </w:rPr>
        <w:t>포함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Microsoft Office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(Office </w:t>
      </w:r>
      <w:r w:rsidRPr="00E43BFB">
        <w:rPr>
          <w:rFonts w:asciiTheme="majorHAnsi" w:eastAsia="Gulim" w:hAnsiTheme="majorHAnsi" w:cstheme="majorHAnsi"/>
          <w:lang w:eastAsia="ko-KR"/>
        </w:rPr>
        <w:t>주</w:t>
      </w:r>
      <w:r w:rsidRPr="00E43BFB">
        <w:rPr>
          <w:rFonts w:asciiTheme="majorHAnsi" w:eastAsia="Gulim" w:hAnsiTheme="majorHAnsi" w:cstheme="majorHAnsi"/>
          <w:lang w:eastAsia="ko-KR"/>
        </w:rPr>
        <w:t xml:space="preserve"> interop </w:t>
      </w:r>
      <w:r w:rsidRPr="00E43BFB">
        <w:rPr>
          <w:rFonts w:asciiTheme="majorHAnsi" w:eastAsia="Gulim" w:hAnsiTheme="majorHAnsi" w:cstheme="majorHAnsi"/>
          <w:lang w:eastAsia="ko-KR"/>
        </w:rPr>
        <w:t>어셈블리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SDK </w:t>
      </w:r>
      <w:r w:rsidRPr="00E43BFB">
        <w:rPr>
          <w:rFonts w:asciiTheme="majorHAnsi" w:eastAsia="Gulim" w:hAnsiTheme="majorHAnsi" w:cstheme="majorHAnsi"/>
          <w:lang w:eastAsia="ko-KR"/>
        </w:rPr>
        <w:t>포함</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제공되며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디렉터리의</w:t>
      </w:r>
      <w:r w:rsidRPr="00E43BFB">
        <w:rPr>
          <w:rFonts w:asciiTheme="majorHAnsi" w:eastAsia="Gulim" w:hAnsiTheme="majorHAnsi" w:cstheme="majorHAnsi"/>
          <w:lang w:eastAsia="ko-KR"/>
        </w:rPr>
        <w:t xml:space="preserve"> </w:t>
      </w:r>
      <w:r w:rsidR="007F33D0" w:rsidRPr="007C19C6">
        <w:rPr>
          <w:rFonts w:eastAsia="Gulim" w:cs="Arial"/>
          <w:lang w:eastAsia="ko-KR"/>
        </w:rPr>
        <w:t>"</w:t>
      </w:r>
      <w:r w:rsidRPr="00E43BFB">
        <w:rPr>
          <w:rFonts w:asciiTheme="majorHAnsi" w:eastAsia="Gulim" w:hAnsiTheme="majorHAnsi" w:cstheme="majorHAnsi"/>
          <w:lang w:eastAsia="ko-KR"/>
        </w:rPr>
        <w:t>Licenses</w:t>
      </w:r>
      <w:r w:rsidR="007F33D0" w:rsidRPr="007C19C6">
        <w:rPr>
          <w:rFonts w:eastAsia="Gulim" w:cs="Arial"/>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폴더에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649A81AD" w14:textId="77777777" w:rsidR="000B31DA" w:rsidRPr="00E43BFB" w:rsidRDefault="000B31DA" w:rsidP="000B31DA">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Microsoft Advertising SDK</w:t>
      </w:r>
    </w:p>
    <w:p w14:paraId="166DC6C2" w14:textId="00C9535A" w:rsidR="000B31DA" w:rsidRPr="00E43BFB" w:rsidRDefault="000B31DA" w:rsidP="007F33D0">
      <w:pPr>
        <w:pStyle w:val="PURBullet-Indented"/>
        <w:numPr>
          <w:ilvl w:val="0"/>
          <w:numId w:val="0"/>
        </w:numPr>
        <w:spacing w:line="240" w:lineRule="auto"/>
        <w:ind w:left="274"/>
        <w:rPr>
          <w:rFonts w:asciiTheme="majorHAnsi" w:eastAsia="Gulim" w:hAnsiTheme="majorHAnsi" w:cstheme="majorHAnsi"/>
          <w:lang w:eastAsia="ko-KR"/>
        </w:rPr>
      </w:pPr>
      <w:r w:rsidRPr="00E43BFB">
        <w:rPr>
          <w:rFonts w:asciiTheme="majorHAnsi" w:eastAsia="Gulim" w:hAnsiTheme="majorHAnsi" w:cstheme="majorHAnsi"/>
          <w:lang w:eastAsia="ko-KR"/>
        </w:rPr>
        <w:t>Microsoft Advertising SDK for Windows Phone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정확한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식별자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동작에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추적되는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등</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귀사의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(a)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사용되고</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광고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활동을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제공된다는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사실을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최종</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통지하고</w:t>
      </w:r>
      <w:r w:rsidRPr="00E43BFB">
        <w:rPr>
          <w:rFonts w:asciiTheme="majorHAnsi" w:eastAsia="Gulim" w:hAnsiTheme="majorHAnsi" w:cstheme="majorHAnsi"/>
          <w:lang w:eastAsia="ko-KR"/>
        </w:rPr>
        <w:t xml:space="preserve"> (b)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다운로드할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긍정적인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얻어야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동의함</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단추를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클릭하거나</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설치</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단추를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클릭하여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계속해야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귀사는</w:t>
      </w:r>
      <w:r w:rsidRPr="00E43BFB">
        <w:rPr>
          <w:rFonts w:asciiTheme="majorHAnsi" w:eastAsia="Gulim" w:hAnsiTheme="majorHAnsi" w:cstheme="majorHAnsi"/>
          <w:lang w:eastAsia="ko-KR"/>
        </w:rPr>
        <w:t xml:space="preserve"> (a) Windows Phone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따르고</w:t>
      </w:r>
      <w:r w:rsidRPr="00E43BFB">
        <w:rPr>
          <w:rFonts w:asciiTheme="majorHAnsi" w:eastAsia="Gulim" w:hAnsiTheme="majorHAnsi" w:cstheme="majorHAnsi"/>
          <w:lang w:eastAsia="ko-KR"/>
        </w:rPr>
        <w:t>, (b) Microsoft</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개인정보취급방침과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정책을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따르고</w:t>
      </w:r>
      <w:r w:rsidRPr="00E43BFB">
        <w:rPr>
          <w:rFonts w:asciiTheme="majorHAnsi" w:eastAsia="Gulim" w:hAnsiTheme="majorHAnsi" w:cstheme="majorHAnsi"/>
          <w:lang w:eastAsia="ko-KR"/>
        </w:rPr>
        <w:t>, (c) Microsoft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귀사에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식별자를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일환으로</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광고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전달하기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용도로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수집하거나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않고</w:t>
      </w:r>
      <w:r w:rsidRPr="00E43BFB">
        <w:rPr>
          <w:rFonts w:asciiTheme="majorHAnsi" w:eastAsia="Gulim" w:hAnsiTheme="majorHAnsi" w:cstheme="majorHAnsi"/>
          <w:lang w:eastAsia="ko-KR"/>
        </w:rPr>
        <w:t xml:space="preserve">, (d) </w:t>
      </w:r>
      <w:r w:rsidRPr="00E43BFB">
        <w:rPr>
          <w:rFonts w:asciiTheme="majorHAnsi" w:eastAsia="Gulim" w:hAnsiTheme="majorHAnsi" w:cstheme="majorHAnsi"/>
          <w:lang w:eastAsia="ko-KR"/>
        </w:rPr>
        <w:t>귀사의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개인정보취급방침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이익을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광고를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옵트아웃할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링크</w:t>
      </w:r>
      <w:r w:rsidRPr="00E43BFB">
        <w:rPr>
          <w:rFonts w:asciiTheme="majorHAnsi" w:eastAsia="Gulim" w:hAnsiTheme="majorHAnsi" w:cstheme="majorHAnsi"/>
          <w:lang w:eastAsia="ko-KR"/>
        </w:rPr>
        <w:t>(</w:t>
      </w:r>
      <w:hyperlink r:id="rId181" w:history="1">
        <w:r w:rsidRPr="00E43BFB">
          <w:rPr>
            <w:rStyle w:val="Hyperlink"/>
            <w:rFonts w:asciiTheme="majorHAnsi" w:eastAsia="Gulim" w:hAnsiTheme="majorHAnsi" w:cstheme="majorHAnsi"/>
            <w:lang w:eastAsia="ko-KR"/>
          </w:rPr>
          <w:t>https://choice.live.com/AdvertisementChoice/</w:t>
        </w:r>
      </w:hyperlink>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동의합니다</w:t>
      </w:r>
      <w:r w:rsidRPr="00E43BFB">
        <w:rPr>
          <w:rFonts w:asciiTheme="majorHAnsi" w:eastAsia="Gulim" w:hAnsiTheme="majorHAnsi" w:cstheme="majorHAnsi"/>
          <w:lang w:eastAsia="ko-KR"/>
        </w:rPr>
        <w:t>.</w:t>
      </w:r>
    </w:p>
    <w:p w14:paraId="67E00627" w14:textId="77777777" w:rsidR="00DD1638" w:rsidRPr="00E43BFB" w:rsidRDefault="00DD1638" w:rsidP="00DD1638">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Microsoft SQL Server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SDK(</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키트</w:t>
      </w:r>
      <w:r w:rsidRPr="00E43BFB">
        <w:rPr>
          <w:rFonts w:asciiTheme="majorHAnsi" w:eastAsia="Gulim" w:hAnsiTheme="majorHAnsi" w:cstheme="majorHAnsi"/>
          <w:lang w:eastAsia="ko-KR"/>
        </w:rPr>
        <w:t>)</w:t>
      </w:r>
    </w:p>
    <w:p w14:paraId="185905B3" w14:textId="2433BCD6" w:rsidR="00DD1638" w:rsidRPr="00E43BFB" w:rsidRDefault="00DD1638"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소프트웨어는</w:t>
      </w:r>
      <w:r w:rsidRPr="00E43BFB">
        <w:rPr>
          <w:rFonts w:asciiTheme="majorHAnsi" w:eastAsia="Gulim" w:hAnsiTheme="majorHAnsi" w:cstheme="majorHAnsi"/>
          <w:lang w:eastAsia="ko-KR"/>
        </w:rPr>
        <w:t xml:space="preserve"> Microsoft SQL Server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SDK</w:t>
      </w:r>
      <w:r w:rsidRPr="00E43BFB">
        <w:rPr>
          <w:rFonts w:asciiTheme="majorHAnsi" w:eastAsia="Gulim" w:hAnsiTheme="majorHAnsi" w:cstheme="majorHAnsi"/>
          <w:lang w:eastAsia="ko-KR"/>
        </w:rPr>
        <w:t>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요소는</w:t>
      </w:r>
      <w:r w:rsidRPr="00E43BFB">
        <w:rPr>
          <w:rFonts w:asciiTheme="majorHAnsi" w:eastAsia="Gulim" w:hAnsiTheme="majorHAnsi" w:cstheme="majorHAnsi"/>
          <w:lang w:eastAsia="ko-KR"/>
        </w:rPr>
        <w:t xml:space="preserve"> </w:t>
      </w:r>
      <w:r w:rsidR="007F33D0" w:rsidRPr="007C19C6">
        <w:rPr>
          <w:rFonts w:eastAsia="Gulim" w:cs="Arial"/>
          <w:lang w:eastAsia="ko-KR"/>
        </w:rPr>
        <w:t>"</w:t>
      </w:r>
      <w:r w:rsidRPr="00E43BFB">
        <w:rPr>
          <w:rFonts w:asciiTheme="majorHAnsi" w:eastAsia="Gulim" w:hAnsiTheme="majorHAnsi" w:cstheme="majorHAnsi"/>
          <w:lang w:eastAsia="ko-KR"/>
        </w:rPr>
        <w:t>Licenses</w:t>
      </w:r>
      <w:r w:rsidR="007F33D0" w:rsidRPr="007C19C6">
        <w:rPr>
          <w:rFonts w:eastAsia="Gulim" w:cs="Arial"/>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폴더에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2A3C5D59" w14:textId="77777777" w:rsidR="00DD1638" w:rsidRPr="00E43BFB" w:rsidRDefault="00DD1638" w:rsidP="00DD1638">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Windows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p>
    <w:p w14:paraId="68D5F772" w14:textId="7F2A5F21" w:rsidR="00DD1638" w:rsidRPr="00E43BFB" w:rsidRDefault="00DD1638" w:rsidP="00DD1638">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Microsoft .NET Framework, Microsoft Data Access Components</w:t>
      </w:r>
      <w:r w:rsidRPr="00E43BFB">
        <w:rPr>
          <w:rFonts w:asciiTheme="majorHAnsi" w:eastAsia="Gulim" w:hAnsiTheme="majorHAnsi" w:cstheme="majorHAnsi"/>
          <w:lang w:eastAsia="ko-KR"/>
        </w:rPr>
        <w:t>와</w:t>
      </w:r>
      <w:r w:rsidRPr="00E43BFB">
        <w:rPr>
          <w:rFonts w:asciiTheme="majorHAnsi" w:eastAsia="Gulim" w:hAnsiTheme="majorHAnsi" w:cstheme="majorHAnsi"/>
          <w:lang w:eastAsia="ko-KR"/>
        </w:rPr>
        <w:t xml:space="preserve">, Microsoft Build </w:t>
      </w:r>
      <w:r w:rsidRPr="00E43BFB">
        <w:rPr>
          <w:rFonts w:asciiTheme="majorHAnsi" w:eastAsia="Gulim" w:hAnsiTheme="majorHAnsi" w:cstheme="majorHAnsi"/>
          <w:lang w:eastAsia="ko-KR"/>
        </w:rPr>
        <w:t>기술과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.dll</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Microsoft Internet Information Services(IIS) Express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JavaScript</w:t>
      </w:r>
      <w:r w:rsidRPr="00E43BFB">
        <w:rPr>
          <w:rFonts w:asciiTheme="majorHAnsi" w:eastAsia="Gulim" w:hAnsiTheme="majorHAnsi" w:cstheme="majorHAnsi"/>
          <w:lang w:eastAsia="ko-KR"/>
        </w:rPr>
        <w:t>용</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라이브러리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항목은</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일부이며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Windows</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bookmarkStart w:id="934" w:name="_Toc299519162"/>
    <w:bookmarkStart w:id="935" w:name="_Toc299531594"/>
    <w:bookmarkStart w:id="936" w:name="_Toc299531918"/>
    <w:bookmarkStart w:id="937" w:name="_Toc299957201"/>
    <w:bookmarkEnd w:id="870"/>
    <w:bookmarkEnd w:id="871"/>
    <w:bookmarkEnd w:id="872"/>
    <w:bookmarkEnd w:id="873"/>
    <w:bookmarkEnd w:id="874"/>
    <w:bookmarkEnd w:id="875"/>
    <w:bookmarkEnd w:id="876"/>
    <w:bookmarkEnd w:id="877"/>
    <w:p w14:paraId="193C98F6" w14:textId="5FCAC1CD" w:rsidR="009B27A8" w:rsidRPr="00E43BFB" w:rsidRDefault="00EF33FE" w:rsidP="00AD02D6">
      <w:pPr>
        <w:pStyle w:val="PURBreadcrumb"/>
        <w:keepNext w:val="0"/>
        <w:rPr>
          <w:rFonts w:asciiTheme="majorHAnsi" w:eastAsia="Gulim" w:hAnsiTheme="majorHAnsi" w:cstheme="majorHAnsi"/>
          <w:lang w:eastAsia="ko-KR"/>
        </w:rPr>
      </w:pPr>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HYPERLINK \l "TOC"</w:instrText>
      </w:r>
      <w:r w:rsidRPr="00E43BFB">
        <w:rPr>
          <w:rFonts w:asciiTheme="majorHAnsi" w:eastAsia="Gulim" w:hAnsiTheme="majorHAnsi" w:cstheme="majorHAnsi"/>
        </w:rPr>
        <w:fldChar w:fldCharType="separate"/>
      </w:r>
      <w:r w:rsidRPr="00E43BFB">
        <w:rPr>
          <w:rStyle w:val="Hyperlink"/>
          <w:rFonts w:asciiTheme="majorHAnsi" w:eastAsia="Gulim" w:hAnsiTheme="majorHAnsi" w:cstheme="majorHAnsi"/>
          <w:sz w:val="16"/>
          <w:lang w:eastAsia="ko-KR"/>
        </w:rPr>
        <w:t>목차</w:t>
      </w:r>
      <w:r w:rsidRPr="00E43BFB">
        <w:rPr>
          <w:rFonts w:asciiTheme="majorHAnsi" w:eastAsia="Gulim" w:hAnsiTheme="majorHAnsi" w:cstheme="majorHAnsi"/>
        </w:rPr>
        <w:fldChar w:fldCharType="end"/>
      </w:r>
      <w:r w:rsidRPr="00E43BFB">
        <w:rPr>
          <w:rFonts w:asciiTheme="majorHAnsi" w:eastAsia="Gulim" w:hAnsiTheme="majorHAnsi" w:cstheme="majorHAnsi"/>
          <w:lang w:eastAsia="ko-KR"/>
        </w:rPr>
        <w:t xml:space="preserve"> / </w:t>
      </w:r>
      <w:hyperlink w:anchor="UniversalTerms" w:history="1">
        <w:r w:rsidRPr="00E43BFB">
          <w:rPr>
            <w:rStyle w:val="Hyperlink"/>
            <w:rFonts w:asciiTheme="majorHAnsi" w:eastAsia="Gulim" w:hAnsiTheme="majorHAnsi" w:cstheme="majorHAnsi"/>
            <w:sz w:val="16"/>
            <w:lang w:eastAsia="ko-KR"/>
          </w:rPr>
          <w:t>공통</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라이선스</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조항</w:t>
        </w:r>
      </w:hyperlink>
    </w:p>
    <w:p w14:paraId="1F3E9FDB" w14:textId="26C6BD4F" w:rsidR="00632041" w:rsidRPr="00E43BFB" w:rsidRDefault="00632041" w:rsidP="00632041">
      <w:pPr>
        <w:pStyle w:val="PURProductName"/>
        <w:rPr>
          <w:rFonts w:asciiTheme="majorHAnsi" w:eastAsia="Gulim" w:hAnsiTheme="majorHAnsi" w:cstheme="majorHAnsi"/>
          <w:lang w:eastAsia="ko-KR"/>
        </w:rPr>
      </w:pPr>
      <w:bookmarkStart w:id="938" w:name="_Toc363552827"/>
      <w:bookmarkStart w:id="939" w:name="_Toc363552890"/>
      <w:bookmarkStart w:id="940" w:name="_Toc378682189"/>
      <w:bookmarkStart w:id="941" w:name="_Toc378682291"/>
      <w:bookmarkStart w:id="942" w:name="_Toc371268303"/>
      <w:bookmarkStart w:id="943" w:name="_Toc371268369"/>
      <w:bookmarkStart w:id="944" w:name="_Toc379278506"/>
      <w:bookmarkStart w:id="945" w:name="_Toc379278568"/>
      <w:bookmarkStart w:id="946" w:name="_Toc388530667"/>
      <w:bookmarkStart w:id="947" w:name="_Toc388544271"/>
      <w:r w:rsidRPr="00E43BFB">
        <w:rPr>
          <w:rFonts w:asciiTheme="majorHAnsi" w:eastAsia="Gulim" w:hAnsiTheme="majorHAnsi" w:cstheme="majorHAnsi"/>
          <w:lang w:eastAsia="ko-KR"/>
        </w:rPr>
        <w:t>Windows Server 2012 R2 Active Directory Rights Management Services</w:t>
      </w:r>
      <w:bookmarkEnd w:id="938"/>
      <w:bookmarkEnd w:id="939"/>
      <w:bookmarkEnd w:id="940"/>
      <w:bookmarkEnd w:id="941"/>
      <w:bookmarkEnd w:id="942"/>
      <w:bookmarkEnd w:id="943"/>
      <w:bookmarkEnd w:id="944"/>
      <w:bookmarkEnd w:id="945"/>
      <w:bookmarkEnd w:id="946"/>
      <w:bookmarkEnd w:id="947"/>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"Windows Server 2012 R2 Active Directory Rights Management Services"</w:instrText>
      </w:r>
      <w:r w:rsidRPr="00E43BFB">
        <w:rPr>
          <w:rFonts w:asciiTheme="majorHAnsi" w:eastAsia="Gulim" w:hAnsiTheme="majorHAnsi" w:cstheme="majorHAnsi"/>
        </w:rPr>
        <w:fldChar w:fldCharType="end"/>
      </w:r>
    </w:p>
    <w:p w14:paraId="408746B0" w14:textId="77777777" w:rsidR="00632041" w:rsidRPr="00E43BFB" w:rsidRDefault="00632041" w:rsidP="00632041">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rsidRPr="00E43BFB" w14:paraId="59260820" w14:textId="77777777" w:rsidTr="00E964A3">
        <w:tc>
          <w:tcPr>
            <w:tcW w:w="2477" w:type="pct"/>
            <w:gridSpan w:val="2"/>
            <w:tcBorders>
              <w:top w:val="single" w:sz="4" w:space="0" w:color="auto"/>
              <w:bottom w:val="nil"/>
            </w:tcBorders>
          </w:tcPr>
          <w:p w14:paraId="20AF9545" w14:textId="239A83D1" w:rsidR="007331A1" w:rsidRPr="00B2109A" w:rsidRDefault="007331A1" w:rsidP="007331A1">
            <w:pPr>
              <w:pStyle w:val="PURLMSH"/>
              <w:rPr>
                <w:rFonts w:eastAsia="Gulim" w:cstheme="majorHAnsi"/>
                <w:lang w:eastAsia="ko-KR"/>
              </w:rPr>
            </w:pPr>
            <w:r w:rsidRPr="00B2109A">
              <w:rPr>
                <w:rFonts w:eastAsia="Gulim" w:cstheme="majorHAnsi"/>
                <w:lang w:eastAsia="ko-KR"/>
              </w:rPr>
              <w:t xml:space="preserve">SAL </w:t>
            </w:r>
            <w:r w:rsidRPr="00B2109A">
              <w:rPr>
                <w:rFonts w:eastAsia="Gulim" w:cstheme="majorHAnsi"/>
                <w:lang w:eastAsia="ko-KR"/>
              </w:rPr>
              <w:t>일반</w:t>
            </w:r>
            <w:r w:rsidRPr="00B2109A">
              <w:rPr>
                <w:rFonts w:eastAsia="Gulim" w:cstheme="majorHAnsi"/>
                <w:lang w:eastAsia="ko-KR"/>
              </w:rPr>
              <w:t xml:space="preserve"> </w:t>
            </w:r>
            <w:r w:rsidRPr="00B2109A">
              <w:rPr>
                <w:rFonts w:eastAsia="Gulim" w:cstheme="majorHAnsi"/>
                <w:lang w:eastAsia="ko-KR"/>
              </w:rPr>
              <w:t>조건의</w:t>
            </w:r>
            <w:r w:rsidRPr="00B2109A">
              <w:rPr>
                <w:rFonts w:eastAsia="Gulim" w:cstheme="majorHAnsi"/>
                <w:lang w:eastAsia="ko-KR"/>
              </w:rPr>
              <w:t xml:space="preserve"> </w:t>
            </w:r>
            <w:r w:rsidRPr="00B2109A">
              <w:rPr>
                <w:rFonts w:eastAsia="Gulim" w:cstheme="majorHAnsi"/>
                <w:lang w:eastAsia="ko-KR"/>
              </w:rPr>
              <w:t>해당</w:t>
            </w:r>
            <w:r w:rsidRPr="00B2109A">
              <w:rPr>
                <w:rFonts w:eastAsia="Gulim" w:cstheme="majorHAnsi"/>
                <w:lang w:eastAsia="ko-KR"/>
              </w:rPr>
              <w:t xml:space="preserve"> </w:t>
            </w:r>
            <w:r w:rsidRPr="00B2109A">
              <w:rPr>
                <w:rFonts w:eastAsia="Gulim" w:cstheme="majorHAnsi"/>
                <w:lang w:eastAsia="ko-KR"/>
              </w:rPr>
              <w:t>섹션</w:t>
            </w:r>
            <w:r w:rsidRPr="00B2109A">
              <w:rPr>
                <w:rFonts w:eastAsia="Gulim" w:cstheme="majorHAnsi"/>
                <w:lang w:eastAsia="ko-KR"/>
              </w:rPr>
              <w:t xml:space="preserve">: </w:t>
            </w:r>
            <w:hyperlink w:anchor="SALTerms_Server" w:history="1">
              <w:r w:rsidRPr="00B2109A">
                <w:rPr>
                  <w:rStyle w:val="Hyperlink"/>
                  <w:rFonts w:eastAsia="Gulim" w:cstheme="majorHAnsi"/>
                  <w:lang w:eastAsia="ko-KR"/>
                </w:rPr>
                <w:t>서버</w:t>
              </w:r>
              <w:r w:rsidRPr="00B2109A">
                <w:rPr>
                  <w:rStyle w:val="Hyperlink"/>
                  <w:rFonts w:eastAsia="Gulim" w:cstheme="majorHAnsi"/>
                  <w:lang w:eastAsia="ko-KR"/>
                </w:rPr>
                <w:t xml:space="preserve"> </w:t>
              </w:r>
              <w:r w:rsidRPr="00B2109A">
                <w:rPr>
                  <w:rStyle w:val="Hyperlink"/>
                  <w:rFonts w:eastAsia="Gulim" w:cstheme="majorHAnsi"/>
                  <w:lang w:eastAsia="ko-KR"/>
                </w:rPr>
                <w:t>소프트웨어</w:t>
              </w:r>
            </w:hyperlink>
          </w:p>
        </w:tc>
        <w:tc>
          <w:tcPr>
            <w:tcW w:w="2523" w:type="pct"/>
            <w:gridSpan w:val="2"/>
            <w:tcBorders>
              <w:top w:val="single" w:sz="4" w:space="0" w:color="auto"/>
              <w:bottom w:val="nil"/>
            </w:tcBorders>
          </w:tcPr>
          <w:p w14:paraId="0AFE4EE9" w14:textId="4F948B42" w:rsidR="007331A1" w:rsidRPr="00B2109A" w:rsidRDefault="007331A1" w:rsidP="00924FA7">
            <w:pPr>
              <w:pStyle w:val="PURLMSH"/>
              <w:rPr>
                <w:rFonts w:eastAsia="Gulim" w:cstheme="majorHAnsi"/>
                <w:i/>
                <w:lang w:eastAsia="ko-KR"/>
              </w:rPr>
            </w:pPr>
            <w:r w:rsidRPr="00B2109A">
              <w:rPr>
                <w:rFonts w:eastAsia="Gulim" w:cstheme="majorHAnsi"/>
                <w:lang w:eastAsia="ko-KR"/>
              </w:rPr>
              <w:t>데이터</w:t>
            </w:r>
            <w:r w:rsidRPr="00B2109A">
              <w:rPr>
                <w:rFonts w:eastAsia="Gulim" w:cstheme="majorHAnsi"/>
                <w:lang w:eastAsia="ko-KR"/>
              </w:rPr>
              <w:t xml:space="preserve"> </w:t>
            </w:r>
            <w:r w:rsidRPr="00B2109A">
              <w:rPr>
                <w:rFonts w:eastAsia="Gulim" w:cstheme="majorHAnsi"/>
                <w:lang w:eastAsia="ko-KR"/>
              </w:rPr>
              <w:t>센터</w:t>
            </w:r>
            <w:r w:rsidRPr="00B2109A">
              <w:rPr>
                <w:rFonts w:eastAsia="Gulim" w:cstheme="majorHAnsi"/>
                <w:lang w:eastAsia="ko-KR"/>
              </w:rPr>
              <w:t xml:space="preserve"> </w:t>
            </w:r>
            <w:r w:rsidRPr="00B2109A">
              <w:rPr>
                <w:rFonts w:eastAsia="Gulim" w:cstheme="majorHAnsi"/>
                <w:lang w:eastAsia="ko-KR"/>
              </w:rPr>
              <w:t>공급자</w:t>
            </w:r>
            <w:r w:rsidRPr="00B2109A">
              <w:rPr>
                <w:rFonts w:eastAsia="Gulim" w:cstheme="majorHAnsi"/>
                <w:lang w:eastAsia="ko-KR"/>
              </w:rPr>
              <w:t xml:space="preserve"> </w:t>
            </w:r>
            <w:r w:rsidRPr="00B2109A">
              <w:rPr>
                <w:rFonts w:eastAsia="Gulim" w:cstheme="majorHAnsi"/>
                <w:lang w:eastAsia="ko-KR"/>
              </w:rPr>
              <w:t>서버에서</w:t>
            </w:r>
            <w:r w:rsidRPr="00B2109A">
              <w:rPr>
                <w:rFonts w:eastAsia="Gulim" w:cstheme="majorHAnsi"/>
                <w:lang w:eastAsia="ko-KR"/>
              </w:rPr>
              <w:t xml:space="preserve"> </w:t>
            </w:r>
            <w:r w:rsidRPr="00B2109A">
              <w:rPr>
                <w:rFonts w:eastAsia="Gulim" w:cstheme="majorHAnsi"/>
                <w:lang w:eastAsia="ko-KR"/>
              </w:rPr>
              <w:t>소프트웨어</w:t>
            </w:r>
            <w:r w:rsidRPr="00B2109A">
              <w:rPr>
                <w:rFonts w:eastAsia="Gulim" w:cstheme="majorHAnsi"/>
                <w:lang w:eastAsia="ko-KR"/>
              </w:rPr>
              <w:t xml:space="preserve"> </w:t>
            </w:r>
            <w:r w:rsidRPr="00B2109A">
              <w:rPr>
                <w:rFonts w:eastAsia="Gulim" w:cstheme="majorHAnsi"/>
                <w:lang w:eastAsia="ko-KR"/>
              </w:rPr>
              <w:t>서비스에</w:t>
            </w:r>
            <w:r w:rsidRPr="00B2109A">
              <w:rPr>
                <w:rFonts w:eastAsia="Gulim" w:cstheme="majorHAnsi"/>
                <w:lang w:eastAsia="ko-KR"/>
              </w:rPr>
              <w:t xml:space="preserve"> </w:t>
            </w:r>
            <w:r w:rsidRPr="00B2109A">
              <w:rPr>
                <w:rFonts w:eastAsia="Gulim" w:cstheme="majorHAnsi"/>
                <w:lang w:eastAsia="ko-KR"/>
              </w:rPr>
              <w:t>대한</w:t>
            </w:r>
            <w:r w:rsidRPr="00B2109A">
              <w:rPr>
                <w:rFonts w:eastAsia="Gulim" w:cstheme="majorHAnsi"/>
                <w:lang w:eastAsia="ko-KR"/>
              </w:rPr>
              <w:t xml:space="preserve"> </w:t>
            </w:r>
            <w:r w:rsidRPr="00B2109A">
              <w:rPr>
                <w:rFonts w:eastAsia="Gulim" w:cstheme="majorHAnsi"/>
                <w:lang w:eastAsia="ko-KR"/>
              </w:rPr>
              <w:t>자격</w:t>
            </w:r>
            <w:r w:rsidRPr="00B2109A">
              <w:rPr>
                <w:rFonts w:eastAsia="Gulim" w:cstheme="majorHAnsi"/>
                <w:lang w:eastAsia="ko-KR"/>
              </w:rPr>
              <w:t xml:space="preserve"> </w:t>
            </w:r>
            <w:r w:rsidRPr="00B2109A">
              <w:rPr>
                <w:rFonts w:eastAsia="Gulim" w:cstheme="majorHAnsi"/>
                <w:lang w:eastAsia="ko-KR"/>
              </w:rPr>
              <w:t>요건</w:t>
            </w:r>
            <w:r w:rsidRPr="00B2109A">
              <w:rPr>
                <w:rFonts w:eastAsia="Gulim" w:cstheme="majorHAnsi"/>
                <w:lang w:eastAsia="ko-KR"/>
              </w:rPr>
              <w:t>:</w:t>
            </w:r>
            <w:r w:rsidR="00924FA7" w:rsidRPr="00B2109A">
              <w:rPr>
                <w:rFonts w:eastAsia="Gulim" w:cstheme="majorHAnsi"/>
                <w:lang w:eastAsia="ko-KR"/>
              </w:rPr>
              <w:t> </w:t>
            </w:r>
            <w:r w:rsidRPr="00B2109A">
              <w:rPr>
                <w:rFonts w:eastAsia="Gulim" w:cstheme="majorHAnsi"/>
                <w:b/>
                <w:lang w:eastAsia="ko-KR"/>
              </w:rPr>
              <w:t>있음</w:t>
            </w:r>
          </w:p>
        </w:tc>
      </w:tr>
      <w:tr w:rsidR="007331A1" w:rsidRPr="00E43BFB" w14:paraId="137F81BA"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12A9B488" w14:textId="77777777" w:rsidR="007331A1" w:rsidRPr="00E43BFB" w:rsidRDefault="007331A1" w:rsidP="00F52BB1">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lastRenderedPageBreak/>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7331A1" w:rsidRPr="00E43BFB" w14:paraId="0D8E1FF2"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1DA07884" w14:textId="77777777" w:rsidR="007331A1" w:rsidRPr="00E43BFB" w:rsidRDefault="007331A1" w:rsidP="00F52BB1">
            <w:pPr>
              <w:pStyle w:val="PURBody"/>
              <w:keepNext/>
              <w:keepLines/>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303C1F6B" w14:textId="0A34175B" w:rsidR="007331A1" w:rsidRPr="00E43BFB" w:rsidRDefault="007331A1" w:rsidP="00F52BB1">
            <w:pPr>
              <w:pStyle w:val="PURBullet-Indented"/>
              <w:keepNext/>
              <w:keepLines/>
              <w:rPr>
                <w:rFonts w:asciiTheme="majorHAnsi" w:eastAsia="Gulim" w:hAnsiTheme="majorHAnsi" w:cstheme="majorHAnsi"/>
                <w:b/>
                <w:bCs/>
              </w:rPr>
            </w:pPr>
            <w:r w:rsidRPr="00E43BFB">
              <w:rPr>
                <w:rFonts w:asciiTheme="majorHAnsi" w:eastAsia="Gulim" w:hAnsiTheme="majorHAnsi" w:cstheme="majorHAnsi"/>
              </w:rPr>
              <w:t>Windows Server 2012 R2 Active Directory Rights Management Services SAL</w:t>
            </w:r>
          </w:p>
        </w:tc>
      </w:tr>
    </w:tbl>
    <w:p w14:paraId="206C32C0" w14:textId="77777777" w:rsidR="00632041" w:rsidRPr="00E43BFB" w:rsidRDefault="00632041" w:rsidP="00632041">
      <w:pPr>
        <w:pStyle w:val="PURADDITIONALTERMSHEADERMB"/>
        <w:rPr>
          <w:rFonts w:asciiTheme="majorHAnsi" w:eastAsia="Gulim" w:hAnsiTheme="majorHAnsi" w:cstheme="majorHAnsi"/>
          <w:lang w:eastAsia="ko-KR"/>
        </w:rPr>
      </w:pP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w:t>
      </w:r>
    </w:p>
    <w:p w14:paraId="4678088B" w14:textId="3069244D" w:rsidR="00632041" w:rsidRPr="00E43BFB" w:rsidRDefault="00632041" w:rsidP="00632041">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액세스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권한만</w:t>
      </w:r>
    </w:p>
    <w:p w14:paraId="38B531D3" w14:textId="6FB98113" w:rsidR="00632041" w:rsidRPr="00E43BFB" w:rsidRDefault="00632041" w:rsidP="00632041">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Windows Server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Cloud Platform Guest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대로</w:t>
      </w:r>
      <w:r w:rsidRPr="00E43BFB">
        <w:rPr>
          <w:rFonts w:asciiTheme="majorHAnsi" w:eastAsia="Gulim" w:hAnsiTheme="majorHAnsi" w:cstheme="majorHAnsi"/>
          <w:lang w:eastAsia="ko-KR"/>
        </w:rPr>
        <w:t xml:space="preserve"> Windows Server 2012 R2 Active Directory Rights Management Services</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간접적으로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필요합니다</w:t>
      </w:r>
      <w:r w:rsidRPr="00E43BFB">
        <w:rPr>
          <w:rFonts w:asciiTheme="majorHAnsi" w:eastAsia="Gulim" w:hAnsiTheme="majorHAnsi" w:cstheme="majorHAnsi"/>
          <w:lang w:eastAsia="ko-KR"/>
        </w:rPr>
        <w:t>.</w:t>
      </w:r>
    </w:p>
    <w:p w14:paraId="4CA266E1" w14:textId="37507248" w:rsidR="00632041" w:rsidRPr="00E43BFB" w:rsidRDefault="00632041" w:rsidP="00632041">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p>
    <w:p w14:paraId="67185C50" w14:textId="7999476F" w:rsidR="00C079D4" w:rsidRPr="00E43BFB" w:rsidRDefault="00632041" w:rsidP="00C079D4">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관계없이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섹션의</w:t>
      </w:r>
      <w:r w:rsidRPr="00E43BFB">
        <w:rPr>
          <w:rFonts w:asciiTheme="majorHAnsi" w:eastAsia="Gulim" w:hAnsiTheme="majorHAnsi" w:cstheme="majorHAnsi"/>
          <w:lang w:eastAsia="ko-KR"/>
        </w:rPr>
        <w:t xml:space="preserve"> Windows Server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대로</w:t>
      </w:r>
      <w:r w:rsidRPr="00E43BFB">
        <w:rPr>
          <w:rFonts w:asciiTheme="majorHAnsi" w:eastAsia="Gulim" w:hAnsiTheme="majorHAnsi" w:cstheme="majorHAnsi"/>
          <w:lang w:eastAsia="ko-KR"/>
        </w:rPr>
        <w:t xml:space="preserve"> Windows Server 2012 R2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Cloud Platform Guest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대로</w:t>
      </w:r>
      <w:r w:rsidRPr="00E43BFB">
        <w:rPr>
          <w:rFonts w:asciiTheme="majorHAnsi" w:eastAsia="Gulim" w:hAnsiTheme="majorHAnsi" w:cstheme="majorHAnsi"/>
          <w:lang w:eastAsia="ko-KR"/>
        </w:rPr>
        <w:t xml:space="preserve"> Cloud Platform Guest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귀하에게는</w:t>
      </w:r>
      <w:r w:rsidRPr="00E43BFB">
        <w:rPr>
          <w:rFonts w:asciiTheme="majorHAnsi" w:eastAsia="Gulim" w:hAnsiTheme="majorHAnsi" w:cstheme="majorHAnsi"/>
          <w:lang w:eastAsia="ko-KR"/>
        </w:rPr>
        <w:t xml:space="preserve"> Windows Server Active Directory Rights Management Services SAL</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460D3AEE" w14:textId="59D3FB61" w:rsidR="00C079D4" w:rsidRPr="00E43BFB" w:rsidRDefault="008156D4" w:rsidP="00AD02D6">
      <w:pPr>
        <w:pStyle w:val="PURBody-Indented"/>
        <w:jc w:val="right"/>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2B4836FA" w14:textId="4726CA58" w:rsidR="00632041" w:rsidRPr="00E43BFB" w:rsidRDefault="00632041" w:rsidP="00924FA7">
      <w:pPr>
        <w:pStyle w:val="PURProductName"/>
        <w:rPr>
          <w:rFonts w:asciiTheme="majorHAnsi" w:eastAsia="Gulim" w:hAnsiTheme="majorHAnsi" w:cstheme="majorHAnsi"/>
          <w:lang w:eastAsia="ko-KR"/>
        </w:rPr>
      </w:pPr>
      <w:bookmarkStart w:id="948" w:name="_Toc363552828"/>
      <w:bookmarkStart w:id="949" w:name="_Toc363552891"/>
      <w:bookmarkStart w:id="950" w:name="_Toc378682190"/>
      <w:bookmarkStart w:id="951" w:name="_Toc378682292"/>
      <w:bookmarkStart w:id="952" w:name="_Toc371268304"/>
      <w:bookmarkStart w:id="953" w:name="_Toc371268370"/>
      <w:bookmarkStart w:id="954" w:name="_Toc379278507"/>
      <w:bookmarkStart w:id="955" w:name="_Toc379278569"/>
      <w:bookmarkStart w:id="956" w:name="_Toc388530668"/>
      <w:bookmarkStart w:id="957" w:name="_Toc388544272"/>
      <w:r w:rsidRPr="00E43BFB">
        <w:rPr>
          <w:rFonts w:asciiTheme="majorHAnsi" w:eastAsia="Gulim" w:hAnsiTheme="majorHAnsi" w:cstheme="majorHAnsi"/>
          <w:lang w:eastAsia="ko-KR"/>
        </w:rPr>
        <w:t xml:space="preserve">Windows Server 2012 R2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bookmarkEnd w:id="948"/>
      <w:bookmarkEnd w:id="949"/>
      <w:bookmarkEnd w:id="950"/>
      <w:bookmarkEnd w:id="951"/>
      <w:bookmarkEnd w:id="952"/>
      <w:bookmarkEnd w:id="953"/>
      <w:bookmarkEnd w:id="954"/>
      <w:bookmarkEnd w:id="955"/>
      <w:bookmarkEnd w:id="956"/>
      <w:bookmarkEnd w:id="957"/>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 xml:space="preserve">XE "Windows Server 2012 R2 </w:instrText>
      </w:r>
      <w:r w:rsidRPr="00E43BFB">
        <w:rPr>
          <w:rFonts w:asciiTheme="majorHAnsi" w:eastAsia="Gulim" w:hAnsiTheme="majorHAnsi" w:cstheme="majorHAnsi"/>
          <w:lang w:eastAsia="ko-KR"/>
        </w:rPr>
        <w:instrText>원격</w:instrText>
      </w:r>
      <w:r w:rsidRPr="00E43BFB">
        <w:rPr>
          <w:rFonts w:asciiTheme="majorHAnsi" w:eastAsia="Gulim" w:hAnsiTheme="majorHAnsi" w:cstheme="majorHAnsi"/>
          <w:lang w:eastAsia="ko-KR"/>
        </w:rPr>
        <w:instrText xml:space="preserve"> </w:instrText>
      </w:r>
      <w:r w:rsidRPr="00E43BFB">
        <w:rPr>
          <w:rFonts w:asciiTheme="majorHAnsi" w:eastAsia="Gulim" w:hAnsiTheme="majorHAnsi" w:cstheme="majorHAnsi"/>
          <w:lang w:eastAsia="ko-KR"/>
        </w:rPr>
        <w:instrText>데스크톱</w:instrText>
      </w:r>
      <w:r w:rsidRPr="00E43BFB">
        <w:rPr>
          <w:rFonts w:asciiTheme="majorHAnsi" w:eastAsia="Gulim" w:hAnsiTheme="majorHAnsi" w:cstheme="majorHAnsi"/>
          <w:lang w:eastAsia="ko-KR"/>
        </w:rPr>
        <w:instrText xml:space="preserve"> </w:instrText>
      </w:r>
      <w:r w:rsidRPr="00E43BFB">
        <w:rPr>
          <w:rFonts w:asciiTheme="majorHAnsi" w:eastAsia="Gulim" w:hAnsiTheme="majorHAnsi" w:cstheme="majorHAnsi"/>
          <w:lang w:eastAsia="ko-KR"/>
        </w:rPr>
        <w:instrText>서비스</w:instrText>
      </w:r>
      <w:r w:rsidRPr="00E43BFB">
        <w:rPr>
          <w:rFonts w:asciiTheme="majorHAnsi" w:eastAsia="Gulim" w:hAnsiTheme="majorHAnsi" w:cstheme="majorHAnsi"/>
          <w:lang w:eastAsia="ko-KR"/>
        </w:rPr>
        <w:instrText>"</w:instrText>
      </w:r>
      <w:r w:rsidRPr="00E43BFB">
        <w:rPr>
          <w:rFonts w:asciiTheme="majorHAnsi" w:eastAsia="Gulim" w:hAnsiTheme="majorHAnsi" w:cstheme="majorHAnsi"/>
        </w:rPr>
        <w:fldChar w:fldCharType="end"/>
      </w:r>
    </w:p>
    <w:p w14:paraId="0C71EC44" w14:textId="77777777" w:rsidR="00632041" w:rsidRPr="00E43BFB" w:rsidRDefault="00632041" w:rsidP="00924FA7">
      <w:pPr>
        <w:pStyle w:val="PURLicenseTerm"/>
        <w:keepNext/>
        <w:keepLines/>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632041" w:rsidRPr="00E43BFB" w14:paraId="4E9BE669" w14:textId="77777777" w:rsidTr="00E964A3">
        <w:tc>
          <w:tcPr>
            <w:tcW w:w="2477" w:type="pct"/>
            <w:gridSpan w:val="2"/>
            <w:tcBorders>
              <w:top w:val="single" w:sz="4" w:space="0" w:color="auto"/>
              <w:bottom w:val="nil"/>
            </w:tcBorders>
          </w:tcPr>
          <w:p w14:paraId="09819F35" w14:textId="6D94A591" w:rsidR="00632041" w:rsidRPr="00B2109A" w:rsidRDefault="00632041" w:rsidP="00924FA7">
            <w:pPr>
              <w:pStyle w:val="PURLMSH"/>
              <w:keepNext/>
              <w:keepLines/>
              <w:rPr>
                <w:rFonts w:eastAsia="Gulim" w:cstheme="majorHAnsi"/>
                <w:lang w:eastAsia="ko-KR"/>
              </w:rPr>
            </w:pPr>
            <w:r w:rsidRPr="00B2109A">
              <w:rPr>
                <w:rFonts w:eastAsia="Gulim" w:cstheme="majorHAnsi"/>
                <w:lang w:eastAsia="ko-KR"/>
              </w:rPr>
              <w:t xml:space="preserve">SAL </w:t>
            </w:r>
            <w:r w:rsidRPr="00B2109A">
              <w:rPr>
                <w:rFonts w:eastAsia="Gulim" w:cstheme="majorHAnsi"/>
                <w:lang w:eastAsia="ko-KR"/>
              </w:rPr>
              <w:t>일반</w:t>
            </w:r>
            <w:r w:rsidRPr="00B2109A">
              <w:rPr>
                <w:rFonts w:eastAsia="Gulim" w:cstheme="majorHAnsi"/>
                <w:lang w:eastAsia="ko-KR"/>
              </w:rPr>
              <w:t xml:space="preserve"> </w:t>
            </w:r>
            <w:r w:rsidRPr="00B2109A">
              <w:rPr>
                <w:rFonts w:eastAsia="Gulim" w:cstheme="majorHAnsi"/>
                <w:lang w:eastAsia="ko-KR"/>
              </w:rPr>
              <w:t>조건의</w:t>
            </w:r>
            <w:r w:rsidRPr="00B2109A">
              <w:rPr>
                <w:rFonts w:eastAsia="Gulim" w:cstheme="majorHAnsi"/>
                <w:lang w:eastAsia="ko-KR"/>
              </w:rPr>
              <w:t xml:space="preserve"> </w:t>
            </w:r>
            <w:r w:rsidRPr="00B2109A">
              <w:rPr>
                <w:rFonts w:eastAsia="Gulim" w:cstheme="majorHAnsi"/>
                <w:lang w:eastAsia="ko-KR"/>
              </w:rPr>
              <w:t>해당</w:t>
            </w:r>
            <w:r w:rsidRPr="00B2109A">
              <w:rPr>
                <w:rFonts w:eastAsia="Gulim" w:cstheme="majorHAnsi"/>
                <w:lang w:eastAsia="ko-KR"/>
              </w:rPr>
              <w:t xml:space="preserve"> </w:t>
            </w:r>
            <w:r w:rsidRPr="00B2109A">
              <w:rPr>
                <w:rFonts w:eastAsia="Gulim" w:cstheme="majorHAnsi"/>
                <w:lang w:eastAsia="ko-KR"/>
              </w:rPr>
              <w:t>섹션</w:t>
            </w:r>
            <w:r w:rsidRPr="00B2109A">
              <w:rPr>
                <w:rFonts w:eastAsia="Gulim" w:cstheme="majorHAnsi"/>
                <w:lang w:eastAsia="ko-KR"/>
              </w:rPr>
              <w:t xml:space="preserve">: </w:t>
            </w:r>
            <w:hyperlink w:anchor="SALTerms_Server" w:history="1">
              <w:r w:rsidRPr="00B2109A">
                <w:rPr>
                  <w:rStyle w:val="Hyperlink"/>
                  <w:rFonts w:eastAsia="Gulim" w:cstheme="majorHAnsi"/>
                  <w:lang w:eastAsia="ko-KR"/>
                </w:rPr>
                <w:t>서버</w:t>
              </w:r>
              <w:r w:rsidRPr="00B2109A">
                <w:rPr>
                  <w:rStyle w:val="Hyperlink"/>
                  <w:rFonts w:eastAsia="Gulim" w:cstheme="majorHAnsi"/>
                  <w:lang w:eastAsia="ko-KR"/>
                </w:rPr>
                <w:t xml:space="preserve"> </w:t>
              </w:r>
              <w:r w:rsidRPr="00B2109A">
                <w:rPr>
                  <w:rStyle w:val="Hyperlink"/>
                  <w:rFonts w:eastAsia="Gulim" w:cstheme="majorHAnsi"/>
                  <w:lang w:eastAsia="ko-KR"/>
                </w:rPr>
                <w:t>소프트웨어</w:t>
              </w:r>
            </w:hyperlink>
          </w:p>
        </w:tc>
        <w:tc>
          <w:tcPr>
            <w:tcW w:w="2523" w:type="pct"/>
            <w:gridSpan w:val="2"/>
            <w:tcBorders>
              <w:top w:val="single" w:sz="4" w:space="0" w:color="auto"/>
              <w:bottom w:val="nil"/>
            </w:tcBorders>
          </w:tcPr>
          <w:p w14:paraId="4CC57810" w14:textId="20AA3F30" w:rsidR="00632041" w:rsidRPr="00E43BFB" w:rsidRDefault="007331A1" w:rsidP="00924FA7">
            <w:pPr>
              <w:pStyle w:val="PURLMSH"/>
              <w:keepNext/>
              <w:keepLines/>
              <w:rPr>
                <w:rFonts w:asciiTheme="majorHAnsi" w:eastAsia="Gulim" w:hAnsiTheme="majorHAnsi" w:cstheme="majorHAnsi"/>
                <w:i/>
                <w:lang w:eastAsia="ko-KR"/>
              </w:rPr>
            </w:pP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센터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공급자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요건</w:t>
            </w:r>
            <w:r w:rsidRPr="00E43BFB">
              <w:rPr>
                <w:rFonts w:asciiTheme="majorHAnsi" w:eastAsia="Gulim" w:hAnsiTheme="majorHAnsi" w:cstheme="majorHAnsi"/>
                <w:lang w:eastAsia="ko-KR"/>
              </w:rPr>
              <w:t>:</w:t>
            </w:r>
            <w:r w:rsidR="00924FA7">
              <w:rPr>
                <w:rFonts w:asciiTheme="majorHAnsi" w:eastAsia="Gulim" w:hAnsiTheme="majorHAnsi" w:cstheme="majorHAnsi"/>
                <w:lang w:eastAsia="ko-KR"/>
              </w:rPr>
              <w:t> </w:t>
            </w:r>
            <w:r w:rsidRPr="00E43BFB">
              <w:rPr>
                <w:rFonts w:asciiTheme="majorHAnsi" w:eastAsia="Gulim" w:hAnsiTheme="majorHAnsi" w:cstheme="majorHAnsi"/>
                <w:b/>
                <w:lang w:eastAsia="ko-KR"/>
              </w:rPr>
              <w:t>있음</w:t>
            </w:r>
          </w:p>
        </w:tc>
      </w:tr>
      <w:tr w:rsidR="00632041" w:rsidRPr="00E43BFB" w14:paraId="4734BB2E"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B794ABC" w14:textId="77777777" w:rsidR="00632041" w:rsidRPr="00E43BFB" w:rsidRDefault="00632041" w:rsidP="00924FA7">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632041" w:rsidRPr="00E43BFB" w14:paraId="4D8E22A0"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4CFDA5FB" w14:textId="77777777" w:rsidR="00632041" w:rsidRPr="00E43BFB" w:rsidRDefault="00632041" w:rsidP="00924FA7">
            <w:pPr>
              <w:pStyle w:val="PURBody"/>
              <w:keepNext/>
              <w:keepLines/>
              <w:rPr>
                <w:rFonts w:asciiTheme="majorHAnsi" w:eastAsia="Gulim" w:hAnsiTheme="majorHAnsi" w:cstheme="majorHAnsi"/>
              </w:rPr>
            </w:pPr>
            <w:r w:rsidRPr="00E43BFB">
              <w:rPr>
                <w:rFonts w:asciiTheme="majorHAnsi" w:eastAsia="Gulim" w:hAnsiTheme="majorHAnsi" w:cstheme="majorHAnsi"/>
                <w:b/>
              </w:rPr>
              <w:t>다음이</w:t>
            </w:r>
            <w:r w:rsidRPr="00E43BFB">
              <w:rPr>
                <w:rFonts w:asciiTheme="majorHAnsi" w:eastAsia="Gulim" w:hAnsiTheme="majorHAnsi" w:cstheme="majorHAnsi"/>
                <w:b/>
              </w:rPr>
              <w:t xml:space="preserve"> </w:t>
            </w:r>
            <w:r w:rsidRPr="00E43BFB">
              <w:rPr>
                <w:rFonts w:asciiTheme="majorHAnsi" w:eastAsia="Gulim" w:hAnsiTheme="majorHAnsi" w:cstheme="majorHAnsi"/>
                <w:b/>
              </w:rPr>
              <w:t>필요합니다</w:t>
            </w:r>
            <w:r w:rsidRPr="00E43BFB">
              <w:rPr>
                <w:rFonts w:asciiTheme="majorHAnsi" w:eastAsia="Gulim" w:hAnsiTheme="majorHAnsi" w:cstheme="majorHAnsi"/>
                <w:b/>
              </w:rPr>
              <w:t>.</w:t>
            </w:r>
          </w:p>
          <w:p w14:paraId="39D578F5" w14:textId="748C75A2" w:rsidR="00632041" w:rsidRPr="00E43BFB" w:rsidRDefault="00632041" w:rsidP="00924FA7">
            <w:pPr>
              <w:pStyle w:val="PURBullet-Indented"/>
              <w:keepNext/>
              <w:keepLines/>
              <w:rPr>
                <w:rFonts w:asciiTheme="majorHAnsi" w:eastAsia="Gulim" w:hAnsiTheme="majorHAnsi" w:cstheme="majorHAnsi"/>
                <w:b/>
                <w:bCs/>
              </w:rPr>
            </w:pPr>
            <w:r w:rsidRPr="00E43BFB">
              <w:rPr>
                <w:rFonts w:asciiTheme="majorHAnsi" w:eastAsia="Gulim" w:hAnsiTheme="majorHAnsi" w:cstheme="majorHAnsi"/>
              </w:rPr>
              <w:t xml:space="preserve">Windows Server 2012 R2 </w:t>
            </w:r>
            <w:r w:rsidRPr="00E43BFB">
              <w:rPr>
                <w:rFonts w:asciiTheme="majorHAnsi" w:eastAsia="Gulim" w:hAnsiTheme="majorHAnsi" w:cstheme="majorHAnsi"/>
              </w:rPr>
              <w:t>원격</w:t>
            </w:r>
            <w:r w:rsidRPr="00E43BFB">
              <w:rPr>
                <w:rFonts w:asciiTheme="majorHAnsi" w:eastAsia="Gulim" w:hAnsiTheme="majorHAnsi" w:cstheme="majorHAnsi"/>
              </w:rPr>
              <w:t xml:space="preserve"> </w:t>
            </w:r>
            <w:r w:rsidRPr="00E43BFB">
              <w:rPr>
                <w:rFonts w:asciiTheme="majorHAnsi" w:eastAsia="Gulim" w:hAnsiTheme="majorHAnsi" w:cstheme="majorHAnsi"/>
              </w:rPr>
              <w:t>데스크톱</w:t>
            </w:r>
            <w:r w:rsidRPr="00E43BFB">
              <w:rPr>
                <w:rFonts w:asciiTheme="majorHAnsi" w:eastAsia="Gulim" w:hAnsiTheme="majorHAnsi" w:cstheme="majorHAnsi"/>
              </w:rPr>
              <w:t xml:space="preserve"> </w:t>
            </w:r>
            <w:r w:rsidRPr="00E43BFB">
              <w:rPr>
                <w:rFonts w:asciiTheme="majorHAnsi" w:eastAsia="Gulim" w:hAnsiTheme="majorHAnsi" w:cstheme="majorHAnsi"/>
              </w:rPr>
              <w:t>서비스</w:t>
            </w:r>
            <w:r w:rsidRPr="00E43BFB">
              <w:rPr>
                <w:rFonts w:asciiTheme="majorHAnsi" w:eastAsia="Gulim" w:hAnsiTheme="majorHAnsi" w:cstheme="majorHAnsi"/>
              </w:rPr>
              <w:t xml:space="preserve"> SAL</w:t>
            </w:r>
          </w:p>
        </w:tc>
      </w:tr>
    </w:tbl>
    <w:p w14:paraId="60D322DF" w14:textId="77777777" w:rsidR="00632041" w:rsidRPr="00E43BFB" w:rsidRDefault="00632041" w:rsidP="00632041">
      <w:pPr>
        <w:pStyle w:val="PURADDITIONALTERMSHEADERMB"/>
        <w:rPr>
          <w:rFonts w:asciiTheme="majorHAnsi" w:eastAsia="Gulim" w:hAnsiTheme="majorHAnsi" w:cstheme="majorHAnsi"/>
        </w:rPr>
      </w:pPr>
      <w:r w:rsidRPr="00E43BFB">
        <w:rPr>
          <w:rFonts w:asciiTheme="majorHAnsi" w:eastAsia="Gulim" w:hAnsiTheme="majorHAnsi" w:cstheme="majorHAnsi"/>
        </w:rPr>
        <w:t>추가</w:t>
      </w:r>
      <w:r w:rsidRPr="00E43BFB">
        <w:rPr>
          <w:rFonts w:asciiTheme="majorHAnsi" w:eastAsia="Gulim" w:hAnsiTheme="majorHAnsi" w:cstheme="majorHAnsi"/>
        </w:rPr>
        <w:t xml:space="preserve"> </w:t>
      </w:r>
      <w:r w:rsidRPr="00E43BFB">
        <w:rPr>
          <w:rFonts w:asciiTheme="majorHAnsi" w:eastAsia="Gulim" w:hAnsiTheme="majorHAnsi" w:cstheme="majorHAnsi"/>
        </w:rPr>
        <w:t>조항</w:t>
      </w:r>
      <w:r w:rsidRPr="00E43BFB">
        <w:rPr>
          <w:rFonts w:asciiTheme="majorHAnsi" w:eastAsia="Gulim" w:hAnsiTheme="majorHAnsi" w:cstheme="majorHAnsi"/>
        </w:rPr>
        <w:t>:</w:t>
      </w:r>
    </w:p>
    <w:p w14:paraId="6368ABE6" w14:textId="77777777" w:rsidR="00632041" w:rsidRPr="00E43BFB" w:rsidRDefault="00632041" w:rsidP="00632041">
      <w:pPr>
        <w:pStyle w:val="PURBlueStrong-Indented"/>
        <w:rPr>
          <w:rFonts w:asciiTheme="majorHAnsi" w:eastAsia="Gulim" w:hAnsiTheme="majorHAnsi" w:cstheme="majorHAnsi"/>
        </w:rPr>
      </w:pPr>
      <w:r w:rsidRPr="00E43BFB">
        <w:rPr>
          <w:rFonts w:asciiTheme="majorHAnsi" w:eastAsia="Gulim" w:hAnsiTheme="majorHAnsi" w:cstheme="majorHAnsi"/>
        </w:rPr>
        <w:t>액세스</w:t>
      </w:r>
      <w:r w:rsidRPr="00E43BFB">
        <w:rPr>
          <w:rFonts w:asciiTheme="majorHAnsi" w:eastAsia="Gulim" w:hAnsiTheme="majorHAnsi" w:cstheme="majorHAnsi"/>
        </w:rPr>
        <w:t xml:space="preserve"> </w:t>
      </w:r>
      <w:r w:rsidRPr="00E43BFB">
        <w:rPr>
          <w:rFonts w:asciiTheme="majorHAnsi" w:eastAsia="Gulim" w:hAnsiTheme="majorHAnsi" w:cstheme="majorHAnsi"/>
        </w:rPr>
        <w:t>권한만</w:t>
      </w:r>
    </w:p>
    <w:p w14:paraId="419774F7" w14:textId="3191E439" w:rsidR="00632041" w:rsidRPr="00E43BFB" w:rsidRDefault="00632041" w:rsidP="00632041">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Windows Server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Cloud Platform Guest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대로</w:t>
      </w:r>
      <w:r w:rsidRPr="00E43BFB">
        <w:rPr>
          <w:rFonts w:asciiTheme="majorHAnsi" w:eastAsia="Gulim" w:hAnsiTheme="majorHAnsi" w:cstheme="majorHAnsi"/>
          <w:lang w:eastAsia="ko-KR"/>
        </w:rPr>
        <w:t xml:space="preserve"> Windows Server 2012 R2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간접적으로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필요합니다</w:t>
      </w:r>
      <w:r w:rsidRPr="00E43BFB">
        <w:rPr>
          <w:rFonts w:asciiTheme="majorHAnsi" w:eastAsia="Gulim" w:hAnsiTheme="majorHAnsi" w:cstheme="majorHAnsi"/>
          <w:lang w:eastAsia="ko-KR"/>
        </w:rPr>
        <w:t>.</w:t>
      </w:r>
    </w:p>
    <w:p w14:paraId="6A6EFC79" w14:textId="77777777" w:rsidR="00632041" w:rsidRPr="00E43BFB" w:rsidRDefault="00632041" w:rsidP="00632041">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p>
    <w:p w14:paraId="3ED89881" w14:textId="545B6AB8" w:rsidR="00632041" w:rsidRPr="00E43BFB" w:rsidRDefault="00632041" w:rsidP="00632041">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관계없이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섹션의</w:t>
      </w:r>
      <w:r w:rsidRPr="00E43BFB">
        <w:rPr>
          <w:rFonts w:asciiTheme="majorHAnsi" w:eastAsia="Gulim" w:hAnsiTheme="majorHAnsi" w:cstheme="majorHAnsi"/>
          <w:lang w:eastAsia="ko-KR"/>
        </w:rPr>
        <w:t xml:space="preserve"> Windows Server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대로</w:t>
      </w:r>
      <w:r w:rsidRPr="00E43BFB">
        <w:rPr>
          <w:rFonts w:asciiTheme="majorHAnsi" w:eastAsia="Gulim" w:hAnsiTheme="majorHAnsi" w:cstheme="majorHAnsi"/>
          <w:lang w:eastAsia="ko-KR"/>
        </w:rPr>
        <w:t xml:space="preserve"> Windows Server 2012 R2 </w:t>
      </w:r>
      <w:r w:rsidRPr="00E43BFB">
        <w:rPr>
          <w:rFonts w:asciiTheme="majorHAnsi" w:eastAsia="Gulim" w:hAnsiTheme="majorHAnsi" w:cstheme="majorHAnsi"/>
          <w:lang w:eastAsia="ko-KR"/>
        </w:rPr>
        <w:t>프로세서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Cloud Platform Guest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대로</w:t>
      </w:r>
      <w:r w:rsidRPr="00E43BFB">
        <w:rPr>
          <w:rFonts w:asciiTheme="majorHAnsi" w:eastAsia="Gulim" w:hAnsiTheme="majorHAnsi" w:cstheme="majorHAnsi"/>
          <w:lang w:eastAsia="ko-KR"/>
        </w:rPr>
        <w:t xml:space="preserve"> Cloud Platform Guest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귀하에게는</w:t>
      </w:r>
      <w:r w:rsidRPr="00E43BFB">
        <w:rPr>
          <w:rFonts w:asciiTheme="majorHAnsi" w:eastAsia="Gulim" w:hAnsiTheme="majorHAnsi" w:cstheme="majorHAnsi"/>
          <w:lang w:eastAsia="ko-KR"/>
        </w:rPr>
        <w:t xml:space="preserve"> Windows Server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bookmarkStart w:id="958" w:name="_Toc299519173"/>
    <w:bookmarkStart w:id="959" w:name="_Toc299525037"/>
    <w:bookmarkStart w:id="960" w:name="_Toc299531605"/>
    <w:bookmarkStart w:id="961" w:name="_Toc299531929"/>
    <w:bookmarkStart w:id="962" w:name="_Toc299957212"/>
    <w:bookmarkEnd w:id="395"/>
    <w:bookmarkEnd w:id="934"/>
    <w:bookmarkEnd w:id="935"/>
    <w:bookmarkEnd w:id="936"/>
    <w:bookmarkEnd w:id="937"/>
    <w:p w14:paraId="4CE3F385" w14:textId="53904E16" w:rsidR="000C3222" w:rsidRPr="00E43BFB" w:rsidRDefault="00EF33FE" w:rsidP="00AD02D6">
      <w:pPr>
        <w:pStyle w:val="PURBody-Indented"/>
        <w:keepLines/>
        <w:ind w:left="274"/>
        <w:jc w:val="right"/>
        <w:rPr>
          <w:rFonts w:asciiTheme="majorHAnsi" w:eastAsia="Gulim" w:hAnsiTheme="majorHAnsi" w:cstheme="majorHAnsi"/>
          <w:lang w:eastAsia="ko-KR"/>
        </w:rPr>
      </w:pPr>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HYPERLINK \l "TOC"</w:instrText>
      </w:r>
      <w:r w:rsidRPr="00E43BFB">
        <w:rPr>
          <w:rFonts w:asciiTheme="majorHAnsi" w:eastAsia="Gulim" w:hAnsiTheme="majorHAnsi" w:cstheme="majorHAnsi"/>
        </w:rPr>
        <w:fldChar w:fldCharType="separate"/>
      </w:r>
      <w:r w:rsidRPr="00E43BFB">
        <w:rPr>
          <w:rStyle w:val="Hyperlink"/>
          <w:rFonts w:asciiTheme="majorHAnsi" w:eastAsia="Gulim" w:hAnsiTheme="majorHAnsi" w:cstheme="majorHAnsi"/>
          <w:sz w:val="16"/>
          <w:lang w:eastAsia="ko-KR"/>
        </w:rPr>
        <w:t>목차</w:t>
      </w:r>
      <w:r w:rsidRPr="00E43BFB">
        <w:rPr>
          <w:rFonts w:asciiTheme="majorHAnsi" w:eastAsia="Gulim" w:hAnsiTheme="majorHAnsi" w:cstheme="majorHAnsi"/>
        </w:rPr>
        <w:fldChar w:fldCharType="end"/>
      </w:r>
      <w:r w:rsidRPr="00E43BFB">
        <w:rPr>
          <w:rFonts w:asciiTheme="majorHAnsi" w:eastAsia="Gulim" w:hAnsiTheme="majorHAnsi" w:cstheme="majorHAnsi"/>
          <w:lang w:eastAsia="ko-KR"/>
        </w:rPr>
        <w:t xml:space="preserve"> / </w:t>
      </w:r>
      <w:hyperlink w:anchor="UniversalTerms" w:history="1">
        <w:r w:rsidRPr="00E43BFB">
          <w:rPr>
            <w:rStyle w:val="Hyperlink"/>
            <w:rFonts w:asciiTheme="majorHAnsi" w:eastAsia="Gulim" w:hAnsiTheme="majorHAnsi" w:cstheme="majorHAnsi"/>
            <w:sz w:val="16"/>
            <w:lang w:eastAsia="ko-KR"/>
          </w:rPr>
          <w:t>공통</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라이선스</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조항</w:t>
        </w:r>
      </w:hyperlink>
    </w:p>
    <w:p w14:paraId="3E2AA424" w14:textId="77777777" w:rsidR="00423D30" w:rsidRPr="00E43BFB" w:rsidRDefault="00423D30" w:rsidP="00CD6E9D">
      <w:pPr>
        <w:pStyle w:val="PURBody-Indented"/>
        <w:keepLines/>
        <w:ind w:left="274"/>
        <w:rPr>
          <w:rStyle w:val="Hyperlink"/>
          <w:rFonts w:asciiTheme="majorHAnsi" w:eastAsia="Gulim" w:hAnsiTheme="majorHAnsi" w:cstheme="majorHAnsi"/>
          <w:sz w:val="16"/>
          <w:lang w:eastAsia="ko-KR"/>
        </w:rPr>
        <w:sectPr w:rsidR="00423D30" w:rsidRPr="00E43BFB" w:rsidSect="002B3C0C">
          <w:footerReference w:type="default" r:id="rId182"/>
          <w:type w:val="continuous"/>
          <w:pgSz w:w="12240" w:h="15840" w:code="1"/>
          <w:pgMar w:top="1166" w:right="720" w:bottom="720" w:left="720" w:header="432" w:footer="288" w:gutter="0"/>
          <w:cols w:space="360"/>
          <w:docGrid w:linePitch="360"/>
        </w:sectPr>
      </w:pPr>
    </w:p>
    <w:p w14:paraId="2E0C07A4" w14:textId="46DC2285" w:rsidR="00FA133C" w:rsidRPr="00E43BFB" w:rsidRDefault="00423D30" w:rsidP="00F54A36">
      <w:pPr>
        <w:pStyle w:val="PURSectionHeading"/>
        <w:rPr>
          <w:rFonts w:asciiTheme="majorHAnsi" w:eastAsia="Gulim" w:hAnsiTheme="majorHAnsi" w:cstheme="majorHAnsi"/>
          <w:lang w:eastAsia="ko-KR"/>
        </w:rPr>
      </w:pPr>
      <w:bookmarkStart w:id="963" w:name="_Toc378682293"/>
      <w:bookmarkStart w:id="964" w:name="_Toc371268305"/>
      <w:bookmarkStart w:id="965" w:name="_Toc379278508"/>
      <w:bookmarkStart w:id="966" w:name="_Toc388544273"/>
      <w:bookmarkStart w:id="967" w:name="HG"/>
      <w:bookmarkStart w:id="968" w:name="_Toc346536890"/>
      <w:bookmarkStart w:id="969" w:name="_Toc339280354"/>
      <w:r w:rsidRPr="00E43BFB">
        <w:rPr>
          <w:rFonts w:asciiTheme="majorHAnsi" w:eastAsia="Gulim" w:hAnsiTheme="majorHAnsi" w:cstheme="majorHAnsi"/>
          <w:lang w:eastAsia="ko-KR"/>
        </w:rPr>
        <w:lastRenderedPageBreak/>
        <w:t>호스트</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bookmarkEnd w:id="963"/>
      <w:bookmarkEnd w:id="964"/>
      <w:bookmarkEnd w:id="965"/>
      <w:bookmarkEnd w:id="966"/>
    </w:p>
    <w:p w14:paraId="1E8DFCFD" w14:textId="77777777" w:rsidR="00FA133C" w:rsidRPr="00E43BFB" w:rsidRDefault="00FA133C" w:rsidP="00FA133C">
      <w:pPr>
        <w:pStyle w:val="TOC2"/>
        <w:rPr>
          <w:rFonts w:asciiTheme="majorHAnsi" w:eastAsia="Gulim" w:hAnsiTheme="majorHAnsi" w:cstheme="majorHAnsi"/>
          <w:lang w:eastAsia="ko-KR"/>
        </w:rPr>
        <w:sectPr w:rsidR="00FA133C" w:rsidRPr="00E43BFB" w:rsidSect="00B6049A">
          <w:footerReference w:type="default" r:id="rId183"/>
          <w:pgSz w:w="12240" w:h="15840" w:code="1"/>
          <w:pgMar w:top="1166" w:right="720" w:bottom="720" w:left="720" w:header="432" w:footer="288" w:gutter="0"/>
          <w:cols w:space="360"/>
          <w:docGrid w:linePitch="360"/>
        </w:sectPr>
      </w:pPr>
    </w:p>
    <w:p w14:paraId="2694E276" w14:textId="77777777" w:rsidR="00BE2C4B" w:rsidRDefault="00FA133C">
      <w:pPr>
        <w:pStyle w:val="TOC2"/>
        <w:rPr>
          <w:noProof/>
          <w:color w:val="auto"/>
          <w:sz w:val="22"/>
          <w:lang w:eastAsia="zh-CN"/>
        </w:rPr>
      </w:pPr>
      <w:r w:rsidRPr="00E43BFB">
        <w:rPr>
          <w:rFonts w:asciiTheme="majorHAnsi" w:eastAsia="Gulim" w:hAnsiTheme="majorHAnsi" w:cstheme="majorHAnsi"/>
        </w:rPr>
        <w:lastRenderedPageBreak/>
        <w:fldChar w:fldCharType="begin"/>
      </w:r>
      <w:r w:rsidRPr="00E43BFB">
        <w:rPr>
          <w:rFonts w:asciiTheme="majorHAnsi" w:eastAsia="Gulim" w:hAnsiTheme="majorHAnsi" w:cstheme="majorHAnsi"/>
        </w:rPr>
        <w:instrText xml:space="preserve"> TOC \b </w:instrText>
      </w:r>
      <w:r w:rsidR="00A50B1C" w:rsidRPr="00E43BFB">
        <w:rPr>
          <w:rFonts w:asciiTheme="majorHAnsi" w:eastAsia="Gulim" w:hAnsiTheme="majorHAnsi" w:cstheme="majorHAnsi"/>
        </w:rPr>
        <w:instrText>HG</w:instrText>
      </w:r>
      <w:r w:rsidRPr="00E43BFB">
        <w:rPr>
          <w:rFonts w:asciiTheme="majorHAnsi" w:eastAsia="Gulim" w:hAnsiTheme="majorHAnsi" w:cstheme="majorHAnsi"/>
        </w:rPr>
        <w:instrText xml:space="preserve"> \h \z \t "PUR Product Name,2" </w:instrText>
      </w:r>
      <w:r w:rsidRPr="00E43BFB">
        <w:rPr>
          <w:rFonts w:asciiTheme="majorHAnsi" w:eastAsia="Gulim" w:hAnsiTheme="majorHAnsi" w:cstheme="majorHAnsi"/>
        </w:rPr>
        <w:fldChar w:fldCharType="separate"/>
      </w:r>
      <w:hyperlink w:anchor="_Toc388541274" w:history="1">
        <w:r w:rsidR="00BE2C4B" w:rsidRPr="00B56B08">
          <w:rPr>
            <w:rStyle w:val="Hyperlink"/>
            <w:rFonts w:asciiTheme="majorHAnsi" w:eastAsia="Gulim" w:hAnsiTheme="majorHAnsi" w:cstheme="majorHAnsi" w:hint="eastAsia"/>
            <w:noProof/>
            <w:lang w:eastAsia="ko-KR"/>
          </w:rPr>
          <w:t>클라우드</w:t>
        </w:r>
        <w:r w:rsidR="00BE2C4B" w:rsidRPr="00B56B08">
          <w:rPr>
            <w:rStyle w:val="Hyperlink"/>
            <w:rFonts w:asciiTheme="majorHAnsi" w:eastAsia="Gulim" w:hAnsiTheme="majorHAnsi" w:cstheme="majorHAnsi"/>
            <w:noProof/>
            <w:lang w:eastAsia="ko-KR"/>
          </w:rPr>
          <w:t xml:space="preserve"> </w:t>
        </w:r>
        <w:r w:rsidR="00BE2C4B" w:rsidRPr="00B56B08">
          <w:rPr>
            <w:rStyle w:val="Hyperlink"/>
            <w:rFonts w:asciiTheme="majorHAnsi" w:eastAsia="Gulim" w:hAnsiTheme="majorHAnsi" w:cstheme="majorHAnsi" w:hint="eastAsia"/>
            <w:noProof/>
            <w:lang w:eastAsia="ko-KR"/>
          </w:rPr>
          <w:t>플랫폼</w:t>
        </w:r>
        <w:r w:rsidR="00BE2C4B" w:rsidRPr="00B56B08">
          <w:rPr>
            <w:rStyle w:val="Hyperlink"/>
            <w:rFonts w:asciiTheme="majorHAnsi" w:eastAsia="Gulim" w:hAnsiTheme="majorHAnsi" w:cstheme="majorHAnsi"/>
            <w:noProof/>
            <w:lang w:eastAsia="ko-KR"/>
          </w:rPr>
          <w:t xml:space="preserve"> </w:t>
        </w:r>
        <w:r w:rsidR="00BE2C4B" w:rsidRPr="00B56B08">
          <w:rPr>
            <w:rStyle w:val="Hyperlink"/>
            <w:rFonts w:asciiTheme="majorHAnsi" w:eastAsia="Gulim" w:hAnsiTheme="majorHAnsi" w:cstheme="majorHAnsi" w:hint="eastAsia"/>
            <w:noProof/>
            <w:lang w:eastAsia="ko-KR"/>
          </w:rPr>
          <w:t>제품군</w:t>
        </w:r>
        <w:r w:rsidR="00BE2C4B">
          <w:rPr>
            <w:noProof/>
            <w:webHidden/>
          </w:rPr>
          <w:tab/>
        </w:r>
        <w:r w:rsidR="00BE2C4B">
          <w:rPr>
            <w:noProof/>
            <w:webHidden/>
          </w:rPr>
          <w:fldChar w:fldCharType="begin"/>
        </w:r>
        <w:r w:rsidR="00BE2C4B">
          <w:rPr>
            <w:noProof/>
            <w:webHidden/>
          </w:rPr>
          <w:instrText xml:space="preserve"> PAGEREF _Toc388541274 \h </w:instrText>
        </w:r>
        <w:r w:rsidR="00BE2C4B">
          <w:rPr>
            <w:noProof/>
            <w:webHidden/>
          </w:rPr>
        </w:r>
        <w:r w:rsidR="00BE2C4B">
          <w:rPr>
            <w:noProof/>
            <w:webHidden/>
          </w:rPr>
          <w:fldChar w:fldCharType="separate"/>
        </w:r>
        <w:r w:rsidR="007B0010">
          <w:rPr>
            <w:noProof/>
            <w:webHidden/>
          </w:rPr>
          <w:t>58</w:t>
        </w:r>
        <w:r w:rsidR="00BE2C4B">
          <w:rPr>
            <w:noProof/>
            <w:webHidden/>
          </w:rPr>
          <w:fldChar w:fldCharType="end"/>
        </w:r>
      </w:hyperlink>
    </w:p>
    <w:p w14:paraId="38C08DBA" w14:textId="77777777" w:rsidR="00BE2C4B" w:rsidRDefault="008156D4">
      <w:pPr>
        <w:pStyle w:val="TOC2"/>
        <w:rPr>
          <w:noProof/>
          <w:color w:val="auto"/>
          <w:sz w:val="22"/>
          <w:lang w:eastAsia="zh-CN"/>
        </w:rPr>
      </w:pPr>
      <w:hyperlink w:anchor="_Toc388541275" w:history="1">
        <w:r w:rsidR="00BE2C4B" w:rsidRPr="00B56B08">
          <w:rPr>
            <w:rStyle w:val="Hyperlink"/>
            <w:rFonts w:asciiTheme="majorHAnsi" w:eastAsia="Gulim" w:hAnsiTheme="majorHAnsi" w:cstheme="majorHAnsi"/>
            <w:noProof/>
            <w:lang w:eastAsia="ko-KR"/>
          </w:rPr>
          <w:t>Cloud Platform Guest</w:t>
        </w:r>
        <w:r w:rsidR="00BE2C4B">
          <w:rPr>
            <w:noProof/>
            <w:webHidden/>
          </w:rPr>
          <w:tab/>
        </w:r>
        <w:r w:rsidR="00BE2C4B">
          <w:rPr>
            <w:noProof/>
            <w:webHidden/>
          </w:rPr>
          <w:fldChar w:fldCharType="begin"/>
        </w:r>
        <w:r w:rsidR="00BE2C4B">
          <w:rPr>
            <w:noProof/>
            <w:webHidden/>
          </w:rPr>
          <w:instrText xml:space="preserve"> PAGEREF _Toc388541275 \h </w:instrText>
        </w:r>
        <w:r w:rsidR="00BE2C4B">
          <w:rPr>
            <w:noProof/>
            <w:webHidden/>
          </w:rPr>
        </w:r>
        <w:r w:rsidR="00BE2C4B">
          <w:rPr>
            <w:noProof/>
            <w:webHidden/>
          </w:rPr>
          <w:fldChar w:fldCharType="separate"/>
        </w:r>
        <w:r w:rsidR="007B0010">
          <w:rPr>
            <w:noProof/>
            <w:webHidden/>
          </w:rPr>
          <w:t>59</w:t>
        </w:r>
        <w:r w:rsidR="00BE2C4B">
          <w:rPr>
            <w:noProof/>
            <w:webHidden/>
          </w:rPr>
          <w:fldChar w:fldCharType="end"/>
        </w:r>
      </w:hyperlink>
    </w:p>
    <w:p w14:paraId="476847BB" w14:textId="50C19B7C" w:rsidR="00CD228C" w:rsidRPr="00E43BFB" w:rsidRDefault="00FA133C" w:rsidP="006756AA">
      <w:pPr>
        <w:pStyle w:val="PURHeading1"/>
        <w:rPr>
          <w:rFonts w:asciiTheme="majorHAnsi" w:eastAsia="Gulim" w:hAnsiTheme="majorHAnsi" w:cstheme="majorHAnsi"/>
          <w:lang w:eastAsia="ko-KR"/>
        </w:rPr>
      </w:pPr>
      <w:r w:rsidRPr="00E43BFB">
        <w:rPr>
          <w:rFonts w:asciiTheme="majorHAnsi" w:eastAsia="Gulim" w:hAnsiTheme="majorHAnsi" w:cstheme="majorHAnsi"/>
        </w:rPr>
        <w:fldChar w:fldCharType="end"/>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p>
    <w:p w14:paraId="16E2D520" w14:textId="77777777" w:rsidR="00CD228C" w:rsidRPr="00BE2C4B" w:rsidRDefault="00CD228C" w:rsidP="00836EA0">
      <w:pPr>
        <w:pStyle w:val="PURHeading2"/>
        <w:spacing w:after="100"/>
        <w:rPr>
          <w:rFonts w:asciiTheme="majorHAnsi" w:eastAsia="Gulim" w:hAnsiTheme="majorHAnsi" w:cstheme="majorHAnsi"/>
          <w:b/>
          <w:bCs/>
          <w:lang w:eastAsia="ko-KR"/>
        </w:rPr>
      </w:pPr>
      <w:r w:rsidRPr="00BE2C4B">
        <w:rPr>
          <w:rFonts w:asciiTheme="majorHAnsi" w:eastAsia="Gulim" w:hAnsiTheme="majorHAnsi" w:cstheme="majorHAnsi"/>
          <w:b/>
          <w:bCs/>
          <w:lang w:eastAsia="ko-KR"/>
        </w:rPr>
        <w:t>호스트</w:t>
      </w:r>
      <w:r w:rsidRPr="00BE2C4B">
        <w:rPr>
          <w:rFonts w:asciiTheme="majorHAnsi" w:eastAsia="Gulim" w:hAnsiTheme="majorHAnsi" w:cstheme="majorHAnsi"/>
          <w:b/>
          <w:bCs/>
          <w:lang w:eastAsia="ko-KR"/>
        </w:rPr>
        <w:t xml:space="preserve"> </w:t>
      </w:r>
      <w:r w:rsidRPr="00BE2C4B">
        <w:rPr>
          <w:rFonts w:asciiTheme="majorHAnsi" w:eastAsia="Gulim" w:hAnsiTheme="majorHAnsi" w:cstheme="majorHAnsi"/>
          <w:b/>
          <w:bCs/>
          <w:lang w:eastAsia="ko-KR"/>
        </w:rPr>
        <w:t>및</w:t>
      </w:r>
      <w:r w:rsidRPr="00BE2C4B">
        <w:rPr>
          <w:rFonts w:asciiTheme="majorHAnsi" w:eastAsia="Gulim" w:hAnsiTheme="majorHAnsi" w:cstheme="majorHAnsi"/>
          <w:b/>
          <w:bCs/>
          <w:lang w:eastAsia="ko-KR"/>
        </w:rPr>
        <w:t xml:space="preserve"> </w:t>
      </w:r>
      <w:r w:rsidRPr="00BE2C4B">
        <w:rPr>
          <w:rFonts w:asciiTheme="majorHAnsi" w:eastAsia="Gulim" w:hAnsiTheme="majorHAnsi" w:cstheme="majorHAnsi"/>
          <w:b/>
          <w:bCs/>
          <w:lang w:eastAsia="ko-KR"/>
        </w:rPr>
        <w:t>게스트</w:t>
      </w:r>
      <w:r w:rsidRPr="00BE2C4B">
        <w:rPr>
          <w:rFonts w:asciiTheme="majorHAnsi" w:eastAsia="Gulim" w:hAnsiTheme="majorHAnsi" w:cstheme="majorHAnsi"/>
          <w:b/>
          <w:bCs/>
          <w:lang w:eastAsia="ko-KR"/>
        </w:rPr>
        <w:t xml:space="preserve"> </w:t>
      </w:r>
      <w:r w:rsidRPr="00BE2C4B">
        <w:rPr>
          <w:rFonts w:asciiTheme="majorHAnsi" w:eastAsia="Gulim" w:hAnsiTheme="majorHAnsi" w:cstheme="majorHAnsi"/>
          <w:b/>
          <w:bCs/>
          <w:lang w:eastAsia="ko-KR"/>
        </w:rPr>
        <w:t>라이선스</w:t>
      </w:r>
    </w:p>
    <w:p w14:paraId="1716FAB4" w14:textId="077A1AB2" w:rsidR="00CD228C" w:rsidRPr="00E43BFB" w:rsidRDefault="00CD228C" w:rsidP="007F33D0">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아니라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필요합니다</w:t>
      </w:r>
      <w:r w:rsidRPr="00E43BFB">
        <w:rPr>
          <w:rFonts w:asciiTheme="majorHAnsi" w:eastAsia="Gulim" w:hAnsiTheme="majorHAnsi" w:cstheme="majorHAnsi"/>
          <w:lang w:eastAsia="ko-KR"/>
        </w:rPr>
        <w:t>.</w:t>
      </w:r>
      <w:r w:rsidRPr="00E43BFB">
        <w:rPr>
          <w:rFonts w:asciiTheme="majorHAnsi" w:eastAsia="Gulim" w:hAnsiTheme="majorHAnsi" w:cstheme="majorHAnsi"/>
          <w:sz w:val="20"/>
          <w:lang w:eastAsia="ko-KR"/>
        </w:rPr>
        <w:t xml:space="preserve"> </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네트워킹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사이트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단위별로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작동하는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모음인</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패브릭</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필요합니다</w:t>
      </w:r>
      <w:r w:rsidRPr="00E43BFB">
        <w:rPr>
          <w:rFonts w:asciiTheme="majorHAnsi" w:eastAsia="Gulim" w:hAnsiTheme="majorHAnsi" w:cstheme="majorHAnsi"/>
          <w:lang w:eastAsia="ko-KR"/>
        </w:rPr>
        <w:t xml:space="preserve">. </w:t>
      </w:r>
    </w:p>
    <w:p w14:paraId="679C8934" w14:textId="77777777" w:rsidR="00CD228C" w:rsidRPr="00BE2C4B" w:rsidRDefault="00CD228C" w:rsidP="00836EA0">
      <w:pPr>
        <w:pStyle w:val="PURHeading2"/>
        <w:spacing w:after="100"/>
        <w:rPr>
          <w:rFonts w:asciiTheme="majorHAnsi" w:eastAsia="Gulim" w:hAnsiTheme="majorHAnsi" w:cstheme="majorHAnsi"/>
          <w:b/>
          <w:bCs/>
          <w:lang w:eastAsia="ko-KR"/>
        </w:rPr>
      </w:pPr>
      <w:r w:rsidRPr="00BE2C4B">
        <w:rPr>
          <w:rFonts w:asciiTheme="majorHAnsi" w:eastAsia="Gulim" w:hAnsiTheme="majorHAnsi" w:cstheme="majorHAnsi"/>
          <w:b/>
          <w:bCs/>
          <w:lang w:eastAsia="ko-KR"/>
        </w:rPr>
        <w:t>라이선스</w:t>
      </w:r>
      <w:r w:rsidRPr="00BE2C4B">
        <w:rPr>
          <w:rFonts w:asciiTheme="majorHAnsi" w:eastAsia="Gulim" w:hAnsiTheme="majorHAnsi" w:cstheme="majorHAnsi"/>
          <w:b/>
          <w:bCs/>
          <w:lang w:eastAsia="ko-KR"/>
        </w:rPr>
        <w:t xml:space="preserve"> </w:t>
      </w:r>
      <w:r w:rsidRPr="00BE2C4B">
        <w:rPr>
          <w:rFonts w:asciiTheme="majorHAnsi" w:eastAsia="Gulim" w:hAnsiTheme="majorHAnsi" w:cstheme="majorHAnsi"/>
          <w:b/>
          <w:bCs/>
          <w:lang w:eastAsia="ko-KR"/>
        </w:rPr>
        <w:t>할당</w:t>
      </w:r>
    </w:p>
    <w:p w14:paraId="7B488A78" w14:textId="4EAD0B51" w:rsidR="00CD228C" w:rsidRPr="00E43BFB" w:rsidRDefault="00CD228C" w:rsidP="007F33D0">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패브릭에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패브릭의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프로세서마다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서버는</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입니다</w:t>
      </w:r>
      <w:r w:rsidRPr="00E43BFB">
        <w:rPr>
          <w:rFonts w:asciiTheme="majorHAnsi" w:eastAsia="Gulim" w:hAnsiTheme="majorHAnsi" w:cstheme="majorHAnsi"/>
          <w:lang w:eastAsia="ko-KR"/>
        </w:rPr>
        <w:t xml:space="preserve">. </w:t>
      </w:r>
    </w:p>
    <w:p w14:paraId="28F52417" w14:textId="77777777" w:rsidR="00CD228C" w:rsidRPr="00BE2C4B" w:rsidRDefault="00CD228C" w:rsidP="00836EA0">
      <w:pPr>
        <w:pStyle w:val="PURHeading2"/>
        <w:spacing w:after="100"/>
        <w:rPr>
          <w:rFonts w:asciiTheme="majorHAnsi" w:eastAsia="Gulim" w:hAnsiTheme="majorHAnsi" w:cstheme="majorHAnsi"/>
          <w:b/>
          <w:bCs/>
          <w:lang w:eastAsia="ko-KR"/>
        </w:rPr>
      </w:pPr>
      <w:r w:rsidRPr="00BE2C4B">
        <w:rPr>
          <w:rFonts w:asciiTheme="majorHAnsi" w:eastAsia="Gulim" w:hAnsiTheme="majorHAnsi" w:cstheme="majorHAnsi"/>
          <w:b/>
          <w:bCs/>
          <w:lang w:eastAsia="ko-KR"/>
        </w:rPr>
        <w:t>소프트웨어</w:t>
      </w:r>
      <w:r w:rsidRPr="00BE2C4B">
        <w:rPr>
          <w:rFonts w:asciiTheme="majorHAnsi" w:eastAsia="Gulim" w:hAnsiTheme="majorHAnsi" w:cstheme="majorHAnsi"/>
          <w:b/>
          <w:bCs/>
          <w:lang w:eastAsia="ko-KR"/>
        </w:rPr>
        <w:t xml:space="preserve"> </w:t>
      </w:r>
      <w:r w:rsidRPr="00BE2C4B">
        <w:rPr>
          <w:rFonts w:asciiTheme="majorHAnsi" w:eastAsia="Gulim" w:hAnsiTheme="majorHAnsi" w:cstheme="majorHAnsi"/>
          <w:b/>
          <w:bCs/>
          <w:lang w:eastAsia="ko-KR"/>
        </w:rPr>
        <w:t>사용</w:t>
      </w:r>
    </w:p>
    <w:p w14:paraId="5F7661FE" w14:textId="2B9552AA" w:rsidR="00CD228C" w:rsidRPr="00E43BFB" w:rsidRDefault="00CD228C" w:rsidP="007F33D0">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b/>
          <w:bCs/>
          <w:lang w:eastAsia="ko-KR"/>
        </w:rPr>
        <w:t>호스트</w:t>
      </w:r>
      <w:r w:rsidRPr="00E43BFB">
        <w:rPr>
          <w:rFonts w:asciiTheme="majorHAnsi" w:eastAsia="Gulim" w:hAnsiTheme="majorHAnsi" w:cstheme="majorHAnsi"/>
          <w:b/>
          <w:bCs/>
          <w:lang w:eastAsia="ko-KR"/>
        </w:rPr>
        <w:t xml:space="preserve"> </w:t>
      </w:r>
      <w:r w:rsidRPr="00E43BFB">
        <w:rPr>
          <w:rFonts w:asciiTheme="majorHAnsi" w:eastAsia="Gulim" w:hAnsiTheme="majorHAnsi" w:cstheme="majorHAnsi"/>
          <w:b/>
          <w:bCs/>
          <w:lang w:eastAsia="ko-KR"/>
        </w:rPr>
        <w:t>소프트웨어</w:t>
      </w:r>
      <w:r w:rsidRPr="00E43BFB">
        <w:rPr>
          <w:rFonts w:asciiTheme="majorHAnsi" w:eastAsia="Gulim" w:hAnsiTheme="majorHAnsi" w:cstheme="majorHAnsi"/>
          <w:b/>
          <w:bCs/>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라고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패브릭을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작동하기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원하는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수만큼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5B9A2CBB" w14:textId="3131474B" w:rsidR="00CD228C" w:rsidRPr="00E43BFB" w:rsidRDefault="00CD228C" w:rsidP="007F33D0">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b/>
          <w:bCs/>
          <w:lang w:eastAsia="ko-KR"/>
        </w:rPr>
        <w:t>게스트</w:t>
      </w:r>
      <w:r w:rsidRPr="00E43BFB">
        <w:rPr>
          <w:rFonts w:asciiTheme="majorHAnsi" w:eastAsia="Gulim" w:hAnsiTheme="majorHAnsi" w:cstheme="majorHAnsi"/>
          <w:b/>
          <w:bCs/>
          <w:lang w:eastAsia="ko-KR"/>
        </w:rPr>
        <w:t xml:space="preserve"> </w:t>
      </w:r>
      <w:r w:rsidRPr="00E43BFB">
        <w:rPr>
          <w:rFonts w:asciiTheme="majorHAnsi" w:eastAsia="Gulim" w:hAnsiTheme="majorHAnsi" w:cstheme="majorHAnsi"/>
          <w:b/>
          <w:bCs/>
          <w:lang w:eastAsia="ko-KR"/>
        </w:rPr>
        <w:t>소프트웨어</w:t>
      </w:r>
      <w:r w:rsidRPr="00E43BFB">
        <w:rPr>
          <w:rFonts w:asciiTheme="majorHAnsi" w:eastAsia="Gulim" w:hAnsiTheme="majorHAnsi" w:cstheme="majorHAnsi"/>
          <w:b/>
          <w:bCs/>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라고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서버에서</w:t>
      </w:r>
      <w:r w:rsidRPr="00E43BFB">
        <w:rPr>
          <w:rFonts w:asciiTheme="majorHAnsi" w:eastAsia="Gulim" w:hAnsiTheme="majorHAnsi" w:cstheme="majorHAnsi"/>
          <w:lang w:eastAsia="ko-KR"/>
        </w:rPr>
        <w:t xml:space="preserve"> Microsoft Cloud Platform </w:t>
      </w:r>
      <w:r w:rsidRPr="00E43BFB">
        <w:rPr>
          <w:rFonts w:asciiTheme="majorHAnsi" w:eastAsia="Gulim" w:hAnsiTheme="majorHAnsi" w:cstheme="majorHAnsi"/>
          <w:lang w:eastAsia="ko-KR"/>
        </w:rPr>
        <w:t>제품군의</w:t>
      </w:r>
      <w:r w:rsidRPr="00E43BFB">
        <w:rPr>
          <w:rFonts w:asciiTheme="majorHAnsi" w:eastAsia="Gulim" w:hAnsiTheme="majorHAnsi" w:cstheme="majorHAnsi"/>
          <w:lang w:eastAsia="ko-KR"/>
        </w:rPr>
        <w:t xml:space="preserve"> Hyper-V </w:t>
      </w:r>
      <w:r w:rsidRPr="00E43BFB">
        <w:rPr>
          <w:rFonts w:asciiTheme="majorHAnsi" w:eastAsia="Gulim" w:hAnsiTheme="majorHAnsi" w:cstheme="majorHAnsi"/>
          <w:lang w:eastAsia="ko-KR"/>
        </w:rPr>
        <w:t>가상화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수량</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관계없이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44B2EB82" w14:textId="77777777" w:rsidR="00CD228C" w:rsidRPr="00BE2C4B" w:rsidRDefault="00CD228C" w:rsidP="00836EA0">
      <w:pPr>
        <w:pStyle w:val="PURHeading2"/>
        <w:spacing w:after="100"/>
        <w:rPr>
          <w:rFonts w:asciiTheme="majorHAnsi" w:eastAsia="Gulim" w:hAnsiTheme="majorHAnsi" w:cstheme="majorHAnsi"/>
          <w:b/>
          <w:bCs/>
          <w:lang w:eastAsia="ko-KR"/>
        </w:rPr>
      </w:pPr>
      <w:r w:rsidRPr="00BE2C4B">
        <w:rPr>
          <w:rFonts w:asciiTheme="majorHAnsi" w:eastAsia="Gulim" w:hAnsiTheme="majorHAnsi" w:cstheme="majorHAnsi"/>
          <w:b/>
          <w:bCs/>
          <w:lang w:eastAsia="ko-KR"/>
        </w:rPr>
        <w:t>서버</w:t>
      </w:r>
      <w:r w:rsidRPr="00BE2C4B">
        <w:rPr>
          <w:rFonts w:asciiTheme="majorHAnsi" w:eastAsia="Gulim" w:hAnsiTheme="majorHAnsi" w:cstheme="majorHAnsi"/>
          <w:b/>
          <w:bCs/>
          <w:lang w:eastAsia="ko-KR"/>
        </w:rPr>
        <w:t xml:space="preserve"> </w:t>
      </w:r>
      <w:r w:rsidRPr="00BE2C4B">
        <w:rPr>
          <w:rFonts w:asciiTheme="majorHAnsi" w:eastAsia="Gulim" w:hAnsiTheme="majorHAnsi" w:cstheme="majorHAnsi"/>
          <w:b/>
          <w:bCs/>
          <w:lang w:eastAsia="ko-KR"/>
        </w:rPr>
        <w:t>또는</w:t>
      </w:r>
      <w:r w:rsidRPr="00BE2C4B">
        <w:rPr>
          <w:rFonts w:asciiTheme="majorHAnsi" w:eastAsia="Gulim" w:hAnsiTheme="majorHAnsi" w:cstheme="majorHAnsi"/>
          <w:b/>
          <w:bCs/>
          <w:lang w:eastAsia="ko-KR"/>
        </w:rPr>
        <w:t xml:space="preserve"> </w:t>
      </w:r>
      <w:r w:rsidRPr="00BE2C4B">
        <w:rPr>
          <w:rFonts w:asciiTheme="majorHAnsi" w:eastAsia="Gulim" w:hAnsiTheme="majorHAnsi" w:cstheme="majorHAnsi"/>
          <w:b/>
          <w:bCs/>
          <w:lang w:eastAsia="ko-KR"/>
        </w:rPr>
        <w:t>저장</w:t>
      </w:r>
      <w:r w:rsidRPr="00BE2C4B">
        <w:rPr>
          <w:rFonts w:asciiTheme="majorHAnsi" w:eastAsia="Gulim" w:hAnsiTheme="majorHAnsi" w:cstheme="majorHAnsi"/>
          <w:b/>
          <w:bCs/>
          <w:lang w:eastAsia="ko-KR"/>
        </w:rPr>
        <w:t xml:space="preserve"> </w:t>
      </w:r>
      <w:r w:rsidRPr="00BE2C4B">
        <w:rPr>
          <w:rFonts w:asciiTheme="majorHAnsi" w:eastAsia="Gulim" w:hAnsiTheme="majorHAnsi" w:cstheme="majorHAnsi"/>
          <w:b/>
          <w:bCs/>
          <w:lang w:eastAsia="ko-KR"/>
        </w:rPr>
        <w:t>매체에</w:t>
      </w:r>
      <w:r w:rsidRPr="00BE2C4B">
        <w:rPr>
          <w:rFonts w:asciiTheme="majorHAnsi" w:eastAsia="Gulim" w:hAnsiTheme="majorHAnsi" w:cstheme="majorHAnsi"/>
          <w:b/>
          <w:bCs/>
          <w:lang w:eastAsia="ko-KR"/>
        </w:rPr>
        <w:t xml:space="preserve"> </w:t>
      </w:r>
      <w:r w:rsidRPr="00BE2C4B">
        <w:rPr>
          <w:rFonts w:asciiTheme="majorHAnsi" w:eastAsia="Gulim" w:hAnsiTheme="majorHAnsi" w:cstheme="majorHAnsi"/>
          <w:b/>
          <w:bCs/>
          <w:lang w:eastAsia="ko-KR"/>
        </w:rPr>
        <w:t>인스턴스</w:t>
      </w:r>
      <w:r w:rsidRPr="00BE2C4B">
        <w:rPr>
          <w:rFonts w:asciiTheme="majorHAnsi" w:eastAsia="Gulim" w:hAnsiTheme="majorHAnsi" w:cstheme="majorHAnsi"/>
          <w:b/>
          <w:bCs/>
          <w:lang w:eastAsia="ko-KR"/>
        </w:rPr>
        <w:t xml:space="preserve"> </w:t>
      </w:r>
      <w:r w:rsidRPr="00BE2C4B">
        <w:rPr>
          <w:rFonts w:asciiTheme="majorHAnsi" w:eastAsia="Gulim" w:hAnsiTheme="majorHAnsi" w:cstheme="majorHAnsi"/>
          <w:b/>
          <w:bCs/>
          <w:lang w:eastAsia="ko-KR"/>
        </w:rPr>
        <w:t>생성</w:t>
      </w:r>
      <w:r w:rsidRPr="00BE2C4B">
        <w:rPr>
          <w:rFonts w:asciiTheme="majorHAnsi" w:eastAsia="Gulim" w:hAnsiTheme="majorHAnsi" w:cstheme="majorHAnsi"/>
          <w:b/>
          <w:bCs/>
          <w:lang w:eastAsia="ko-KR"/>
        </w:rPr>
        <w:t xml:space="preserve"> </w:t>
      </w:r>
      <w:r w:rsidRPr="00BE2C4B">
        <w:rPr>
          <w:rFonts w:asciiTheme="majorHAnsi" w:eastAsia="Gulim" w:hAnsiTheme="majorHAnsi" w:cstheme="majorHAnsi"/>
          <w:b/>
          <w:bCs/>
          <w:lang w:eastAsia="ko-KR"/>
        </w:rPr>
        <w:t>및</w:t>
      </w:r>
      <w:r w:rsidRPr="00BE2C4B">
        <w:rPr>
          <w:rFonts w:asciiTheme="majorHAnsi" w:eastAsia="Gulim" w:hAnsiTheme="majorHAnsi" w:cstheme="majorHAnsi"/>
          <w:b/>
          <w:bCs/>
          <w:lang w:eastAsia="ko-KR"/>
        </w:rPr>
        <w:t xml:space="preserve"> </w:t>
      </w:r>
      <w:r w:rsidRPr="00BE2C4B">
        <w:rPr>
          <w:rFonts w:asciiTheme="majorHAnsi" w:eastAsia="Gulim" w:hAnsiTheme="majorHAnsi" w:cstheme="majorHAnsi"/>
          <w:b/>
          <w:bCs/>
          <w:lang w:eastAsia="ko-KR"/>
        </w:rPr>
        <w:t>저장</w:t>
      </w:r>
    </w:p>
    <w:p w14:paraId="1F01B172" w14:textId="77777777" w:rsidR="00CD228C" w:rsidRPr="00E43BFB" w:rsidRDefault="00CD228C" w:rsidP="00CD228C">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아래와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권리를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행사할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1F012660" w14:textId="77777777" w:rsidR="00CD228C" w:rsidRPr="00E43BFB" w:rsidRDefault="00CD228C" w:rsidP="00836EA0">
      <w:pPr>
        <w:pStyle w:val="PURBullet-Indented"/>
        <w:spacing w:after="100"/>
        <w:ind w:left="490"/>
        <w:rPr>
          <w:rFonts w:asciiTheme="majorHAnsi" w:eastAsia="Gulim" w:hAnsiTheme="majorHAnsi" w:cstheme="majorHAnsi"/>
          <w:lang w:eastAsia="ko-KR"/>
        </w:rPr>
      </w:pP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원하는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개수만큼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0A2A010D" w14:textId="77777777" w:rsidR="00CD228C" w:rsidRPr="00E43BFB" w:rsidRDefault="00CD228C" w:rsidP="00836EA0">
      <w:pPr>
        <w:pStyle w:val="PURBullet-Indented"/>
        <w:spacing w:after="100"/>
        <w:ind w:left="490"/>
        <w:rPr>
          <w:rFonts w:asciiTheme="majorHAnsi" w:eastAsia="Gulim" w:hAnsiTheme="majorHAnsi" w:cstheme="majorHAnsi"/>
          <w:lang w:eastAsia="ko-KR"/>
        </w:rPr>
      </w:pP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매체에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087710D7" w14:textId="560F68A7" w:rsidR="00CD228C" w:rsidRPr="00E43BFB" w:rsidRDefault="00CD228C" w:rsidP="00836EA0">
      <w:pPr>
        <w:pStyle w:val="PURBullet-Indented"/>
        <w:spacing w:after="100"/>
        <w:ind w:left="490"/>
        <w:rPr>
          <w:rFonts w:asciiTheme="majorHAnsi" w:eastAsia="Gulim" w:hAnsiTheme="majorHAnsi" w:cstheme="majorHAnsi"/>
          <w:lang w:eastAsia="ko-KR"/>
        </w:rPr>
      </w:pPr>
      <w:r w:rsidRPr="00E43BFB">
        <w:rPr>
          <w:rFonts w:asciiTheme="majorHAnsi" w:eastAsia="Gulim" w:hAnsiTheme="majorHAnsi" w:cstheme="majorHAnsi"/>
          <w:lang w:eastAsia="ko-KR"/>
        </w:rPr>
        <w:t>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생성하고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43D19174" w14:textId="30C6E562" w:rsidR="00CD228C" w:rsidRPr="00E43BFB" w:rsidRDefault="008156D4" w:rsidP="00AD02D6">
      <w:pPr>
        <w:pStyle w:val="PURBullet"/>
        <w:keepLines/>
        <w:numPr>
          <w:ilvl w:val="0"/>
          <w:numId w:val="0"/>
        </w:numPr>
        <w:jc w:val="right"/>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59C5F39E" w14:textId="77777777" w:rsidR="00CD228C" w:rsidRPr="00E43BFB" w:rsidRDefault="00CD228C" w:rsidP="00CD228C">
      <w:pPr>
        <w:pStyle w:val="PURHeading1"/>
        <w:rPr>
          <w:rFonts w:asciiTheme="majorHAnsi" w:eastAsia="Gulim" w:hAnsiTheme="majorHAnsi" w:cstheme="majorHAnsi"/>
          <w:lang w:eastAsia="ko-KR"/>
        </w:rPr>
      </w:pP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p>
    <w:p w14:paraId="1A1FE47E" w14:textId="79C9379E" w:rsidR="00CD228C" w:rsidRPr="00E43BFB" w:rsidRDefault="00CD228C" w:rsidP="00CD228C">
      <w:pPr>
        <w:pStyle w:val="PURProductName"/>
        <w:rPr>
          <w:rFonts w:asciiTheme="majorHAnsi" w:eastAsia="Gulim" w:hAnsiTheme="majorHAnsi" w:cstheme="majorHAnsi"/>
          <w:lang w:eastAsia="ko-KR"/>
        </w:rPr>
      </w:pPr>
      <w:bookmarkStart w:id="970" w:name="_Toc370118465"/>
      <w:bookmarkStart w:id="971" w:name="_Toc370124875"/>
      <w:bookmarkStart w:id="972" w:name="_Toc370125144"/>
      <w:bookmarkStart w:id="973" w:name="_Toc370125584"/>
      <w:bookmarkStart w:id="974" w:name="_Toc378682119"/>
      <w:bookmarkStart w:id="975" w:name="_Toc378682294"/>
      <w:bookmarkStart w:id="976" w:name="_Toc371268306"/>
      <w:bookmarkStart w:id="977" w:name="_Toc371268373"/>
      <w:bookmarkStart w:id="978" w:name="_Toc379278509"/>
      <w:bookmarkStart w:id="979" w:name="_Toc388541274"/>
      <w:bookmarkStart w:id="980" w:name="_Toc388544274"/>
      <w:r w:rsidRPr="00E43BFB">
        <w:rPr>
          <w:rFonts w:asciiTheme="majorHAnsi" w:eastAsia="Gulim" w:hAnsiTheme="majorHAnsi" w:cstheme="majorHAnsi"/>
          <w:lang w:eastAsia="ko-KR"/>
        </w:rPr>
        <w:t>클라우드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플랫폼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제품군</w:t>
      </w:r>
      <w:bookmarkEnd w:id="970"/>
      <w:bookmarkEnd w:id="971"/>
      <w:bookmarkEnd w:id="972"/>
      <w:bookmarkEnd w:id="973"/>
      <w:bookmarkEnd w:id="974"/>
      <w:bookmarkEnd w:id="975"/>
      <w:bookmarkEnd w:id="976"/>
      <w:bookmarkEnd w:id="977"/>
      <w:bookmarkEnd w:id="978"/>
      <w:bookmarkEnd w:id="979"/>
      <w:bookmarkEnd w:id="980"/>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w:instrText>
      </w:r>
      <w:r w:rsidRPr="00E43BFB">
        <w:rPr>
          <w:rFonts w:asciiTheme="majorHAnsi" w:eastAsia="Gulim" w:hAnsiTheme="majorHAnsi" w:cstheme="majorHAnsi"/>
          <w:lang w:eastAsia="ko-KR"/>
        </w:rPr>
        <w:instrText>클라우드</w:instrText>
      </w:r>
      <w:r w:rsidRPr="00E43BFB">
        <w:rPr>
          <w:rFonts w:asciiTheme="majorHAnsi" w:eastAsia="Gulim" w:hAnsiTheme="majorHAnsi" w:cstheme="majorHAnsi"/>
          <w:lang w:eastAsia="ko-KR"/>
        </w:rPr>
        <w:instrText xml:space="preserve"> </w:instrText>
      </w:r>
      <w:r w:rsidRPr="00E43BFB">
        <w:rPr>
          <w:rFonts w:asciiTheme="majorHAnsi" w:eastAsia="Gulim" w:hAnsiTheme="majorHAnsi" w:cstheme="majorHAnsi"/>
          <w:lang w:eastAsia="ko-KR"/>
        </w:rPr>
        <w:instrText>플랫폼</w:instrText>
      </w:r>
      <w:r w:rsidRPr="00E43BFB">
        <w:rPr>
          <w:rFonts w:asciiTheme="majorHAnsi" w:eastAsia="Gulim" w:hAnsiTheme="majorHAnsi" w:cstheme="majorHAnsi"/>
          <w:lang w:eastAsia="ko-KR"/>
        </w:rPr>
        <w:instrText xml:space="preserve"> </w:instrText>
      </w:r>
      <w:r w:rsidRPr="00E43BFB">
        <w:rPr>
          <w:rFonts w:asciiTheme="majorHAnsi" w:eastAsia="Gulim" w:hAnsiTheme="majorHAnsi" w:cstheme="majorHAnsi"/>
          <w:lang w:eastAsia="ko-KR"/>
        </w:rPr>
        <w:instrText>제품군</w:instrText>
      </w:r>
      <w:r w:rsidRPr="00E43BFB">
        <w:rPr>
          <w:rFonts w:asciiTheme="majorHAnsi" w:eastAsia="Gulim" w:hAnsiTheme="majorHAnsi" w:cstheme="majorHAnsi"/>
          <w:lang w:eastAsia="ko-KR"/>
        </w:rPr>
        <w:instrText>"</w:instrText>
      </w:r>
      <w:r w:rsidRPr="00E43BFB">
        <w:rPr>
          <w:rFonts w:asciiTheme="majorHAnsi" w:eastAsia="Gulim" w:hAnsiTheme="majorHAnsi" w:cstheme="majorHAnsi"/>
        </w:rPr>
        <w:fldChar w:fldCharType="end"/>
      </w:r>
    </w:p>
    <w:p w14:paraId="548D856C" w14:textId="77777777" w:rsidR="00CD228C" w:rsidRPr="00E43BFB" w:rsidRDefault="00CD228C" w:rsidP="00CD228C">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CD228C" w:rsidRPr="00E43BFB" w14:paraId="0F001618" w14:textId="77777777" w:rsidTr="00866FFA">
        <w:tc>
          <w:tcPr>
            <w:tcW w:w="2477" w:type="pct"/>
          </w:tcPr>
          <w:p w14:paraId="54445D4B" w14:textId="5D8D5CCD" w:rsidR="00CD228C" w:rsidRPr="00E43BFB" w:rsidRDefault="00CD228C" w:rsidP="00B64EAE">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이동성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없음</w:t>
            </w:r>
          </w:p>
        </w:tc>
        <w:tc>
          <w:tcPr>
            <w:tcW w:w="2523" w:type="pct"/>
          </w:tcPr>
          <w:p w14:paraId="5DBBF703" w14:textId="48BC953D" w:rsidR="00CD228C" w:rsidRPr="00B2109A" w:rsidRDefault="00CD228C" w:rsidP="00866FFA">
            <w:pPr>
              <w:pStyle w:val="PURLMSH"/>
              <w:rPr>
                <w:rFonts w:eastAsia="Gulim" w:cstheme="majorHAnsi"/>
                <w:lang w:eastAsia="ko-KR"/>
              </w:rPr>
            </w:pPr>
            <w:r w:rsidRPr="00B2109A">
              <w:rPr>
                <w:rFonts w:eastAsia="Gulim" w:cstheme="majorHAnsi"/>
                <w:lang w:eastAsia="ko-KR"/>
              </w:rPr>
              <w:t>해당</w:t>
            </w:r>
            <w:r w:rsidRPr="00B2109A">
              <w:rPr>
                <w:rFonts w:eastAsia="Gulim" w:cstheme="majorHAnsi"/>
                <w:lang w:eastAsia="ko-KR"/>
              </w:rPr>
              <w:t xml:space="preserve"> </w:t>
            </w:r>
            <w:r w:rsidRPr="00B2109A">
              <w:rPr>
                <w:rFonts w:eastAsia="Gulim" w:cstheme="majorHAnsi"/>
                <w:lang w:eastAsia="ko-KR"/>
              </w:rPr>
              <w:t>통지</w:t>
            </w:r>
            <w:r w:rsidRPr="00B2109A">
              <w:rPr>
                <w:rFonts w:eastAsia="Gulim" w:cstheme="majorHAnsi"/>
                <w:lang w:eastAsia="ko-KR"/>
              </w:rPr>
              <w:t xml:space="preserve"> </w:t>
            </w:r>
            <w:r w:rsidRPr="00B2109A">
              <w:rPr>
                <w:rFonts w:eastAsia="Gulim" w:cstheme="majorHAnsi"/>
                <w:lang w:eastAsia="ko-KR"/>
              </w:rPr>
              <w:t>참조</w:t>
            </w:r>
            <w:r w:rsidRPr="00B2109A">
              <w:rPr>
                <w:rFonts w:eastAsia="Gulim" w:cstheme="majorHAnsi"/>
                <w:lang w:eastAsia="ko-KR"/>
              </w:rPr>
              <w:t xml:space="preserve">: </w:t>
            </w:r>
            <w:r w:rsidRPr="00B2109A">
              <w:rPr>
                <w:rFonts w:eastAsia="Gulim" w:cstheme="majorHAnsi"/>
                <w:b/>
                <w:lang w:eastAsia="ko-KR"/>
              </w:rPr>
              <w:t>데이터</w:t>
            </w:r>
            <w:r w:rsidRPr="00B2109A">
              <w:rPr>
                <w:rFonts w:eastAsia="Gulim" w:cstheme="majorHAnsi"/>
                <w:b/>
                <w:lang w:eastAsia="ko-KR"/>
              </w:rPr>
              <w:t xml:space="preserve"> </w:t>
            </w:r>
            <w:r w:rsidRPr="00B2109A">
              <w:rPr>
                <w:rFonts w:eastAsia="Gulim" w:cstheme="majorHAnsi"/>
                <w:b/>
                <w:lang w:eastAsia="ko-KR"/>
              </w:rPr>
              <w:t>전송</w:t>
            </w:r>
            <w:r w:rsidRPr="00B2109A">
              <w:rPr>
                <w:rFonts w:eastAsia="Gulim" w:cstheme="majorHAnsi"/>
                <w:i/>
                <w:lang w:eastAsia="ko-KR"/>
              </w:rPr>
              <w:t>(</w:t>
            </w:r>
            <w:hyperlink w:anchor="부록2" w:history="1">
              <w:hyperlink w:anchor="Appendix2" w:history="1">
                <w:r w:rsidR="0025400B" w:rsidRPr="001F5789">
                  <w:rPr>
                    <w:rStyle w:val="Hyperlink"/>
                    <w:rFonts w:eastAsia="Gulim" w:cstheme="majorHAnsi"/>
                    <w:i/>
                    <w:lang w:eastAsia="ko-KR"/>
                  </w:rPr>
                  <w:t>부록</w:t>
                </w:r>
                <w:r w:rsidR="0025400B" w:rsidRPr="001F5789">
                  <w:rPr>
                    <w:rStyle w:val="Hyperlink"/>
                    <w:rFonts w:eastAsia="Gulim" w:cstheme="majorHAnsi"/>
                    <w:i/>
                    <w:lang w:eastAsia="ko-KR"/>
                  </w:rPr>
                  <w:t xml:space="preserve"> 2</w:t>
                </w:r>
              </w:hyperlink>
            </w:hyperlink>
            <w:r w:rsidRPr="00B2109A">
              <w:rPr>
                <w:rFonts w:eastAsia="Gulim" w:cstheme="majorHAnsi"/>
                <w:i/>
                <w:lang w:eastAsia="ko-KR"/>
              </w:rPr>
              <w:t xml:space="preserve"> </w:t>
            </w:r>
            <w:r w:rsidRPr="00B2109A">
              <w:rPr>
                <w:rFonts w:eastAsia="Gulim" w:cstheme="majorHAnsi"/>
                <w:i/>
                <w:lang w:eastAsia="ko-KR"/>
              </w:rPr>
              <w:t>참조</w:t>
            </w:r>
            <w:r w:rsidRPr="00B2109A">
              <w:rPr>
                <w:rFonts w:eastAsia="Gulim" w:cstheme="majorHAnsi"/>
                <w:i/>
                <w:lang w:eastAsia="ko-KR"/>
              </w:rPr>
              <w:t>)</w:t>
            </w:r>
          </w:p>
        </w:tc>
      </w:tr>
      <w:tr w:rsidR="00CD228C" w:rsidRPr="00E43BFB" w14:paraId="47E08992" w14:textId="77777777" w:rsidTr="00866FFA">
        <w:tc>
          <w:tcPr>
            <w:tcW w:w="2477" w:type="pct"/>
          </w:tcPr>
          <w:p w14:paraId="115C4EB2" w14:textId="77777777" w:rsidR="00CD228C" w:rsidRPr="00E43BFB" w:rsidRDefault="00CD228C" w:rsidP="00866FFA">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없음</w:t>
            </w:r>
          </w:p>
        </w:tc>
        <w:tc>
          <w:tcPr>
            <w:tcW w:w="2523" w:type="pct"/>
          </w:tcPr>
          <w:p w14:paraId="1D43AA14" w14:textId="77777777" w:rsidR="00CD228C" w:rsidRPr="00E43BFB" w:rsidRDefault="00CD228C" w:rsidP="00866FFA">
            <w:pPr>
              <w:pStyle w:val="PURLMSH"/>
              <w:rPr>
                <w:rFonts w:asciiTheme="majorHAnsi" w:eastAsia="Gulim" w:hAnsiTheme="majorHAnsi" w:cstheme="majorHAnsi"/>
                <w:lang w:eastAsia="ko-KR"/>
              </w:rPr>
            </w:pPr>
          </w:p>
        </w:tc>
      </w:tr>
    </w:tbl>
    <w:p w14:paraId="0C0A8ABF" w14:textId="77777777" w:rsidR="00CD228C" w:rsidRPr="00E43BFB" w:rsidRDefault="00CD228C" w:rsidP="00CD228C">
      <w:pPr>
        <w:pStyle w:val="PURADDITIONALTERMSHEADERMB"/>
        <w:rPr>
          <w:rFonts w:asciiTheme="majorHAnsi" w:eastAsia="Gulim" w:hAnsiTheme="majorHAnsi" w:cstheme="majorHAnsi"/>
          <w:lang w:eastAsia="ko-KR"/>
        </w:rPr>
      </w:pP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w:t>
      </w:r>
    </w:p>
    <w:p w14:paraId="0B7979A9" w14:textId="77777777" w:rsidR="00CD228C" w:rsidRPr="00E43BFB" w:rsidRDefault="00CD228C" w:rsidP="00836EA0">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클라우드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플랫폼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제품군은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허여됩니다</w:t>
      </w:r>
      <w:r w:rsidRPr="00E43BFB">
        <w:rPr>
          <w:rFonts w:asciiTheme="majorHAnsi" w:eastAsia="Gulim" w:hAnsiTheme="majorHAnsi" w:cstheme="majorHAnsi"/>
          <w:lang w:eastAsia="ko-KR"/>
        </w:rPr>
        <w:t>.</w:t>
      </w:r>
    </w:p>
    <w:p w14:paraId="4E3D0BAE" w14:textId="09923BC9" w:rsidR="00CD228C" w:rsidRPr="00E43BFB" w:rsidRDefault="00CD228C" w:rsidP="00836EA0">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smallCaps/>
          <w:color w:val="00467F" w:themeColor="text2"/>
          <w:lang w:eastAsia="ko-KR"/>
        </w:rPr>
        <w:t>소프트웨어</w:t>
      </w:r>
      <w:r w:rsidRPr="00E43BFB">
        <w:rPr>
          <w:rFonts w:asciiTheme="majorHAnsi" w:eastAsia="Gulim" w:hAnsiTheme="majorHAnsi" w:cstheme="majorHAnsi"/>
          <w:smallCaps/>
          <w:color w:val="00467F" w:themeColor="text2"/>
          <w:lang w:eastAsia="ko-KR"/>
        </w:rPr>
        <w:t xml:space="preserve"> </w:t>
      </w:r>
      <w:r w:rsidRPr="00E43BFB">
        <w:rPr>
          <w:rFonts w:asciiTheme="majorHAnsi" w:eastAsia="Gulim" w:hAnsiTheme="majorHAnsi" w:cstheme="majorHAnsi"/>
          <w:smallCaps/>
          <w:color w:val="00467F" w:themeColor="text2"/>
          <w:lang w:eastAsia="ko-KR"/>
        </w:rPr>
        <w:t>구성</w:t>
      </w:r>
      <w:r w:rsidRPr="00E43BFB">
        <w:rPr>
          <w:rFonts w:asciiTheme="majorHAnsi" w:eastAsia="Gulim" w:hAnsiTheme="majorHAnsi" w:cstheme="majorHAnsi"/>
          <w:smallCaps/>
          <w:color w:val="00467F" w:themeColor="text2"/>
          <w:lang w:eastAsia="ko-KR"/>
        </w:rPr>
        <w:t xml:space="preserve"> </w:t>
      </w:r>
      <w:r w:rsidRPr="00E43BFB">
        <w:rPr>
          <w:rFonts w:asciiTheme="majorHAnsi" w:eastAsia="Gulim" w:hAnsiTheme="majorHAnsi" w:cstheme="majorHAnsi"/>
          <w:smallCaps/>
          <w:color w:val="00467F" w:themeColor="text2"/>
          <w:lang w:eastAsia="ko-KR"/>
        </w:rPr>
        <w:t>요소의</w:t>
      </w:r>
      <w:r w:rsidRPr="00E43BFB">
        <w:rPr>
          <w:rFonts w:asciiTheme="majorHAnsi" w:eastAsia="Gulim" w:hAnsiTheme="majorHAnsi" w:cstheme="majorHAnsi"/>
          <w:smallCaps/>
          <w:color w:val="00467F" w:themeColor="text2"/>
          <w:lang w:eastAsia="ko-KR"/>
        </w:rPr>
        <w:t xml:space="preserve"> </w:t>
      </w:r>
      <w:r w:rsidRPr="00E43BFB">
        <w:rPr>
          <w:rFonts w:asciiTheme="majorHAnsi" w:eastAsia="Gulim" w:hAnsiTheme="majorHAnsi" w:cstheme="majorHAnsi"/>
          <w:smallCaps/>
          <w:color w:val="00467F" w:themeColor="text2"/>
          <w:lang w:eastAsia="ko-KR"/>
        </w:rPr>
        <w:t>제한된</w:t>
      </w:r>
      <w:r w:rsidRPr="00E43BFB">
        <w:rPr>
          <w:rFonts w:asciiTheme="majorHAnsi" w:eastAsia="Gulim" w:hAnsiTheme="majorHAnsi" w:cstheme="majorHAnsi"/>
          <w:smallCaps/>
          <w:color w:val="00467F" w:themeColor="text2"/>
          <w:lang w:eastAsia="ko-KR"/>
        </w:rPr>
        <w:t xml:space="preserve"> </w:t>
      </w:r>
      <w:r w:rsidRPr="00E43BFB">
        <w:rPr>
          <w:rFonts w:asciiTheme="majorHAnsi" w:eastAsia="Gulim" w:hAnsiTheme="majorHAnsi" w:cstheme="majorHAnsi"/>
          <w:smallCaps/>
          <w:color w:val="00467F" w:themeColor="text2"/>
          <w:lang w:eastAsia="ko-KR"/>
        </w:rPr>
        <w:t>사용</w:t>
      </w:r>
    </w:p>
    <w:p w14:paraId="16F5F066" w14:textId="77777777" w:rsidR="00CD228C" w:rsidRPr="00E43BFB" w:rsidRDefault="00CD228C" w:rsidP="00836EA0">
      <w:pPr>
        <w:pStyle w:val="PURBody-Indented"/>
        <w:spacing w:after="100"/>
        <w:ind w:left="274"/>
        <w:rPr>
          <w:rFonts w:asciiTheme="majorHAnsi" w:eastAsia="Gulim" w:hAnsiTheme="majorHAnsi" w:cstheme="majorHAnsi"/>
          <w:lang w:eastAsia="ko-KR"/>
        </w:rPr>
      </w:pP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741438E4" w14:textId="77777777" w:rsidR="00CD228C" w:rsidRPr="00E43BFB" w:rsidRDefault="00CD228C" w:rsidP="00836EA0">
      <w:pPr>
        <w:pStyle w:val="PURBullet-Indented"/>
        <w:spacing w:after="100"/>
        <w:ind w:left="490"/>
        <w:rPr>
          <w:rFonts w:asciiTheme="majorHAnsi" w:eastAsia="Gulim" w:hAnsiTheme="majorHAnsi" w:cstheme="majorHAnsi"/>
        </w:rPr>
      </w:pPr>
      <w:r w:rsidRPr="00E43BFB">
        <w:rPr>
          <w:rFonts w:asciiTheme="majorHAnsi" w:eastAsia="Gulim" w:hAnsiTheme="majorHAnsi" w:cstheme="majorHAnsi"/>
        </w:rPr>
        <w:t>Windows Server 2012 R2</w:t>
      </w:r>
    </w:p>
    <w:p w14:paraId="46D779BD" w14:textId="77777777" w:rsidR="00CD228C" w:rsidRPr="00E43BFB" w:rsidRDefault="00CD228C" w:rsidP="00836EA0">
      <w:pPr>
        <w:pStyle w:val="PURBullet-Indented"/>
        <w:spacing w:after="100"/>
        <w:ind w:left="490"/>
        <w:rPr>
          <w:rFonts w:asciiTheme="majorHAnsi" w:eastAsia="Gulim" w:hAnsiTheme="majorHAnsi" w:cstheme="majorHAnsi"/>
        </w:rPr>
      </w:pPr>
      <w:r w:rsidRPr="00E43BFB">
        <w:rPr>
          <w:rFonts w:asciiTheme="majorHAnsi" w:eastAsia="Gulim" w:hAnsiTheme="majorHAnsi" w:cstheme="majorHAnsi"/>
        </w:rPr>
        <w:t>System Center 2012 R2</w:t>
      </w:r>
    </w:p>
    <w:p w14:paraId="53662BB0" w14:textId="77777777" w:rsidR="00CD228C" w:rsidRPr="00E43BFB" w:rsidRDefault="00CD228C" w:rsidP="00836EA0">
      <w:pPr>
        <w:pStyle w:val="PURBullet-Indented"/>
        <w:spacing w:after="100"/>
        <w:ind w:left="490"/>
        <w:rPr>
          <w:rFonts w:asciiTheme="majorHAnsi" w:eastAsia="Gulim" w:hAnsiTheme="majorHAnsi" w:cstheme="majorHAnsi"/>
        </w:rPr>
      </w:pPr>
      <w:r w:rsidRPr="00E43BFB">
        <w:rPr>
          <w:rFonts w:asciiTheme="majorHAnsi" w:eastAsia="Gulim" w:hAnsiTheme="majorHAnsi" w:cstheme="majorHAnsi"/>
        </w:rPr>
        <w:t>Windows Azure Pack for Windows Server</w:t>
      </w:r>
    </w:p>
    <w:p w14:paraId="11A6EB96" w14:textId="77777777" w:rsidR="00CD228C" w:rsidRPr="00E43BFB" w:rsidRDefault="00CD228C" w:rsidP="00CD228C">
      <w:pPr>
        <w:pStyle w:val="PURBullet-Indented"/>
        <w:rPr>
          <w:rFonts w:asciiTheme="majorHAnsi" w:eastAsia="Gulim" w:hAnsiTheme="majorHAnsi" w:cstheme="majorHAnsi"/>
        </w:rPr>
      </w:pPr>
      <w:r w:rsidRPr="00E43BFB">
        <w:rPr>
          <w:rFonts w:asciiTheme="majorHAnsi" w:eastAsia="Gulim" w:hAnsiTheme="majorHAnsi" w:cstheme="majorHAnsi"/>
        </w:rPr>
        <w:t>SQL Server 2012 Standard</w:t>
      </w:r>
    </w:p>
    <w:p w14:paraId="4BA89B81" w14:textId="697055F7" w:rsidR="00CD228C" w:rsidRPr="00E43BFB" w:rsidRDefault="00CD228C" w:rsidP="00CD228C">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lastRenderedPageBreak/>
        <w:t>클라우드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플랫폼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아닙니다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1E627EAE" w14:textId="2061AD8C" w:rsidR="00CD228C" w:rsidRPr="00E43BFB" w:rsidRDefault="00CD228C" w:rsidP="00CD228C">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System Center 2012 R2 –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패브릭의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개별적으로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허여된</w:t>
      </w:r>
      <w:r w:rsidRPr="00E43BFB">
        <w:rPr>
          <w:rFonts w:asciiTheme="majorHAnsi" w:eastAsia="Gulim" w:hAnsiTheme="majorHAnsi" w:cstheme="majorHAnsi"/>
          <w:lang w:eastAsia="ko-KR"/>
        </w:rPr>
        <w:t xml:space="preserve"> Cloud Platform Guest</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패브릭에서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호스팅하는</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43A29262" w14:textId="77777777" w:rsidR="00CD228C" w:rsidRPr="00E43BFB" w:rsidRDefault="00CD228C" w:rsidP="00CD228C">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Windows Azure Pack –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패브릭의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4ED683C8" w14:textId="3ABECB9C" w:rsidR="00CD228C" w:rsidRPr="00E43BFB" w:rsidRDefault="00CD228C" w:rsidP="00CD228C">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SQL Server 2012 Standard – System Center 2012 R2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Windows Azure Pack</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지원하기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System Center 2012 R2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Windows Azure Pack</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만들거나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쿼리하거나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168A62C1" w14:textId="0685F2C4" w:rsidR="00CD228C" w:rsidRPr="00E43BFB" w:rsidRDefault="00CD228C" w:rsidP="00CD228C">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Windows Server 2012 R2 –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패브릭에서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체제로써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패브릭을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작동하기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그러나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용도로만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55FB4A72" w14:textId="77777777" w:rsidR="00CD228C" w:rsidRPr="00E43BFB" w:rsidRDefault="00CD228C" w:rsidP="00B64EAE">
      <w:pPr>
        <w:pStyle w:val="PURBullet-Indented"/>
        <w:ind w:left="720"/>
        <w:rPr>
          <w:rFonts w:asciiTheme="majorHAnsi" w:eastAsia="Gulim" w:hAnsiTheme="majorHAnsi" w:cstheme="majorHAnsi"/>
        </w:rPr>
      </w:pPr>
      <w:r w:rsidRPr="00E43BFB">
        <w:rPr>
          <w:rFonts w:asciiTheme="majorHAnsi" w:eastAsia="Gulim" w:hAnsiTheme="majorHAnsi" w:cstheme="majorHAnsi"/>
        </w:rPr>
        <w:t>위에</w:t>
      </w:r>
      <w:r w:rsidRPr="00E43BFB">
        <w:rPr>
          <w:rFonts w:asciiTheme="majorHAnsi" w:eastAsia="Gulim" w:hAnsiTheme="majorHAnsi" w:cstheme="majorHAnsi"/>
        </w:rPr>
        <w:t xml:space="preserve"> </w:t>
      </w:r>
      <w:r w:rsidRPr="00E43BFB">
        <w:rPr>
          <w:rFonts w:asciiTheme="majorHAnsi" w:eastAsia="Gulim" w:hAnsiTheme="majorHAnsi" w:cstheme="majorHAnsi"/>
        </w:rPr>
        <w:t>명시된</w:t>
      </w:r>
      <w:r w:rsidRPr="00E43BFB">
        <w:rPr>
          <w:rFonts w:asciiTheme="majorHAnsi" w:eastAsia="Gulim" w:hAnsiTheme="majorHAnsi" w:cstheme="majorHAnsi"/>
        </w:rPr>
        <w:t xml:space="preserve"> </w:t>
      </w:r>
      <w:r w:rsidRPr="00E43BFB">
        <w:rPr>
          <w:rFonts w:asciiTheme="majorHAnsi" w:eastAsia="Gulim" w:hAnsiTheme="majorHAnsi" w:cstheme="majorHAnsi"/>
        </w:rPr>
        <w:t>용도를</w:t>
      </w:r>
      <w:r w:rsidRPr="00E43BFB">
        <w:rPr>
          <w:rFonts w:asciiTheme="majorHAnsi" w:eastAsia="Gulim" w:hAnsiTheme="majorHAnsi" w:cstheme="majorHAnsi"/>
        </w:rPr>
        <w:t xml:space="preserve"> </w:t>
      </w:r>
      <w:r w:rsidRPr="00E43BFB">
        <w:rPr>
          <w:rFonts w:asciiTheme="majorHAnsi" w:eastAsia="Gulim" w:hAnsiTheme="majorHAnsi" w:cstheme="majorHAnsi"/>
        </w:rPr>
        <w:t>위한</w:t>
      </w:r>
      <w:r w:rsidRPr="00E43BFB">
        <w:rPr>
          <w:rFonts w:asciiTheme="majorHAnsi" w:eastAsia="Gulim" w:hAnsiTheme="majorHAnsi" w:cstheme="majorHAnsi"/>
        </w:rPr>
        <w:t xml:space="preserve"> System Center 2012 R2.</w:t>
      </w:r>
    </w:p>
    <w:p w14:paraId="2463EA6E" w14:textId="77777777" w:rsidR="00CD228C" w:rsidRPr="00E43BFB" w:rsidRDefault="00CD228C" w:rsidP="00B64EAE">
      <w:pPr>
        <w:pStyle w:val="PURBullet-Indented"/>
        <w:ind w:left="720"/>
        <w:rPr>
          <w:rFonts w:asciiTheme="majorHAnsi" w:eastAsia="Gulim" w:hAnsiTheme="majorHAnsi" w:cstheme="majorHAnsi"/>
          <w:lang w:eastAsia="ko-KR"/>
        </w:rPr>
      </w:pPr>
      <w:r w:rsidRPr="00E43BFB">
        <w:rPr>
          <w:rFonts w:asciiTheme="majorHAnsi" w:eastAsia="Gulim" w:hAnsiTheme="majorHAnsi" w:cstheme="majorHAnsi"/>
          <w:lang w:eastAsia="ko-KR"/>
        </w:rPr>
        <w:t>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용도를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Windows Azure Pack.</w:t>
      </w:r>
    </w:p>
    <w:p w14:paraId="282550D5" w14:textId="77777777" w:rsidR="00CD228C" w:rsidRPr="00E43BFB" w:rsidRDefault="00CD228C" w:rsidP="00B64EAE">
      <w:pPr>
        <w:pStyle w:val="PURBullet-Indented"/>
        <w:ind w:left="720"/>
        <w:rPr>
          <w:rFonts w:asciiTheme="majorHAnsi" w:eastAsia="Gulim" w:hAnsiTheme="majorHAnsi" w:cstheme="majorHAnsi"/>
          <w:lang w:eastAsia="ko-KR"/>
        </w:rPr>
      </w:pPr>
      <w:r w:rsidRPr="00E43BFB">
        <w:rPr>
          <w:rFonts w:asciiTheme="majorHAnsi" w:eastAsia="Gulim" w:hAnsiTheme="majorHAnsi" w:cstheme="majorHAnsi"/>
          <w:lang w:eastAsia="ko-KR"/>
        </w:rPr>
        <w:t>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용도를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SQL Server 2012 Standard.</w:t>
      </w:r>
    </w:p>
    <w:p w14:paraId="3A9AD12C" w14:textId="77777777" w:rsidR="00CD228C" w:rsidRPr="00E43BFB" w:rsidRDefault="00CD228C" w:rsidP="00B64EAE">
      <w:pPr>
        <w:pStyle w:val="PURBullet-Indented"/>
        <w:ind w:left="720"/>
        <w:rPr>
          <w:rFonts w:asciiTheme="majorHAnsi" w:eastAsia="Gulim" w:hAnsiTheme="majorHAnsi" w:cstheme="majorHAnsi"/>
          <w:lang w:eastAsia="ko-KR"/>
        </w:rPr>
      </w:pPr>
      <w:r w:rsidRPr="00E43BFB">
        <w:rPr>
          <w:rFonts w:asciiTheme="majorHAnsi" w:eastAsia="Gulim" w:hAnsiTheme="majorHAnsi" w:cstheme="majorHAnsi"/>
          <w:lang w:eastAsia="ko-KR"/>
        </w:rPr>
        <w:t>호스트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패브릭을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작동하기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w:t>
      </w:r>
    </w:p>
    <w:p w14:paraId="60575DFF" w14:textId="77777777" w:rsidR="00CD228C" w:rsidRPr="00E43BFB" w:rsidRDefault="00CD228C" w:rsidP="00CD228C">
      <w:pPr>
        <w:pStyle w:val="PURBlueStrong-Indented"/>
        <w:rPr>
          <w:rFonts w:asciiTheme="majorHAnsi" w:eastAsia="Gulim" w:hAnsiTheme="majorHAnsi" w:cstheme="majorHAnsi"/>
          <w:lang w:eastAsia="ko-KR"/>
        </w:rPr>
      </w:pPr>
      <w:r w:rsidRPr="00E43BFB">
        <w:rPr>
          <w:rFonts w:asciiTheme="majorHAnsi" w:eastAsia="Gulim" w:hAnsiTheme="majorHAnsi" w:cstheme="majorHAnsi"/>
          <w:smallCaps w:val="0"/>
          <w:color w:val="404040" w:themeColor="text1" w:themeTint="BF"/>
          <w:lang w:eastAsia="ko-KR"/>
        </w:rPr>
        <w:t>귀하는</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운영</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체제로</w:t>
      </w:r>
      <w:r w:rsidRPr="00E43BFB">
        <w:rPr>
          <w:rFonts w:asciiTheme="majorHAnsi" w:eastAsia="Gulim" w:hAnsiTheme="majorHAnsi" w:cstheme="majorHAnsi"/>
          <w:smallCaps w:val="0"/>
          <w:color w:val="404040" w:themeColor="text1" w:themeTint="BF"/>
          <w:lang w:eastAsia="ko-KR"/>
        </w:rPr>
        <w:t xml:space="preserve"> Windows Server 2012 R2 </w:t>
      </w:r>
      <w:r w:rsidRPr="00E43BFB">
        <w:rPr>
          <w:rFonts w:asciiTheme="majorHAnsi" w:eastAsia="Gulim" w:hAnsiTheme="majorHAnsi" w:cstheme="majorHAnsi"/>
          <w:smallCaps w:val="0"/>
          <w:color w:val="404040" w:themeColor="text1" w:themeTint="BF"/>
          <w:lang w:eastAsia="ko-KR"/>
        </w:rPr>
        <w:t>구성</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요소를</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사용하는</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호스트</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패브릭의</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모든</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물리적</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또는</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가상</w:t>
      </w:r>
      <w:r w:rsidRPr="00E43BFB">
        <w:rPr>
          <w:rFonts w:asciiTheme="majorHAnsi" w:eastAsia="Gulim" w:hAnsiTheme="majorHAnsi" w:cstheme="majorHAnsi"/>
          <w:smallCaps w:val="0"/>
          <w:color w:val="404040" w:themeColor="text1" w:themeTint="BF"/>
          <w:lang w:eastAsia="ko-KR"/>
        </w:rPr>
        <w:t xml:space="preserve"> OSE</w:t>
      </w:r>
      <w:r w:rsidRPr="00E43BFB">
        <w:rPr>
          <w:rFonts w:asciiTheme="majorHAnsi" w:eastAsia="Gulim" w:hAnsiTheme="majorHAnsi" w:cstheme="majorHAnsi"/>
          <w:smallCaps w:val="0"/>
          <w:color w:val="404040" w:themeColor="text1" w:themeTint="BF"/>
          <w:lang w:eastAsia="ko-KR"/>
        </w:rPr>
        <w:t>에서</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그</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밖의</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목적으로</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다른</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응용</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프로그램을</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실행할</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수</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없습니다</w:t>
      </w:r>
      <w:r w:rsidRPr="00E43BFB">
        <w:rPr>
          <w:rFonts w:asciiTheme="majorHAnsi" w:eastAsia="Gulim" w:hAnsiTheme="majorHAnsi" w:cstheme="majorHAnsi"/>
          <w:smallCaps w:val="0"/>
          <w:color w:val="404040" w:themeColor="text1" w:themeTint="BF"/>
          <w:lang w:eastAsia="ko-KR"/>
        </w:rPr>
        <w:t xml:space="preserve">. </w:t>
      </w:r>
    </w:p>
    <w:p w14:paraId="12BDF7C0" w14:textId="77777777" w:rsidR="00CD228C" w:rsidRPr="00E43BFB" w:rsidRDefault="00CD228C" w:rsidP="00CD228C">
      <w:pPr>
        <w:pStyle w:val="PURBlueStrong-Indented"/>
        <w:rPr>
          <w:rFonts w:asciiTheme="majorHAnsi" w:eastAsia="Gulim" w:hAnsiTheme="majorHAnsi" w:cstheme="majorHAnsi"/>
          <w:lang w:eastAsia="ko-KR"/>
        </w:rPr>
      </w:pPr>
      <w:r w:rsidRPr="00E43BFB">
        <w:rPr>
          <w:rFonts w:asciiTheme="majorHAnsi" w:eastAsia="Gulim" w:hAnsiTheme="majorHAnsi" w:cstheme="majorHAnsi"/>
          <w:smallCaps w:val="0"/>
          <w:color w:val="404040" w:themeColor="text1" w:themeTint="BF"/>
          <w:lang w:eastAsia="ko-KR"/>
        </w:rPr>
        <w:t>귀하는</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호스트</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패브릭에서</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호스팅하는</w:t>
      </w:r>
      <w:r w:rsidRPr="00E43BFB">
        <w:rPr>
          <w:rFonts w:asciiTheme="majorHAnsi" w:eastAsia="Gulim" w:hAnsiTheme="majorHAnsi" w:cstheme="majorHAnsi"/>
          <w:smallCaps w:val="0"/>
          <w:color w:val="404040" w:themeColor="text1" w:themeTint="BF"/>
          <w:lang w:eastAsia="ko-KR"/>
        </w:rPr>
        <w:t xml:space="preserve"> Microsoft Cloud Platform Guest</w:t>
      </w:r>
      <w:r w:rsidRPr="00E43BFB">
        <w:rPr>
          <w:rFonts w:asciiTheme="majorHAnsi" w:eastAsia="Gulim" w:hAnsiTheme="majorHAnsi" w:cstheme="majorHAnsi"/>
          <w:smallCaps w:val="0"/>
          <w:color w:val="404040" w:themeColor="text1" w:themeTint="BF"/>
          <w:lang w:eastAsia="ko-KR"/>
        </w:rPr>
        <w:t>의</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각</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인스턴스에</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대해</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별도의</w:t>
      </w:r>
      <w:r w:rsidRPr="00E43BFB">
        <w:rPr>
          <w:rFonts w:asciiTheme="majorHAnsi" w:eastAsia="Gulim" w:hAnsiTheme="majorHAnsi" w:cstheme="majorHAnsi"/>
          <w:smallCaps w:val="0"/>
          <w:color w:val="404040" w:themeColor="text1" w:themeTint="BF"/>
          <w:lang w:eastAsia="ko-KR"/>
        </w:rPr>
        <w:t xml:space="preserve"> Microsoft Cloud Platform Guest </w:t>
      </w:r>
      <w:r w:rsidRPr="00E43BFB">
        <w:rPr>
          <w:rFonts w:asciiTheme="majorHAnsi" w:eastAsia="Gulim" w:hAnsiTheme="majorHAnsi" w:cstheme="majorHAnsi"/>
          <w:smallCaps w:val="0"/>
          <w:color w:val="404040" w:themeColor="text1" w:themeTint="BF"/>
          <w:lang w:eastAsia="ko-KR"/>
        </w:rPr>
        <w:t>라이선스를</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취득해야</w:t>
      </w:r>
      <w:r w:rsidRPr="00E43BFB">
        <w:rPr>
          <w:rFonts w:asciiTheme="majorHAnsi" w:eastAsia="Gulim" w:hAnsiTheme="majorHAnsi" w:cstheme="majorHAnsi"/>
          <w:smallCaps w:val="0"/>
          <w:color w:val="404040" w:themeColor="text1" w:themeTint="BF"/>
          <w:lang w:eastAsia="ko-KR"/>
        </w:rPr>
        <w:t xml:space="preserve"> </w:t>
      </w:r>
      <w:r w:rsidRPr="00E43BFB">
        <w:rPr>
          <w:rFonts w:asciiTheme="majorHAnsi" w:eastAsia="Gulim" w:hAnsiTheme="majorHAnsi" w:cstheme="majorHAnsi"/>
          <w:smallCaps w:val="0"/>
          <w:color w:val="404040" w:themeColor="text1" w:themeTint="BF"/>
          <w:lang w:eastAsia="ko-KR"/>
        </w:rPr>
        <w:t>합니다</w:t>
      </w:r>
      <w:r w:rsidRPr="00E43BFB">
        <w:rPr>
          <w:rFonts w:asciiTheme="majorHAnsi" w:eastAsia="Gulim" w:hAnsiTheme="majorHAnsi" w:cstheme="majorHAnsi"/>
          <w:smallCaps w:val="0"/>
          <w:color w:val="404040" w:themeColor="text1" w:themeTint="BF"/>
          <w:lang w:eastAsia="ko-KR"/>
        </w:rPr>
        <w:t>.</w:t>
      </w:r>
    </w:p>
    <w:p w14:paraId="61987B7D" w14:textId="77777777" w:rsidR="00CD228C" w:rsidRPr="00E43BFB" w:rsidRDefault="00CD228C" w:rsidP="00CD228C">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액세스를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구독자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(SAL) </w:t>
      </w:r>
      <w:r w:rsidRPr="00E43BFB">
        <w:rPr>
          <w:rFonts w:asciiTheme="majorHAnsi" w:eastAsia="Gulim" w:hAnsiTheme="majorHAnsi" w:cstheme="majorHAnsi"/>
          <w:lang w:eastAsia="ko-KR"/>
        </w:rPr>
        <w:t>불필요</w:t>
      </w:r>
    </w:p>
    <w:p w14:paraId="31C65CE7" w14:textId="77777777" w:rsidR="00CD228C" w:rsidRPr="00E43BFB" w:rsidRDefault="00CD228C" w:rsidP="00CD228C">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별도의</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2F217927" w14:textId="77777777" w:rsidR="00CD228C" w:rsidRPr="00E43BFB" w:rsidRDefault="00CD228C" w:rsidP="00CD228C">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.NET Framework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핫픽스</w:t>
      </w:r>
      <w:r w:rsidRPr="00E43BFB">
        <w:rPr>
          <w:rFonts w:asciiTheme="majorHAnsi" w:eastAsia="Gulim" w:hAnsiTheme="majorHAnsi" w:cstheme="majorHAnsi"/>
          <w:lang w:eastAsia="ko-KR"/>
        </w:rPr>
        <w:t xml:space="preserve"> KB975759</w:t>
      </w:r>
    </w:p>
    <w:p w14:paraId="14941A59" w14:textId="07F6544D" w:rsidR="00506D38" w:rsidRPr="00E43BFB" w:rsidRDefault="00CD228C" w:rsidP="00CD228C">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Microsoft .NET Framework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핫픽스</w:t>
      </w:r>
      <w:r w:rsidRPr="00E43BFB">
        <w:rPr>
          <w:rFonts w:asciiTheme="majorHAnsi" w:eastAsia="Gulim" w:hAnsiTheme="majorHAnsi" w:cstheme="majorHAnsi"/>
          <w:lang w:eastAsia="ko-KR"/>
        </w:rPr>
        <w:t xml:space="preserve"> KB975759</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조건에서</w:t>
      </w:r>
      <w:r w:rsidRPr="00E43BFB">
        <w:rPr>
          <w:rFonts w:asciiTheme="majorHAnsi" w:eastAsia="Gulim" w:hAnsiTheme="majorHAnsi" w:cstheme="majorHAnsi"/>
          <w:lang w:eastAsia="ko-KR"/>
        </w:rPr>
        <w:t xml:space="preserve"> .NET Framework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PowerShell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핫픽스</w:t>
      </w:r>
      <w:r w:rsidRPr="00E43BFB">
        <w:rPr>
          <w:rFonts w:asciiTheme="majorHAnsi" w:eastAsia="Gulim" w:hAnsiTheme="majorHAnsi" w:cstheme="majorHAnsi"/>
          <w:lang w:eastAsia="ko-KR"/>
        </w:rPr>
        <w:t xml:space="preserve"> KB975759</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28C1E29D" w14:textId="07EEBB64" w:rsidR="00CC4461" w:rsidRPr="00E43BFB" w:rsidRDefault="008156D4" w:rsidP="00AD02D6">
      <w:pPr>
        <w:pStyle w:val="PURBody-Indented"/>
        <w:keepLines/>
        <w:ind w:left="274"/>
        <w:jc w:val="right"/>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311F64FF" w14:textId="2DBF908B" w:rsidR="00CC4461" w:rsidRPr="00E43BFB" w:rsidRDefault="00CC4461" w:rsidP="00CC4461">
      <w:pPr>
        <w:pStyle w:val="PURProductName"/>
        <w:rPr>
          <w:rFonts w:asciiTheme="majorHAnsi" w:eastAsia="Gulim" w:hAnsiTheme="majorHAnsi" w:cstheme="majorHAnsi"/>
          <w:lang w:eastAsia="ko-KR"/>
        </w:rPr>
      </w:pPr>
      <w:bookmarkStart w:id="981" w:name="_Toc370118466"/>
      <w:bookmarkStart w:id="982" w:name="_Toc370124876"/>
      <w:bookmarkStart w:id="983" w:name="_Toc370125145"/>
      <w:bookmarkStart w:id="984" w:name="_Toc370125585"/>
      <w:bookmarkStart w:id="985" w:name="_Toc378682120"/>
      <w:bookmarkStart w:id="986" w:name="_Toc378682295"/>
      <w:bookmarkStart w:id="987" w:name="_Toc371268307"/>
      <w:bookmarkStart w:id="988" w:name="_Toc371268374"/>
      <w:bookmarkStart w:id="989" w:name="_Toc379278510"/>
      <w:bookmarkStart w:id="990" w:name="_Toc388541275"/>
      <w:bookmarkStart w:id="991" w:name="_Toc388544275"/>
      <w:r w:rsidRPr="00E43BFB">
        <w:rPr>
          <w:rFonts w:asciiTheme="majorHAnsi" w:eastAsia="Gulim" w:hAnsiTheme="majorHAnsi" w:cstheme="majorHAnsi"/>
          <w:lang w:eastAsia="ko-KR"/>
        </w:rPr>
        <w:t>Cloud Platform Guest</w:t>
      </w:r>
      <w:bookmarkEnd w:id="981"/>
      <w:bookmarkEnd w:id="982"/>
      <w:bookmarkEnd w:id="983"/>
      <w:bookmarkEnd w:id="984"/>
      <w:bookmarkEnd w:id="985"/>
      <w:bookmarkEnd w:id="986"/>
      <w:bookmarkEnd w:id="987"/>
      <w:bookmarkEnd w:id="988"/>
      <w:bookmarkEnd w:id="989"/>
      <w:bookmarkEnd w:id="990"/>
      <w:bookmarkEnd w:id="991"/>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"Cloud Platform Guest"</w:instrText>
      </w:r>
      <w:r w:rsidRPr="00E43BFB">
        <w:rPr>
          <w:rFonts w:asciiTheme="majorHAnsi" w:eastAsia="Gulim" w:hAnsiTheme="majorHAnsi" w:cstheme="majorHAnsi"/>
        </w:rPr>
        <w:fldChar w:fldCharType="end"/>
      </w:r>
    </w:p>
    <w:p w14:paraId="1C725AD0" w14:textId="77777777" w:rsidR="00CC4461" w:rsidRPr="00E43BFB" w:rsidRDefault="00CC4461" w:rsidP="00CC4461">
      <w:pPr>
        <w:pStyle w:val="PURLicenseTerm"/>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CC4461" w:rsidRPr="00E43BFB" w14:paraId="220217D4" w14:textId="77777777" w:rsidTr="00CD6E9D">
        <w:tc>
          <w:tcPr>
            <w:tcW w:w="2477" w:type="pct"/>
            <w:tcBorders>
              <w:top w:val="dotted" w:sz="4" w:space="0" w:color="B9D3EB" w:themeColor="accent1"/>
              <w:bottom w:val="nil"/>
            </w:tcBorders>
          </w:tcPr>
          <w:p w14:paraId="6A129EAC" w14:textId="0B1040CA" w:rsidR="00CC4461" w:rsidRPr="00E43BFB" w:rsidRDefault="00CC4461" w:rsidP="00B64EAE">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이동성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없음</w:t>
            </w:r>
          </w:p>
        </w:tc>
        <w:tc>
          <w:tcPr>
            <w:tcW w:w="2523" w:type="pct"/>
            <w:tcBorders>
              <w:top w:val="dotted" w:sz="4" w:space="0" w:color="B9D3EB" w:themeColor="accent1"/>
              <w:bottom w:val="nil"/>
            </w:tcBorders>
          </w:tcPr>
          <w:p w14:paraId="675E26C4" w14:textId="37658DF3" w:rsidR="00CC4461" w:rsidRPr="00B2109A" w:rsidRDefault="00CC4461" w:rsidP="00CC4461">
            <w:pPr>
              <w:pStyle w:val="PURLMSH"/>
              <w:rPr>
                <w:rFonts w:eastAsia="Gulim" w:cstheme="majorHAnsi"/>
                <w:i/>
                <w:lang w:eastAsia="ko-KR"/>
              </w:rPr>
            </w:pPr>
            <w:r w:rsidRPr="00B2109A">
              <w:rPr>
                <w:rFonts w:eastAsia="Gulim" w:cstheme="majorHAnsi"/>
                <w:lang w:eastAsia="ko-KR"/>
              </w:rPr>
              <w:t>해당</w:t>
            </w:r>
            <w:r w:rsidRPr="00B2109A">
              <w:rPr>
                <w:rFonts w:eastAsia="Gulim" w:cstheme="majorHAnsi"/>
                <w:lang w:eastAsia="ko-KR"/>
              </w:rPr>
              <w:t xml:space="preserve"> </w:t>
            </w:r>
            <w:r w:rsidRPr="00B2109A">
              <w:rPr>
                <w:rFonts w:eastAsia="Gulim" w:cstheme="majorHAnsi"/>
                <w:lang w:eastAsia="ko-KR"/>
              </w:rPr>
              <w:t>통지</w:t>
            </w:r>
            <w:r w:rsidRPr="00B2109A">
              <w:rPr>
                <w:rFonts w:eastAsia="Gulim" w:cstheme="majorHAnsi"/>
                <w:lang w:eastAsia="ko-KR"/>
              </w:rPr>
              <w:t xml:space="preserve"> </w:t>
            </w:r>
            <w:r w:rsidRPr="00B2109A">
              <w:rPr>
                <w:rFonts w:eastAsia="Gulim" w:cstheme="majorHAnsi"/>
                <w:lang w:eastAsia="ko-KR"/>
              </w:rPr>
              <w:t>참조</w:t>
            </w:r>
            <w:r w:rsidRPr="00B2109A">
              <w:rPr>
                <w:rFonts w:eastAsia="Gulim" w:cstheme="majorHAnsi"/>
                <w:lang w:eastAsia="ko-KR"/>
              </w:rPr>
              <w:t xml:space="preserve">: </w:t>
            </w:r>
            <w:r w:rsidRPr="00B2109A">
              <w:rPr>
                <w:rFonts w:eastAsia="Gulim" w:cstheme="majorHAnsi"/>
                <w:b/>
                <w:lang w:eastAsia="ko-KR"/>
              </w:rPr>
              <w:t>데이터</w:t>
            </w:r>
            <w:r w:rsidRPr="00B2109A">
              <w:rPr>
                <w:rFonts w:eastAsia="Gulim" w:cstheme="majorHAnsi"/>
                <w:b/>
                <w:lang w:eastAsia="ko-KR"/>
              </w:rPr>
              <w:t xml:space="preserve"> </w:t>
            </w:r>
            <w:r w:rsidRPr="00B2109A">
              <w:rPr>
                <w:rFonts w:eastAsia="Gulim" w:cstheme="majorHAnsi"/>
                <w:b/>
                <w:lang w:eastAsia="ko-KR"/>
              </w:rPr>
              <w:t>전송</w:t>
            </w:r>
            <w:r w:rsidRPr="00B2109A">
              <w:rPr>
                <w:rFonts w:eastAsia="Gulim" w:cstheme="majorHAnsi"/>
                <w:b/>
                <w:lang w:eastAsia="ko-KR"/>
              </w:rPr>
              <w:t xml:space="preserve">, H.264/AVC </w:t>
            </w:r>
            <w:r w:rsidRPr="00B2109A">
              <w:rPr>
                <w:rFonts w:eastAsia="Gulim" w:cstheme="majorHAnsi"/>
                <w:b/>
                <w:lang w:eastAsia="ko-KR"/>
              </w:rPr>
              <w:t>및</w:t>
            </w:r>
            <w:r w:rsidRPr="00B2109A">
              <w:rPr>
                <w:rFonts w:eastAsia="Gulim" w:cstheme="majorHAnsi"/>
                <w:b/>
                <w:lang w:eastAsia="ko-KR"/>
              </w:rPr>
              <w:t xml:space="preserve"> VC-1</w:t>
            </w:r>
            <w:r w:rsidRPr="00B2109A">
              <w:rPr>
                <w:rFonts w:eastAsia="Gulim" w:cstheme="majorHAnsi"/>
                <w:i/>
                <w:lang w:eastAsia="ko-KR"/>
              </w:rPr>
              <w:t>(</w:t>
            </w:r>
            <w:hyperlink w:anchor="부록2" w:history="1">
              <w:hyperlink w:anchor="Appendix2" w:history="1">
                <w:r w:rsidR="0025400B" w:rsidRPr="001F5789">
                  <w:rPr>
                    <w:rStyle w:val="Hyperlink"/>
                    <w:rFonts w:eastAsia="Gulim" w:cstheme="majorHAnsi"/>
                    <w:i/>
                    <w:lang w:eastAsia="ko-KR"/>
                  </w:rPr>
                  <w:t>부록</w:t>
                </w:r>
                <w:r w:rsidR="0025400B" w:rsidRPr="001F5789">
                  <w:rPr>
                    <w:rStyle w:val="Hyperlink"/>
                    <w:rFonts w:eastAsia="Gulim" w:cstheme="majorHAnsi"/>
                    <w:i/>
                    <w:lang w:eastAsia="ko-KR"/>
                  </w:rPr>
                  <w:t xml:space="preserve"> 2</w:t>
                </w:r>
              </w:hyperlink>
            </w:hyperlink>
            <w:r w:rsidRPr="00B2109A">
              <w:rPr>
                <w:rFonts w:eastAsia="Gulim" w:cstheme="majorHAnsi"/>
                <w:i/>
                <w:lang w:eastAsia="ko-KR"/>
              </w:rPr>
              <w:t xml:space="preserve"> </w:t>
            </w:r>
            <w:r w:rsidRPr="00B2109A">
              <w:rPr>
                <w:rFonts w:eastAsia="Gulim" w:cstheme="majorHAnsi"/>
                <w:i/>
                <w:lang w:eastAsia="ko-KR"/>
              </w:rPr>
              <w:t>참조</w:t>
            </w:r>
            <w:r w:rsidRPr="00B2109A">
              <w:rPr>
                <w:rFonts w:eastAsia="Gulim" w:cstheme="majorHAnsi"/>
                <w:i/>
                <w:lang w:eastAsia="ko-KR"/>
              </w:rPr>
              <w:t>)</w:t>
            </w:r>
          </w:p>
        </w:tc>
      </w:tr>
      <w:tr w:rsidR="00EE7C5B" w:rsidRPr="00E43BFB" w14:paraId="48159E84" w14:textId="77777777" w:rsidTr="00CD6E9D">
        <w:tc>
          <w:tcPr>
            <w:tcW w:w="2477" w:type="pct"/>
            <w:tcBorders>
              <w:top w:val="nil"/>
              <w:bottom w:val="nil"/>
            </w:tcBorders>
          </w:tcPr>
          <w:p w14:paraId="769EBCD7" w14:textId="2CC592E1" w:rsidR="00EE7C5B" w:rsidRPr="00E43BFB" w:rsidRDefault="00EE7C5B" w:rsidP="00CD6E9D">
            <w:pPr>
              <w:pStyle w:val="PURLMSH"/>
              <w:rPr>
                <w:rFonts w:asciiTheme="majorHAnsi" w:eastAsia="Gulim" w:hAnsiTheme="majorHAnsi" w:cstheme="majorHAnsi"/>
                <w:lang w:eastAsia="ko-KR"/>
              </w:rPr>
            </w:pP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b/>
                <w:lang w:eastAsia="ko-KR"/>
              </w:rPr>
              <w:t>있음</w:t>
            </w:r>
          </w:p>
        </w:tc>
        <w:tc>
          <w:tcPr>
            <w:tcW w:w="2523" w:type="pct"/>
            <w:tcBorders>
              <w:top w:val="nil"/>
              <w:bottom w:val="nil"/>
            </w:tcBorders>
          </w:tcPr>
          <w:p w14:paraId="42BF831C" w14:textId="38B45662" w:rsidR="00EE7C5B" w:rsidRPr="00E43BFB" w:rsidRDefault="00EE7C5B" w:rsidP="00652F97">
            <w:pPr>
              <w:pStyle w:val="PURLMSH"/>
              <w:rPr>
                <w:rFonts w:asciiTheme="majorHAnsi" w:eastAsia="Gulim" w:hAnsiTheme="majorHAnsi" w:cstheme="majorHAnsi"/>
                <w:i/>
                <w:lang w:eastAsia="ko-KR"/>
              </w:rPr>
            </w:pPr>
          </w:p>
        </w:tc>
      </w:tr>
    </w:tbl>
    <w:p w14:paraId="429DCB11" w14:textId="77777777" w:rsidR="00CC4461" w:rsidRPr="00E43BFB" w:rsidRDefault="00CC4461" w:rsidP="00CC4461">
      <w:pPr>
        <w:pStyle w:val="PURADDITIONALTERMSHEADERMB"/>
        <w:rPr>
          <w:rFonts w:asciiTheme="majorHAnsi" w:eastAsia="Gulim" w:hAnsiTheme="majorHAnsi" w:cstheme="majorHAnsi"/>
          <w:lang w:eastAsia="ko-KR"/>
        </w:rPr>
      </w:pP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w:t>
      </w:r>
    </w:p>
    <w:p w14:paraId="0D41BDC9" w14:textId="77777777" w:rsidR="00CC4461" w:rsidRPr="00E43BFB" w:rsidRDefault="00CC4461" w:rsidP="00CC4461">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Cloud Platform Guest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게스트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허여됩니다</w:t>
      </w:r>
      <w:r w:rsidRPr="00E43BFB">
        <w:rPr>
          <w:rFonts w:asciiTheme="majorHAnsi" w:eastAsia="Gulim" w:hAnsiTheme="majorHAnsi" w:cstheme="majorHAnsi"/>
          <w:lang w:eastAsia="ko-KR"/>
        </w:rPr>
        <w:t>.</w:t>
      </w:r>
    </w:p>
    <w:p w14:paraId="2E1A71C2" w14:textId="3629BD80" w:rsidR="00CC4461" w:rsidRPr="00E43BFB" w:rsidRDefault="00CC4461" w:rsidP="00CC4461">
      <w:pPr>
        <w:spacing w:after="200"/>
        <w:ind w:left="817" w:hanging="547"/>
        <w:rPr>
          <w:rFonts w:asciiTheme="majorHAnsi" w:eastAsia="Gulim" w:hAnsiTheme="majorHAnsi" w:cstheme="majorHAnsi"/>
          <w:lang w:eastAsia="ko-KR"/>
        </w:rPr>
      </w:pPr>
      <w:r w:rsidRPr="00E43BFB">
        <w:rPr>
          <w:rFonts w:asciiTheme="majorHAnsi" w:eastAsia="Gulim" w:hAnsiTheme="majorHAnsi" w:cstheme="majorHAnsi"/>
          <w:smallCaps/>
          <w:color w:val="00467F" w:themeColor="text2"/>
          <w:sz w:val="18"/>
          <w:lang w:eastAsia="ko-KR"/>
        </w:rPr>
        <w:t>Windows Server</w:t>
      </w:r>
      <w:r w:rsidRPr="00E43BFB">
        <w:rPr>
          <w:rFonts w:asciiTheme="majorHAnsi" w:eastAsia="Gulim" w:hAnsiTheme="majorHAnsi" w:cstheme="majorHAnsi"/>
          <w:smallCaps/>
          <w:color w:val="00467F" w:themeColor="text2"/>
          <w:sz w:val="18"/>
          <w:lang w:eastAsia="ko-KR"/>
        </w:rPr>
        <w:t>에</w:t>
      </w:r>
      <w:r w:rsidRPr="00E43BFB">
        <w:rPr>
          <w:rFonts w:asciiTheme="majorHAnsi" w:eastAsia="Gulim" w:hAnsiTheme="majorHAnsi" w:cstheme="majorHAnsi"/>
          <w:smallCaps/>
          <w:color w:val="00467F" w:themeColor="text2"/>
          <w:sz w:val="18"/>
          <w:lang w:eastAsia="ko-KR"/>
        </w:rPr>
        <w:t xml:space="preserve"> </w:t>
      </w:r>
      <w:r w:rsidRPr="00E43BFB">
        <w:rPr>
          <w:rFonts w:asciiTheme="majorHAnsi" w:eastAsia="Gulim" w:hAnsiTheme="majorHAnsi" w:cstheme="majorHAnsi"/>
          <w:smallCaps/>
          <w:color w:val="00467F" w:themeColor="text2"/>
          <w:sz w:val="18"/>
          <w:lang w:eastAsia="ko-KR"/>
        </w:rPr>
        <w:t>대한</w:t>
      </w:r>
      <w:r w:rsidRPr="00E43BFB">
        <w:rPr>
          <w:rFonts w:asciiTheme="majorHAnsi" w:eastAsia="Gulim" w:hAnsiTheme="majorHAnsi" w:cstheme="majorHAnsi"/>
          <w:smallCaps/>
          <w:color w:val="00467F" w:themeColor="text2"/>
          <w:sz w:val="18"/>
          <w:lang w:eastAsia="ko-KR"/>
        </w:rPr>
        <w:t xml:space="preserve"> </w:t>
      </w:r>
      <w:r w:rsidRPr="00E43BFB">
        <w:rPr>
          <w:rFonts w:asciiTheme="majorHAnsi" w:eastAsia="Gulim" w:hAnsiTheme="majorHAnsi" w:cstheme="majorHAnsi"/>
          <w:smallCaps/>
          <w:color w:val="00467F" w:themeColor="text2"/>
          <w:sz w:val="18"/>
          <w:lang w:eastAsia="ko-KR"/>
        </w:rPr>
        <w:t>권한</w:t>
      </w:r>
    </w:p>
    <w:p w14:paraId="478AD99F" w14:textId="77777777" w:rsidR="00CC4461" w:rsidRPr="00E43BFB" w:rsidRDefault="00CC4461" w:rsidP="00CC4461">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대신</w:t>
      </w:r>
      <w:r w:rsidRPr="00E43BFB">
        <w:rPr>
          <w:rFonts w:asciiTheme="majorHAnsi" w:eastAsia="Gulim" w:hAnsiTheme="majorHAnsi" w:cstheme="majorHAnsi"/>
          <w:lang w:eastAsia="ko-KR"/>
        </w:rPr>
        <w:t xml:space="preserve"> 2012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w:t>
      </w:r>
      <w:r w:rsidRPr="00E43BFB">
        <w:rPr>
          <w:rFonts w:asciiTheme="majorHAnsi" w:eastAsia="Gulim" w:hAnsiTheme="majorHAnsi" w:cstheme="majorHAnsi"/>
          <w:lang w:eastAsia="ko-KR"/>
        </w:rPr>
        <w:t xml:space="preserve"> Windows Server </w:t>
      </w:r>
      <w:r w:rsidRPr="00E43BFB">
        <w:rPr>
          <w:rFonts w:asciiTheme="majorHAnsi" w:eastAsia="Gulim" w:hAnsiTheme="majorHAnsi" w:cstheme="majorHAnsi"/>
          <w:lang w:eastAsia="ko-KR"/>
        </w:rPr>
        <w:t>버전의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만들고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34CB80CE" w14:textId="77777777" w:rsidR="00CC4461" w:rsidRPr="00E43BFB" w:rsidRDefault="00CC4461" w:rsidP="00B64EAE">
      <w:pPr>
        <w:pStyle w:val="PURBody-Indented"/>
        <w:numPr>
          <w:ilvl w:val="0"/>
          <w:numId w:val="30"/>
        </w:numPr>
        <w:ind w:left="548" w:hanging="274"/>
        <w:contextualSpacing/>
        <w:rPr>
          <w:rFonts w:asciiTheme="majorHAnsi" w:eastAsia="Gulim" w:hAnsiTheme="majorHAnsi" w:cstheme="majorHAnsi"/>
        </w:rPr>
      </w:pPr>
      <w:r w:rsidRPr="00E43BFB">
        <w:rPr>
          <w:rFonts w:asciiTheme="majorHAnsi" w:eastAsia="Gulim" w:hAnsiTheme="majorHAnsi" w:cstheme="majorHAnsi"/>
        </w:rPr>
        <w:t xml:space="preserve">Windows Server Standard </w:t>
      </w:r>
    </w:p>
    <w:p w14:paraId="7E1922B8" w14:textId="77777777" w:rsidR="00CC4461" w:rsidRPr="00E43BFB" w:rsidRDefault="00CC4461" w:rsidP="00B64EAE">
      <w:pPr>
        <w:pStyle w:val="PURBody-Indented"/>
        <w:numPr>
          <w:ilvl w:val="0"/>
          <w:numId w:val="30"/>
        </w:numPr>
        <w:ind w:left="548" w:hanging="274"/>
        <w:contextualSpacing/>
        <w:rPr>
          <w:rFonts w:asciiTheme="majorHAnsi" w:eastAsia="Gulim" w:hAnsiTheme="majorHAnsi" w:cstheme="majorHAnsi"/>
        </w:rPr>
      </w:pPr>
      <w:r w:rsidRPr="00E43BFB">
        <w:rPr>
          <w:rFonts w:asciiTheme="majorHAnsi" w:eastAsia="Gulim" w:hAnsiTheme="majorHAnsi" w:cstheme="majorHAnsi"/>
        </w:rPr>
        <w:t>Windows Server Enterprise</w:t>
      </w:r>
    </w:p>
    <w:p w14:paraId="2555DC6A" w14:textId="77777777" w:rsidR="00CC4461" w:rsidRPr="00E43BFB" w:rsidRDefault="00CC4461" w:rsidP="00B64EAE">
      <w:pPr>
        <w:pStyle w:val="PURBody-Indented"/>
        <w:numPr>
          <w:ilvl w:val="0"/>
          <w:numId w:val="30"/>
        </w:numPr>
        <w:ind w:left="548" w:hanging="274"/>
        <w:contextualSpacing/>
        <w:rPr>
          <w:rFonts w:asciiTheme="majorHAnsi" w:eastAsia="Gulim" w:hAnsiTheme="majorHAnsi" w:cstheme="majorHAnsi"/>
        </w:rPr>
      </w:pPr>
      <w:r w:rsidRPr="00E43BFB">
        <w:rPr>
          <w:rFonts w:asciiTheme="majorHAnsi" w:eastAsia="Gulim" w:hAnsiTheme="majorHAnsi" w:cstheme="majorHAnsi"/>
        </w:rPr>
        <w:t>Windows Server Datacenter</w:t>
      </w:r>
    </w:p>
    <w:p w14:paraId="69F593D0" w14:textId="77777777" w:rsidR="00CC4461" w:rsidRPr="00E43BFB" w:rsidRDefault="00CC4461" w:rsidP="00B64EAE">
      <w:pPr>
        <w:pStyle w:val="PURBody-Indented"/>
        <w:numPr>
          <w:ilvl w:val="0"/>
          <w:numId w:val="30"/>
        </w:numPr>
        <w:ind w:left="548" w:hanging="274"/>
        <w:contextualSpacing/>
        <w:rPr>
          <w:rFonts w:asciiTheme="majorHAnsi" w:eastAsia="Gulim" w:hAnsiTheme="majorHAnsi" w:cstheme="majorHAnsi"/>
        </w:rPr>
      </w:pPr>
      <w:r w:rsidRPr="00E43BFB">
        <w:rPr>
          <w:rFonts w:asciiTheme="majorHAnsi" w:eastAsia="Gulim" w:hAnsiTheme="majorHAnsi" w:cstheme="majorHAnsi"/>
        </w:rPr>
        <w:t>Windows Server Essentials</w:t>
      </w:r>
    </w:p>
    <w:p w14:paraId="0D349371" w14:textId="77777777" w:rsidR="00CC4461" w:rsidRPr="00E43BFB" w:rsidRDefault="00CC4461" w:rsidP="00B64EAE">
      <w:pPr>
        <w:pStyle w:val="PURBody-Indented"/>
        <w:numPr>
          <w:ilvl w:val="0"/>
          <w:numId w:val="30"/>
        </w:numPr>
        <w:ind w:left="548" w:hanging="274"/>
        <w:contextualSpacing/>
        <w:rPr>
          <w:rFonts w:asciiTheme="majorHAnsi" w:eastAsia="Gulim" w:hAnsiTheme="majorHAnsi" w:cstheme="majorHAnsi"/>
        </w:rPr>
      </w:pPr>
      <w:r w:rsidRPr="00E43BFB">
        <w:rPr>
          <w:rFonts w:asciiTheme="majorHAnsi" w:eastAsia="Gulim" w:hAnsiTheme="majorHAnsi" w:cstheme="majorHAnsi"/>
        </w:rPr>
        <w:t>Windows Web Server</w:t>
      </w:r>
    </w:p>
    <w:p w14:paraId="350919B6" w14:textId="77777777" w:rsidR="00CC4461" w:rsidRDefault="00CC4461" w:rsidP="00B64EAE">
      <w:pPr>
        <w:pStyle w:val="PURBody-Indented"/>
        <w:numPr>
          <w:ilvl w:val="0"/>
          <w:numId w:val="30"/>
        </w:numPr>
        <w:ind w:left="548" w:hanging="274"/>
        <w:contextualSpacing/>
        <w:rPr>
          <w:rFonts w:asciiTheme="majorHAnsi" w:eastAsia="Gulim" w:hAnsiTheme="majorHAnsi" w:cstheme="majorHAnsi"/>
          <w:lang w:eastAsia="ko-KR"/>
        </w:rPr>
      </w:pPr>
      <w:r w:rsidRPr="00E43BFB">
        <w:rPr>
          <w:rFonts w:asciiTheme="majorHAnsi" w:eastAsia="Gulim" w:hAnsiTheme="majorHAnsi" w:cstheme="majorHAnsi"/>
          <w:lang w:eastAsia="ko-KR"/>
        </w:rPr>
        <w:t xml:space="preserve">Windows HPC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p>
    <w:p w14:paraId="4D6E439F" w14:textId="77777777" w:rsidR="00E7219D" w:rsidRPr="00E43BFB" w:rsidRDefault="00E7219D" w:rsidP="00E7219D">
      <w:pPr>
        <w:pStyle w:val="PURBody-Indented"/>
        <w:ind w:left="0"/>
        <w:contextualSpacing/>
        <w:rPr>
          <w:rFonts w:asciiTheme="majorHAnsi" w:eastAsia="Gulim" w:hAnsiTheme="majorHAnsi" w:cstheme="majorHAnsi"/>
          <w:lang w:eastAsia="ko-KR"/>
        </w:rPr>
      </w:pPr>
    </w:p>
    <w:p w14:paraId="392C35C8" w14:textId="77777777" w:rsidR="00CC4461" w:rsidRPr="00E43BFB" w:rsidRDefault="00CC4461" w:rsidP="00CC4461">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나열된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옵션을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선택함으로써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것보다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많은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만들거나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아닙니다</w:t>
      </w:r>
      <w:r w:rsidRPr="00E43BFB">
        <w:rPr>
          <w:rFonts w:asciiTheme="majorHAnsi" w:eastAsia="Gulim" w:hAnsiTheme="majorHAnsi" w:cstheme="majorHAnsi"/>
          <w:lang w:eastAsia="ko-KR"/>
        </w:rPr>
        <w:t xml:space="preserve">. </w:t>
      </w:r>
    </w:p>
    <w:p w14:paraId="70180B40" w14:textId="77777777" w:rsidR="00CC4461" w:rsidRPr="00E43BFB" w:rsidRDefault="00CC4461" w:rsidP="00CC4461">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lastRenderedPageBreak/>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w:t>
      </w:r>
    </w:p>
    <w:p w14:paraId="65748F08" w14:textId="77777777" w:rsidR="00CC4461" w:rsidRPr="00E43BFB" w:rsidRDefault="00CC4461" w:rsidP="00CC4461">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내부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데이터베이스라는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달리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43A01E9E" w14:textId="77777777" w:rsidR="00CC4461" w:rsidRPr="00E43BFB" w:rsidRDefault="00CC4461" w:rsidP="00CC4461">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 xml:space="preserve">Windows Server 2012 R2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p>
    <w:p w14:paraId="6974A4D3" w14:textId="77777777" w:rsidR="00B64EAE" w:rsidRPr="00E43BFB" w:rsidRDefault="00CC4461" w:rsidP="00B64EAE">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Windows Server 2012 R2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간접적으로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Windows Server 2012 R2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설명은</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1217C7CC" w14:textId="3AE41782" w:rsidR="00CC4461" w:rsidRPr="00E43BFB" w:rsidRDefault="00CC4461" w:rsidP="00B64EAE">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또한</w:t>
      </w:r>
      <w:r w:rsidRPr="00E43BFB">
        <w:rPr>
          <w:rFonts w:asciiTheme="majorHAnsi" w:eastAsia="Gulim" w:hAnsiTheme="majorHAnsi" w:cstheme="majorHAnsi"/>
          <w:lang w:eastAsia="ko-KR"/>
        </w:rPr>
        <w:t xml:space="preserve"> Windows Server 2012 R2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그래픽</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인터페이스를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Windows Server 2012 R2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Windows Server 2012 R2</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간접적으로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대해서는</w:t>
      </w:r>
      <w:r w:rsidRPr="00E43BFB">
        <w:rPr>
          <w:rFonts w:asciiTheme="majorHAnsi" w:eastAsia="Gulim" w:hAnsiTheme="majorHAnsi" w:cstheme="majorHAnsi"/>
          <w:lang w:eastAsia="ko-KR"/>
        </w:rPr>
        <w:t xml:space="preserve"> Windows Server 2012 R2 </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355885F2" w14:textId="77777777" w:rsidR="00CC4461" w:rsidRPr="00E43BFB" w:rsidRDefault="00CC4461" w:rsidP="00CC4461">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서비스로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데스크톱은</w:t>
      </w:r>
      <w:r w:rsidRPr="00E43BFB">
        <w:rPr>
          <w:rFonts w:asciiTheme="majorHAnsi" w:eastAsia="Gulim" w:hAnsiTheme="majorHAnsi" w:cstheme="majorHAnsi"/>
          <w:lang w:eastAsia="ko-KR"/>
        </w:rPr>
        <w:t xml:space="preserve"> Windows Server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RDS(</w:t>
      </w:r>
      <w:r w:rsidRPr="00E43BFB">
        <w:rPr>
          <w:rFonts w:asciiTheme="majorHAnsi" w:eastAsia="Gulim" w:hAnsiTheme="majorHAnsi" w:cstheme="majorHAnsi"/>
          <w:lang w:eastAsia="ko-KR"/>
        </w:rPr>
        <w:t>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SPLA</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지원됩니다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유형의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제공하려면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인프라가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사용된다는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점을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마케팅</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자료에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분명히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호스트되는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그래픽</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인터페이스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데스크톱을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데스크톱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20176E88" w14:textId="77777777" w:rsidR="00CC4461" w:rsidRPr="00E43BFB" w:rsidRDefault="00CC4461" w:rsidP="00CC4461">
      <w:pPr>
        <w:pStyle w:val="PURBlueStrong"/>
        <w:rPr>
          <w:rFonts w:asciiTheme="majorHAnsi" w:eastAsia="Gulim" w:hAnsiTheme="majorHAnsi" w:cstheme="majorHAnsi"/>
        </w:rPr>
      </w:pPr>
      <w:r w:rsidRPr="00E43BFB">
        <w:rPr>
          <w:rFonts w:asciiTheme="majorHAnsi" w:eastAsia="Gulim" w:hAnsiTheme="majorHAnsi" w:cstheme="majorHAnsi"/>
        </w:rPr>
        <w:t>Windows Server 2012 R2 Active Directory Rights Management Services</w:t>
      </w:r>
    </w:p>
    <w:p w14:paraId="3DF8142C" w14:textId="77777777" w:rsidR="00CC4461" w:rsidRPr="00E43BFB" w:rsidRDefault="00CC4461" w:rsidP="00CC4461">
      <w:pPr>
        <w:pStyle w:val="PURBody-Indented"/>
        <w:rPr>
          <w:rFonts w:asciiTheme="majorHAnsi" w:eastAsia="Gulim" w:hAnsiTheme="majorHAnsi" w:cstheme="majorHAnsi"/>
          <w:lang w:eastAsia="ko-KR"/>
        </w:rPr>
      </w:pPr>
      <w:r w:rsidRPr="00E43BFB">
        <w:rPr>
          <w:rFonts w:asciiTheme="majorHAnsi" w:eastAsia="Gulim" w:hAnsiTheme="majorHAnsi" w:cstheme="majorHAnsi"/>
        </w:rPr>
        <w:t xml:space="preserve">Windows Server 2012 R2 Active Directory Rights Management Services </w:t>
      </w:r>
      <w:r w:rsidRPr="00E43BFB">
        <w:rPr>
          <w:rFonts w:asciiTheme="majorHAnsi" w:eastAsia="Gulim" w:hAnsiTheme="majorHAnsi" w:cstheme="majorHAnsi"/>
        </w:rPr>
        <w:t>기능에</w:t>
      </w:r>
      <w:r w:rsidRPr="00E43BFB">
        <w:rPr>
          <w:rFonts w:asciiTheme="majorHAnsi" w:eastAsia="Gulim" w:hAnsiTheme="majorHAnsi" w:cstheme="majorHAnsi"/>
        </w:rPr>
        <w:t xml:space="preserve"> </w:t>
      </w:r>
      <w:r w:rsidRPr="00E43BFB">
        <w:rPr>
          <w:rFonts w:asciiTheme="majorHAnsi" w:eastAsia="Gulim" w:hAnsiTheme="majorHAnsi" w:cstheme="majorHAnsi"/>
        </w:rPr>
        <w:t>직접</w:t>
      </w:r>
      <w:r w:rsidRPr="00E43BFB">
        <w:rPr>
          <w:rFonts w:asciiTheme="majorHAnsi" w:eastAsia="Gulim" w:hAnsiTheme="majorHAnsi" w:cstheme="majorHAnsi"/>
        </w:rPr>
        <w:t xml:space="preserve"> </w:t>
      </w:r>
      <w:r w:rsidRPr="00E43BFB">
        <w:rPr>
          <w:rFonts w:asciiTheme="majorHAnsi" w:eastAsia="Gulim" w:hAnsiTheme="majorHAnsi" w:cstheme="majorHAnsi"/>
        </w:rPr>
        <w:t>또는</w:t>
      </w:r>
      <w:r w:rsidRPr="00E43BFB">
        <w:rPr>
          <w:rFonts w:asciiTheme="majorHAnsi" w:eastAsia="Gulim" w:hAnsiTheme="majorHAnsi" w:cstheme="majorHAnsi"/>
        </w:rPr>
        <w:t xml:space="preserve"> </w:t>
      </w:r>
      <w:r w:rsidRPr="00E43BFB">
        <w:rPr>
          <w:rFonts w:asciiTheme="majorHAnsi" w:eastAsia="Gulim" w:hAnsiTheme="majorHAnsi" w:cstheme="majorHAnsi"/>
        </w:rPr>
        <w:t>간접적으로</w:t>
      </w:r>
      <w:r w:rsidRPr="00E43BFB">
        <w:rPr>
          <w:rFonts w:asciiTheme="majorHAnsi" w:eastAsia="Gulim" w:hAnsiTheme="majorHAnsi" w:cstheme="majorHAnsi"/>
        </w:rPr>
        <w:t xml:space="preserve"> </w:t>
      </w:r>
      <w:r w:rsidRPr="00E43BFB">
        <w:rPr>
          <w:rFonts w:asciiTheme="majorHAnsi" w:eastAsia="Gulim" w:hAnsiTheme="majorHAnsi" w:cstheme="majorHAnsi"/>
        </w:rPr>
        <w:t>액세스할</w:t>
      </w:r>
      <w:r w:rsidRPr="00E43BFB">
        <w:rPr>
          <w:rFonts w:asciiTheme="majorHAnsi" w:eastAsia="Gulim" w:hAnsiTheme="majorHAnsi" w:cstheme="majorHAnsi"/>
        </w:rPr>
        <w:t xml:space="preserve"> </w:t>
      </w:r>
      <w:r w:rsidRPr="00E43BFB">
        <w:rPr>
          <w:rFonts w:asciiTheme="majorHAnsi" w:eastAsia="Gulim" w:hAnsiTheme="majorHAnsi" w:cstheme="majorHAnsi"/>
        </w:rPr>
        <w:t>수</w:t>
      </w:r>
      <w:r w:rsidRPr="00E43BFB">
        <w:rPr>
          <w:rFonts w:asciiTheme="majorHAnsi" w:eastAsia="Gulim" w:hAnsiTheme="majorHAnsi" w:cstheme="majorHAnsi"/>
        </w:rPr>
        <w:t xml:space="preserve"> </w:t>
      </w:r>
      <w:r w:rsidRPr="00E43BFB">
        <w:rPr>
          <w:rFonts w:asciiTheme="majorHAnsi" w:eastAsia="Gulim" w:hAnsiTheme="majorHAnsi" w:cstheme="majorHAnsi"/>
        </w:rPr>
        <w:t>있는</w:t>
      </w:r>
      <w:r w:rsidRPr="00E43BFB">
        <w:rPr>
          <w:rFonts w:asciiTheme="majorHAnsi" w:eastAsia="Gulim" w:hAnsiTheme="majorHAnsi" w:cstheme="majorHAnsi"/>
        </w:rPr>
        <w:t xml:space="preserve"> </w:t>
      </w:r>
      <w:r w:rsidRPr="00E43BFB">
        <w:rPr>
          <w:rFonts w:asciiTheme="majorHAnsi" w:eastAsia="Gulim" w:hAnsiTheme="majorHAnsi" w:cstheme="majorHAnsi"/>
        </w:rPr>
        <w:t>각</w:t>
      </w:r>
      <w:r w:rsidRPr="00E43BFB">
        <w:rPr>
          <w:rFonts w:asciiTheme="majorHAnsi" w:eastAsia="Gulim" w:hAnsiTheme="majorHAnsi" w:cstheme="majorHAnsi"/>
        </w:rPr>
        <w:t xml:space="preserve"> </w:t>
      </w:r>
      <w:r w:rsidRPr="00E43BFB">
        <w:rPr>
          <w:rFonts w:asciiTheme="majorHAnsi" w:eastAsia="Gulim" w:hAnsiTheme="majorHAnsi" w:cstheme="majorHAnsi"/>
        </w:rPr>
        <w:t>사용자에</w:t>
      </w:r>
      <w:r w:rsidRPr="00E43BFB">
        <w:rPr>
          <w:rFonts w:asciiTheme="majorHAnsi" w:eastAsia="Gulim" w:hAnsiTheme="majorHAnsi" w:cstheme="majorHAnsi"/>
        </w:rPr>
        <w:t xml:space="preserve"> </w:t>
      </w:r>
      <w:r w:rsidRPr="00E43BFB">
        <w:rPr>
          <w:rFonts w:asciiTheme="majorHAnsi" w:eastAsia="Gulim" w:hAnsiTheme="majorHAnsi" w:cstheme="majorHAnsi"/>
        </w:rPr>
        <w:t>대해</w:t>
      </w:r>
      <w:r w:rsidRPr="00E43BFB">
        <w:rPr>
          <w:rFonts w:asciiTheme="majorHAnsi" w:eastAsia="Gulim" w:hAnsiTheme="majorHAnsi" w:cstheme="majorHAnsi"/>
        </w:rPr>
        <w:t xml:space="preserve"> Windows Server 2012 R2 Active Directory Rights Management Services SAL</w:t>
      </w:r>
      <w:r w:rsidRPr="00E43BFB">
        <w:rPr>
          <w:rFonts w:asciiTheme="majorHAnsi" w:eastAsia="Gulim" w:hAnsiTheme="majorHAnsi" w:cstheme="majorHAnsi"/>
        </w:rPr>
        <w:t>을</w:t>
      </w:r>
      <w:r w:rsidRPr="00E43BFB">
        <w:rPr>
          <w:rFonts w:asciiTheme="majorHAnsi" w:eastAsia="Gulim" w:hAnsiTheme="majorHAnsi" w:cstheme="majorHAnsi"/>
        </w:rPr>
        <w:t xml:space="preserve"> </w:t>
      </w:r>
      <w:r w:rsidRPr="00E43BFB">
        <w:rPr>
          <w:rFonts w:asciiTheme="majorHAnsi" w:eastAsia="Gulim" w:hAnsiTheme="majorHAnsi" w:cstheme="majorHAnsi"/>
        </w:rPr>
        <w:t>취득해야</w:t>
      </w:r>
      <w:r w:rsidRPr="00E43BFB">
        <w:rPr>
          <w:rFonts w:asciiTheme="majorHAnsi" w:eastAsia="Gulim" w:hAnsiTheme="majorHAnsi" w:cstheme="majorHAnsi"/>
        </w:rPr>
        <w:t xml:space="preserve"> </w:t>
      </w:r>
      <w:r w:rsidRPr="00E43BFB">
        <w:rPr>
          <w:rFonts w:asciiTheme="majorHAnsi" w:eastAsia="Gulim" w:hAnsiTheme="majorHAnsi" w:cstheme="majorHAnsi"/>
        </w:rPr>
        <w:t>합니다</w:t>
      </w:r>
      <w:r w:rsidRPr="00E43BFB">
        <w:rPr>
          <w:rFonts w:asciiTheme="majorHAnsi" w:eastAsia="Gulim" w:hAnsiTheme="majorHAnsi" w:cstheme="majorHAnsi"/>
        </w:rPr>
        <w:t xml:space="preserve">. </w:t>
      </w:r>
      <w:r w:rsidRPr="00E43BFB">
        <w:rPr>
          <w:rFonts w:asciiTheme="majorHAnsi" w:eastAsia="Gulim" w:hAnsiTheme="majorHAnsi" w:cstheme="majorHAnsi"/>
          <w:lang w:eastAsia="ko-KR"/>
        </w:rPr>
        <w:t xml:space="preserve">SAL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설명은</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712AC1BC" w14:textId="77777777" w:rsidR="00CC4461" w:rsidRPr="00E43BFB" w:rsidRDefault="00CC4461" w:rsidP="00CC4461">
      <w:pPr>
        <w:pStyle w:val="PURBlueStrong"/>
        <w:rPr>
          <w:rFonts w:asciiTheme="majorHAnsi" w:eastAsia="Gulim" w:hAnsiTheme="majorHAnsi" w:cstheme="majorHAnsi"/>
        </w:rPr>
      </w:pPr>
      <w:r w:rsidRPr="00E43BFB">
        <w:rPr>
          <w:rFonts w:asciiTheme="majorHAnsi" w:eastAsia="Gulim" w:hAnsiTheme="majorHAnsi" w:cstheme="majorHAnsi"/>
        </w:rPr>
        <w:t>Microsoft Application Virtualization for Remote Desktop Services</w:t>
      </w:r>
    </w:p>
    <w:p w14:paraId="10573CC4" w14:textId="0A9829F2" w:rsidR="00CC4461" w:rsidRPr="00E43BFB" w:rsidRDefault="00CC4461" w:rsidP="00CC4461">
      <w:pPr>
        <w:pStyle w:val="PURBody-Indented"/>
        <w:rPr>
          <w:rFonts w:asciiTheme="majorHAnsi" w:eastAsia="Gulim" w:hAnsiTheme="majorHAnsi" w:cstheme="majorHAnsi"/>
          <w:lang w:eastAsia="ko-KR"/>
        </w:rPr>
      </w:pPr>
      <w:r w:rsidRPr="00E43BFB">
        <w:rPr>
          <w:rFonts w:asciiTheme="majorHAnsi" w:eastAsia="Gulim" w:hAnsiTheme="majorHAnsi" w:cstheme="majorHAnsi"/>
        </w:rPr>
        <w:t xml:space="preserve">Microsoft Application Virtualization for Remote Desktop Services </w:t>
      </w:r>
      <w:r w:rsidRPr="00E43BFB">
        <w:rPr>
          <w:rFonts w:asciiTheme="majorHAnsi" w:eastAsia="Gulim" w:hAnsiTheme="majorHAnsi" w:cstheme="majorHAnsi"/>
        </w:rPr>
        <w:t>기능에</w:t>
      </w:r>
      <w:r w:rsidRPr="00E43BFB">
        <w:rPr>
          <w:rFonts w:asciiTheme="majorHAnsi" w:eastAsia="Gulim" w:hAnsiTheme="majorHAnsi" w:cstheme="majorHAnsi"/>
        </w:rPr>
        <w:t xml:space="preserve"> </w:t>
      </w:r>
      <w:r w:rsidRPr="00E43BFB">
        <w:rPr>
          <w:rFonts w:asciiTheme="majorHAnsi" w:eastAsia="Gulim" w:hAnsiTheme="majorHAnsi" w:cstheme="majorHAnsi"/>
        </w:rPr>
        <w:t>직접</w:t>
      </w:r>
      <w:r w:rsidRPr="00E43BFB">
        <w:rPr>
          <w:rFonts w:asciiTheme="majorHAnsi" w:eastAsia="Gulim" w:hAnsiTheme="majorHAnsi" w:cstheme="majorHAnsi"/>
        </w:rPr>
        <w:t xml:space="preserve"> </w:t>
      </w:r>
      <w:r w:rsidRPr="00E43BFB">
        <w:rPr>
          <w:rFonts w:asciiTheme="majorHAnsi" w:eastAsia="Gulim" w:hAnsiTheme="majorHAnsi" w:cstheme="majorHAnsi"/>
        </w:rPr>
        <w:t>또는</w:t>
      </w:r>
      <w:r w:rsidRPr="00E43BFB">
        <w:rPr>
          <w:rFonts w:asciiTheme="majorHAnsi" w:eastAsia="Gulim" w:hAnsiTheme="majorHAnsi" w:cstheme="majorHAnsi"/>
        </w:rPr>
        <w:t xml:space="preserve"> </w:t>
      </w:r>
      <w:r w:rsidRPr="00E43BFB">
        <w:rPr>
          <w:rFonts w:asciiTheme="majorHAnsi" w:eastAsia="Gulim" w:hAnsiTheme="majorHAnsi" w:cstheme="majorHAnsi"/>
        </w:rPr>
        <w:t>간접적으로</w:t>
      </w:r>
      <w:r w:rsidRPr="00E43BFB">
        <w:rPr>
          <w:rFonts w:asciiTheme="majorHAnsi" w:eastAsia="Gulim" w:hAnsiTheme="majorHAnsi" w:cstheme="majorHAnsi"/>
        </w:rPr>
        <w:t xml:space="preserve"> </w:t>
      </w:r>
      <w:r w:rsidRPr="00E43BFB">
        <w:rPr>
          <w:rFonts w:asciiTheme="majorHAnsi" w:eastAsia="Gulim" w:hAnsiTheme="majorHAnsi" w:cstheme="majorHAnsi"/>
        </w:rPr>
        <w:t>액세스할</w:t>
      </w:r>
      <w:r w:rsidRPr="00E43BFB">
        <w:rPr>
          <w:rFonts w:asciiTheme="majorHAnsi" w:eastAsia="Gulim" w:hAnsiTheme="majorHAnsi" w:cstheme="majorHAnsi"/>
        </w:rPr>
        <w:t xml:space="preserve"> </w:t>
      </w:r>
      <w:r w:rsidRPr="00E43BFB">
        <w:rPr>
          <w:rFonts w:asciiTheme="majorHAnsi" w:eastAsia="Gulim" w:hAnsiTheme="majorHAnsi" w:cstheme="majorHAnsi"/>
        </w:rPr>
        <w:t>수</w:t>
      </w:r>
      <w:r w:rsidRPr="00E43BFB">
        <w:rPr>
          <w:rFonts w:asciiTheme="majorHAnsi" w:eastAsia="Gulim" w:hAnsiTheme="majorHAnsi" w:cstheme="majorHAnsi"/>
        </w:rPr>
        <w:t xml:space="preserve"> </w:t>
      </w:r>
      <w:r w:rsidRPr="00E43BFB">
        <w:rPr>
          <w:rFonts w:asciiTheme="majorHAnsi" w:eastAsia="Gulim" w:hAnsiTheme="majorHAnsi" w:cstheme="majorHAnsi"/>
        </w:rPr>
        <w:t>있는</w:t>
      </w:r>
      <w:r w:rsidRPr="00E43BFB">
        <w:rPr>
          <w:rFonts w:asciiTheme="majorHAnsi" w:eastAsia="Gulim" w:hAnsiTheme="majorHAnsi" w:cstheme="majorHAnsi"/>
        </w:rPr>
        <w:t xml:space="preserve"> </w:t>
      </w:r>
      <w:r w:rsidRPr="00E43BFB">
        <w:rPr>
          <w:rFonts w:asciiTheme="majorHAnsi" w:eastAsia="Gulim" w:hAnsiTheme="majorHAnsi" w:cstheme="majorHAnsi"/>
        </w:rPr>
        <w:t>각</w:t>
      </w:r>
      <w:r w:rsidRPr="00E43BFB">
        <w:rPr>
          <w:rFonts w:asciiTheme="majorHAnsi" w:eastAsia="Gulim" w:hAnsiTheme="majorHAnsi" w:cstheme="majorHAnsi"/>
        </w:rPr>
        <w:t xml:space="preserve"> </w:t>
      </w:r>
      <w:r w:rsidRPr="00E43BFB">
        <w:rPr>
          <w:rFonts w:asciiTheme="majorHAnsi" w:eastAsia="Gulim" w:hAnsiTheme="majorHAnsi" w:cstheme="majorHAnsi"/>
        </w:rPr>
        <w:t>사용자에</w:t>
      </w:r>
      <w:r w:rsidRPr="00E43BFB">
        <w:rPr>
          <w:rFonts w:asciiTheme="majorHAnsi" w:eastAsia="Gulim" w:hAnsiTheme="majorHAnsi" w:cstheme="majorHAnsi"/>
        </w:rPr>
        <w:t xml:space="preserve"> </w:t>
      </w:r>
      <w:r w:rsidRPr="00E43BFB">
        <w:rPr>
          <w:rFonts w:asciiTheme="majorHAnsi" w:eastAsia="Gulim" w:hAnsiTheme="majorHAnsi" w:cstheme="majorHAnsi"/>
        </w:rPr>
        <w:t>대해</w:t>
      </w:r>
      <w:r w:rsidRPr="00E43BFB">
        <w:rPr>
          <w:rFonts w:asciiTheme="majorHAnsi" w:eastAsia="Gulim" w:hAnsiTheme="majorHAnsi" w:cstheme="majorHAnsi"/>
        </w:rPr>
        <w:t xml:space="preserve"> Microsoft Windows Server 2012 R2 </w:t>
      </w:r>
      <w:r w:rsidRPr="00E43BFB">
        <w:rPr>
          <w:rFonts w:asciiTheme="majorHAnsi" w:eastAsia="Gulim" w:hAnsiTheme="majorHAnsi" w:cstheme="majorHAnsi"/>
        </w:rPr>
        <w:t>원격</w:t>
      </w:r>
      <w:r w:rsidRPr="00E43BFB">
        <w:rPr>
          <w:rFonts w:asciiTheme="majorHAnsi" w:eastAsia="Gulim" w:hAnsiTheme="majorHAnsi" w:cstheme="majorHAnsi"/>
        </w:rPr>
        <w:t xml:space="preserve"> </w:t>
      </w:r>
      <w:r w:rsidRPr="00E43BFB">
        <w:rPr>
          <w:rFonts w:asciiTheme="majorHAnsi" w:eastAsia="Gulim" w:hAnsiTheme="majorHAnsi" w:cstheme="majorHAnsi"/>
        </w:rPr>
        <w:t>데스크톱</w:t>
      </w:r>
      <w:r w:rsidRPr="00E43BFB">
        <w:rPr>
          <w:rFonts w:asciiTheme="majorHAnsi" w:eastAsia="Gulim" w:hAnsiTheme="majorHAnsi" w:cstheme="majorHAnsi"/>
        </w:rPr>
        <w:t xml:space="preserve"> </w:t>
      </w:r>
      <w:r w:rsidRPr="00E43BFB">
        <w:rPr>
          <w:rFonts w:asciiTheme="majorHAnsi" w:eastAsia="Gulim" w:hAnsiTheme="majorHAnsi" w:cstheme="majorHAnsi"/>
        </w:rPr>
        <w:t>서비스</w:t>
      </w:r>
      <w:r w:rsidRPr="00E43BFB">
        <w:rPr>
          <w:rFonts w:asciiTheme="majorHAnsi" w:eastAsia="Gulim" w:hAnsiTheme="majorHAnsi" w:cstheme="majorHAnsi"/>
        </w:rPr>
        <w:t xml:space="preserve"> SAL</w:t>
      </w:r>
      <w:r w:rsidRPr="00E43BFB">
        <w:rPr>
          <w:rFonts w:asciiTheme="majorHAnsi" w:eastAsia="Gulim" w:hAnsiTheme="majorHAnsi" w:cstheme="majorHAnsi"/>
        </w:rPr>
        <w:t>을</w:t>
      </w:r>
      <w:r w:rsidRPr="00E43BFB">
        <w:rPr>
          <w:rFonts w:asciiTheme="majorHAnsi" w:eastAsia="Gulim" w:hAnsiTheme="majorHAnsi" w:cstheme="majorHAnsi"/>
        </w:rPr>
        <w:t xml:space="preserve"> </w:t>
      </w:r>
      <w:r w:rsidRPr="00E43BFB">
        <w:rPr>
          <w:rFonts w:asciiTheme="majorHAnsi" w:eastAsia="Gulim" w:hAnsiTheme="majorHAnsi" w:cstheme="majorHAnsi"/>
        </w:rPr>
        <w:t>취득해야</w:t>
      </w:r>
      <w:r w:rsidRPr="00E43BFB">
        <w:rPr>
          <w:rFonts w:asciiTheme="majorHAnsi" w:eastAsia="Gulim" w:hAnsiTheme="majorHAnsi" w:cstheme="majorHAnsi"/>
        </w:rPr>
        <w:t xml:space="preserve"> </w:t>
      </w:r>
      <w:r w:rsidRPr="00E43BFB">
        <w:rPr>
          <w:rFonts w:asciiTheme="majorHAnsi" w:eastAsia="Gulim" w:hAnsiTheme="majorHAnsi" w:cstheme="majorHAnsi"/>
        </w:rPr>
        <w:t>합니다</w:t>
      </w:r>
      <w:r w:rsidRPr="00E43BFB">
        <w:rPr>
          <w:rFonts w:asciiTheme="majorHAnsi" w:eastAsia="Gulim" w:hAnsiTheme="majorHAnsi" w:cstheme="majorHAnsi"/>
        </w:rPr>
        <w:t xml:space="preserve">. </w:t>
      </w:r>
      <w:r w:rsidRPr="00E43BFB">
        <w:rPr>
          <w:rFonts w:asciiTheme="majorHAnsi" w:eastAsia="Gulim" w:hAnsiTheme="majorHAnsi" w:cstheme="majorHAnsi"/>
          <w:lang w:eastAsia="ko-KR"/>
        </w:rPr>
        <w:t xml:space="preserve">SAL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설명은</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7DC2DB3B" w14:textId="77777777" w:rsidR="00CC4461" w:rsidRPr="00E43BFB" w:rsidRDefault="00CC4461" w:rsidP="00CC4461">
      <w:pPr>
        <w:pStyle w:val="PURBlueStrong-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.NET Framework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p>
    <w:p w14:paraId="4CC225B4" w14:textId="5D2D69C3" w:rsidR="00506D38" w:rsidRPr="00E43BFB" w:rsidRDefault="00CC4461" w:rsidP="00CC4461">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Microsoft .NET Framework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조건에서</w:t>
      </w:r>
      <w:r w:rsidRPr="00E43BFB">
        <w:rPr>
          <w:rFonts w:asciiTheme="majorHAnsi" w:eastAsia="Gulim" w:hAnsiTheme="majorHAnsi" w:cstheme="majorHAnsi"/>
          <w:lang w:eastAsia="ko-KR"/>
        </w:rPr>
        <w:t xml:space="preserve"> .NET Framework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PowerShell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핫픽스</w:t>
      </w:r>
      <w:r w:rsidRPr="00E43BFB">
        <w:rPr>
          <w:rFonts w:asciiTheme="majorHAnsi" w:eastAsia="Gulim" w:hAnsiTheme="majorHAnsi" w:cstheme="majorHAnsi"/>
          <w:lang w:eastAsia="ko-KR"/>
        </w:rPr>
        <w:t xml:space="preserve"> KB975759</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0A2CA5E6" w14:textId="10C52A3A" w:rsidR="00CC4461" w:rsidRPr="00E43BFB" w:rsidRDefault="008156D4" w:rsidP="00AD02D6">
      <w:pPr>
        <w:pStyle w:val="PURBody-Indented"/>
        <w:keepLines/>
        <w:jc w:val="right"/>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491DDF6E" w14:textId="77777777" w:rsidR="00423D30" w:rsidRPr="00E43BFB" w:rsidRDefault="00423D30" w:rsidP="00CD6E9D">
      <w:pPr>
        <w:pStyle w:val="PURSectionHeading"/>
        <w:keepLines/>
        <w:rPr>
          <w:rFonts w:asciiTheme="majorHAnsi" w:eastAsia="Gulim" w:hAnsiTheme="majorHAnsi" w:cstheme="majorHAnsi"/>
          <w:lang w:eastAsia="ko-KR"/>
        </w:rPr>
        <w:sectPr w:rsidR="00423D30" w:rsidRPr="00E43BFB" w:rsidSect="00B6049A">
          <w:footerReference w:type="default" r:id="rId184"/>
          <w:type w:val="continuous"/>
          <w:pgSz w:w="12240" w:h="15840" w:code="1"/>
          <w:pgMar w:top="1166" w:right="720" w:bottom="720" w:left="720" w:header="432" w:footer="288" w:gutter="0"/>
          <w:cols w:space="360"/>
          <w:docGrid w:linePitch="360"/>
        </w:sectPr>
      </w:pPr>
    </w:p>
    <w:p w14:paraId="45F48DFA" w14:textId="58E7BA53" w:rsidR="006B33B9" w:rsidRPr="00E43BFB" w:rsidRDefault="006B33B9" w:rsidP="006B33B9">
      <w:pPr>
        <w:pStyle w:val="PURSectionHeading"/>
        <w:rPr>
          <w:rFonts w:asciiTheme="majorHAnsi" w:eastAsia="Gulim" w:hAnsiTheme="majorHAnsi" w:cstheme="majorHAnsi"/>
          <w:lang w:eastAsia="ko-KR"/>
        </w:rPr>
      </w:pPr>
      <w:bookmarkStart w:id="992" w:name="_Toc363552829"/>
      <w:bookmarkStart w:id="993" w:name="_Toc378682296"/>
      <w:bookmarkStart w:id="994" w:name="_Toc371268308"/>
      <w:bookmarkStart w:id="995" w:name="_Toc379278511"/>
      <w:bookmarkStart w:id="996" w:name="_Toc388544276"/>
      <w:bookmarkStart w:id="997" w:name="OLS"/>
      <w:bookmarkEnd w:id="967"/>
      <w:r w:rsidRPr="00E43BFB">
        <w:rPr>
          <w:rFonts w:asciiTheme="majorHAnsi" w:eastAsia="Gulim" w:hAnsiTheme="majorHAnsi" w:cstheme="majorHAnsi"/>
          <w:lang w:eastAsia="ko-KR"/>
        </w:rPr>
        <w:lastRenderedPageBreak/>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bookmarkEnd w:id="958"/>
      <w:bookmarkEnd w:id="959"/>
      <w:bookmarkEnd w:id="960"/>
      <w:bookmarkEnd w:id="961"/>
      <w:bookmarkEnd w:id="962"/>
      <w:bookmarkEnd w:id="968"/>
      <w:bookmarkEnd w:id="969"/>
      <w:bookmarkEnd w:id="992"/>
      <w:bookmarkEnd w:id="993"/>
      <w:bookmarkEnd w:id="994"/>
      <w:bookmarkEnd w:id="995"/>
      <w:bookmarkEnd w:id="996"/>
    </w:p>
    <w:p w14:paraId="51F78F34" w14:textId="77777777" w:rsidR="0006656D" w:rsidRPr="00E43BFB" w:rsidRDefault="0006656D">
      <w:pPr>
        <w:pStyle w:val="TOC2"/>
        <w:rPr>
          <w:rFonts w:asciiTheme="majorHAnsi" w:eastAsia="Gulim" w:hAnsiTheme="majorHAnsi" w:cstheme="majorHAnsi"/>
          <w:lang w:eastAsia="ko-KR"/>
        </w:rPr>
        <w:sectPr w:rsidR="0006656D" w:rsidRPr="00E43BFB" w:rsidSect="008E21CE">
          <w:footerReference w:type="default" r:id="rId185"/>
          <w:pgSz w:w="12240" w:h="15840" w:code="1"/>
          <w:pgMar w:top="1166" w:right="720" w:bottom="720" w:left="720" w:header="432" w:footer="288" w:gutter="0"/>
          <w:cols w:space="360"/>
          <w:docGrid w:linePitch="360"/>
        </w:sectPr>
      </w:pPr>
    </w:p>
    <w:p w14:paraId="7B84F893" w14:textId="77777777" w:rsidR="00165FD3" w:rsidRDefault="0006656D" w:rsidP="00125401">
      <w:pPr>
        <w:pStyle w:val="TOC2"/>
        <w:spacing w:after="120"/>
        <w:rPr>
          <w:noProof/>
          <w:color w:val="auto"/>
          <w:sz w:val="22"/>
          <w:lang w:eastAsia="zh-CN"/>
        </w:rPr>
      </w:pPr>
      <w:r w:rsidRPr="00E43BFB">
        <w:rPr>
          <w:rFonts w:asciiTheme="majorHAnsi" w:eastAsia="Gulim" w:hAnsiTheme="majorHAnsi" w:cstheme="majorHAnsi"/>
        </w:rPr>
        <w:lastRenderedPageBreak/>
        <w:fldChar w:fldCharType="begin"/>
      </w:r>
      <w:r w:rsidRPr="00E43BFB">
        <w:rPr>
          <w:rFonts w:asciiTheme="majorHAnsi" w:eastAsia="Gulim" w:hAnsiTheme="majorHAnsi" w:cstheme="majorHAnsi"/>
        </w:rPr>
        <w:instrText xml:space="preserve"> TOC \b OLS \h \z \t "PUR Product Name,2" </w:instrText>
      </w:r>
      <w:r w:rsidRPr="00E43BFB">
        <w:rPr>
          <w:rFonts w:asciiTheme="majorHAnsi" w:eastAsia="Gulim" w:hAnsiTheme="majorHAnsi" w:cstheme="majorHAnsi"/>
        </w:rPr>
        <w:fldChar w:fldCharType="separate"/>
      </w:r>
      <w:hyperlink w:anchor="_Toc388606669" w:history="1">
        <w:r w:rsidR="00165FD3" w:rsidRPr="00165730">
          <w:rPr>
            <w:rStyle w:val="Hyperlink"/>
            <w:rFonts w:asciiTheme="majorHAnsi" w:eastAsia="Gulim" w:hAnsiTheme="majorHAnsi" w:cstheme="majorHAnsi"/>
            <w:noProof/>
            <w:lang w:eastAsia="ko-KR"/>
          </w:rPr>
          <w:t>System Center Endpoint Protection</w:t>
        </w:r>
        <w:r w:rsidR="00165FD3">
          <w:rPr>
            <w:noProof/>
            <w:webHidden/>
          </w:rPr>
          <w:tab/>
        </w:r>
        <w:r w:rsidR="00165FD3">
          <w:rPr>
            <w:noProof/>
            <w:webHidden/>
          </w:rPr>
          <w:fldChar w:fldCharType="begin"/>
        </w:r>
        <w:r w:rsidR="00165FD3">
          <w:rPr>
            <w:noProof/>
            <w:webHidden/>
          </w:rPr>
          <w:instrText xml:space="preserve"> PAGEREF _Toc388606669 \h </w:instrText>
        </w:r>
        <w:r w:rsidR="00165FD3">
          <w:rPr>
            <w:noProof/>
            <w:webHidden/>
          </w:rPr>
        </w:r>
        <w:r w:rsidR="00165FD3">
          <w:rPr>
            <w:noProof/>
            <w:webHidden/>
          </w:rPr>
          <w:fldChar w:fldCharType="separate"/>
        </w:r>
        <w:r w:rsidR="007B0010">
          <w:rPr>
            <w:noProof/>
            <w:webHidden/>
          </w:rPr>
          <w:t>64</w:t>
        </w:r>
        <w:r w:rsidR="00165FD3">
          <w:rPr>
            <w:noProof/>
            <w:webHidden/>
          </w:rPr>
          <w:fldChar w:fldCharType="end"/>
        </w:r>
      </w:hyperlink>
    </w:p>
    <w:p w14:paraId="438B6944" w14:textId="77777777" w:rsidR="0006656D" w:rsidRPr="00E43BFB" w:rsidRDefault="0006656D" w:rsidP="00125401">
      <w:pPr>
        <w:pStyle w:val="PURHeading1"/>
        <w:spacing w:after="120"/>
        <w:rPr>
          <w:rFonts w:asciiTheme="majorHAnsi" w:eastAsia="Gulim" w:hAnsiTheme="majorHAnsi" w:cstheme="majorHAnsi"/>
        </w:rPr>
        <w:sectPr w:rsidR="0006656D" w:rsidRPr="00E43BFB" w:rsidSect="0006656D">
          <w:type w:val="continuous"/>
          <w:pgSz w:w="12240" w:h="15840" w:code="1"/>
          <w:pgMar w:top="1800" w:right="720" w:bottom="720" w:left="720" w:header="720" w:footer="720" w:gutter="0"/>
          <w:cols w:num="2" w:space="360"/>
          <w:docGrid w:linePitch="360"/>
        </w:sectPr>
      </w:pPr>
      <w:r w:rsidRPr="00E43BFB">
        <w:rPr>
          <w:rFonts w:asciiTheme="majorHAnsi" w:eastAsia="Gulim" w:hAnsiTheme="majorHAnsi" w:cstheme="majorHAnsi"/>
        </w:rPr>
        <w:fldChar w:fldCharType="end"/>
      </w:r>
    </w:p>
    <w:p w14:paraId="2B0D8CA0" w14:textId="77777777" w:rsidR="00D05436" w:rsidRPr="00E43BFB" w:rsidRDefault="00D05436" w:rsidP="00125401">
      <w:pPr>
        <w:pStyle w:val="PURHeading1"/>
        <w:pBdr>
          <w:bottom w:val="single" w:sz="4" w:space="1" w:color="auto"/>
        </w:pBdr>
        <w:rPr>
          <w:rFonts w:asciiTheme="majorHAnsi" w:eastAsia="Gulim" w:hAnsiTheme="majorHAnsi" w:cstheme="majorHAnsi"/>
          <w:lang w:eastAsia="ko-KR"/>
        </w:rPr>
      </w:pPr>
      <w:r w:rsidRPr="00E43BFB">
        <w:rPr>
          <w:rFonts w:asciiTheme="majorHAnsi" w:eastAsia="Gulim" w:hAnsiTheme="majorHAnsi" w:cstheme="majorHAnsi"/>
          <w:lang w:eastAsia="ko-KR"/>
        </w:rPr>
        <w:lastRenderedPageBreak/>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 xml:space="preserve"> </w:t>
      </w:r>
    </w:p>
    <w:p w14:paraId="41D89F68" w14:textId="77777777" w:rsidR="00D05436" w:rsidRPr="00756606" w:rsidRDefault="00D05436" w:rsidP="00D05436">
      <w:pPr>
        <w:pStyle w:val="PURHeading2"/>
        <w:rPr>
          <w:rFonts w:eastAsia="Gulim" w:cstheme="majorHAnsi"/>
          <w:lang w:eastAsia="ko-KR"/>
        </w:rPr>
      </w:pPr>
      <w:r w:rsidRPr="00756606">
        <w:rPr>
          <w:rFonts w:eastAsia="Gulim" w:cstheme="majorHAnsi"/>
          <w:b/>
          <w:bCs/>
          <w:lang w:eastAsia="ko-KR"/>
        </w:rPr>
        <w:t>사용자</w:t>
      </w:r>
      <w:r w:rsidRPr="00756606">
        <w:rPr>
          <w:rFonts w:eastAsia="Gulim" w:cstheme="majorHAnsi"/>
          <w:b/>
          <w:bCs/>
          <w:lang w:eastAsia="ko-KR"/>
        </w:rPr>
        <w:t xml:space="preserve"> </w:t>
      </w:r>
      <w:r w:rsidRPr="00756606">
        <w:rPr>
          <w:rFonts w:eastAsia="Gulim" w:cstheme="majorHAnsi"/>
          <w:b/>
          <w:bCs/>
          <w:lang w:eastAsia="ko-KR"/>
        </w:rPr>
        <w:t>및</w:t>
      </w:r>
      <w:r w:rsidRPr="00756606">
        <w:rPr>
          <w:rFonts w:eastAsia="Gulim" w:cstheme="majorHAnsi"/>
          <w:b/>
          <w:bCs/>
          <w:lang w:eastAsia="ko-KR"/>
        </w:rPr>
        <w:t xml:space="preserve"> </w:t>
      </w:r>
      <w:r w:rsidRPr="00756606">
        <w:rPr>
          <w:rFonts w:eastAsia="Gulim" w:cstheme="majorHAnsi"/>
          <w:b/>
          <w:bCs/>
          <w:lang w:eastAsia="ko-KR"/>
        </w:rPr>
        <w:t>장치</w:t>
      </w:r>
      <w:r w:rsidRPr="00756606">
        <w:rPr>
          <w:rFonts w:eastAsia="Gulim" w:cstheme="majorHAnsi"/>
          <w:lang w:eastAsia="ko-KR"/>
        </w:rPr>
        <w:t xml:space="preserve"> SAL</w:t>
      </w:r>
    </w:p>
    <w:p w14:paraId="2E6824FC" w14:textId="77777777" w:rsidR="001E309D" w:rsidRPr="00E43BFB" w:rsidRDefault="00D05436" w:rsidP="001E309D">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구독자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나와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SAL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나와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사용하려면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하나를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r w:rsidRPr="00E43BFB">
        <w:rPr>
          <w:rFonts w:asciiTheme="majorHAnsi" w:eastAsia="Gulim" w:hAnsiTheme="majorHAnsi" w:cstheme="majorHAnsi"/>
          <w:b/>
          <w:lang w:eastAsia="ko-KR"/>
        </w:rPr>
        <w:t xml:space="preserve"> </w:t>
      </w:r>
      <w:r w:rsidRPr="00E43BFB">
        <w:rPr>
          <w:rFonts w:asciiTheme="majorHAnsi" w:eastAsia="Gulim" w:hAnsiTheme="majorHAnsi" w:cstheme="majorHAnsi"/>
          <w:lang w:eastAsia="ko-KR"/>
        </w:rPr>
        <w:t>하드웨어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파티션이나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블레이드는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별도의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간주합니다</w:t>
      </w:r>
      <w:r w:rsidRPr="00E43BFB">
        <w:rPr>
          <w:rFonts w:asciiTheme="majorHAnsi" w:eastAsia="Gulim" w:hAnsiTheme="majorHAnsi" w:cstheme="majorHAnsi"/>
          <w:lang w:eastAsia="ko-KR"/>
        </w:rPr>
        <w:t>.</w:t>
      </w:r>
    </w:p>
    <w:p w14:paraId="6C5FA6F8" w14:textId="77777777" w:rsidR="00D05436" w:rsidRPr="00B62789" w:rsidRDefault="00D05436" w:rsidP="00D05436">
      <w:pPr>
        <w:pStyle w:val="PURHeading2"/>
        <w:rPr>
          <w:rFonts w:asciiTheme="majorHAnsi" w:eastAsia="Gulim" w:hAnsiTheme="majorHAnsi" w:cstheme="majorHAnsi"/>
          <w:b/>
          <w:bCs/>
          <w:lang w:eastAsia="ko-KR"/>
        </w:rPr>
      </w:pPr>
      <w:r w:rsidRPr="00B62789">
        <w:rPr>
          <w:rFonts w:asciiTheme="majorHAnsi" w:eastAsia="Gulim" w:hAnsiTheme="majorHAnsi" w:cstheme="majorHAnsi"/>
          <w:b/>
          <w:bCs/>
          <w:lang w:eastAsia="ko-KR"/>
        </w:rPr>
        <w:t>온라인</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서비스</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제품에</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대한</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다른</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조건</w:t>
      </w:r>
    </w:p>
    <w:p w14:paraId="2C95669D" w14:textId="77777777" w:rsidR="00D05436" w:rsidRPr="00E43BFB" w:rsidRDefault="00D05436" w:rsidP="00D0543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책임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차이점은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같습니다</w:t>
      </w:r>
      <w:r w:rsidRPr="00E43BFB">
        <w:rPr>
          <w:rFonts w:asciiTheme="majorHAnsi" w:eastAsia="Gulim" w:hAnsiTheme="majorHAnsi" w:cstheme="majorHAnsi"/>
          <w:lang w:eastAsia="ko-KR"/>
        </w:rPr>
        <w:t>.</w:t>
      </w:r>
    </w:p>
    <w:p w14:paraId="7A8E6BE0" w14:textId="77777777" w:rsidR="00D05436" w:rsidRPr="00B62789" w:rsidRDefault="00D05436" w:rsidP="0021622F">
      <w:pPr>
        <w:pStyle w:val="PURHeading2"/>
        <w:rPr>
          <w:rFonts w:asciiTheme="majorHAnsi" w:eastAsia="Gulim" w:hAnsiTheme="majorHAnsi" w:cstheme="majorHAnsi"/>
          <w:b/>
          <w:bCs/>
          <w:lang w:eastAsia="ko-KR"/>
        </w:rPr>
      </w:pPr>
      <w:r w:rsidRPr="00B62789">
        <w:rPr>
          <w:rFonts w:asciiTheme="majorHAnsi" w:eastAsia="Gulim" w:hAnsiTheme="majorHAnsi" w:cstheme="majorHAnsi"/>
          <w:b/>
          <w:bCs/>
          <w:lang w:eastAsia="ko-KR"/>
        </w:rPr>
        <w:t>라이선스</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조건</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업데이트</w:t>
      </w:r>
    </w:p>
    <w:p w14:paraId="44CD5E38" w14:textId="2B8140DF" w:rsidR="00D05436" w:rsidRPr="00E43BFB" w:rsidRDefault="00D05436" w:rsidP="00D0543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때에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업데이트할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업데이트하는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등록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처음</w:t>
      </w:r>
      <w:r w:rsidRPr="00E43BFB">
        <w:rPr>
          <w:rFonts w:asciiTheme="majorHAnsi" w:eastAsia="Gulim" w:hAnsiTheme="majorHAnsi" w:cstheme="majorHAnsi"/>
          <w:lang w:eastAsia="ko-KR"/>
        </w:rPr>
        <w:t xml:space="preserve"> 12</w:t>
      </w:r>
      <w:r w:rsidRPr="00E43BFB">
        <w:rPr>
          <w:rFonts w:asciiTheme="majorHAnsi" w:eastAsia="Gulim" w:hAnsiTheme="majorHAnsi" w:cstheme="majorHAnsi"/>
          <w:lang w:eastAsia="ko-KR"/>
        </w:rPr>
        <w:t>개월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의거한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업데이트를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받게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약속에도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불구하고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변경하도록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요구받을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즉시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효력을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발생하기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최소</w:t>
      </w:r>
      <w:r w:rsidRPr="00E43BFB">
        <w:rPr>
          <w:rFonts w:asciiTheme="majorHAnsi" w:eastAsia="Gulim" w:hAnsiTheme="majorHAnsi" w:cstheme="majorHAnsi"/>
          <w:lang w:eastAsia="ko-KR"/>
        </w:rPr>
        <w:t xml:space="preserve"> 30</w:t>
      </w:r>
      <w:r w:rsidRPr="00E43BFB">
        <w:rPr>
          <w:rFonts w:asciiTheme="majorHAnsi" w:eastAsia="Gulim" w:hAnsiTheme="majorHAnsi" w:cstheme="majorHAnsi"/>
          <w:lang w:eastAsia="ko-KR"/>
        </w:rPr>
        <w:t>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업데이트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사실을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통지하려고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노력합니다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새로운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게시되거나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업데이트에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메일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통지가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전송된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새로운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것입니다</w:t>
      </w:r>
      <w:r w:rsidRPr="00E43BFB">
        <w:rPr>
          <w:rFonts w:asciiTheme="majorHAnsi" w:eastAsia="Gulim" w:hAnsiTheme="majorHAnsi" w:cstheme="majorHAnsi"/>
          <w:lang w:eastAsia="ko-KR"/>
        </w:rPr>
        <w:t>.</w:t>
      </w:r>
    </w:p>
    <w:p w14:paraId="15A46F46" w14:textId="77777777" w:rsidR="00D05436" w:rsidRPr="00B62789" w:rsidRDefault="00D05436" w:rsidP="0021622F">
      <w:pPr>
        <w:pStyle w:val="PURHeading2"/>
        <w:rPr>
          <w:rFonts w:asciiTheme="majorHAnsi" w:eastAsia="Gulim" w:hAnsiTheme="majorHAnsi" w:cstheme="majorHAnsi"/>
          <w:b/>
          <w:bCs/>
          <w:lang w:eastAsia="ko-KR"/>
        </w:rPr>
      </w:pPr>
      <w:r w:rsidRPr="00B62789">
        <w:rPr>
          <w:rFonts w:asciiTheme="majorHAnsi" w:eastAsia="Gulim" w:hAnsiTheme="majorHAnsi" w:cstheme="majorHAnsi"/>
          <w:b/>
          <w:bCs/>
          <w:lang w:eastAsia="ko-KR"/>
        </w:rPr>
        <w:t>온라인</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서비스</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업데이트</w:t>
      </w:r>
    </w:p>
    <w:p w14:paraId="604D9D9B" w14:textId="2BF4CA3C" w:rsidR="00D05436" w:rsidRPr="00E43BFB" w:rsidRDefault="00D05436" w:rsidP="00D0543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언제든지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새로운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출시할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업데이트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못할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업데이트가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이루어진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업데이트된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못할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받을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1CA42099" w14:textId="77777777" w:rsidR="00D05436" w:rsidRPr="00B62789" w:rsidRDefault="00D05436" w:rsidP="0021622F">
      <w:pPr>
        <w:pStyle w:val="PURHeading2"/>
        <w:rPr>
          <w:rFonts w:asciiTheme="majorHAnsi" w:eastAsia="Gulim" w:hAnsiTheme="majorHAnsi" w:cstheme="majorHAnsi"/>
          <w:b/>
          <w:bCs/>
          <w:lang w:eastAsia="ko-KR"/>
        </w:rPr>
      </w:pPr>
      <w:r w:rsidRPr="00B62789">
        <w:rPr>
          <w:rFonts w:asciiTheme="majorHAnsi" w:eastAsia="Gulim" w:hAnsiTheme="majorHAnsi" w:cstheme="majorHAnsi"/>
          <w:b/>
          <w:bCs/>
          <w:lang w:eastAsia="ko-KR"/>
        </w:rPr>
        <w:t>온라인</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서비스</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일시</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중단</w:t>
      </w:r>
    </w:p>
    <w:p w14:paraId="5F834687" w14:textId="77777777" w:rsidR="00D05436" w:rsidRPr="00E43BFB" w:rsidRDefault="00D05436" w:rsidP="00D0543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다음에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중단할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4A3584AE" w14:textId="77777777" w:rsidR="00D05436" w:rsidRPr="00E43BFB" w:rsidRDefault="00D05436" w:rsidP="007C5CD0">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직간접적으로</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네트워크의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무결성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위협이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판단되는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p>
    <w:p w14:paraId="022FE6AC" w14:textId="77777777" w:rsidR="00D05436" w:rsidRPr="00E43BFB" w:rsidRDefault="00D05436" w:rsidP="007C5CD0">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귀하가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위반했다고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판단되는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p>
    <w:p w14:paraId="02B117B3" w14:textId="77777777" w:rsidR="00D05436" w:rsidRPr="00E43BFB" w:rsidRDefault="00D05436" w:rsidP="007C5CD0">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할당량을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초과하는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p>
    <w:p w14:paraId="5EE6DEE2" w14:textId="77777777" w:rsidR="00D05436" w:rsidRPr="00E43BFB" w:rsidRDefault="00D05436" w:rsidP="007C5CD0">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법에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그렇게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받을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p>
    <w:p w14:paraId="5A015F0F" w14:textId="77777777" w:rsidR="00D05436" w:rsidRPr="00B62789" w:rsidRDefault="00D05436" w:rsidP="00D05436">
      <w:pPr>
        <w:pStyle w:val="PURHeading2"/>
        <w:rPr>
          <w:rFonts w:asciiTheme="majorHAnsi" w:eastAsia="Gulim" w:hAnsiTheme="majorHAnsi" w:cstheme="majorHAnsi"/>
          <w:b/>
          <w:bCs/>
          <w:lang w:eastAsia="ko-KR"/>
        </w:rPr>
      </w:pPr>
      <w:r w:rsidRPr="00B62789">
        <w:rPr>
          <w:rFonts w:asciiTheme="majorHAnsi" w:eastAsia="Gulim" w:hAnsiTheme="majorHAnsi" w:cstheme="majorHAnsi"/>
          <w:b/>
          <w:bCs/>
          <w:lang w:eastAsia="ko-KR"/>
        </w:rPr>
        <w:t>온라인</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서비스</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종료</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또는</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해지</w:t>
      </w:r>
    </w:p>
    <w:p w14:paraId="01A8A848" w14:textId="77777777" w:rsidR="00D05436" w:rsidRPr="00E43BFB" w:rsidRDefault="00D05436" w:rsidP="00D0543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등록이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종료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해지되면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연락하여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어떻게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선택해야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3E4C7FDD" w14:textId="77777777" w:rsidR="00D05436" w:rsidRPr="00E43BFB" w:rsidRDefault="00D05436" w:rsidP="00B73D99">
      <w:pPr>
        <w:pStyle w:val="PURBody-Indented"/>
        <w:numPr>
          <w:ilvl w:val="0"/>
          <w:numId w:val="4"/>
        </w:numPr>
        <w:ind w:left="630"/>
        <w:rPr>
          <w:rFonts w:asciiTheme="majorHAnsi" w:eastAsia="Gulim" w:hAnsiTheme="majorHAnsi" w:cstheme="majorHAnsi"/>
          <w:lang w:eastAsia="ko-KR"/>
        </w:rPr>
      </w:pPr>
      <w:r w:rsidRPr="00E43BFB">
        <w:rPr>
          <w:rFonts w:asciiTheme="majorHAnsi" w:eastAsia="Gulim" w:hAnsiTheme="majorHAnsi" w:cstheme="majorHAnsi"/>
          <w:lang w:eastAsia="ko-KR"/>
        </w:rPr>
        <w:t>계정을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비활성화하고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삭제</w:t>
      </w:r>
    </w:p>
    <w:p w14:paraId="17D2137C" w14:textId="013A546A" w:rsidR="00D05436" w:rsidRPr="00E43BFB" w:rsidRDefault="00D05436" w:rsidP="007F33D0">
      <w:pPr>
        <w:pStyle w:val="PURBody-Indented"/>
        <w:numPr>
          <w:ilvl w:val="0"/>
          <w:numId w:val="4"/>
        </w:numPr>
        <w:ind w:left="630"/>
        <w:rPr>
          <w:rFonts w:asciiTheme="majorHAnsi" w:eastAsia="Gulim" w:hAnsiTheme="majorHAnsi" w:cstheme="majorHAnsi"/>
          <w:lang w:eastAsia="ko-KR"/>
        </w:rPr>
      </w:pPr>
      <w:r w:rsidRPr="00E43BFB">
        <w:rPr>
          <w:rFonts w:asciiTheme="majorHAnsi" w:eastAsia="Gulim" w:hAnsiTheme="majorHAnsi" w:cstheme="majorHAnsi"/>
          <w:lang w:eastAsia="ko-KR"/>
        </w:rPr>
        <w:t>데이터를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추출할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등록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종료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최소</w:t>
      </w:r>
      <w:r w:rsidRPr="00E43BFB">
        <w:rPr>
          <w:rFonts w:asciiTheme="majorHAnsi" w:eastAsia="Gulim" w:hAnsiTheme="majorHAnsi" w:cstheme="majorHAnsi"/>
          <w:lang w:eastAsia="ko-KR"/>
        </w:rPr>
        <w:t xml:space="preserve"> 90</w:t>
      </w:r>
      <w:r w:rsidRPr="00E43BFB">
        <w:rPr>
          <w:rFonts w:asciiTheme="majorHAnsi" w:eastAsia="Gulim" w:hAnsiTheme="majorHAnsi" w:cstheme="majorHAnsi"/>
          <w:lang w:eastAsia="ko-KR"/>
        </w:rPr>
        <w:t>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동안</w:t>
      </w:r>
      <w:r w:rsidRPr="00E43BFB">
        <w:rPr>
          <w:rFonts w:asciiTheme="majorHAnsi" w:eastAsia="Gulim" w:hAnsiTheme="majorHAnsi" w:cstheme="majorHAnsi"/>
          <w:lang w:eastAsia="ko-KR"/>
        </w:rPr>
        <w:t>(</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보유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기간</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계정에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보관</w:t>
      </w:r>
    </w:p>
    <w:p w14:paraId="714244F3" w14:textId="3969CDE3" w:rsidR="00D05436" w:rsidRPr="00E43BFB" w:rsidRDefault="00D05436" w:rsidP="007C5CD0">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(1)</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선택한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계정에서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추출할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 xml:space="preserve">. (1)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(2) </w:t>
      </w:r>
      <w:r w:rsidRPr="00E43BFB">
        <w:rPr>
          <w:rFonts w:asciiTheme="majorHAnsi" w:eastAsia="Gulim" w:hAnsiTheme="majorHAnsi" w:cstheme="majorHAnsi"/>
          <w:lang w:eastAsia="ko-KR"/>
        </w:rPr>
        <w:t>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선택하지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않으면</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(2)</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보관합니다</w:t>
      </w:r>
      <w:r w:rsidRPr="00E43BFB">
        <w:rPr>
          <w:rFonts w:asciiTheme="majorHAnsi" w:eastAsia="Gulim" w:hAnsiTheme="majorHAnsi" w:cstheme="majorHAnsi"/>
          <w:lang w:eastAsia="ko-KR"/>
        </w:rPr>
        <w:t xml:space="preserve">. </w:t>
      </w:r>
    </w:p>
    <w:p w14:paraId="165C145E" w14:textId="77777777" w:rsidR="00D05436" w:rsidRPr="00E43BFB" w:rsidRDefault="00D05436" w:rsidP="007C5CD0">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보유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기간이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종료된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후에는</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계정을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비활성화하고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삭제합니다</w:t>
      </w:r>
      <w:r w:rsidRPr="00E43BFB">
        <w:rPr>
          <w:rFonts w:asciiTheme="majorHAnsi" w:eastAsia="Gulim" w:hAnsiTheme="majorHAnsi" w:cstheme="majorHAnsi"/>
          <w:lang w:eastAsia="ko-KR"/>
        </w:rPr>
        <w:t>.</w:t>
      </w:r>
    </w:p>
    <w:p w14:paraId="658617D0" w14:textId="77777777" w:rsidR="00D05436" w:rsidRPr="00B62789" w:rsidRDefault="00D05436" w:rsidP="0021622F">
      <w:pPr>
        <w:pStyle w:val="PURHeading2"/>
        <w:rPr>
          <w:rFonts w:asciiTheme="majorHAnsi" w:eastAsia="Gulim" w:hAnsiTheme="majorHAnsi" w:cstheme="majorHAnsi"/>
          <w:b/>
          <w:bCs/>
          <w:lang w:eastAsia="ko-KR"/>
        </w:rPr>
      </w:pPr>
      <w:r w:rsidRPr="00B62789">
        <w:rPr>
          <w:rFonts w:asciiTheme="majorHAnsi" w:eastAsia="Gulim" w:hAnsiTheme="majorHAnsi" w:cstheme="majorHAnsi"/>
          <w:b/>
          <w:bCs/>
          <w:lang w:eastAsia="ko-KR"/>
        </w:rPr>
        <w:t>고객</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데이터</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삭제에</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대한</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무보증</w:t>
      </w:r>
    </w:p>
    <w:p w14:paraId="644C7335" w14:textId="10845F48" w:rsidR="00D05436" w:rsidRPr="00E43BFB" w:rsidRDefault="00D05436" w:rsidP="00D0543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제외하고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당사가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내보내기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반환할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삭제와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어떠한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책임도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않는다는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동의합니다</w:t>
      </w:r>
      <w:r w:rsidRPr="00E43BFB">
        <w:rPr>
          <w:rFonts w:asciiTheme="majorHAnsi" w:eastAsia="Gulim" w:hAnsiTheme="majorHAnsi" w:cstheme="majorHAnsi"/>
          <w:lang w:eastAsia="ko-KR"/>
        </w:rPr>
        <w:t>.</w:t>
      </w:r>
    </w:p>
    <w:p w14:paraId="63ECA0A1" w14:textId="77777777" w:rsidR="00D05436" w:rsidRPr="00B62789" w:rsidRDefault="00D05436" w:rsidP="00D05436">
      <w:pPr>
        <w:pStyle w:val="PURHeading2"/>
        <w:rPr>
          <w:rFonts w:asciiTheme="majorHAnsi" w:eastAsia="Gulim" w:hAnsiTheme="majorHAnsi" w:cstheme="majorHAnsi"/>
          <w:b/>
          <w:bCs/>
          <w:lang w:eastAsia="ko-KR"/>
        </w:rPr>
      </w:pPr>
      <w:r w:rsidRPr="00B62789">
        <w:rPr>
          <w:rFonts w:asciiTheme="majorHAnsi" w:eastAsia="Gulim" w:hAnsiTheme="majorHAnsi" w:cstheme="majorHAnsi"/>
          <w:b/>
          <w:bCs/>
          <w:lang w:eastAsia="ko-KR"/>
        </w:rPr>
        <w:t>계정에</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대한</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책임</w:t>
      </w:r>
    </w:p>
    <w:p w14:paraId="07DB1B4E" w14:textId="7B0ECE01" w:rsidR="00D05436" w:rsidRPr="00E43BFB" w:rsidRDefault="00D05436" w:rsidP="00D0543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암호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계정</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귀하가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계정을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이루어지는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자와의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거래와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활동에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책임은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계정과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암호는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외부에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유출되지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계정이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불법으로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사고가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발생할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사실을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즉각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알려야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w:t>
      </w:r>
    </w:p>
    <w:p w14:paraId="7BB33881" w14:textId="77777777" w:rsidR="00D05436" w:rsidRPr="00B62789" w:rsidRDefault="00D05436" w:rsidP="00D05436">
      <w:pPr>
        <w:pStyle w:val="PURHeading2"/>
        <w:rPr>
          <w:rFonts w:asciiTheme="majorHAnsi" w:eastAsia="Gulim" w:hAnsiTheme="majorHAnsi" w:cstheme="majorHAnsi"/>
          <w:b/>
          <w:bCs/>
          <w:lang w:eastAsia="ko-KR"/>
        </w:rPr>
      </w:pPr>
      <w:r w:rsidRPr="00B62789">
        <w:rPr>
          <w:rFonts w:asciiTheme="majorHAnsi" w:eastAsia="Gulim" w:hAnsiTheme="majorHAnsi" w:cstheme="majorHAnsi"/>
          <w:b/>
          <w:bCs/>
          <w:lang w:eastAsia="ko-KR"/>
        </w:rPr>
        <w:lastRenderedPageBreak/>
        <w:t>온라인</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서비스와</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함께</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소프트웨어</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사용</w:t>
      </w:r>
    </w:p>
    <w:p w14:paraId="258B9D68" w14:textId="22AA682F" w:rsidR="00D05436" w:rsidRPr="00E43BFB" w:rsidRDefault="00D05436" w:rsidP="00D0543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로그인하고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78227206" w14:textId="77777777" w:rsidR="00D05436" w:rsidRPr="00E43BFB" w:rsidRDefault="00D05436" w:rsidP="00D05436">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 xml:space="preserve">Microsoft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p>
    <w:p w14:paraId="5C7D48D0" w14:textId="429AEAFC" w:rsidR="00D05436" w:rsidRPr="00E43BFB" w:rsidRDefault="00D05436" w:rsidP="00D0543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용도로만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해지되거나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종료되는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업데이트하여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지원하지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먼저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발생하는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상황에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권리가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중단됩니다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권리가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중단되면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반드시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제거해야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또한</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시점에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중단할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4D5F3E7C" w14:textId="77777777" w:rsidR="00D05436" w:rsidRPr="00E43BFB" w:rsidRDefault="00D05436" w:rsidP="00D05436">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 xml:space="preserve">Microsoft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자동</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업데이트</w:t>
      </w:r>
    </w:p>
    <w:p w14:paraId="59ECFC9A" w14:textId="3DCC262F" w:rsidR="00D05436" w:rsidRPr="00E43BFB" w:rsidRDefault="00D05436" w:rsidP="00D0543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Microsoft</w:t>
      </w:r>
      <w:r w:rsidRPr="00E43BFB">
        <w:rPr>
          <w:rFonts w:asciiTheme="majorHAnsi" w:eastAsia="Gulim" w:hAnsiTheme="majorHAnsi" w:cstheme="majorHAnsi"/>
          <w:lang w:eastAsia="ko-KR"/>
        </w:rPr>
        <w:t>에서는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때에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따라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점검하고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업데이트를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권고하거나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장치로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업데이트를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다운로드할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업데이트는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다운로드될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73A38CD0" w14:textId="77777777" w:rsidR="00D05436" w:rsidRPr="00B62789" w:rsidRDefault="00D05436" w:rsidP="00D05436">
      <w:pPr>
        <w:pStyle w:val="PURHeading2"/>
        <w:rPr>
          <w:rFonts w:asciiTheme="majorHAnsi" w:eastAsia="Gulim" w:hAnsiTheme="majorHAnsi" w:cstheme="majorHAnsi"/>
          <w:b/>
          <w:bCs/>
          <w:lang w:eastAsia="ko-KR"/>
        </w:rPr>
      </w:pPr>
      <w:r w:rsidRPr="00B62789">
        <w:rPr>
          <w:rFonts w:asciiTheme="majorHAnsi" w:eastAsia="Gulim" w:hAnsiTheme="majorHAnsi" w:cstheme="majorHAnsi"/>
          <w:b/>
          <w:bCs/>
          <w:lang w:eastAsia="ko-KR"/>
        </w:rPr>
        <w:t>다른</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웹</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사이트</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및</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서비스의</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사용</w:t>
      </w:r>
    </w:p>
    <w:p w14:paraId="645E04D7" w14:textId="7BD8F557" w:rsidR="00D05436" w:rsidRPr="00E43BFB" w:rsidRDefault="00D05436" w:rsidP="00D0543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사이트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사이트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사이트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05ECA0EC" w14:textId="77777777" w:rsidR="00D05436" w:rsidRPr="00B62789" w:rsidRDefault="00D05436" w:rsidP="0021622F">
      <w:pPr>
        <w:pStyle w:val="PURHeading2"/>
        <w:rPr>
          <w:rFonts w:eastAsia="Gulim" w:cstheme="majorHAnsi"/>
          <w:b/>
          <w:bCs/>
          <w:lang w:eastAsia="ko-KR"/>
        </w:rPr>
      </w:pPr>
      <w:r w:rsidRPr="00B62789">
        <w:rPr>
          <w:rFonts w:eastAsia="Gulim" w:cstheme="majorHAnsi"/>
          <w:b/>
          <w:bCs/>
          <w:lang w:eastAsia="ko-KR"/>
        </w:rPr>
        <w:t>제</w:t>
      </w:r>
      <w:r w:rsidRPr="00B62789">
        <w:rPr>
          <w:rFonts w:eastAsia="Gulim" w:cstheme="majorHAnsi"/>
          <w:b/>
          <w:bCs/>
          <w:lang w:eastAsia="ko-KR"/>
        </w:rPr>
        <w:t>3</w:t>
      </w:r>
      <w:r w:rsidRPr="00B62789">
        <w:rPr>
          <w:rFonts w:eastAsia="Gulim" w:cstheme="majorHAnsi"/>
          <w:b/>
          <w:bCs/>
          <w:lang w:eastAsia="ko-KR"/>
        </w:rPr>
        <w:t>자</w:t>
      </w:r>
      <w:r w:rsidRPr="00B62789">
        <w:rPr>
          <w:rFonts w:eastAsia="Gulim" w:cstheme="majorHAnsi"/>
          <w:b/>
          <w:bCs/>
          <w:lang w:eastAsia="ko-KR"/>
        </w:rPr>
        <w:t xml:space="preserve"> </w:t>
      </w:r>
      <w:r w:rsidRPr="00B62789">
        <w:rPr>
          <w:rFonts w:eastAsia="Gulim" w:cstheme="majorHAnsi"/>
          <w:b/>
          <w:bCs/>
          <w:lang w:eastAsia="ko-KR"/>
        </w:rPr>
        <w:t>콘텐츠</w:t>
      </w:r>
      <w:r w:rsidRPr="00B62789">
        <w:rPr>
          <w:rFonts w:eastAsia="Gulim" w:cstheme="majorHAnsi"/>
          <w:b/>
          <w:bCs/>
          <w:lang w:eastAsia="ko-KR"/>
        </w:rPr>
        <w:t xml:space="preserve"> </w:t>
      </w:r>
      <w:r w:rsidRPr="00B62789">
        <w:rPr>
          <w:rFonts w:eastAsia="Gulim" w:cstheme="majorHAnsi"/>
          <w:b/>
          <w:bCs/>
          <w:lang w:eastAsia="ko-KR"/>
        </w:rPr>
        <w:t>및</w:t>
      </w:r>
      <w:r w:rsidRPr="00B62789">
        <w:rPr>
          <w:rFonts w:eastAsia="Gulim" w:cstheme="majorHAnsi"/>
          <w:b/>
          <w:bCs/>
          <w:lang w:eastAsia="ko-KR"/>
        </w:rPr>
        <w:t xml:space="preserve"> </w:t>
      </w:r>
      <w:r w:rsidRPr="00B62789">
        <w:rPr>
          <w:rFonts w:eastAsia="Gulim" w:cstheme="majorHAnsi"/>
          <w:b/>
          <w:bCs/>
          <w:lang w:eastAsia="ko-KR"/>
        </w:rPr>
        <w:t>서비스</w:t>
      </w:r>
    </w:p>
    <w:p w14:paraId="61E63807" w14:textId="07418CBD" w:rsidR="00D05436" w:rsidRPr="00E43BFB" w:rsidRDefault="00D05436" w:rsidP="00D0543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직간접적으로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콘텐츠에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책임을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관련하여</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재화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지불의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일어나는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광고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귀하와의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거래에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책임은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57FBC45C" w14:textId="77777777" w:rsidR="00D05436" w:rsidRPr="00B62789" w:rsidRDefault="00D05436" w:rsidP="0021622F">
      <w:pPr>
        <w:pStyle w:val="PURHeading2"/>
        <w:rPr>
          <w:rFonts w:asciiTheme="majorHAnsi" w:eastAsia="Gulim" w:hAnsiTheme="majorHAnsi" w:cstheme="majorHAnsi"/>
          <w:b/>
          <w:bCs/>
          <w:lang w:eastAsia="ko-KR"/>
        </w:rPr>
      </w:pPr>
      <w:r w:rsidRPr="00B62789">
        <w:rPr>
          <w:rFonts w:asciiTheme="majorHAnsi" w:eastAsia="Gulim" w:hAnsiTheme="majorHAnsi" w:cstheme="majorHAnsi"/>
          <w:b/>
          <w:bCs/>
          <w:lang w:eastAsia="ko-KR"/>
        </w:rPr>
        <w:t>귀하의</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고객</w:t>
      </w:r>
      <w:r w:rsidRPr="00B62789">
        <w:rPr>
          <w:rFonts w:asciiTheme="majorHAnsi" w:eastAsia="Gulim" w:hAnsiTheme="majorHAnsi" w:cstheme="majorHAnsi"/>
          <w:b/>
          <w:bCs/>
          <w:lang w:eastAsia="ko-KR"/>
        </w:rPr>
        <w:t xml:space="preserve"> </w:t>
      </w:r>
      <w:r w:rsidRPr="00B62789">
        <w:rPr>
          <w:rFonts w:asciiTheme="majorHAnsi" w:eastAsia="Gulim" w:hAnsiTheme="majorHAnsi" w:cstheme="majorHAnsi"/>
          <w:b/>
          <w:bCs/>
          <w:lang w:eastAsia="ko-KR"/>
        </w:rPr>
        <w:t>데이터</w:t>
      </w:r>
    </w:p>
    <w:p w14:paraId="70A8F47B" w14:textId="4793B2E3" w:rsidR="00D05436" w:rsidRPr="00E43BFB" w:rsidRDefault="00D05436" w:rsidP="007F33D0">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제출할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처리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사운드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이미지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파일과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말합니다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당사가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자료를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제출하는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소유권을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주장하지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자와의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통신이나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공동</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작업을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가능하게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사용하려고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제출하면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행위를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있음을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인정하는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것입니다</w:t>
      </w:r>
      <w:r w:rsidRPr="00E43BFB">
        <w:rPr>
          <w:rFonts w:asciiTheme="majorHAnsi" w:eastAsia="Gulim" w:hAnsiTheme="majorHAnsi" w:cstheme="majorHAnsi"/>
          <w:lang w:eastAsia="ko-KR"/>
        </w:rPr>
        <w:t>.</w:t>
      </w:r>
    </w:p>
    <w:p w14:paraId="1CB80494" w14:textId="3D40BC55" w:rsidR="00D05436" w:rsidRPr="00E43BFB" w:rsidRDefault="00D05436" w:rsidP="007C5CD0">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배포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게시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w:t>
      </w:r>
    </w:p>
    <w:p w14:paraId="5A9458D6" w14:textId="725B6CEA" w:rsidR="00D05436" w:rsidRPr="00E43BFB" w:rsidRDefault="00D05436" w:rsidP="007C5CD0">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p>
    <w:p w14:paraId="0820F6FE" w14:textId="6304A4CB" w:rsidR="00D05436" w:rsidRPr="00E43BFB" w:rsidRDefault="00D05436" w:rsidP="007C5CD0">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사람이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동일한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행위를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조장</w:t>
      </w:r>
    </w:p>
    <w:p w14:paraId="73B01B4D" w14:textId="3A09736B" w:rsidR="00D05436" w:rsidRPr="00E43BFB" w:rsidRDefault="00D05436" w:rsidP="00D0543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일부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행위를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제공하기도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하지만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목적에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적합하게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책임입니다</w:t>
      </w:r>
      <w:r w:rsidRPr="00E43BFB">
        <w:rPr>
          <w:rFonts w:asciiTheme="majorHAnsi" w:eastAsia="Gulim" w:hAnsiTheme="majorHAnsi" w:cstheme="majorHAnsi"/>
          <w:lang w:eastAsia="ko-KR"/>
        </w:rPr>
        <w:t xml:space="preserve">. </w:t>
      </w:r>
    </w:p>
    <w:p w14:paraId="46145F8B" w14:textId="77777777" w:rsidR="0021622F" w:rsidRPr="0009627A" w:rsidRDefault="0021622F" w:rsidP="0021622F">
      <w:pPr>
        <w:pStyle w:val="PURHeading2"/>
        <w:rPr>
          <w:rFonts w:asciiTheme="majorHAnsi" w:eastAsia="Gulim" w:hAnsiTheme="majorHAnsi" w:cstheme="majorHAnsi"/>
          <w:b/>
          <w:bCs/>
          <w:lang w:eastAsia="ko-KR"/>
        </w:rPr>
      </w:pPr>
      <w:r w:rsidRPr="0009627A">
        <w:rPr>
          <w:rFonts w:asciiTheme="majorHAnsi" w:eastAsia="Gulim" w:hAnsiTheme="majorHAnsi" w:cstheme="majorHAnsi"/>
          <w:b/>
          <w:bCs/>
          <w:lang w:eastAsia="ko-KR"/>
        </w:rPr>
        <w:t>고객</w:t>
      </w:r>
      <w:r w:rsidRPr="0009627A">
        <w:rPr>
          <w:rFonts w:asciiTheme="majorHAnsi" w:eastAsia="Gulim" w:hAnsiTheme="majorHAnsi" w:cstheme="majorHAnsi"/>
          <w:b/>
          <w:bCs/>
          <w:lang w:eastAsia="ko-KR"/>
        </w:rPr>
        <w:t xml:space="preserve"> </w:t>
      </w:r>
      <w:r w:rsidRPr="0009627A">
        <w:rPr>
          <w:rFonts w:asciiTheme="majorHAnsi" w:eastAsia="Gulim" w:hAnsiTheme="majorHAnsi" w:cstheme="majorHAnsi"/>
          <w:b/>
          <w:bCs/>
          <w:lang w:eastAsia="ko-KR"/>
        </w:rPr>
        <w:t>데이터의</w:t>
      </w:r>
      <w:r w:rsidRPr="0009627A">
        <w:rPr>
          <w:rFonts w:asciiTheme="majorHAnsi" w:eastAsia="Gulim" w:hAnsiTheme="majorHAnsi" w:cstheme="majorHAnsi"/>
          <w:b/>
          <w:bCs/>
          <w:lang w:eastAsia="ko-KR"/>
        </w:rPr>
        <w:t xml:space="preserve"> </w:t>
      </w:r>
      <w:r w:rsidRPr="0009627A">
        <w:rPr>
          <w:rFonts w:asciiTheme="majorHAnsi" w:eastAsia="Gulim" w:hAnsiTheme="majorHAnsi" w:cstheme="majorHAnsi"/>
          <w:b/>
          <w:bCs/>
          <w:lang w:eastAsia="ko-KR"/>
        </w:rPr>
        <w:t>소유권</w:t>
      </w:r>
    </w:p>
    <w:p w14:paraId="16A23A08" w14:textId="3D1D4AAE" w:rsidR="001D7180" w:rsidRPr="00E43BFB" w:rsidRDefault="0021622F" w:rsidP="0021622F">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당사자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소유권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이권을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보유합니다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부여한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권리를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제외하고는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권리가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이는</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6898F2E9" w14:textId="77777777" w:rsidR="00D05436" w:rsidRPr="0009627A" w:rsidRDefault="00D05436" w:rsidP="00D05436">
      <w:pPr>
        <w:pStyle w:val="PURHeading2"/>
        <w:rPr>
          <w:rFonts w:asciiTheme="majorHAnsi" w:eastAsia="Gulim" w:hAnsiTheme="majorHAnsi" w:cstheme="majorHAnsi"/>
          <w:b/>
          <w:bCs/>
          <w:lang w:eastAsia="ko-KR"/>
        </w:rPr>
      </w:pPr>
      <w:r w:rsidRPr="0009627A">
        <w:rPr>
          <w:rFonts w:asciiTheme="majorHAnsi" w:eastAsia="Gulim" w:hAnsiTheme="majorHAnsi" w:cstheme="majorHAnsi"/>
          <w:b/>
          <w:bCs/>
          <w:lang w:eastAsia="ko-KR"/>
        </w:rPr>
        <w:t>개인</w:t>
      </w:r>
      <w:r w:rsidRPr="0009627A">
        <w:rPr>
          <w:rFonts w:asciiTheme="majorHAnsi" w:eastAsia="Gulim" w:hAnsiTheme="majorHAnsi" w:cstheme="majorHAnsi"/>
          <w:b/>
          <w:bCs/>
          <w:lang w:eastAsia="ko-KR"/>
        </w:rPr>
        <w:t xml:space="preserve"> </w:t>
      </w:r>
      <w:r w:rsidRPr="0009627A">
        <w:rPr>
          <w:rFonts w:asciiTheme="majorHAnsi" w:eastAsia="Gulim" w:hAnsiTheme="majorHAnsi" w:cstheme="majorHAnsi"/>
          <w:b/>
          <w:bCs/>
          <w:lang w:eastAsia="ko-KR"/>
        </w:rPr>
        <w:t>정보</w:t>
      </w:r>
      <w:r w:rsidRPr="0009627A">
        <w:rPr>
          <w:rFonts w:asciiTheme="majorHAnsi" w:eastAsia="Gulim" w:hAnsiTheme="majorHAnsi" w:cstheme="majorHAnsi"/>
          <w:b/>
          <w:bCs/>
          <w:lang w:eastAsia="ko-KR"/>
        </w:rPr>
        <w:t xml:space="preserve"> </w:t>
      </w:r>
      <w:r w:rsidRPr="0009627A">
        <w:rPr>
          <w:rFonts w:asciiTheme="majorHAnsi" w:eastAsia="Gulim" w:hAnsiTheme="majorHAnsi" w:cstheme="majorHAnsi"/>
          <w:b/>
          <w:bCs/>
          <w:lang w:eastAsia="ko-KR"/>
        </w:rPr>
        <w:t>보호</w:t>
      </w:r>
    </w:p>
    <w:p w14:paraId="4EABC2B7" w14:textId="3EB15E8B" w:rsidR="00D05436" w:rsidRPr="00E43BFB" w:rsidRDefault="00D05436" w:rsidP="00D05436">
      <w:pPr>
        <w:pStyle w:val="PURBody-Indented"/>
        <w:rPr>
          <w:rFonts w:asciiTheme="majorHAnsi" w:eastAsia="Gulim" w:hAnsiTheme="majorHAnsi" w:cstheme="majorHAnsi"/>
          <w:lang w:eastAsia="ko-KR"/>
        </w:rPr>
      </w:pPr>
      <w:r w:rsidRPr="00E43BFB">
        <w:rPr>
          <w:rFonts w:asciiTheme="majorHAnsi" w:eastAsia="Gulim" w:hAnsiTheme="majorHAnsi" w:cstheme="majorHAnsi"/>
          <w:szCs w:val="18"/>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수집된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미국이나</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시설을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유지하고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국가에서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전송</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처리될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여기에는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수집하는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이용함으로써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외국으로의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전송에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동의하게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사용자로부터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충분한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권한을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취득하기로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동의합니다</w:t>
      </w:r>
      <w:r w:rsidRPr="00E43BFB">
        <w:rPr>
          <w:rFonts w:asciiTheme="majorHAnsi" w:eastAsia="Gulim" w:hAnsiTheme="majorHAnsi" w:cstheme="majorHAnsi"/>
          <w:lang w:eastAsia="ko-KR"/>
        </w:rPr>
        <w:t>.</w:t>
      </w:r>
    </w:p>
    <w:p w14:paraId="2E59B9CD" w14:textId="2DF47236" w:rsidR="00D05436" w:rsidRPr="00E43BFB" w:rsidRDefault="00D05436" w:rsidP="007C5CD0">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Microsoft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대리인에게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전송</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p>
    <w:p w14:paraId="4339C6B6" w14:textId="2B57CB45" w:rsidR="00D05436" w:rsidRPr="00E43BFB" w:rsidRDefault="00D05436" w:rsidP="007C5CD0">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전송</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저장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처리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w:t>
      </w:r>
    </w:p>
    <w:p w14:paraId="1A891AC6" w14:textId="5BF9C1D3" w:rsidR="00D05436" w:rsidRPr="00E43BFB" w:rsidRDefault="00D05436" w:rsidP="00D0543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어떻게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수집하고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알아보려면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취급</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방침을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확인하십시오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개인정보취급방침에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링크는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아래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섹션에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포함되어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18D4CB90" w14:textId="77777777" w:rsidR="00D05436" w:rsidRPr="00DA6A9F" w:rsidRDefault="00D05436" w:rsidP="00D05436">
      <w:pPr>
        <w:pStyle w:val="PURHeading2"/>
        <w:rPr>
          <w:rFonts w:asciiTheme="majorHAnsi" w:eastAsia="Gulim" w:hAnsiTheme="majorHAnsi" w:cstheme="majorHAnsi"/>
          <w:b/>
          <w:bCs/>
          <w:lang w:eastAsia="ko-KR"/>
        </w:rPr>
      </w:pPr>
      <w:r w:rsidRPr="00DA6A9F">
        <w:rPr>
          <w:rFonts w:eastAsia="Gulim" w:cstheme="majorHAnsi"/>
          <w:b/>
          <w:bCs/>
          <w:lang w:eastAsia="ko-KR"/>
        </w:rPr>
        <w:t>Microsoft</w:t>
      </w:r>
      <w:r w:rsidRPr="00DA6A9F">
        <w:rPr>
          <w:rFonts w:asciiTheme="majorHAnsi" w:eastAsia="Gulim" w:hAnsiTheme="majorHAnsi" w:cstheme="majorHAnsi"/>
          <w:b/>
          <w:bCs/>
          <w:lang w:eastAsia="ko-KR"/>
        </w:rPr>
        <w:t>의</w:t>
      </w:r>
      <w:r w:rsidRPr="00DA6A9F">
        <w:rPr>
          <w:rFonts w:asciiTheme="majorHAnsi" w:eastAsia="Gulim" w:hAnsiTheme="majorHAnsi" w:cstheme="majorHAnsi"/>
          <w:b/>
          <w:bCs/>
          <w:lang w:eastAsia="ko-KR"/>
        </w:rPr>
        <w:t xml:space="preserve"> </w:t>
      </w:r>
      <w:r w:rsidRPr="00DA6A9F">
        <w:rPr>
          <w:rFonts w:asciiTheme="majorHAnsi" w:eastAsia="Gulim" w:hAnsiTheme="majorHAnsi" w:cstheme="majorHAnsi"/>
          <w:b/>
          <w:bCs/>
          <w:lang w:eastAsia="ko-KR"/>
        </w:rPr>
        <w:t>고객</w:t>
      </w:r>
      <w:r w:rsidRPr="00DA6A9F">
        <w:rPr>
          <w:rFonts w:asciiTheme="majorHAnsi" w:eastAsia="Gulim" w:hAnsiTheme="majorHAnsi" w:cstheme="majorHAnsi"/>
          <w:b/>
          <w:bCs/>
          <w:lang w:eastAsia="ko-KR"/>
        </w:rPr>
        <w:t xml:space="preserve"> </w:t>
      </w:r>
      <w:r w:rsidRPr="00DA6A9F">
        <w:rPr>
          <w:rFonts w:asciiTheme="majorHAnsi" w:eastAsia="Gulim" w:hAnsiTheme="majorHAnsi" w:cstheme="majorHAnsi"/>
          <w:b/>
          <w:bCs/>
          <w:lang w:eastAsia="ko-KR"/>
        </w:rPr>
        <w:t>데이터</w:t>
      </w:r>
      <w:r w:rsidRPr="00DA6A9F">
        <w:rPr>
          <w:rFonts w:asciiTheme="majorHAnsi" w:eastAsia="Gulim" w:hAnsiTheme="majorHAnsi" w:cstheme="majorHAnsi"/>
          <w:b/>
          <w:bCs/>
          <w:lang w:eastAsia="ko-KR"/>
        </w:rPr>
        <w:t xml:space="preserve"> </w:t>
      </w:r>
      <w:r w:rsidRPr="00DA6A9F">
        <w:rPr>
          <w:rFonts w:asciiTheme="majorHAnsi" w:eastAsia="Gulim" w:hAnsiTheme="majorHAnsi" w:cstheme="majorHAnsi"/>
          <w:b/>
          <w:bCs/>
          <w:lang w:eastAsia="ko-KR"/>
        </w:rPr>
        <w:t>사용</w:t>
      </w:r>
    </w:p>
    <w:p w14:paraId="36921E8B" w14:textId="439EFB3E" w:rsidR="00AB1668" w:rsidRPr="00E43BFB" w:rsidRDefault="00AB1668" w:rsidP="00AB1668">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여기에는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작동에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영향을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주는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검색</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복구하기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문제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새로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생겨나고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진화하는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위협을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검색하고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방지하기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개선이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1EAA7C10" w14:textId="356B897B" w:rsidR="00AB1668" w:rsidRPr="00E43BFB" w:rsidRDefault="00AB1668" w:rsidP="00AB1668">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lastRenderedPageBreak/>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제기되는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집행부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당국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민간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소송</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당사자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요청에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응답하는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책임입니다</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제외하고는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공개하지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연락을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요청하도록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대응을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시도할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것입니다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연락처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w:t>
      </w:r>
      <w:r w:rsidRPr="00E43BFB">
        <w:rPr>
          <w:rFonts w:asciiTheme="majorHAnsi" w:eastAsia="Gulim" w:hAnsiTheme="majorHAnsi" w:cstheme="majorHAnsi"/>
          <w:lang w:eastAsia="ko-KR"/>
        </w:rPr>
        <w:t>3</w:t>
      </w:r>
      <w:r w:rsidRPr="00E43BFB">
        <w:rPr>
          <w:rFonts w:asciiTheme="majorHAnsi" w:eastAsia="Gulim" w:hAnsiTheme="majorHAnsi" w:cstheme="majorHAnsi"/>
          <w:lang w:eastAsia="ko-KR"/>
        </w:rPr>
        <w:t>자가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강제할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금지되지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귀하에게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공개를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미리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통지하기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합리적이고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일반적인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노력을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기울일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것입니다</w:t>
      </w:r>
      <w:r w:rsidRPr="00E43BFB">
        <w:rPr>
          <w:rFonts w:asciiTheme="majorHAnsi" w:eastAsia="Gulim" w:hAnsiTheme="majorHAnsi" w:cstheme="majorHAnsi"/>
          <w:lang w:eastAsia="ko-KR"/>
        </w:rPr>
        <w:t>.</w:t>
      </w:r>
    </w:p>
    <w:p w14:paraId="0D6622D2" w14:textId="77777777" w:rsidR="00D05436" w:rsidRPr="005B348B" w:rsidRDefault="00D05436" w:rsidP="0021622F">
      <w:pPr>
        <w:pStyle w:val="PURHeading2"/>
        <w:rPr>
          <w:rFonts w:asciiTheme="majorHAnsi" w:eastAsia="Gulim" w:hAnsiTheme="majorHAnsi" w:cstheme="majorHAnsi"/>
          <w:b/>
          <w:bCs/>
          <w:lang w:eastAsia="ko-KR"/>
        </w:rPr>
      </w:pPr>
      <w:r w:rsidRPr="005B348B">
        <w:rPr>
          <w:rFonts w:asciiTheme="majorHAnsi" w:eastAsia="Gulim" w:hAnsiTheme="majorHAnsi" w:cstheme="majorHAnsi"/>
          <w:b/>
          <w:bCs/>
          <w:lang w:eastAsia="ko-KR"/>
        </w:rPr>
        <w:t>고객</w:t>
      </w:r>
      <w:r w:rsidRPr="005B348B">
        <w:rPr>
          <w:rFonts w:asciiTheme="majorHAnsi" w:eastAsia="Gulim" w:hAnsiTheme="majorHAnsi" w:cstheme="majorHAnsi"/>
          <w:b/>
          <w:bCs/>
          <w:lang w:eastAsia="ko-KR"/>
        </w:rPr>
        <w:t xml:space="preserve"> </w:t>
      </w:r>
      <w:r w:rsidRPr="005B348B">
        <w:rPr>
          <w:rFonts w:asciiTheme="majorHAnsi" w:eastAsia="Gulim" w:hAnsiTheme="majorHAnsi" w:cstheme="majorHAnsi"/>
          <w:b/>
          <w:bCs/>
          <w:lang w:eastAsia="ko-KR"/>
        </w:rPr>
        <w:t>데이터</w:t>
      </w:r>
      <w:r w:rsidRPr="005B348B">
        <w:rPr>
          <w:rFonts w:asciiTheme="majorHAnsi" w:eastAsia="Gulim" w:hAnsiTheme="majorHAnsi" w:cstheme="majorHAnsi"/>
          <w:b/>
          <w:bCs/>
          <w:lang w:eastAsia="ko-KR"/>
        </w:rPr>
        <w:t xml:space="preserve"> </w:t>
      </w:r>
      <w:r w:rsidRPr="005B348B">
        <w:rPr>
          <w:rFonts w:asciiTheme="majorHAnsi" w:eastAsia="Gulim" w:hAnsiTheme="majorHAnsi" w:cstheme="majorHAnsi"/>
          <w:b/>
          <w:bCs/>
          <w:lang w:eastAsia="ko-KR"/>
        </w:rPr>
        <w:t>보안</w:t>
      </w:r>
    </w:p>
    <w:p w14:paraId="22527DD3" w14:textId="25770E3A" w:rsidR="00D05436" w:rsidRPr="00E43BFB" w:rsidRDefault="00D05436" w:rsidP="00D0543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처리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사고나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불법적인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행위로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손상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공개되지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개요에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합리적이고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적절한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차원의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방법을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시행합니다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동의합니다</w:t>
      </w:r>
      <w:r w:rsidRPr="00E43BFB">
        <w:rPr>
          <w:rFonts w:asciiTheme="majorHAnsi" w:eastAsia="Gulim" w:hAnsiTheme="majorHAnsi" w:cstheme="majorHAnsi"/>
          <w:lang w:eastAsia="ko-KR"/>
        </w:rPr>
        <w:t>.</w:t>
      </w:r>
    </w:p>
    <w:p w14:paraId="51B1CF95" w14:textId="77777777" w:rsidR="00D05436" w:rsidRPr="00E43BFB" w:rsidRDefault="00D05436" w:rsidP="007C5CD0">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보안책은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처리와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관련한</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단독</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책임입니다</w:t>
      </w:r>
      <w:r w:rsidRPr="00E43BFB">
        <w:rPr>
          <w:rFonts w:asciiTheme="majorHAnsi" w:eastAsia="Gulim" w:hAnsiTheme="majorHAnsi" w:cstheme="majorHAnsi"/>
          <w:lang w:eastAsia="ko-KR"/>
        </w:rPr>
        <w:t>.</w:t>
      </w:r>
    </w:p>
    <w:p w14:paraId="2D756F5B" w14:textId="628907C5" w:rsidR="00D05436" w:rsidRPr="00E43BFB" w:rsidRDefault="00D05436" w:rsidP="007C5CD0">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방법은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제공업체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비공개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대신합니다</w:t>
      </w:r>
      <w:r w:rsidRPr="00E43BFB">
        <w:rPr>
          <w:rFonts w:asciiTheme="majorHAnsi" w:eastAsia="Gulim" w:hAnsiTheme="majorHAnsi" w:cstheme="majorHAnsi"/>
          <w:lang w:eastAsia="ko-KR"/>
        </w:rPr>
        <w:t>.</w:t>
      </w:r>
    </w:p>
    <w:p w14:paraId="0D3DC2F0" w14:textId="77777777" w:rsidR="00D05436" w:rsidRPr="005B348B" w:rsidRDefault="00D05436" w:rsidP="00D05436">
      <w:pPr>
        <w:pStyle w:val="PURHeading2"/>
        <w:rPr>
          <w:rFonts w:asciiTheme="majorHAnsi" w:eastAsia="Gulim" w:hAnsiTheme="majorHAnsi" w:cstheme="majorHAnsi"/>
          <w:b/>
          <w:bCs/>
          <w:lang w:eastAsia="ko-KR"/>
        </w:rPr>
      </w:pPr>
      <w:r w:rsidRPr="005B348B">
        <w:rPr>
          <w:rFonts w:asciiTheme="majorHAnsi" w:eastAsia="Gulim" w:hAnsiTheme="majorHAnsi" w:cstheme="majorHAnsi"/>
          <w:b/>
          <w:bCs/>
          <w:lang w:eastAsia="ko-KR"/>
        </w:rPr>
        <w:t>사용의</w:t>
      </w:r>
      <w:r w:rsidRPr="005B348B">
        <w:rPr>
          <w:rFonts w:asciiTheme="majorHAnsi" w:eastAsia="Gulim" w:hAnsiTheme="majorHAnsi" w:cstheme="majorHAnsi"/>
          <w:b/>
          <w:bCs/>
          <w:lang w:eastAsia="ko-KR"/>
        </w:rPr>
        <w:t xml:space="preserve"> </w:t>
      </w:r>
      <w:r w:rsidRPr="005B348B">
        <w:rPr>
          <w:rFonts w:asciiTheme="majorHAnsi" w:eastAsia="Gulim" w:hAnsiTheme="majorHAnsi" w:cstheme="majorHAnsi"/>
          <w:b/>
          <w:bCs/>
          <w:lang w:eastAsia="ko-KR"/>
        </w:rPr>
        <w:t>범위</w:t>
      </w:r>
      <w:r w:rsidRPr="005B348B">
        <w:rPr>
          <w:rFonts w:asciiTheme="majorHAnsi" w:eastAsia="Gulim" w:hAnsiTheme="majorHAnsi" w:cstheme="majorHAnsi"/>
          <w:b/>
          <w:bCs/>
          <w:lang w:eastAsia="ko-KR"/>
        </w:rPr>
        <w:t>(</w:t>
      </w:r>
      <w:r w:rsidRPr="005B348B">
        <w:rPr>
          <w:rFonts w:asciiTheme="majorHAnsi" w:eastAsia="Gulim" w:hAnsiTheme="majorHAnsi" w:cstheme="majorHAnsi"/>
          <w:b/>
          <w:bCs/>
          <w:lang w:eastAsia="ko-KR"/>
        </w:rPr>
        <w:t>준수</w:t>
      </w:r>
      <w:r w:rsidRPr="005B348B">
        <w:rPr>
          <w:rFonts w:asciiTheme="majorHAnsi" w:eastAsia="Gulim" w:hAnsiTheme="majorHAnsi" w:cstheme="majorHAnsi"/>
          <w:b/>
          <w:bCs/>
          <w:lang w:eastAsia="ko-KR"/>
        </w:rPr>
        <w:t xml:space="preserve"> </w:t>
      </w:r>
      <w:r w:rsidRPr="005B348B">
        <w:rPr>
          <w:rFonts w:asciiTheme="majorHAnsi" w:eastAsia="Gulim" w:hAnsiTheme="majorHAnsi" w:cstheme="majorHAnsi"/>
          <w:b/>
          <w:bCs/>
          <w:lang w:eastAsia="ko-KR"/>
        </w:rPr>
        <w:t>사항</w:t>
      </w:r>
      <w:r w:rsidRPr="005B348B">
        <w:rPr>
          <w:rFonts w:asciiTheme="majorHAnsi" w:eastAsia="Gulim" w:hAnsiTheme="majorHAnsi" w:cstheme="majorHAnsi"/>
          <w:b/>
          <w:bCs/>
          <w:lang w:eastAsia="ko-KR"/>
        </w:rPr>
        <w:t>)</w:t>
      </w:r>
    </w:p>
    <w:p w14:paraId="156C329A" w14:textId="77777777" w:rsidR="00D05436" w:rsidRPr="00E43BFB" w:rsidRDefault="00D05436" w:rsidP="00D0543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다음과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행위는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허용되지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72DE075F" w14:textId="77777777" w:rsidR="00D05436" w:rsidRPr="00E43BFB" w:rsidRDefault="00D05436" w:rsidP="007C5CD0">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법률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규정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관할지의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법령을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금지되었거나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권리를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침해하는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방식으로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행위</w:t>
      </w:r>
      <w:r w:rsidRPr="00E43BFB">
        <w:rPr>
          <w:rFonts w:asciiTheme="majorHAnsi" w:eastAsia="Gulim" w:hAnsiTheme="majorHAnsi" w:cstheme="majorHAnsi"/>
          <w:lang w:eastAsia="ko-KR"/>
        </w:rPr>
        <w:t xml:space="preserve"> </w:t>
      </w:r>
    </w:p>
    <w:p w14:paraId="4ACDC803" w14:textId="77777777" w:rsidR="00D05436" w:rsidRPr="00E43BFB" w:rsidRDefault="00D05436" w:rsidP="007C5CD0">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훼손하거나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손상을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방식으로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행위</w:t>
      </w:r>
    </w:p>
    <w:p w14:paraId="537F08B6" w14:textId="2CE39D80" w:rsidR="00D05436" w:rsidRPr="00E43BFB" w:rsidRDefault="00D05436" w:rsidP="007C5CD0">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네트워크에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방식으로든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무단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시도하는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행위</w:t>
      </w:r>
      <w:r w:rsidRPr="00E43BFB">
        <w:rPr>
          <w:rFonts w:asciiTheme="majorHAnsi" w:eastAsia="Gulim" w:hAnsiTheme="majorHAnsi" w:cstheme="majorHAnsi"/>
          <w:lang w:eastAsia="ko-KR"/>
        </w:rPr>
        <w:t>.</w:t>
      </w:r>
    </w:p>
    <w:p w14:paraId="4B7DFDFE" w14:textId="607E8B68" w:rsidR="00D05436" w:rsidRPr="00E43BFB" w:rsidRDefault="00D05436" w:rsidP="007F33D0">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프로토콜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메일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머리글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위조하는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행위</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예</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스푸핑</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w:t>
      </w:r>
    </w:p>
    <w:p w14:paraId="3B85C4E0" w14:textId="4B5E3E4A" w:rsidR="00D05436" w:rsidRPr="00E43BFB" w:rsidRDefault="00D05436" w:rsidP="007F33D0">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스팸</w:t>
      </w:r>
      <w:r w:rsidR="007F33D0" w:rsidRPr="007F33D0">
        <w:rPr>
          <w:rFonts w:ascii="Gulim" w:eastAsia="Gulim" w:hAnsi="Gulim" w:cstheme="majorHAnsi"/>
          <w:lang w:eastAsia="ko-KR"/>
        </w:rPr>
        <w:t>"</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요청하지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대량</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메시지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상업적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메시지</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발송하거나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위반하는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제공물을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전달하는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행위</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거부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공격</w:t>
      </w:r>
      <w:r w:rsidRPr="00E43BFB">
        <w:rPr>
          <w:rFonts w:asciiTheme="majorHAnsi" w:eastAsia="Gulim" w:hAnsiTheme="majorHAnsi" w:cstheme="majorHAnsi"/>
          <w:lang w:eastAsia="ko-KR"/>
        </w:rPr>
        <w:t>)</w:t>
      </w:r>
    </w:p>
    <w:p w14:paraId="15DEA9C8" w14:textId="77777777" w:rsidR="00D05436" w:rsidRPr="00E43BFB" w:rsidRDefault="00D05436" w:rsidP="007C5CD0">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규정이나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법적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링크를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삭제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무단으로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변경하는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행위</w:t>
      </w:r>
    </w:p>
    <w:p w14:paraId="1A24206C" w14:textId="77777777" w:rsidR="00D05436" w:rsidRPr="001C51FE" w:rsidRDefault="00D05436" w:rsidP="00D05436">
      <w:pPr>
        <w:pStyle w:val="PURHeading2"/>
        <w:rPr>
          <w:rFonts w:asciiTheme="majorHAnsi" w:eastAsia="Gulim" w:hAnsiTheme="majorHAnsi" w:cstheme="majorHAnsi"/>
          <w:b/>
          <w:bCs/>
          <w:lang w:eastAsia="ko-KR"/>
        </w:rPr>
      </w:pPr>
      <w:r w:rsidRPr="001C51FE">
        <w:rPr>
          <w:rFonts w:asciiTheme="majorHAnsi" w:eastAsia="Gulim" w:hAnsiTheme="majorHAnsi" w:cstheme="majorHAnsi"/>
          <w:b/>
          <w:bCs/>
          <w:lang w:eastAsia="ko-KR"/>
        </w:rPr>
        <w:t>규정</w:t>
      </w:r>
    </w:p>
    <w:p w14:paraId="76FC7CA3" w14:textId="04D52406" w:rsidR="00D05436" w:rsidRPr="00E43BFB" w:rsidRDefault="00D05436" w:rsidP="00D0543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현지에서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사업체에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규정이나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사항으로</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규제하거나</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않으면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계속</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어렵게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만드는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어려운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상황을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제시하거나</w:t>
      </w:r>
      <w:r w:rsidRPr="00E43BFB">
        <w:rPr>
          <w:rFonts w:asciiTheme="majorHAnsi" w:eastAsia="Gulim" w:hAnsiTheme="majorHAnsi" w:cstheme="majorHAnsi"/>
          <w:lang w:eastAsia="ko-KR"/>
        </w:rPr>
        <w:t>, 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의무와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충돌할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있다고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판단하게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만드는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현재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향후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생길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예정인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국가에서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해지할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예를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들어</w:t>
      </w:r>
      <w:r w:rsidRPr="00E43BFB">
        <w:rPr>
          <w:rFonts w:asciiTheme="majorHAnsi" w:eastAsia="Gulim" w:hAnsiTheme="majorHAnsi" w:cstheme="majorHAnsi"/>
          <w:lang w:eastAsia="ko-KR"/>
        </w:rPr>
        <w:t>Microsoft</w:t>
      </w:r>
      <w:r w:rsidRPr="00E43BFB">
        <w:rPr>
          <w:rFonts w:asciiTheme="majorHAnsi" w:eastAsia="Gulim" w:hAnsiTheme="majorHAnsi" w:cstheme="majorHAnsi"/>
          <w:lang w:eastAsia="ko-KR"/>
        </w:rPr>
        <w:t>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업체에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규정의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받도록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만드는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수정하거나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중단할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4F467C44" w14:textId="77777777" w:rsidR="00D05436" w:rsidRPr="001C51FE" w:rsidRDefault="00D05436" w:rsidP="00D05436">
      <w:pPr>
        <w:pStyle w:val="PURHeading2"/>
        <w:rPr>
          <w:rFonts w:asciiTheme="majorHAnsi" w:eastAsia="Gulim" w:hAnsiTheme="majorHAnsi" w:cstheme="majorHAnsi"/>
          <w:b/>
          <w:bCs/>
          <w:lang w:eastAsia="ko-KR"/>
        </w:rPr>
      </w:pPr>
      <w:r w:rsidRPr="001C51FE">
        <w:rPr>
          <w:rFonts w:asciiTheme="majorHAnsi" w:eastAsia="Gulim" w:hAnsiTheme="majorHAnsi" w:cstheme="majorHAnsi"/>
          <w:b/>
          <w:bCs/>
          <w:lang w:eastAsia="ko-KR"/>
        </w:rPr>
        <w:t>평가</w:t>
      </w:r>
      <w:r w:rsidRPr="001C51FE">
        <w:rPr>
          <w:rFonts w:asciiTheme="majorHAnsi" w:eastAsia="Gulim" w:hAnsiTheme="majorHAnsi" w:cstheme="majorHAnsi"/>
          <w:b/>
          <w:bCs/>
          <w:lang w:eastAsia="ko-KR"/>
        </w:rPr>
        <w:t xml:space="preserve"> </w:t>
      </w:r>
      <w:r w:rsidRPr="001C51FE">
        <w:rPr>
          <w:rFonts w:asciiTheme="majorHAnsi" w:eastAsia="Gulim" w:hAnsiTheme="majorHAnsi" w:cstheme="majorHAnsi"/>
          <w:b/>
          <w:bCs/>
          <w:lang w:eastAsia="ko-KR"/>
        </w:rPr>
        <w:t>목적의</w:t>
      </w:r>
      <w:r w:rsidRPr="001C51FE">
        <w:rPr>
          <w:rFonts w:asciiTheme="majorHAnsi" w:eastAsia="Gulim" w:hAnsiTheme="majorHAnsi" w:cstheme="majorHAnsi"/>
          <w:b/>
          <w:bCs/>
          <w:lang w:eastAsia="ko-KR"/>
        </w:rPr>
        <w:t xml:space="preserve"> </w:t>
      </w:r>
      <w:r w:rsidRPr="001C51FE">
        <w:rPr>
          <w:rFonts w:asciiTheme="majorHAnsi" w:eastAsia="Gulim" w:hAnsiTheme="majorHAnsi" w:cstheme="majorHAnsi"/>
          <w:b/>
          <w:bCs/>
          <w:lang w:eastAsia="ko-KR"/>
        </w:rPr>
        <w:t>사용</w:t>
      </w:r>
    </w:p>
    <w:p w14:paraId="5E1A0AB4" w14:textId="5ABFB4C0" w:rsidR="00D05436" w:rsidRPr="00E43BFB" w:rsidRDefault="00ED0477" w:rsidP="00ED0477">
      <w:pPr>
        <w:pStyle w:val="PURBody-Indented"/>
        <w:rPr>
          <w:rFonts w:asciiTheme="majorHAnsi" w:eastAsia="Gulim" w:hAnsiTheme="majorHAnsi" w:cstheme="majorHAnsi"/>
          <w:lang w:eastAsia="ko-KR"/>
        </w:rPr>
      </w:pPr>
      <w:r>
        <w:rPr>
          <w:rFonts w:asciiTheme="majorHAnsi" w:eastAsia="Gulim" w:hAnsiTheme="majorHAnsi" w:cstheme="majorHAnsi"/>
          <w:lang w:eastAsia="ko-KR"/>
        </w:rPr>
        <w:t>'</w:t>
      </w:r>
      <w:r w:rsidR="00D05436" w:rsidRPr="00E43BFB">
        <w:rPr>
          <w:rFonts w:asciiTheme="majorHAnsi" w:eastAsia="Gulim" w:hAnsiTheme="majorHAnsi" w:cstheme="majorHAnsi"/>
          <w:lang w:eastAsia="ko-KR"/>
        </w:rPr>
        <w:t>특정</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제품에</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대한</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예외</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및</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추가</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조항</w:t>
      </w:r>
      <w:r>
        <w:rPr>
          <w:rFonts w:asciiTheme="majorHAnsi" w:eastAsia="Gulim" w:hAnsiTheme="majorHAnsi" w:cstheme="majorHAnsi"/>
          <w:lang w:eastAsia="ko-KR"/>
        </w:rPr>
        <w:t>'</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섹션에</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허용된</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경우를</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제외하고</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평가</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목적으로</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온라인</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서비스를</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사용하기</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위해서는</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라이선스를</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취득해야</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합니다</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이는</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귀하의</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서비스</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제공업체</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라이선스</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계약의</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내용과</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일치하지</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않는</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부분이</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있다고</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하더라도</w:t>
      </w:r>
      <w:r w:rsidR="00D05436" w:rsidRPr="00E43BFB">
        <w:rPr>
          <w:rFonts w:asciiTheme="majorHAnsi" w:eastAsia="Gulim" w:hAnsiTheme="majorHAnsi" w:cstheme="majorHAnsi"/>
          <w:lang w:eastAsia="ko-KR"/>
        </w:rPr>
        <w:t xml:space="preserve"> </w:t>
      </w:r>
      <w:r w:rsidR="00D05436" w:rsidRPr="00E43BFB">
        <w:rPr>
          <w:rFonts w:asciiTheme="majorHAnsi" w:eastAsia="Gulim" w:hAnsiTheme="majorHAnsi" w:cstheme="majorHAnsi"/>
          <w:lang w:eastAsia="ko-KR"/>
        </w:rPr>
        <w:t>적용됩니다</w:t>
      </w:r>
      <w:r w:rsidR="00D05436" w:rsidRPr="00E43BFB">
        <w:rPr>
          <w:rFonts w:asciiTheme="majorHAnsi" w:eastAsia="Gulim" w:hAnsiTheme="majorHAnsi" w:cstheme="majorHAnsi"/>
          <w:lang w:eastAsia="ko-KR"/>
        </w:rPr>
        <w:t>.</w:t>
      </w:r>
    </w:p>
    <w:p w14:paraId="2819789A" w14:textId="77777777" w:rsidR="00D05436" w:rsidRPr="001C51FE" w:rsidRDefault="00D05436" w:rsidP="00D05436">
      <w:pPr>
        <w:pStyle w:val="PURHeading2"/>
        <w:rPr>
          <w:rFonts w:asciiTheme="majorHAnsi" w:eastAsia="Gulim" w:hAnsiTheme="majorHAnsi" w:cstheme="majorHAnsi"/>
          <w:b/>
          <w:bCs/>
          <w:lang w:eastAsia="ko-KR"/>
        </w:rPr>
      </w:pPr>
      <w:r w:rsidRPr="001C51FE">
        <w:rPr>
          <w:rFonts w:asciiTheme="majorHAnsi" w:eastAsia="Gulim" w:hAnsiTheme="majorHAnsi" w:cstheme="majorHAnsi"/>
          <w:b/>
          <w:bCs/>
          <w:lang w:eastAsia="ko-KR"/>
        </w:rPr>
        <w:t>전자적</w:t>
      </w:r>
      <w:r w:rsidRPr="001C51FE">
        <w:rPr>
          <w:rFonts w:asciiTheme="majorHAnsi" w:eastAsia="Gulim" w:hAnsiTheme="majorHAnsi" w:cstheme="majorHAnsi"/>
          <w:b/>
          <w:bCs/>
          <w:lang w:eastAsia="ko-KR"/>
        </w:rPr>
        <w:t xml:space="preserve"> </w:t>
      </w:r>
      <w:r w:rsidRPr="001C51FE">
        <w:rPr>
          <w:rFonts w:asciiTheme="majorHAnsi" w:eastAsia="Gulim" w:hAnsiTheme="majorHAnsi" w:cstheme="majorHAnsi"/>
          <w:b/>
          <w:bCs/>
          <w:lang w:eastAsia="ko-KR"/>
        </w:rPr>
        <w:t>통지</w:t>
      </w:r>
    </w:p>
    <w:p w14:paraId="74348448" w14:textId="5B35112C" w:rsidR="00D05436" w:rsidRPr="00E43BFB" w:rsidRDefault="00D05436" w:rsidP="00D0543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Microsoft</w:t>
      </w:r>
      <w:r w:rsidRPr="00E43BFB">
        <w:rPr>
          <w:rFonts w:asciiTheme="majorHAnsi" w:eastAsia="Gulim" w:hAnsiTheme="majorHAnsi" w:cstheme="majorHAnsi"/>
          <w:lang w:eastAsia="ko-KR"/>
        </w:rPr>
        <w:t>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전자적인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형태로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등록할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메일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주소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Microsoft</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사이트를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메일을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전송이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이루어진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날짜에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전달된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것으로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간주합니다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받기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필요한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하드웨어를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보유해야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이러한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전송</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받지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원하는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없습니다</w:t>
      </w:r>
      <w:r w:rsidRPr="00E43BFB">
        <w:rPr>
          <w:rFonts w:asciiTheme="majorHAnsi" w:eastAsia="Gulim" w:hAnsiTheme="majorHAnsi" w:cstheme="majorHAnsi"/>
          <w:lang w:eastAsia="ko-KR"/>
        </w:rPr>
        <w:t>.</w:t>
      </w:r>
    </w:p>
    <w:p w14:paraId="1DC3C448" w14:textId="77777777" w:rsidR="00D05436" w:rsidRPr="00E43BFB" w:rsidRDefault="00D05436" w:rsidP="00D05436">
      <w:pPr>
        <w:pStyle w:val="PURHeading2"/>
        <w:rPr>
          <w:rFonts w:asciiTheme="majorHAnsi" w:eastAsia="Gulim" w:hAnsiTheme="majorHAnsi" w:cstheme="majorHAnsi"/>
          <w:lang w:eastAsia="ko-KR"/>
        </w:rPr>
      </w:pPr>
      <w:r w:rsidRPr="00E43BFB">
        <w:rPr>
          <w:rStyle w:val="Strong"/>
          <w:rFonts w:asciiTheme="majorHAnsi" w:eastAsia="Gulim" w:hAnsiTheme="majorHAnsi" w:cstheme="majorHAnsi"/>
          <w:bCs w:val="0"/>
          <w:lang w:eastAsia="ko-KR"/>
        </w:rPr>
        <w:t>제한적</w:t>
      </w:r>
      <w:r w:rsidRPr="00E43BFB">
        <w:rPr>
          <w:rStyle w:val="Strong"/>
          <w:rFonts w:asciiTheme="majorHAnsi" w:eastAsia="Gulim" w:hAnsiTheme="majorHAnsi" w:cstheme="majorHAnsi"/>
          <w:bCs w:val="0"/>
          <w:lang w:eastAsia="ko-KR"/>
        </w:rPr>
        <w:t xml:space="preserve"> </w:t>
      </w:r>
      <w:r w:rsidRPr="00E43BFB">
        <w:rPr>
          <w:rStyle w:val="Strong"/>
          <w:rFonts w:asciiTheme="majorHAnsi" w:eastAsia="Gulim" w:hAnsiTheme="majorHAnsi" w:cstheme="majorHAnsi"/>
          <w:bCs w:val="0"/>
          <w:lang w:eastAsia="ko-KR"/>
        </w:rPr>
        <w:t>보증</w:t>
      </w:r>
    </w:p>
    <w:p w14:paraId="7A4DB706" w14:textId="77777777" w:rsidR="00D05436" w:rsidRPr="00E43BFB" w:rsidRDefault="00D05436" w:rsidP="00D0543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계약에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상반되는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있더라도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중단이나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SLA(Service Level Agreement)</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명시된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성능</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측정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방법에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대해서는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보증이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않습니다</w:t>
      </w:r>
      <w:r w:rsidRPr="00E43BFB">
        <w:rPr>
          <w:rFonts w:asciiTheme="majorHAnsi" w:eastAsia="Gulim" w:hAnsiTheme="majorHAnsi" w:cstheme="majorHAnsi"/>
          <w:lang w:eastAsia="ko-KR"/>
        </w:rPr>
        <w:t>.</w:t>
      </w:r>
    </w:p>
    <w:p w14:paraId="12735C37" w14:textId="77777777" w:rsidR="00D05436" w:rsidRPr="001C51FE" w:rsidRDefault="00D05436" w:rsidP="00D05436">
      <w:pPr>
        <w:pStyle w:val="PURHeading2"/>
        <w:rPr>
          <w:rFonts w:asciiTheme="majorHAnsi" w:eastAsia="Gulim" w:hAnsiTheme="majorHAnsi" w:cstheme="majorHAnsi"/>
          <w:b/>
          <w:bCs/>
          <w:lang w:eastAsia="ko-KR"/>
        </w:rPr>
      </w:pPr>
      <w:r w:rsidRPr="001C51FE">
        <w:rPr>
          <w:rFonts w:asciiTheme="majorHAnsi" w:eastAsia="Gulim" w:hAnsiTheme="majorHAnsi" w:cstheme="majorHAnsi"/>
          <w:b/>
          <w:bCs/>
          <w:lang w:eastAsia="ko-KR"/>
        </w:rPr>
        <w:t>제품</w:t>
      </w:r>
      <w:r w:rsidRPr="001C51FE">
        <w:rPr>
          <w:rFonts w:asciiTheme="majorHAnsi" w:eastAsia="Gulim" w:hAnsiTheme="majorHAnsi" w:cstheme="majorHAnsi"/>
          <w:b/>
          <w:bCs/>
          <w:lang w:eastAsia="ko-KR"/>
        </w:rPr>
        <w:t xml:space="preserve"> </w:t>
      </w:r>
      <w:r w:rsidRPr="001C51FE">
        <w:rPr>
          <w:rFonts w:asciiTheme="majorHAnsi" w:eastAsia="Gulim" w:hAnsiTheme="majorHAnsi" w:cstheme="majorHAnsi"/>
          <w:b/>
          <w:bCs/>
          <w:lang w:eastAsia="ko-KR"/>
        </w:rPr>
        <w:t>가용성</w:t>
      </w:r>
    </w:p>
    <w:p w14:paraId="6EA56758" w14:textId="77777777" w:rsidR="00D05436" w:rsidRPr="00E43BFB" w:rsidRDefault="00D05436" w:rsidP="00D0543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지역도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5A7A921A" w14:textId="2E52E8C2" w:rsidR="000245B9" w:rsidRPr="00E43BFB" w:rsidRDefault="008156D4" w:rsidP="00AD02D6">
      <w:pPr>
        <w:pStyle w:val="PURBreadcrumb"/>
        <w:keepNext w:val="0"/>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p w14:paraId="2B43E875" w14:textId="09300BD4" w:rsidR="00D05436" w:rsidRPr="00E43BFB" w:rsidRDefault="00830DCA" w:rsidP="001C51FE">
      <w:pPr>
        <w:pStyle w:val="PURHeading1"/>
        <w:rPr>
          <w:rFonts w:asciiTheme="majorHAnsi" w:eastAsia="Gulim" w:hAnsiTheme="majorHAnsi" w:cstheme="majorHAnsi"/>
          <w:lang w:eastAsia="ko-KR"/>
        </w:rPr>
      </w:pPr>
      <w:r w:rsidRPr="00E43BFB">
        <w:rPr>
          <w:rFonts w:asciiTheme="majorHAnsi" w:eastAsia="Gulim" w:hAnsiTheme="majorHAnsi" w:cstheme="majorHAnsi"/>
          <w:lang w:eastAsia="ko-KR"/>
        </w:rPr>
        <w:lastRenderedPageBreak/>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p>
    <w:p w14:paraId="67EDD027" w14:textId="0ED623AD" w:rsidR="00D05436" w:rsidRPr="00E43BFB" w:rsidRDefault="00963AE0" w:rsidP="001C51FE">
      <w:pPr>
        <w:pStyle w:val="PURProductName"/>
        <w:rPr>
          <w:rFonts w:asciiTheme="majorHAnsi" w:eastAsia="Gulim" w:hAnsiTheme="majorHAnsi" w:cstheme="majorHAnsi"/>
          <w:lang w:eastAsia="ko-KR"/>
        </w:rPr>
      </w:pPr>
      <w:bookmarkStart w:id="998" w:name="_Toc286933216"/>
      <w:bookmarkStart w:id="999" w:name="_Toc287431942"/>
      <w:bookmarkStart w:id="1000" w:name="_Toc299519175"/>
      <w:bookmarkStart w:id="1001" w:name="_Toc299525039"/>
      <w:bookmarkStart w:id="1002" w:name="_Toc299531607"/>
      <w:bookmarkStart w:id="1003" w:name="_Toc299531931"/>
      <w:bookmarkStart w:id="1004" w:name="_Toc299957214"/>
      <w:bookmarkStart w:id="1005" w:name="_Toc346536891"/>
      <w:bookmarkStart w:id="1006" w:name="_Toc339280355"/>
      <w:bookmarkStart w:id="1007" w:name="_Toc339280547"/>
      <w:bookmarkStart w:id="1008" w:name="_Toc370118464"/>
      <w:bookmarkStart w:id="1009" w:name="_Toc370124861"/>
      <w:bookmarkStart w:id="1010" w:name="_Toc370125209"/>
      <w:bookmarkStart w:id="1011" w:name="_Toc363552830"/>
      <w:bookmarkStart w:id="1012" w:name="_Toc363552898"/>
      <w:bookmarkStart w:id="1013" w:name="_Toc378682106"/>
      <w:bookmarkStart w:id="1014" w:name="_Toc378682297"/>
      <w:bookmarkStart w:id="1015" w:name="_Toc371268309"/>
      <w:bookmarkStart w:id="1016" w:name="_Toc371268396"/>
      <w:bookmarkStart w:id="1017" w:name="_Toc379278512"/>
      <w:bookmarkStart w:id="1018" w:name="_Toc379278572"/>
      <w:bookmarkStart w:id="1019" w:name="_Toc388544277"/>
      <w:bookmarkStart w:id="1020" w:name="_Toc388606669"/>
      <w:r w:rsidRPr="00E43BFB">
        <w:rPr>
          <w:rFonts w:asciiTheme="majorHAnsi" w:eastAsia="Gulim" w:hAnsiTheme="majorHAnsi" w:cstheme="majorHAnsi"/>
          <w:szCs w:val="18"/>
          <w:lang w:eastAsia="ko-KR"/>
        </w:rPr>
        <w:t>System Center Endpoint Protection</w:t>
      </w:r>
      <w:bookmarkEnd w:id="998"/>
      <w:bookmarkEnd w:id="999"/>
      <w:bookmarkEnd w:id="1000"/>
      <w:bookmarkEnd w:id="1001"/>
      <w:bookmarkEnd w:id="1002"/>
      <w:bookmarkEnd w:id="1003"/>
      <w:bookmarkEnd w:id="1004"/>
      <w:bookmarkEnd w:id="1005"/>
      <w:bookmarkEnd w:id="1006"/>
      <w:bookmarkEnd w:id="1007"/>
      <w:bookmarkEnd w:id="1008"/>
      <w:bookmarkEnd w:id="1009"/>
      <w:bookmarkEnd w:id="1010"/>
      <w:bookmarkEnd w:id="1011"/>
      <w:bookmarkEnd w:id="1012"/>
      <w:bookmarkEnd w:id="1013"/>
      <w:bookmarkEnd w:id="1014"/>
      <w:bookmarkEnd w:id="1015"/>
      <w:bookmarkEnd w:id="1016"/>
      <w:bookmarkEnd w:id="1017"/>
      <w:bookmarkEnd w:id="1018"/>
      <w:bookmarkEnd w:id="1019"/>
      <w:bookmarkEnd w:id="1020"/>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XE "System Center Endpoint Protection"</w:instrText>
      </w:r>
      <w:r w:rsidRPr="00E43BFB">
        <w:rPr>
          <w:rFonts w:asciiTheme="majorHAnsi" w:eastAsia="Gulim" w:hAnsiTheme="majorHAnsi" w:cstheme="majorHAnsi"/>
        </w:rPr>
        <w:fldChar w:fldCharType="end"/>
      </w:r>
    </w:p>
    <w:p w14:paraId="2957617B" w14:textId="77777777" w:rsidR="00D05436" w:rsidRPr="00E43BFB" w:rsidRDefault="00D05436" w:rsidP="001C51FE">
      <w:pPr>
        <w:pStyle w:val="PURLicenseTerm"/>
        <w:keepNext/>
        <w:keepLines/>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공통</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모델의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일반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라이선스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조건입니다</w:t>
      </w:r>
      <w:r w:rsidRPr="00E43BFB">
        <w:rPr>
          <w:rFonts w:asciiTheme="majorHAnsi" w:eastAsia="Gulim" w:hAnsiTheme="majorHAnsi" w:cstheme="majorHAnsi"/>
          <w:lang w:eastAsia="ko-KR"/>
        </w:rPr>
        <w:t>.</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464"/>
        <w:gridCol w:w="5465"/>
      </w:tblGrid>
      <w:tr w:rsidR="00D05436" w:rsidRPr="00E43BFB" w14:paraId="394CAACD"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18436216" w14:textId="46F99898" w:rsidR="00D05436" w:rsidRPr="001C51FE" w:rsidRDefault="00D05436" w:rsidP="0046632E">
            <w:pPr>
              <w:pStyle w:val="PURLMSH"/>
              <w:rPr>
                <w:rFonts w:eastAsia="Gulim" w:cstheme="majorHAnsi"/>
                <w:lang w:eastAsia="ko-KR"/>
              </w:rPr>
            </w:pPr>
            <w:r w:rsidRPr="001C51FE">
              <w:rPr>
                <w:rFonts w:eastAsia="Gulim" w:cstheme="majorHAnsi"/>
                <w:lang w:eastAsia="ko-KR"/>
              </w:rPr>
              <w:t>개인정보취급방침</w:t>
            </w:r>
            <w:r w:rsidRPr="001C51FE">
              <w:rPr>
                <w:rFonts w:eastAsia="Gulim" w:cstheme="majorHAnsi"/>
                <w:lang w:eastAsia="ko-KR"/>
              </w:rPr>
              <w:t xml:space="preserve">: </w:t>
            </w:r>
            <w:r w:rsidRPr="001C51FE">
              <w:rPr>
                <w:rFonts w:eastAsia="Gulim" w:cstheme="majorHAnsi"/>
                <w:b/>
                <w:lang w:eastAsia="ko-KR"/>
              </w:rPr>
              <w:t>있음</w:t>
            </w:r>
            <w:r w:rsidRPr="001C51FE">
              <w:rPr>
                <w:rFonts w:eastAsia="Gulim" w:cstheme="majorHAnsi"/>
                <w:i/>
                <w:lang w:eastAsia="ko-KR"/>
              </w:rPr>
              <w:t>(</w:t>
            </w:r>
            <w:hyperlink r:id="rId186" w:history="1">
              <w:r w:rsidRPr="001C51FE">
                <w:rPr>
                  <w:rStyle w:val="Hyperlink"/>
                  <w:rFonts w:eastAsia="Gulim" w:cstheme="majorHAnsi"/>
                  <w:i/>
                  <w:lang w:eastAsia="ko-KR"/>
                </w:rPr>
                <w:t>http://go.microsoft.com/fwlink/?LinkID=223678</w:t>
              </w:r>
            </w:hyperlink>
            <w:r w:rsidRPr="001C51FE">
              <w:rPr>
                <w:rFonts w:eastAsia="Gulim" w:cstheme="majorHAnsi"/>
                <w:i/>
                <w:lang w:eastAsia="ko-KR"/>
              </w:rPr>
              <w:t xml:space="preserve"> </w:t>
            </w:r>
            <w:r w:rsidRPr="001C51FE">
              <w:rPr>
                <w:rFonts w:eastAsia="Gulim" w:cstheme="majorHAnsi"/>
                <w:i/>
                <w:lang w:eastAsia="ko-KR"/>
              </w:rPr>
              <w:t>참조</w:t>
            </w:r>
            <w:r w:rsidRPr="001C51FE">
              <w:rPr>
                <w:rFonts w:eastAsia="Gulim" w:cstheme="majorHAnsi"/>
                <w:i/>
                <w:lang w:eastAsia="ko-KR"/>
              </w:rPr>
              <w:t>)</w:t>
            </w:r>
          </w:p>
        </w:tc>
        <w:tc>
          <w:tcPr>
            <w:tcW w:w="2523" w:type="pct"/>
            <w:tcBorders>
              <w:top w:val="dotted" w:sz="4" w:space="0" w:color="98BEE1" w:themeColor="accent1" w:themeShade="E6"/>
              <w:left w:val="nil"/>
              <w:bottom w:val="dotted" w:sz="4" w:space="0" w:color="98BEE1" w:themeColor="accent1" w:themeShade="E6"/>
              <w:right w:val="nil"/>
            </w:tcBorders>
          </w:tcPr>
          <w:p w14:paraId="6C169485" w14:textId="77777777" w:rsidR="00D05436" w:rsidRPr="00E43BFB" w:rsidRDefault="00D05436" w:rsidP="0046632E">
            <w:pPr>
              <w:pStyle w:val="PURLMSH"/>
              <w:rPr>
                <w:rFonts w:asciiTheme="majorHAnsi" w:eastAsia="Gulim" w:hAnsiTheme="majorHAnsi" w:cstheme="majorHAnsi"/>
              </w:rPr>
            </w:pPr>
            <w:r w:rsidRPr="00E43BFB">
              <w:rPr>
                <w:rFonts w:asciiTheme="majorHAnsi" w:eastAsia="Gulim" w:hAnsiTheme="majorHAnsi" w:cstheme="majorHAnsi"/>
              </w:rPr>
              <w:t>보안</w:t>
            </w:r>
            <w:r w:rsidRPr="00E43BFB">
              <w:rPr>
                <w:rFonts w:asciiTheme="majorHAnsi" w:eastAsia="Gulim" w:hAnsiTheme="majorHAnsi" w:cstheme="majorHAnsi"/>
              </w:rPr>
              <w:t xml:space="preserve"> </w:t>
            </w:r>
            <w:r w:rsidRPr="00E43BFB">
              <w:rPr>
                <w:rFonts w:asciiTheme="majorHAnsi" w:eastAsia="Gulim" w:hAnsiTheme="majorHAnsi" w:cstheme="majorHAnsi"/>
              </w:rPr>
              <w:t>개요</w:t>
            </w:r>
            <w:r w:rsidRPr="00E43BFB">
              <w:rPr>
                <w:rFonts w:asciiTheme="majorHAnsi" w:eastAsia="Gulim" w:hAnsiTheme="majorHAnsi" w:cstheme="majorHAnsi"/>
              </w:rPr>
              <w:t xml:space="preserve">: </w:t>
            </w:r>
            <w:r w:rsidRPr="00E43BFB">
              <w:rPr>
                <w:rFonts w:asciiTheme="majorHAnsi" w:eastAsia="Gulim" w:hAnsiTheme="majorHAnsi" w:cstheme="majorHAnsi"/>
                <w:b/>
              </w:rPr>
              <w:t>없음</w:t>
            </w:r>
          </w:p>
        </w:tc>
      </w:tr>
      <w:tr w:rsidR="00D05436" w:rsidRPr="00E43BFB" w14:paraId="5EBF4D8F" w14:textId="77777777" w:rsidTr="0046632E">
        <w:tc>
          <w:tcPr>
            <w:tcW w:w="5000" w:type="pct"/>
            <w:gridSpan w:val="2"/>
            <w:tcBorders>
              <w:top w:val="nil"/>
              <w:left w:val="nil"/>
              <w:bottom w:val="nil"/>
              <w:right w:val="nil"/>
            </w:tcBorders>
            <w:shd w:val="clear" w:color="auto" w:fill="B9D3EB" w:themeFill="accent1"/>
            <w:vAlign w:val="center"/>
          </w:tcPr>
          <w:p w14:paraId="4D41574F" w14:textId="77777777" w:rsidR="00D05436" w:rsidRPr="00E43BFB" w:rsidRDefault="00F245C6" w:rsidP="000F6C7A">
            <w:pPr>
              <w:pStyle w:val="PURTableHeaderWhite"/>
              <w:spacing w:after="0" w:line="240" w:lineRule="auto"/>
              <w:rPr>
                <w:rFonts w:asciiTheme="majorHAnsi" w:eastAsia="Gulim" w:hAnsiTheme="majorHAnsi" w:cstheme="majorHAnsi"/>
                <w:i w:val="0"/>
                <w:color w:val="404040" w:themeColor="text1" w:themeTint="BF"/>
                <w:lang w:eastAsia="ko-KR"/>
              </w:rPr>
            </w:pPr>
            <w:r w:rsidRPr="00E43BFB">
              <w:rPr>
                <w:rFonts w:asciiTheme="majorHAnsi" w:eastAsia="Gulim" w:hAnsiTheme="majorHAnsi" w:cstheme="majorHAnsi"/>
                <w:i w:val="0"/>
                <w:color w:val="404040" w:themeColor="text1" w:themeTint="BF"/>
                <w:lang w:eastAsia="ko-KR"/>
              </w:rPr>
              <w:t>구독자</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액세스</w:t>
            </w:r>
            <w:r w:rsidRPr="00E43BFB">
              <w:rPr>
                <w:rFonts w:asciiTheme="majorHAnsi" w:eastAsia="Gulim" w:hAnsiTheme="majorHAnsi" w:cstheme="majorHAnsi"/>
                <w:i w:val="0"/>
                <w:color w:val="404040" w:themeColor="text1" w:themeTint="BF"/>
                <w:lang w:eastAsia="ko-KR"/>
              </w:rPr>
              <w:t xml:space="preserve"> </w:t>
            </w:r>
            <w:r w:rsidRPr="00E43BFB">
              <w:rPr>
                <w:rFonts w:asciiTheme="majorHAnsi" w:eastAsia="Gulim" w:hAnsiTheme="majorHAnsi" w:cstheme="majorHAnsi"/>
                <w:i w:val="0"/>
                <w:color w:val="404040" w:themeColor="text1" w:themeTint="BF"/>
                <w:lang w:eastAsia="ko-KR"/>
              </w:rPr>
              <w:t>라이선스</w:t>
            </w:r>
            <w:r w:rsidRPr="00E43BFB">
              <w:rPr>
                <w:rFonts w:asciiTheme="majorHAnsi" w:eastAsia="Gulim" w:hAnsiTheme="majorHAnsi" w:cstheme="majorHAnsi"/>
                <w:i w:val="0"/>
                <w:color w:val="404040" w:themeColor="text1" w:themeTint="BF"/>
                <w:lang w:eastAsia="ko-KR"/>
              </w:rPr>
              <w:t>(SAL)</w:t>
            </w:r>
          </w:p>
        </w:tc>
      </w:tr>
      <w:tr w:rsidR="00D05436" w:rsidRPr="00E43BFB" w14:paraId="14834A3D" w14:textId="77777777" w:rsidTr="0046632E">
        <w:tc>
          <w:tcPr>
            <w:tcW w:w="2500" w:type="pct"/>
            <w:tcBorders>
              <w:top w:val="nil"/>
              <w:left w:val="nil"/>
              <w:bottom w:val="dotted" w:sz="4" w:space="0" w:color="98BEE1" w:themeColor="accent1" w:themeShade="E6"/>
              <w:right w:val="nil"/>
            </w:tcBorders>
            <w:shd w:val="clear" w:color="auto" w:fill="auto"/>
          </w:tcPr>
          <w:p w14:paraId="6C0F5B4F" w14:textId="77777777" w:rsidR="00087F39" w:rsidRPr="00E43BFB" w:rsidRDefault="00087F39" w:rsidP="00087F39">
            <w:pPr>
              <w:pStyle w:val="PURBody"/>
              <w:rPr>
                <w:rFonts w:asciiTheme="majorHAnsi" w:eastAsia="Gulim" w:hAnsiTheme="majorHAnsi" w:cstheme="majorHAnsi"/>
              </w:rPr>
            </w:pPr>
            <w:r w:rsidRPr="00E43BFB">
              <w:rPr>
                <w:rStyle w:val="Strong"/>
                <w:rFonts w:asciiTheme="majorHAnsi" w:eastAsia="Gulim" w:hAnsiTheme="majorHAnsi" w:cstheme="majorHAnsi"/>
                <w:i/>
              </w:rPr>
              <w:t>자세한</w:t>
            </w:r>
            <w:r w:rsidRPr="00E43BFB">
              <w:rPr>
                <w:rStyle w:val="Strong"/>
                <w:rFonts w:asciiTheme="majorHAnsi" w:eastAsia="Gulim" w:hAnsiTheme="majorHAnsi" w:cstheme="majorHAnsi"/>
                <w:i/>
              </w:rPr>
              <w:t xml:space="preserve"> </w:t>
            </w:r>
            <w:r w:rsidRPr="00E43BFB">
              <w:rPr>
                <w:rStyle w:val="Strong"/>
                <w:rFonts w:asciiTheme="majorHAnsi" w:eastAsia="Gulim" w:hAnsiTheme="majorHAnsi" w:cstheme="majorHAnsi"/>
                <w:i/>
              </w:rPr>
              <w:t>내용</w:t>
            </w:r>
            <w:r w:rsidRPr="00E43BFB">
              <w:rPr>
                <w:rStyle w:val="Strong"/>
                <w:rFonts w:asciiTheme="majorHAnsi" w:eastAsia="Gulim" w:hAnsiTheme="majorHAnsi" w:cstheme="majorHAnsi"/>
                <w:i/>
              </w:rPr>
              <w:t>:</w:t>
            </w:r>
          </w:p>
          <w:p w14:paraId="242EE946" w14:textId="1509C256" w:rsidR="00D05436" w:rsidRPr="00E43BFB" w:rsidRDefault="00087F39" w:rsidP="003B5A77">
            <w:pPr>
              <w:pStyle w:val="PURBody"/>
              <w:numPr>
                <w:ilvl w:val="0"/>
                <w:numId w:val="19"/>
              </w:numPr>
              <w:rPr>
                <w:rStyle w:val="Strong"/>
                <w:rFonts w:asciiTheme="majorHAnsi" w:eastAsia="Gulim" w:hAnsiTheme="majorHAnsi" w:cstheme="majorHAnsi"/>
                <w:lang w:eastAsia="ko-KR"/>
              </w:rPr>
            </w:pPr>
            <w:r w:rsidRPr="00E43BFB">
              <w:rPr>
                <w:rFonts w:asciiTheme="majorHAnsi" w:eastAsia="Gulim" w:hAnsiTheme="majorHAnsi" w:cstheme="majorHAnsi"/>
                <w:szCs w:val="18"/>
                <w:lang w:eastAsia="ko-KR"/>
              </w:rPr>
              <w:t>온라인</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서비스</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또는</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관련</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소프트웨어에</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액세스하는</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각</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사용자</w:t>
            </w:r>
          </w:p>
        </w:tc>
        <w:tc>
          <w:tcPr>
            <w:tcW w:w="2500" w:type="pct"/>
            <w:tcBorders>
              <w:top w:val="nil"/>
              <w:left w:val="nil"/>
              <w:bottom w:val="dotted" w:sz="4" w:space="0" w:color="98BEE1" w:themeColor="accent1" w:themeShade="E6"/>
              <w:right w:val="nil"/>
            </w:tcBorders>
            <w:shd w:val="clear" w:color="auto" w:fill="auto"/>
          </w:tcPr>
          <w:p w14:paraId="36B7FAC5" w14:textId="77777777" w:rsidR="004F3F70" w:rsidRPr="00E43BFB" w:rsidRDefault="00BB41EF" w:rsidP="004F3F70">
            <w:pPr>
              <w:pStyle w:val="PURBody"/>
              <w:rPr>
                <w:rFonts w:asciiTheme="majorHAnsi" w:eastAsia="Gulim" w:hAnsiTheme="majorHAnsi" w:cstheme="majorHAnsi"/>
              </w:rPr>
            </w:pPr>
            <w:r w:rsidRPr="00E43BFB">
              <w:rPr>
                <w:rStyle w:val="Strong"/>
                <w:rFonts w:asciiTheme="majorHAnsi" w:eastAsia="Gulim" w:hAnsiTheme="majorHAnsi" w:cstheme="majorHAnsi"/>
              </w:rPr>
              <w:t>다음이</w:t>
            </w:r>
            <w:r w:rsidRPr="00E43BFB">
              <w:rPr>
                <w:rStyle w:val="Strong"/>
                <w:rFonts w:asciiTheme="majorHAnsi" w:eastAsia="Gulim" w:hAnsiTheme="majorHAnsi" w:cstheme="majorHAnsi"/>
              </w:rPr>
              <w:t xml:space="preserve"> </w:t>
            </w:r>
            <w:r w:rsidRPr="00E43BFB">
              <w:rPr>
                <w:rStyle w:val="Strong"/>
                <w:rFonts w:asciiTheme="majorHAnsi" w:eastAsia="Gulim" w:hAnsiTheme="majorHAnsi" w:cstheme="majorHAnsi"/>
              </w:rPr>
              <w:t>필요합니다</w:t>
            </w:r>
            <w:r w:rsidRPr="00E43BFB">
              <w:rPr>
                <w:rStyle w:val="Strong"/>
                <w:rFonts w:asciiTheme="majorHAnsi" w:eastAsia="Gulim" w:hAnsiTheme="majorHAnsi" w:cstheme="majorHAnsi"/>
              </w:rPr>
              <w:t>.</w:t>
            </w:r>
          </w:p>
          <w:p w14:paraId="4B1C3753" w14:textId="3F083168" w:rsidR="00D05436" w:rsidRPr="00E43BFB" w:rsidRDefault="008957ED" w:rsidP="003B5A77">
            <w:pPr>
              <w:pStyle w:val="PURBullet"/>
              <w:numPr>
                <w:ilvl w:val="0"/>
                <w:numId w:val="18"/>
              </w:numPr>
              <w:rPr>
                <w:rFonts w:asciiTheme="majorHAnsi" w:eastAsia="Gulim" w:hAnsiTheme="majorHAnsi" w:cstheme="majorHAnsi"/>
              </w:rPr>
            </w:pPr>
            <w:r w:rsidRPr="00E43BFB">
              <w:rPr>
                <w:rFonts w:asciiTheme="majorHAnsi" w:eastAsia="Gulim" w:hAnsiTheme="majorHAnsi" w:cstheme="majorHAnsi"/>
              </w:rPr>
              <w:t xml:space="preserve">System Center Endpoint Protection </w:t>
            </w:r>
            <w:r w:rsidRPr="00E43BFB">
              <w:rPr>
                <w:rFonts w:asciiTheme="majorHAnsi" w:eastAsia="Gulim" w:hAnsiTheme="majorHAnsi" w:cstheme="majorHAnsi"/>
              </w:rPr>
              <w:t>사용자</w:t>
            </w:r>
            <w:r w:rsidRPr="00E43BFB">
              <w:rPr>
                <w:rFonts w:asciiTheme="majorHAnsi" w:eastAsia="Gulim" w:hAnsiTheme="majorHAnsi" w:cstheme="majorHAnsi"/>
              </w:rPr>
              <w:t xml:space="preserve"> SAL</w:t>
            </w:r>
          </w:p>
        </w:tc>
      </w:tr>
      <w:tr w:rsidR="00D05436" w:rsidRPr="00E43BFB" w14:paraId="702D676B" w14:textId="77777777"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0BC3CCE5" w14:textId="77777777" w:rsidR="00087F39" w:rsidRPr="00E43BFB" w:rsidRDefault="00087F39" w:rsidP="00087F39">
            <w:pPr>
              <w:pStyle w:val="PURBody"/>
              <w:rPr>
                <w:rFonts w:asciiTheme="majorHAnsi" w:eastAsia="Gulim" w:hAnsiTheme="majorHAnsi" w:cstheme="majorHAnsi"/>
              </w:rPr>
            </w:pPr>
            <w:r w:rsidRPr="00E43BFB">
              <w:rPr>
                <w:rStyle w:val="Strong"/>
                <w:rFonts w:asciiTheme="majorHAnsi" w:eastAsia="Gulim" w:hAnsiTheme="majorHAnsi" w:cstheme="majorHAnsi"/>
                <w:i/>
                <w:color w:val="auto"/>
              </w:rPr>
              <w:t>자세한</w:t>
            </w:r>
            <w:r w:rsidRPr="00E43BFB">
              <w:rPr>
                <w:rStyle w:val="Strong"/>
                <w:rFonts w:asciiTheme="majorHAnsi" w:eastAsia="Gulim" w:hAnsiTheme="majorHAnsi" w:cstheme="majorHAnsi"/>
                <w:i/>
                <w:color w:val="auto"/>
              </w:rPr>
              <w:t xml:space="preserve"> </w:t>
            </w:r>
            <w:r w:rsidRPr="00E43BFB">
              <w:rPr>
                <w:rStyle w:val="Strong"/>
                <w:rFonts w:asciiTheme="majorHAnsi" w:eastAsia="Gulim" w:hAnsiTheme="majorHAnsi" w:cstheme="majorHAnsi"/>
                <w:i/>
                <w:color w:val="auto"/>
              </w:rPr>
              <w:t>내용</w:t>
            </w:r>
            <w:r w:rsidRPr="00E43BFB">
              <w:rPr>
                <w:rStyle w:val="Strong"/>
                <w:rFonts w:asciiTheme="majorHAnsi" w:eastAsia="Gulim" w:hAnsiTheme="majorHAnsi" w:cstheme="majorHAnsi"/>
                <w:i/>
                <w:color w:val="auto"/>
              </w:rPr>
              <w:t>:</w:t>
            </w:r>
          </w:p>
          <w:p w14:paraId="719832A6" w14:textId="39D14F87" w:rsidR="00D05436" w:rsidRPr="00E43BFB" w:rsidRDefault="00087F39" w:rsidP="003B5A77">
            <w:pPr>
              <w:pStyle w:val="PURBody"/>
              <w:numPr>
                <w:ilvl w:val="0"/>
                <w:numId w:val="18"/>
              </w:numPr>
              <w:rPr>
                <w:rStyle w:val="Strong"/>
                <w:rFonts w:asciiTheme="majorHAnsi" w:eastAsia="Gulim" w:hAnsiTheme="majorHAnsi" w:cstheme="majorHAnsi"/>
                <w:color w:val="auto"/>
                <w:lang w:eastAsia="ko-KR"/>
              </w:rPr>
            </w:pPr>
            <w:r w:rsidRPr="00E43BFB">
              <w:rPr>
                <w:rFonts w:asciiTheme="majorHAnsi" w:eastAsia="Gulim" w:hAnsiTheme="majorHAnsi" w:cstheme="majorHAnsi"/>
                <w:color w:val="auto"/>
                <w:szCs w:val="18"/>
                <w:lang w:eastAsia="ko-KR"/>
              </w:rPr>
              <w:t>온라인</w:t>
            </w:r>
            <w:r w:rsidRPr="00E43BFB">
              <w:rPr>
                <w:rFonts w:asciiTheme="majorHAnsi" w:eastAsia="Gulim" w:hAnsiTheme="majorHAnsi" w:cstheme="majorHAnsi"/>
                <w:color w:val="auto"/>
                <w:szCs w:val="18"/>
                <w:lang w:eastAsia="ko-KR"/>
              </w:rPr>
              <w:t xml:space="preserve"> </w:t>
            </w:r>
            <w:r w:rsidRPr="00E43BFB">
              <w:rPr>
                <w:rFonts w:asciiTheme="majorHAnsi" w:eastAsia="Gulim" w:hAnsiTheme="majorHAnsi" w:cstheme="majorHAnsi"/>
                <w:color w:val="auto"/>
                <w:szCs w:val="18"/>
                <w:lang w:eastAsia="ko-KR"/>
              </w:rPr>
              <w:t>서비스</w:t>
            </w:r>
            <w:r w:rsidRPr="00E43BFB">
              <w:rPr>
                <w:rFonts w:asciiTheme="majorHAnsi" w:eastAsia="Gulim" w:hAnsiTheme="majorHAnsi" w:cstheme="majorHAnsi"/>
                <w:color w:val="auto"/>
                <w:szCs w:val="18"/>
                <w:lang w:eastAsia="ko-KR"/>
              </w:rPr>
              <w:t xml:space="preserve"> </w:t>
            </w:r>
            <w:r w:rsidRPr="00E43BFB">
              <w:rPr>
                <w:rFonts w:asciiTheme="majorHAnsi" w:eastAsia="Gulim" w:hAnsiTheme="majorHAnsi" w:cstheme="majorHAnsi"/>
                <w:color w:val="auto"/>
                <w:szCs w:val="18"/>
                <w:lang w:eastAsia="ko-KR"/>
              </w:rPr>
              <w:t>또는</w:t>
            </w:r>
            <w:r w:rsidRPr="00E43BFB">
              <w:rPr>
                <w:rFonts w:asciiTheme="majorHAnsi" w:eastAsia="Gulim" w:hAnsiTheme="majorHAnsi" w:cstheme="majorHAnsi"/>
                <w:color w:val="auto"/>
                <w:szCs w:val="18"/>
                <w:lang w:eastAsia="ko-KR"/>
              </w:rPr>
              <w:t xml:space="preserve"> </w:t>
            </w:r>
            <w:r w:rsidRPr="00E43BFB">
              <w:rPr>
                <w:rFonts w:asciiTheme="majorHAnsi" w:eastAsia="Gulim" w:hAnsiTheme="majorHAnsi" w:cstheme="majorHAnsi"/>
                <w:color w:val="auto"/>
                <w:szCs w:val="18"/>
                <w:lang w:eastAsia="ko-KR"/>
              </w:rPr>
              <w:t>관련</w:t>
            </w:r>
            <w:r w:rsidRPr="00E43BFB">
              <w:rPr>
                <w:rFonts w:asciiTheme="majorHAnsi" w:eastAsia="Gulim" w:hAnsiTheme="majorHAnsi" w:cstheme="majorHAnsi"/>
                <w:color w:val="auto"/>
                <w:szCs w:val="18"/>
                <w:lang w:eastAsia="ko-KR"/>
              </w:rPr>
              <w:t xml:space="preserve"> </w:t>
            </w:r>
            <w:r w:rsidRPr="00E43BFB">
              <w:rPr>
                <w:rFonts w:asciiTheme="majorHAnsi" w:eastAsia="Gulim" w:hAnsiTheme="majorHAnsi" w:cstheme="majorHAnsi"/>
                <w:color w:val="auto"/>
                <w:szCs w:val="18"/>
                <w:lang w:eastAsia="ko-KR"/>
              </w:rPr>
              <w:t>소프트웨어에</w:t>
            </w:r>
            <w:r w:rsidRPr="00E43BFB">
              <w:rPr>
                <w:rFonts w:asciiTheme="majorHAnsi" w:eastAsia="Gulim" w:hAnsiTheme="majorHAnsi" w:cstheme="majorHAnsi"/>
                <w:color w:val="auto"/>
                <w:szCs w:val="18"/>
                <w:lang w:eastAsia="ko-KR"/>
              </w:rPr>
              <w:t xml:space="preserve"> </w:t>
            </w:r>
            <w:r w:rsidRPr="00E43BFB">
              <w:rPr>
                <w:rFonts w:asciiTheme="majorHAnsi" w:eastAsia="Gulim" w:hAnsiTheme="majorHAnsi" w:cstheme="majorHAnsi"/>
                <w:color w:val="auto"/>
                <w:szCs w:val="18"/>
                <w:lang w:eastAsia="ko-KR"/>
              </w:rPr>
              <w:t>액세스하는</w:t>
            </w:r>
            <w:r w:rsidRPr="00E43BFB">
              <w:rPr>
                <w:rFonts w:asciiTheme="majorHAnsi" w:eastAsia="Gulim" w:hAnsiTheme="majorHAnsi" w:cstheme="majorHAnsi"/>
                <w:color w:val="auto"/>
                <w:szCs w:val="18"/>
                <w:lang w:eastAsia="ko-KR"/>
              </w:rPr>
              <w:t xml:space="preserve"> </w:t>
            </w:r>
            <w:r w:rsidRPr="00E43BFB">
              <w:rPr>
                <w:rFonts w:asciiTheme="majorHAnsi" w:eastAsia="Gulim" w:hAnsiTheme="majorHAnsi" w:cstheme="majorHAnsi"/>
                <w:color w:val="auto"/>
                <w:szCs w:val="18"/>
                <w:lang w:eastAsia="ko-KR"/>
              </w:rPr>
              <w:t>각</w:t>
            </w:r>
            <w:r w:rsidRPr="00E43BFB">
              <w:rPr>
                <w:rFonts w:asciiTheme="majorHAnsi" w:eastAsia="Gulim" w:hAnsiTheme="majorHAnsi" w:cstheme="majorHAnsi"/>
                <w:color w:val="auto"/>
                <w:szCs w:val="18"/>
                <w:lang w:eastAsia="ko-KR"/>
              </w:rPr>
              <w:t xml:space="preserve"> </w:t>
            </w:r>
            <w:r w:rsidRPr="00E43BFB">
              <w:rPr>
                <w:rFonts w:asciiTheme="majorHAnsi" w:eastAsia="Gulim" w:hAnsiTheme="majorHAnsi" w:cstheme="majorHAnsi"/>
                <w:color w:val="auto"/>
                <w:szCs w:val="18"/>
                <w:lang w:eastAsia="ko-KR"/>
              </w:rPr>
              <w:t>장치</w:t>
            </w:r>
            <w:r w:rsidRPr="00E43BFB">
              <w:rPr>
                <w:rFonts w:asciiTheme="majorHAnsi" w:eastAsia="Gulim" w:hAnsiTheme="majorHAnsi" w:cstheme="majorHAnsi"/>
                <w:color w:val="auto"/>
                <w:szCs w:val="18"/>
                <w:vertAlign w:val="superscript"/>
                <w:lang w:eastAsia="ko-KR"/>
              </w:rPr>
              <w:t>1</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76DBF2C0" w14:textId="77777777" w:rsidR="004F3F70" w:rsidRPr="00E43BFB" w:rsidRDefault="00BB41EF" w:rsidP="004F3F70">
            <w:pPr>
              <w:pStyle w:val="PURBody"/>
              <w:rPr>
                <w:rFonts w:asciiTheme="majorHAnsi" w:eastAsia="Gulim" w:hAnsiTheme="majorHAnsi" w:cstheme="majorHAnsi"/>
              </w:rPr>
            </w:pPr>
            <w:r w:rsidRPr="00E43BFB">
              <w:rPr>
                <w:rStyle w:val="Strong"/>
                <w:rFonts w:asciiTheme="majorHAnsi" w:eastAsia="Gulim" w:hAnsiTheme="majorHAnsi" w:cstheme="majorHAnsi"/>
                <w:color w:val="auto"/>
              </w:rPr>
              <w:t>다음이</w:t>
            </w:r>
            <w:r w:rsidRPr="00E43BFB">
              <w:rPr>
                <w:rStyle w:val="Strong"/>
                <w:rFonts w:asciiTheme="majorHAnsi" w:eastAsia="Gulim" w:hAnsiTheme="majorHAnsi" w:cstheme="majorHAnsi"/>
                <w:color w:val="auto"/>
              </w:rPr>
              <w:t xml:space="preserve"> </w:t>
            </w:r>
            <w:r w:rsidRPr="00E43BFB">
              <w:rPr>
                <w:rStyle w:val="Strong"/>
                <w:rFonts w:asciiTheme="majorHAnsi" w:eastAsia="Gulim" w:hAnsiTheme="majorHAnsi" w:cstheme="majorHAnsi"/>
                <w:color w:val="auto"/>
              </w:rPr>
              <w:t>필요합니다</w:t>
            </w:r>
            <w:r w:rsidRPr="00E43BFB">
              <w:rPr>
                <w:rStyle w:val="Strong"/>
                <w:rFonts w:asciiTheme="majorHAnsi" w:eastAsia="Gulim" w:hAnsiTheme="majorHAnsi" w:cstheme="majorHAnsi"/>
                <w:color w:val="auto"/>
              </w:rPr>
              <w:t>.</w:t>
            </w:r>
          </w:p>
          <w:p w14:paraId="6997800E" w14:textId="385C4743" w:rsidR="00D05436" w:rsidRPr="00E43BFB" w:rsidRDefault="008957ED" w:rsidP="003B5A77">
            <w:pPr>
              <w:pStyle w:val="PURBullet"/>
              <w:numPr>
                <w:ilvl w:val="0"/>
                <w:numId w:val="18"/>
              </w:numPr>
              <w:rPr>
                <w:rFonts w:asciiTheme="majorHAnsi" w:eastAsia="Gulim" w:hAnsiTheme="majorHAnsi" w:cstheme="majorHAnsi"/>
                <w:lang w:val="fr-FR"/>
              </w:rPr>
            </w:pPr>
            <w:r w:rsidRPr="00E43BFB">
              <w:rPr>
                <w:rFonts w:asciiTheme="majorHAnsi" w:eastAsia="Gulim" w:hAnsiTheme="majorHAnsi" w:cstheme="majorHAnsi"/>
                <w:lang w:val="fr-FR"/>
              </w:rPr>
              <w:t>System</w:t>
            </w:r>
            <w:r w:rsidRPr="00E43BFB">
              <w:rPr>
                <w:rFonts w:asciiTheme="majorHAnsi" w:eastAsia="Gulim" w:hAnsiTheme="majorHAnsi" w:cstheme="majorHAnsi"/>
                <w:color w:val="auto"/>
                <w:lang w:val="fr-FR"/>
              </w:rPr>
              <w:t xml:space="preserve"> Center Endpoint Protection Device SAL</w:t>
            </w:r>
          </w:p>
          <w:p w14:paraId="6EFCB80B" w14:textId="5A284C5D" w:rsidR="00963AE0" w:rsidRPr="00E43BFB" w:rsidRDefault="00963AE0" w:rsidP="00DE591B">
            <w:pPr>
              <w:pStyle w:val="PURBody"/>
              <w:spacing w:line="240" w:lineRule="exact"/>
              <w:rPr>
                <w:rFonts w:asciiTheme="majorHAnsi" w:eastAsia="Gulim" w:hAnsiTheme="majorHAnsi" w:cstheme="majorHAnsi"/>
                <w:color w:val="auto"/>
                <w:lang w:eastAsia="ko-KR"/>
              </w:rPr>
            </w:pPr>
            <w:r w:rsidRPr="00E43BFB">
              <w:rPr>
                <w:rFonts w:asciiTheme="majorHAnsi" w:eastAsia="Gulim" w:hAnsiTheme="majorHAnsi" w:cstheme="majorHAnsi"/>
                <w:color w:val="auto"/>
                <w:vertAlign w:val="superscript"/>
                <w:lang w:eastAsia="ko-KR"/>
              </w:rPr>
              <w:t>1</w:t>
            </w:r>
            <w:r w:rsidRPr="00E43BFB">
              <w:rPr>
                <w:rFonts w:asciiTheme="majorHAnsi" w:eastAsia="Gulim" w:hAnsiTheme="majorHAnsi" w:cstheme="majorHAnsi"/>
                <w:color w:val="auto"/>
                <w:lang w:eastAsia="ko-KR"/>
              </w:rPr>
              <w:t>이</w:t>
            </w:r>
            <w:r w:rsidRPr="00E43BFB">
              <w:rPr>
                <w:rFonts w:asciiTheme="majorHAnsi" w:eastAsia="Gulim" w:hAnsiTheme="majorHAnsi" w:cstheme="majorHAnsi"/>
                <w:color w:val="auto"/>
                <w:lang w:eastAsia="ko-KR"/>
              </w:rPr>
              <w:t xml:space="preserve"> </w:t>
            </w:r>
            <w:r w:rsidRPr="00E43BFB">
              <w:rPr>
                <w:rFonts w:asciiTheme="majorHAnsi" w:eastAsia="Gulim" w:hAnsiTheme="majorHAnsi" w:cstheme="majorHAnsi"/>
                <w:color w:val="auto"/>
                <w:lang w:eastAsia="ko-KR"/>
              </w:rPr>
              <w:t>요구</w:t>
            </w:r>
            <w:r w:rsidRPr="00E43BFB">
              <w:rPr>
                <w:rFonts w:asciiTheme="majorHAnsi" w:eastAsia="Gulim" w:hAnsiTheme="majorHAnsi" w:cstheme="majorHAnsi"/>
                <w:color w:val="auto"/>
                <w:lang w:eastAsia="ko-KR"/>
              </w:rPr>
              <w:t xml:space="preserve"> </w:t>
            </w:r>
            <w:r w:rsidRPr="00E43BFB">
              <w:rPr>
                <w:rFonts w:asciiTheme="majorHAnsi" w:eastAsia="Gulim" w:hAnsiTheme="majorHAnsi" w:cstheme="majorHAnsi"/>
                <w:color w:val="auto"/>
                <w:lang w:eastAsia="ko-KR"/>
              </w:rPr>
              <w:t>사항에서</w:t>
            </w:r>
            <w:r w:rsidRPr="00E43BFB">
              <w:rPr>
                <w:rFonts w:asciiTheme="majorHAnsi" w:eastAsia="Gulim" w:hAnsiTheme="majorHAnsi" w:cstheme="majorHAnsi"/>
                <w:color w:val="auto"/>
                <w:lang w:eastAsia="ko-KR"/>
              </w:rPr>
              <w:t xml:space="preserve"> </w:t>
            </w:r>
            <w:r w:rsidR="007F33D0" w:rsidRPr="007F33D0">
              <w:rPr>
                <w:rFonts w:ascii="Gulim" w:eastAsia="Gulim" w:hAnsi="Gulim" w:cstheme="majorHAnsi"/>
                <w:lang w:eastAsia="ko-KR"/>
              </w:rPr>
              <w:t>"</w:t>
            </w:r>
            <w:r w:rsidRPr="00E43BFB">
              <w:rPr>
                <w:rFonts w:asciiTheme="majorHAnsi" w:eastAsia="Gulim" w:hAnsiTheme="majorHAnsi" w:cstheme="majorHAnsi"/>
                <w:color w:val="auto"/>
                <w:lang w:eastAsia="ko-KR"/>
              </w:rPr>
              <w:t>장치</w:t>
            </w:r>
            <w:r w:rsidR="007F33D0" w:rsidRPr="007F33D0">
              <w:rPr>
                <w:rFonts w:ascii="Gulim" w:eastAsia="Gulim" w:hAnsi="Gulim" w:cstheme="majorHAnsi"/>
                <w:lang w:eastAsia="ko-KR"/>
              </w:rPr>
              <w:t>"</w:t>
            </w:r>
            <w:r w:rsidRPr="00E43BFB">
              <w:rPr>
                <w:rFonts w:asciiTheme="majorHAnsi" w:eastAsia="Gulim" w:hAnsiTheme="majorHAnsi" w:cstheme="majorHAnsi"/>
                <w:color w:val="auto"/>
                <w:lang w:eastAsia="ko-KR"/>
              </w:rPr>
              <w:t>는</w:t>
            </w:r>
            <w:r w:rsidRPr="00E43BFB">
              <w:rPr>
                <w:rFonts w:asciiTheme="majorHAnsi" w:eastAsia="Gulim" w:hAnsiTheme="majorHAnsi" w:cstheme="majorHAnsi"/>
                <w:color w:val="auto"/>
                <w:lang w:eastAsia="ko-KR"/>
              </w:rPr>
              <w:t xml:space="preserve"> </w:t>
            </w:r>
            <w:r w:rsidRPr="00E43BFB">
              <w:rPr>
                <w:rFonts w:asciiTheme="majorHAnsi" w:eastAsia="Gulim" w:hAnsiTheme="majorHAnsi" w:cstheme="majorHAnsi"/>
                <w:color w:val="auto"/>
                <w:lang w:eastAsia="ko-KR"/>
              </w:rPr>
              <w:t>데스크톱</w:t>
            </w:r>
            <w:r w:rsidRPr="00E43BFB">
              <w:rPr>
                <w:rFonts w:asciiTheme="majorHAnsi" w:eastAsia="Gulim" w:hAnsiTheme="majorHAnsi" w:cstheme="majorHAnsi"/>
                <w:color w:val="auto"/>
                <w:lang w:eastAsia="ko-KR"/>
              </w:rPr>
              <w:t xml:space="preserve"> </w:t>
            </w:r>
            <w:r w:rsidRPr="00E43BFB">
              <w:rPr>
                <w:rFonts w:asciiTheme="majorHAnsi" w:eastAsia="Gulim" w:hAnsiTheme="majorHAnsi" w:cstheme="majorHAnsi"/>
                <w:color w:val="auto"/>
                <w:lang w:eastAsia="ko-KR"/>
              </w:rPr>
              <w:t>운영</w:t>
            </w:r>
            <w:r w:rsidRPr="00E43BFB">
              <w:rPr>
                <w:rFonts w:asciiTheme="majorHAnsi" w:eastAsia="Gulim" w:hAnsiTheme="majorHAnsi" w:cstheme="majorHAnsi"/>
                <w:color w:val="auto"/>
                <w:lang w:eastAsia="ko-KR"/>
              </w:rPr>
              <w:t xml:space="preserve"> </w:t>
            </w:r>
            <w:r w:rsidRPr="00E43BFB">
              <w:rPr>
                <w:rFonts w:asciiTheme="majorHAnsi" w:eastAsia="Gulim" w:hAnsiTheme="majorHAnsi" w:cstheme="majorHAnsi"/>
                <w:color w:val="auto"/>
                <w:lang w:eastAsia="ko-KR"/>
              </w:rPr>
              <w:t>체제를</w:t>
            </w:r>
            <w:r w:rsidRPr="00E43BFB">
              <w:rPr>
                <w:rFonts w:asciiTheme="majorHAnsi" w:eastAsia="Gulim" w:hAnsiTheme="majorHAnsi" w:cstheme="majorHAnsi"/>
                <w:color w:val="auto"/>
                <w:lang w:eastAsia="ko-KR"/>
              </w:rPr>
              <w:t xml:space="preserve"> </w:t>
            </w:r>
            <w:r w:rsidRPr="00E43BFB">
              <w:rPr>
                <w:rFonts w:asciiTheme="majorHAnsi" w:eastAsia="Gulim" w:hAnsiTheme="majorHAnsi" w:cstheme="majorHAnsi"/>
                <w:color w:val="auto"/>
                <w:lang w:eastAsia="ko-KR"/>
              </w:rPr>
              <w:t>실행하는</w:t>
            </w:r>
            <w:r w:rsidRPr="00E43BFB">
              <w:rPr>
                <w:rFonts w:asciiTheme="majorHAnsi" w:eastAsia="Gulim" w:hAnsiTheme="majorHAnsi" w:cstheme="majorHAnsi"/>
                <w:color w:val="auto"/>
                <w:lang w:eastAsia="ko-KR"/>
              </w:rPr>
              <w:t xml:space="preserve"> </w:t>
            </w:r>
            <w:r w:rsidRPr="00E43BFB">
              <w:rPr>
                <w:rFonts w:asciiTheme="majorHAnsi" w:eastAsia="Gulim" w:hAnsiTheme="majorHAnsi" w:cstheme="majorHAnsi"/>
                <w:color w:val="auto"/>
                <w:lang w:eastAsia="ko-KR"/>
              </w:rPr>
              <w:t>장치입니다</w:t>
            </w:r>
            <w:r w:rsidRPr="00E43BFB">
              <w:rPr>
                <w:rFonts w:asciiTheme="majorHAnsi" w:eastAsia="Gulim" w:hAnsiTheme="majorHAnsi" w:cstheme="majorHAnsi"/>
                <w:color w:val="auto"/>
                <w:lang w:eastAsia="ko-KR"/>
              </w:rPr>
              <w:t xml:space="preserve">. </w:t>
            </w:r>
            <w:r w:rsidRPr="00E43BFB">
              <w:rPr>
                <w:rFonts w:asciiTheme="majorHAnsi" w:eastAsia="Gulim" w:hAnsiTheme="majorHAnsi" w:cstheme="majorHAnsi"/>
                <w:color w:val="auto"/>
                <w:lang w:eastAsia="ko-KR"/>
              </w:rPr>
              <w:t>서버</w:t>
            </w:r>
            <w:r w:rsidRPr="00E43BFB">
              <w:rPr>
                <w:rFonts w:asciiTheme="majorHAnsi" w:eastAsia="Gulim" w:hAnsiTheme="majorHAnsi" w:cstheme="majorHAnsi"/>
                <w:color w:val="auto"/>
                <w:lang w:eastAsia="ko-KR"/>
              </w:rPr>
              <w:t xml:space="preserve"> </w:t>
            </w:r>
            <w:r w:rsidRPr="00E43BFB">
              <w:rPr>
                <w:rFonts w:asciiTheme="majorHAnsi" w:eastAsia="Gulim" w:hAnsiTheme="majorHAnsi" w:cstheme="majorHAnsi"/>
                <w:color w:val="auto"/>
                <w:lang w:eastAsia="ko-KR"/>
              </w:rPr>
              <w:t>운영</w:t>
            </w:r>
            <w:r w:rsidRPr="00E43BFB">
              <w:rPr>
                <w:rFonts w:asciiTheme="majorHAnsi" w:eastAsia="Gulim" w:hAnsiTheme="majorHAnsi" w:cstheme="majorHAnsi"/>
                <w:color w:val="auto"/>
                <w:lang w:eastAsia="ko-KR"/>
              </w:rPr>
              <w:t xml:space="preserve"> </w:t>
            </w:r>
            <w:r w:rsidRPr="00E43BFB">
              <w:rPr>
                <w:rFonts w:asciiTheme="majorHAnsi" w:eastAsia="Gulim" w:hAnsiTheme="majorHAnsi" w:cstheme="majorHAnsi"/>
                <w:color w:val="auto"/>
                <w:lang w:eastAsia="ko-KR"/>
              </w:rPr>
              <w:t>체제를</w:t>
            </w:r>
            <w:r w:rsidRPr="00E43BFB">
              <w:rPr>
                <w:rFonts w:asciiTheme="majorHAnsi" w:eastAsia="Gulim" w:hAnsiTheme="majorHAnsi" w:cstheme="majorHAnsi"/>
                <w:color w:val="auto"/>
                <w:lang w:eastAsia="ko-KR"/>
              </w:rPr>
              <w:t xml:space="preserve"> </w:t>
            </w:r>
            <w:r w:rsidRPr="00E43BFB">
              <w:rPr>
                <w:rFonts w:asciiTheme="majorHAnsi" w:eastAsia="Gulim" w:hAnsiTheme="majorHAnsi" w:cstheme="majorHAnsi"/>
                <w:color w:val="auto"/>
                <w:lang w:eastAsia="ko-KR"/>
              </w:rPr>
              <w:t>실행하는</w:t>
            </w:r>
            <w:r w:rsidRPr="00E43BFB">
              <w:rPr>
                <w:rFonts w:asciiTheme="majorHAnsi" w:eastAsia="Gulim" w:hAnsiTheme="majorHAnsi" w:cstheme="majorHAnsi"/>
                <w:color w:val="auto"/>
                <w:lang w:eastAsia="ko-KR"/>
              </w:rPr>
              <w:t xml:space="preserve"> </w:t>
            </w:r>
            <w:r w:rsidRPr="00E43BFB">
              <w:rPr>
                <w:rFonts w:asciiTheme="majorHAnsi" w:eastAsia="Gulim" w:hAnsiTheme="majorHAnsi" w:cstheme="majorHAnsi"/>
                <w:color w:val="auto"/>
                <w:lang w:eastAsia="ko-KR"/>
              </w:rPr>
              <w:t>장치에</w:t>
            </w:r>
            <w:r w:rsidRPr="00E43BFB">
              <w:rPr>
                <w:rFonts w:asciiTheme="majorHAnsi" w:eastAsia="Gulim" w:hAnsiTheme="majorHAnsi" w:cstheme="majorHAnsi"/>
                <w:color w:val="auto"/>
                <w:lang w:eastAsia="ko-KR"/>
              </w:rPr>
              <w:t xml:space="preserve"> </w:t>
            </w:r>
            <w:r w:rsidRPr="00E43BFB">
              <w:rPr>
                <w:rFonts w:asciiTheme="majorHAnsi" w:eastAsia="Gulim" w:hAnsiTheme="majorHAnsi" w:cstheme="majorHAnsi"/>
                <w:color w:val="auto"/>
                <w:lang w:eastAsia="ko-KR"/>
              </w:rPr>
              <w:t>대한</w:t>
            </w:r>
            <w:r w:rsidRPr="00E43BFB">
              <w:rPr>
                <w:rFonts w:asciiTheme="majorHAnsi" w:eastAsia="Gulim" w:hAnsiTheme="majorHAnsi" w:cstheme="majorHAnsi"/>
                <w:color w:val="auto"/>
                <w:lang w:eastAsia="ko-KR"/>
              </w:rPr>
              <w:t xml:space="preserve"> </w:t>
            </w:r>
            <w:r w:rsidRPr="00E43BFB">
              <w:rPr>
                <w:rFonts w:asciiTheme="majorHAnsi" w:eastAsia="Gulim" w:hAnsiTheme="majorHAnsi" w:cstheme="majorHAnsi"/>
                <w:color w:val="auto"/>
                <w:lang w:eastAsia="ko-KR"/>
              </w:rPr>
              <w:t>온라인</w:t>
            </w:r>
            <w:r w:rsidRPr="00E43BFB">
              <w:rPr>
                <w:rFonts w:asciiTheme="majorHAnsi" w:eastAsia="Gulim" w:hAnsiTheme="majorHAnsi" w:cstheme="majorHAnsi"/>
                <w:color w:val="auto"/>
                <w:lang w:eastAsia="ko-KR"/>
              </w:rPr>
              <w:t xml:space="preserve"> </w:t>
            </w:r>
            <w:r w:rsidRPr="00E43BFB">
              <w:rPr>
                <w:rFonts w:asciiTheme="majorHAnsi" w:eastAsia="Gulim" w:hAnsiTheme="majorHAnsi" w:cstheme="majorHAnsi"/>
                <w:color w:val="auto"/>
                <w:lang w:eastAsia="ko-KR"/>
              </w:rPr>
              <w:t>서비스에</w:t>
            </w:r>
            <w:r w:rsidRPr="00E43BFB">
              <w:rPr>
                <w:rFonts w:asciiTheme="majorHAnsi" w:eastAsia="Gulim" w:hAnsiTheme="majorHAnsi" w:cstheme="majorHAnsi"/>
                <w:color w:val="auto"/>
                <w:lang w:eastAsia="ko-KR"/>
              </w:rPr>
              <w:t xml:space="preserve"> </w:t>
            </w:r>
            <w:r w:rsidRPr="00E43BFB">
              <w:rPr>
                <w:rFonts w:asciiTheme="majorHAnsi" w:eastAsia="Gulim" w:hAnsiTheme="majorHAnsi" w:cstheme="majorHAnsi"/>
                <w:color w:val="auto"/>
                <w:lang w:eastAsia="ko-KR"/>
              </w:rPr>
              <w:t>액세스할</w:t>
            </w:r>
            <w:r w:rsidRPr="00E43BFB">
              <w:rPr>
                <w:rFonts w:asciiTheme="majorHAnsi" w:eastAsia="Gulim" w:hAnsiTheme="majorHAnsi" w:cstheme="majorHAnsi"/>
                <w:color w:val="auto"/>
                <w:lang w:eastAsia="ko-KR"/>
              </w:rPr>
              <w:t xml:space="preserve"> </w:t>
            </w:r>
            <w:r w:rsidRPr="00E43BFB">
              <w:rPr>
                <w:rFonts w:asciiTheme="majorHAnsi" w:eastAsia="Gulim" w:hAnsiTheme="majorHAnsi" w:cstheme="majorHAnsi"/>
                <w:color w:val="auto"/>
                <w:lang w:eastAsia="ko-KR"/>
              </w:rPr>
              <w:t>수</w:t>
            </w:r>
            <w:r w:rsidRPr="00E43BFB">
              <w:rPr>
                <w:rFonts w:asciiTheme="majorHAnsi" w:eastAsia="Gulim" w:hAnsiTheme="majorHAnsi" w:cstheme="majorHAnsi"/>
                <w:color w:val="auto"/>
                <w:lang w:eastAsia="ko-KR"/>
              </w:rPr>
              <w:t xml:space="preserve"> </w:t>
            </w:r>
            <w:r w:rsidRPr="00E43BFB">
              <w:rPr>
                <w:rFonts w:asciiTheme="majorHAnsi" w:eastAsia="Gulim" w:hAnsiTheme="majorHAnsi" w:cstheme="majorHAnsi"/>
                <w:color w:val="auto"/>
                <w:lang w:eastAsia="ko-KR"/>
              </w:rPr>
              <w:t>있는</w:t>
            </w:r>
            <w:r w:rsidRPr="00E43BFB">
              <w:rPr>
                <w:rFonts w:asciiTheme="majorHAnsi" w:eastAsia="Gulim" w:hAnsiTheme="majorHAnsi" w:cstheme="majorHAnsi"/>
                <w:color w:val="auto"/>
                <w:lang w:eastAsia="ko-KR"/>
              </w:rPr>
              <w:t xml:space="preserve"> </w:t>
            </w:r>
            <w:r w:rsidRPr="00E43BFB">
              <w:rPr>
                <w:rFonts w:asciiTheme="majorHAnsi" w:eastAsia="Gulim" w:hAnsiTheme="majorHAnsi" w:cstheme="majorHAnsi"/>
                <w:color w:val="auto"/>
                <w:lang w:eastAsia="ko-KR"/>
              </w:rPr>
              <w:t>권리를</w:t>
            </w:r>
            <w:r w:rsidRPr="00E43BFB">
              <w:rPr>
                <w:rFonts w:asciiTheme="majorHAnsi" w:eastAsia="Gulim" w:hAnsiTheme="majorHAnsi" w:cstheme="majorHAnsi"/>
                <w:color w:val="auto"/>
                <w:lang w:eastAsia="ko-KR"/>
              </w:rPr>
              <w:t xml:space="preserve"> </w:t>
            </w:r>
            <w:r w:rsidRPr="00E43BFB">
              <w:rPr>
                <w:rFonts w:asciiTheme="majorHAnsi" w:eastAsia="Gulim" w:hAnsiTheme="majorHAnsi" w:cstheme="majorHAnsi"/>
                <w:color w:val="auto"/>
                <w:lang w:eastAsia="ko-KR"/>
              </w:rPr>
              <w:t>부여하려면</w:t>
            </w:r>
            <w:r w:rsidRPr="00E43BFB">
              <w:rPr>
                <w:rFonts w:asciiTheme="majorHAnsi" w:eastAsia="Gulim" w:hAnsiTheme="majorHAnsi" w:cstheme="majorHAnsi"/>
                <w:color w:val="auto"/>
                <w:lang w:eastAsia="ko-KR"/>
              </w:rPr>
              <w:t xml:space="preserve"> System Center 2012 Datacenter </w:t>
            </w:r>
            <w:r w:rsidRPr="00E43BFB">
              <w:rPr>
                <w:rFonts w:asciiTheme="majorHAnsi" w:eastAsia="Gulim" w:hAnsiTheme="majorHAnsi" w:cstheme="majorHAnsi"/>
                <w:color w:val="auto"/>
                <w:lang w:eastAsia="ko-KR"/>
              </w:rPr>
              <w:t>및</w:t>
            </w:r>
            <w:r w:rsidRPr="00E43BFB">
              <w:rPr>
                <w:rFonts w:asciiTheme="majorHAnsi" w:eastAsia="Gulim" w:hAnsiTheme="majorHAnsi" w:cstheme="majorHAnsi"/>
                <w:color w:val="auto"/>
                <w:lang w:eastAsia="ko-KR"/>
              </w:rPr>
              <w:t>/</w:t>
            </w:r>
            <w:r w:rsidRPr="00E43BFB">
              <w:rPr>
                <w:rFonts w:asciiTheme="majorHAnsi" w:eastAsia="Gulim" w:hAnsiTheme="majorHAnsi" w:cstheme="majorHAnsi"/>
                <w:color w:val="auto"/>
                <w:lang w:eastAsia="ko-KR"/>
              </w:rPr>
              <w:t>또는</w:t>
            </w:r>
            <w:r w:rsidRPr="00E43BFB">
              <w:rPr>
                <w:rFonts w:asciiTheme="majorHAnsi" w:eastAsia="Gulim" w:hAnsiTheme="majorHAnsi" w:cstheme="majorHAnsi"/>
                <w:color w:val="auto"/>
                <w:lang w:eastAsia="ko-KR"/>
              </w:rPr>
              <w:t xml:space="preserve"> System Center 2012 Standard </w:t>
            </w:r>
            <w:r w:rsidRPr="00E43BFB">
              <w:rPr>
                <w:rFonts w:asciiTheme="majorHAnsi" w:eastAsia="Gulim" w:hAnsiTheme="majorHAnsi" w:cstheme="majorHAnsi"/>
                <w:color w:val="auto"/>
                <w:lang w:eastAsia="ko-KR"/>
              </w:rPr>
              <w:t>제품에</w:t>
            </w:r>
            <w:r w:rsidRPr="00E43BFB">
              <w:rPr>
                <w:rFonts w:asciiTheme="majorHAnsi" w:eastAsia="Gulim" w:hAnsiTheme="majorHAnsi" w:cstheme="majorHAnsi"/>
                <w:color w:val="auto"/>
                <w:lang w:eastAsia="ko-KR"/>
              </w:rPr>
              <w:t xml:space="preserve"> </w:t>
            </w:r>
            <w:r w:rsidRPr="00E43BFB">
              <w:rPr>
                <w:rFonts w:asciiTheme="majorHAnsi" w:eastAsia="Gulim" w:hAnsiTheme="majorHAnsi" w:cstheme="majorHAnsi"/>
                <w:color w:val="auto"/>
                <w:lang w:eastAsia="ko-KR"/>
              </w:rPr>
              <w:t>대한</w:t>
            </w:r>
            <w:r w:rsidRPr="00E43BFB">
              <w:rPr>
                <w:rFonts w:asciiTheme="majorHAnsi" w:eastAsia="Gulim" w:hAnsiTheme="majorHAnsi" w:cstheme="majorHAnsi"/>
                <w:color w:val="auto"/>
                <w:lang w:eastAsia="ko-KR"/>
              </w:rPr>
              <w:t xml:space="preserve"> </w:t>
            </w:r>
            <w:r w:rsidRPr="00E43BFB">
              <w:rPr>
                <w:rFonts w:asciiTheme="majorHAnsi" w:eastAsia="Gulim" w:hAnsiTheme="majorHAnsi" w:cstheme="majorHAnsi"/>
                <w:color w:val="auto"/>
                <w:lang w:eastAsia="ko-KR"/>
              </w:rPr>
              <w:t>조건을</w:t>
            </w:r>
            <w:r w:rsidRPr="00E43BFB">
              <w:rPr>
                <w:rFonts w:asciiTheme="majorHAnsi" w:eastAsia="Gulim" w:hAnsiTheme="majorHAnsi" w:cstheme="majorHAnsi"/>
                <w:color w:val="auto"/>
                <w:lang w:eastAsia="ko-KR"/>
              </w:rPr>
              <w:t xml:space="preserve"> </w:t>
            </w:r>
            <w:r w:rsidRPr="00E43BFB">
              <w:rPr>
                <w:rFonts w:asciiTheme="majorHAnsi" w:eastAsia="Gulim" w:hAnsiTheme="majorHAnsi" w:cstheme="majorHAnsi"/>
                <w:color w:val="auto"/>
                <w:lang w:eastAsia="ko-KR"/>
              </w:rPr>
              <w:t>참조하십시오</w:t>
            </w:r>
            <w:r w:rsidRPr="00E43BFB">
              <w:rPr>
                <w:rFonts w:asciiTheme="majorHAnsi" w:eastAsia="Gulim" w:hAnsiTheme="majorHAnsi" w:cstheme="majorHAnsi"/>
                <w:color w:val="auto"/>
                <w:lang w:eastAsia="ko-KR"/>
              </w:rPr>
              <w:t>.</w:t>
            </w:r>
          </w:p>
        </w:tc>
      </w:tr>
    </w:tbl>
    <w:p w14:paraId="18E56398" w14:textId="77777777" w:rsidR="00D05436" w:rsidRPr="00E43BFB" w:rsidRDefault="00D05436" w:rsidP="0085206E">
      <w:pPr>
        <w:pStyle w:val="PURADDITIONALTERMSHEADERMB"/>
        <w:rPr>
          <w:rFonts w:asciiTheme="majorHAnsi" w:eastAsia="Gulim" w:hAnsiTheme="majorHAnsi" w:cstheme="majorHAnsi"/>
          <w:lang w:eastAsia="ko-KR"/>
        </w:rPr>
      </w:pPr>
      <w:bookmarkStart w:id="1021" w:name="_Toc286933217"/>
      <w:bookmarkStart w:id="1022" w:name="_Toc287431943"/>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조항</w:t>
      </w:r>
      <w:r w:rsidRPr="00E43BFB">
        <w:rPr>
          <w:rFonts w:asciiTheme="majorHAnsi" w:eastAsia="Gulim" w:hAnsiTheme="majorHAnsi" w:cstheme="majorHAnsi"/>
          <w:lang w:eastAsia="ko-KR"/>
        </w:rPr>
        <w:t>:</w:t>
      </w:r>
    </w:p>
    <w:p w14:paraId="332A6B1A" w14:textId="77777777" w:rsidR="00D05436" w:rsidRPr="00E43BFB" w:rsidRDefault="00D05436" w:rsidP="00D05436">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갱신을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p>
    <w:p w14:paraId="7D5B96B7" w14:textId="2F6CC75D" w:rsidR="00D05436" w:rsidRPr="00E43BFB" w:rsidRDefault="00440145" w:rsidP="00D0543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무단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방지하기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위해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처음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후</w:t>
      </w:r>
      <w:r w:rsidRPr="00E43BFB">
        <w:rPr>
          <w:rFonts w:asciiTheme="majorHAnsi" w:eastAsia="Gulim" w:hAnsiTheme="majorHAnsi" w:cstheme="majorHAnsi"/>
          <w:lang w:eastAsia="ko-KR"/>
        </w:rPr>
        <w:t xml:space="preserve"> 3</w:t>
      </w:r>
      <w:r w:rsidRPr="00E43BFB">
        <w:rPr>
          <w:rFonts w:asciiTheme="majorHAnsi" w:eastAsia="Gulim" w:hAnsiTheme="majorHAnsi" w:cstheme="majorHAnsi"/>
          <w:lang w:eastAsia="ko-KR"/>
        </w:rPr>
        <w:t>년이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지나면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기능들은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사용권을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갱신하면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기한을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연장할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p>
    <w:p w14:paraId="3DB1D541" w14:textId="77777777" w:rsidR="00D05436" w:rsidRPr="00E43BFB" w:rsidRDefault="00D05436" w:rsidP="00D05436">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스캔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엔진의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대체</w:t>
      </w:r>
    </w:p>
    <w:p w14:paraId="6A4EF24E" w14:textId="1E40514D" w:rsidR="00D05436" w:rsidRPr="00E43BFB" w:rsidRDefault="00D05436" w:rsidP="00D0543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준하는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대체될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71B2966A" w14:textId="77777777" w:rsidR="00D05436" w:rsidRPr="00E43BFB" w:rsidRDefault="00D05436" w:rsidP="007C5CD0">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바이러스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백신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스팸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메일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규제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p>
    <w:p w14:paraId="6B4158EA" w14:textId="77777777" w:rsidR="00D05436" w:rsidRPr="00E43BFB" w:rsidRDefault="00D05436" w:rsidP="007C5CD0">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서명</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필터링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파일</w:t>
      </w:r>
    </w:p>
    <w:p w14:paraId="44FD0550" w14:textId="77777777" w:rsidR="00D05436" w:rsidRPr="00E43BFB" w:rsidRDefault="00D05436" w:rsidP="00D05436">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장치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SAL</w:t>
      </w:r>
    </w:p>
    <w:p w14:paraId="39C1B517" w14:textId="77777777" w:rsidR="00D05436" w:rsidRPr="00E43BFB" w:rsidRDefault="00D05436" w:rsidP="00D0543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장치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SAL</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취득할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w:t>
      </w:r>
    </w:p>
    <w:p w14:paraId="3DFE1ECD" w14:textId="313961E0" w:rsidR="00D05436" w:rsidRPr="00E43BFB" w:rsidRDefault="00D05436" w:rsidP="00D05436">
      <w:pPr>
        <w:pStyle w:val="PURBlueStrong"/>
        <w:rPr>
          <w:rFonts w:asciiTheme="majorHAnsi" w:eastAsia="Gulim" w:hAnsiTheme="majorHAnsi" w:cstheme="majorHAnsi"/>
          <w:lang w:eastAsia="ko-KR"/>
        </w:rPr>
      </w:pP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w:t>
      </w:r>
    </w:p>
    <w:p w14:paraId="58F0643B" w14:textId="14FA3924" w:rsidR="00D05436" w:rsidRPr="00E43BFB" w:rsidRDefault="00D05436" w:rsidP="00D05436">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장치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관계없이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물리적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운영</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체제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환경</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OSE)</w:t>
      </w:r>
      <w:r w:rsidRPr="00E43BFB">
        <w:rPr>
          <w:rFonts w:asciiTheme="majorHAnsi" w:eastAsia="Gulim" w:hAnsiTheme="majorHAnsi" w:cstheme="majorHAnsi"/>
          <w:lang w:eastAsia="ko-KR"/>
        </w:rPr>
        <w:t>에서</w:t>
      </w:r>
      <w:r w:rsidRPr="00E43BFB">
        <w:rPr>
          <w:rFonts w:asciiTheme="majorHAnsi" w:eastAsia="Gulim" w:hAnsiTheme="majorHAnsi" w:cstheme="majorHAnsi"/>
          <w:lang w:eastAsia="ko-KR"/>
        </w:rPr>
        <w:t xml:space="preserve"> </w:t>
      </w:r>
      <w:hyperlink w:anchor="Appendix1" w:history="1">
        <w:r w:rsidRPr="00E43BFB">
          <w:rPr>
            <w:rStyle w:val="Hyperlink"/>
            <w:rFonts w:asciiTheme="majorHAnsi" w:eastAsia="Gulim" w:hAnsiTheme="majorHAnsi" w:cstheme="majorHAnsi"/>
            <w:lang w:eastAsia="ko-KR"/>
          </w:rPr>
          <w:t>부록</w:t>
        </w:r>
        <w:r w:rsidRPr="00E43BFB">
          <w:rPr>
            <w:rStyle w:val="Hyperlink"/>
            <w:rFonts w:asciiTheme="majorHAnsi" w:eastAsia="Gulim" w:hAnsiTheme="majorHAnsi" w:cstheme="majorHAnsi"/>
            <w:lang w:eastAsia="ko-KR"/>
          </w:rPr>
          <w:t xml:space="preserve"> 1</w:t>
        </w:r>
      </w:hyperlink>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나열된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인스턴스를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수량</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실행하거나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간접적으로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함께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경우에만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가능합니다</w:t>
      </w:r>
      <w:r w:rsidRPr="00E43BFB">
        <w:rPr>
          <w:rFonts w:asciiTheme="majorHAnsi" w:eastAsia="Gulim" w:hAnsiTheme="majorHAnsi" w:cstheme="majorHAnsi"/>
          <w:lang w:eastAsia="ko-KR"/>
        </w:rPr>
        <w:t xml:space="preserve">. </w:t>
      </w:r>
    </w:p>
    <w:p w14:paraId="19420965" w14:textId="5D9C6607" w:rsidR="0047191F" w:rsidRPr="00E43BFB" w:rsidRDefault="008156D4" w:rsidP="00AD02D6">
      <w:pPr>
        <w:pStyle w:val="PURBreadcrumb"/>
        <w:keepNext w:val="0"/>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bookmarkEnd w:id="1021"/>
    <w:bookmarkEnd w:id="1022"/>
    <w:p w14:paraId="3223A092" w14:textId="77777777" w:rsidR="00D548C0" w:rsidRPr="00E43BFB" w:rsidRDefault="00D548C0" w:rsidP="0052042E">
      <w:pPr>
        <w:pStyle w:val="PURSectionHeading"/>
        <w:keepLines/>
        <w:rPr>
          <w:rFonts w:asciiTheme="majorHAnsi" w:eastAsia="Gulim" w:hAnsiTheme="majorHAnsi" w:cstheme="majorHAnsi"/>
          <w:lang w:eastAsia="ko-KR"/>
        </w:rPr>
        <w:sectPr w:rsidR="00D548C0" w:rsidRPr="00E43BFB" w:rsidSect="009F6C88">
          <w:type w:val="continuous"/>
          <w:pgSz w:w="12240" w:h="15840" w:code="1"/>
          <w:pgMar w:top="1166" w:right="720" w:bottom="720" w:left="720" w:header="432" w:footer="288" w:gutter="0"/>
          <w:cols w:space="360"/>
          <w:docGrid w:linePitch="360"/>
        </w:sectPr>
      </w:pPr>
    </w:p>
    <w:p w14:paraId="1BD3C65A" w14:textId="77777777" w:rsidR="00EF67CC" w:rsidRPr="00E43BFB" w:rsidRDefault="00EF67CC" w:rsidP="00EF67CC">
      <w:pPr>
        <w:pStyle w:val="PURSectionHeading"/>
        <w:rPr>
          <w:rFonts w:asciiTheme="majorHAnsi" w:eastAsia="Gulim" w:hAnsiTheme="majorHAnsi" w:cstheme="majorHAnsi"/>
          <w:lang w:eastAsia="ko-KR"/>
        </w:rPr>
      </w:pPr>
      <w:bookmarkStart w:id="1023" w:name="_Toc299519182"/>
      <w:bookmarkStart w:id="1024" w:name="_Toc299525046"/>
      <w:bookmarkStart w:id="1025" w:name="_Toc299531614"/>
      <w:bookmarkStart w:id="1026" w:name="_Toc299531938"/>
      <w:bookmarkStart w:id="1027" w:name="_Toc299957221"/>
      <w:bookmarkStart w:id="1028" w:name="_Toc346536894"/>
      <w:bookmarkStart w:id="1029" w:name="_Toc339280358"/>
      <w:bookmarkStart w:id="1030" w:name="_Toc363552831"/>
      <w:bookmarkStart w:id="1031" w:name="_Toc378682298"/>
      <w:bookmarkStart w:id="1032" w:name="_Toc371268310"/>
      <w:bookmarkStart w:id="1033" w:name="_Toc379278513"/>
      <w:bookmarkStart w:id="1034" w:name="_Toc388544278"/>
      <w:bookmarkStart w:id="1035" w:name="Appendix1"/>
      <w:bookmarkEnd w:id="997"/>
      <w:r w:rsidRPr="00E43BFB">
        <w:rPr>
          <w:rFonts w:asciiTheme="majorHAnsi" w:eastAsia="Gulim" w:hAnsiTheme="majorHAnsi" w:cstheme="majorHAnsi"/>
          <w:lang w:eastAsia="ko-KR"/>
        </w:rPr>
        <w:lastRenderedPageBreak/>
        <w:t>부록</w:t>
      </w:r>
      <w:r w:rsidRPr="00E43BFB">
        <w:rPr>
          <w:rFonts w:asciiTheme="majorHAnsi" w:eastAsia="Gulim" w:hAnsiTheme="majorHAnsi" w:cstheme="majorHAnsi"/>
          <w:lang w:eastAsia="ko-KR"/>
        </w:rPr>
        <w:t xml:space="preserve"> 1: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bookmarkEnd w:id="1023"/>
      <w:bookmarkEnd w:id="1024"/>
      <w:bookmarkEnd w:id="1025"/>
      <w:bookmarkEnd w:id="1026"/>
      <w:bookmarkEnd w:id="1027"/>
      <w:bookmarkEnd w:id="1028"/>
      <w:bookmarkEnd w:id="1029"/>
      <w:bookmarkEnd w:id="1030"/>
      <w:bookmarkEnd w:id="1031"/>
      <w:bookmarkEnd w:id="1032"/>
      <w:bookmarkEnd w:id="1033"/>
      <w:bookmarkEnd w:id="1034"/>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E43BFB" w14:paraId="61D40448" w14:textId="77777777"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43452E7E" w14:textId="77777777" w:rsidR="00EF67CC" w:rsidRPr="00E43BFB" w:rsidRDefault="00EF67CC" w:rsidP="00050078">
            <w:pPr>
              <w:pStyle w:val="PURTableHeaderWhite"/>
              <w:spacing w:after="0" w:line="240" w:lineRule="auto"/>
              <w:rPr>
                <w:rFonts w:asciiTheme="majorHAnsi" w:eastAsia="Gulim" w:hAnsiTheme="majorHAnsi" w:cstheme="majorHAnsi"/>
                <w:i w:val="0"/>
                <w:caps/>
                <w:color w:val="404040" w:themeColor="text1" w:themeTint="BF"/>
              </w:rPr>
            </w:pPr>
            <w:r w:rsidRPr="00E43BFB">
              <w:rPr>
                <w:rFonts w:asciiTheme="majorHAnsi" w:eastAsia="Gulim" w:hAnsiTheme="majorHAnsi" w:cstheme="majorHAnsi"/>
                <w:i w:val="0"/>
                <w:caps/>
                <w:color w:val="404040" w:themeColor="text1" w:themeTint="BF"/>
              </w:rPr>
              <w:t>제품</w:t>
            </w:r>
          </w:p>
        </w:tc>
        <w:tc>
          <w:tcPr>
            <w:tcW w:w="4835" w:type="dxa"/>
            <w:tcBorders>
              <w:top w:val="nil"/>
              <w:bottom w:val="nil"/>
            </w:tcBorders>
            <w:shd w:val="clear" w:color="auto" w:fill="B9D3EB" w:themeFill="accent1"/>
            <w:tcMar>
              <w:top w:w="43" w:type="dxa"/>
              <w:left w:w="115" w:type="dxa"/>
              <w:bottom w:w="43" w:type="dxa"/>
              <w:right w:w="115" w:type="dxa"/>
            </w:tcMar>
          </w:tcPr>
          <w:p w14:paraId="50157270" w14:textId="77777777" w:rsidR="00EF67CC" w:rsidRPr="00E43BFB" w:rsidRDefault="00EF67CC" w:rsidP="00050078">
            <w:pPr>
              <w:pStyle w:val="PURTableHeaderWhite"/>
              <w:spacing w:after="0" w:line="240" w:lineRule="auto"/>
              <w:rPr>
                <w:rFonts w:asciiTheme="majorHAnsi" w:eastAsia="Gulim" w:hAnsiTheme="majorHAnsi" w:cstheme="majorHAnsi"/>
                <w:i w:val="0"/>
                <w:caps/>
                <w:color w:val="404040" w:themeColor="text1" w:themeTint="BF"/>
                <w:lang w:eastAsia="ko-KR"/>
              </w:rPr>
            </w:pPr>
            <w:r w:rsidRPr="00E43BFB">
              <w:rPr>
                <w:rFonts w:asciiTheme="majorHAnsi" w:eastAsia="Gulim" w:hAnsiTheme="majorHAnsi" w:cstheme="majorHAnsi"/>
                <w:i w:val="0"/>
                <w:caps/>
                <w:color w:val="404040" w:themeColor="text1" w:themeTint="BF"/>
                <w:lang w:eastAsia="ko-KR"/>
              </w:rPr>
              <w:t>클라이언트</w:t>
            </w:r>
            <w:r w:rsidRPr="00E43BFB">
              <w:rPr>
                <w:rFonts w:asciiTheme="majorHAnsi" w:eastAsia="Gulim" w:hAnsiTheme="majorHAnsi" w:cstheme="majorHAnsi"/>
                <w:i w:val="0"/>
                <w:caps/>
                <w:color w:val="404040" w:themeColor="text1" w:themeTint="BF"/>
                <w:lang w:eastAsia="ko-KR"/>
              </w:rPr>
              <w:t xml:space="preserve"> </w:t>
            </w:r>
            <w:r w:rsidRPr="00E43BFB">
              <w:rPr>
                <w:rFonts w:asciiTheme="majorHAnsi" w:eastAsia="Gulim" w:hAnsiTheme="majorHAnsi" w:cstheme="majorHAnsi"/>
                <w:i w:val="0"/>
                <w:caps/>
                <w:color w:val="404040" w:themeColor="text1" w:themeTint="BF"/>
                <w:lang w:eastAsia="ko-KR"/>
              </w:rPr>
              <w:t>소프트웨어</w:t>
            </w:r>
            <w:r w:rsidRPr="00E43BFB">
              <w:rPr>
                <w:rFonts w:asciiTheme="majorHAnsi" w:eastAsia="Gulim" w:hAnsiTheme="majorHAnsi" w:cstheme="majorHAnsi"/>
                <w:i w:val="0"/>
                <w:caps/>
                <w:color w:val="404040" w:themeColor="text1" w:themeTint="BF"/>
                <w:lang w:eastAsia="ko-KR"/>
              </w:rPr>
              <w:t xml:space="preserve"> </w:t>
            </w:r>
            <w:r w:rsidRPr="00E43BFB">
              <w:rPr>
                <w:rFonts w:asciiTheme="majorHAnsi" w:eastAsia="Gulim" w:hAnsiTheme="majorHAnsi" w:cstheme="majorHAnsi"/>
                <w:i w:val="0"/>
                <w:caps/>
                <w:color w:val="404040" w:themeColor="text1" w:themeTint="BF"/>
                <w:lang w:eastAsia="ko-KR"/>
              </w:rPr>
              <w:t>목록</w:t>
            </w:r>
          </w:p>
        </w:tc>
      </w:tr>
      <w:tr w:rsidR="00E964A3" w:rsidRPr="00E43BFB" w14:paraId="14ADC5D2" w14:textId="77777777" w:rsidTr="007A4D2C">
        <w:tc>
          <w:tcPr>
            <w:tcW w:w="10750" w:type="dxa"/>
            <w:gridSpan w:val="2"/>
            <w:tcBorders>
              <w:top w:val="nil"/>
            </w:tcBorders>
            <w:shd w:val="clear" w:color="auto" w:fill="FFFFFF"/>
            <w:tcMar>
              <w:top w:w="43" w:type="dxa"/>
              <w:left w:w="115" w:type="dxa"/>
              <w:bottom w:w="43" w:type="dxa"/>
              <w:right w:w="115" w:type="dxa"/>
            </w:tcMar>
          </w:tcPr>
          <w:p w14:paraId="5C6B1FBF" w14:textId="3A17AC91" w:rsidR="00E964A3" w:rsidRPr="00E43BFB" w:rsidRDefault="00E964A3" w:rsidP="00E964A3">
            <w:pPr>
              <w:pStyle w:val="PURTableHeaderBlue"/>
              <w:rPr>
                <w:rFonts w:asciiTheme="majorHAnsi" w:eastAsia="Gulim" w:hAnsiTheme="majorHAnsi" w:cstheme="majorHAnsi"/>
              </w:rPr>
            </w:pPr>
            <w:r w:rsidRPr="00E43BFB">
              <w:rPr>
                <w:rFonts w:asciiTheme="majorHAnsi" w:eastAsia="Gulim" w:hAnsiTheme="majorHAnsi" w:cstheme="majorHAnsi"/>
              </w:rPr>
              <w:t>BizTalk Server RFID 2010</w:t>
            </w:r>
          </w:p>
        </w:tc>
      </w:tr>
      <w:tr w:rsidR="00E964A3" w:rsidRPr="00E43BFB" w14:paraId="60C5566E" w14:textId="77777777" w:rsidTr="007A4D2C">
        <w:tc>
          <w:tcPr>
            <w:tcW w:w="10750" w:type="dxa"/>
            <w:gridSpan w:val="2"/>
            <w:tcBorders>
              <w:top w:val="nil"/>
            </w:tcBorders>
            <w:shd w:val="clear" w:color="auto" w:fill="FFFFFF"/>
            <w:tcMar>
              <w:top w:w="43" w:type="dxa"/>
              <w:left w:w="115" w:type="dxa"/>
              <w:bottom w:w="43" w:type="dxa"/>
              <w:right w:w="115" w:type="dxa"/>
            </w:tcMar>
          </w:tcPr>
          <w:p w14:paraId="10CF248B" w14:textId="77777777" w:rsidR="00E964A3" w:rsidRPr="00E43BFB" w:rsidRDefault="00E964A3" w:rsidP="00E964A3">
            <w:pPr>
              <w:pStyle w:val="PURBullet-Indented"/>
              <w:rPr>
                <w:rFonts w:asciiTheme="majorHAnsi" w:eastAsia="Gulim" w:hAnsiTheme="majorHAnsi" w:cstheme="majorHAnsi"/>
              </w:rPr>
            </w:pPr>
            <w:r w:rsidRPr="00E43BFB">
              <w:rPr>
                <w:rFonts w:asciiTheme="majorHAnsi" w:eastAsia="Gulim" w:hAnsiTheme="majorHAnsi" w:cstheme="majorHAnsi"/>
              </w:rPr>
              <w:t xml:space="preserve">RFID Client </w:t>
            </w:r>
            <w:r w:rsidRPr="00E43BFB">
              <w:rPr>
                <w:rFonts w:asciiTheme="majorHAnsi" w:eastAsia="Gulim" w:hAnsiTheme="majorHAnsi" w:cstheme="majorHAnsi"/>
              </w:rPr>
              <w:t>및</w:t>
            </w:r>
            <w:r w:rsidRPr="00E43BFB">
              <w:rPr>
                <w:rFonts w:asciiTheme="majorHAnsi" w:eastAsia="Gulim" w:hAnsiTheme="majorHAnsi" w:cstheme="majorHAnsi"/>
              </w:rPr>
              <w:t xml:space="preserve"> Tools</w:t>
            </w:r>
          </w:p>
          <w:p w14:paraId="1A7C4888" w14:textId="77777777" w:rsidR="00E964A3" w:rsidRPr="00E43BFB" w:rsidRDefault="00E964A3" w:rsidP="00E964A3">
            <w:pPr>
              <w:pStyle w:val="PURBullet-Indented"/>
              <w:rPr>
                <w:rFonts w:asciiTheme="majorHAnsi" w:eastAsia="Gulim" w:hAnsiTheme="majorHAnsi" w:cstheme="majorHAnsi"/>
              </w:rPr>
            </w:pPr>
            <w:r w:rsidRPr="00E43BFB">
              <w:rPr>
                <w:rFonts w:asciiTheme="majorHAnsi" w:eastAsia="Gulim" w:hAnsiTheme="majorHAnsi" w:cstheme="majorHAnsi"/>
              </w:rPr>
              <w:t>RFID SDK</w:t>
            </w:r>
          </w:p>
          <w:p w14:paraId="6FEFE231" w14:textId="090FF37F" w:rsidR="00E964A3" w:rsidRPr="00E43BFB" w:rsidRDefault="00E964A3" w:rsidP="00E964A3">
            <w:pPr>
              <w:pStyle w:val="PURBullet-Indented"/>
              <w:rPr>
                <w:rFonts w:asciiTheme="majorHAnsi" w:eastAsia="Gulim" w:hAnsiTheme="majorHAnsi" w:cstheme="majorHAnsi"/>
              </w:rPr>
            </w:pPr>
            <w:r w:rsidRPr="00E43BFB">
              <w:rPr>
                <w:rFonts w:asciiTheme="majorHAnsi" w:eastAsia="Gulim" w:hAnsiTheme="majorHAnsi" w:cstheme="majorHAnsi"/>
              </w:rPr>
              <w:t>RFID Mobile</w:t>
            </w:r>
          </w:p>
        </w:tc>
      </w:tr>
      <w:tr w:rsidR="00280B5A" w:rsidRPr="00E43BFB" w14:paraId="119BBFBB" w14:textId="77777777" w:rsidTr="007A4D2C">
        <w:tc>
          <w:tcPr>
            <w:tcW w:w="10750" w:type="dxa"/>
            <w:gridSpan w:val="2"/>
            <w:tcBorders>
              <w:top w:val="nil"/>
            </w:tcBorders>
            <w:shd w:val="clear" w:color="auto" w:fill="FFFFFF"/>
            <w:tcMar>
              <w:top w:w="43" w:type="dxa"/>
              <w:left w:w="115" w:type="dxa"/>
              <w:bottom w:w="43" w:type="dxa"/>
              <w:right w:w="115" w:type="dxa"/>
            </w:tcMar>
          </w:tcPr>
          <w:p w14:paraId="29E6AD86" w14:textId="1AC11C61" w:rsidR="00280B5A" w:rsidRPr="00E43BFB" w:rsidRDefault="00280B5A" w:rsidP="00280B5A">
            <w:pPr>
              <w:pStyle w:val="PURTableHeaderBlue"/>
              <w:rPr>
                <w:rFonts w:asciiTheme="majorHAnsi" w:eastAsia="Gulim" w:hAnsiTheme="majorHAnsi" w:cstheme="majorHAnsi"/>
              </w:rPr>
            </w:pPr>
            <w:r w:rsidRPr="00E43BFB">
              <w:rPr>
                <w:rFonts w:asciiTheme="majorHAnsi" w:eastAsia="Gulim" w:hAnsiTheme="majorHAnsi" w:cstheme="majorHAnsi"/>
              </w:rPr>
              <w:t xml:space="preserve">BizTalk Server 2013 R2 Branch, Standard </w:t>
            </w:r>
            <w:r w:rsidRPr="00E43BFB">
              <w:rPr>
                <w:rFonts w:asciiTheme="majorHAnsi" w:eastAsia="Gulim" w:hAnsiTheme="majorHAnsi" w:cstheme="majorHAnsi"/>
              </w:rPr>
              <w:t>및</w:t>
            </w:r>
            <w:r w:rsidRPr="00E43BFB">
              <w:rPr>
                <w:rFonts w:asciiTheme="majorHAnsi" w:eastAsia="Gulim" w:hAnsiTheme="majorHAnsi" w:cstheme="majorHAnsi"/>
              </w:rPr>
              <w:t xml:space="preserve"> Enterprise Edition</w:t>
            </w:r>
          </w:p>
        </w:tc>
      </w:tr>
      <w:tr w:rsidR="00280B5A" w:rsidRPr="00E43BFB" w14:paraId="31911F88" w14:textId="77777777" w:rsidTr="007A4D2C">
        <w:tc>
          <w:tcPr>
            <w:tcW w:w="5915" w:type="dxa"/>
            <w:tcBorders>
              <w:top w:val="nil"/>
            </w:tcBorders>
            <w:shd w:val="clear" w:color="auto" w:fill="auto"/>
            <w:tcMar>
              <w:top w:w="43" w:type="dxa"/>
              <w:left w:w="115" w:type="dxa"/>
              <w:bottom w:w="43" w:type="dxa"/>
              <w:right w:w="115" w:type="dxa"/>
            </w:tcMar>
          </w:tcPr>
          <w:p w14:paraId="36B4596E" w14:textId="77777777" w:rsidR="00280B5A" w:rsidRPr="00E43BFB" w:rsidRDefault="00280B5A" w:rsidP="00280B5A">
            <w:pPr>
              <w:pStyle w:val="PURBullet"/>
              <w:rPr>
                <w:rFonts w:asciiTheme="majorHAnsi" w:eastAsia="Gulim" w:hAnsiTheme="majorHAnsi" w:cstheme="majorHAnsi"/>
              </w:rPr>
            </w:pPr>
            <w:r w:rsidRPr="00E43BFB">
              <w:rPr>
                <w:rFonts w:asciiTheme="majorHAnsi" w:eastAsia="Gulim" w:hAnsiTheme="majorHAnsi" w:cstheme="majorHAnsi"/>
              </w:rPr>
              <w:t>관리</w:t>
            </w:r>
            <w:r w:rsidRPr="00E43BFB">
              <w:rPr>
                <w:rFonts w:asciiTheme="majorHAnsi" w:eastAsia="Gulim" w:hAnsiTheme="majorHAnsi" w:cstheme="majorHAnsi"/>
              </w:rPr>
              <w:t xml:space="preserve"> </w:t>
            </w:r>
            <w:r w:rsidRPr="00E43BFB">
              <w:rPr>
                <w:rFonts w:asciiTheme="majorHAnsi" w:eastAsia="Gulim" w:hAnsiTheme="majorHAnsi" w:cstheme="majorHAnsi"/>
              </w:rPr>
              <w:t>및</w:t>
            </w:r>
            <w:r w:rsidRPr="00E43BFB">
              <w:rPr>
                <w:rFonts w:asciiTheme="majorHAnsi" w:eastAsia="Gulim" w:hAnsiTheme="majorHAnsi" w:cstheme="majorHAnsi"/>
              </w:rPr>
              <w:t xml:space="preserve"> </w:t>
            </w:r>
            <w:r w:rsidRPr="00E43BFB">
              <w:rPr>
                <w:rFonts w:asciiTheme="majorHAnsi" w:eastAsia="Gulim" w:hAnsiTheme="majorHAnsi" w:cstheme="majorHAnsi"/>
              </w:rPr>
              <w:t>모니터링</w:t>
            </w:r>
            <w:r w:rsidRPr="00E43BFB">
              <w:rPr>
                <w:rFonts w:asciiTheme="majorHAnsi" w:eastAsia="Gulim" w:hAnsiTheme="majorHAnsi" w:cstheme="majorHAnsi"/>
              </w:rPr>
              <w:t xml:space="preserve"> </w:t>
            </w:r>
            <w:r w:rsidRPr="00E43BFB">
              <w:rPr>
                <w:rFonts w:asciiTheme="majorHAnsi" w:eastAsia="Gulim" w:hAnsiTheme="majorHAnsi" w:cstheme="majorHAnsi"/>
              </w:rPr>
              <w:t>도구</w:t>
            </w:r>
          </w:p>
          <w:p w14:paraId="3FD79DFD" w14:textId="77777777" w:rsidR="00280B5A" w:rsidRPr="00E43BFB" w:rsidRDefault="00280B5A" w:rsidP="00280B5A">
            <w:pPr>
              <w:pStyle w:val="PURBullet"/>
              <w:rPr>
                <w:rFonts w:asciiTheme="majorHAnsi" w:eastAsia="Gulim" w:hAnsiTheme="majorHAnsi" w:cstheme="majorHAnsi"/>
              </w:rPr>
            </w:pPr>
            <w:r w:rsidRPr="00E43BFB">
              <w:rPr>
                <w:rFonts w:asciiTheme="majorHAnsi" w:eastAsia="Gulim" w:hAnsiTheme="majorHAnsi" w:cstheme="majorHAnsi"/>
              </w:rPr>
              <w:t>개발</w:t>
            </w:r>
            <w:r w:rsidRPr="00E43BFB">
              <w:rPr>
                <w:rFonts w:asciiTheme="majorHAnsi" w:eastAsia="Gulim" w:hAnsiTheme="majorHAnsi" w:cstheme="majorHAnsi"/>
              </w:rPr>
              <w:t xml:space="preserve"> </w:t>
            </w:r>
            <w:r w:rsidRPr="00E43BFB">
              <w:rPr>
                <w:rFonts w:asciiTheme="majorHAnsi" w:eastAsia="Gulim" w:hAnsiTheme="majorHAnsi" w:cstheme="majorHAnsi"/>
              </w:rPr>
              <w:t>도구</w:t>
            </w:r>
          </w:p>
          <w:p w14:paraId="4DD4C242" w14:textId="77777777" w:rsidR="00280B5A" w:rsidRPr="00E43BFB" w:rsidRDefault="00280B5A" w:rsidP="00280B5A">
            <w:pPr>
              <w:pStyle w:val="PURBullet"/>
              <w:rPr>
                <w:rFonts w:asciiTheme="majorHAnsi" w:eastAsia="Gulim" w:hAnsiTheme="majorHAnsi" w:cstheme="majorHAnsi"/>
              </w:rPr>
            </w:pPr>
            <w:r w:rsidRPr="00E43BFB">
              <w:rPr>
                <w:rFonts w:asciiTheme="majorHAnsi" w:eastAsia="Gulim" w:hAnsiTheme="majorHAnsi" w:cstheme="majorHAnsi"/>
              </w:rPr>
              <w:t>소프트웨어</w:t>
            </w:r>
            <w:r w:rsidRPr="00E43BFB">
              <w:rPr>
                <w:rFonts w:asciiTheme="majorHAnsi" w:eastAsia="Gulim" w:hAnsiTheme="majorHAnsi" w:cstheme="majorHAnsi"/>
              </w:rPr>
              <w:t xml:space="preserve"> </w:t>
            </w:r>
            <w:r w:rsidRPr="00E43BFB">
              <w:rPr>
                <w:rFonts w:asciiTheme="majorHAnsi" w:eastAsia="Gulim" w:hAnsiTheme="majorHAnsi" w:cstheme="majorHAnsi"/>
              </w:rPr>
              <w:t>개발</w:t>
            </w:r>
            <w:r w:rsidRPr="00E43BFB">
              <w:rPr>
                <w:rFonts w:asciiTheme="majorHAnsi" w:eastAsia="Gulim" w:hAnsiTheme="majorHAnsi" w:cstheme="majorHAnsi"/>
              </w:rPr>
              <w:t xml:space="preserve"> </w:t>
            </w:r>
            <w:r w:rsidRPr="00E43BFB">
              <w:rPr>
                <w:rFonts w:asciiTheme="majorHAnsi" w:eastAsia="Gulim" w:hAnsiTheme="majorHAnsi" w:cstheme="majorHAnsi"/>
              </w:rPr>
              <w:t>키트</w:t>
            </w:r>
          </w:p>
          <w:p w14:paraId="762D4586" w14:textId="77777777" w:rsidR="00280B5A" w:rsidRPr="00E43BFB" w:rsidRDefault="00280B5A" w:rsidP="00280B5A">
            <w:pPr>
              <w:pStyle w:val="PURBullet"/>
              <w:rPr>
                <w:rFonts w:asciiTheme="majorHAnsi" w:eastAsia="Gulim" w:hAnsiTheme="majorHAnsi" w:cstheme="majorHAnsi"/>
              </w:rPr>
            </w:pPr>
            <w:r w:rsidRPr="00E43BFB">
              <w:rPr>
                <w:rFonts w:asciiTheme="majorHAnsi" w:eastAsia="Gulim" w:hAnsiTheme="majorHAnsi" w:cstheme="majorHAnsi"/>
              </w:rPr>
              <w:t xml:space="preserve">HTTP </w:t>
            </w:r>
            <w:r w:rsidRPr="00E43BFB">
              <w:rPr>
                <w:rFonts w:asciiTheme="majorHAnsi" w:eastAsia="Gulim" w:hAnsiTheme="majorHAnsi" w:cstheme="majorHAnsi"/>
              </w:rPr>
              <w:t>수신</w:t>
            </w:r>
            <w:r w:rsidRPr="00E43BFB">
              <w:rPr>
                <w:rFonts w:asciiTheme="majorHAnsi" w:eastAsia="Gulim" w:hAnsiTheme="majorHAnsi" w:cstheme="majorHAnsi"/>
              </w:rPr>
              <w:t xml:space="preserve"> </w:t>
            </w:r>
            <w:r w:rsidRPr="00E43BFB">
              <w:rPr>
                <w:rFonts w:asciiTheme="majorHAnsi" w:eastAsia="Gulim" w:hAnsiTheme="majorHAnsi" w:cstheme="majorHAnsi"/>
              </w:rPr>
              <w:t>어댑터</w:t>
            </w:r>
          </w:p>
          <w:p w14:paraId="41D126EE" w14:textId="77777777" w:rsidR="00280B5A" w:rsidRPr="00E43BFB" w:rsidRDefault="00280B5A" w:rsidP="00280B5A">
            <w:pPr>
              <w:pStyle w:val="PURBullet"/>
              <w:rPr>
                <w:rFonts w:asciiTheme="majorHAnsi" w:eastAsia="Gulim" w:hAnsiTheme="majorHAnsi" w:cstheme="majorHAnsi"/>
              </w:rPr>
            </w:pPr>
            <w:r w:rsidRPr="00E43BFB">
              <w:rPr>
                <w:rFonts w:asciiTheme="majorHAnsi" w:eastAsia="Gulim" w:hAnsiTheme="majorHAnsi" w:cstheme="majorHAnsi"/>
              </w:rPr>
              <w:t xml:space="preserve">SOAP </w:t>
            </w:r>
            <w:r w:rsidRPr="00E43BFB">
              <w:rPr>
                <w:rFonts w:asciiTheme="majorHAnsi" w:eastAsia="Gulim" w:hAnsiTheme="majorHAnsi" w:cstheme="majorHAnsi"/>
              </w:rPr>
              <w:t>수신</w:t>
            </w:r>
            <w:r w:rsidRPr="00E43BFB">
              <w:rPr>
                <w:rFonts w:asciiTheme="majorHAnsi" w:eastAsia="Gulim" w:hAnsiTheme="majorHAnsi" w:cstheme="majorHAnsi"/>
              </w:rPr>
              <w:t xml:space="preserve"> </w:t>
            </w:r>
            <w:r w:rsidRPr="00E43BFB">
              <w:rPr>
                <w:rFonts w:asciiTheme="majorHAnsi" w:eastAsia="Gulim" w:hAnsiTheme="majorHAnsi" w:cstheme="majorHAnsi"/>
              </w:rPr>
              <w:t>어댑터</w:t>
            </w:r>
          </w:p>
          <w:p w14:paraId="0FCF5F0B" w14:textId="77777777" w:rsidR="00280B5A" w:rsidRPr="00E43BFB" w:rsidRDefault="00280B5A" w:rsidP="00280B5A">
            <w:pPr>
              <w:pStyle w:val="PURBullet"/>
              <w:rPr>
                <w:rFonts w:asciiTheme="majorHAnsi" w:eastAsia="Gulim" w:hAnsiTheme="majorHAnsi" w:cstheme="majorHAnsi"/>
              </w:rPr>
            </w:pPr>
            <w:r w:rsidRPr="00E43BFB">
              <w:rPr>
                <w:rFonts w:asciiTheme="majorHAnsi" w:eastAsia="Gulim" w:hAnsiTheme="majorHAnsi" w:cstheme="majorHAnsi"/>
              </w:rPr>
              <w:t xml:space="preserve">Windows SharePoint Services </w:t>
            </w:r>
            <w:r w:rsidRPr="00E43BFB">
              <w:rPr>
                <w:rFonts w:asciiTheme="majorHAnsi" w:eastAsia="Gulim" w:hAnsiTheme="majorHAnsi" w:cstheme="majorHAnsi"/>
              </w:rPr>
              <w:t>어댑터</w:t>
            </w:r>
            <w:r w:rsidRPr="00E43BFB">
              <w:rPr>
                <w:rFonts w:asciiTheme="majorHAnsi" w:eastAsia="Gulim" w:hAnsiTheme="majorHAnsi" w:cstheme="majorHAnsi"/>
              </w:rPr>
              <w:t xml:space="preserve"> </w:t>
            </w:r>
            <w:r w:rsidRPr="00E43BFB">
              <w:rPr>
                <w:rFonts w:asciiTheme="majorHAnsi" w:eastAsia="Gulim" w:hAnsiTheme="majorHAnsi" w:cstheme="majorHAnsi"/>
              </w:rPr>
              <w:t>웹</w:t>
            </w:r>
            <w:r w:rsidRPr="00E43BFB">
              <w:rPr>
                <w:rFonts w:asciiTheme="majorHAnsi" w:eastAsia="Gulim" w:hAnsiTheme="majorHAnsi" w:cstheme="majorHAnsi"/>
              </w:rPr>
              <w:t xml:space="preserve"> </w:t>
            </w:r>
            <w:r w:rsidRPr="00E43BFB">
              <w:rPr>
                <w:rFonts w:asciiTheme="majorHAnsi" w:eastAsia="Gulim" w:hAnsiTheme="majorHAnsi" w:cstheme="majorHAnsi"/>
              </w:rPr>
              <w:t>서비스</w:t>
            </w:r>
          </w:p>
          <w:p w14:paraId="217DCFA9" w14:textId="068291D9" w:rsidR="00280B5A" w:rsidRPr="00E43BFB" w:rsidRDefault="00280B5A" w:rsidP="00280B5A">
            <w:pPr>
              <w:pStyle w:val="PURBullet"/>
              <w:rPr>
                <w:rFonts w:asciiTheme="majorHAnsi" w:eastAsia="Gulim" w:hAnsiTheme="majorHAnsi" w:cstheme="majorHAnsi"/>
              </w:rPr>
            </w:pPr>
            <w:r w:rsidRPr="00E43BFB">
              <w:rPr>
                <w:rFonts w:asciiTheme="majorHAnsi" w:eastAsia="Gulim" w:hAnsiTheme="majorHAnsi" w:cstheme="majorHAnsi"/>
              </w:rPr>
              <w:t xml:space="preserve">Windows Communication Foundation </w:t>
            </w:r>
            <w:r w:rsidRPr="00E43BFB">
              <w:rPr>
                <w:rFonts w:asciiTheme="majorHAnsi" w:eastAsia="Gulim" w:hAnsiTheme="majorHAnsi" w:cstheme="majorHAnsi"/>
              </w:rPr>
              <w:t>어댑터</w:t>
            </w:r>
          </w:p>
          <w:p w14:paraId="729455BE" w14:textId="2CECBCAB" w:rsidR="00280B5A" w:rsidRPr="00E43BFB" w:rsidRDefault="00280B5A" w:rsidP="0069403C">
            <w:pPr>
              <w:pStyle w:val="PURBullet"/>
              <w:rPr>
                <w:rFonts w:asciiTheme="majorHAnsi" w:eastAsia="Gulim" w:hAnsiTheme="majorHAnsi" w:cstheme="majorHAnsi"/>
              </w:rPr>
            </w:pPr>
            <w:r w:rsidRPr="00E43BFB">
              <w:rPr>
                <w:rFonts w:asciiTheme="majorHAnsi" w:eastAsia="Gulim" w:hAnsiTheme="majorHAnsi" w:cstheme="majorHAnsi"/>
              </w:rPr>
              <w:t>Business Activity Monitoring(</w:t>
            </w:r>
            <w:r w:rsidR="007F33D0" w:rsidRPr="007C19C6">
              <w:rPr>
                <w:rFonts w:eastAsia="Gulim" w:cs="Arial"/>
                <w:lang w:eastAsia="ko-KR"/>
              </w:rPr>
              <w:t>"</w:t>
            </w:r>
            <w:r w:rsidRPr="00E43BFB">
              <w:rPr>
                <w:rFonts w:asciiTheme="majorHAnsi" w:eastAsia="Gulim" w:hAnsiTheme="majorHAnsi" w:cstheme="majorHAnsi"/>
              </w:rPr>
              <w:t>BAM</w:t>
            </w:r>
            <w:r w:rsidR="007F33D0" w:rsidRPr="007C19C6">
              <w:rPr>
                <w:rFonts w:eastAsia="Gulim" w:cs="Arial"/>
                <w:lang w:eastAsia="ko-KR"/>
              </w:rPr>
              <w:t>"</w:t>
            </w:r>
            <w:r w:rsidRPr="00E43BFB">
              <w:rPr>
                <w:rFonts w:asciiTheme="majorHAnsi" w:eastAsia="Gulim" w:hAnsiTheme="majorHAnsi" w:cstheme="majorHAnsi"/>
              </w:rPr>
              <w:t xml:space="preserve">) Event API, </w:t>
            </w:r>
            <w:r w:rsidRPr="00E43BFB">
              <w:rPr>
                <w:rFonts w:asciiTheme="majorHAnsi" w:eastAsia="Gulim" w:hAnsiTheme="majorHAnsi" w:cstheme="majorHAnsi"/>
              </w:rPr>
              <w:t>인터셉터</w:t>
            </w:r>
            <w:r w:rsidRPr="00E43BFB">
              <w:rPr>
                <w:rFonts w:asciiTheme="majorHAnsi" w:eastAsia="Gulim" w:hAnsiTheme="majorHAnsi" w:cstheme="majorHAnsi"/>
              </w:rPr>
              <w:t xml:space="preserve"> </w:t>
            </w:r>
            <w:r w:rsidRPr="00E43BFB">
              <w:rPr>
                <w:rFonts w:asciiTheme="majorHAnsi" w:eastAsia="Gulim" w:hAnsiTheme="majorHAnsi" w:cstheme="majorHAnsi"/>
              </w:rPr>
              <w:t>및</w:t>
            </w:r>
            <w:r w:rsidRPr="00E43BFB">
              <w:rPr>
                <w:rFonts w:asciiTheme="majorHAnsi" w:eastAsia="Gulim" w:hAnsiTheme="majorHAnsi" w:cstheme="majorHAnsi"/>
              </w:rPr>
              <w:t xml:space="preserve"> </w:t>
            </w:r>
            <w:r w:rsidRPr="00E43BFB">
              <w:rPr>
                <w:rFonts w:asciiTheme="majorHAnsi" w:eastAsia="Gulim" w:hAnsiTheme="majorHAnsi" w:cstheme="majorHAnsi"/>
              </w:rPr>
              <w:t>관리</w:t>
            </w:r>
            <w:r w:rsidR="0069403C">
              <w:rPr>
                <w:rFonts w:asciiTheme="majorHAnsi" w:eastAsia="Gulim" w:hAnsiTheme="majorHAnsi" w:cstheme="majorHAnsi"/>
              </w:rPr>
              <w:t> </w:t>
            </w:r>
            <w:r w:rsidRPr="00E43BFB">
              <w:rPr>
                <w:rFonts w:asciiTheme="majorHAnsi" w:eastAsia="Gulim" w:hAnsiTheme="majorHAnsi" w:cstheme="majorHAnsi"/>
              </w:rPr>
              <w:t>도구</w:t>
            </w:r>
          </w:p>
          <w:p w14:paraId="3FAA4193" w14:textId="77777777" w:rsidR="00280B5A" w:rsidRPr="00E43BFB" w:rsidRDefault="00280B5A" w:rsidP="00280B5A">
            <w:pPr>
              <w:pStyle w:val="PURBullet"/>
              <w:rPr>
                <w:rFonts w:asciiTheme="majorHAnsi" w:eastAsia="Gulim" w:hAnsiTheme="majorHAnsi" w:cstheme="majorHAnsi"/>
              </w:rPr>
            </w:pPr>
            <w:r w:rsidRPr="00E43BFB">
              <w:rPr>
                <w:rFonts w:asciiTheme="majorHAnsi" w:eastAsia="Gulim" w:hAnsiTheme="majorHAnsi" w:cstheme="majorHAnsi"/>
              </w:rPr>
              <w:t>SQL Notification Services</w:t>
            </w:r>
            <w:r w:rsidRPr="00E43BFB">
              <w:rPr>
                <w:rFonts w:asciiTheme="majorHAnsi" w:eastAsia="Gulim" w:hAnsiTheme="majorHAnsi" w:cstheme="majorHAnsi"/>
              </w:rPr>
              <w:t>용</w:t>
            </w:r>
            <w:r w:rsidRPr="00E43BFB">
              <w:rPr>
                <w:rFonts w:asciiTheme="majorHAnsi" w:eastAsia="Gulim" w:hAnsiTheme="majorHAnsi" w:cstheme="majorHAnsi"/>
              </w:rPr>
              <w:t xml:space="preserve"> BAM </w:t>
            </w:r>
            <w:r w:rsidRPr="00E43BFB">
              <w:rPr>
                <w:rFonts w:asciiTheme="majorHAnsi" w:eastAsia="Gulim" w:hAnsiTheme="majorHAnsi" w:cstheme="majorHAnsi"/>
              </w:rPr>
              <w:t>경고</w:t>
            </w:r>
            <w:r w:rsidRPr="00E43BFB">
              <w:rPr>
                <w:rFonts w:asciiTheme="majorHAnsi" w:eastAsia="Gulim" w:hAnsiTheme="majorHAnsi" w:cstheme="majorHAnsi"/>
              </w:rPr>
              <w:t xml:space="preserve"> </w:t>
            </w:r>
            <w:r w:rsidRPr="00E43BFB">
              <w:rPr>
                <w:rFonts w:asciiTheme="majorHAnsi" w:eastAsia="Gulim" w:hAnsiTheme="majorHAnsi" w:cstheme="majorHAnsi"/>
              </w:rPr>
              <w:t>공급자</w:t>
            </w:r>
          </w:p>
          <w:p w14:paraId="5B83E13F" w14:textId="1D260805" w:rsidR="00280B5A" w:rsidRPr="00E43BFB" w:rsidRDefault="00280B5A" w:rsidP="00280B5A">
            <w:pPr>
              <w:pStyle w:val="PURBullet"/>
              <w:rPr>
                <w:rFonts w:asciiTheme="majorHAnsi" w:eastAsia="Gulim" w:hAnsiTheme="majorHAnsi" w:cstheme="majorHAnsi"/>
              </w:rPr>
            </w:pPr>
            <w:r w:rsidRPr="00E43BFB">
              <w:rPr>
                <w:rFonts w:asciiTheme="majorHAnsi" w:eastAsia="Gulim" w:hAnsiTheme="majorHAnsi" w:cstheme="majorHAnsi"/>
              </w:rPr>
              <w:t xml:space="preserve">BAM </w:t>
            </w:r>
            <w:r w:rsidRPr="00E43BFB">
              <w:rPr>
                <w:rFonts w:asciiTheme="majorHAnsi" w:eastAsia="Gulim" w:hAnsiTheme="majorHAnsi" w:cstheme="majorHAnsi"/>
              </w:rPr>
              <w:t>클라이언트</w:t>
            </w:r>
          </w:p>
        </w:tc>
        <w:tc>
          <w:tcPr>
            <w:tcW w:w="4835" w:type="dxa"/>
            <w:tcBorders>
              <w:top w:val="nil"/>
            </w:tcBorders>
            <w:shd w:val="clear" w:color="auto" w:fill="auto"/>
          </w:tcPr>
          <w:p w14:paraId="1325B85C" w14:textId="77777777" w:rsidR="00280B5A" w:rsidRPr="00E43BFB" w:rsidRDefault="00280B5A" w:rsidP="00280B5A">
            <w:pPr>
              <w:pStyle w:val="PURBullet"/>
              <w:rPr>
                <w:rFonts w:asciiTheme="majorHAnsi" w:eastAsia="Gulim" w:hAnsiTheme="majorHAnsi" w:cstheme="majorHAnsi"/>
                <w:lang w:eastAsia="ko-KR"/>
              </w:rPr>
            </w:pPr>
            <w:r w:rsidRPr="00E43BFB">
              <w:rPr>
                <w:rFonts w:asciiTheme="majorHAnsi" w:eastAsia="Gulim" w:hAnsiTheme="majorHAnsi" w:cstheme="majorHAnsi"/>
                <w:lang w:eastAsia="ko-KR"/>
              </w:rPr>
              <w:t xml:space="preserve">BizTalk Server </w:t>
            </w:r>
            <w:r w:rsidRPr="00E43BFB">
              <w:rPr>
                <w:rFonts w:asciiTheme="majorHAnsi" w:eastAsia="Gulim" w:hAnsiTheme="majorHAnsi" w:cstheme="majorHAnsi"/>
                <w:lang w:eastAsia="ko-KR"/>
              </w:rPr>
              <w:t>관련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스키마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템플릿</w:t>
            </w:r>
          </w:p>
          <w:p w14:paraId="291E6648" w14:textId="77777777" w:rsidR="00280B5A" w:rsidRPr="00E43BFB" w:rsidRDefault="00280B5A" w:rsidP="00280B5A">
            <w:pPr>
              <w:pStyle w:val="PURBullet"/>
              <w:rPr>
                <w:rFonts w:asciiTheme="majorHAnsi" w:eastAsia="Gulim" w:hAnsiTheme="majorHAnsi" w:cstheme="majorHAnsi"/>
              </w:rPr>
            </w:pPr>
            <w:r w:rsidRPr="00E43BFB">
              <w:rPr>
                <w:rFonts w:asciiTheme="majorHAnsi" w:eastAsia="Gulim" w:hAnsiTheme="majorHAnsi" w:cstheme="majorHAnsi"/>
              </w:rPr>
              <w:t>비즈니스</w:t>
            </w:r>
            <w:r w:rsidRPr="00E43BFB">
              <w:rPr>
                <w:rFonts w:asciiTheme="majorHAnsi" w:eastAsia="Gulim" w:hAnsiTheme="majorHAnsi" w:cstheme="majorHAnsi"/>
              </w:rPr>
              <w:t xml:space="preserve"> </w:t>
            </w:r>
            <w:r w:rsidRPr="00E43BFB">
              <w:rPr>
                <w:rFonts w:asciiTheme="majorHAnsi" w:eastAsia="Gulim" w:hAnsiTheme="majorHAnsi" w:cstheme="majorHAnsi"/>
              </w:rPr>
              <w:t>활동</w:t>
            </w:r>
            <w:r w:rsidRPr="00E43BFB">
              <w:rPr>
                <w:rFonts w:asciiTheme="majorHAnsi" w:eastAsia="Gulim" w:hAnsiTheme="majorHAnsi" w:cstheme="majorHAnsi"/>
              </w:rPr>
              <w:t xml:space="preserve"> </w:t>
            </w:r>
            <w:r w:rsidRPr="00E43BFB">
              <w:rPr>
                <w:rFonts w:asciiTheme="majorHAnsi" w:eastAsia="Gulim" w:hAnsiTheme="majorHAnsi" w:cstheme="majorHAnsi"/>
              </w:rPr>
              <w:t>서비스</w:t>
            </w:r>
          </w:p>
          <w:p w14:paraId="0E46AF3A" w14:textId="63476056" w:rsidR="00280B5A" w:rsidRPr="00E43BFB" w:rsidRDefault="00280B5A" w:rsidP="00280B5A">
            <w:pPr>
              <w:pStyle w:val="PURBullet"/>
              <w:rPr>
                <w:rFonts w:asciiTheme="majorHAnsi" w:eastAsia="Gulim" w:hAnsiTheme="majorHAnsi" w:cstheme="majorHAnsi"/>
              </w:rPr>
            </w:pPr>
            <w:r w:rsidRPr="00E43BFB">
              <w:rPr>
                <w:rFonts w:asciiTheme="majorHAnsi" w:eastAsia="Gulim" w:hAnsiTheme="majorHAnsi" w:cstheme="majorHAnsi"/>
              </w:rPr>
              <w:t>마스터</w:t>
            </w:r>
            <w:r w:rsidRPr="00E43BFB">
              <w:rPr>
                <w:rFonts w:asciiTheme="majorHAnsi" w:eastAsia="Gulim" w:hAnsiTheme="majorHAnsi" w:cstheme="majorHAnsi"/>
              </w:rPr>
              <w:t xml:space="preserve"> </w:t>
            </w:r>
            <w:r w:rsidRPr="00E43BFB">
              <w:rPr>
                <w:rFonts w:asciiTheme="majorHAnsi" w:eastAsia="Gulim" w:hAnsiTheme="majorHAnsi" w:cstheme="majorHAnsi"/>
              </w:rPr>
              <w:t>보안</w:t>
            </w:r>
            <w:r w:rsidRPr="00E43BFB">
              <w:rPr>
                <w:rFonts w:asciiTheme="majorHAnsi" w:eastAsia="Gulim" w:hAnsiTheme="majorHAnsi" w:cstheme="majorHAnsi"/>
              </w:rPr>
              <w:t xml:space="preserve"> </w:t>
            </w:r>
            <w:r w:rsidRPr="00E43BFB">
              <w:rPr>
                <w:rFonts w:asciiTheme="majorHAnsi" w:eastAsia="Gulim" w:hAnsiTheme="majorHAnsi" w:cstheme="majorHAnsi"/>
              </w:rPr>
              <w:t>서버</w:t>
            </w:r>
            <w:r w:rsidRPr="00E43BFB">
              <w:rPr>
                <w:rFonts w:asciiTheme="majorHAnsi" w:eastAsia="Gulim" w:hAnsiTheme="majorHAnsi" w:cstheme="majorHAnsi"/>
              </w:rPr>
              <w:t>/Enterprise Single Sign-On</w:t>
            </w:r>
          </w:p>
          <w:p w14:paraId="48BCFA18" w14:textId="77777777" w:rsidR="00280B5A" w:rsidRPr="00E43BFB" w:rsidRDefault="00280B5A" w:rsidP="00280B5A">
            <w:pPr>
              <w:pStyle w:val="PURBullet"/>
              <w:rPr>
                <w:rFonts w:asciiTheme="majorHAnsi" w:eastAsia="Gulim" w:hAnsiTheme="majorHAnsi" w:cstheme="majorHAnsi"/>
              </w:rPr>
            </w:pPr>
            <w:r w:rsidRPr="00E43BFB">
              <w:rPr>
                <w:rFonts w:asciiTheme="majorHAnsi" w:eastAsia="Gulim" w:hAnsiTheme="majorHAnsi" w:cstheme="majorHAnsi"/>
              </w:rPr>
              <w:t>MQHelper.dll</w:t>
            </w:r>
          </w:p>
          <w:p w14:paraId="14D34323" w14:textId="77777777" w:rsidR="00280B5A" w:rsidRPr="00E43BFB" w:rsidRDefault="00280B5A" w:rsidP="00280B5A">
            <w:pPr>
              <w:pStyle w:val="PURBullet"/>
              <w:rPr>
                <w:rFonts w:asciiTheme="majorHAnsi" w:eastAsia="Gulim" w:hAnsiTheme="majorHAnsi" w:cstheme="majorHAnsi"/>
              </w:rPr>
            </w:pPr>
            <w:r w:rsidRPr="00E43BFB">
              <w:rPr>
                <w:rFonts w:asciiTheme="majorHAnsi" w:eastAsia="Gulim" w:hAnsiTheme="majorHAnsi" w:cstheme="majorHAnsi"/>
              </w:rPr>
              <w:t>ADOMD.NET</w:t>
            </w:r>
          </w:p>
          <w:p w14:paraId="07C35615" w14:textId="77777777" w:rsidR="00280B5A" w:rsidRPr="00E43BFB" w:rsidRDefault="00280B5A" w:rsidP="00280B5A">
            <w:pPr>
              <w:pStyle w:val="PURBullet"/>
              <w:rPr>
                <w:rFonts w:asciiTheme="majorHAnsi" w:eastAsia="Gulim" w:hAnsiTheme="majorHAnsi" w:cstheme="majorHAnsi"/>
              </w:rPr>
            </w:pPr>
            <w:r w:rsidRPr="00E43BFB">
              <w:rPr>
                <w:rFonts w:asciiTheme="majorHAnsi" w:eastAsia="Gulim" w:hAnsiTheme="majorHAnsi" w:cstheme="majorHAnsi"/>
              </w:rPr>
              <w:t>MSXML</w:t>
            </w:r>
          </w:p>
          <w:p w14:paraId="6BCA183A" w14:textId="77777777" w:rsidR="00280B5A" w:rsidRPr="00E43BFB" w:rsidRDefault="00280B5A" w:rsidP="00280B5A">
            <w:pPr>
              <w:pStyle w:val="PURBullet"/>
              <w:rPr>
                <w:rFonts w:asciiTheme="majorHAnsi" w:eastAsia="Gulim" w:hAnsiTheme="majorHAnsi" w:cstheme="majorHAnsi"/>
              </w:rPr>
            </w:pPr>
            <w:r w:rsidRPr="00E43BFB">
              <w:rPr>
                <w:rFonts w:asciiTheme="majorHAnsi" w:eastAsia="Gulim" w:hAnsiTheme="majorHAnsi" w:cstheme="majorHAnsi"/>
              </w:rPr>
              <w:t>SQLXML</w:t>
            </w:r>
          </w:p>
          <w:p w14:paraId="4310568A" w14:textId="77777777" w:rsidR="00280B5A" w:rsidRPr="00E43BFB" w:rsidRDefault="00280B5A" w:rsidP="00280B5A">
            <w:pPr>
              <w:pStyle w:val="PURBullet"/>
              <w:rPr>
                <w:rFonts w:asciiTheme="majorHAnsi" w:eastAsia="Gulim" w:hAnsiTheme="majorHAnsi" w:cstheme="majorHAnsi"/>
              </w:rPr>
            </w:pPr>
            <w:r w:rsidRPr="00E43BFB">
              <w:rPr>
                <w:rFonts w:asciiTheme="majorHAnsi" w:eastAsia="Gulim" w:hAnsiTheme="majorHAnsi" w:cstheme="majorHAnsi"/>
              </w:rPr>
              <w:t>비즈니스</w:t>
            </w:r>
            <w:r w:rsidRPr="00E43BFB">
              <w:rPr>
                <w:rFonts w:asciiTheme="majorHAnsi" w:eastAsia="Gulim" w:hAnsiTheme="majorHAnsi" w:cstheme="majorHAnsi"/>
              </w:rPr>
              <w:t xml:space="preserve"> </w:t>
            </w:r>
            <w:r w:rsidRPr="00E43BFB">
              <w:rPr>
                <w:rFonts w:asciiTheme="majorHAnsi" w:eastAsia="Gulim" w:hAnsiTheme="majorHAnsi" w:cstheme="majorHAnsi"/>
              </w:rPr>
              <w:t>규칙</w:t>
            </w:r>
            <w:r w:rsidRPr="00E43BFB">
              <w:rPr>
                <w:rFonts w:asciiTheme="majorHAnsi" w:eastAsia="Gulim" w:hAnsiTheme="majorHAnsi" w:cstheme="majorHAnsi"/>
              </w:rPr>
              <w:t xml:space="preserve"> </w:t>
            </w:r>
            <w:r w:rsidRPr="00E43BFB">
              <w:rPr>
                <w:rFonts w:asciiTheme="majorHAnsi" w:eastAsia="Gulim" w:hAnsiTheme="majorHAnsi" w:cstheme="majorHAnsi"/>
              </w:rPr>
              <w:t>구성</w:t>
            </w:r>
            <w:r w:rsidRPr="00E43BFB">
              <w:rPr>
                <w:rFonts w:asciiTheme="majorHAnsi" w:eastAsia="Gulim" w:hAnsiTheme="majorHAnsi" w:cstheme="majorHAnsi"/>
              </w:rPr>
              <w:t xml:space="preserve"> </w:t>
            </w:r>
            <w:r w:rsidRPr="00E43BFB">
              <w:rPr>
                <w:rFonts w:asciiTheme="majorHAnsi" w:eastAsia="Gulim" w:hAnsiTheme="majorHAnsi" w:cstheme="majorHAnsi"/>
              </w:rPr>
              <w:t>요소</w:t>
            </w:r>
          </w:p>
          <w:p w14:paraId="64D4D482" w14:textId="77777777" w:rsidR="00280B5A" w:rsidRPr="00E43BFB" w:rsidRDefault="00280B5A" w:rsidP="00280B5A">
            <w:pPr>
              <w:pStyle w:val="PURBullet"/>
              <w:rPr>
                <w:rFonts w:asciiTheme="majorHAnsi" w:eastAsia="Gulim" w:hAnsiTheme="majorHAnsi" w:cstheme="majorHAnsi"/>
              </w:rPr>
            </w:pPr>
            <w:r w:rsidRPr="00E43BFB">
              <w:rPr>
                <w:rFonts w:asciiTheme="majorHAnsi" w:eastAsia="Gulim" w:hAnsiTheme="majorHAnsi" w:cstheme="majorHAnsi"/>
              </w:rPr>
              <w:t>MQSeries Agent</w:t>
            </w:r>
          </w:p>
          <w:p w14:paraId="2561BCB5" w14:textId="29E45951" w:rsidR="00280B5A" w:rsidRPr="00E43BFB" w:rsidRDefault="00280B5A" w:rsidP="00280B5A">
            <w:pPr>
              <w:pStyle w:val="PURBullet"/>
              <w:rPr>
                <w:rFonts w:asciiTheme="majorHAnsi" w:eastAsia="Gulim" w:hAnsiTheme="majorHAnsi" w:cstheme="majorHAnsi"/>
              </w:rPr>
            </w:pPr>
            <w:r w:rsidRPr="00E43BFB">
              <w:rPr>
                <w:rFonts w:asciiTheme="majorHAnsi" w:eastAsia="Gulim" w:hAnsiTheme="majorHAnsi" w:cstheme="majorHAnsi"/>
              </w:rPr>
              <w:t>UDDI</w:t>
            </w:r>
          </w:p>
        </w:tc>
      </w:tr>
      <w:tr w:rsidR="009549A1" w:rsidRPr="00E43BFB" w14:paraId="04B66C2D" w14:textId="77777777" w:rsidTr="007A4D2C">
        <w:tc>
          <w:tcPr>
            <w:tcW w:w="10750" w:type="dxa"/>
            <w:gridSpan w:val="2"/>
            <w:shd w:val="clear" w:color="auto" w:fill="FFFFFF"/>
            <w:tcMar>
              <w:top w:w="43" w:type="dxa"/>
              <w:left w:w="115" w:type="dxa"/>
              <w:bottom w:w="43" w:type="dxa"/>
              <w:right w:w="115" w:type="dxa"/>
            </w:tcMar>
          </w:tcPr>
          <w:p w14:paraId="775B4D6E" w14:textId="60ED28F7" w:rsidR="009549A1" w:rsidRPr="00E43BFB" w:rsidRDefault="009549A1" w:rsidP="00F44E81">
            <w:pPr>
              <w:pStyle w:val="PURTableHeaderBlue"/>
              <w:rPr>
                <w:rFonts w:asciiTheme="majorHAnsi" w:eastAsia="Gulim" w:hAnsiTheme="majorHAnsi" w:cstheme="majorHAnsi"/>
              </w:rPr>
            </w:pPr>
            <w:r w:rsidRPr="00E43BFB">
              <w:rPr>
                <w:rFonts w:asciiTheme="majorHAnsi" w:eastAsia="Gulim" w:hAnsiTheme="majorHAnsi" w:cstheme="majorHAnsi"/>
              </w:rPr>
              <w:t xml:space="preserve">Exchange Server 2013 Standard </w:t>
            </w:r>
            <w:r w:rsidRPr="00E43BFB">
              <w:rPr>
                <w:rFonts w:asciiTheme="majorHAnsi" w:eastAsia="Gulim" w:hAnsiTheme="majorHAnsi" w:cstheme="majorHAnsi"/>
              </w:rPr>
              <w:t>및</w:t>
            </w:r>
            <w:r w:rsidRPr="00E43BFB">
              <w:rPr>
                <w:rFonts w:asciiTheme="majorHAnsi" w:eastAsia="Gulim" w:hAnsiTheme="majorHAnsi" w:cstheme="majorHAnsi"/>
              </w:rPr>
              <w:t xml:space="preserve"> Enterprise</w:t>
            </w:r>
          </w:p>
        </w:tc>
      </w:tr>
      <w:tr w:rsidR="009549A1" w:rsidRPr="00E43BFB" w14:paraId="48EDC9D7" w14:textId="77777777" w:rsidTr="007A4D2C">
        <w:tc>
          <w:tcPr>
            <w:tcW w:w="10750" w:type="dxa"/>
            <w:gridSpan w:val="2"/>
            <w:shd w:val="clear" w:color="auto" w:fill="FFFFFF"/>
            <w:tcMar>
              <w:top w:w="43" w:type="dxa"/>
              <w:left w:w="115" w:type="dxa"/>
              <w:bottom w:w="43" w:type="dxa"/>
              <w:right w:w="115" w:type="dxa"/>
            </w:tcMar>
          </w:tcPr>
          <w:p w14:paraId="6560AD86" w14:textId="0B1FB7C5" w:rsidR="009549A1" w:rsidRPr="00E43BFB" w:rsidRDefault="003D33E5" w:rsidP="00C44B38">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Exchange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도구</w:t>
            </w:r>
          </w:p>
        </w:tc>
      </w:tr>
      <w:tr w:rsidR="00663B83" w:rsidRPr="00E43BFB" w14:paraId="3BB829A5" w14:textId="77777777" w:rsidTr="007A4D2C">
        <w:tc>
          <w:tcPr>
            <w:tcW w:w="10750" w:type="dxa"/>
            <w:gridSpan w:val="2"/>
            <w:shd w:val="clear" w:color="auto" w:fill="FFFFFF"/>
            <w:tcMar>
              <w:top w:w="43" w:type="dxa"/>
              <w:left w:w="115" w:type="dxa"/>
              <w:bottom w:w="43" w:type="dxa"/>
              <w:right w:w="115" w:type="dxa"/>
            </w:tcMar>
          </w:tcPr>
          <w:p w14:paraId="252C9E0D" w14:textId="3D2FAFD6" w:rsidR="00663B83" w:rsidRPr="00E43BFB" w:rsidRDefault="00663B83" w:rsidP="00050078">
            <w:pPr>
              <w:pStyle w:val="PURTableHeaderBlue"/>
              <w:rPr>
                <w:rFonts w:asciiTheme="majorHAnsi" w:eastAsia="Gulim" w:hAnsiTheme="majorHAnsi" w:cstheme="majorHAnsi"/>
              </w:rPr>
            </w:pPr>
            <w:r w:rsidRPr="00E43BFB">
              <w:rPr>
                <w:rFonts w:asciiTheme="majorHAnsi" w:eastAsia="Gulim" w:hAnsiTheme="majorHAnsi" w:cstheme="majorHAnsi"/>
              </w:rPr>
              <w:t>Forefront Identity Manager 2010 R2</w:t>
            </w:r>
          </w:p>
        </w:tc>
      </w:tr>
      <w:tr w:rsidR="00050078" w:rsidRPr="00E43BFB" w14:paraId="0349696E" w14:textId="77777777" w:rsidTr="007A4D2C">
        <w:tc>
          <w:tcPr>
            <w:tcW w:w="5915" w:type="dxa"/>
            <w:shd w:val="clear" w:color="auto" w:fill="FFFFFF"/>
            <w:tcMar>
              <w:top w:w="43" w:type="dxa"/>
              <w:left w:w="115" w:type="dxa"/>
              <w:bottom w:w="43" w:type="dxa"/>
              <w:right w:w="115" w:type="dxa"/>
            </w:tcMar>
          </w:tcPr>
          <w:p w14:paraId="23227F60" w14:textId="7E052E38" w:rsidR="00050078" w:rsidRPr="00E43BFB" w:rsidRDefault="00050078" w:rsidP="00531887">
            <w:pPr>
              <w:pStyle w:val="PURBullet-Indented"/>
              <w:rPr>
                <w:rFonts w:asciiTheme="majorHAnsi" w:eastAsia="Gulim" w:hAnsiTheme="majorHAnsi" w:cstheme="majorHAnsi"/>
              </w:rPr>
            </w:pPr>
            <w:r w:rsidRPr="00E43BFB">
              <w:rPr>
                <w:rFonts w:asciiTheme="majorHAnsi" w:eastAsia="Gulim" w:hAnsiTheme="majorHAnsi" w:cstheme="majorHAnsi"/>
              </w:rPr>
              <w:t>Change Microsoft Password Notification Service</w:t>
            </w:r>
          </w:p>
          <w:p w14:paraId="671BC2C5" w14:textId="7C435C26" w:rsidR="00531887" w:rsidRPr="00E43BFB" w:rsidRDefault="00531887" w:rsidP="00531887">
            <w:pPr>
              <w:pStyle w:val="PURBullet-Indented"/>
              <w:rPr>
                <w:rFonts w:asciiTheme="majorHAnsi" w:eastAsia="Gulim" w:hAnsiTheme="majorHAnsi" w:cstheme="majorHAnsi"/>
              </w:rPr>
            </w:pPr>
            <w:r w:rsidRPr="00E43BFB">
              <w:rPr>
                <w:rFonts w:asciiTheme="majorHAnsi" w:eastAsia="Gulim" w:hAnsiTheme="majorHAnsi" w:cstheme="majorHAnsi"/>
              </w:rPr>
              <w:t>Microsoft BHOLD Suite</w:t>
            </w:r>
          </w:p>
          <w:p w14:paraId="7D7D56F2" w14:textId="3B21FBCA" w:rsidR="0000799F" w:rsidRPr="00E43BFB" w:rsidRDefault="00050078" w:rsidP="0000799F">
            <w:pPr>
              <w:pStyle w:val="PURBullet-Indented"/>
              <w:rPr>
                <w:rFonts w:asciiTheme="majorHAnsi" w:eastAsia="Gulim" w:hAnsiTheme="majorHAnsi" w:cstheme="majorHAnsi"/>
              </w:rPr>
            </w:pPr>
            <w:r w:rsidRPr="00E43BFB">
              <w:rPr>
                <w:rFonts w:asciiTheme="majorHAnsi" w:eastAsia="Gulim" w:hAnsiTheme="majorHAnsi" w:cstheme="majorHAnsi"/>
              </w:rPr>
              <w:t>FIM Certificate Management Client</w:t>
            </w:r>
          </w:p>
        </w:tc>
        <w:tc>
          <w:tcPr>
            <w:tcW w:w="4835" w:type="dxa"/>
            <w:shd w:val="clear" w:color="auto" w:fill="FFFFFF"/>
          </w:tcPr>
          <w:p w14:paraId="3F3326ED" w14:textId="77777777" w:rsidR="00050078" w:rsidRPr="00E43BFB" w:rsidRDefault="00050078" w:rsidP="00531887">
            <w:pPr>
              <w:pStyle w:val="PURBullet-Indented"/>
              <w:rPr>
                <w:rFonts w:asciiTheme="majorHAnsi" w:eastAsia="Gulim" w:hAnsiTheme="majorHAnsi" w:cstheme="majorHAnsi"/>
              </w:rPr>
            </w:pPr>
            <w:r w:rsidRPr="00E43BFB">
              <w:rPr>
                <w:rFonts w:asciiTheme="majorHAnsi" w:eastAsia="Gulim" w:hAnsiTheme="majorHAnsi" w:cstheme="majorHAnsi"/>
              </w:rPr>
              <w:t>FIM Certificate Management Bulk Issuance Client</w:t>
            </w:r>
          </w:p>
          <w:p w14:paraId="4C7D7048" w14:textId="7A9BF221" w:rsidR="00531887" w:rsidRPr="00E43BFB" w:rsidRDefault="00531887" w:rsidP="00531887">
            <w:pPr>
              <w:pStyle w:val="PURBullet-Indented"/>
              <w:rPr>
                <w:rFonts w:asciiTheme="majorHAnsi" w:eastAsia="Gulim" w:hAnsiTheme="majorHAnsi" w:cstheme="majorHAnsi"/>
              </w:rPr>
            </w:pPr>
            <w:r w:rsidRPr="00E43BFB">
              <w:rPr>
                <w:rFonts w:asciiTheme="majorHAnsi" w:eastAsia="Gulim" w:hAnsiTheme="majorHAnsi" w:cstheme="majorHAnsi"/>
              </w:rPr>
              <w:t>System Center Service Manager 2010</w:t>
            </w:r>
          </w:p>
        </w:tc>
      </w:tr>
      <w:tr w:rsidR="00663B83" w:rsidRPr="00E43BFB" w14:paraId="1EAE1A19" w14:textId="77777777" w:rsidTr="007A4D2C">
        <w:tc>
          <w:tcPr>
            <w:tcW w:w="10750" w:type="dxa"/>
            <w:gridSpan w:val="2"/>
            <w:shd w:val="clear" w:color="auto" w:fill="FFFFFF"/>
            <w:tcMar>
              <w:top w:w="43" w:type="dxa"/>
              <w:left w:w="115" w:type="dxa"/>
              <w:bottom w:w="43" w:type="dxa"/>
              <w:right w:w="115" w:type="dxa"/>
            </w:tcMar>
          </w:tcPr>
          <w:p w14:paraId="3804794C" w14:textId="054978C1" w:rsidR="00663B83" w:rsidRPr="00E43BFB" w:rsidRDefault="00663B83" w:rsidP="00F44E81">
            <w:pPr>
              <w:pStyle w:val="PURTableHeaderBlue"/>
              <w:rPr>
                <w:rFonts w:asciiTheme="majorHAnsi" w:eastAsia="Gulim" w:hAnsiTheme="majorHAnsi" w:cstheme="majorHAnsi"/>
              </w:rPr>
            </w:pPr>
            <w:r w:rsidRPr="00E43BFB">
              <w:rPr>
                <w:rFonts w:asciiTheme="majorHAnsi" w:eastAsia="Gulim" w:hAnsiTheme="majorHAnsi" w:cstheme="majorHAnsi"/>
              </w:rPr>
              <w:t xml:space="preserve">Lync Server 2013 Standard </w:t>
            </w:r>
            <w:r w:rsidRPr="00E43BFB">
              <w:rPr>
                <w:rFonts w:asciiTheme="majorHAnsi" w:eastAsia="Gulim" w:hAnsiTheme="majorHAnsi" w:cstheme="majorHAnsi"/>
              </w:rPr>
              <w:t>및</w:t>
            </w:r>
            <w:r w:rsidRPr="00E43BFB">
              <w:rPr>
                <w:rFonts w:asciiTheme="majorHAnsi" w:eastAsia="Gulim" w:hAnsiTheme="majorHAnsi" w:cstheme="majorHAnsi"/>
              </w:rPr>
              <w:t xml:space="preserve"> Enterprise</w:t>
            </w:r>
          </w:p>
        </w:tc>
      </w:tr>
      <w:tr w:rsidR="00050078" w:rsidRPr="00E43BFB" w14:paraId="7CB19608" w14:textId="77777777" w:rsidTr="007A4D2C">
        <w:tc>
          <w:tcPr>
            <w:tcW w:w="5915" w:type="dxa"/>
            <w:shd w:val="clear" w:color="auto" w:fill="FFFFFF"/>
            <w:tcMar>
              <w:top w:w="43" w:type="dxa"/>
              <w:left w:w="115" w:type="dxa"/>
              <w:bottom w:w="43" w:type="dxa"/>
              <w:right w:w="115" w:type="dxa"/>
            </w:tcMar>
          </w:tcPr>
          <w:p w14:paraId="182C017C" w14:textId="53A4BE53" w:rsidR="00050078" w:rsidRPr="00E43BFB" w:rsidRDefault="00050078" w:rsidP="00531887">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Lync Web App 2013 </w:t>
            </w:r>
            <w:r w:rsidRPr="00E43BFB">
              <w:rPr>
                <w:rFonts w:asciiTheme="majorHAnsi" w:eastAsia="Gulim" w:hAnsiTheme="majorHAnsi" w:cstheme="majorHAnsi"/>
                <w:lang w:eastAsia="ko-KR"/>
              </w:rPr>
              <w:t>플러그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w:t>
            </w:r>
          </w:p>
          <w:p w14:paraId="6B41A1B3" w14:textId="77777777" w:rsidR="00050078" w:rsidRPr="00E43BFB" w:rsidRDefault="00050078" w:rsidP="00531887">
            <w:pPr>
              <w:pStyle w:val="PURBullet-Indented"/>
              <w:rPr>
                <w:rFonts w:asciiTheme="majorHAnsi" w:eastAsia="Gulim" w:hAnsiTheme="majorHAnsi" w:cstheme="majorHAnsi"/>
              </w:rPr>
            </w:pPr>
            <w:r w:rsidRPr="00E43BFB">
              <w:rPr>
                <w:rFonts w:asciiTheme="majorHAnsi" w:eastAsia="Gulim" w:hAnsiTheme="majorHAnsi" w:cstheme="majorHAnsi"/>
              </w:rPr>
              <w:t>Topology Builder</w:t>
            </w:r>
          </w:p>
          <w:p w14:paraId="4FE53DF2" w14:textId="77777777" w:rsidR="00050078" w:rsidRPr="00E43BFB" w:rsidRDefault="00050078" w:rsidP="00531887">
            <w:pPr>
              <w:pStyle w:val="PURBullet-Indented"/>
              <w:rPr>
                <w:rFonts w:asciiTheme="majorHAnsi" w:eastAsia="Gulim" w:hAnsiTheme="majorHAnsi" w:cstheme="majorHAnsi"/>
              </w:rPr>
            </w:pPr>
            <w:r w:rsidRPr="00E43BFB">
              <w:rPr>
                <w:rFonts w:asciiTheme="majorHAnsi" w:eastAsia="Gulim" w:hAnsiTheme="majorHAnsi" w:cstheme="majorHAnsi"/>
              </w:rPr>
              <w:t>관리</w:t>
            </w:r>
            <w:r w:rsidRPr="00E43BFB">
              <w:rPr>
                <w:rFonts w:asciiTheme="majorHAnsi" w:eastAsia="Gulim" w:hAnsiTheme="majorHAnsi" w:cstheme="majorHAnsi"/>
              </w:rPr>
              <w:t xml:space="preserve"> </w:t>
            </w:r>
            <w:r w:rsidRPr="00E43BFB">
              <w:rPr>
                <w:rFonts w:asciiTheme="majorHAnsi" w:eastAsia="Gulim" w:hAnsiTheme="majorHAnsi" w:cstheme="majorHAnsi"/>
              </w:rPr>
              <w:t>도구</w:t>
            </w:r>
          </w:p>
        </w:tc>
        <w:tc>
          <w:tcPr>
            <w:tcW w:w="4835" w:type="dxa"/>
            <w:shd w:val="clear" w:color="auto" w:fill="FFFFFF"/>
          </w:tcPr>
          <w:p w14:paraId="288658BD" w14:textId="77777777" w:rsidR="00050078" w:rsidRPr="00E43BFB" w:rsidRDefault="00050078" w:rsidP="00531887">
            <w:pPr>
              <w:pStyle w:val="PURBullet-Indented"/>
              <w:rPr>
                <w:rFonts w:asciiTheme="majorHAnsi" w:eastAsia="Gulim" w:hAnsiTheme="majorHAnsi" w:cstheme="majorHAnsi"/>
              </w:rPr>
            </w:pPr>
            <w:r w:rsidRPr="00E43BFB">
              <w:rPr>
                <w:rFonts w:asciiTheme="majorHAnsi" w:eastAsia="Gulim" w:hAnsiTheme="majorHAnsi" w:cstheme="majorHAnsi"/>
              </w:rPr>
              <w:t xml:space="preserve">PowerShell </w:t>
            </w:r>
            <w:r w:rsidRPr="00E43BFB">
              <w:rPr>
                <w:rFonts w:asciiTheme="majorHAnsi" w:eastAsia="Gulim" w:hAnsiTheme="majorHAnsi" w:cstheme="majorHAnsi"/>
              </w:rPr>
              <w:t>스냅인</w:t>
            </w:r>
          </w:p>
          <w:p w14:paraId="45070CBF" w14:textId="2E6C3C15" w:rsidR="00050078" w:rsidRPr="00E43BFB" w:rsidRDefault="00050078" w:rsidP="00531887">
            <w:pPr>
              <w:pStyle w:val="PURBullet-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Lync 2013 </w:t>
            </w:r>
            <w:r w:rsidRPr="00E43BFB">
              <w:rPr>
                <w:rFonts w:asciiTheme="majorHAnsi" w:eastAsia="Gulim" w:hAnsiTheme="majorHAnsi" w:cstheme="majorHAnsi"/>
                <w:lang w:eastAsia="ko-KR"/>
              </w:rPr>
              <w:t>그룹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채팅</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도구</w:t>
            </w:r>
          </w:p>
          <w:p w14:paraId="0307F705" w14:textId="77777777" w:rsidR="00050078" w:rsidRPr="00E43BFB" w:rsidRDefault="00050078" w:rsidP="00E72296">
            <w:pPr>
              <w:pStyle w:val="PURBullet-Indented"/>
              <w:rPr>
                <w:rFonts w:asciiTheme="majorHAnsi" w:eastAsia="Gulim" w:hAnsiTheme="majorHAnsi" w:cstheme="majorHAnsi"/>
              </w:rPr>
            </w:pPr>
            <w:r w:rsidRPr="00E43BFB">
              <w:rPr>
                <w:rFonts w:asciiTheme="majorHAnsi" w:eastAsia="Gulim" w:hAnsiTheme="majorHAnsi" w:cstheme="majorHAnsi"/>
              </w:rPr>
              <w:t>Lync Server 2013 Attendant</w:t>
            </w:r>
          </w:p>
          <w:p w14:paraId="3A80DD2B" w14:textId="1F24352C" w:rsidR="007331A1" w:rsidRPr="00E43BFB" w:rsidRDefault="007331A1" w:rsidP="00E72296">
            <w:pPr>
              <w:pStyle w:val="PURBullet-Indented"/>
              <w:rPr>
                <w:rFonts w:asciiTheme="majorHAnsi" w:eastAsia="Gulim" w:hAnsiTheme="majorHAnsi" w:cstheme="majorHAnsi"/>
              </w:rPr>
            </w:pPr>
            <w:r w:rsidRPr="00E43BFB">
              <w:rPr>
                <w:rFonts w:asciiTheme="majorHAnsi" w:eastAsia="Gulim" w:hAnsiTheme="majorHAnsi" w:cstheme="majorHAnsi"/>
              </w:rPr>
              <w:t>Lync Server 2013 Hoster Pack</w:t>
            </w:r>
          </w:p>
        </w:tc>
      </w:tr>
      <w:tr w:rsidR="00663B83" w:rsidRPr="00E43BFB" w14:paraId="75ADEB4C" w14:textId="77777777" w:rsidTr="007A4D2C">
        <w:tc>
          <w:tcPr>
            <w:tcW w:w="10750" w:type="dxa"/>
            <w:gridSpan w:val="2"/>
            <w:shd w:val="clear" w:color="auto" w:fill="FFFFFF"/>
            <w:tcMar>
              <w:top w:w="43" w:type="dxa"/>
              <w:left w:w="115" w:type="dxa"/>
              <w:bottom w:w="43" w:type="dxa"/>
              <w:right w:w="115" w:type="dxa"/>
            </w:tcMar>
          </w:tcPr>
          <w:p w14:paraId="43D5A1D3" w14:textId="5D0DA288" w:rsidR="00663B83" w:rsidRPr="00E43BFB" w:rsidRDefault="00663B83" w:rsidP="00204150">
            <w:pPr>
              <w:pStyle w:val="PURTableHeaderBlue"/>
              <w:rPr>
                <w:rFonts w:asciiTheme="majorHAnsi" w:eastAsia="Gulim" w:hAnsiTheme="majorHAnsi" w:cstheme="majorHAnsi"/>
              </w:rPr>
            </w:pPr>
            <w:r w:rsidRPr="00E43BFB">
              <w:rPr>
                <w:rFonts w:asciiTheme="majorHAnsi" w:eastAsia="Gulim" w:hAnsiTheme="majorHAnsi" w:cstheme="majorHAnsi"/>
              </w:rPr>
              <w:t>Microsoft Dynamics AX 2012 R3</w:t>
            </w:r>
          </w:p>
        </w:tc>
      </w:tr>
      <w:tr w:rsidR="00050078" w:rsidRPr="00E43BFB" w14:paraId="7999D7C8" w14:textId="77777777" w:rsidTr="007A4D2C">
        <w:tc>
          <w:tcPr>
            <w:tcW w:w="5915" w:type="dxa"/>
            <w:shd w:val="clear" w:color="auto" w:fill="FFFFFF"/>
            <w:tcMar>
              <w:top w:w="43" w:type="dxa"/>
              <w:left w:w="115" w:type="dxa"/>
              <w:bottom w:w="43" w:type="dxa"/>
              <w:right w:w="115" w:type="dxa"/>
            </w:tcMar>
          </w:tcPr>
          <w:p w14:paraId="334211D3" w14:textId="61F3DB7D" w:rsidR="00050078" w:rsidRPr="00E43BFB" w:rsidRDefault="00050078" w:rsidP="00204150">
            <w:pPr>
              <w:pStyle w:val="PURBullet-Indented"/>
              <w:rPr>
                <w:rFonts w:asciiTheme="majorHAnsi" w:eastAsia="Gulim" w:hAnsiTheme="majorHAnsi" w:cstheme="majorHAnsi"/>
              </w:rPr>
            </w:pPr>
            <w:r w:rsidRPr="00E43BFB">
              <w:rPr>
                <w:rFonts w:asciiTheme="majorHAnsi" w:eastAsia="Gulim" w:hAnsiTheme="majorHAnsi" w:cstheme="majorHAnsi"/>
              </w:rPr>
              <w:t>Microsoft Dynamics AX 2012 R3 Windows Rich Client Software</w:t>
            </w:r>
          </w:p>
        </w:tc>
        <w:tc>
          <w:tcPr>
            <w:tcW w:w="4835" w:type="dxa"/>
            <w:shd w:val="clear" w:color="auto" w:fill="FFFFFF"/>
          </w:tcPr>
          <w:p w14:paraId="46F9D62A" w14:textId="53549E9F" w:rsidR="00050078" w:rsidRPr="00E43BFB" w:rsidRDefault="0000799F" w:rsidP="00CD6E9D">
            <w:pPr>
              <w:pStyle w:val="PURBullet-Indented"/>
              <w:rPr>
                <w:rFonts w:asciiTheme="majorHAnsi" w:eastAsia="Gulim" w:hAnsiTheme="majorHAnsi" w:cstheme="majorHAnsi"/>
              </w:rPr>
            </w:pPr>
            <w:r w:rsidRPr="00E43BFB">
              <w:rPr>
                <w:rFonts w:asciiTheme="majorHAnsi" w:eastAsia="Gulim" w:hAnsiTheme="majorHAnsi" w:cstheme="majorHAnsi"/>
              </w:rPr>
              <w:t>Management Reporter Designer Client Software for Microsoft Dynamics AX 2012 R3</w:t>
            </w:r>
          </w:p>
        </w:tc>
      </w:tr>
      <w:tr w:rsidR="00663B83" w:rsidRPr="00E43BFB" w14:paraId="4D6FDB16" w14:textId="77777777" w:rsidTr="007A4D2C">
        <w:tc>
          <w:tcPr>
            <w:tcW w:w="10750" w:type="dxa"/>
            <w:gridSpan w:val="2"/>
            <w:shd w:val="clear" w:color="auto" w:fill="FFFFFF"/>
            <w:tcMar>
              <w:top w:w="43" w:type="dxa"/>
              <w:left w:w="115" w:type="dxa"/>
              <w:bottom w:w="43" w:type="dxa"/>
              <w:right w:w="115" w:type="dxa"/>
            </w:tcMar>
          </w:tcPr>
          <w:p w14:paraId="1DF7FB49" w14:textId="77777777" w:rsidR="00663B83" w:rsidRPr="00E43BFB" w:rsidRDefault="00663B83" w:rsidP="00050078">
            <w:pPr>
              <w:pStyle w:val="PURTableHeaderBlue"/>
              <w:rPr>
                <w:rFonts w:asciiTheme="majorHAnsi" w:eastAsia="Gulim" w:hAnsiTheme="majorHAnsi" w:cstheme="majorHAnsi"/>
              </w:rPr>
            </w:pPr>
            <w:r w:rsidRPr="00E43BFB">
              <w:rPr>
                <w:rFonts w:asciiTheme="majorHAnsi" w:eastAsia="Gulim" w:hAnsiTheme="majorHAnsi" w:cstheme="majorHAnsi"/>
              </w:rPr>
              <w:t>Microsoft Dynamics C5 2012</w:t>
            </w:r>
          </w:p>
        </w:tc>
      </w:tr>
      <w:tr w:rsidR="00663B83" w:rsidRPr="00E43BFB" w14:paraId="1E5D2648" w14:textId="77777777" w:rsidTr="007A4D2C">
        <w:tc>
          <w:tcPr>
            <w:tcW w:w="10750" w:type="dxa"/>
            <w:gridSpan w:val="2"/>
            <w:shd w:val="clear" w:color="auto" w:fill="FFFFFF"/>
            <w:tcMar>
              <w:top w:w="43" w:type="dxa"/>
              <w:left w:w="115" w:type="dxa"/>
              <w:bottom w:w="43" w:type="dxa"/>
              <w:right w:w="115" w:type="dxa"/>
            </w:tcMar>
          </w:tcPr>
          <w:p w14:paraId="5734C457" w14:textId="77777777" w:rsidR="00663B83" w:rsidRPr="00E43BFB" w:rsidRDefault="00663B83" w:rsidP="00A50403">
            <w:pPr>
              <w:pStyle w:val="PURBullet-Indented"/>
              <w:rPr>
                <w:rFonts w:asciiTheme="majorHAnsi" w:eastAsia="Gulim" w:hAnsiTheme="majorHAnsi" w:cstheme="majorHAnsi"/>
                <w:szCs w:val="19"/>
              </w:rPr>
            </w:pPr>
            <w:r w:rsidRPr="00E43BFB">
              <w:rPr>
                <w:rFonts w:asciiTheme="majorHAnsi" w:eastAsia="Gulim" w:hAnsiTheme="majorHAnsi" w:cstheme="majorHAnsi"/>
              </w:rPr>
              <w:t>Microsoft Dynamics C5 2012 Windows Rich Client Software</w:t>
            </w:r>
          </w:p>
        </w:tc>
      </w:tr>
      <w:tr w:rsidR="00663B83" w:rsidRPr="00E43BFB" w14:paraId="69BF05BB" w14:textId="77777777" w:rsidTr="007A4D2C">
        <w:tc>
          <w:tcPr>
            <w:tcW w:w="10750" w:type="dxa"/>
            <w:gridSpan w:val="2"/>
            <w:shd w:val="clear" w:color="auto" w:fill="FFFFFF"/>
            <w:tcMar>
              <w:top w:w="43" w:type="dxa"/>
              <w:left w:w="115" w:type="dxa"/>
              <w:bottom w:w="43" w:type="dxa"/>
              <w:right w:w="115" w:type="dxa"/>
            </w:tcMar>
          </w:tcPr>
          <w:p w14:paraId="7692687A" w14:textId="07D17AF0" w:rsidR="00663B83" w:rsidRPr="00E43BFB" w:rsidRDefault="00663B83" w:rsidP="003C634F">
            <w:pPr>
              <w:pStyle w:val="PURTableHeaderBlue"/>
              <w:rPr>
                <w:rFonts w:asciiTheme="majorHAnsi" w:eastAsia="Gulim" w:hAnsiTheme="majorHAnsi" w:cstheme="majorHAnsi"/>
              </w:rPr>
            </w:pPr>
            <w:r w:rsidRPr="00E43BFB">
              <w:rPr>
                <w:rFonts w:asciiTheme="majorHAnsi" w:eastAsia="Gulim" w:hAnsiTheme="majorHAnsi" w:cstheme="majorHAnsi"/>
              </w:rPr>
              <w:t>Microsoft Dynamics CRM 2013 Service Provider</w:t>
            </w:r>
          </w:p>
        </w:tc>
      </w:tr>
      <w:tr w:rsidR="00663B83" w:rsidRPr="00125401" w14:paraId="3642DEE2" w14:textId="77777777" w:rsidTr="007A4D2C">
        <w:tc>
          <w:tcPr>
            <w:tcW w:w="5915" w:type="dxa"/>
            <w:shd w:val="clear" w:color="auto" w:fill="FFFFFF"/>
            <w:tcMar>
              <w:top w:w="43" w:type="dxa"/>
              <w:left w:w="115" w:type="dxa"/>
              <w:bottom w:w="43" w:type="dxa"/>
              <w:right w:w="115" w:type="dxa"/>
            </w:tcMar>
          </w:tcPr>
          <w:p w14:paraId="604BC90C" w14:textId="0A660F40" w:rsidR="00663B83" w:rsidRPr="00E43BFB" w:rsidRDefault="00663B83" w:rsidP="00531887">
            <w:pPr>
              <w:pStyle w:val="PURBullet-Indented"/>
              <w:rPr>
                <w:rFonts w:asciiTheme="majorHAnsi" w:eastAsia="Gulim" w:hAnsiTheme="majorHAnsi" w:cstheme="majorHAnsi"/>
              </w:rPr>
            </w:pPr>
            <w:r w:rsidRPr="00E43BFB">
              <w:rPr>
                <w:rFonts w:asciiTheme="majorHAnsi" w:eastAsia="Gulim" w:hAnsiTheme="majorHAnsi" w:cstheme="majorHAnsi"/>
              </w:rPr>
              <w:t>Microsoft Dynamics CRM 2013 for Microsoft Office Outlook</w:t>
            </w:r>
          </w:p>
          <w:p w14:paraId="566CC3B3" w14:textId="0863B75C" w:rsidR="00663B83" w:rsidRPr="00E43BFB" w:rsidRDefault="00663B83" w:rsidP="00531887">
            <w:pPr>
              <w:pStyle w:val="PURBullet-Indented"/>
              <w:rPr>
                <w:rFonts w:asciiTheme="majorHAnsi" w:eastAsia="Gulim" w:hAnsiTheme="majorHAnsi" w:cstheme="majorHAnsi"/>
              </w:rPr>
            </w:pPr>
            <w:r w:rsidRPr="00E43BFB">
              <w:rPr>
                <w:rFonts w:asciiTheme="majorHAnsi" w:eastAsia="Gulim" w:hAnsiTheme="majorHAnsi" w:cstheme="majorHAnsi"/>
              </w:rPr>
              <w:t xml:space="preserve">Microsoft E-Mail Router </w:t>
            </w:r>
            <w:r w:rsidRPr="00E43BFB">
              <w:rPr>
                <w:rFonts w:asciiTheme="majorHAnsi" w:eastAsia="Gulim" w:hAnsiTheme="majorHAnsi" w:cstheme="majorHAnsi"/>
              </w:rPr>
              <w:t>및</w:t>
            </w:r>
            <w:r w:rsidRPr="00E43BFB">
              <w:rPr>
                <w:rFonts w:asciiTheme="majorHAnsi" w:eastAsia="Gulim" w:hAnsiTheme="majorHAnsi" w:cstheme="majorHAnsi"/>
              </w:rPr>
              <w:t xml:space="preserve"> Rule Deployment Wizard for Microsoft Dynamics CRM 2013</w:t>
            </w:r>
          </w:p>
          <w:p w14:paraId="2966BE3B" w14:textId="747E053B" w:rsidR="00663B83" w:rsidRPr="00E43BFB" w:rsidRDefault="00663B83" w:rsidP="003C634F">
            <w:pPr>
              <w:pStyle w:val="PURBullet-Indented"/>
              <w:rPr>
                <w:rFonts w:asciiTheme="majorHAnsi" w:eastAsia="Gulim" w:hAnsiTheme="majorHAnsi" w:cstheme="majorHAnsi"/>
              </w:rPr>
            </w:pPr>
            <w:r w:rsidRPr="00E43BFB">
              <w:rPr>
                <w:rFonts w:asciiTheme="majorHAnsi" w:eastAsia="Gulim" w:hAnsiTheme="majorHAnsi" w:cstheme="majorHAnsi"/>
              </w:rPr>
              <w:t>Microsoft Dynamics CRM Reporting Extensions for Microsoft Dynamics CRM 2013</w:t>
            </w:r>
          </w:p>
          <w:p w14:paraId="659CAF07" w14:textId="77777777" w:rsidR="003C634F" w:rsidRPr="00E43BFB" w:rsidRDefault="003C634F" w:rsidP="003C634F">
            <w:pPr>
              <w:pStyle w:val="PURBullet-Indented"/>
              <w:rPr>
                <w:rFonts w:asciiTheme="majorHAnsi" w:eastAsia="Gulim" w:hAnsiTheme="majorHAnsi" w:cstheme="majorHAnsi"/>
              </w:rPr>
            </w:pPr>
            <w:r w:rsidRPr="00E43BFB">
              <w:rPr>
                <w:rFonts w:asciiTheme="majorHAnsi" w:eastAsia="Gulim" w:hAnsiTheme="majorHAnsi" w:cstheme="majorHAnsi"/>
              </w:rPr>
              <w:t>Marketing Pilot Connector for Microsoft Dynamics CRM</w:t>
            </w:r>
          </w:p>
          <w:p w14:paraId="259C8AE9" w14:textId="0A27A0DE" w:rsidR="003C634F" w:rsidRPr="00E43BFB" w:rsidRDefault="003C634F" w:rsidP="003C634F">
            <w:pPr>
              <w:pStyle w:val="PURBullet-Indented"/>
              <w:rPr>
                <w:rFonts w:asciiTheme="majorHAnsi" w:eastAsia="Gulim" w:hAnsiTheme="majorHAnsi" w:cstheme="majorHAnsi"/>
              </w:rPr>
            </w:pPr>
            <w:r w:rsidRPr="00E43BFB">
              <w:rPr>
                <w:rFonts w:asciiTheme="majorHAnsi" w:eastAsia="Gulim" w:hAnsiTheme="majorHAnsi" w:cstheme="majorHAnsi"/>
              </w:rPr>
              <w:t>Microsoft Dynamics CRM for supported devices</w:t>
            </w:r>
          </w:p>
        </w:tc>
        <w:tc>
          <w:tcPr>
            <w:tcW w:w="4835" w:type="dxa"/>
            <w:shd w:val="clear" w:color="auto" w:fill="FFFFFF"/>
          </w:tcPr>
          <w:p w14:paraId="0189E12B" w14:textId="219BAD35" w:rsidR="00663B83" w:rsidRPr="00E43BFB" w:rsidRDefault="00663B83" w:rsidP="00531887">
            <w:pPr>
              <w:pStyle w:val="PURBullet-Indented"/>
              <w:rPr>
                <w:rFonts w:asciiTheme="majorHAnsi" w:eastAsia="Gulim" w:hAnsiTheme="majorHAnsi" w:cstheme="majorHAnsi"/>
              </w:rPr>
            </w:pPr>
            <w:r w:rsidRPr="00E43BFB">
              <w:rPr>
                <w:rFonts w:asciiTheme="majorHAnsi" w:eastAsia="Gulim" w:hAnsiTheme="majorHAnsi" w:cstheme="majorHAnsi"/>
              </w:rPr>
              <w:t>Microsoft SharePoint Grid for Microsoft Dynamics CRM 2013</w:t>
            </w:r>
          </w:p>
          <w:p w14:paraId="218FDDE7" w14:textId="6C509EFF" w:rsidR="00663B83" w:rsidRPr="00E43BFB" w:rsidRDefault="00663B83" w:rsidP="00531887">
            <w:pPr>
              <w:pStyle w:val="PURBullet-Indented"/>
              <w:rPr>
                <w:rFonts w:asciiTheme="majorHAnsi" w:eastAsia="Gulim" w:hAnsiTheme="majorHAnsi" w:cstheme="majorHAnsi"/>
              </w:rPr>
            </w:pPr>
            <w:r w:rsidRPr="00E43BFB">
              <w:rPr>
                <w:rFonts w:asciiTheme="majorHAnsi" w:eastAsia="Gulim" w:hAnsiTheme="majorHAnsi" w:cstheme="majorHAnsi"/>
              </w:rPr>
              <w:t>Microsoft Dynamics CRM 2013 Report Authoring Extensions</w:t>
            </w:r>
          </w:p>
          <w:p w14:paraId="2740B200" w14:textId="6BF0872F" w:rsidR="00663B83" w:rsidRPr="00E43BFB" w:rsidRDefault="00663B83" w:rsidP="00531887">
            <w:pPr>
              <w:pStyle w:val="PURBullet-Indented"/>
              <w:rPr>
                <w:rFonts w:asciiTheme="majorHAnsi" w:eastAsia="Gulim" w:hAnsiTheme="majorHAnsi" w:cstheme="majorHAnsi"/>
              </w:rPr>
            </w:pPr>
            <w:r w:rsidRPr="00E43BFB">
              <w:rPr>
                <w:rFonts w:asciiTheme="majorHAnsi" w:eastAsia="Gulim" w:hAnsiTheme="majorHAnsi" w:cstheme="majorHAnsi"/>
              </w:rPr>
              <w:t>Microsoft Dynamics CRM 2013 Best Practices Analyzer</w:t>
            </w:r>
          </w:p>
          <w:p w14:paraId="77F96920" w14:textId="057EFB4E" w:rsidR="00663B83" w:rsidRPr="00E43BFB" w:rsidRDefault="00663B83" w:rsidP="003C634F">
            <w:pPr>
              <w:pStyle w:val="PURBullet-Indented"/>
              <w:rPr>
                <w:rFonts w:asciiTheme="majorHAnsi" w:eastAsia="Gulim" w:hAnsiTheme="majorHAnsi" w:cstheme="majorHAnsi"/>
                <w:lang w:val="pt-PT"/>
              </w:rPr>
            </w:pPr>
            <w:r w:rsidRPr="00E43BFB">
              <w:rPr>
                <w:rFonts w:asciiTheme="majorHAnsi" w:eastAsia="Gulim" w:hAnsiTheme="majorHAnsi" w:cstheme="majorHAnsi"/>
                <w:lang w:val="pt-BR"/>
              </w:rPr>
              <w:t>Microsoft Dynamics CRM 2013 Multilingual User Interface(MUI)</w:t>
            </w:r>
          </w:p>
        </w:tc>
      </w:tr>
      <w:tr w:rsidR="00663B83" w:rsidRPr="00E43BFB" w14:paraId="037D8674" w14:textId="77777777" w:rsidTr="007A4D2C">
        <w:tc>
          <w:tcPr>
            <w:tcW w:w="10750" w:type="dxa"/>
            <w:gridSpan w:val="2"/>
            <w:shd w:val="clear" w:color="auto" w:fill="FFFFFF"/>
            <w:tcMar>
              <w:top w:w="43" w:type="dxa"/>
              <w:left w:w="115" w:type="dxa"/>
              <w:bottom w:w="43" w:type="dxa"/>
              <w:right w:w="115" w:type="dxa"/>
            </w:tcMar>
          </w:tcPr>
          <w:p w14:paraId="3E6D55B3" w14:textId="49E98089" w:rsidR="00663B83" w:rsidRPr="00E43BFB" w:rsidRDefault="00663B83" w:rsidP="002E2AE5">
            <w:pPr>
              <w:pStyle w:val="PURTableHeaderBlue"/>
              <w:keepLines/>
              <w:rPr>
                <w:rFonts w:asciiTheme="majorHAnsi" w:eastAsia="Gulim" w:hAnsiTheme="majorHAnsi" w:cstheme="majorHAnsi"/>
              </w:rPr>
            </w:pPr>
            <w:r w:rsidRPr="00E43BFB">
              <w:rPr>
                <w:rFonts w:asciiTheme="majorHAnsi" w:eastAsia="Gulim" w:hAnsiTheme="majorHAnsi" w:cstheme="majorHAnsi"/>
              </w:rPr>
              <w:lastRenderedPageBreak/>
              <w:t>Microsoft Dynamics GP 2013</w:t>
            </w:r>
          </w:p>
        </w:tc>
      </w:tr>
      <w:tr w:rsidR="00663B83" w:rsidRPr="00E43BFB" w14:paraId="687634DF" w14:textId="77777777" w:rsidTr="007A4D2C">
        <w:tc>
          <w:tcPr>
            <w:tcW w:w="10750" w:type="dxa"/>
            <w:gridSpan w:val="2"/>
            <w:shd w:val="clear" w:color="auto" w:fill="FFFFFF"/>
            <w:tcMar>
              <w:top w:w="43" w:type="dxa"/>
              <w:left w:w="115" w:type="dxa"/>
              <w:bottom w:w="43" w:type="dxa"/>
              <w:right w:w="115" w:type="dxa"/>
            </w:tcMar>
          </w:tcPr>
          <w:p w14:paraId="019BBC21" w14:textId="1DF4D70C" w:rsidR="00663B83" w:rsidRPr="00E43BFB" w:rsidRDefault="00663B83" w:rsidP="002E2AE5">
            <w:pPr>
              <w:pStyle w:val="PURBullet-Indented"/>
              <w:keepNext/>
              <w:keepLines/>
              <w:spacing w:after="100"/>
              <w:ind w:left="490"/>
              <w:rPr>
                <w:rFonts w:asciiTheme="majorHAnsi" w:eastAsia="Gulim" w:hAnsiTheme="majorHAnsi" w:cstheme="majorHAnsi"/>
              </w:rPr>
            </w:pPr>
            <w:r w:rsidRPr="00E43BFB">
              <w:rPr>
                <w:rFonts w:asciiTheme="majorHAnsi" w:eastAsia="Gulim" w:hAnsiTheme="majorHAnsi" w:cstheme="majorHAnsi"/>
              </w:rPr>
              <w:t>Microsoft Dynamics GP 2013 Windows Rich Client Software</w:t>
            </w:r>
          </w:p>
          <w:p w14:paraId="4E8CE301" w14:textId="54EAA194" w:rsidR="00663B83" w:rsidRPr="00E43BFB" w:rsidRDefault="00663B83" w:rsidP="002E2AE5">
            <w:pPr>
              <w:pStyle w:val="PURBullet-Indented"/>
              <w:keepNext/>
              <w:keepLines/>
              <w:spacing w:after="100"/>
              <w:ind w:left="490"/>
              <w:rPr>
                <w:rFonts w:asciiTheme="majorHAnsi" w:eastAsia="Gulim" w:hAnsiTheme="majorHAnsi" w:cstheme="majorHAnsi"/>
              </w:rPr>
            </w:pPr>
            <w:r w:rsidRPr="00E43BFB">
              <w:rPr>
                <w:rFonts w:asciiTheme="majorHAnsi" w:eastAsia="Gulim" w:hAnsiTheme="majorHAnsi" w:cstheme="majorHAnsi"/>
              </w:rPr>
              <w:t>Management Reporter Designer Client Software for Microsoft Dynamics GP 2013</w:t>
            </w:r>
          </w:p>
          <w:p w14:paraId="0DED6CDE" w14:textId="484589C6" w:rsidR="00663B83" w:rsidRPr="00E43BFB" w:rsidRDefault="00B82C66" w:rsidP="002E2AE5">
            <w:pPr>
              <w:pStyle w:val="PURBullet-Indented"/>
              <w:keepNext/>
              <w:keepLines/>
              <w:spacing w:after="100"/>
              <w:ind w:left="490"/>
              <w:rPr>
                <w:rFonts w:asciiTheme="majorHAnsi" w:eastAsia="Gulim" w:hAnsiTheme="majorHAnsi" w:cstheme="majorHAnsi"/>
              </w:rPr>
            </w:pPr>
            <w:r w:rsidRPr="00E43BFB">
              <w:rPr>
                <w:rFonts w:asciiTheme="majorHAnsi" w:eastAsia="Gulim" w:hAnsiTheme="majorHAnsi" w:cstheme="majorHAnsi"/>
              </w:rPr>
              <w:t xml:space="preserve">Microsoft Dynamics GP 2013 Web Client </w:t>
            </w:r>
          </w:p>
        </w:tc>
      </w:tr>
      <w:tr w:rsidR="00663B83" w:rsidRPr="00E43BFB" w14:paraId="71BF3CE7" w14:textId="77777777" w:rsidTr="007A4D2C">
        <w:tc>
          <w:tcPr>
            <w:tcW w:w="10750" w:type="dxa"/>
            <w:gridSpan w:val="2"/>
            <w:shd w:val="clear" w:color="auto" w:fill="FFFFFF"/>
            <w:tcMar>
              <w:top w:w="43" w:type="dxa"/>
              <w:left w:w="115" w:type="dxa"/>
              <w:bottom w:w="43" w:type="dxa"/>
              <w:right w:w="115" w:type="dxa"/>
            </w:tcMar>
          </w:tcPr>
          <w:p w14:paraId="19D74002" w14:textId="307114EE" w:rsidR="00663B83" w:rsidRPr="00E43BFB" w:rsidRDefault="00663B83" w:rsidP="00B82C66">
            <w:pPr>
              <w:pStyle w:val="PURTableHeaderBlue"/>
              <w:rPr>
                <w:rFonts w:asciiTheme="majorHAnsi" w:eastAsia="Gulim" w:hAnsiTheme="majorHAnsi" w:cstheme="majorHAnsi"/>
              </w:rPr>
            </w:pPr>
            <w:r w:rsidRPr="00E43BFB">
              <w:rPr>
                <w:rFonts w:asciiTheme="majorHAnsi" w:eastAsia="Gulim" w:hAnsiTheme="majorHAnsi" w:cstheme="majorHAnsi"/>
              </w:rPr>
              <w:t>Microsoft Dynamics NAV 2013 R2</w:t>
            </w:r>
          </w:p>
        </w:tc>
      </w:tr>
      <w:tr w:rsidR="00663B83" w:rsidRPr="00E43BFB" w14:paraId="42D6136F" w14:textId="77777777" w:rsidTr="007A4D2C">
        <w:tc>
          <w:tcPr>
            <w:tcW w:w="10750" w:type="dxa"/>
            <w:gridSpan w:val="2"/>
            <w:shd w:val="clear" w:color="auto" w:fill="FFFFFF"/>
            <w:tcMar>
              <w:top w:w="43" w:type="dxa"/>
              <w:left w:w="115" w:type="dxa"/>
              <w:bottom w:w="43" w:type="dxa"/>
              <w:right w:w="115" w:type="dxa"/>
            </w:tcMar>
          </w:tcPr>
          <w:p w14:paraId="50906241" w14:textId="5219EE75" w:rsidR="00663B83" w:rsidRPr="00E43BFB" w:rsidRDefault="00663B83" w:rsidP="002E2AE5">
            <w:pPr>
              <w:pStyle w:val="PURBullet-Indented"/>
              <w:spacing w:after="100"/>
              <w:ind w:left="490"/>
              <w:rPr>
                <w:rFonts w:asciiTheme="majorHAnsi" w:eastAsia="Gulim" w:hAnsiTheme="majorHAnsi" w:cstheme="majorHAnsi"/>
              </w:rPr>
            </w:pPr>
            <w:r w:rsidRPr="00E43BFB">
              <w:rPr>
                <w:rFonts w:asciiTheme="majorHAnsi" w:eastAsia="Gulim" w:hAnsiTheme="majorHAnsi" w:cstheme="majorHAnsi"/>
              </w:rPr>
              <w:t>Microsoft Dynamics NAV 2013 R2 Windows Rich Client Software.</w:t>
            </w:r>
          </w:p>
          <w:p w14:paraId="6EA778DF" w14:textId="204A3EBB" w:rsidR="00663B83" w:rsidRPr="00E43BFB" w:rsidRDefault="00B82C66" w:rsidP="002E2AE5">
            <w:pPr>
              <w:pStyle w:val="PURBullet-Indented"/>
              <w:spacing w:after="100"/>
              <w:ind w:left="490"/>
              <w:rPr>
                <w:rFonts w:asciiTheme="majorHAnsi" w:eastAsia="Gulim" w:hAnsiTheme="majorHAnsi" w:cstheme="majorHAnsi"/>
              </w:rPr>
            </w:pPr>
            <w:r w:rsidRPr="00E43BFB">
              <w:rPr>
                <w:rFonts w:asciiTheme="majorHAnsi" w:eastAsia="Gulim" w:hAnsiTheme="majorHAnsi" w:cstheme="majorHAnsi"/>
              </w:rPr>
              <w:t>Microsoft Dynamics NAV 2013 R2 Web Client</w:t>
            </w:r>
          </w:p>
          <w:p w14:paraId="4E1626A9" w14:textId="5B55622D" w:rsidR="00B82C66" w:rsidRPr="00E43BFB" w:rsidRDefault="00B82C66" w:rsidP="002E2AE5">
            <w:pPr>
              <w:pStyle w:val="PURBullet-Indented"/>
              <w:spacing w:after="100"/>
              <w:ind w:left="490"/>
              <w:rPr>
                <w:rFonts w:asciiTheme="majorHAnsi" w:eastAsia="Gulim" w:hAnsiTheme="majorHAnsi" w:cstheme="majorHAnsi"/>
              </w:rPr>
            </w:pPr>
            <w:r w:rsidRPr="00E43BFB">
              <w:rPr>
                <w:rFonts w:asciiTheme="majorHAnsi" w:eastAsia="Gulim" w:hAnsiTheme="majorHAnsi" w:cstheme="majorHAnsi"/>
              </w:rPr>
              <w:t>Microsoft Dynamics NAV 2013 R2 SharePoint Client</w:t>
            </w:r>
          </w:p>
        </w:tc>
      </w:tr>
      <w:tr w:rsidR="00663B83" w:rsidRPr="00E43BFB" w14:paraId="0AEDB5AC" w14:textId="77777777" w:rsidTr="007A4D2C">
        <w:tc>
          <w:tcPr>
            <w:tcW w:w="10750" w:type="dxa"/>
            <w:gridSpan w:val="2"/>
            <w:shd w:val="clear" w:color="auto" w:fill="FFFFFF"/>
            <w:tcMar>
              <w:top w:w="43" w:type="dxa"/>
              <w:left w:w="115" w:type="dxa"/>
              <w:bottom w:w="43" w:type="dxa"/>
              <w:right w:w="115" w:type="dxa"/>
            </w:tcMar>
          </w:tcPr>
          <w:p w14:paraId="29B474B3" w14:textId="77777777" w:rsidR="00663B83" w:rsidRPr="00E43BFB" w:rsidRDefault="00663B83" w:rsidP="00050078">
            <w:pPr>
              <w:pStyle w:val="PURTableHeaderBlue"/>
              <w:rPr>
                <w:rFonts w:asciiTheme="majorHAnsi" w:eastAsia="Gulim" w:hAnsiTheme="majorHAnsi" w:cstheme="majorHAnsi"/>
              </w:rPr>
            </w:pPr>
            <w:r w:rsidRPr="00E43BFB">
              <w:rPr>
                <w:rFonts w:asciiTheme="majorHAnsi" w:eastAsia="Gulim" w:hAnsiTheme="majorHAnsi" w:cstheme="majorHAnsi"/>
              </w:rPr>
              <w:t>Microsoft Dynamics SL 2011</w:t>
            </w:r>
          </w:p>
        </w:tc>
      </w:tr>
      <w:tr w:rsidR="00663B83" w:rsidRPr="00E43BFB" w14:paraId="3033C2FF" w14:textId="77777777" w:rsidTr="007A4D2C">
        <w:tc>
          <w:tcPr>
            <w:tcW w:w="10750" w:type="dxa"/>
            <w:gridSpan w:val="2"/>
            <w:shd w:val="clear" w:color="auto" w:fill="FFFFFF"/>
            <w:tcMar>
              <w:top w:w="43" w:type="dxa"/>
              <w:left w:w="115" w:type="dxa"/>
              <w:bottom w:w="43" w:type="dxa"/>
              <w:right w:w="115" w:type="dxa"/>
            </w:tcMar>
          </w:tcPr>
          <w:p w14:paraId="5C5F3544" w14:textId="77777777" w:rsidR="00663B83" w:rsidRPr="00E43BFB" w:rsidRDefault="00663B83" w:rsidP="002E2AE5">
            <w:pPr>
              <w:pStyle w:val="PURBullet-Indented"/>
              <w:spacing w:after="100"/>
              <w:ind w:left="490"/>
              <w:rPr>
                <w:rFonts w:asciiTheme="majorHAnsi" w:eastAsia="Gulim" w:hAnsiTheme="majorHAnsi" w:cstheme="majorHAnsi"/>
              </w:rPr>
            </w:pPr>
            <w:r w:rsidRPr="00E43BFB">
              <w:rPr>
                <w:rFonts w:asciiTheme="majorHAnsi" w:eastAsia="Gulim" w:hAnsiTheme="majorHAnsi" w:cstheme="majorHAnsi"/>
              </w:rPr>
              <w:t>Microsoft Dynamics SL 2011 Windows Rich Client Software.</w:t>
            </w:r>
          </w:p>
          <w:p w14:paraId="4B8B4ADE" w14:textId="77777777" w:rsidR="00663B83" w:rsidRPr="00E43BFB" w:rsidRDefault="00663B83" w:rsidP="002E2AE5">
            <w:pPr>
              <w:pStyle w:val="PURBullet-Indented"/>
              <w:spacing w:after="100"/>
              <w:ind w:left="490"/>
              <w:rPr>
                <w:rFonts w:asciiTheme="majorHAnsi" w:eastAsia="Gulim" w:hAnsiTheme="majorHAnsi" w:cstheme="majorHAnsi"/>
              </w:rPr>
            </w:pPr>
            <w:r w:rsidRPr="00E43BFB">
              <w:rPr>
                <w:rFonts w:asciiTheme="majorHAnsi" w:eastAsia="Gulim" w:hAnsiTheme="majorHAnsi" w:cstheme="majorHAnsi"/>
              </w:rPr>
              <w:t>Management Reporter Designer Client Software for Microsoft SL 2011</w:t>
            </w:r>
          </w:p>
          <w:p w14:paraId="39C40655" w14:textId="77777777" w:rsidR="00663B83" w:rsidRPr="00E43BFB" w:rsidRDefault="00663B83" w:rsidP="002E2AE5">
            <w:pPr>
              <w:pStyle w:val="PURBullet-Indented"/>
              <w:spacing w:after="100"/>
              <w:ind w:left="490"/>
              <w:rPr>
                <w:rFonts w:asciiTheme="majorHAnsi" w:eastAsia="Gulim" w:hAnsiTheme="majorHAnsi" w:cstheme="majorHAnsi"/>
              </w:rPr>
            </w:pPr>
            <w:r w:rsidRPr="00E43BFB">
              <w:rPr>
                <w:rFonts w:asciiTheme="majorHAnsi" w:eastAsia="Gulim" w:hAnsiTheme="majorHAnsi" w:cstheme="majorHAnsi"/>
              </w:rPr>
              <w:t>Microsoft Dynamics SL 2011 Connector for Dynamics CRM 2011</w:t>
            </w:r>
          </w:p>
        </w:tc>
      </w:tr>
      <w:tr w:rsidR="00663B83" w:rsidRPr="00E43BFB" w14:paraId="5BAA55DB" w14:textId="77777777" w:rsidTr="007A4D2C">
        <w:tc>
          <w:tcPr>
            <w:tcW w:w="10750" w:type="dxa"/>
            <w:gridSpan w:val="2"/>
            <w:shd w:val="clear" w:color="auto" w:fill="FFFFFF"/>
            <w:tcMar>
              <w:top w:w="43" w:type="dxa"/>
              <w:left w:w="115" w:type="dxa"/>
              <w:bottom w:w="43" w:type="dxa"/>
              <w:right w:w="115" w:type="dxa"/>
            </w:tcMar>
          </w:tcPr>
          <w:p w14:paraId="4CCC7B7D" w14:textId="6EAA429A" w:rsidR="00663B83" w:rsidRPr="00E43BFB" w:rsidRDefault="00663B83" w:rsidP="00F44E81">
            <w:pPr>
              <w:pStyle w:val="PURTableHeaderBlue"/>
              <w:rPr>
                <w:rFonts w:asciiTheme="majorHAnsi" w:eastAsia="Gulim" w:hAnsiTheme="majorHAnsi" w:cstheme="majorHAnsi"/>
              </w:rPr>
            </w:pPr>
            <w:r w:rsidRPr="00E43BFB">
              <w:rPr>
                <w:rFonts w:asciiTheme="majorHAnsi" w:eastAsia="Gulim" w:hAnsiTheme="majorHAnsi" w:cstheme="majorHAnsi"/>
              </w:rPr>
              <w:t>Project Server 2013</w:t>
            </w:r>
          </w:p>
        </w:tc>
      </w:tr>
      <w:tr w:rsidR="00663B83" w:rsidRPr="00E43BFB" w14:paraId="694A976D" w14:textId="77777777" w:rsidTr="007A4D2C">
        <w:tc>
          <w:tcPr>
            <w:tcW w:w="10750" w:type="dxa"/>
            <w:gridSpan w:val="2"/>
            <w:shd w:val="clear" w:color="auto" w:fill="FFFFFF"/>
            <w:tcMar>
              <w:top w:w="43" w:type="dxa"/>
              <w:left w:w="115" w:type="dxa"/>
              <w:bottom w:w="43" w:type="dxa"/>
              <w:right w:w="115" w:type="dxa"/>
            </w:tcMar>
          </w:tcPr>
          <w:p w14:paraId="30AC9E88" w14:textId="77777777" w:rsidR="00663B83" w:rsidRPr="00E43BFB" w:rsidRDefault="00663B83" w:rsidP="002E2AE5">
            <w:pPr>
              <w:pStyle w:val="PURBullet-Indented"/>
              <w:spacing w:after="100"/>
              <w:ind w:left="490"/>
              <w:rPr>
                <w:rFonts w:asciiTheme="majorHAnsi" w:eastAsia="Gulim" w:hAnsiTheme="majorHAnsi" w:cstheme="majorHAnsi"/>
                <w:lang w:eastAsia="ko-KR"/>
              </w:rPr>
            </w:pP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키트</w:t>
            </w:r>
            <w:r w:rsidRPr="00E43BFB">
              <w:rPr>
                <w:rFonts w:asciiTheme="majorHAnsi" w:eastAsia="Gulim" w:hAnsiTheme="majorHAnsi" w:cstheme="majorHAnsi"/>
                <w:lang w:eastAsia="ko-KR"/>
              </w:rPr>
              <w:t>(SDK)</w:t>
            </w:r>
          </w:p>
        </w:tc>
      </w:tr>
      <w:tr w:rsidR="00663B83" w:rsidRPr="00E43BFB" w14:paraId="35717AAA" w14:textId="77777777" w:rsidTr="007A4D2C">
        <w:tc>
          <w:tcPr>
            <w:tcW w:w="10750" w:type="dxa"/>
            <w:gridSpan w:val="2"/>
            <w:shd w:val="clear" w:color="auto" w:fill="FFFFFF"/>
            <w:tcMar>
              <w:top w:w="43" w:type="dxa"/>
              <w:left w:w="115" w:type="dxa"/>
              <w:bottom w:w="43" w:type="dxa"/>
              <w:right w:w="115" w:type="dxa"/>
            </w:tcMar>
          </w:tcPr>
          <w:p w14:paraId="6DA0307F" w14:textId="14C9FA85" w:rsidR="00663B83" w:rsidRPr="00E43BFB" w:rsidRDefault="00663B83" w:rsidP="00F44E81">
            <w:pPr>
              <w:pStyle w:val="PURTableHeaderBlue"/>
              <w:rPr>
                <w:rFonts w:asciiTheme="majorHAnsi" w:eastAsia="Gulim" w:hAnsiTheme="majorHAnsi" w:cstheme="majorHAnsi"/>
              </w:rPr>
            </w:pPr>
            <w:r w:rsidRPr="00E43BFB">
              <w:rPr>
                <w:rFonts w:asciiTheme="majorHAnsi" w:eastAsia="Gulim" w:hAnsiTheme="majorHAnsi" w:cstheme="majorHAnsi"/>
              </w:rPr>
              <w:t>SharePoint Server 2013</w:t>
            </w:r>
          </w:p>
        </w:tc>
      </w:tr>
      <w:tr w:rsidR="00663B83" w:rsidRPr="00E43BFB" w14:paraId="6839D688" w14:textId="77777777" w:rsidTr="007A4D2C">
        <w:tc>
          <w:tcPr>
            <w:tcW w:w="10750" w:type="dxa"/>
            <w:gridSpan w:val="2"/>
            <w:shd w:val="clear" w:color="auto" w:fill="FFFFFF"/>
            <w:tcMar>
              <w:top w:w="43" w:type="dxa"/>
              <w:left w:w="115" w:type="dxa"/>
              <w:bottom w:w="43" w:type="dxa"/>
              <w:right w:w="115" w:type="dxa"/>
            </w:tcMar>
          </w:tcPr>
          <w:p w14:paraId="5D7B8F6B" w14:textId="6A075175" w:rsidR="005079C2" w:rsidRPr="00E43BFB" w:rsidRDefault="00663B83" w:rsidP="002E2AE5">
            <w:pPr>
              <w:pStyle w:val="PURBullet-Indented"/>
              <w:spacing w:after="100"/>
              <w:ind w:left="490"/>
              <w:rPr>
                <w:rFonts w:asciiTheme="majorHAnsi" w:eastAsia="Gulim" w:hAnsiTheme="majorHAnsi" w:cstheme="majorHAnsi"/>
                <w:lang w:eastAsia="ko-KR"/>
              </w:rPr>
            </w:pP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키트</w:t>
            </w:r>
            <w:r w:rsidRPr="00E43BFB">
              <w:rPr>
                <w:rFonts w:asciiTheme="majorHAnsi" w:eastAsia="Gulim" w:hAnsiTheme="majorHAnsi" w:cstheme="majorHAnsi"/>
                <w:lang w:eastAsia="ko-KR"/>
              </w:rPr>
              <w:t>(SDK)</w:t>
            </w:r>
          </w:p>
        </w:tc>
      </w:tr>
      <w:tr w:rsidR="005079C2" w:rsidRPr="00E43BFB" w14:paraId="34739B90" w14:textId="77777777" w:rsidTr="007A4D2C">
        <w:tc>
          <w:tcPr>
            <w:tcW w:w="10750" w:type="dxa"/>
            <w:gridSpan w:val="2"/>
            <w:shd w:val="clear" w:color="auto" w:fill="FFFFFF"/>
            <w:tcMar>
              <w:top w:w="43" w:type="dxa"/>
              <w:left w:w="115" w:type="dxa"/>
              <w:bottom w:w="43" w:type="dxa"/>
              <w:right w:w="115" w:type="dxa"/>
            </w:tcMar>
          </w:tcPr>
          <w:p w14:paraId="6D92D148" w14:textId="239C7B70" w:rsidR="005079C2" w:rsidRPr="00E43BFB" w:rsidRDefault="005079C2" w:rsidP="00F44E81">
            <w:pPr>
              <w:pStyle w:val="PURTableHeaderBlue"/>
              <w:rPr>
                <w:rFonts w:asciiTheme="majorHAnsi" w:eastAsia="Gulim" w:hAnsiTheme="majorHAnsi" w:cstheme="majorHAnsi"/>
              </w:rPr>
            </w:pPr>
            <w:r w:rsidRPr="00E43BFB">
              <w:rPr>
                <w:rFonts w:asciiTheme="majorHAnsi" w:eastAsia="Gulim" w:hAnsiTheme="majorHAnsi" w:cstheme="majorHAnsi"/>
              </w:rPr>
              <w:t xml:space="preserve">SharePoint 2013 </w:t>
            </w:r>
            <w:r w:rsidRPr="00E43BFB">
              <w:rPr>
                <w:rFonts w:asciiTheme="majorHAnsi" w:eastAsia="Gulim" w:hAnsiTheme="majorHAnsi" w:cstheme="majorHAnsi"/>
              </w:rPr>
              <w:t>호스팅</w:t>
            </w:r>
          </w:p>
        </w:tc>
      </w:tr>
      <w:tr w:rsidR="005079C2" w:rsidRPr="00E43BFB" w14:paraId="58AC4037" w14:textId="77777777" w:rsidTr="007A4D2C">
        <w:tc>
          <w:tcPr>
            <w:tcW w:w="10750" w:type="dxa"/>
            <w:gridSpan w:val="2"/>
            <w:shd w:val="clear" w:color="auto" w:fill="FFFFFF"/>
            <w:tcMar>
              <w:top w:w="43" w:type="dxa"/>
              <w:left w:w="115" w:type="dxa"/>
              <w:bottom w:w="43" w:type="dxa"/>
              <w:right w:w="115" w:type="dxa"/>
            </w:tcMar>
          </w:tcPr>
          <w:p w14:paraId="3203D918" w14:textId="120C5D2A" w:rsidR="005079C2" w:rsidRPr="00E43BFB" w:rsidRDefault="005079C2" w:rsidP="002E2AE5">
            <w:pPr>
              <w:pStyle w:val="PURBullet-Indented"/>
              <w:spacing w:after="100"/>
              <w:ind w:left="490"/>
              <w:rPr>
                <w:rFonts w:asciiTheme="majorHAnsi" w:eastAsia="Gulim" w:hAnsiTheme="majorHAnsi" w:cstheme="majorHAnsi"/>
                <w:lang w:eastAsia="ko-KR"/>
              </w:rPr>
            </w:pP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키트</w:t>
            </w:r>
            <w:r w:rsidRPr="00E43BFB">
              <w:rPr>
                <w:rFonts w:asciiTheme="majorHAnsi" w:eastAsia="Gulim" w:hAnsiTheme="majorHAnsi" w:cstheme="majorHAnsi"/>
                <w:lang w:eastAsia="ko-KR"/>
              </w:rPr>
              <w:t>(SDK)</w:t>
            </w:r>
          </w:p>
        </w:tc>
      </w:tr>
      <w:tr w:rsidR="000F2535" w:rsidRPr="00E43BFB" w14:paraId="256D46ED" w14:textId="77777777" w:rsidTr="007A4D2C">
        <w:tc>
          <w:tcPr>
            <w:tcW w:w="10750" w:type="dxa"/>
            <w:gridSpan w:val="2"/>
            <w:shd w:val="clear" w:color="auto" w:fill="FFFFFF"/>
            <w:tcMar>
              <w:top w:w="43" w:type="dxa"/>
              <w:left w:w="115" w:type="dxa"/>
              <w:bottom w:w="43" w:type="dxa"/>
              <w:right w:w="115" w:type="dxa"/>
            </w:tcMar>
          </w:tcPr>
          <w:p w14:paraId="1A17FDB8" w14:textId="7D96C89D" w:rsidR="000F2535" w:rsidRPr="00E43BFB" w:rsidRDefault="000F2535" w:rsidP="005215C8">
            <w:pPr>
              <w:pStyle w:val="PURTableHeaderBlue"/>
              <w:rPr>
                <w:rFonts w:asciiTheme="majorHAnsi" w:eastAsia="Gulim" w:hAnsiTheme="majorHAnsi" w:cstheme="majorHAnsi"/>
              </w:rPr>
            </w:pPr>
            <w:r w:rsidRPr="00E43BFB">
              <w:rPr>
                <w:rFonts w:asciiTheme="majorHAnsi" w:eastAsia="Gulim" w:hAnsiTheme="majorHAnsi" w:cstheme="majorHAnsi"/>
              </w:rPr>
              <w:t xml:space="preserve">SQL Server 2014 Standard, Enterprise, Web </w:t>
            </w:r>
            <w:r w:rsidRPr="00E43BFB">
              <w:rPr>
                <w:rFonts w:asciiTheme="majorHAnsi" w:eastAsia="Gulim" w:hAnsiTheme="majorHAnsi" w:cstheme="majorHAnsi"/>
              </w:rPr>
              <w:t>및</w:t>
            </w:r>
            <w:r w:rsidRPr="00E43BFB">
              <w:rPr>
                <w:rFonts w:asciiTheme="majorHAnsi" w:eastAsia="Gulim" w:hAnsiTheme="majorHAnsi" w:cstheme="majorHAnsi"/>
              </w:rPr>
              <w:t xml:space="preserve"> Business Intelligence</w:t>
            </w:r>
          </w:p>
        </w:tc>
      </w:tr>
      <w:tr w:rsidR="000F2535" w:rsidRPr="00E43BFB" w14:paraId="4849CEB5" w14:textId="77777777" w:rsidTr="007A4D2C">
        <w:tc>
          <w:tcPr>
            <w:tcW w:w="5915" w:type="dxa"/>
            <w:shd w:val="clear" w:color="auto" w:fill="FFFFFF"/>
            <w:tcMar>
              <w:top w:w="43" w:type="dxa"/>
              <w:left w:w="115" w:type="dxa"/>
              <w:bottom w:w="43" w:type="dxa"/>
              <w:right w:w="115" w:type="dxa"/>
            </w:tcMar>
          </w:tcPr>
          <w:p w14:paraId="43C42F51" w14:textId="6C103F13" w:rsidR="000F2535" w:rsidRPr="00E43BFB" w:rsidRDefault="007E5B60" w:rsidP="002E2AE5">
            <w:pPr>
              <w:pStyle w:val="PURBullet-Indented"/>
              <w:spacing w:after="100"/>
              <w:ind w:left="490"/>
              <w:rPr>
                <w:rFonts w:asciiTheme="majorHAnsi" w:eastAsia="Gulim" w:hAnsiTheme="majorHAnsi" w:cstheme="majorHAnsi"/>
                <w:lang w:eastAsia="ko-KR"/>
              </w:rPr>
            </w:pP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도구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연결성</w:t>
            </w:r>
          </w:p>
        </w:tc>
        <w:tc>
          <w:tcPr>
            <w:tcW w:w="4835" w:type="dxa"/>
            <w:shd w:val="clear" w:color="auto" w:fill="FFFFFF"/>
          </w:tcPr>
          <w:p w14:paraId="7867FC5F" w14:textId="5DE7FFF7" w:rsidR="007331A1" w:rsidRPr="00E43BFB" w:rsidRDefault="0000799F" w:rsidP="00A41D7B">
            <w:pPr>
              <w:pStyle w:val="PURBullet-Indented"/>
              <w:spacing w:after="100"/>
              <w:ind w:left="490"/>
              <w:rPr>
                <w:rFonts w:asciiTheme="majorHAnsi" w:eastAsia="Gulim" w:hAnsiTheme="majorHAnsi" w:cstheme="majorHAnsi"/>
              </w:rPr>
            </w:pPr>
            <w:r w:rsidRPr="00E43BFB">
              <w:rPr>
                <w:rFonts w:asciiTheme="majorHAnsi" w:eastAsia="Gulim" w:hAnsiTheme="majorHAnsi" w:cstheme="majorHAnsi"/>
              </w:rPr>
              <w:t>설명서</w:t>
            </w:r>
            <w:r w:rsidRPr="00E43BFB">
              <w:rPr>
                <w:rFonts w:asciiTheme="majorHAnsi" w:eastAsia="Gulim" w:hAnsiTheme="majorHAnsi" w:cstheme="majorHAnsi"/>
              </w:rPr>
              <w:t xml:space="preserve"> </w:t>
            </w:r>
            <w:r w:rsidRPr="00E43BFB">
              <w:rPr>
                <w:rFonts w:asciiTheme="majorHAnsi" w:eastAsia="Gulim" w:hAnsiTheme="majorHAnsi" w:cstheme="majorHAnsi"/>
              </w:rPr>
              <w:t>구성</w:t>
            </w:r>
            <w:r w:rsidRPr="00E43BFB">
              <w:rPr>
                <w:rFonts w:asciiTheme="majorHAnsi" w:eastAsia="Gulim" w:hAnsiTheme="majorHAnsi" w:cstheme="majorHAnsi"/>
              </w:rPr>
              <w:t xml:space="preserve"> </w:t>
            </w:r>
            <w:r w:rsidRPr="00E43BFB">
              <w:rPr>
                <w:rFonts w:asciiTheme="majorHAnsi" w:eastAsia="Gulim" w:hAnsiTheme="majorHAnsi" w:cstheme="majorHAnsi"/>
              </w:rPr>
              <w:t>요소</w:t>
            </w:r>
          </w:p>
        </w:tc>
      </w:tr>
      <w:tr w:rsidR="007331A1" w:rsidRPr="00125401" w14:paraId="033F5CFD" w14:textId="77777777" w:rsidTr="007A4D2C">
        <w:tc>
          <w:tcPr>
            <w:tcW w:w="10750" w:type="dxa"/>
            <w:gridSpan w:val="2"/>
            <w:shd w:val="clear" w:color="auto" w:fill="FFFFFF"/>
            <w:tcMar>
              <w:top w:w="43" w:type="dxa"/>
              <w:left w:w="115" w:type="dxa"/>
              <w:bottom w:w="43" w:type="dxa"/>
              <w:right w:w="115" w:type="dxa"/>
            </w:tcMar>
          </w:tcPr>
          <w:p w14:paraId="33A2AFCF" w14:textId="61F31F3D" w:rsidR="007331A1" w:rsidRPr="00E43BFB" w:rsidRDefault="007331A1" w:rsidP="00C245A7">
            <w:pPr>
              <w:pStyle w:val="PURTableHeaderBlue"/>
              <w:rPr>
                <w:rFonts w:asciiTheme="majorHAnsi" w:eastAsia="Gulim" w:hAnsiTheme="majorHAnsi" w:cstheme="majorHAnsi"/>
                <w:lang w:val="fr-FR"/>
              </w:rPr>
            </w:pPr>
            <w:r w:rsidRPr="00E43BFB">
              <w:rPr>
                <w:rFonts w:asciiTheme="majorHAnsi" w:eastAsia="Gulim" w:hAnsiTheme="majorHAnsi" w:cstheme="majorHAnsi"/>
                <w:lang w:val="fr-FR"/>
              </w:rPr>
              <w:t>System Center 2012 R2 Client Management Suite</w:t>
            </w:r>
          </w:p>
        </w:tc>
      </w:tr>
      <w:tr w:rsidR="007331A1" w:rsidRPr="00E43BFB" w14:paraId="756C91BC" w14:textId="77777777" w:rsidTr="007A4D2C">
        <w:tc>
          <w:tcPr>
            <w:tcW w:w="5915" w:type="dxa"/>
            <w:shd w:val="clear" w:color="auto" w:fill="FFFFFF"/>
            <w:tcMar>
              <w:top w:w="43" w:type="dxa"/>
              <w:left w:w="115" w:type="dxa"/>
              <w:bottom w:w="43" w:type="dxa"/>
              <w:right w:w="115" w:type="dxa"/>
            </w:tcMar>
          </w:tcPr>
          <w:p w14:paraId="00DF71B8"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Configuration Manager Client</w:t>
            </w:r>
          </w:p>
          <w:p w14:paraId="171A61B5"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 xml:space="preserve">Device Management Point </w:t>
            </w:r>
          </w:p>
          <w:p w14:paraId="6A2329A1" w14:textId="77777777" w:rsidR="007331A1" w:rsidRPr="00E43BFB" w:rsidRDefault="007331A1" w:rsidP="007331A1">
            <w:pPr>
              <w:pStyle w:val="PURBullet"/>
              <w:rPr>
                <w:rFonts w:asciiTheme="majorHAnsi" w:eastAsia="Gulim" w:hAnsiTheme="majorHAnsi" w:cstheme="majorHAnsi"/>
                <w:lang w:eastAsia="ko-KR"/>
              </w:rPr>
            </w:pP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업데이트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게시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도구</w:t>
            </w:r>
          </w:p>
          <w:p w14:paraId="6200F8C4"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배포</w:t>
            </w:r>
            <w:r w:rsidRPr="00E43BFB">
              <w:rPr>
                <w:rFonts w:asciiTheme="majorHAnsi" w:eastAsia="Gulim" w:hAnsiTheme="majorHAnsi" w:cstheme="majorHAnsi"/>
              </w:rPr>
              <w:t xml:space="preserve"> </w:t>
            </w:r>
            <w:r w:rsidRPr="00E43BFB">
              <w:rPr>
                <w:rFonts w:asciiTheme="majorHAnsi" w:eastAsia="Gulim" w:hAnsiTheme="majorHAnsi" w:cstheme="majorHAnsi"/>
              </w:rPr>
              <w:t>지점</w:t>
            </w:r>
          </w:p>
          <w:p w14:paraId="5A544F51"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Fallback Status Point</w:t>
            </w:r>
          </w:p>
          <w:p w14:paraId="6F73C7A4"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Inventory Tool for Microsoft Updates</w:t>
            </w:r>
          </w:p>
          <w:p w14:paraId="47BECA06"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PXE Service Point</w:t>
            </w:r>
          </w:p>
          <w:p w14:paraId="7D59344C"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 xml:space="preserve">Audit Collection Services </w:t>
            </w:r>
            <w:r w:rsidRPr="00E43BFB">
              <w:rPr>
                <w:rFonts w:asciiTheme="majorHAnsi" w:eastAsia="Gulim" w:hAnsiTheme="majorHAnsi" w:cstheme="majorHAnsi"/>
              </w:rPr>
              <w:t>소프트웨어</w:t>
            </w:r>
          </w:p>
          <w:p w14:paraId="62384BEE"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Power Shell</w:t>
            </w:r>
          </w:p>
          <w:p w14:paraId="24C5E146"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Business Intelligence Development Studio</w:t>
            </w:r>
          </w:p>
          <w:p w14:paraId="565FFEEA"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레거시</w:t>
            </w:r>
            <w:r w:rsidRPr="00E43BFB">
              <w:rPr>
                <w:rFonts w:asciiTheme="majorHAnsi" w:eastAsia="Gulim" w:hAnsiTheme="majorHAnsi" w:cstheme="majorHAnsi"/>
              </w:rPr>
              <w:t xml:space="preserve"> </w:t>
            </w:r>
            <w:r w:rsidRPr="00E43BFB">
              <w:rPr>
                <w:rFonts w:asciiTheme="majorHAnsi" w:eastAsia="Gulim" w:hAnsiTheme="majorHAnsi" w:cstheme="majorHAnsi"/>
              </w:rPr>
              <w:t>구성</w:t>
            </w:r>
            <w:r w:rsidRPr="00E43BFB">
              <w:rPr>
                <w:rFonts w:asciiTheme="majorHAnsi" w:eastAsia="Gulim" w:hAnsiTheme="majorHAnsi" w:cstheme="majorHAnsi"/>
              </w:rPr>
              <w:t xml:space="preserve"> </w:t>
            </w:r>
            <w:r w:rsidRPr="00E43BFB">
              <w:rPr>
                <w:rFonts w:asciiTheme="majorHAnsi" w:eastAsia="Gulim" w:hAnsiTheme="majorHAnsi" w:cstheme="majorHAnsi"/>
              </w:rPr>
              <w:t>요소</w:t>
            </w:r>
          </w:p>
          <w:p w14:paraId="3BC33199" w14:textId="77777777" w:rsidR="007331A1" w:rsidRPr="00E43BFB" w:rsidRDefault="007331A1" w:rsidP="007331A1">
            <w:pPr>
              <w:pStyle w:val="PURBullet"/>
              <w:rPr>
                <w:rFonts w:asciiTheme="majorHAnsi" w:eastAsia="Gulim" w:hAnsiTheme="majorHAnsi" w:cstheme="majorHAnsi"/>
                <w:lang w:eastAsia="ko-KR"/>
              </w:rPr>
            </w:pPr>
            <w:r w:rsidRPr="00E43BFB">
              <w:rPr>
                <w:rFonts w:asciiTheme="majorHAnsi" w:eastAsia="Gulim" w:hAnsiTheme="majorHAnsi" w:cstheme="majorHAnsi"/>
                <w:lang w:eastAsia="ko-KR"/>
              </w:rPr>
              <w:t>알림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p>
          <w:p w14:paraId="4A528536"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 xml:space="preserve">Reporting Services </w:t>
            </w:r>
            <w:r w:rsidRPr="00E43BFB">
              <w:rPr>
                <w:rFonts w:asciiTheme="majorHAnsi" w:eastAsia="Gulim" w:hAnsiTheme="majorHAnsi" w:cstheme="majorHAnsi"/>
              </w:rPr>
              <w:t>공유</w:t>
            </w:r>
            <w:r w:rsidRPr="00E43BFB">
              <w:rPr>
                <w:rFonts w:asciiTheme="majorHAnsi" w:eastAsia="Gulim" w:hAnsiTheme="majorHAnsi" w:cstheme="majorHAnsi"/>
              </w:rPr>
              <w:t xml:space="preserve"> </w:t>
            </w:r>
            <w:r w:rsidRPr="00E43BFB">
              <w:rPr>
                <w:rFonts w:asciiTheme="majorHAnsi" w:eastAsia="Gulim" w:hAnsiTheme="majorHAnsi" w:cstheme="majorHAnsi"/>
              </w:rPr>
              <w:t>도구</w:t>
            </w:r>
          </w:p>
          <w:p w14:paraId="5ACD3F28"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소프트웨어</w:t>
            </w:r>
            <w:r w:rsidRPr="00E43BFB">
              <w:rPr>
                <w:rFonts w:asciiTheme="majorHAnsi" w:eastAsia="Gulim" w:hAnsiTheme="majorHAnsi" w:cstheme="majorHAnsi"/>
              </w:rPr>
              <w:t xml:space="preserve"> </w:t>
            </w:r>
            <w:r w:rsidRPr="00E43BFB">
              <w:rPr>
                <w:rFonts w:asciiTheme="majorHAnsi" w:eastAsia="Gulim" w:hAnsiTheme="majorHAnsi" w:cstheme="majorHAnsi"/>
              </w:rPr>
              <w:t>개발</w:t>
            </w:r>
            <w:r w:rsidRPr="00E43BFB">
              <w:rPr>
                <w:rFonts w:asciiTheme="majorHAnsi" w:eastAsia="Gulim" w:hAnsiTheme="majorHAnsi" w:cstheme="majorHAnsi"/>
              </w:rPr>
              <w:t xml:space="preserve"> </w:t>
            </w:r>
            <w:r w:rsidRPr="00E43BFB">
              <w:rPr>
                <w:rFonts w:asciiTheme="majorHAnsi" w:eastAsia="Gulim" w:hAnsiTheme="majorHAnsi" w:cstheme="majorHAnsi"/>
              </w:rPr>
              <w:t>키트</w:t>
            </w:r>
          </w:p>
          <w:p w14:paraId="0EFCD9DF" w14:textId="77777777" w:rsidR="007331A1" w:rsidRPr="00E43BFB" w:rsidRDefault="007331A1" w:rsidP="007331A1">
            <w:pPr>
              <w:pStyle w:val="PURBullet"/>
              <w:rPr>
                <w:rFonts w:asciiTheme="majorHAnsi" w:eastAsia="Gulim" w:hAnsiTheme="majorHAnsi" w:cstheme="majorHAnsi"/>
                <w:lang w:eastAsia="ko-KR"/>
              </w:rPr>
            </w:pPr>
            <w:r w:rsidRPr="00E43BFB">
              <w:rPr>
                <w:rFonts w:asciiTheme="majorHAnsi" w:eastAsia="Gulim" w:hAnsiTheme="majorHAnsi" w:cstheme="majorHAnsi"/>
                <w:lang w:eastAsia="ko-KR"/>
              </w:rPr>
              <w:t xml:space="preserve">SQL Server 2008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w:t>
            </w:r>
          </w:p>
          <w:p w14:paraId="153EE88D" w14:textId="77777777" w:rsidR="007331A1" w:rsidRPr="00E43BFB" w:rsidRDefault="007331A1" w:rsidP="007331A1">
            <w:pPr>
              <w:pStyle w:val="PURBullet"/>
              <w:rPr>
                <w:rFonts w:asciiTheme="majorHAnsi" w:eastAsia="Gulim" w:hAnsiTheme="majorHAnsi" w:cstheme="majorHAnsi"/>
                <w:lang w:eastAsia="ko-KR"/>
              </w:rPr>
            </w:pP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웨어하우스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관리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서버</w:t>
            </w:r>
          </w:p>
          <w:p w14:paraId="296C26F7"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 xml:space="preserve">Service Manager </w:t>
            </w:r>
            <w:r w:rsidRPr="00E43BFB">
              <w:rPr>
                <w:rFonts w:asciiTheme="majorHAnsi" w:eastAsia="Gulim" w:hAnsiTheme="majorHAnsi" w:cstheme="majorHAnsi"/>
              </w:rPr>
              <w:t>콘솔</w:t>
            </w:r>
          </w:p>
          <w:p w14:paraId="351F9EFC"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 xml:space="preserve">Avicode Incident Snapshot </w:t>
            </w:r>
            <w:r w:rsidRPr="00E43BFB">
              <w:rPr>
                <w:rFonts w:asciiTheme="majorHAnsi" w:eastAsia="Gulim" w:hAnsiTheme="majorHAnsi" w:cstheme="majorHAnsi"/>
              </w:rPr>
              <w:t>유틸리티</w:t>
            </w:r>
          </w:p>
          <w:p w14:paraId="1922E771"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AVIcode Intercept Agent</w:t>
            </w:r>
          </w:p>
          <w:p w14:paraId="6B158EDF"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 xml:space="preserve">AVIcode Intercept Visual Studio </w:t>
            </w:r>
            <w:r w:rsidRPr="00E43BFB">
              <w:rPr>
                <w:rFonts w:asciiTheme="majorHAnsi" w:eastAsia="Gulim" w:hAnsiTheme="majorHAnsi" w:cstheme="majorHAnsi"/>
              </w:rPr>
              <w:t>플러그</w:t>
            </w:r>
            <w:r w:rsidRPr="00E43BFB">
              <w:rPr>
                <w:rFonts w:asciiTheme="majorHAnsi" w:eastAsia="Gulim" w:hAnsiTheme="majorHAnsi" w:cstheme="majorHAnsi"/>
              </w:rPr>
              <w:t xml:space="preserve"> </w:t>
            </w:r>
            <w:r w:rsidRPr="00E43BFB">
              <w:rPr>
                <w:rFonts w:asciiTheme="majorHAnsi" w:eastAsia="Gulim" w:hAnsiTheme="majorHAnsi" w:cstheme="majorHAnsi"/>
              </w:rPr>
              <w:t>인</w:t>
            </w:r>
          </w:p>
          <w:p w14:paraId="35170363"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AVIcode SharePoint Application Cartridge</w:t>
            </w:r>
          </w:p>
          <w:p w14:paraId="4EE9C8E7"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AVIcode Advisor 5.7</w:t>
            </w:r>
          </w:p>
          <w:p w14:paraId="79CD1AE2"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Operations Manager 2007</w:t>
            </w:r>
            <w:r w:rsidRPr="00E43BFB">
              <w:rPr>
                <w:rFonts w:asciiTheme="majorHAnsi" w:eastAsia="Gulim" w:hAnsiTheme="majorHAnsi" w:cstheme="majorHAnsi"/>
              </w:rPr>
              <w:t>용</w:t>
            </w:r>
            <w:r w:rsidRPr="00E43BFB">
              <w:rPr>
                <w:rFonts w:asciiTheme="majorHAnsi" w:eastAsia="Gulim" w:hAnsiTheme="majorHAnsi" w:cstheme="majorHAnsi"/>
              </w:rPr>
              <w:t xml:space="preserve"> AVIcode Intercept uX </w:t>
            </w:r>
            <w:r w:rsidRPr="00E43BFB">
              <w:rPr>
                <w:rFonts w:asciiTheme="majorHAnsi" w:eastAsia="Gulim" w:hAnsiTheme="majorHAnsi" w:cstheme="majorHAnsi"/>
              </w:rPr>
              <w:t>관리</w:t>
            </w:r>
            <w:r w:rsidRPr="00E43BFB">
              <w:rPr>
                <w:rFonts w:asciiTheme="majorHAnsi" w:eastAsia="Gulim" w:hAnsiTheme="majorHAnsi" w:cstheme="majorHAnsi"/>
              </w:rPr>
              <w:t xml:space="preserve"> </w:t>
            </w:r>
            <w:r w:rsidRPr="00E43BFB">
              <w:rPr>
                <w:rFonts w:asciiTheme="majorHAnsi" w:eastAsia="Gulim" w:hAnsiTheme="majorHAnsi" w:cstheme="majorHAnsi"/>
              </w:rPr>
              <w:t>팩</w:t>
            </w:r>
          </w:p>
          <w:p w14:paraId="4C8D4F8E"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Operations Manager 2007</w:t>
            </w:r>
            <w:r w:rsidRPr="00E43BFB">
              <w:rPr>
                <w:rFonts w:asciiTheme="majorHAnsi" w:eastAsia="Gulim" w:hAnsiTheme="majorHAnsi" w:cstheme="majorHAnsi"/>
              </w:rPr>
              <w:t>용</w:t>
            </w:r>
            <w:r w:rsidRPr="00E43BFB">
              <w:rPr>
                <w:rFonts w:asciiTheme="majorHAnsi" w:eastAsia="Gulim" w:hAnsiTheme="majorHAnsi" w:cstheme="majorHAnsi"/>
              </w:rPr>
              <w:t xml:space="preserve"> AVIcode SharePoint </w:t>
            </w:r>
            <w:r w:rsidRPr="00E43BFB">
              <w:rPr>
                <w:rFonts w:asciiTheme="majorHAnsi" w:eastAsia="Gulim" w:hAnsiTheme="majorHAnsi" w:cstheme="majorHAnsi"/>
              </w:rPr>
              <w:t>응용</w:t>
            </w:r>
            <w:r w:rsidRPr="00E43BFB">
              <w:rPr>
                <w:rFonts w:asciiTheme="majorHAnsi" w:eastAsia="Gulim" w:hAnsiTheme="majorHAnsi" w:cstheme="majorHAnsi"/>
              </w:rPr>
              <w:t xml:space="preserve"> </w:t>
            </w:r>
            <w:r w:rsidRPr="00E43BFB">
              <w:rPr>
                <w:rFonts w:asciiTheme="majorHAnsi" w:eastAsia="Gulim" w:hAnsiTheme="majorHAnsi" w:cstheme="majorHAnsi"/>
              </w:rPr>
              <w:t>프로그램</w:t>
            </w:r>
            <w:r w:rsidRPr="00E43BFB">
              <w:rPr>
                <w:rFonts w:asciiTheme="majorHAnsi" w:eastAsia="Gulim" w:hAnsiTheme="majorHAnsi" w:cstheme="majorHAnsi"/>
              </w:rPr>
              <w:t xml:space="preserve"> </w:t>
            </w:r>
            <w:r w:rsidRPr="00E43BFB">
              <w:rPr>
                <w:rFonts w:asciiTheme="majorHAnsi" w:eastAsia="Gulim" w:hAnsiTheme="majorHAnsi" w:cstheme="majorHAnsi"/>
              </w:rPr>
              <w:t>관리</w:t>
            </w:r>
            <w:r w:rsidRPr="00E43BFB">
              <w:rPr>
                <w:rFonts w:asciiTheme="majorHAnsi" w:eastAsia="Gulim" w:hAnsiTheme="majorHAnsi" w:cstheme="majorHAnsi"/>
              </w:rPr>
              <w:t xml:space="preserve"> </w:t>
            </w:r>
            <w:r w:rsidRPr="00E43BFB">
              <w:rPr>
                <w:rFonts w:asciiTheme="majorHAnsi" w:eastAsia="Gulim" w:hAnsiTheme="majorHAnsi" w:cstheme="majorHAnsi"/>
              </w:rPr>
              <w:t>팩</w:t>
            </w:r>
          </w:p>
          <w:p w14:paraId="6431D360"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lastRenderedPageBreak/>
              <w:t>빠른</w:t>
            </w:r>
            <w:r w:rsidRPr="00E43BFB">
              <w:rPr>
                <w:rFonts w:asciiTheme="majorHAnsi" w:eastAsia="Gulim" w:hAnsiTheme="majorHAnsi" w:cstheme="majorHAnsi"/>
              </w:rPr>
              <w:t xml:space="preserve"> </w:t>
            </w:r>
            <w:r w:rsidRPr="00E43BFB">
              <w:rPr>
                <w:rFonts w:asciiTheme="majorHAnsi" w:eastAsia="Gulim" w:hAnsiTheme="majorHAnsi" w:cstheme="majorHAnsi"/>
              </w:rPr>
              <w:t>통합</w:t>
            </w:r>
            <w:r w:rsidRPr="00E43BFB">
              <w:rPr>
                <w:rFonts w:asciiTheme="majorHAnsi" w:eastAsia="Gulim" w:hAnsiTheme="majorHAnsi" w:cstheme="majorHAnsi"/>
              </w:rPr>
              <w:t xml:space="preserve"> </w:t>
            </w:r>
            <w:r w:rsidRPr="00E43BFB">
              <w:rPr>
                <w:rFonts w:asciiTheme="majorHAnsi" w:eastAsia="Gulim" w:hAnsiTheme="majorHAnsi" w:cstheme="majorHAnsi"/>
              </w:rPr>
              <w:t>키트</w:t>
            </w:r>
          </w:p>
          <w:p w14:paraId="6686ED14"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Opalis Integration Server 6.2.2 SP1</w:t>
            </w:r>
          </w:p>
          <w:p w14:paraId="782961D9" w14:textId="614204FC"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 xml:space="preserve">Data Protection Manager </w:t>
            </w:r>
            <w:r w:rsidRPr="00E43BFB">
              <w:rPr>
                <w:rFonts w:asciiTheme="majorHAnsi" w:eastAsia="Gulim" w:hAnsiTheme="majorHAnsi" w:cstheme="majorHAnsi"/>
              </w:rPr>
              <w:t>원격</w:t>
            </w:r>
            <w:r w:rsidRPr="00E43BFB">
              <w:rPr>
                <w:rFonts w:asciiTheme="majorHAnsi" w:eastAsia="Gulim" w:hAnsiTheme="majorHAnsi" w:cstheme="majorHAnsi"/>
              </w:rPr>
              <w:t xml:space="preserve"> </w:t>
            </w:r>
            <w:r w:rsidRPr="00E43BFB">
              <w:rPr>
                <w:rFonts w:asciiTheme="majorHAnsi" w:eastAsia="Gulim" w:hAnsiTheme="majorHAnsi" w:cstheme="majorHAnsi"/>
              </w:rPr>
              <w:t>명령줄</w:t>
            </w:r>
          </w:p>
        </w:tc>
        <w:tc>
          <w:tcPr>
            <w:tcW w:w="4835" w:type="dxa"/>
            <w:shd w:val="clear" w:color="auto" w:fill="FFFFFF"/>
          </w:tcPr>
          <w:p w14:paraId="6A42F9E8"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lastRenderedPageBreak/>
              <w:t>관리</w:t>
            </w:r>
            <w:r w:rsidRPr="00E43BFB">
              <w:rPr>
                <w:rFonts w:asciiTheme="majorHAnsi" w:eastAsia="Gulim" w:hAnsiTheme="majorHAnsi" w:cstheme="majorHAnsi"/>
              </w:rPr>
              <w:t xml:space="preserve"> </w:t>
            </w:r>
            <w:r w:rsidRPr="00E43BFB">
              <w:rPr>
                <w:rFonts w:asciiTheme="majorHAnsi" w:eastAsia="Gulim" w:hAnsiTheme="majorHAnsi" w:cstheme="majorHAnsi"/>
              </w:rPr>
              <w:t>지점</w:t>
            </w:r>
            <w:r w:rsidRPr="00E43BFB">
              <w:rPr>
                <w:rFonts w:asciiTheme="majorHAnsi" w:eastAsia="Gulim" w:hAnsiTheme="majorHAnsi" w:cstheme="majorHAnsi"/>
              </w:rPr>
              <w:t xml:space="preserve"> </w:t>
            </w:r>
          </w:p>
          <w:p w14:paraId="267A331E"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보고</w:t>
            </w:r>
            <w:r w:rsidRPr="00E43BFB">
              <w:rPr>
                <w:rFonts w:asciiTheme="majorHAnsi" w:eastAsia="Gulim" w:hAnsiTheme="majorHAnsi" w:cstheme="majorHAnsi"/>
              </w:rPr>
              <w:t xml:space="preserve"> </w:t>
            </w:r>
            <w:r w:rsidRPr="00E43BFB">
              <w:rPr>
                <w:rFonts w:asciiTheme="majorHAnsi" w:eastAsia="Gulim" w:hAnsiTheme="majorHAnsi" w:cstheme="majorHAnsi"/>
              </w:rPr>
              <w:t>지점</w:t>
            </w:r>
            <w:r w:rsidRPr="00E43BFB">
              <w:rPr>
                <w:rFonts w:asciiTheme="majorHAnsi" w:eastAsia="Gulim" w:hAnsiTheme="majorHAnsi" w:cstheme="majorHAnsi"/>
              </w:rPr>
              <w:t xml:space="preserve"> </w:t>
            </w:r>
          </w:p>
          <w:p w14:paraId="3907C6B6"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보조</w:t>
            </w:r>
            <w:r w:rsidRPr="00E43BFB">
              <w:rPr>
                <w:rFonts w:asciiTheme="majorHAnsi" w:eastAsia="Gulim" w:hAnsiTheme="majorHAnsi" w:cstheme="majorHAnsi"/>
              </w:rPr>
              <w:t xml:space="preserve"> </w:t>
            </w:r>
            <w:r w:rsidRPr="00E43BFB">
              <w:rPr>
                <w:rFonts w:asciiTheme="majorHAnsi" w:eastAsia="Gulim" w:hAnsiTheme="majorHAnsi" w:cstheme="majorHAnsi"/>
              </w:rPr>
              <w:t>사이트</w:t>
            </w:r>
            <w:r w:rsidRPr="00E43BFB">
              <w:rPr>
                <w:rFonts w:asciiTheme="majorHAnsi" w:eastAsia="Gulim" w:hAnsiTheme="majorHAnsi" w:cstheme="majorHAnsi"/>
              </w:rPr>
              <w:t xml:space="preserve"> </w:t>
            </w:r>
            <w:r w:rsidRPr="00E43BFB">
              <w:rPr>
                <w:rFonts w:asciiTheme="majorHAnsi" w:eastAsia="Gulim" w:hAnsiTheme="majorHAnsi" w:cstheme="majorHAnsi"/>
              </w:rPr>
              <w:t>서버</w:t>
            </w:r>
          </w:p>
          <w:p w14:paraId="7A5F1286"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서버</w:t>
            </w:r>
            <w:r w:rsidRPr="00E43BFB">
              <w:rPr>
                <w:rFonts w:asciiTheme="majorHAnsi" w:eastAsia="Gulim" w:hAnsiTheme="majorHAnsi" w:cstheme="majorHAnsi"/>
              </w:rPr>
              <w:t xml:space="preserve"> </w:t>
            </w:r>
            <w:r w:rsidRPr="00E43BFB">
              <w:rPr>
                <w:rFonts w:asciiTheme="majorHAnsi" w:eastAsia="Gulim" w:hAnsiTheme="majorHAnsi" w:cstheme="majorHAnsi"/>
              </w:rPr>
              <w:t>검색</w:t>
            </w:r>
            <w:r w:rsidRPr="00E43BFB">
              <w:rPr>
                <w:rFonts w:asciiTheme="majorHAnsi" w:eastAsia="Gulim" w:hAnsiTheme="majorHAnsi" w:cstheme="majorHAnsi"/>
              </w:rPr>
              <w:t xml:space="preserve"> </w:t>
            </w:r>
            <w:r w:rsidRPr="00E43BFB">
              <w:rPr>
                <w:rFonts w:asciiTheme="majorHAnsi" w:eastAsia="Gulim" w:hAnsiTheme="majorHAnsi" w:cstheme="majorHAnsi"/>
              </w:rPr>
              <w:t>지점</w:t>
            </w:r>
          </w:p>
          <w:p w14:paraId="2C5699CA"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Software Update Point</w:t>
            </w:r>
          </w:p>
          <w:p w14:paraId="11569EA5"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State Migration Point</w:t>
            </w:r>
          </w:p>
          <w:p w14:paraId="4310E5A0"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System Health Validator Point</w:t>
            </w:r>
          </w:p>
          <w:p w14:paraId="7A46021D"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Out of Band Service Point</w:t>
            </w:r>
          </w:p>
          <w:p w14:paraId="6ACC0E50"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커넥터</w:t>
            </w:r>
            <w:r w:rsidRPr="00E43BFB">
              <w:rPr>
                <w:rFonts w:asciiTheme="majorHAnsi" w:eastAsia="Gulim" w:hAnsiTheme="majorHAnsi" w:cstheme="majorHAnsi"/>
              </w:rPr>
              <w:t xml:space="preserve"> </w:t>
            </w:r>
            <w:r w:rsidRPr="00E43BFB">
              <w:rPr>
                <w:rFonts w:asciiTheme="majorHAnsi" w:eastAsia="Gulim" w:hAnsiTheme="majorHAnsi" w:cstheme="majorHAnsi"/>
              </w:rPr>
              <w:t>프레임워크</w:t>
            </w:r>
          </w:p>
          <w:p w14:paraId="314E15F7"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 xml:space="preserve">Analysis Services </w:t>
            </w:r>
            <w:r w:rsidRPr="00E43BFB">
              <w:rPr>
                <w:rFonts w:asciiTheme="majorHAnsi" w:eastAsia="Gulim" w:hAnsiTheme="majorHAnsi" w:cstheme="majorHAnsi"/>
              </w:rPr>
              <w:t>공유</w:t>
            </w:r>
            <w:r w:rsidRPr="00E43BFB">
              <w:rPr>
                <w:rFonts w:asciiTheme="majorHAnsi" w:eastAsia="Gulim" w:hAnsiTheme="majorHAnsi" w:cstheme="majorHAnsi"/>
              </w:rPr>
              <w:t xml:space="preserve"> </w:t>
            </w:r>
            <w:r w:rsidRPr="00E43BFB">
              <w:rPr>
                <w:rFonts w:asciiTheme="majorHAnsi" w:eastAsia="Gulim" w:hAnsiTheme="majorHAnsi" w:cstheme="majorHAnsi"/>
              </w:rPr>
              <w:t>도구</w:t>
            </w:r>
          </w:p>
          <w:p w14:paraId="1BAD64CC"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연결</w:t>
            </w:r>
            <w:r w:rsidRPr="00E43BFB">
              <w:rPr>
                <w:rFonts w:asciiTheme="majorHAnsi" w:eastAsia="Gulim" w:hAnsiTheme="majorHAnsi" w:cstheme="majorHAnsi"/>
              </w:rPr>
              <w:t xml:space="preserve"> </w:t>
            </w:r>
            <w:r w:rsidRPr="00E43BFB">
              <w:rPr>
                <w:rFonts w:asciiTheme="majorHAnsi" w:eastAsia="Gulim" w:hAnsiTheme="majorHAnsi" w:cstheme="majorHAnsi"/>
              </w:rPr>
              <w:t>구성</w:t>
            </w:r>
            <w:r w:rsidRPr="00E43BFB">
              <w:rPr>
                <w:rFonts w:asciiTheme="majorHAnsi" w:eastAsia="Gulim" w:hAnsiTheme="majorHAnsi" w:cstheme="majorHAnsi"/>
              </w:rPr>
              <w:t xml:space="preserve"> </w:t>
            </w:r>
            <w:r w:rsidRPr="00E43BFB">
              <w:rPr>
                <w:rFonts w:asciiTheme="majorHAnsi" w:eastAsia="Gulim" w:hAnsiTheme="majorHAnsi" w:cstheme="majorHAnsi"/>
              </w:rPr>
              <w:t>요소</w:t>
            </w:r>
          </w:p>
          <w:p w14:paraId="6600A532"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관리</w:t>
            </w:r>
            <w:r w:rsidRPr="00E43BFB">
              <w:rPr>
                <w:rFonts w:asciiTheme="majorHAnsi" w:eastAsia="Gulim" w:hAnsiTheme="majorHAnsi" w:cstheme="majorHAnsi"/>
              </w:rPr>
              <w:t xml:space="preserve"> </w:t>
            </w:r>
            <w:r w:rsidRPr="00E43BFB">
              <w:rPr>
                <w:rFonts w:asciiTheme="majorHAnsi" w:eastAsia="Gulim" w:hAnsiTheme="majorHAnsi" w:cstheme="majorHAnsi"/>
              </w:rPr>
              <w:t>도구</w:t>
            </w:r>
          </w:p>
          <w:p w14:paraId="41CE6D1E"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 xml:space="preserve">Reporting Services </w:t>
            </w:r>
            <w:r w:rsidRPr="00E43BFB">
              <w:rPr>
                <w:rFonts w:asciiTheme="majorHAnsi" w:eastAsia="Gulim" w:hAnsiTheme="majorHAnsi" w:cstheme="majorHAnsi"/>
              </w:rPr>
              <w:t>보고</w:t>
            </w:r>
            <w:r w:rsidRPr="00E43BFB">
              <w:rPr>
                <w:rFonts w:asciiTheme="majorHAnsi" w:eastAsia="Gulim" w:hAnsiTheme="majorHAnsi" w:cstheme="majorHAnsi"/>
              </w:rPr>
              <w:t xml:space="preserve"> </w:t>
            </w:r>
            <w:r w:rsidRPr="00E43BFB">
              <w:rPr>
                <w:rFonts w:asciiTheme="majorHAnsi" w:eastAsia="Gulim" w:hAnsiTheme="majorHAnsi" w:cstheme="majorHAnsi"/>
              </w:rPr>
              <w:t>관리자</w:t>
            </w:r>
          </w:p>
          <w:p w14:paraId="273CFEB4" w14:textId="77777777" w:rsidR="007331A1" w:rsidRPr="00E43BFB" w:rsidRDefault="007331A1" w:rsidP="007331A1">
            <w:pPr>
              <w:pStyle w:val="PURBullet"/>
              <w:rPr>
                <w:rFonts w:asciiTheme="majorHAnsi" w:eastAsia="Gulim" w:hAnsiTheme="majorHAnsi" w:cstheme="majorHAnsi"/>
                <w:lang w:eastAsia="ko-KR"/>
              </w:rPr>
            </w:pPr>
            <w:r w:rsidRPr="00E43BFB">
              <w:rPr>
                <w:rFonts w:asciiTheme="majorHAnsi" w:eastAsia="Gulim" w:hAnsiTheme="majorHAnsi" w:cstheme="majorHAnsi"/>
                <w:lang w:eastAsia="ko-KR"/>
              </w:rPr>
              <w:t xml:space="preserve">SQL Server 2008 </w:t>
            </w:r>
            <w:r w:rsidRPr="00E43BFB">
              <w:rPr>
                <w:rFonts w:asciiTheme="majorHAnsi" w:eastAsia="Gulim" w:hAnsiTheme="majorHAnsi" w:cstheme="majorHAnsi"/>
                <w:lang w:eastAsia="ko-KR"/>
              </w:rPr>
              <w:t>공유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도구</w:t>
            </w:r>
          </w:p>
          <w:p w14:paraId="6A03FAF5" w14:textId="77777777" w:rsidR="007331A1" w:rsidRPr="00E43BFB" w:rsidRDefault="007331A1" w:rsidP="007331A1">
            <w:pPr>
              <w:pStyle w:val="PURBullet"/>
              <w:rPr>
                <w:rFonts w:asciiTheme="majorHAnsi" w:eastAsia="Gulim" w:hAnsiTheme="majorHAnsi" w:cstheme="majorHAnsi"/>
                <w:lang w:eastAsia="ko-KR"/>
              </w:rPr>
            </w:pPr>
            <w:r w:rsidRPr="00E43BFB">
              <w:rPr>
                <w:rFonts w:asciiTheme="majorHAnsi" w:eastAsia="Gulim" w:hAnsiTheme="majorHAnsi" w:cstheme="majorHAnsi"/>
                <w:lang w:eastAsia="ko-KR"/>
              </w:rPr>
              <w:t xml:space="preserve">SQLXML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w:t>
            </w:r>
          </w:p>
          <w:p w14:paraId="35BF725B"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 xml:space="preserve">SQL Server Mobile </w:t>
            </w:r>
            <w:r w:rsidRPr="00E43BFB">
              <w:rPr>
                <w:rFonts w:asciiTheme="majorHAnsi" w:eastAsia="Gulim" w:hAnsiTheme="majorHAnsi" w:cstheme="majorHAnsi"/>
              </w:rPr>
              <w:t>서버</w:t>
            </w:r>
            <w:r w:rsidRPr="00E43BFB">
              <w:rPr>
                <w:rFonts w:asciiTheme="majorHAnsi" w:eastAsia="Gulim" w:hAnsiTheme="majorHAnsi" w:cstheme="majorHAnsi"/>
              </w:rPr>
              <w:t xml:space="preserve"> </w:t>
            </w:r>
            <w:r w:rsidRPr="00E43BFB">
              <w:rPr>
                <w:rFonts w:asciiTheme="majorHAnsi" w:eastAsia="Gulim" w:hAnsiTheme="majorHAnsi" w:cstheme="majorHAnsi"/>
              </w:rPr>
              <w:t>도구</w:t>
            </w:r>
          </w:p>
          <w:p w14:paraId="0C92CF60" w14:textId="77777777" w:rsidR="007331A1" w:rsidRPr="00E43BFB" w:rsidRDefault="007331A1" w:rsidP="007331A1">
            <w:pPr>
              <w:pStyle w:val="PURBullet"/>
              <w:rPr>
                <w:rFonts w:asciiTheme="majorHAnsi" w:eastAsia="Gulim" w:hAnsiTheme="majorHAnsi" w:cstheme="majorHAnsi"/>
                <w:lang w:eastAsia="ko-KR"/>
              </w:rPr>
            </w:pP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웨어하우스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데이터베이스</w:t>
            </w:r>
          </w:p>
          <w:p w14:paraId="772A3FD5"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셀프</w:t>
            </w:r>
            <w:r w:rsidRPr="00E43BFB">
              <w:rPr>
                <w:rFonts w:asciiTheme="majorHAnsi" w:eastAsia="Gulim" w:hAnsiTheme="majorHAnsi" w:cstheme="majorHAnsi"/>
              </w:rPr>
              <w:t xml:space="preserve"> </w:t>
            </w:r>
            <w:r w:rsidRPr="00E43BFB">
              <w:rPr>
                <w:rFonts w:asciiTheme="majorHAnsi" w:eastAsia="Gulim" w:hAnsiTheme="majorHAnsi" w:cstheme="majorHAnsi"/>
              </w:rPr>
              <w:t>서비스</w:t>
            </w:r>
            <w:r w:rsidRPr="00E43BFB">
              <w:rPr>
                <w:rFonts w:asciiTheme="majorHAnsi" w:eastAsia="Gulim" w:hAnsiTheme="majorHAnsi" w:cstheme="majorHAnsi"/>
              </w:rPr>
              <w:t xml:space="preserve"> </w:t>
            </w:r>
            <w:r w:rsidRPr="00E43BFB">
              <w:rPr>
                <w:rFonts w:asciiTheme="majorHAnsi" w:eastAsia="Gulim" w:hAnsiTheme="majorHAnsi" w:cstheme="majorHAnsi"/>
              </w:rPr>
              <w:t>포털</w:t>
            </w:r>
          </w:p>
          <w:p w14:paraId="2ADFC3CB"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 xml:space="preserve">AVIcode Incident Upload </w:t>
            </w:r>
            <w:r w:rsidRPr="00E43BFB">
              <w:rPr>
                <w:rFonts w:asciiTheme="majorHAnsi" w:eastAsia="Gulim" w:hAnsiTheme="majorHAnsi" w:cstheme="majorHAnsi"/>
              </w:rPr>
              <w:t>유틸리티</w:t>
            </w:r>
          </w:p>
          <w:p w14:paraId="65670E7F"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AVIcode Intercept SE-Viewer</w:t>
            </w:r>
          </w:p>
          <w:p w14:paraId="3DA4107A"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AVIcode BizTalk Application Cartridge</w:t>
            </w:r>
          </w:p>
          <w:p w14:paraId="5A18F934"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AVIcode Reporting Services Cartridge</w:t>
            </w:r>
          </w:p>
          <w:p w14:paraId="0B1D146A" w14:textId="64692B40" w:rsidR="007331A1" w:rsidRDefault="007331A1" w:rsidP="00993EB8">
            <w:pPr>
              <w:pStyle w:val="PURBullet"/>
              <w:rPr>
                <w:rFonts w:asciiTheme="majorHAnsi" w:eastAsia="Gulim" w:hAnsiTheme="majorHAnsi" w:cstheme="majorHAnsi"/>
              </w:rPr>
            </w:pPr>
            <w:r w:rsidRPr="00E43BFB">
              <w:rPr>
                <w:rFonts w:asciiTheme="majorHAnsi" w:eastAsia="Gulim" w:hAnsiTheme="majorHAnsi" w:cstheme="majorHAnsi"/>
              </w:rPr>
              <w:t>Operations Manager 2007</w:t>
            </w:r>
            <w:r w:rsidRPr="00E43BFB">
              <w:rPr>
                <w:rFonts w:asciiTheme="majorHAnsi" w:eastAsia="Gulim" w:hAnsiTheme="majorHAnsi" w:cstheme="majorHAnsi"/>
              </w:rPr>
              <w:t>용</w:t>
            </w:r>
            <w:r w:rsidRPr="00E43BFB">
              <w:rPr>
                <w:rFonts w:asciiTheme="majorHAnsi" w:eastAsia="Gulim" w:hAnsiTheme="majorHAnsi" w:cstheme="majorHAnsi"/>
              </w:rPr>
              <w:t xml:space="preserve"> AVIcode .NET</w:t>
            </w:r>
            <w:r w:rsidR="00993EB8">
              <w:rPr>
                <w:rFonts w:asciiTheme="majorHAnsi" w:eastAsia="Gulim" w:hAnsiTheme="majorHAnsi" w:cstheme="majorHAnsi"/>
              </w:rPr>
              <w:t> </w:t>
            </w:r>
            <w:r w:rsidRPr="00E43BFB">
              <w:rPr>
                <w:rFonts w:asciiTheme="majorHAnsi" w:eastAsia="Gulim" w:hAnsiTheme="majorHAnsi" w:cstheme="majorHAnsi"/>
              </w:rPr>
              <w:t xml:space="preserve">Enterprise </w:t>
            </w:r>
            <w:r w:rsidRPr="00E43BFB">
              <w:rPr>
                <w:rFonts w:asciiTheme="majorHAnsi" w:eastAsia="Gulim" w:hAnsiTheme="majorHAnsi" w:cstheme="majorHAnsi"/>
              </w:rPr>
              <w:t>관리</w:t>
            </w:r>
            <w:r w:rsidRPr="00E43BFB">
              <w:rPr>
                <w:rFonts w:asciiTheme="majorHAnsi" w:eastAsia="Gulim" w:hAnsiTheme="majorHAnsi" w:cstheme="majorHAnsi"/>
              </w:rPr>
              <w:t xml:space="preserve"> </w:t>
            </w:r>
            <w:r w:rsidRPr="00E43BFB">
              <w:rPr>
                <w:rFonts w:asciiTheme="majorHAnsi" w:eastAsia="Gulim" w:hAnsiTheme="majorHAnsi" w:cstheme="majorHAnsi"/>
              </w:rPr>
              <w:t>팩</w:t>
            </w:r>
            <w:r w:rsidRPr="00E43BFB">
              <w:rPr>
                <w:rFonts w:asciiTheme="majorHAnsi" w:eastAsia="Gulim" w:hAnsiTheme="majorHAnsi" w:cstheme="majorHAnsi"/>
              </w:rPr>
              <w:t xml:space="preserve"> 5.7</w:t>
            </w:r>
          </w:p>
          <w:p w14:paraId="34D3B2F0" w14:textId="77777777" w:rsidR="00A41D7B" w:rsidRPr="00A41D7B" w:rsidRDefault="00A41D7B" w:rsidP="00A41D7B">
            <w:pPr>
              <w:pStyle w:val="PURBody"/>
              <w:rPr>
                <w:sz w:val="2"/>
                <w:szCs w:val="2"/>
              </w:rPr>
            </w:pPr>
          </w:p>
          <w:p w14:paraId="75A4D5C9" w14:textId="77777777" w:rsidR="007331A1" w:rsidRPr="00E43BFB" w:rsidRDefault="007331A1" w:rsidP="00A41D7B">
            <w:pPr>
              <w:pStyle w:val="PURBullet"/>
              <w:keepNext/>
              <w:keepLines/>
              <w:ind w:left="490"/>
              <w:rPr>
                <w:rFonts w:asciiTheme="majorHAnsi" w:eastAsia="Gulim" w:hAnsiTheme="majorHAnsi" w:cstheme="majorHAnsi"/>
              </w:rPr>
            </w:pPr>
            <w:r w:rsidRPr="00E43BFB">
              <w:rPr>
                <w:rFonts w:asciiTheme="majorHAnsi" w:eastAsia="Gulim" w:hAnsiTheme="majorHAnsi" w:cstheme="majorHAnsi"/>
              </w:rPr>
              <w:lastRenderedPageBreak/>
              <w:t>Operations Manager 2007</w:t>
            </w:r>
            <w:r w:rsidRPr="00E43BFB">
              <w:rPr>
                <w:rFonts w:asciiTheme="majorHAnsi" w:eastAsia="Gulim" w:hAnsiTheme="majorHAnsi" w:cstheme="majorHAnsi"/>
              </w:rPr>
              <w:t>용</w:t>
            </w:r>
            <w:r w:rsidRPr="00E43BFB">
              <w:rPr>
                <w:rFonts w:asciiTheme="majorHAnsi" w:eastAsia="Gulim" w:hAnsiTheme="majorHAnsi" w:cstheme="majorHAnsi"/>
              </w:rPr>
              <w:t xml:space="preserve"> AVIcode BizTalk </w:t>
            </w:r>
            <w:r w:rsidRPr="00E43BFB">
              <w:rPr>
                <w:rFonts w:asciiTheme="majorHAnsi" w:eastAsia="Gulim" w:hAnsiTheme="majorHAnsi" w:cstheme="majorHAnsi"/>
              </w:rPr>
              <w:t>응용</w:t>
            </w:r>
            <w:r w:rsidRPr="00E43BFB">
              <w:rPr>
                <w:rFonts w:asciiTheme="majorHAnsi" w:eastAsia="Gulim" w:hAnsiTheme="majorHAnsi" w:cstheme="majorHAnsi"/>
              </w:rPr>
              <w:t xml:space="preserve"> </w:t>
            </w:r>
            <w:r w:rsidRPr="00E43BFB">
              <w:rPr>
                <w:rFonts w:asciiTheme="majorHAnsi" w:eastAsia="Gulim" w:hAnsiTheme="majorHAnsi" w:cstheme="majorHAnsi"/>
              </w:rPr>
              <w:t>프로그램</w:t>
            </w:r>
            <w:r w:rsidRPr="00E43BFB">
              <w:rPr>
                <w:rFonts w:asciiTheme="majorHAnsi" w:eastAsia="Gulim" w:hAnsiTheme="majorHAnsi" w:cstheme="majorHAnsi"/>
              </w:rPr>
              <w:t xml:space="preserve"> </w:t>
            </w:r>
            <w:r w:rsidRPr="00E43BFB">
              <w:rPr>
                <w:rFonts w:asciiTheme="majorHAnsi" w:eastAsia="Gulim" w:hAnsiTheme="majorHAnsi" w:cstheme="majorHAnsi"/>
              </w:rPr>
              <w:t>관리</w:t>
            </w:r>
            <w:r w:rsidRPr="00E43BFB">
              <w:rPr>
                <w:rFonts w:asciiTheme="majorHAnsi" w:eastAsia="Gulim" w:hAnsiTheme="majorHAnsi" w:cstheme="majorHAnsi"/>
              </w:rPr>
              <w:t xml:space="preserve"> </w:t>
            </w:r>
            <w:r w:rsidRPr="00E43BFB">
              <w:rPr>
                <w:rFonts w:asciiTheme="majorHAnsi" w:eastAsia="Gulim" w:hAnsiTheme="majorHAnsi" w:cstheme="majorHAnsi"/>
              </w:rPr>
              <w:t>팩</w:t>
            </w:r>
          </w:p>
          <w:p w14:paraId="4FAA7176"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Operations Manager 2007</w:t>
            </w:r>
            <w:r w:rsidRPr="00E43BFB">
              <w:rPr>
                <w:rFonts w:asciiTheme="majorHAnsi" w:eastAsia="Gulim" w:hAnsiTheme="majorHAnsi" w:cstheme="majorHAnsi"/>
              </w:rPr>
              <w:t>용</w:t>
            </w:r>
            <w:r w:rsidRPr="00E43BFB">
              <w:rPr>
                <w:rFonts w:asciiTheme="majorHAnsi" w:eastAsia="Gulim" w:hAnsiTheme="majorHAnsi" w:cstheme="majorHAnsi"/>
              </w:rPr>
              <w:t xml:space="preserve"> AVIcode Reporting Services </w:t>
            </w:r>
            <w:r w:rsidRPr="00E43BFB">
              <w:rPr>
                <w:rFonts w:asciiTheme="majorHAnsi" w:eastAsia="Gulim" w:hAnsiTheme="majorHAnsi" w:cstheme="majorHAnsi"/>
              </w:rPr>
              <w:t>관리</w:t>
            </w:r>
            <w:r w:rsidRPr="00E43BFB">
              <w:rPr>
                <w:rFonts w:asciiTheme="majorHAnsi" w:eastAsia="Gulim" w:hAnsiTheme="majorHAnsi" w:cstheme="majorHAnsi"/>
              </w:rPr>
              <w:t xml:space="preserve"> </w:t>
            </w:r>
            <w:r w:rsidRPr="00E43BFB">
              <w:rPr>
                <w:rFonts w:asciiTheme="majorHAnsi" w:eastAsia="Gulim" w:hAnsiTheme="majorHAnsi" w:cstheme="majorHAnsi"/>
              </w:rPr>
              <w:t>팩</w:t>
            </w:r>
            <w:r w:rsidRPr="00E43BFB">
              <w:rPr>
                <w:rFonts w:asciiTheme="majorHAnsi" w:eastAsia="Gulim" w:hAnsiTheme="majorHAnsi" w:cstheme="majorHAnsi"/>
              </w:rPr>
              <w:t>Opalis Integration Server</w:t>
            </w:r>
          </w:p>
          <w:p w14:paraId="58CF9601"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Opalis Operator Console Installer</w:t>
            </w:r>
          </w:p>
          <w:p w14:paraId="0B0261BF" w14:textId="2EBA91E9"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Data Protection Manager 2010 Agent</w:t>
            </w:r>
          </w:p>
        </w:tc>
      </w:tr>
      <w:tr w:rsidR="007331A1" w:rsidRPr="00E43BFB" w14:paraId="581CEEF5" w14:textId="77777777" w:rsidTr="007A4D2C">
        <w:tc>
          <w:tcPr>
            <w:tcW w:w="10750" w:type="dxa"/>
            <w:gridSpan w:val="2"/>
            <w:shd w:val="clear" w:color="auto" w:fill="FFFFFF"/>
            <w:tcMar>
              <w:top w:w="43" w:type="dxa"/>
              <w:left w:w="115" w:type="dxa"/>
              <w:bottom w:w="43" w:type="dxa"/>
              <w:right w:w="115" w:type="dxa"/>
            </w:tcMar>
          </w:tcPr>
          <w:p w14:paraId="6EE16642" w14:textId="4BA10248" w:rsidR="007331A1" w:rsidRPr="00E43BFB" w:rsidRDefault="007331A1" w:rsidP="00C245A7">
            <w:pPr>
              <w:pStyle w:val="PURTableHeaderBlue"/>
              <w:rPr>
                <w:rFonts w:asciiTheme="majorHAnsi" w:eastAsia="Gulim" w:hAnsiTheme="majorHAnsi" w:cstheme="majorHAnsi"/>
              </w:rPr>
            </w:pPr>
            <w:r w:rsidRPr="00E43BFB">
              <w:rPr>
                <w:rFonts w:asciiTheme="majorHAnsi" w:eastAsia="Gulim" w:hAnsiTheme="majorHAnsi" w:cstheme="majorHAnsi"/>
              </w:rPr>
              <w:lastRenderedPageBreak/>
              <w:t>System Center 2012 R2 Configuration Manager</w:t>
            </w:r>
          </w:p>
        </w:tc>
      </w:tr>
      <w:tr w:rsidR="007331A1" w:rsidRPr="00E43BFB" w14:paraId="58FEB5FD" w14:textId="77777777" w:rsidTr="007A4D2C">
        <w:tc>
          <w:tcPr>
            <w:tcW w:w="5915" w:type="dxa"/>
            <w:shd w:val="clear" w:color="auto" w:fill="FFFFFF"/>
            <w:tcMar>
              <w:top w:w="43" w:type="dxa"/>
              <w:left w:w="115" w:type="dxa"/>
              <w:bottom w:w="43" w:type="dxa"/>
              <w:right w:w="115" w:type="dxa"/>
            </w:tcMar>
          </w:tcPr>
          <w:p w14:paraId="6CAE2ECB"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Configuration Manager Client</w:t>
            </w:r>
          </w:p>
          <w:p w14:paraId="7145FFEE"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Device Management Point</w:t>
            </w:r>
          </w:p>
          <w:p w14:paraId="257833BD" w14:textId="77777777" w:rsidR="007331A1" w:rsidRPr="00E43BFB" w:rsidRDefault="007331A1" w:rsidP="007331A1">
            <w:pPr>
              <w:pStyle w:val="PURBullet"/>
              <w:rPr>
                <w:rFonts w:asciiTheme="majorHAnsi" w:eastAsia="Gulim" w:hAnsiTheme="majorHAnsi" w:cstheme="majorHAnsi"/>
                <w:lang w:eastAsia="ko-KR"/>
              </w:rPr>
            </w:pP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업데이트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게시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도구</w:t>
            </w:r>
          </w:p>
          <w:p w14:paraId="0F65B141"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배포</w:t>
            </w:r>
            <w:r w:rsidRPr="00E43BFB">
              <w:rPr>
                <w:rFonts w:asciiTheme="majorHAnsi" w:eastAsia="Gulim" w:hAnsiTheme="majorHAnsi" w:cstheme="majorHAnsi"/>
              </w:rPr>
              <w:t xml:space="preserve"> </w:t>
            </w:r>
            <w:r w:rsidRPr="00E43BFB">
              <w:rPr>
                <w:rFonts w:asciiTheme="majorHAnsi" w:eastAsia="Gulim" w:hAnsiTheme="majorHAnsi" w:cstheme="majorHAnsi"/>
              </w:rPr>
              <w:t>지점</w:t>
            </w:r>
          </w:p>
          <w:p w14:paraId="4B4DCB0D"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Fallback Status Point</w:t>
            </w:r>
          </w:p>
          <w:p w14:paraId="027393A8"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Inventory Tool for Microsoft Updates</w:t>
            </w:r>
          </w:p>
          <w:p w14:paraId="26F45705"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PXE Service Point</w:t>
            </w:r>
          </w:p>
          <w:p w14:paraId="06BB1D22"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관리</w:t>
            </w:r>
            <w:r w:rsidRPr="00E43BFB">
              <w:rPr>
                <w:rFonts w:asciiTheme="majorHAnsi" w:eastAsia="Gulim" w:hAnsiTheme="majorHAnsi" w:cstheme="majorHAnsi"/>
              </w:rPr>
              <w:t xml:space="preserve"> </w:t>
            </w:r>
            <w:r w:rsidRPr="00E43BFB">
              <w:rPr>
                <w:rFonts w:asciiTheme="majorHAnsi" w:eastAsia="Gulim" w:hAnsiTheme="majorHAnsi" w:cstheme="majorHAnsi"/>
              </w:rPr>
              <w:t>지점</w:t>
            </w:r>
          </w:p>
          <w:p w14:paraId="53596250"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Virtual Machine Manager Agent</w:t>
            </w:r>
          </w:p>
          <w:p w14:paraId="271D8369"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관리자</w:t>
            </w:r>
            <w:r w:rsidRPr="00E43BFB">
              <w:rPr>
                <w:rFonts w:asciiTheme="majorHAnsi" w:eastAsia="Gulim" w:hAnsiTheme="majorHAnsi" w:cstheme="majorHAnsi"/>
              </w:rPr>
              <w:t xml:space="preserve"> </w:t>
            </w:r>
            <w:r w:rsidRPr="00E43BFB">
              <w:rPr>
                <w:rFonts w:asciiTheme="majorHAnsi" w:eastAsia="Gulim" w:hAnsiTheme="majorHAnsi" w:cstheme="majorHAnsi"/>
              </w:rPr>
              <w:t>콘솔</w:t>
            </w:r>
          </w:p>
          <w:p w14:paraId="32471FA6"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VMRC Client</w:t>
            </w:r>
          </w:p>
          <w:p w14:paraId="6D95E83C"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 xml:space="preserve">Audit Collection Services </w:t>
            </w:r>
            <w:r w:rsidRPr="00E43BFB">
              <w:rPr>
                <w:rFonts w:asciiTheme="majorHAnsi" w:eastAsia="Gulim" w:hAnsiTheme="majorHAnsi" w:cstheme="majorHAnsi"/>
              </w:rPr>
              <w:t>소프트웨어</w:t>
            </w:r>
          </w:p>
          <w:p w14:paraId="2AFB4A32"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Power Shell</w:t>
            </w:r>
          </w:p>
          <w:p w14:paraId="055A3882"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Business Intelligence Development Studio</w:t>
            </w:r>
          </w:p>
          <w:p w14:paraId="71368C9E"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레거시</w:t>
            </w:r>
            <w:r w:rsidRPr="00E43BFB">
              <w:rPr>
                <w:rFonts w:asciiTheme="majorHAnsi" w:eastAsia="Gulim" w:hAnsiTheme="majorHAnsi" w:cstheme="majorHAnsi"/>
              </w:rPr>
              <w:t xml:space="preserve"> </w:t>
            </w:r>
            <w:r w:rsidRPr="00E43BFB">
              <w:rPr>
                <w:rFonts w:asciiTheme="majorHAnsi" w:eastAsia="Gulim" w:hAnsiTheme="majorHAnsi" w:cstheme="majorHAnsi"/>
              </w:rPr>
              <w:t>구성</w:t>
            </w:r>
            <w:r w:rsidRPr="00E43BFB">
              <w:rPr>
                <w:rFonts w:asciiTheme="majorHAnsi" w:eastAsia="Gulim" w:hAnsiTheme="majorHAnsi" w:cstheme="majorHAnsi"/>
              </w:rPr>
              <w:t xml:space="preserve"> </w:t>
            </w:r>
            <w:r w:rsidRPr="00E43BFB">
              <w:rPr>
                <w:rFonts w:asciiTheme="majorHAnsi" w:eastAsia="Gulim" w:hAnsiTheme="majorHAnsi" w:cstheme="majorHAnsi"/>
              </w:rPr>
              <w:t>요소</w:t>
            </w:r>
          </w:p>
          <w:p w14:paraId="54BD8ED8" w14:textId="77777777" w:rsidR="007331A1" w:rsidRPr="00E43BFB" w:rsidRDefault="007331A1" w:rsidP="007331A1">
            <w:pPr>
              <w:pStyle w:val="PURBullet"/>
              <w:rPr>
                <w:rFonts w:asciiTheme="majorHAnsi" w:eastAsia="Gulim" w:hAnsiTheme="majorHAnsi" w:cstheme="majorHAnsi"/>
                <w:lang w:eastAsia="ko-KR"/>
              </w:rPr>
            </w:pPr>
            <w:r w:rsidRPr="00E43BFB">
              <w:rPr>
                <w:rFonts w:asciiTheme="majorHAnsi" w:eastAsia="Gulim" w:hAnsiTheme="majorHAnsi" w:cstheme="majorHAnsi"/>
                <w:lang w:eastAsia="ko-KR"/>
              </w:rPr>
              <w:t>알림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구성</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요소</w:t>
            </w:r>
          </w:p>
          <w:p w14:paraId="071DE1A5"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 xml:space="preserve">Reporting Services </w:t>
            </w:r>
            <w:r w:rsidRPr="00E43BFB">
              <w:rPr>
                <w:rFonts w:asciiTheme="majorHAnsi" w:eastAsia="Gulim" w:hAnsiTheme="majorHAnsi" w:cstheme="majorHAnsi"/>
              </w:rPr>
              <w:t>공유</w:t>
            </w:r>
            <w:r w:rsidRPr="00E43BFB">
              <w:rPr>
                <w:rFonts w:asciiTheme="majorHAnsi" w:eastAsia="Gulim" w:hAnsiTheme="majorHAnsi" w:cstheme="majorHAnsi"/>
              </w:rPr>
              <w:t xml:space="preserve"> </w:t>
            </w:r>
            <w:r w:rsidRPr="00E43BFB">
              <w:rPr>
                <w:rFonts w:asciiTheme="majorHAnsi" w:eastAsia="Gulim" w:hAnsiTheme="majorHAnsi" w:cstheme="majorHAnsi"/>
              </w:rPr>
              <w:t>도구</w:t>
            </w:r>
          </w:p>
          <w:p w14:paraId="20661D02"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소프트웨어</w:t>
            </w:r>
            <w:r w:rsidRPr="00E43BFB">
              <w:rPr>
                <w:rFonts w:asciiTheme="majorHAnsi" w:eastAsia="Gulim" w:hAnsiTheme="majorHAnsi" w:cstheme="majorHAnsi"/>
              </w:rPr>
              <w:t xml:space="preserve"> </w:t>
            </w:r>
            <w:r w:rsidRPr="00E43BFB">
              <w:rPr>
                <w:rFonts w:asciiTheme="majorHAnsi" w:eastAsia="Gulim" w:hAnsiTheme="majorHAnsi" w:cstheme="majorHAnsi"/>
              </w:rPr>
              <w:t>개발</w:t>
            </w:r>
            <w:r w:rsidRPr="00E43BFB">
              <w:rPr>
                <w:rFonts w:asciiTheme="majorHAnsi" w:eastAsia="Gulim" w:hAnsiTheme="majorHAnsi" w:cstheme="majorHAnsi"/>
              </w:rPr>
              <w:t xml:space="preserve"> </w:t>
            </w:r>
            <w:r w:rsidRPr="00E43BFB">
              <w:rPr>
                <w:rFonts w:asciiTheme="majorHAnsi" w:eastAsia="Gulim" w:hAnsiTheme="majorHAnsi" w:cstheme="majorHAnsi"/>
              </w:rPr>
              <w:t>키트</w:t>
            </w:r>
          </w:p>
          <w:p w14:paraId="071C31FE" w14:textId="7646FD93" w:rsidR="007331A1" w:rsidRPr="00E43BFB" w:rsidRDefault="007331A1" w:rsidP="007331A1">
            <w:pPr>
              <w:pStyle w:val="PURBullet"/>
              <w:rPr>
                <w:rFonts w:asciiTheme="majorHAnsi" w:eastAsia="Gulim" w:hAnsiTheme="majorHAnsi" w:cstheme="majorHAnsi"/>
                <w:lang w:eastAsia="ko-KR"/>
              </w:rPr>
            </w:pPr>
            <w:r w:rsidRPr="00E43BFB">
              <w:rPr>
                <w:rFonts w:asciiTheme="majorHAnsi" w:eastAsia="Gulim" w:hAnsiTheme="majorHAnsi" w:cstheme="majorHAnsi"/>
                <w:lang w:eastAsia="ko-KR"/>
              </w:rPr>
              <w:t xml:space="preserve">SQL Server 2008 </w:t>
            </w:r>
            <w:r w:rsidRPr="00E43BFB">
              <w:rPr>
                <w:rFonts w:asciiTheme="majorHAnsi" w:eastAsia="Gulim" w:hAnsiTheme="majorHAnsi" w:cstheme="majorHAnsi"/>
                <w:lang w:eastAsia="ko-KR"/>
              </w:rPr>
              <w:t>온라인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설명서</w:t>
            </w:r>
          </w:p>
        </w:tc>
        <w:tc>
          <w:tcPr>
            <w:tcW w:w="4835" w:type="dxa"/>
            <w:shd w:val="clear" w:color="auto" w:fill="FFFFFF"/>
          </w:tcPr>
          <w:p w14:paraId="64ACA429"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보고</w:t>
            </w:r>
            <w:r w:rsidRPr="00E43BFB">
              <w:rPr>
                <w:rFonts w:asciiTheme="majorHAnsi" w:eastAsia="Gulim" w:hAnsiTheme="majorHAnsi" w:cstheme="majorHAnsi"/>
              </w:rPr>
              <w:t xml:space="preserve"> </w:t>
            </w:r>
            <w:r w:rsidRPr="00E43BFB">
              <w:rPr>
                <w:rFonts w:asciiTheme="majorHAnsi" w:eastAsia="Gulim" w:hAnsiTheme="majorHAnsi" w:cstheme="majorHAnsi"/>
              </w:rPr>
              <w:t>지점</w:t>
            </w:r>
          </w:p>
          <w:p w14:paraId="4E22A53E"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보조</w:t>
            </w:r>
            <w:r w:rsidRPr="00E43BFB">
              <w:rPr>
                <w:rFonts w:asciiTheme="majorHAnsi" w:eastAsia="Gulim" w:hAnsiTheme="majorHAnsi" w:cstheme="majorHAnsi"/>
              </w:rPr>
              <w:t xml:space="preserve"> </w:t>
            </w:r>
            <w:r w:rsidRPr="00E43BFB">
              <w:rPr>
                <w:rFonts w:asciiTheme="majorHAnsi" w:eastAsia="Gulim" w:hAnsiTheme="majorHAnsi" w:cstheme="majorHAnsi"/>
              </w:rPr>
              <w:t>사이트</w:t>
            </w:r>
            <w:r w:rsidRPr="00E43BFB">
              <w:rPr>
                <w:rFonts w:asciiTheme="majorHAnsi" w:eastAsia="Gulim" w:hAnsiTheme="majorHAnsi" w:cstheme="majorHAnsi"/>
              </w:rPr>
              <w:t xml:space="preserve"> </w:t>
            </w:r>
            <w:r w:rsidRPr="00E43BFB">
              <w:rPr>
                <w:rFonts w:asciiTheme="majorHAnsi" w:eastAsia="Gulim" w:hAnsiTheme="majorHAnsi" w:cstheme="majorHAnsi"/>
              </w:rPr>
              <w:t>서버</w:t>
            </w:r>
          </w:p>
          <w:p w14:paraId="222A0807"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서버</w:t>
            </w:r>
            <w:r w:rsidRPr="00E43BFB">
              <w:rPr>
                <w:rFonts w:asciiTheme="majorHAnsi" w:eastAsia="Gulim" w:hAnsiTheme="majorHAnsi" w:cstheme="majorHAnsi"/>
              </w:rPr>
              <w:t xml:space="preserve"> </w:t>
            </w:r>
            <w:r w:rsidRPr="00E43BFB">
              <w:rPr>
                <w:rFonts w:asciiTheme="majorHAnsi" w:eastAsia="Gulim" w:hAnsiTheme="majorHAnsi" w:cstheme="majorHAnsi"/>
              </w:rPr>
              <w:t>검색</w:t>
            </w:r>
            <w:r w:rsidRPr="00E43BFB">
              <w:rPr>
                <w:rFonts w:asciiTheme="majorHAnsi" w:eastAsia="Gulim" w:hAnsiTheme="majorHAnsi" w:cstheme="majorHAnsi"/>
              </w:rPr>
              <w:t xml:space="preserve"> </w:t>
            </w:r>
            <w:r w:rsidRPr="00E43BFB">
              <w:rPr>
                <w:rFonts w:asciiTheme="majorHAnsi" w:eastAsia="Gulim" w:hAnsiTheme="majorHAnsi" w:cstheme="majorHAnsi"/>
              </w:rPr>
              <w:t>지점</w:t>
            </w:r>
          </w:p>
          <w:p w14:paraId="4182B97A"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Software Update Point</w:t>
            </w:r>
          </w:p>
          <w:p w14:paraId="4F125B5B"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State Migration Point</w:t>
            </w:r>
          </w:p>
          <w:p w14:paraId="0E478A54"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System Health Validator Point</w:t>
            </w:r>
          </w:p>
          <w:p w14:paraId="69926AF1"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Out of Band Service Point</w:t>
            </w:r>
          </w:p>
          <w:p w14:paraId="311D82C2"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Physical to Virtual Agent</w:t>
            </w:r>
          </w:p>
          <w:p w14:paraId="542E12D5"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Virtual Machine Manager Self Service Portal</w:t>
            </w:r>
          </w:p>
          <w:p w14:paraId="069564BA" w14:textId="77777777" w:rsidR="007331A1" w:rsidRPr="00E43BFB" w:rsidRDefault="007331A1" w:rsidP="007331A1">
            <w:pPr>
              <w:pStyle w:val="PURBullet"/>
              <w:rPr>
                <w:rFonts w:asciiTheme="majorHAnsi" w:eastAsia="Gulim" w:hAnsiTheme="majorHAnsi" w:cstheme="majorHAnsi"/>
                <w:lang w:eastAsia="ko-KR"/>
              </w:rPr>
            </w:pPr>
            <w:r w:rsidRPr="00E43BFB">
              <w:rPr>
                <w:rFonts w:asciiTheme="majorHAnsi" w:eastAsia="Gulim" w:hAnsiTheme="majorHAnsi" w:cstheme="majorHAnsi"/>
                <w:lang w:eastAsia="ko-KR"/>
              </w:rPr>
              <w:t>서버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응용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프로그램</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가상화</w:t>
            </w:r>
          </w:p>
          <w:p w14:paraId="2C45E3E7"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커넥터</w:t>
            </w:r>
            <w:r w:rsidRPr="00E43BFB">
              <w:rPr>
                <w:rFonts w:asciiTheme="majorHAnsi" w:eastAsia="Gulim" w:hAnsiTheme="majorHAnsi" w:cstheme="majorHAnsi"/>
              </w:rPr>
              <w:t xml:space="preserve"> </w:t>
            </w:r>
            <w:r w:rsidRPr="00E43BFB">
              <w:rPr>
                <w:rFonts w:asciiTheme="majorHAnsi" w:eastAsia="Gulim" w:hAnsiTheme="majorHAnsi" w:cstheme="majorHAnsi"/>
              </w:rPr>
              <w:t>프레임워크</w:t>
            </w:r>
          </w:p>
          <w:p w14:paraId="1044CE77"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 xml:space="preserve">Analysis Services </w:t>
            </w:r>
            <w:r w:rsidRPr="00E43BFB">
              <w:rPr>
                <w:rFonts w:asciiTheme="majorHAnsi" w:eastAsia="Gulim" w:hAnsiTheme="majorHAnsi" w:cstheme="majorHAnsi"/>
              </w:rPr>
              <w:t>공유</w:t>
            </w:r>
            <w:r w:rsidRPr="00E43BFB">
              <w:rPr>
                <w:rFonts w:asciiTheme="majorHAnsi" w:eastAsia="Gulim" w:hAnsiTheme="majorHAnsi" w:cstheme="majorHAnsi"/>
              </w:rPr>
              <w:t xml:space="preserve"> </w:t>
            </w:r>
            <w:r w:rsidRPr="00E43BFB">
              <w:rPr>
                <w:rFonts w:asciiTheme="majorHAnsi" w:eastAsia="Gulim" w:hAnsiTheme="majorHAnsi" w:cstheme="majorHAnsi"/>
              </w:rPr>
              <w:t>도구</w:t>
            </w:r>
          </w:p>
          <w:p w14:paraId="3AB171E3"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연결</w:t>
            </w:r>
            <w:r w:rsidRPr="00E43BFB">
              <w:rPr>
                <w:rFonts w:asciiTheme="majorHAnsi" w:eastAsia="Gulim" w:hAnsiTheme="majorHAnsi" w:cstheme="majorHAnsi"/>
              </w:rPr>
              <w:t xml:space="preserve"> </w:t>
            </w:r>
            <w:r w:rsidRPr="00E43BFB">
              <w:rPr>
                <w:rFonts w:asciiTheme="majorHAnsi" w:eastAsia="Gulim" w:hAnsiTheme="majorHAnsi" w:cstheme="majorHAnsi"/>
              </w:rPr>
              <w:t>구성</w:t>
            </w:r>
            <w:r w:rsidRPr="00E43BFB">
              <w:rPr>
                <w:rFonts w:asciiTheme="majorHAnsi" w:eastAsia="Gulim" w:hAnsiTheme="majorHAnsi" w:cstheme="majorHAnsi"/>
              </w:rPr>
              <w:t xml:space="preserve"> </w:t>
            </w:r>
            <w:r w:rsidRPr="00E43BFB">
              <w:rPr>
                <w:rFonts w:asciiTheme="majorHAnsi" w:eastAsia="Gulim" w:hAnsiTheme="majorHAnsi" w:cstheme="majorHAnsi"/>
              </w:rPr>
              <w:t>요소</w:t>
            </w:r>
          </w:p>
          <w:p w14:paraId="446AF652"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관리</w:t>
            </w:r>
            <w:r w:rsidRPr="00E43BFB">
              <w:rPr>
                <w:rFonts w:asciiTheme="majorHAnsi" w:eastAsia="Gulim" w:hAnsiTheme="majorHAnsi" w:cstheme="majorHAnsi"/>
              </w:rPr>
              <w:t xml:space="preserve"> </w:t>
            </w:r>
            <w:r w:rsidRPr="00E43BFB">
              <w:rPr>
                <w:rFonts w:asciiTheme="majorHAnsi" w:eastAsia="Gulim" w:hAnsiTheme="majorHAnsi" w:cstheme="majorHAnsi"/>
              </w:rPr>
              <w:t>도구</w:t>
            </w:r>
          </w:p>
          <w:p w14:paraId="56786DFF"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 xml:space="preserve">Reporting Services </w:t>
            </w:r>
            <w:r w:rsidRPr="00E43BFB">
              <w:rPr>
                <w:rFonts w:asciiTheme="majorHAnsi" w:eastAsia="Gulim" w:hAnsiTheme="majorHAnsi" w:cstheme="majorHAnsi"/>
              </w:rPr>
              <w:t>보고</w:t>
            </w:r>
            <w:r w:rsidRPr="00E43BFB">
              <w:rPr>
                <w:rFonts w:asciiTheme="majorHAnsi" w:eastAsia="Gulim" w:hAnsiTheme="majorHAnsi" w:cstheme="majorHAnsi"/>
              </w:rPr>
              <w:t xml:space="preserve"> </w:t>
            </w:r>
            <w:r w:rsidRPr="00E43BFB">
              <w:rPr>
                <w:rFonts w:asciiTheme="majorHAnsi" w:eastAsia="Gulim" w:hAnsiTheme="majorHAnsi" w:cstheme="majorHAnsi"/>
              </w:rPr>
              <w:t>관리자</w:t>
            </w:r>
          </w:p>
          <w:p w14:paraId="6520B10B" w14:textId="77777777" w:rsidR="007331A1" w:rsidRPr="00E43BFB" w:rsidRDefault="007331A1" w:rsidP="007331A1">
            <w:pPr>
              <w:pStyle w:val="PURBullet"/>
              <w:rPr>
                <w:rFonts w:asciiTheme="majorHAnsi" w:eastAsia="Gulim" w:hAnsiTheme="majorHAnsi" w:cstheme="majorHAnsi"/>
                <w:lang w:eastAsia="ko-KR"/>
              </w:rPr>
            </w:pPr>
            <w:r w:rsidRPr="00E43BFB">
              <w:rPr>
                <w:rFonts w:asciiTheme="majorHAnsi" w:eastAsia="Gulim" w:hAnsiTheme="majorHAnsi" w:cstheme="majorHAnsi"/>
                <w:lang w:eastAsia="ko-KR"/>
              </w:rPr>
              <w:t xml:space="preserve">SQL Server 2008 </w:t>
            </w:r>
            <w:r w:rsidRPr="00E43BFB">
              <w:rPr>
                <w:rFonts w:asciiTheme="majorHAnsi" w:eastAsia="Gulim" w:hAnsiTheme="majorHAnsi" w:cstheme="majorHAnsi"/>
                <w:lang w:eastAsia="ko-KR"/>
              </w:rPr>
              <w:t>공유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도구</w:t>
            </w:r>
          </w:p>
          <w:p w14:paraId="3234D1EE" w14:textId="77777777" w:rsidR="007331A1" w:rsidRPr="00E43BFB" w:rsidRDefault="007331A1" w:rsidP="007331A1">
            <w:pPr>
              <w:pStyle w:val="PURBullet"/>
              <w:rPr>
                <w:rFonts w:asciiTheme="majorHAnsi" w:eastAsia="Gulim" w:hAnsiTheme="majorHAnsi" w:cstheme="majorHAnsi"/>
                <w:lang w:eastAsia="ko-KR"/>
              </w:rPr>
            </w:pPr>
            <w:r w:rsidRPr="00E43BFB">
              <w:rPr>
                <w:rFonts w:asciiTheme="majorHAnsi" w:eastAsia="Gulim" w:hAnsiTheme="majorHAnsi" w:cstheme="majorHAnsi"/>
                <w:lang w:eastAsia="ko-KR"/>
              </w:rPr>
              <w:t xml:space="preserve">SQLXML </w:t>
            </w:r>
            <w:r w:rsidRPr="00E43BFB">
              <w:rPr>
                <w:rFonts w:asciiTheme="majorHAnsi" w:eastAsia="Gulim" w:hAnsiTheme="majorHAnsi" w:cstheme="majorHAnsi"/>
                <w:lang w:eastAsia="ko-KR"/>
              </w:rPr>
              <w:t>클라이언트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기능</w:t>
            </w:r>
          </w:p>
          <w:p w14:paraId="1C7AF45B" w14:textId="77777777" w:rsidR="007331A1" w:rsidRPr="00E43BFB" w:rsidRDefault="007331A1" w:rsidP="007331A1">
            <w:pPr>
              <w:pStyle w:val="PURBullet"/>
              <w:rPr>
                <w:rFonts w:asciiTheme="majorHAnsi" w:eastAsia="Gulim" w:hAnsiTheme="majorHAnsi" w:cstheme="majorHAnsi"/>
              </w:rPr>
            </w:pPr>
            <w:r w:rsidRPr="00E43BFB">
              <w:rPr>
                <w:rFonts w:asciiTheme="majorHAnsi" w:eastAsia="Gulim" w:hAnsiTheme="majorHAnsi" w:cstheme="majorHAnsi"/>
              </w:rPr>
              <w:t xml:space="preserve">SQL Server Mobile </w:t>
            </w:r>
            <w:r w:rsidRPr="00E43BFB">
              <w:rPr>
                <w:rFonts w:asciiTheme="majorHAnsi" w:eastAsia="Gulim" w:hAnsiTheme="majorHAnsi" w:cstheme="majorHAnsi"/>
              </w:rPr>
              <w:t>서버</w:t>
            </w:r>
            <w:r w:rsidRPr="00E43BFB">
              <w:rPr>
                <w:rFonts w:asciiTheme="majorHAnsi" w:eastAsia="Gulim" w:hAnsiTheme="majorHAnsi" w:cstheme="majorHAnsi"/>
              </w:rPr>
              <w:t xml:space="preserve"> </w:t>
            </w:r>
            <w:r w:rsidRPr="00E43BFB">
              <w:rPr>
                <w:rFonts w:asciiTheme="majorHAnsi" w:eastAsia="Gulim" w:hAnsiTheme="majorHAnsi" w:cstheme="majorHAnsi"/>
              </w:rPr>
              <w:t>도구</w:t>
            </w:r>
          </w:p>
          <w:p w14:paraId="55E54E6E" w14:textId="2F66769F" w:rsidR="007331A1" w:rsidRPr="00E43BFB" w:rsidRDefault="007331A1" w:rsidP="007331A1">
            <w:pPr>
              <w:pStyle w:val="PURBody"/>
              <w:rPr>
                <w:rFonts w:asciiTheme="majorHAnsi" w:eastAsia="Gulim" w:hAnsiTheme="majorHAnsi" w:cstheme="majorHAnsi"/>
              </w:rPr>
            </w:pPr>
          </w:p>
        </w:tc>
      </w:tr>
      <w:tr w:rsidR="00C37510" w:rsidRPr="00E43BFB" w14:paraId="2F7037DF" w14:textId="77777777" w:rsidTr="007A4D2C">
        <w:tc>
          <w:tcPr>
            <w:tcW w:w="10750" w:type="dxa"/>
            <w:gridSpan w:val="2"/>
            <w:shd w:val="clear" w:color="auto" w:fill="FFFFFF"/>
            <w:tcMar>
              <w:top w:w="43" w:type="dxa"/>
              <w:left w:w="115" w:type="dxa"/>
              <w:bottom w:w="43" w:type="dxa"/>
              <w:right w:w="115" w:type="dxa"/>
            </w:tcMar>
          </w:tcPr>
          <w:p w14:paraId="7BD4D805" w14:textId="737BA218" w:rsidR="00C37510" w:rsidRPr="00E43BFB" w:rsidRDefault="00C37510" w:rsidP="002A701A">
            <w:pPr>
              <w:pStyle w:val="PURTableHeaderBlue"/>
              <w:rPr>
                <w:rFonts w:asciiTheme="majorHAnsi" w:eastAsia="Gulim" w:hAnsiTheme="majorHAnsi" w:cstheme="majorHAnsi"/>
              </w:rPr>
            </w:pPr>
            <w:r w:rsidRPr="00E43BFB">
              <w:rPr>
                <w:rFonts w:asciiTheme="majorHAnsi" w:eastAsia="Gulim" w:hAnsiTheme="majorHAnsi" w:cstheme="majorHAnsi"/>
              </w:rPr>
              <w:t>Visual Studio Team Foundation Server 2013 with SQL Server 2012 Technology</w:t>
            </w:r>
          </w:p>
        </w:tc>
      </w:tr>
      <w:tr w:rsidR="00050078" w:rsidRPr="00E43BFB" w14:paraId="72A6AF51" w14:textId="77777777" w:rsidTr="007A4D2C">
        <w:tc>
          <w:tcPr>
            <w:tcW w:w="5915" w:type="dxa"/>
            <w:shd w:val="clear" w:color="auto" w:fill="FFFFFF"/>
            <w:tcMar>
              <w:top w:w="43" w:type="dxa"/>
              <w:left w:w="115" w:type="dxa"/>
              <w:bottom w:w="43" w:type="dxa"/>
              <w:right w:w="115" w:type="dxa"/>
            </w:tcMar>
          </w:tcPr>
          <w:p w14:paraId="7F1C29D1" w14:textId="69066CDA" w:rsidR="00050078" w:rsidRPr="00E43BFB" w:rsidRDefault="00050078" w:rsidP="00C44B38">
            <w:pPr>
              <w:pStyle w:val="PURBullet-Indented"/>
              <w:rPr>
                <w:rFonts w:asciiTheme="majorHAnsi" w:eastAsia="Gulim" w:hAnsiTheme="majorHAnsi" w:cstheme="majorHAnsi"/>
              </w:rPr>
            </w:pPr>
            <w:r w:rsidRPr="00E43BFB">
              <w:rPr>
                <w:rFonts w:asciiTheme="majorHAnsi" w:eastAsia="Gulim" w:hAnsiTheme="majorHAnsi" w:cstheme="majorHAnsi"/>
              </w:rPr>
              <w:t>Team Explorer for Visual Studio 2013</w:t>
            </w:r>
          </w:p>
          <w:p w14:paraId="767D45E3" w14:textId="3BA92420" w:rsidR="00050078" w:rsidRPr="00E43BFB" w:rsidRDefault="009C1993" w:rsidP="00C44B38">
            <w:pPr>
              <w:pStyle w:val="PURBullet-Indented"/>
              <w:rPr>
                <w:rFonts w:asciiTheme="majorHAnsi" w:eastAsia="Gulim" w:hAnsiTheme="majorHAnsi" w:cstheme="majorHAnsi"/>
              </w:rPr>
            </w:pPr>
            <w:r w:rsidRPr="00E43BFB">
              <w:rPr>
                <w:rFonts w:asciiTheme="majorHAnsi" w:eastAsia="Gulim" w:hAnsiTheme="majorHAnsi" w:cstheme="majorHAnsi"/>
              </w:rPr>
              <w:t>Visual Studio Team Foundation Build Services</w:t>
            </w:r>
          </w:p>
        </w:tc>
        <w:tc>
          <w:tcPr>
            <w:tcW w:w="4835" w:type="dxa"/>
            <w:shd w:val="clear" w:color="auto" w:fill="FFFFFF"/>
          </w:tcPr>
          <w:p w14:paraId="7DAAB207" w14:textId="77777777" w:rsidR="009C1993" w:rsidRPr="00E43BFB" w:rsidRDefault="009C1993" w:rsidP="00C44B38">
            <w:pPr>
              <w:pStyle w:val="PURBullet-Indented"/>
              <w:rPr>
                <w:rFonts w:asciiTheme="majorHAnsi" w:eastAsia="Gulim" w:hAnsiTheme="majorHAnsi" w:cstheme="majorHAnsi"/>
              </w:rPr>
            </w:pPr>
            <w:r w:rsidRPr="00E43BFB">
              <w:rPr>
                <w:rFonts w:asciiTheme="majorHAnsi" w:eastAsia="Gulim" w:hAnsiTheme="majorHAnsi" w:cstheme="majorHAnsi"/>
              </w:rPr>
              <w:t>Visual Studio Team Foundation Server SharePoint Extensions</w:t>
            </w:r>
          </w:p>
          <w:p w14:paraId="3EEF052F" w14:textId="03A98D11" w:rsidR="00050078" w:rsidRPr="00E43BFB" w:rsidRDefault="009C1993" w:rsidP="00C44B38">
            <w:pPr>
              <w:pStyle w:val="PURBullet-Indented"/>
              <w:rPr>
                <w:rFonts w:asciiTheme="majorHAnsi" w:eastAsia="Gulim" w:hAnsiTheme="majorHAnsi" w:cstheme="majorHAnsi"/>
              </w:rPr>
            </w:pPr>
            <w:r w:rsidRPr="00E43BFB">
              <w:rPr>
                <w:rFonts w:asciiTheme="majorHAnsi" w:eastAsia="Gulim" w:hAnsiTheme="majorHAnsi" w:cstheme="majorHAnsi"/>
              </w:rPr>
              <w:t>Visual Studio Team Foundation Server Project Server Extensions</w:t>
            </w:r>
          </w:p>
        </w:tc>
      </w:tr>
      <w:tr w:rsidR="00050078" w:rsidRPr="00E43BFB" w14:paraId="4761DF29" w14:textId="77777777" w:rsidTr="007A4D2C">
        <w:tc>
          <w:tcPr>
            <w:tcW w:w="10750" w:type="dxa"/>
            <w:gridSpan w:val="2"/>
            <w:shd w:val="clear" w:color="auto" w:fill="FFFFFF"/>
            <w:tcMar>
              <w:top w:w="43" w:type="dxa"/>
              <w:left w:w="115" w:type="dxa"/>
              <w:bottom w:w="43" w:type="dxa"/>
              <w:right w:w="115" w:type="dxa"/>
            </w:tcMar>
          </w:tcPr>
          <w:p w14:paraId="551FFE0B" w14:textId="47DDE1A2" w:rsidR="00050078" w:rsidRPr="00E43BFB" w:rsidRDefault="00050078" w:rsidP="00CC4461">
            <w:pPr>
              <w:pStyle w:val="PURTableHeaderBlue"/>
              <w:rPr>
                <w:rFonts w:asciiTheme="majorHAnsi" w:eastAsia="Gulim" w:hAnsiTheme="majorHAnsi" w:cstheme="majorHAnsi"/>
              </w:rPr>
            </w:pPr>
            <w:r w:rsidRPr="00E43BFB">
              <w:rPr>
                <w:rFonts w:asciiTheme="majorHAnsi" w:eastAsia="Gulim" w:hAnsiTheme="majorHAnsi" w:cstheme="majorHAnsi"/>
              </w:rPr>
              <w:t xml:space="preserve">Windows Server 2012 R2 Standard, Datacenter </w:t>
            </w:r>
            <w:r w:rsidRPr="00E43BFB">
              <w:rPr>
                <w:rFonts w:asciiTheme="majorHAnsi" w:eastAsia="Gulim" w:hAnsiTheme="majorHAnsi" w:cstheme="majorHAnsi"/>
              </w:rPr>
              <w:t>및</w:t>
            </w:r>
            <w:r w:rsidRPr="00E43BFB">
              <w:rPr>
                <w:rFonts w:asciiTheme="majorHAnsi" w:eastAsia="Gulim" w:hAnsiTheme="majorHAnsi" w:cstheme="majorHAnsi"/>
              </w:rPr>
              <w:t xml:space="preserve"> Cloud Platform Guest</w:t>
            </w:r>
          </w:p>
        </w:tc>
      </w:tr>
      <w:tr w:rsidR="00E9574D" w:rsidRPr="00E43BFB" w14:paraId="1B8C95FF" w14:textId="77777777" w:rsidTr="007A4D2C">
        <w:tc>
          <w:tcPr>
            <w:tcW w:w="5915" w:type="dxa"/>
            <w:shd w:val="clear" w:color="auto" w:fill="FFFFFF"/>
            <w:tcMar>
              <w:top w:w="43" w:type="dxa"/>
              <w:left w:w="115" w:type="dxa"/>
              <w:bottom w:w="43" w:type="dxa"/>
              <w:right w:w="115" w:type="dxa"/>
            </w:tcMar>
          </w:tcPr>
          <w:p w14:paraId="433DC222" w14:textId="37CB4878" w:rsidR="00E9574D" w:rsidRPr="00E43BFB" w:rsidRDefault="00E9574D" w:rsidP="00CD6E9D">
            <w:pPr>
              <w:pStyle w:val="PURBullet"/>
              <w:rPr>
                <w:rFonts w:asciiTheme="majorHAnsi" w:eastAsia="Gulim" w:hAnsiTheme="majorHAnsi" w:cstheme="majorHAnsi"/>
                <w:szCs w:val="18"/>
                <w:lang w:eastAsia="ko-KR"/>
              </w:rPr>
            </w:pPr>
            <w:r w:rsidRPr="00E43BFB">
              <w:rPr>
                <w:rFonts w:asciiTheme="majorHAnsi" w:eastAsia="Gulim" w:hAnsiTheme="majorHAnsi" w:cstheme="majorHAnsi"/>
                <w:lang w:eastAsia="ko-KR"/>
              </w:rPr>
              <w:t>추가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목록은</w:t>
            </w:r>
            <w:r w:rsidRPr="00E43BFB">
              <w:rPr>
                <w:rFonts w:asciiTheme="majorHAnsi" w:eastAsia="Gulim" w:hAnsiTheme="majorHAnsi" w:cstheme="majorHAnsi"/>
                <w:lang w:eastAsia="ko-KR"/>
              </w:rPr>
              <w:t xml:space="preserve"> </w:t>
            </w:r>
            <w:hyperlink r:id="rId187" w:history="1">
              <w:r w:rsidRPr="00E43BFB">
                <w:rPr>
                  <w:rStyle w:val="Hyperlink"/>
                  <w:rFonts w:asciiTheme="majorHAnsi" w:eastAsia="Gulim" w:hAnsiTheme="majorHAnsi" w:cstheme="majorHAnsi"/>
                  <w:lang w:eastAsia="ko-KR"/>
                </w:rPr>
                <w:t>http://go.microsoft.com/fwlink/?LinkId=290987</w:t>
              </w:r>
            </w:hyperlink>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tc>
        <w:tc>
          <w:tcPr>
            <w:tcW w:w="4835" w:type="dxa"/>
            <w:shd w:val="clear" w:color="auto" w:fill="FFFFFF"/>
            <w:tcMar>
              <w:top w:w="43" w:type="dxa"/>
              <w:left w:w="115" w:type="dxa"/>
              <w:bottom w:w="43" w:type="dxa"/>
              <w:right w:w="115" w:type="dxa"/>
            </w:tcMar>
          </w:tcPr>
          <w:p w14:paraId="06057CAC" w14:textId="731BA6F7" w:rsidR="00E9574D" w:rsidRPr="00E43BFB" w:rsidRDefault="00E9574D" w:rsidP="00E9574D">
            <w:pPr>
              <w:pStyle w:val="PURBullet-Indented"/>
              <w:numPr>
                <w:ilvl w:val="0"/>
                <w:numId w:val="0"/>
              </w:numPr>
              <w:ind w:left="486" w:hanging="216"/>
              <w:rPr>
                <w:rFonts w:asciiTheme="majorHAnsi" w:eastAsia="Gulim" w:hAnsiTheme="majorHAnsi" w:cstheme="majorHAnsi"/>
                <w:szCs w:val="18"/>
                <w:lang w:eastAsia="ko-KR"/>
              </w:rPr>
            </w:pPr>
          </w:p>
        </w:tc>
      </w:tr>
      <w:tr w:rsidR="00804D4F" w:rsidRPr="00E43BFB" w14:paraId="4396EC3A" w14:textId="77777777"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0AB10198" w14:textId="20DCB03E" w:rsidR="00804D4F" w:rsidRPr="00E43BFB" w:rsidRDefault="00804D4F" w:rsidP="00DE591B">
            <w:pPr>
              <w:pStyle w:val="PURTableHeaderBlue"/>
              <w:rPr>
                <w:rFonts w:asciiTheme="majorHAnsi" w:eastAsia="Gulim" w:hAnsiTheme="majorHAnsi" w:cstheme="majorHAnsi"/>
              </w:rPr>
            </w:pPr>
            <w:r w:rsidRPr="00E43BFB">
              <w:rPr>
                <w:rFonts w:asciiTheme="majorHAnsi" w:eastAsia="Gulim" w:hAnsiTheme="majorHAnsi" w:cstheme="majorHAnsi"/>
              </w:rPr>
              <w:t>Windows Server 2012 R2 Essentials</w:t>
            </w:r>
          </w:p>
        </w:tc>
      </w:tr>
      <w:tr w:rsidR="00804D4F" w:rsidRPr="00E43BFB" w14:paraId="292214C5" w14:textId="77777777" w:rsidTr="007A4D2C">
        <w:tc>
          <w:tcPr>
            <w:tcW w:w="5915" w:type="dxa"/>
            <w:shd w:val="clear" w:color="auto" w:fill="FFFFFF"/>
            <w:tcMar>
              <w:top w:w="43" w:type="dxa"/>
              <w:left w:w="115" w:type="dxa"/>
              <w:bottom w:w="43" w:type="dxa"/>
              <w:right w:w="115" w:type="dxa"/>
            </w:tcMar>
          </w:tcPr>
          <w:p w14:paraId="162E9BAC" w14:textId="2A15C912" w:rsidR="00804D4F" w:rsidRPr="00E43BFB" w:rsidRDefault="00804D4F" w:rsidP="007A4D2C">
            <w:pPr>
              <w:pStyle w:val="PURBullet-Indented"/>
              <w:rPr>
                <w:rFonts w:asciiTheme="majorHAnsi" w:eastAsia="Gulim" w:hAnsiTheme="majorHAnsi" w:cstheme="majorHAnsi"/>
                <w:szCs w:val="18"/>
                <w:lang w:eastAsia="ko-KR"/>
              </w:rPr>
            </w:pPr>
            <w:r w:rsidRPr="00E43BFB">
              <w:rPr>
                <w:rFonts w:asciiTheme="majorHAnsi" w:eastAsia="Gulim" w:hAnsiTheme="majorHAnsi" w:cstheme="majorHAnsi"/>
                <w:szCs w:val="18"/>
                <w:lang w:eastAsia="ko-KR"/>
              </w:rPr>
              <w:t>추가</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소프트웨어</w:t>
            </w:r>
            <w:r w:rsidRPr="00E43BFB">
              <w:rPr>
                <w:rFonts w:asciiTheme="majorHAnsi" w:eastAsia="Gulim" w:hAnsiTheme="majorHAnsi" w:cstheme="majorHAnsi"/>
                <w:szCs w:val="18"/>
                <w:lang w:eastAsia="ko-KR"/>
              </w:rPr>
              <w:t xml:space="preserve"> </w:t>
            </w:r>
            <w:r w:rsidRPr="00E43BFB">
              <w:rPr>
                <w:rFonts w:asciiTheme="majorHAnsi" w:eastAsia="Gulim" w:hAnsiTheme="majorHAnsi" w:cstheme="majorHAnsi"/>
                <w:szCs w:val="18"/>
                <w:lang w:eastAsia="ko-KR"/>
              </w:rPr>
              <w:t>목록은</w:t>
            </w:r>
            <w:r w:rsidRPr="00E43BFB">
              <w:rPr>
                <w:rFonts w:asciiTheme="majorHAnsi" w:eastAsia="Gulim" w:hAnsiTheme="majorHAnsi" w:cstheme="majorHAnsi"/>
                <w:szCs w:val="18"/>
                <w:lang w:eastAsia="ko-KR"/>
              </w:rPr>
              <w:t xml:space="preserve"> </w:t>
            </w:r>
            <w:hyperlink r:id="rId188" w:history="1">
              <w:r w:rsidRPr="00E43BFB">
                <w:rPr>
                  <w:rStyle w:val="Hyperlink"/>
                  <w:rFonts w:asciiTheme="majorHAnsi" w:eastAsia="Gulim" w:hAnsiTheme="majorHAnsi" w:cstheme="majorHAnsi"/>
                  <w:lang w:eastAsia="ko-KR"/>
                </w:rPr>
                <w:t>http://technet.microsoft.com/en-us/windowsserver/default.aspx</w:t>
              </w:r>
            </w:hyperlink>
            <w:r w:rsidRPr="00E43BFB">
              <w:rPr>
                <w:rFonts w:asciiTheme="majorHAnsi" w:eastAsia="Gulim" w:hAnsiTheme="majorHAnsi" w:cstheme="majorHAnsi"/>
                <w:color w:val="1F497D"/>
                <w:lang w:eastAsia="ko-KR"/>
              </w:rPr>
              <w:t>를</w:t>
            </w:r>
            <w:r w:rsidRPr="00E43BFB">
              <w:rPr>
                <w:rFonts w:asciiTheme="majorHAnsi" w:eastAsia="Gulim" w:hAnsiTheme="majorHAnsi" w:cstheme="majorHAnsi"/>
                <w:color w:val="1F497D"/>
                <w:lang w:eastAsia="ko-KR"/>
              </w:rPr>
              <w:t xml:space="preserve"> </w:t>
            </w:r>
            <w:r w:rsidRPr="00E43BFB">
              <w:rPr>
                <w:rFonts w:asciiTheme="majorHAnsi" w:eastAsia="Gulim" w:hAnsiTheme="majorHAnsi" w:cstheme="majorHAnsi"/>
                <w:color w:val="1F497D"/>
                <w:lang w:eastAsia="ko-KR"/>
              </w:rPr>
              <w:t>참조하십시오</w:t>
            </w:r>
            <w:r w:rsidRPr="00E43BFB">
              <w:rPr>
                <w:rFonts w:asciiTheme="majorHAnsi" w:eastAsia="Gulim" w:hAnsiTheme="majorHAnsi" w:cstheme="majorHAnsi"/>
                <w:color w:val="1F497D"/>
                <w:lang w:eastAsia="ko-KR"/>
              </w:rPr>
              <w:t>.</w:t>
            </w:r>
          </w:p>
        </w:tc>
        <w:tc>
          <w:tcPr>
            <w:tcW w:w="4835" w:type="dxa"/>
            <w:shd w:val="clear" w:color="auto" w:fill="FFFFFF"/>
            <w:tcMar>
              <w:top w:w="43" w:type="dxa"/>
              <w:left w:w="115" w:type="dxa"/>
              <w:bottom w:w="43" w:type="dxa"/>
              <w:right w:w="115" w:type="dxa"/>
            </w:tcMar>
          </w:tcPr>
          <w:p w14:paraId="1516DCD2" w14:textId="45140DBC" w:rsidR="00804D4F" w:rsidRPr="00E43BFB" w:rsidRDefault="00804D4F" w:rsidP="00E9574D">
            <w:pPr>
              <w:pStyle w:val="PURBullet-Indented"/>
              <w:numPr>
                <w:ilvl w:val="0"/>
                <w:numId w:val="0"/>
              </w:numPr>
              <w:ind w:left="486"/>
              <w:rPr>
                <w:rFonts w:asciiTheme="majorHAnsi" w:eastAsia="Gulim" w:hAnsiTheme="majorHAnsi" w:cstheme="majorHAnsi"/>
                <w:szCs w:val="18"/>
                <w:lang w:eastAsia="ko-KR"/>
              </w:rPr>
            </w:pPr>
          </w:p>
        </w:tc>
      </w:tr>
    </w:tbl>
    <w:p w14:paraId="04EB31B2" w14:textId="77777777" w:rsidR="00EF67CC" w:rsidRPr="00E43BFB" w:rsidRDefault="00EF67CC" w:rsidP="00984DEA">
      <w:pPr>
        <w:pStyle w:val="PURBody"/>
        <w:rPr>
          <w:rFonts w:asciiTheme="majorHAnsi" w:eastAsia="Gulim" w:hAnsiTheme="majorHAnsi" w:cstheme="majorHAnsi"/>
          <w:lang w:eastAsia="ko-KR"/>
        </w:rPr>
        <w:sectPr w:rsidR="00EF67CC" w:rsidRPr="00E43BFB" w:rsidSect="00772B52">
          <w:footerReference w:type="default" r:id="rId189"/>
          <w:pgSz w:w="12240" w:h="15840" w:code="1"/>
          <w:pgMar w:top="1166" w:right="720" w:bottom="720" w:left="720" w:header="432" w:footer="288" w:gutter="0"/>
          <w:cols w:space="360"/>
          <w:docGrid w:linePitch="360"/>
        </w:sectPr>
      </w:pPr>
    </w:p>
    <w:p w14:paraId="5FE0EAF7" w14:textId="149934E9" w:rsidR="00DB4E8F" w:rsidRPr="00E43BFB" w:rsidRDefault="008156D4" w:rsidP="00AD02D6">
      <w:pPr>
        <w:pStyle w:val="PURBody"/>
        <w:keepLines/>
        <w:jc w:val="right"/>
        <w:rPr>
          <w:rFonts w:asciiTheme="majorHAnsi" w:eastAsia="Gulim" w:hAnsiTheme="majorHAnsi" w:cstheme="majorHAnsi"/>
          <w:lang w:eastAsia="ko-KR"/>
        </w:rPr>
      </w:pPr>
      <w:hyperlink w:anchor="TOC" w:history="1">
        <w:r w:rsidR="00EF33FE" w:rsidRPr="00E43BFB">
          <w:rPr>
            <w:rStyle w:val="Hyperlink"/>
            <w:rFonts w:asciiTheme="majorHAnsi" w:eastAsia="Gulim" w:hAnsiTheme="majorHAnsi" w:cstheme="majorHAnsi"/>
            <w:sz w:val="16"/>
            <w:lang w:eastAsia="ko-KR"/>
          </w:rPr>
          <w:t>목차</w:t>
        </w:r>
      </w:hyperlink>
      <w:r w:rsidR="00EF33FE" w:rsidRPr="00E43BFB">
        <w:rPr>
          <w:rFonts w:asciiTheme="majorHAnsi" w:eastAsia="Gulim" w:hAnsiTheme="majorHAnsi" w:cstheme="majorHAnsi"/>
          <w:lang w:eastAsia="ko-KR"/>
        </w:rPr>
        <w:t xml:space="preserve"> / </w:t>
      </w:r>
      <w:hyperlink w:anchor="UniversalTerms" w:history="1">
        <w:r w:rsidR="00EF33FE" w:rsidRPr="00E43BFB">
          <w:rPr>
            <w:rStyle w:val="Hyperlink"/>
            <w:rFonts w:asciiTheme="majorHAnsi" w:eastAsia="Gulim" w:hAnsiTheme="majorHAnsi" w:cstheme="majorHAnsi"/>
            <w:sz w:val="16"/>
            <w:lang w:eastAsia="ko-KR"/>
          </w:rPr>
          <w:t>공통</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라이선스</w:t>
        </w:r>
        <w:r w:rsidR="00EF33FE" w:rsidRPr="00E43BFB">
          <w:rPr>
            <w:rStyle w:val="Hyperlink"/>
            <w:rFonts w:asciiTheme="majorHAnsi" w:eastAsia="Gulim" w:hAnsiTheme="majorHAnsi" w:cstheme="majorHAnsi"/>
            <w:sz w:val="16"/>
            <w:lang w:eastAsia="ko-KR"/>
          </w:rPr>
          <w:t xml:space="preserve"> </w:t>
        </w:r>
        <w:r w:rsidR="00EF33FE" w:rsidRPr="00E43BFB">
          <w:rPr>
            <w:rStyle w:val="Hyperlink"/>
            <w:rFonts w:asciiTheme="majorHAnsi" w:eastAsia="Gulim" w:hAnsiTheme="majorHAnsi" w:cstheme="majorHAnsi"/>
            <w:sz w:val="16"/>
            <w:lang w:eastAsia="ko-KR"/>
          </w:rPr>
          <w:t>조항</w:t>
        </w:r>
      </w:hyperlink>
    </w:p>
    <w:bookmarkEnd w:id="1035"/>
    <w:p w14:paraId="6671DADE" w14:textId="77777777" w:rsidR="00AE3B6A" w:rsidRPr="00E43BFB" w:rsidRDefault="00AE3B6A" w:rsidP="00984DEA">
      <w:pPr>
        <w:pStyle w:val="PURBody"/>
        <w:rPr>
          <w:rFonts w:asciiTheme="majorHAnsi" w:eastAsia="Gulim" w:hAnsiTheme="majorHAnsi" w:cstheme="majorHAnsi"/>
          <w:lang w:eastAsia="ko-KR"/>
        </w:rPr>
      </w:pPr>
      <w:r w:rsidRPr="00E43BFB">
        <w:rPr>
          <w:rFonts w:asciiTheme="majorHAnsi" w:eastAsia="Gulim" w:hAnsiTheme="majorHAnsi" w:cstheme="majorHAnsi"/>
          <w:lang w:eastAsia="ko-KR"/>
        </w:rPr>
        <w:br w:type="page"/>
      </w:r>
    </w:p>
    <w:p w14:paraId="38E6767A" w14:textId="77777777" w:rsidR="001C183A" w:rsidRPr="00E43BFB" w:rsidRDefault="00043C1F" w:rsidP="00AE3B6A">
      <w:pPr>
        <w:pStyle w:val="PURSectionHeading"/>
        <w:rPr>
          <w:rFonts w:asciiTheme="majorHAnsi" w:eastAsia="Gulim" w:hAnsiTheme="majorHAnsi" w:cstheme="majorHAnsi"/>
          <w:lang w:eastAsia="ko-KR"/>
        </w:rPr>
      </w:pPr>
      <w:bookmarkStart w:id="1036" w:name="_Toc299519183"/>
      <w:bookmarkStart w:id="1037" w:name="_Toc299525047"/>
      <w:bookmarkStart w:id="1038" w:name="_Toc299531615"/>
      <w:bookmarkStart w:id="1039" w:name="_Toc299531939"/>
      <w:bookmarkStart w:id="1040" w:name="_Toc299957222"/>
      <w:bookmarkStart w:id="1041" w:name="_Toc346536895"/>
      <w:bookmarkStart w:id="1042" w:name="_Toc339280359"/>
      <w:bookmarkStart w:id="1043" w:name="_Toc363552832"/>
      <w:bookmarkStart w:id="1044" w:name="_Toc378682299"/>
      <w:bookmarkStart w:id="1045" w:name="_Toc371268311"/>
      <w:bookmarkStart w:id="1046" w:name="_Toc379278514"/>
      <w:bookmarkStart w:id="1047" w:name="_Toc388544279"/>
      <w:bookmarkStart w:id="1048" w:name="Appendix2"/>
      <w:r w:rsidRPr="00E43BFB">
        <w:rPr>
          <w:rFonts w:asciiTheme="majorHAnsi" w:eastAsia="Gulim" w:hAnsiTheme="majorHAnsi" w:cstheme="majorHAnsi"/>
          <w:lang w:eastAsia="ko-KR"/>
        </w:rPr>
        <w:lastRenderedPageBreak/>
        <w:t>부록</w:t>
      </w:r>
      <w:r w:rsidRPr="00E43BFB">
        <w:rPr>
          <w:rFonts w:asciiTheme="majorHAnsi" w:eastAsia="Gulim" w:hAnsiTheme="majorHAnsi" w:cstheme="majorHAnsi"/>
          <w:lang w:eastAsia="ko-KR"/>
        </w:rPr>
        <w:t xml:space="preserve"> 2: </w:t>
      </w:r>
      <w:r w:rsidRPr="00E43BFB">
        <w:rPr>
          <w:rFonts w:asciiTheme="majorHAnsi" w:eastAsia="Gulim" w:hAnsiTheme="majorHAnsi" w:cstheme="majorHAnsi"/>
          <w:lang w:eastAsia="ko-KR"/>
        </w:rPr>
        <w:t>고지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사항</w:t>
      </w:r>
      <w:bookmarkEnd w:id="1036"/>
      <w:bookmarkEnd w:id="1037"/>
      <w:bookmarkEnd w:id="1038"/>
      <w:bookmarkEnd w:id="1039"/>
      <w:bookmarkEnd w:id="1040"/>
      <w:bookmarkEnd w:id="1041"/>
      <w:bookmarkEnd w:id="1042"/>
      <w:bookmarkEnd w:id="1043"/>
      <w:bookmarkEnd w:id="1044"/>
      <w:bookmarkEnd w:id="1045"/>
      <w:bookmarkEnd w:id="1046"/>
      <w:bookmarkEnd w:id="1047"/>
    </w:p>
    <w:p w14:paraId="468346A0" w14:textId="6BBFA5E2" w:rsidR="00231FAC" w:rsidRPr="00E43BFB" w:rsidRDefault="00231FAC" w:rsidP="00231FAC">
      <w:pPr>
        <w:pStyle w:val="PURHeading1"/>
        <w:rPr>
          <w:rFonts w:asciiTheme="majorHAnsi" w:eastAsia="Gulim" w:hAnsiTheme="majorHAnsi" w:cstheme="majorHAnsi"/>
          <w:lang w:eastAsia="ko-KR"/>
        </w:rPr>
      </w:pPr>
      <w:bookmarkStart w:id="1049" w:name="_Toc299957223"/>
      <w:r w:rsidRPr="00E43BFB">
        <w:rPr>
          <w:rFonts w:asciiTheme="majorHAnsi" w:eastAsia="Gulim" w:hAnsiTheme="majorHAnsi" w:cstheme="majorHAnsi"/>
          <w:lang w:eastAsia="ko-KR"/>
        </w:rPr>
        <w:t>Bing Maps</w:t>
      </w:r>
    </w:p>
    <w:p w14:paraId="30A37937" w14:textId="7E96AD9A" w:rsidR="00231FAC" w:rsidRPr="00E43BFB" w:rsidRDefault="00231FAC" w:rsidP="00231FAC">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소프트웨어에는</w:t>
      </w:r>
      <w:r w:rsidRPr="00E43BFB">
        <w:rPr>
          <w:rFonts w:asciiTheme="majorHAnsi" w:eastAsia="Gulim" w:hAnsiTheme="majorHAnsi" w:cstheme="majorHAnsi"/>
          <w:lang w:eastAsia="ko-KR"/>
        </w:rPr>
        <w:t xml:space="preserve"> Bing Maps</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포함됩니다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지오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코드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등</w:t>
      </w:r>
      <w:r w:rsidRPr="00E43BFB">
        <w:rPr>
          <w:rFonts w:asciiTheme="majorHAnsi" w:eastAsia="Gulim" w:hAnsiTheme="majorHAnsi" w:cstheme="majorHAnsi"/>
          <w:lang w:eastAsia="ko-KR"/>
        </w:rPr>
        <w:t xml:space="preserve"> Bing Maps</w:t>
      </w:r>
      <w:r w:rsidRPr="00E43BFB">
        <w:rPr>
          <w:rFonts w:asciiTheme="majorHAnsi" w:eastAsia="Gulim" w:hAnsiTheme="majorHAnsi" w:cstheme="majorHAnsi"/>
          <w:lang w:eastAsia="ko-KR"/>
        </w:rPr>
        <w:t>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어떠한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콘텐츠도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콘텐츠가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내에서만</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Bing </w:t>
      </w:r>
      <w:r w:rsidRPr="00E43BFB">
        <w:rPr>
          <w:rFonts w:asciiTheme="majorHAnsi" w:eastAsia="Gulim" w:hAnsiTheme="majorHAnsi" w:cstheme="majorHAnsi"/>
          <w:lang w:eastAsia="ko-KR"/>
        </w:rPr>
        <w:t>지도를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사용하면</w:t>
      </w:r>
      <w:r w:rsidRPr="00E43BFB">
        <w:rPr>
          <w:rFonts w:asciiTheme="majorHAnsi" w:eastAsia="Gulim" w:hAnsiTheme="majorHAnsi" w:cstheme="majorHAnsi"/>
          <w:lang w:eastAsia="ko-KR"/>
        </w:rPr>
        <w:t xml:space="preserve"> </w:t>
      </w:r>
      <w:hyperlink r:id="rId190" w:history="1">
        <w:r w:rsidRPr="00E43BFB">
          <w:rPr>
            <w:rStyle w:val="Hyperlink"/>
            <w:rFonts w:asciiTheme="majorHAnsi" w:eastAsia="Gulim" w:hAnsiTheme="majorHAnsi" w:cstheme="majorHAnsi"/>
            <w:lang w:eastAsia="ko-KR"/>
          </w:rPr>
          <w:t>http://go.microsoft.com/?linkid=9710837</w:t>
        </w:r>
      </w:hyperlink>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Bing </w:t>
      </w:r>
      <w:r w:rsidRPr="00E43BFB">
        <w:rPr>
          <w:rFonts w:asciiTheme="majorHAnsi" w:eastAsia="Gulim" w:hAnsiTheme="majorHAnsi" w:cstheme="majorHAnsi"/>
          <w:lang w:eastAsia="ko-KR"/>
        </w:rPr>
        <w:t>지도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최종</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약관과</w:t>
      </w:r>
      <w:r w:rsidRPr="00E43BFB">
        <w:rPr>
          <w:rFonts w:asciiTheme="majorHAnsi" w:eastAsia="Gulim" w:hAnsiTheme="majorHAnsi" w:cstheme="majorHAnsi"/>
          <w:lang w:eastAsia="ko-KR"/>
        </w:rPr>
        <w:t xml:space="preserve"> </w:t>
      </w:r>
      <w:hyperlink r:id="rId191" w:history="1">
        <w:r w:rsidRPr="00E43BFB">
          <w:rPr>
            <w:rStyle w:val="Hyperlink"/>
            <w:rFonts w:asciiTheme="majorHAnsi" w:eastAsia="Gulim" w:hAnsiTheme="majorHAnsi" w:cstheme="majorHAnsi"/>
            <w:lang w:eastAsia="ko-KR"/>
          </w:rPr>
          <w:t>http://go.microsoft.com/fwlink/?LinkID=248686</w:t>
        </w:r>
      </w:hyperlink>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Bing </w:t>
      </w:r>
      <w:r w:rsidRPr="00E43BFB">
        <w:rPr>
          <w:rFonts w:asciiTheme="majorHAnsi" w:eastAsia="Gulim" w:hAnsiTheme="majorHAnsi" w:cstheme="majorHAnsi"/>
          <w:lang w:eastAsia="ko-KR"/>
        </w:rPr>
        <w:t>개인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취급</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방침이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p w14:paraId="71F614A6" w14:textId="324BB9FD" w:rsidR="002A701A" w:rsidRPr="00E43BFB" w:rsidRDefault="00377F92" w:rsidP="002A701A">
      <w:pPr>
        <w:pStyle w:val="PURHeading1"/>
        <w:rPr>
          <w:rFonts w:asciiTheme="majorHAnsi" w:eastAsia="Gulim" w:hAnsiTheme="majorHAnsi" w:cstheme="majorHAnsi"/>
          <w:lang w:eastAsia="ko-KR"/>
        </w:rPr>
      </w:pPr>
      <w:r w:rsidRPr="00E43BFB">
        <w:rPr>
          <w:rFonts w:asciiTheme="majorHAnsi" w:eastAsia="Gulim" w:hAnsiTheme="majorHAnsi" w:cstheme="majorHAnsi"/>
          <w:lang w:eastAsia="ko-KR"/>
        </w:rPr>
        <w:t>위치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프레임워크</w:t>
      </w:r>
    </w:p>
    <w:p w14:paraId="08831574" w14:textId="77777777" w:rsidR="002A701A" w:rsidRPr="00E43BFB" w:rsidRDefault="002A701A" w:rsidP="00377F92">
      <w:pPr>
        <w:pStyle w:val="PURBullet-Indented"/>
        <w:numPr>
          <w:ilvl w:val="0"/>
          <w:numId w:val="0"/>
        </w:numPr>
        <w:spacing w:line="240" w:lineRule="auto"/>
        <w:ind w:left="288"/>
        <w:rPr>
          <w:rFonts w:asciiTheme="majorHAnsi" w:eastAsia="Gulim" w:hAnsiTheme="majorHAnsi" w:cstheme="majorHAnsi"/>
          <w:lang w:eastAsia="ko-KR"/>
        </w:rPr>
      </w:pPr>
      <w:r w:rsidRPr="00E43BFB">
        <w:rPr>
          <w:rFonts w:asciiTheme="majorHAnsi" w:eastAsia="Gulim" w:hAnsiTheme="majorHAnsi" w:cstheme="majorHAnsi"/>
          <w:bCs/>
          <w:lang w:eastAsia="ko-KR"/>
        </w:rPr>
        <w:t>이</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소프트웨어에는</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프로그램에서</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위치</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서비스를</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지원할</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수</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있게</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해주는</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위치</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프레임워크</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구성</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요소가</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포함되어</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있을</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수</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있습니다</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위치</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프레임워크</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구성</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요소</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또는</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나머지</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소프트웨어</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구성</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요소를</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사용할</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때는</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본</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계약의</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기타</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제한</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사항</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외에</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모든</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관련</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현지</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법률</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및</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규정도</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준수해야</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합니다</w:t>
      </w:r>
      <w:r w:rsidRPr="00E43BFB">
        <w:rPr>
          <w:rFonts w:asciiTheme="majorHAnsi" w:eastAsia="Gulim" w:hAnsiTheme="majorHAnsi" w:cstheme="majorHAnsi"/>
          <w:bCs/>
          <w:lang w:eastAsia="ko-KR"/>
        </w:rPr>
        <w:t>.</w:t>
      </w:r>
    </w:p>
    <w:p w14:paraId="27DAB1F9" w14:textId="1E2AE9EA" w:rsidR="002A701A" w:rsidRPr="00E43BFB" w:rsidRDefault="002A701A" w:rsidP="002A701A">
      <w:pPr>
        <w:pStyle w:val="PURHeading1"/>
        <w:rPr>
          <w:rFonts w:asciiTheme="majorHAnsi" w:eastAsia="Gulim" w:hAnsiTheme="majorHAnsi" w:cstheme="majorHAnsi"/>
          <w:lang w:eastAsia="ko-KR"/>
        </w:rPr>
      </w:pPr>
      <w:r w:rsidRPr="00E43BFB">
        <w:rPr>
          <w:rFonts w:asciiTheme="majorHAnsi" w:eastAsia="Gulim" w:hAnsiTheme="majorHAnsi" w:cstheme="majorHAnsi"/>
          <w:lang w:eastAsia="ko-KR"/>
        </w:rPr>
        <w:t>매핑</w:t>
      </w:r>
      <w:r w:rsidRPr="00E43BFB">
        <w:rPr>
          <w:rFonts w:asciiTheme="majorHAnsi" w:eastAsia="Gulim" w:hAnsiTheme="majorHAnsi" w:cstheme="majorHAnsi"/>
          <w:lang w:eastAsia="ko-KR"/>
        </w:rPr>
        <w:t xml:space="preserve"> API</w:t>
      </w:r>
    </w:p>
    <w:p w14:paraId="0BEA6518" w14:textId="17A48D77" w:rsidR="002A701A" w:rsidRPr="00E43BFB" w:rsidRDefault="002A701A" w:rsidP="007F33D0">
      <w:pPr>
        <w:pStyle w:val="PURBullet-Indented"/>
        <w:numPr>
          <w:ilvl w:val="0"/>
          <w:numId w:val="0"/>
        </w:numPr>
        <w:spacing w:line="240" w:lineRule="auto"/>
        <w:ind w:left="288"/>
        <w:rPr>
          <w:rFonts w:asciiTheme="majorHAnsi" w:eastAsia="Gulim" w:hAnsiTheme="majorHAnsi" w:cstheme="majorHAnsi"/>
          <w:lang w:eastAsia="ko-KR"/>
        </w:rPr>
      </w:pPr>
      <w:r w:rsidRPr="00E43BFB">
        <w:rPr>
          <w:rFonts w:asciiTheme="majorHAnsi" w:eastAsia="Gulim" w:hAnsiTheme="majorHAnsi" w:cstheme="majorHAnsi"/>
          <w:bCs/>
          <w:lang w:eastAsia="ko-KR"/>
        </w:rPr>
        <w:t>이</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소프트웨어에는</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지도와</w:t>
      </w:r>
      <w:r w:rsidRPr="00E43BFB">
        <w:rPr>
          <w:rFonts w:asciiTheme="majorHAnsi" w:eastAsia="Gulim" w:hAnsiTheme="majorHAnsi" w:cstheme="majorHAnsi"/>
          <w:bCs/>
          <w:lang w:eastAsia="ko-KR"/>
        </w:rPr>
        <w:t xml:space="preserve"> Bing</w:t>
      </w:r>
      <w:r w:rsidRPr="00E43BFB">
        <w:rPr>
          <w:rFonts w:asciiTheme="majorHAnsi" w:eastAsia="Gulim" w:hAnsiTheme="majorHAnsi" w:cstheme="majorHAnsi"/>
          <w:bCs/>
          <w:lang w:eastAsia="ko-KR"/>
        </w:rPr>
        <w:t>을</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통해</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제공되지</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않는</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기타</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관련</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매핑</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기능</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및</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서비스를</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제공하는</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응용</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프로그램</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프로그래밍</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인터페이스</w:t>
      </w:r>
      <w:r w:rsidRPr="00E43BFB">
        <w:rPr>
          <w:rFonts w:asciiTheme="majorHAnsi" w:eastAsia="Gulim" w:hAnsiTheme="majorHAnsi" w:cstheme="majorHAnsi"/>
          <w:bCs/>
          <w:lang w:eastAsia="ko-KR"/>
        </w:rPr>
        <w:t>(</w:t>
      </w:r>
      <w:r w:rsidR="007F33D0" w:rsidRPr="007F33D0">
        <w:rPr>
          <w:rFonts w:ascii="Gulim" w:eastAsia="Gulim" w:hAnsi="Gulim" w:cstheme="majorHAnsi"/>
          <w:lang w:eastAsia="ko-KR"/>
        </w:rPr>
        <w:t>"</w:t>
      </w:r>
      <w:r w:rsidRPr="00E43BFB">
        <w:rPr>
          <w:rFonts w:asciiTheme="majorHAnsi" w:eastAsia="Gulim" w:hAnsiTheme="majorHAnsi" w:cstheme="majorHAnsi"/>
          <w:bCs/>
          <w:lang w:eastAsia="ko-KR"/>
        </w:rPr>
        <w:t>추가</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매핑</w:t>
      </w:r>
      <w:r w:rsidRPr="00E43BFB">
        <w:rPr>
          <w:rFonts w:asciiTheme="majorHAnsi" w:eastAsia="Gulim" w:hAnsiTheme="majorHAnsi" w:cstheme="majorHAnsi"/>
          <w:bCs/>
          <w:lang w:eastAsia="ko-KR"/>
        </w:rPr>
        <w:t xml:space="preserve"> API</w:t>
      </w:r>
      <w:r w:rsidR="007F33D0" w:rsidRPr="007F33D0">
        <w:rPr>
          <w:rFonts w:ascii="Gulim" w:eastAsia="Gulim" w:hAnsi="Gulim" w:cstheme="majorHAnsi"/>
          <w:lang w:eastAsia="ko-KR"/>
        </w:rPr>
        <w:t>"</w:t>
      </w:r>
      <w:r w:rsidRPr="00E43BFB">
        <w:rPr>
          <w:rFonts w:asciiTheme="majorHAnsi" w:eastAsia="Gulim" w:hAnsiTheme="majorHAnsi" w:cstheme="majorHAnsi"/>
          <w:bCs/>
          <w:lang w:eastAsia="ko-KR"/>
        </w:rPr>
        <w:t>)</w:t>
      </w:r>
      <w:r w:rsidRPr="00E43BFB">
        <w:rPr>
          <w:rFonts w:asciiTheme="majorHAnsi" w:eastAsia="Gulim" w:hAnsiTheme="majorHAnsi" w:cstheme="majorHAnsi"/>
          <w:bCs/>
          <w:lang w:eastAsia="ko-KR"/>
        </w:rPr>
        <w:t>가</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포함되어</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있을</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수</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있습니다</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이러한</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추가</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매핑</w:t>
      </w:r>
      <w:r w:rsidRPr="00E43BFB">
        <w:rPr>
          <w:rFonts w:asciiTheme="majorHAnsi" w:eastAsia="Gulim" w:hAnsiTheme="majorHAnsi" w:cstheme="majorHAnsi"/>
          <w:bCs/>
          <w:lang w:eastAsia="ko-KR"/>
        </w:rPr>
        <w:t xml:space="preserve"> API</w:t>
      </w:r>
      <w:r w:rsidRPr="00E43BFB">
        <w:rPr>
          <w:rFonts w:asciiTheme="majorHAnsi" w:eastAsia="Gulim" w:hAnsiTheme="majorHAnsi" w:cstheme="majorHAnsi"/>
          <w:bCs/>
          <w:lang w:eastAsia="ko-KR"/>
        </w:rPr>
        <w:t>에는</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추가</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조건이</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적용되며</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그러한</w:t>
      </w:r>
      <w:r w:rsidRPr="00E43BFB">
        <w:rPr>
          <w:rFonts w:asciiTheme="majorHAnsi" w:eastAsia="Gulim" w:hAnsiTheme="majorHAnsi" w:cstheme="majorHAnsi"/>
          <w:bCs/>
          <w:lang w:eastAsia="ko-KR"/>
        </w:rPr>
        <w:t xml:space="preserve"> API</w:t>
      </w:r>
      <w:r w:rsidRPr="00E43BFB">
        <w:rPr>
          <w:rFonts w:asciiTheme="majorHAnsi" w:eastAsia="Gulim" w:hAnsiTheme="majorHAnsi" w:cstheme="majorHAnsi"/>
          <w:bCs/>
          <w:lang w:eastAsia="ko-KR"/>
        </w:rPr>
        <w:t>의</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사용량에</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따라</w:t>
      </w:r>
      <w:r w:rsidRPr="00E43BFB">
        <w:rPr>
          <w:rFonts w:asciiTheme="majorHAnsi" w:eastAsia="Gulim" w:hAnsiTheme="majorHAnsi" w:cstheme="majorHAnsi"/>
          <w:bCs/>
          <w:lang w:eastAsia="ko-KR"/>
        </w:rPr>
        <w:t xml:space="preserve"> Microsoft </w:t>
      </w:r>
      <w:r w:rsidRPr="00E43BFB">
        <w:rPr>
          <w:rFonts w:asciiTheme="majorHAnsi" w:eastAsia="Gulim" w:hAnsiTheme="majorHAnsi" w:cstheme="majorHAnsi"/>
          <w:bCs/>
          <w:lang w:eastAsia="ko-KR"/>
        </w:rPr>
        <w:t>및</w:t>
      </w:r>
      <w:r w:rsidRPr="00E43BFB">
        <w:rPr>
          <w:rFonts w:asciiTheme="majorHAnsi" w:eastAsia="Gulim" w:hAnsiTheme="majorHAnsi" w:cstheme="majorHAnsi"/>
          <w:bCs/>
          <w:lang w:eastAsia="ko-KR"/>
        </w:rPr>
        <w:t>/</w:t>
      </w:r>
      <w:r w:rsidRPr="00E43BFB">
        <w:rPr>
          <w:rFonts w:asciiTheme="majorHAnsi" w:eastAsia="Gulim" w:hAnsiTheme="majorHAnsi" w:cstheme="majorHAnsi"/>
          <w:bCs/>
          <w:lang w:eastAsia="ko-KR"/>
        </w:rPr>
        <w:t>또는</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제</w:t>
      </w:r>
      <w:r w:rsidRPr="00E43BFB">
        <w:rPr>
          <w:rFonts w:asciiTheme="majorHAnsi" w:eastAsia="Gulim" w:hAnsiTheme="majorHAnsi" w:cstheme="majorHAnsi"/>
          <w:bCs/>
          <w:lang w:eastAsia="ko-KR"/>
        </w:rPr>
        <w:t>3</w:t>
      </w:r>
      <w:r w:rsidRPr="00E43BFB">
        <w:rPr>
          <w:rFonts w:asciiTheme="majorHAnsi" w:eastAsia="Gulim" w:hAnsiTheme="majorHAnsi" w:cstheme="majorHAnsi"/>
          <w:bCs/>
          <w:lang w:eastAsia="ko-KR"/>
        </w:rPr>
        <w:t>자</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제공업체에</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요금을</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지불해야</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할</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수</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있습니다</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이러한</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조건은</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그러한</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추가</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매핑</w:t>
      </w:r>
      <w:r w:rsidRPr="00E43BFB">
        <w:rPr>
          <w:rFonts w:asciiTheme="majorHAnsi" w:eastAsia="Gulim" w:hAnsiTheme="majorHAnsi" w:cstheme="majorHAnsi"/>
          <w:bCs/>
          <w:lang w:eastAsia="ko-KR"/>
        </w:rPr>
        <w:t xml:space="preserve"> API</w:t>
      </w:r>
      <w:r w:rsidRPr="00E43BFB">
        <w:rPr>
          <w:rFonts w:asciiTheme="majorHAnsi" w:eastAsia="Gulim" w:hAnsiTheme="majorHAnsi" w:cstheme="majorHAnsi"/>
          <w:bCs/>
          <w:lang w:eastAsia="ko-KR"/>
        </w:rPr>
        <w:t>를</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사용하기</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위해</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필요한</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라이선스</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키를</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취득할</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때나</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그러한</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추가</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매핑</w:t>
      </w:r>
      <w:r w:rsidRPr="00E43BFB">
        <w:rPr>
          <w:rFonts w:asciiTheme="majorHAnsi" w:eastAsia="Gulim" w:hAnsiTheme="majorHAnsi" w:cstheme="majorHAnsi"/>
          <w:bCs/>
          <w:lang w:eastAsia="ko-KR"/>
        </w:rPr>
        <w:t xml:space="preserve"> API </w:t>
      </w:r>
      <w:r w:rsidRPr="00E43BFB">
        <w:rPr>
          <w:rFonts w:asciiTheme="majorHAnsi" w:eastAsia="Gulim" w:hAnsiTheme="majorHAnsi" w:cstheme="majorHAnsi"/>
          <w:bCs/>
          <w:lang w:eastAsia="ko-KR"/>
        </w:rPr>
        <w:t>사용과</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관련된</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설명서를</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검토하거나</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받을</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때</w:t>
      </w:r>
      <w:r w:rsidRPr="00E43BFB">
        <w:rPr>
          <w:rFonts w:asciiTheme="majorHAnsi" w:eastAsia="Gulim" w:hAnsiTheme="majorHAnsi" w:cstheme="majorHAnsi"/>
          <w:bCs/>
          <w:lang w:eastAsia="ko-KR"/>
        </w:rPr>
        <w:t xml:space="preserve"> </w:t>
      </w:r>
      <w:r w:rsidRPr="00E43BFB">
        <w:rPr>
          <w:rFonts w:asciiTheme="majorHAnsi" w:eastAsia="Gulim" w:hAnsiTheme="majorHAnsi" w:cstheme="majorHAnsi"/>
          <w:bCs/>
          <w:lang w:eastAsia="ko-KR"/>
        </w:rPr>
        <w:t>제공됩니다</w:t>
      </w:r>
      <w:r w:rsidRPr="00E43BFB">
        <w:rPr>
          <w:rFonts w:asciiTheme="majorHAnsi" w:eastAsia="Gulim" w:hAnsiTheme="majorHAnsi" w:cstheme="majorHAnsi"/>
          <w:bCs/>
          <w:lang w:eastAsia="ko-KR"/>
        </w:rPr>
        <w:t>.</w:t>
      </w:r>
    </w:p>
    <w:p w14:paraId="3A34EFB5" w14:textId="6F5C8907" w:rsidR="002A701A" w:rsidRPr="00E43BFB" w:rsidRDefault="002A701A" w:rsidP="002A701A">
      <w:pPr>
        <w:pStyle w:val="PURHeading1"/>
        <w:rPr>
          <w:rFonts w:asciiTheme="majorHAnsi" w:eastAsia="Gulim" w:hAnsiTheme="majorHAnsi" w:cstheme="majorHAnsi"/>
          <w:lang w:eastAsia="ko-KR"/>
        </w:rPr>
      </w:pPr>
      <w:r w:rsidRPr="00E43BFB">
        <w:rPr>
          <w:rFonts w:asciiTheme="majorHAnsi" w:eastAsia="Gulim" w:hAnsiTheme="majorHAnsi" w:cstheme="majorHAnsi"/>
          <w:lang w:eastAsia="ko-KR"/>
        </w:rPr>
        <w:t>Visual Studio</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계정</w:t>
      </w:r>
    </w:p>
    <w:p w14:paraId="1BDCD01E" w14:textId="4C01B546" w:rsidR="002A701A" w:rsidRPr="00E43BFB" w:rsidRDefault="002A701A" w:rsidP="002A701A">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 xml:space="preserve">Windows 8, </w:t>
      </w:r>
      <w:r w:rsidRPr="00E43BFB">
        <w:rPr>
          <w:rFonts w:asciiTheme="majorHAnsi" w:eastAsia="Gulim" w:hAnsiTheme="majorHAnsi" w:cstheme="majorHAnsi"/>
          <w:lang w:eastAsia="ko-KR"/>
        </w:rPr>
        <w:t>로그인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도우미가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Windows 7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소프트웨어에</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계정을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직접</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제공할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모든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기타</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버전을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실행하며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Windows </w:t>
      </w:r>
      <w:r w:rsidRPr="00E43BFB">
        <w:rPr>
          <w:rFonts w:asciiTheme="majorHAnsi" w:eastAsia="Gulim" w:hAnsiTheme="majorHAnsi" w:cstheme="majorHAnsi"/>
          <w:lang w:eastAsia="ko-KR"/>
        </w:rPr>
        <w:t>버전에서</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계정에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로그인된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경우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계정을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사용하여</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해당</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액세스하는</w:t>
      </w:r>
      <w:r w:rsidRPr="00E43BFB">
        <w:rPr>
          <w:rFonts w:asciiTheme="majorHAnsi" w:eastAsia="Gulim" w:hAnsiTheme="majorHAnsi" w:cstheme="majorHAnsi"/>
          <w:lang w:eastAsia="ko-KR"/>
        </w:rPr>
        <w:t xml:space="preserve"> VisualStudio.com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자동으로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로그인될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이로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인해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시작할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때마다</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계정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증명을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다시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입력하지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않아도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액세스하고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설정을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살펴볼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Microsoft </w:t>
      </w:r>
      <w:r w:rsidRPr="00E43BFB">
        <w:rPr>
          <w:rFonts w:asciiTheme="majorHAnsi" w:eastAsia="Gulim" w:hAnsiTheme="majorHAnsi" w:cstheme="majorHAnsi"/>
          <w:lang w:eastAsia="ko-KR"/>
        </w:rPr>
        <w:t>계정을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로그인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안에서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가능한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자세한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내용은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개인정보취급방침</w:t>
      </w:r>
      <w:r w:rsidRPr="00E43BFB">
        <w:rPr>
          <w:rFonts w:asciiTheme="majorHAnsi" w:eastAsia="Gulim" w:hAnsiTheme="majorHAnsi" w:cstheme="majorHAnsi"/>
          <w:lang w:eastAsia="ko-KR"/>
        </w:rPr>
        <w:t>(</w:t>
      </w:r>
      <w:hyperlink r:id="rId192" w:history="1">
        <w:r w:rsidRPr="00E43BFB">
          <w:rPr>
            <w:rStyle w:val="Hyperlink"/>
            <w:rFonts w:asciiTheme="majorHAnsi" w:eastAsia="Gulim" w:hAnsiTheme="majorHAnsi" w:cstheme="majorHAnsi"/>
            <w:lang w:eastAsia="ko-KR"/>
          </w:rPr>
          <w:t>http://go.microsoft.com/fwlink/?LinkId=286720</w:t>
        </w:r>
      </w:hyperlink>
      <w:r w:rsidRPr="00E43BFB">
        <w:rPr>
          <w:rFonts w:asciiTheme="majorHAnsi" w:eastAsia="Gulim" w:hAnsiTheme="majorHAnsi" w:cstheme="majorHAnsi"/>
          <w:lang w:eastAsia="ko-KR"/>
        </w:rPr>
        <w:t>)</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참조하십시오</w:t>
      </w:r>
      <w:r w:rsidRPr="00E43BFB">
        <w:rPr>
          <w:rFonts w:asciiTheme="majorHAnsi" w:eastAsia="Gulim" w:hAnsiTheme="majorHAnsi" w:cstheme="majorHAnsi"/>
          <w:lang w:eastAsia="ko-KR"/>
        </w:rPr>
        <w:t>.</w:t>
      </w:r>
    </w:p>
    <w:p w14:paraId="5AEAE1D0" w14:textId="78940F46" w:rsidR="007A0107" w:rsidRPr="00E43BFB" w:rsidRDefault="007A0107" w:rsidP="007A0107">
      <w:pPr>
        <w:pStyle w:val="PURHeading1"/>
        <w:rPr>
          <w:rFonts w:asciiTheme="majorHAnsi" w:eastAsia="Gulim" w:hAnsiTheme="majorHAnsi" w:cstheme="majorHAnsi"/>
          <w:lang w:eastAsia="ko-KR"/>
        </w:rPr>
      </w:pPr>
      <w:r w:rsidRPr="00E43BFB">
        <w:rPr>
          <w:rFonts w:asciiTheme="majorHAnsi" w:eastAsia="Gulim" w:hAnsiTheme="majorHAnsi" w:cstheme="majorHAnsi"/>
          <w:lang w:eastAsia="ko-KR"/>
        </w:rPr>
        <w:t>이전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버전의</w:t>
      </w:r>
      <w:r w:rsidRPr="00E43BFB">
        <w:rPr>
          <w:rFonts w:asciiTheme="majorHAnsi" w:eastAsia="Gulim" w:hAnsiTheme="majorHAnsi" w:cstheme="majorHAnsi"/>
          <w:lang w:eastAsia="ko-KR"/>
        </w:rPr>
        <w:t xml:space="preserve"> SQL Server</w:t>
      </w:r>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자동</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업데이트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통지</w:t>
      </w:r>
    </w:p>
    <w:p w14:paraId="64D2BB0E" w14:textId="20CF7A4D" w:rsidR="00231FAC" w:rsidRPr="00E43BFB" w:rsidRDefault="007A0107" w:rsidP="005215C8">
      <w:pPr>
        <w:ind w:left="270"/>
        <w:rPr>
          <w:rFonts w:asciiTheme="majorHAnsi" w:eastAsia="Gulim" w:hAnsiTheme="majorHAnsi" w:cstheme="majorHAnsi"/>
          <w:lang w:eastAsia="ko-KR"/>
        </w:rPr>
      </w:pPr>
      <w:r w:rsidRPr="00E43BFB">
        <w:rPr>
          <w:rFonts w:asciiTheme="majorHAnsi" w:eastAsia="Gulim" w:hAnsiTheme="majorHAnsi" w:cstheme="majorHAnsi"/>
          <w:color w:val="404040"/>
          <w:sz w:val="18"/>
          <w:szCs w:val="18"/>
          <w:lang w:eastAsia="ko-KR"/>
        </w:rPr>
        <w:t>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소프트웨어가</w:t>
      </w:r>
      <w:r w:rsidRPr="00E43BFB">
        <w:rPr>
          <w:rFonts w:asciiTheme="majorHAnsi" w:eastAsia="Gulim" w:hAnsiTheme="majorHAnsi" w:cstheme="majorHAnsi"/>
          <w:color w:val="404040"/>
          <w:sz w:val="18"/>
          <w:szCs w:val="18"/>
          <w:lang w:eastAsia="ko-KR"/>
        </w:rPr>
        <w:t xml:space="preserve"> SQL Server 2014 </w:t>
      </w:r>
      <w:r w:rsidRPr="00E43BFB">
        <w:rPr>
          <w:rFonts w:asciiTheme="majorHAnsi" w:eastAsia="Gulim" w:hAnsiTheme="majorHAnsi" w:cstheme="majorHAnsi"/>
          <w:color w:val="404040"/>
          <w:sz w:val="18"/>
          <w:szCs w:val="18"/>
          <w:lang w:eastAsia="ko-KR"/>
        </w:rPr>
        <w:t>이전의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모든</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지원되는</w:t>
      </w:r>
      <w:r w:rsidRPr="00E43BFB">
        <w:rPr>
          <w:rFonts w:asciiTheme="majorHAnsi" w:eastAsia="Gulim" w:hAnsiTheme="majorHAnsi" w:cstheme="majorHAnsi"/>
          <w:color w:val="404040"/>
          <w:sz w:val="18"/>
          <w:szCs w:val="18"/>
          <w:lang w:eastAsia="ko-KR"/>
        </w:rPr>
        <w:t xml:space="preserve"> SQL Server </w:t>
      </w:r>
      <w:r w:rsidRPr="00E43BFB">
        <w:rPr>
          <w:rFonts w:asciiTheme="majorHAnsi" w:eastAsia="Gulim" w:hAnsiTheme="majorHAnsi" w:cstheme="majorHAnsi"/>
          <w:color w:val="404040"/>
          <w:sz w:val="18"/>
          <w:szCs w:val="18"/>
          <w:lang w:eastAsia="ko-KR"/>
        </w:rPr>
        <w:t>버전을</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실행하는</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장치나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서버에</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설치된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경우</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소프트웨어의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파일로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해당</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버전</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내의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특정</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파일이나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기능이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자동</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업데이트되고</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바뀝니다</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기능은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해제할</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없습니다</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이러한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파일을</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제거하면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소프트웨어에서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오류가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발생하고</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원본</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파일을</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복구하지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못할</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있습니다</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이러한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버전을</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실행</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중인</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서버나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장치에</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소프트웨어를</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설치하면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해당</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서버나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장치에서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실행</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중인</w:t>
      </w:r>
      <w:r w:rsidRPr="00E43BFB">
        <w:rPr>
          <w:rFonts w:asciiTheme="majorHAnsi" w:eastAsia="Gulim" w:hAnsiTheme="majorHAnsi" w:cstheme="majorHAnsi"/>
          <w:color w:val="404040"/>
          <w:sz w:val="18"/>
          <w:szCs w:val="18"/>
          <w:lang w:eastAsia="ko-KR"/>
        </w:rPr>
        <w:t xml:space="preserve"> SQL Server(</w:t>
      </w:r>
      <w:r w:rsidRPr="00E43BFB">
        <w:rPr>
          <w:rFonts w:asciiTheme="majorHAnsi" w:eastAsia="Gulim" w:hAnsiTheme="majorHAnsi" w:cstheme="majorHAnsi"/>
          <w:color w:val="404040"/>
          <w:sz w:val="18"/>
          <w:szCs w:val="18"/>
          <w:lang w:eastAsia="ko-KR"/>
        </w:rPr>
        <w:t>구성</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요소</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포함</w:t>
      </w:r>
      <w:r w:rsidRPr="00E43BFB">
        <w:rPr>
          <w:rFonts w:asciiTheme="majorHAnsi" w:eastAsia="Gulim" w:hAnsiTheme="majorHAnsi" w:cstheme="majorHAnsi"/>
          <w:color w:val="404040"/>
          <w:sz w:val="18"/>
          <w:szCs w:val="18"/>
          <w:lang w:eastAsia="ko-KR"/>
        </w:rPr>
        <w:t>)</w:t>
      </w:r>
      <w:r w:rsidRPr="00E43BFB">
        <w:rPr>
          <w:rFonts w:asciiTheme="majorHAnsi" w:eastAsia="Gulim" w:hAnsiTheme="majorHAnsi" w:cstheme="majorHAnsi"/>
          <w:color w:val="404040"/>
          <w:sz w:val="18"/>
          <w:szCs w:val="18"/>
          <w:lang w:eastAsia="ko-KR"/>
        </w:rPr>
        <w:t>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이러한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모든</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버전과</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사본에서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업데이트에</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동의하게</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됩니다</w:t>
      </w:r>
      <w:r w:rsidRPr="00E43BFB">
        <w:rPr>
          <w:rFonts w:asciiTheme="majorHAnsi" w:eastAsia="Gulim" w:hAnsiTheme="majorHAnsi" w:cstheme="majorHAnsi"/>
          <w:color w:val="404040"/>
          <w:sz w:val="18"/>
          <w:szCs w:val="18"/>
          <w:lang w:eastAsia="ko-KR"/>
        </w:rPr>
        <w:t>.</w:t>
      </w:r>
    </w:p>
    <w:p w14:paraId="7C5BFB83" w14:textId="77777777" w:rsidR="00B0332A" w:rsidRPr="00E43BFB" w:rsidRDefault="00B0332A" w:rsidP="00DB4E8F">
      <w:pPr>
        <w:pStyle w:val="PURHeading1"/>
        <w:rPr>
          <w:rFonts w:asciiTheme="majorHAnsi" w:eastAsia="Gulim" w:hAnsiTheme="majorHAnsi" w:cstheme="majorHAnsi"/>
          <w:lang w:eastAsia="ko-KR"/>
        </w:rPr>
      </w:pPr>
      <w:r w:rsidRPr="00E43BFB">
        <w:rPr>
          <w:rFonts w:asciiTheme="majorHAnsi" w:eastAsia="Gulim" w:hAnsiTheme="majorHAnsi" w:cstheme="majorHAnsi"/>
          <w:lang w:eastAsia="ko-KR"/>
        </w:rPr>
        <w:t>데이터</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전송</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통지</w:t>
      </w:r>
    </w:p>
    <w:p w14:paraId="6FCCBE95" w14:textId="3F3BB633" w:rsidR="00B0332A" w:rsidRPr="00E43BFB" w:rsidRDefault="00B0332A" w:rsidP="00B0332A">
      <w:pPr>
        <w:ind w:left="270"/>
        <w:rPr>
          <w:rFonts w:asciiTheme="majorHAnsi" w:eastAsia="Gulim" w:hAnsiTheme="majorHAnsi" w:cstheme="majorHAnsi"/>
          <w:lang w:eastAsia="ko-KR"/>
        </w:rPr>
      </w:pPr>
      <w:r w:rsidRPr="00E43BFB">
        <w:rPr>
          <w:rFonts w:asciiTheme="majorHAnsi" w:eastAsia="Gulim" w:hAnsiTheme="majorHAnsi" w:cstheme="majorHAnsi"/>
          <w:color w:val="404040"/>
          <w:sz w:val="18"/>
          <w:szCs w:val="18"/>
          <w:lang w:eastAsia="ko-KR"/>
        </w:rPr>
        <w:t>제품에는</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인터넷을</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통해</w:t>
      </w:r>
      <w:r w:rsidRPr="00E43BFB">
        <w:rPr>
          <w:rFonts w:asciiTheme="majorHAnsi" w:eastAsia="Gulim" w:hAnsiTheme="majorHAnsi" w:cstheme="majorHAnsi"/>
          <w:color w:val="404040"/>
          <w:sz w:val="18"/>
          <w:szCs w:val="18"/>
          <w:lang w:eastAsia="ko-KR"/>
        </w:rPr>
        <w:t xml:space="preserve"> Microsoft </w:t>
      </w:r>
      <w:r w:rsidRPr="00E43BFB">
        <w:rPr>
          <w:rFonts w:asciiTheme="majorHAnsi" w:eastAsia="Gulim" w:hAnsiTheme="majorHAnsi" w:cstheme="majorHAnsi"/>
          <w:color w:val="404040"/>
          <w:sz w:val="18"/>
          <w:szCs w:val="18"/>
          <w:lang w:eastAsia="ko-KR"/>
        </w:rPr>
        <w:t>또는</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서비스</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제공업체의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컴퓨터</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시스템과</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연결되는</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소프트웨어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기능이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가지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이상</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포함되어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있습니다</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이러한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기능은</w:t>
      </w:r>
      <w:r w:rsidR="00A442E9" w:rsidRPr="00E43BFB">
        <w:rPr>
          <w:rFonts w:asciiTheme="majorHAnsi" w:eastAsia="Gulim" w:hAnsiTheme="majorHAnsi" w:cstheme="majorHAnsi"/>
          <w:color w:val="404040"/>
          <w:sz w:val="18"/>
          <w:szCs w:val="18"/>
          <w:lang w:eastAsia="ko-KR"/>
        </w:rPr>
        <w:t xml:space="preserve"> </w:t>
      </w:r>
      <w:hyperlink r:id="rId193" w:history="1">
        <w:r w:rsidRPr="00E43BFB">
          <w:rPr>
            <w:rFonts w:asciiTheme="majorHAnsi" w:eastAsia="Gulim" w:hAnsiTheme="majorHAnsi" w:cstheme="majorHAnsi"/>
            <w:color w:val="00467F"/>
            <w:sz w:val="18"/>
            <w:szCs w:val="18"/>
            <w:u w:val="single"/>
            <w:lang w:eastAsia="ko-KR"/>
          </w:rPr>
          <w:t>http://microsoft.com/licensing/contracts</w:t>
        </w:r>
      </w:hyperlink>
      <w:r w:rsidRPr="00E43BFB">
        <w:rPr>
          <w:rFonts w:asciiTheme="majorHAnsi" w:eastAsia="Gulim" w:hAnsiTheme="majorHAnsi" w:cstheme="majorHAnsi"/>
          <w:sz w:val="18"/>
          <w:szCs w:val="18"/>
          <w:lang w:eastAsia="ko-KR"/>
        </w:rPr>
        <w:t>의</w:t>
      </w:r>
      <w:r w:rsidRPr="00E43BFB">
        <w:rPr>
          <w:rFonts w:asciiTheme="majorHAnsi" w:eastAsia="Gulim" w:hAnsiTheme="majorHAnsi" w:cstheme="majorHAnsi"/>
          <w:sz w:val="18"/>
          <w:szCs w:val="18"/>
          <w:lang w:eastAsia="ko-KR"/>
        </w:rPr>
        <w:t xml:space="preserve"> </w:t>
      </w:r>
      <w:r w:rsidRPr="00E43BFB">
        <w:rPr>
          <w:rFonts w:asciiTheme="majorHAnsi" w:eastAsia="Gulim" w:hAnsiTheme="majorHAnsi" w:cstheme="majorHAnsi"/>
          <w:sz w:val="18"/>
          <w:szCs w:val="18"/>
          <w:lang w:eastAsia="ko-KR"/>
        </w:rPr>
        <w:t>데이터</w:t>
      </w:r>
      <w:r w:rsidRPr="00E43BFB">
        <w:rPr>
          <w:rFonts w:asciiTheme="majorHAnsi" w:eastAsia="Gulim" w:hAnsiTheme="majorHAnsi" w:cstheme="majorHAnsi"/>
          <w:sz w:val="18"/>
          <w:szCs w:val="18"/>
          <w:lang w:eastAsia="ko-KR"/>
        </w:rPr>
        <w:t xml:space="preserve"> </w:t>
      </w:r>
      <w:r w:rsidRPr="00E43BFB">
        <w:rPr>
          <w:rFonts w:asciiTheme="majorHAnsi" w:eastAsia="Gulim" w:hAnsiTheme="majorHAnsi" w:cstheme="majorHAnsi"/>
          <w:sz w:val="18"/>
          <w:szCs w:val="18"/>
          <w:lang w:eastAsia="ko-KR"/>
        </w:rPr>
        <w:t>전송</w:t>
      </w:r>
      <w:r w:rsidRPr="00E43BFB">
        <w:rPr>
          <w:rFonts w:asciiTheme="majorHAnsi" w:eastAsia="Gulim" w:hAnsiTheme="majorHAnsi" w:cstheme="majorHAnsi"/>
          <w:sz w:val="18"/>
          <w:szCs w:val="18"/>
          <w:lang w:eastAsia="ko-KR"/>
        </w:rPr>
        <w:t xml:space="preserve"> </w:t>
      </w:r>
      <w:r w:rsidRPr="00E43BFB">
        <w:rPr>
          <w:rFonts w:asciiTheme="majorHAnsi" w:eastAsia="Gulim" w:hAnsiTheme="majorHAnsi" w:cstheme="majorHAnsi"/>
          <w:sz w:val="18"/>
          <w:szCs w:val="18"/>
          <w:lang w:eastAsia="ko-KR"/>
        </w:rPr>
        <w:t>통지</w:t>
      </w:r>
      <w:r w:rsidRPr="00E43BFB">
        <w:rPr>
          <w:rFonts w:asciiTheme="majorHAnsi" w:eastAsia="Gulim" w:hAnsiTheme="majorHAnsi" w:cstheme="majorHAnsi"/>
          <w:sz w:val="18"/>
          <w:szCs w:val="18"/>
          <w:lang w:eastAsia="ko-KR"/>
        </w:rPr>
        <w:t xml:space="preserve"> </w:t>
      </w:r>
      <w:r w:rsidRPr="00E43BFB">
        <w:rPr>
          <w:rFonts w:asciiTheme="majorHAnsi" w:eastAsia="Gulim" w:hAnsiTheme="majorHAnsi" w:cstheme="majorHAnsi"/>
          <w:sz w:val="18"/>
          <w:szCs w:val="18"/>
          <w:lang w:eastAsia="ko-KR"/>
        </w:rPr>
        <w:t>설명서에</w:t>
      </w:r>
      <w:r w:rsidRPr="00E43BFB">
        <w:rPr>
          <w:rFonts w:asciiTheme="majorHAnsi" w:eastAsia="Gulim" w:hAnsiTheme="majorHAnsi" w:cstheme="majorHAnsi"/>
          <w:sz w:val="18"/>
          <w:szCs w:val="18"/>
          <w:lang w:eastAsia="ko-KR"/>
        </w:rPr>
        <w:t xml:space="preserve"> </w:t>
      </w:r>
      <w:r w:rsidRPr="00E43BFB">
        <w:rPr>
          <w:rFonts w:asciiTheme="majorHAnsi" w:eastAsia="Gulim" w:hAnsiTheme="majorHAnsi" w:cstheme="majorHAnsi"/>
          <w:sz w:val="18"/>
          <w:szCs w:val="18"/>
          <w:lang w:eastAsia="ko-KR"/>
        </w:rPr>
        <w:t>명시되어</w:t>
      </w:r>
      <w:r w:rsidRPr="00E43BFB">
        <w:rPr>
          <w:rFonts w:asciiTheme="majorHAnsi" w:eastAsia="Gulim" w:hAnsiTheme="majorHAnsi" w:cstheme="majorHAnsi"/>
          <w:sz w:val="18"/>
          <w:szCs w:val="18"/>
          <w:lang w:eastAsia="ko-KR"/>
        </w:rPr>
        <w:t xml:space="preserve"> </w:t>
      </w:r>
      <w:r w:rsidRPr="00E43BFB">
        <w:rPr>
          <w:rFonts w:asciiTheme="majorHAnsi" w:eastAsia="Gulim" w:hAnsiTheme="majorHAnsi" w:cstheme="majorHAnsi"/>
          <w:sz w:val="18"/>
          <w:szCs w:val="18"/>
          <w:lang w:eastAsia="ko-KR"/>
        </w:rPr>
        <w:t>있습니다</w:t>
      </w:r>
      <w:r w:rsidRPr="00E43BFB">
        <w:rPr>
          <w:rFonts w:asciiTheme="majorHAnsi" w:eastAsia="Gulim" w:hAnsiTheme="majorHAnsi" w:cstheme="majorHAnsi"/>
          <w:sz w:val="18"/>
          <w:szCs w:val="18"/>
          <w:lang w:eastAsia="ko-KR"/>
        </w:rPr>
        <w:t xml:space="preserve">. </w:t>
      </w:r>
      <w:r w:rsidRPr="00E43BFB">
        <w:rPr>
          <w:rFonts w:asciiTheme="majorHAnsi" w:eastAsia="Gulim" w:hAnsiTheme="majorHAnsi" w:cstheme="majorHAnsi"/>
          <w:color w:val="404040"/>
          <w:sz w:val="18"/>
          <w:szCs w:val="18"/>
          <w:lang w:eastAsia="ko-KR"/>
        </w:rPr>
        <w:t>Microsoft</w:t>
      </w:r>
      <w:r w:rsidRPr="00E43BFB">
        <w:rPr>
          <w:rFonts w:asciiTheme="majorHAnsi" w:eastAsia="Gulim" w:hAnsiTheme="majorHAnsi" w:cstheme="majorHAnsi"/>
          <w:color w:val="404040"/>
          <w:sz w:val="18"/>
          <w:szCs w:val="18"/>
          <w:lang w:eastAsia="ko-KR"/>
        </w:rPr>
        <w:t>는</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이러한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기능을</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통해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제품과</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함께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서비스를</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제공합니다</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기능이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연결될</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때</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항상</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별도의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통지가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제공되지는</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않습니다</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경우에</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따라</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기능을</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해제하거나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사용하지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않을</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있습니다</w:t>
      </w:r>
      <w:r w:rsidRPr="00E43BFB">
        <w:rPr>
          <w:rFonts w:asciiTheme="majorHAnsi" w:eastAsia="Gulim" w:hAnsiTheme="majorHAnsi" w:cstheme="majorHAnsi"/>
          <w:color w:val="404040"/>
          <w:sz w:val="18"/>
          <w:szCs w:val="18"/>
          <w:lang w:eastAsia="ko-KR"/>
        </w:rPr>
        <w:t>.</w:t>
      </w:r>
    </w:p>
    <w:p w14:paraId="1CB84CD9" w14:textId="2D2FD1D0" w:rsidR="00B0332A" w:rsidRPr="00A41D7B" w:rsidRDefault="00B0332A" w:rsidP="00B0332A">
      <w:pPr>
        <w:keepNext/>
        <w:keepLines/>
        <w:spacing w:line="240" w:lineRule="exact"/>
        <w:rPr>
          <w:rFonts w:asciiTheme="majorHAnsi" w:eastAsia="Gulim" w:hAnsiTheme="majorHAnsi" w:cstheme="majorHAnsi"/>
          <w:b/>
          <w:bCs/>
          <w:lang w:eastAsia="ko-KR"/>
        </w:rPr>
      </w:pPr>
      <w:r w:rsidRPr="00A41D7B">
        <w:rPr>
          <w:rFonts w:asciiTheme="majorHAnsi" w:eastAsia="Gulim" w:hAnsiTheme="majorHAnsi" w:cstheme="majorHAnsi"/>
          <w:b/>
          <w:bCs/>
          <w:color w:val="404040" w:themeColor="text1" w:themeTint="BF"/>
          <w:lang w:eastAsia="ko-KR"/>
        </w:rPr>
        <w:t>컴퓨터</w:t>
      </w:r>
      <w:r w:rsidRPr="00A41D7B">
        <w:rPr>
          <w:rFonts w:asciiTheme="majorHAnsi" w:eastAsia="Gulim" w:hAnsiTheme="majorHAnsi" w:cstheme="majorHAnsi"/>
          <w:b/>
          <w:bCs/>
          <w:color w:val="404040" w:themeColor="text1" w:themeTint="BF"/>
          <w:lang w:eastAsia="ko-KR"/>
        </w:rPr>
        <w:t xml:space="preserve"> </w:t>
      </w:r>
      <w:r w:rsidRPr="00A41D7B">
        <w:rPr>
          <w:rFonts w:asciiTheme="majorHAnsi" w:eastAsia="Gulim" w:hAnsiTheme="majorHAnsi" w:cstheme="majorHAnsi"/>
          <w:b/>
          <w:bCs/>
          <w:color w:val="404040" w:themeColor="text1" w:themeTint="BF"/>
          <w:lang w:eastAsia="ko-KR"/>
        </w:rPr>
        <w:t>정보</w:t>
      </w:r>
    </w:p>
    <w:p w14:paraId="6568D7E7" w14:textId="5D35466E" w:rsidR="00B0332A" w:rsidRPr="00E43BFB" w:rsidRDefault="00B0332A" w:rsidP="00B0332A">
      <w:pPr>
        <w:ind w:left="270"/>
        <w:rPr>
          <w:rFonts w:asciiTheme="majorHAnsi" w:eastAsia="Gulim" w:hAnsiTheme="majorHAnsi" w:cstheme="majorHAnsi"/>
          <w:lang w:eastAsia="ko-KR"/>
        </w:rPr>
      </w:pPr>
      <w:r w:rsidRPr="00E43BFB">
        <w:rPr>
          <w:rFonts w:asciiTheme="majorHAnsi" w:eastAsia="Gulim" w:hAnsiTheme="majorHAnsi" w:cstheme="majorHAnsi"/>
          <w:color w:val="404040"/>
          <w:sz w:val="18"/>
          <w:szCs w:val="18"/>
          <w:lang w:eastAsia="ko-KR"/>
        </w:rPr>
        <w:t>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기능은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귀하가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사용하고</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있는</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인터넷</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프로토콜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주소</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운영</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체제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종류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브라우저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및</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소프트웨어의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이름과</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버전</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소프트웨어를</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설치한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장치의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언어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코드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등의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컴퓨터</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정보를</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해당</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시스템에</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전송하는</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인터넷</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프로토콜을</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사용합니다</w:t>
      </w:r>
      <w:r w:rsidRPr="00E43BFB">
        <w:rPr>
          <w:rFonts w:asciiTheme="majorHAnsi" w:eastAsia="Gulim" w:hAnsiTheme="majorHAnsi" w:cstheme="majorHAnsi"/>
          <w:color w:val="404040"/>
          <w:sz w:val="18"/>
          <w:szCs w:val="18"/>
          <w:lang w:eastAsia="ko-KR"/>
        </w:rPr>
        <w:t>.</w:t>
      </w:r>
    </w:p>
    <w:p w14:paraId="022FA62B" w14:textId="5148DA76" w:rsidR="00B0332A" w:rsidRPr="00A41D7B" w:rsidRDefault="00B0332A" w:rsidP="00C06288">
      <w:pPr>
        <w:spacing w:line="240" w:lineRule="exact"/>
        <w:rPr>
          <w:rFonts w:asciiTheme="majorHAnsi" w:eastAsia="Gulim" w:hAnsiTheme="majorHAnsi" w:cstheme="majorHAnsi"/>
          <w:b/>
          <w:bCs/>
          <w:lang w:eastAsia="ko-KR"/>
        </w:rPr>
      </w:pPr>
      <w:r w:rsidRPr="00A41D7B">
        <w:rPr>
          <w:rFonts w:asciiTheme="majorHAnsi" w:eastAsia="Gulim" w:hAnsiTheme="majorHAnsi" w:cstheme="majorHAnsi"/>
          <w:b/>
          <w:bCs/>
          <w:color w:val="404040" w:themeColor="text1" w:themeTint="BF"/>
          <w:lang w:eastAsia="ko-KR"/>
        </w:rPr>
        <w:t>정보의</w:t>
      </w:r>
      <w:r w:rsidRPr="00A41D7B">
        <w:rPr>
          <w:rFonts w:asciiTheme="majorHAnsi" w:eastAsia="Gulim" w:hAnsiTheme="majorHAnsi" w:cstheme="majorHAnsi"/>
          <w:b/>
          <w:bCs/>
          <w:color w:val="404040" w:themeColor="text1" w:themeTint="BF"/>
          <w:lang w:eastAsia="ko-KR"/>
        </w:rPr>
        <w:t xml:space="preserve"> </w:t>
      </w:r>
      <w:r w:rsidRPr="00A41D7B">
        <w:rPr>
          <w:rFonts w:asciiTheme="majorHAnsi" w:eastAsia="Gulim" w:hAnsiTheme="majorHAnsi" w:cstheme="majorHAnsi"/>
          <w:b/>
          <w:bCs/>
          <w:color w:val="404040" w:themeColor="text1" w:themeTint="BF"/>
          <w:lang w:eastAsia="ko-KR"/>
        </w:rPr>
        <w:t>사용</w:t>
      </w:r>
    </w:p>
    <w:p w14:paraId="79066CA6" w14:textId="4492DED3" w:rsidR="00B0332A" w:rsidRPr="00E43BFB" w:rsidRDefault="00B0332A" w:rsidP="00C06288">
      <w:pPr>
        <w:ind w:left="270"/>
        <w:rPr>
          <w:rFonts w:asciiTheme="majorHAnsi" w:eastAsia="Gulim" w:hAnsiTheme="majorHAnsi" w:cstheme="majorHAnsi"/>
          <w:lang w:eastAsia="ko-KR"/>
        </w:rPr>
      </w:pPr>
      <w:r w:rsidRPr="00E43BFB">
        <w:rPr>
          <w:rFonts w:asciiTheme="majorHAnsi" w:eastAsia="Gulim" w:hAnsiTheme="majorHAnsi" w:cstheme="majorHAnsi"/>
          <w:color w:val="404040"/>
          <w:sz w:val="18"/>
          <w:szCs w:val="18"/>
          <w:lang w:eastAsia="ko-KR"/>
        </w:rPr>
        <w:t>Microsoft</w:t>
      </w:r>
      <w:r w:rsidRPr="00E43BFB">
        <w:rPr>
          <w:rFonts w:asciiTheme="majorHAnsi" w:eastAsia="Gulim" w:hAnsiTheme="majorHAnsi" w:cstheme="majorHAnsi"/>
          <w:color w:val="404040"/>
          <w:sz w:val="18"/>
          <w:szCs w:val="18"/>
          <w:lang w:eastAsia="ko-KR"/>
        </w:rPr>
        <w:t>는</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귀하의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신원을</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식별하거나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귀하에게</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연락할</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목적으로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정보를</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사용하지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않습니다</w:t>
      </w:r>
      <w:r w:rsidRPr="00E43BFB">
        <w:rPr>
          <w:rFonts w:asciiTheme="majorHAnsi" w:eastAsia="Gulim" w:hAnsiTheme="majorHAnsi" w:cstheme="majorHAnsi"/>
          <w:color w:val="404040"/>
          <w:sz w:val="18"/>
          <w:szCs w:val="18"/>
          <w:lang w:eastAsia="ko-KR"/>
        </w:rPr>
        <w:t>. Microsoft</w:t>
      </w:r>
      <w:r w:rsidRPr="00E43BFB">
        <w:rPr>
          <w:rFonts w:asciiTheme="majorHAnsi" w:eastAsia="Gulim" w:hAnsiTheme="majorHAnsi" w:cstheme="majorHAnsi"/>
          <w:color w:val="404040"/>
          <w:sz w:val="18"/>
          <w:szCs w:val="18"/>
          <w:lang w:eastAsia="ko-KR"/>
        </w:rPr>
        <w:t>는</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귀하가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소프트웨어를</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사용할</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때</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서비스를</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제공하기</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위해서만</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정보를</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사용합니다</w:t>
      </w:r>
      <w:r w:rsidRPr="00E43BFB">
        <w:rPr>
          <w:rFonts w:asciiTheme="majorHAnsi" w:eastAsia="Gulim" w:hAnsiTheme="majorHAnsi" w:cstheme="majorHAnsi"/>
          <w:color w:val="404040"/>
          <w:sz w:val="18"/>
          <w:szCs w:val="18"/>
          <w:lang w:eastAsia="ko-KR"/>
        </w:rPr>
        <w:t>. Microsoft</w:t>
      </w:r>
      <w:r w:rsidRPr="00E43BFB">
        <w:rPr>
          <w:rFonts w:asciiTheme="majorHAnsi" w:eastAsia="Gulim" w:hAnsiTheme="majorHAnsi" w:cstheme="majorHAnsi"/>
          <w:color w:val="404040"/>
          <w:sz w:val="18"/>
          <w:szCs w:val="18"/>
          <w:lang w:eastAsia="ko-KR"/>
        </w:rPr>
        <w:t>는</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소프트웨어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및</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서비스를</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향상시키기</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위해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컴퓨터</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정보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바로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가기</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정보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검색</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제안</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정보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오류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보고서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맬웨어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보고서</w:t>
      </w:r>
      <w:r w:rsidRPr="00E43BFB">
        <w:rPr>
          <w:rFonts w:asciiTheme="majorHAnsi" w:eastAsia="Gulim" w:hAnsiTheme="majorHAnsi" w:cstheme="majorHAnsi"/>
          <w:color w:val="404040"/>
          <w:sz w:val="18"/>
          <w:szCs w:val="18"/>
          <w:lang w:eastAsia="ko-KR"/>
        </w:rPr>
        <w:t xml:space="preserve">, URL </w:t>
      </w:r>
      <w:r w:rsidRPr="00E43BFB">
        <w:rPr>
          <w:rFonts w:asciiTheme="majorHAnsi" w:eastAsia="Gulim" w:hAnsiTheme="majorHAnsi" w:cstheme="majorHAnsi"/>
          <w:color w:val="404040"/>
          <w:sz w:val="18"/>
          <w:szCs w:val="18"/>
          <w:lang w:eastAsia="ko-KR"/>
        </w:rPr>
        <w:t>필터링</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보고서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등을</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사용할</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있습니다</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또한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하드웨어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및</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lastRenderedPageBreak/>
        <w:t>소프트웨어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공급업체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등</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제</w:t>
      </w:r>
      <w:r w:rsidRPr="00E43BFB">
        <w:rPr>
          <w:rFonts w:asciiTheme="majorHAnsi" w:eastAsia="Gulim" w:hAnsiTheme="majorHAnsi" w:cstheme="majorHAnsi"/>
          <w:color w:val="404040"/>
          <w:sz w:val="18"/>
          <w:szCs w:val="18"/>
          <w:lang w:eastAsia="ko-KR"/>
        </w:rPr>
        <w:t>3</w:t>
      </w:r>
      <w:r w:rsidRPr="00E43BFB">
        <w:rPr>
          <w:rFonts w:asciiTheme="majorHAnsi" w:eastAsia="Gulim" w:hAnsiTheme="majorHAnsi" w:cstheme="majorHAnsi"/>
          <w:color w:val="404040"/>
          <w:sz w:val="18"/>
          <w:szCs w:val="18"/>
          <w:lang w:eastAsia="ko-KR"/>
        </w:rPr>
        <w:t>자와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공유할</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있습니다</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이들</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제</w:t>
      </w:r>
      <w:r w:rsidRPr="00E43BFB">
        <w:rPr>
          <w:rFonts w:asciiTheme="majorHAnsi" w:eastAsia="Gulim" w:hAnsiTheme="majorHAnsi" w:cstheme="majorHAnsi"/>
          <w:color w:val="404040"/>
          <w:sz w:val="18"/>
          <w:szCs w:val="18"/>
          <w:lang w:eastAsia="ko-KR"/>
        </w:rPr>
        <w:t>3</w:t>
      </w:r>
      <w:r w:rsidRPr="00E43BFB">
        <w:rPr>
          <w:rFonts w:asciiTheme="majorHAnsi" w:eastAsia="Gulim" w:hAnsiTheme="majorHAnsi" w:cstheme="majorHAnsi"/>
          <w:color w:val="404040"/>
          <w:sz w:val="18"/>
          <w:szCs w:val="18"/>
          <w:lang w:eastAsia="ko-KR"/>
        </w:rPr>
        <w:t>자는</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제품과</w:t>
      </w:r>
      <w:r w:rsidRPr="00E43BFB">
        <w:rPr>
          <w:rFonts w:asciiTheme="majorHAnsi" w:eastAsia="Gulim" w:hAnsiTheme="majorHAnsi" w:cstheme="majorHAnsi"/>
          <w:color w:val="404040"/>
          <w:sz w:val="18"/>
          <w:szCs w:val="18"/>
          <w:lang w:eastAsia="ko-KR"/>
        </w:rPr>
        <w:t xml:space="preserve"> Microsoft </w:t>
      </w:r>
      <w:r w:rsidRPr="00E43BFB">
        <w:rPr>
          <w:rFonts w:asciiTheme="majorHAnsi" w:eastAsia="Gulim" w:hAnsiTheme="majorHAnsi" w:cstheme="majorHAnsi"/>
          <w:color w:val="404040"/>
          <w:sz w:val="18"/>
          <w:szCs w:val="18"/>
          <w:lang w:eastAsia="ko-KR"/>
        </w:rPr>
        <w:t>소프트웨어가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함께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실행되는</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결과를</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향상시키기</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위해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이러한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정보를</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사용할</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있습니다</w:t>
      </w:r>
      <w:r w:rsidRPr="00E43BFB">
        <w:rPr>
          <w:rFonts w:asciiTheme="majorHAnsi" w:eastAsia="Gulim" w:hAnsiTheme="majorHAnsi" w:cstheme="majorHAnsi"/>
          <w:color w:val="404040"/>
          <w:sz w:val="18"/>
          <w:szCs w:val="18"/>
          <w:lang w:eastAsia="ko-KR"/>
        </w:rPr>
        <w:t>.</w:t>
      </w:r>
    </w:p>
    <w:p w14:paraId="068322E2" w14:textId="77777777" w:rsidR="00B0332A" w:rsidRPr="00A41D7B" w:rsidRDefault="00B0332A" w:rsidP="00B0332A">
      <w:pPr>
        <w:keepNext/>
        <w:keepLines/>
        <w:spacing w:line="240" w:lineRule="exact"/>
        <w:rPr>
          <w:rFonts w:asciiTheme="majorHAnsi" w:eastAsia="Gulim" w:hAnsiTheme="majorHAnsi" w:cstheme="majorHAnsi"/>
          <w:b/>
          <w:bCs/>
          <w:lang w:eastAsia="ko-KR"/>
        </w:rPr>
      </w:pPr>
      <w:r w:rsidRPr="00A41D7B">
        <w:rPr>
          <w:rFonts w:asciiTheme="majorHAnsi" w:eastAsia="Gulim" w:hAnsiTheme="majorHAnsi" w:cstheme="majorHAnsi"/>
          <w:b/>
          <w:bCs/>
          <w:color w:val="404040" w:themeColor="text1" w:themeTint="BF"/>
          <w:lang w:eastAsia="ko-KR"/>
        </w:rPr>
        <w:t>데이터</w:t>
      </w:r>
      <w:r w:rsidRPr="00A41D7B">
        <w:rPr>
          <w:rFonts w:asciiTheme="majorHAnsi" w:eastAsia="Gulim" w:hAnsiTheme="majorHAnsi" w:cstheme="majorHAnsi"/>
          <w:b/>
          <w:bCs/>
          <w:color w:val="404040" w:themeColor="text1" w:themeTint="BF"/>
          <w:lang w:eastAsia="ko-KR"/>
        </w:rPr>
        <w:t xml:space="preserve"> </w:t>
      </w:r>
      <w:r w:rsidRPr="00A41D7B">
        <w:rPr>
          <w:rFonts w:asciiTheme="majorHAnsi" w:eastAsia="Gulim" w:hAnsiTheme="majorHAnsi" w:cstheme="majorHAnsi"/>
          <w:b/>
          <w:bCs/>
          <w:color w:val="404040" w:themeColor="text1" w:themeTint="BF"/>
          <w:lang w:eastAsia="ko-KR"/>
        </w:rPr>
        <w:t>전송에</w:t>
      </w:r>
      <w:r w:rsidRPr="00A41D7B">
        <w:rPr>
          <w:rFonts w:asciiTheme="majorHAnsi" w:eastAsia="Gulim" w:hAnsiTheme="majorHAnsi" w:cstheme="majorHAnsi"/>
          <w:b/>
          <w:bCs/>
          <w:color w:val="404040" w:themeColor="text1" w:themeTint="BF"/>
          <w:lang w:eastAsia="ko-KR"/>
        </w:rPr>
        <w:t xml:space="preserve"> </w:t>
      </w:r>
      <w:r w:rsidRPr="00A41D7B">
        <w:rPr>
          <w:rFonts w:asciiTheme="majorHAnsi" w:eastAsia="Gulim" w:hAnsiTheme="majorHAnsi" w:cstheme="majorHAnsi"/>
          <w:b/>
          <w:bCs/>
          <w:color w:val="404040" w:themeColor="text1" w:themeTint="BF"/>
          <w:lang w:eastAsia="ko-KR"/>
        </w:rPr>
        <w:t>대한</w:t>
      </w:r>
      <w:r w:rsidRPr="00A41D7B">
        <w:rPr>
          <w:rFonts w:asciiTheme="majorHAnsi" w:eastAsia="Gulim" w:hAnsiTheme="majorHAnsi" w:cstheme="majorHAnsi"/>
          <w:b/>
          <w:bCs/>
          <w:color w:val="404040" w:themeColor="text1" w:themeTint="BF"/>
          <w:lang w:eastAsia="ko-KR"/>
        </w:rPr>
        <w:t xml:space="preserve"> </w:t>
      </w:r>
      <w:r w:rsidRPr="00A41D7B">
        <w:rPr>
          <w:rFonts w:asciiTheme="majorHAnsi" w:eastAsia="Gulim" w:hAnsiTheme="majorHAnsi" w:cstheme="majorHAnsi"/>
          <w:b/>
          <w:bCs/>
          <w:color w:val="404040" w:themeColor="text1" w:themeTint="BF"/>
          <w:lang w:eastAsia="ko-KR"/>
        </w:rPr>
        <w:t>동의</w:t>
      </w:r>
    </w:p>
    <w:p w14:paraId="6FDDE4FB" w14:textId="77777777" w:rsidR="00B0332A" w:rsidRPr="00E43BFB" w:rsidRDefault="00B0332A" w:rsidP="00B0332A">
      <w:pPr>
        <w:ind w:left="270"/>
        <w:rPr>
          <w:rFonts w:asciiTheme="majorHAnsi" w:eastAsia="Gulim" w:hAnsiTheme="majorHAnsi" w:cstheme="majorHAnsi"/>
          <w:lang w:eastAsia="ko-KR"/>
        </w:rPr>
      </w:pPr>
      <w:r w:rsidRPr="00E43BFB">
        <w:rPr>
          <w:rFonts w:asciiTheme="majorHAnsi" w:eastAsia="Gulim" w:hAnsiTheme="majorHAnsi" w:cstheme="majorHAnsi"/>
          <w:color w:val="404040"/>
          <w:sz w:val="18"/>
          <w:szCs w:val="18"/>
          <w:lang w:eastAsia="ko-KR"/>
        </w:rPr>
        <w:t>귀하는</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이러한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소프트웨어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기능을</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사용함과</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동시에</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귀하가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사용하고</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있는</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인터넷</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프로토콜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주소</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운영</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체제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종류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브라우저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및</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소프트웨어의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이름과</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버전</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소프트웨어가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실행되는</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장치의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언어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코드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등과</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같은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컴퓨터</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정보의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전송에</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동의하게</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됩니다</w:t>
      </w:r>
      <w:r w:rsidRPr="00E43BFB">
        <w:rPr>
          <w:rFonts w:asciiTheme="majorHAnsi" w:eastAsia="Gulim" w:hAnsiTheme="majorHAnsi" w:cstheme="majorHAnsi"/>
          <w:color w:val="404040"/>
          <w:sz w:val="18"/>
          <w:szCs w:val="18"/>
          <w:lang w:eastAsia="ko-KR"/>
        </w:rPr>
        <w:t>.</w:t>
      </w:r>
    </w:p>
    <w:p w14:paraId="2EA669D2" w14:textId="4216DB47" w:rsidR="00B0332A" w:rsidRPr="00E43BFB" w:rsidRDefault="00B0332A" w:rsidP="00A41D7B">
      <w:pPr>
        <w:pStyle w:val="PURHeading1"/>
        <w:rPr>
          <w:rFonts w:asciiTheme="majorHAnsi" w:eastAsia="Gulim" w:hAnsiTheme="majorHAnsi" w:cstheme="majorHAnsi"/>
          <w:lang w:eastAsia="ko-KR"/>
        </w:rPr>
      </w:pPr>
      <w:r w:rsidRPr="00E43BFB">
        <w:rPr>
          <w:rFonts w:asciiTheme="majorHAnsi" w:eastAsia="Gulim" w:hAnsiTheme="majorHAnsi" w:cstheme="majorHAnsi"/>
          <w:lang w:eastAsia="ko-KR"/>
        </w:rPr>
        <w:t xml:space="preserve">H.264/AVC VISUAL </w:t>
      </w:r>
      <w:r w:rsidRPr="00E43BFB">
        <w:rPr>
          <w:rFonts w:asciiTheme="majorHAnsi" w:eastAsia="Gulim" w:hAnsiTheme="majorHAnsi" w:cstheme="majorHAnsi"/>
          <w:lang w:eastAsia="ko-KR"/>
        </w:rPr>
        <w:t>표준</w:t>
      </w:r>
      <w:r w:rsidRPr="00E43BFB">
        <w:rPr>
          <w:rFonts w:asciiTheme="majorHAnsi" w:eastAsia="Gulim" w:hAnsiTheme="majorHAnsi" w:cstheme="majorHAnsi"/>
          <w:lang w:eastAsia="ko-KR"/>
        </w:rPr>
        <w:t xml:space="preserve">, VC-1 </w:t>
      </w:r>
      <w:r w:rsidRPr="00E43BFB">
        <w:rPr>
          <w:rFonts w:asciiTheme="majorHAnsi" w:eastAsia="Gulim" w:hAnsiTheme="majorHAnsi" w:cstheme="majorHAnsi"/>
          <w:lang w:eastAsia="ko-KR"/>
        </w:rPr>
        <w:t>비디오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표준</w:t>
      </w:r>
      <w:r w:rsidRPr="00E43BFB">
        <w:rPr>
          <w:rFonts w:asciiTheme="majorHAnsi" w:eastAsia="Gulim" w:hAnsiTheme="majorHAnsi" w:cstheme="majorHAnsi"/>
          <w:lang w:eastAsia="ko-KR"/>
        </w:rPr>
        <w:t xml:space="preserve">, MPEG-4 VISUAL </w:t>
      </w:r>
      <w:r w:rsidRPr="00E43BFB">
        <w:rPr>
          <w:rFonts w:asciiTheme="majorHAnsi" w:eastAsia="Gulim" w:hAnsiTheme="majorHAnsi" w:cstheme="majorHAnsi"/>
          <w:lang w:eastAsia="ko-KR"/>
        </w:rPr>
        <w:t>표준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MPEG-2 </w:t>
      </w:r>
      <w:r w:rsidRPr="00E43BFB">
        <w:rPr>
          <w:rFonts w:asciiTheme="majorHAnsi" w:eastAsia="Gulim" w:hAnsiTheme="majorHAnsi" w:cstheme="majorHAnsi"/>
          <w:lang w:eastAsia="ko-KR"/>
        </w:rPr>
        <w:t>비디오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표준에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00A41D7B">
        <w:rPr>
          <w:rFonts w:asciiTheme="majorHAnsi" w:eastAsia="Gulim" w:hAnsiTheme="majorHAnsi" w:cstheme="majorHAnsi"/>
          <w:lang w:eastAsia="ko-KR"/>
        </w:rPr>
        <w:t> </w:t>
      </w:r>
      <w:r w:rsidRPr="00E43BFB">
        <w:rPr>
          <w:rFonts w:asciiTheme="majorHAnsi" w:eastAsia="Gulim" w:hAnsiTheme="majorHAnsi" w:cstheme="majorHAnsi"/>
          <w:lang w:eastAsia="ko-KR"/>
        </w:rPr>
        <w:t>통지</w:t>
      </w:r>
    </w:p>
    <w:p w14:paraId="413661D9" w14:textId="77777777" w:rsidR="00B0332A" w:rsidRPr="00E43BFB" w:rsidRDefault="00B0332A" w:rsidP="00B0332A">
      <w:pPr>
        <w:ind w:left="270"/>
        <w:rPr>
          <w:rFonts w:asciiTheme="majorHAnsi" w:eastAsia="Gulim" w:hAnsiTheme="majorHAnsi" w:cstheme="majorHAnsi"/>
          <w:lang w:eastAsia="ko-KR"/>
        </w:rPr>
      </w:pPr>
      <w:r w:rsidRPr="00E43BFB">
        <w:rPr>
          <w:rFonts w:asciiTheme="majorHAnsi" w:eastAsia="Gulim" w:hAnsiTheme="majorHAnsi" w:cstheme="majorHAnsi"/>
          <w:color w:val="404040"/>
          <w:sz w:val="18"/>
          <w:szCs w:val="18"/>
          <w:lang w:eastAsia="ko-KR"/>
        </w:rPr>
        <w:t>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소프트웨어에는</w:t>
      </w:r>
      <w:r w:rsidRPr="00E43BFB">
        <w:rPr>
          <w:rFonts w:asciiTheme="majorHAnsi" w:eastAsia="Gulim" w:hAnsiTheme="majorHAnsi" w:cstheme="majorHAnsi"/>
          <w:color w:val="404040"/>
          <w:sz w:val="18"/>
          <w:szCs w:val="18"/>
          <w:lang w:eastAsia="ko-KR"/>
        </w:rPr>
        <w:t xml:space="preserve"> H.264/AVC, VC-1, MPEG-4 Part 2 </w:t>
      </w:r>
      <w:r w:rsidRPr="00E43BFB">
        <w:rPr>
          <w:rFonts w:asciiTheme="majorHAnsi" w:eastAsia="Gulim" w:hAnsiTheme="majorHAnsi" w:cstheme="majorHAnsi"/>
          <w:color w:val="404040"/>
          <w:sz w:val="18"/>
          <w:szCs w:val="18"/>
          <w:lang w:eastAsia="ko-KR"/>
        </w:rPr>
        <w:t>및</w:t>
      </w:r>
      <w:r w:rsidRPr="00E43BFB">
        <w:rPr>
          <w:rFonts w:asciiTheme="majorHAnsi" w:eastAsia="Gulim" w:hAnsiTheme="majorHAnsi" w:cstheme="majorHAnsi"/>
          <w:color w:val="404040"/>
          <w:sz w:val="18"/>
          <w:szCs w:val="18"/>
          <w:lang w:eastAsia="ko-KR"/>
        </w:rPr>
        <w:t xml:space="preserve"> MPEG-2 </w:t>
      </w:r>
      <w:r w:rsidRPr="00E43BFB">
        <w:rPr>
          <w:rFonts w:asciiTheme="majorHAnsi" w:eastAsia="Gulim" w:hAnsiTheme="majorHAnsi" w:cstheme="majorHAnsi"/>
          <w:color w:val="404040"/>
          <w:sz w:val="18"/>
          <w:szCs w:val="18"/>
          <w:lang w:eastAsia="ko-KR"/>
        </w:rPr>
        <w:t>영상</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압축</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기술이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포함되어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있을</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있습니다</w:t>
      </w:r>
      <w:r w:rsidRPr="00E43BFB">
        <w:rPr>
          <w:rFonts w:asciiTheme="majorHAnsi" w:eastAsia="Gulim" w:hAnsiTheme="majorHAnsi" w:cstheme="majorHAnsi"/>
          <w:color w:val="404040"/>
          <w:sz w:val="18"/>
          <w:szCs w:val="18"/>
          <w:lang w:eastAsia="ko-KR"/>
        </w:rPr>
        <w:t>. MPEG LA, L.L.C.</w:t>
      </w:r>
      <w:r w:rsidRPr="00E43BFB">
        <w:rPr>
          <w:rFonts w:asciiTheme="majorHAnsi" w:eastAsia="Gulim" w:hAnsiTheme="majorHAnsi" w:cstheme="majorHAnsi"/>
          <w:color w:val="404040"/>
          <w:sz w:val="18"/>
          <w:szCs w:val="18"/>
          <w:lang w:eastAsia="ko-KR"/>
        </w:rPr>
        <w:t>에서는</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다음과</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같은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고지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사항을</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표시하도록</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요구합니다</w:t>
      </w:r>
      <w:r w:rsidRPr="00E43BFB">
        <w:rPr>
          <w:rFonts w:asciiTheme="majorHAnsi" w:eastAsia="Gulim" w:hAnsiTheme="majorHAnsi" w:cstheme="majorHAnsi"/>
          <w:color w:val="404040"/>
          <w:sz w:val="18"/>
          <w:szCs w:val="18"/>
          <w:lang w:eastAsia="ko-KR"/>
        </w:rPr>
        <w:t>.</w:t>
      </w:r>
    </w:p>
    <w:p w14:paraId="5E54A363" w14:textId="1C394D0F" w:rsidR="00B0332A" w:rsidRPr="00E43BFB" w:rsidRDefault="00B0332A" w:rsidP="007F33D0">
      <w:pPr>
        <w:ind w:left="270"/>
        <w:rPr>
          <w:rFonts w:asciiTheme="majorHAnsi" w:eastAsia="Gulim" w:hAnsiTheme="majorHAnsi" w:cstheme="majorHAnsi"/>
          <w:lang w:eastAsia="ko-KR"/>
        </w:rPr>
      </w:pPr>
      <w:r w:rsidRPr="00E43BFB">
        <w:rPr>
          <w:rFonts w:asciiTheme="majorHAnsi" w:eastAsia="Gulim" w:hAnsiTheme="majorHAnsi" w:cstheme="majorHAnsi"/>
          <w:color w:val="404040"/>
          <w:sz w:val="18"/>
          <w:szCs w:val="18"/>
          <w:lang w:eastAsia="ko-KR"/>
        </w:rPr>
        <w:t>본</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제품은</w:t>
      </w:r>
      <w:r w:rsidRPr="00E43BFB">
        <w:rPr>
          <w:rFonts w:asciiTheme="majorHAnsi" w:eastAsia="Gulim" w:hAnsiTheme="majorHAnsi" w:cstheme="majorHAnsi"/>
          <w:color w:val="404040"/>
          <w:sz w:val="18"/>
          <w:szCs w:val="18"/>
          <w:lang w:eastAsia="ko-KR"/>
        </w:rPr>
        <w:t xml:space="preserve"> AVC, VC-1, MPEG-4 PART 2 VISUAL </w:t>
      </w:r>
      <w:r w:rsidRPr="00E43BFB">
        <w:rPr>
          <w:rFonts w:asciiTheme="majorHAnsi" w:eastAsia="Gulim" w:hAnsiTheme="majorHAnsi" w:cstheme="majorHAnsi"/>
          <w:color w:val="404040"/>
          <w:sz w:val="18"/>
          <w:szCs w:val="18"/>
          <w:lang w:eastAsia="ko-KR"/>
        </w:rPr>
        <w:t>및</w:t>
      </w:r>
      <w:r w:rsidRPr="00E43BFB">
        <w:rPr>
          <w:rFonts w:asciiTheme="majorHAnsi" w:eastAsia="Gulim" w:hAnsiTheme="majorHAnsi" w:cstheme="majorHAnsi"/>
          <w:color w:val="404040"/>
          <w:sz w:val="18"/>
          <w:szCs w:val="18"/>
          <w:lang w:eastAsia="ko-KR"/>
        </w:rPr>
        <w:t xml:space="preserve"> MPEG-2 </w:t>
      </w:r>
      <w:r w:rsidRPr="00E43BFB">
        <w:rPr>
          <w:rFonts w:asciiTheme="majorHAnsi" w:eastAsia="Gulim" w:hAnsiTheme="majorHAnsi" w:cstheme="majorHAnsi"/>
          <w:color w:val="404040"/>
          <w:sz w:val="18"/>
          <w:szCs w:val="18"/>
          <w:lang w:eastAsia="ko-KR"/>
        </w:rPr>
        <w:t>비디오</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특허</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포트폴리오</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라이선스에</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의거하여</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소비자의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개인적</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및</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상업적</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사용에</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대해</w:t>
      </w:r>
      <w:r w:rsidRPr="00E43BFB">
        <w:rPr>
          <w:rFonts w:asciiTheme="majorHAnsi" w:eastAsia="Gulim" w:hAnsiTheme="majorHAnsi" w:cstheme="majorHAnsi"/>
          <w:color w:val="404040"/>
          <w:sz w:val="18"/>
          <w:szCs w:val="18"/>
          <w:lang w:eastAsia="ko-KR"/>
        </w:rPr>
        <w:t xml:space="preserve"> (i) </w:t>
      </w:r>
      <w:r w:rsidRPr="00E43BFB">
        <w:rPr>
          <w:rFonts w:asciiTheme="majorHAnsi" w:eastAsia="Gulim" w:hAnsiTheme="majorHAnsi" w:cstheme="majorHAnsi"/>
          <w:color w:val="404040"/>
          <w:sz w:val="18"/>
          <w:szCs w:val="18"/>
          <w:lang w:eastAsia="ko-KR"/>
        </w:rPr>
        <w:t>위에</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명시된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표준</w:t>
      </w:r>
      <w:r w:rsidRPr="00E43BFB">
        <w:rPr>
          <w:rFonts w:asciiTheme="majorHAnsi" w:eastAsia="Gulim" w:hAnsiTheme="majorHAnsi" w:cstheme="majorHAnsi"/>
          <w:color w:val="404040"/>
          <w:sz w:val="18"/>
          <w:szCs w:val="18"/>
          <w:lang w:eastAsia="ko-KR"/>
        </w:rPr>
        <w:t>(</w:t>
      </w:r>
      <w:r w:rsidR="007F33D0" w:rsidRPr="007F33D0">
        <w:rPr>
          <w:rFonts w:ascii="Gulim" w:eastAsia="Gulim" w:hAnsi="Gulim" w:cstheme="majorHAnsi"/>
          <w:color w:val="404040"/>
          <w:sz w:val="18"/>
          <w:szCs w:val="18"/>
          <w:lang w:eastAsia="ko-KR"/>
        </w:rPr>
        <w:t>"</w:t>
      </w:r>
      <w:r w:rsidRPr="00E43BFB">
        <w:rPr>
          <w:rFonts w:asciiTheme="majorHAnsi" w:eastAsia="Gulim" w:hAnsiTheme="majorHAnsi" w:cstheme="majorHAnsi"/>
          <w:color w:val="404040"/>
          <w:sz w:val="18"/>
          <w:szCs w:val="18"/>
          <w:lang w:eastAsia="ko-KR"/>
        </w:rPr>
        <w:t>비디오</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표준</w:t>
      </w:r>
      <w:r w:rsidR="007F33D0" w:rsidRPr="007F33D0">
        <w:rPr>
          <w:rFonts w:ascii="Gulim" w:eastAsia="Gulim" w:hAnsi="Gulim" w:cstheme="majorHAnsi"/>
          <w:color w:val="404040"/>
          <w:sz w:val="18"/>
          <w:szCs w:val="18"/>
          <w:lang w:eastAsia="ko-KR"/>
        </w:rPr>
        <w:t>"</w:t>
      </w:r>
      <w:r w:rsidRPr="00E43BFB">
        <w:rPr>
          <w:rFonts w:asciiTheme="majorHAnsi" w:eastAsia="Gulim" w:hAnsiTheme="majorHAnsi" w:cstheme="majorHAnsi"/>
          <w:color w:val="404040"/>
          <w:sz w:val="18"/>
          <w:szCs w:val="18"/>
          <w:lang w:eastAsia="ko-KR"/>
        </w:rPr>
        <w:t>)</w:t>
      </w:r>
      <w:r w:rsidRPr="00E43BFB">
        <w:rPr>
          <w:rFonts w:asciiTheme="majorHAnsi" w:eastAsia="Gulim" w:hAnsiTheme="majorHAnsi" w:cstheme="majorHAnsi"/>
          <w:color w:val="404040"/>
          <w:sz w:val="18"/>
          <w:szCs w:val="18"/>
          <w:lang w:eastAsia="ko-KR"/>
        </w:rPr>
        <w:t>에</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따른</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비디오</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인코딩</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및</w:t>
      </w:r>
      <w:r w:rsidRPr="00E43BFB">
        <w:rPr>
          <w:rFonts w:asciiTheme="majorHAnsi" w:eastAsia="Gulim" w:hAnsiTheme="majorHAnsi" w:cstheme="majorHAnsi"/>
          <w:color w:val="404040"/>
          <w:sz w:val="18"/>
          <w:szCs w:val="18"/>
          <w:lang w:eastAsia="ko-KR"/>
        </w:rPr>
        <w:t>/</w:t>
      </w:r>
      <w:r w:rsidRPr="00E43BFB">
        <w:rPr>
          <w:rFonts w:asciiTheme="majorHAnsi" w:eastAsia="Gulim" w:hAnsiTheme="majorHAnsi" w:cstheme="majorHAnsi"/>
          <w:color w:val="404040"/>
          <w:sz w:val="18"/>
          <w:szCs w:val="18"/>
          <w:lang w:eastAsia="ko-KR"/>
        </w:rPr>
        <w:t>또는</w:t>
      </w:r>
      <w:r w:rsidRPr="00E43BFB">
        <w:rPr>
          <w:rFonts w:asciiTheme="majorHAnsi" w:eastAsia="Gulim" w:hAnsiTheme="majorHAnsi" w:cstheme="majorHAnsi"/>
          <w:color w:val="404040"/>
          <w:sz w:val="18"/>
          <w:szCs w:val="18"/>
          <w:lang w:eastAsia="ko-KR"/>
        </w:rPr>
        <w:t xml:space="preserve"> (ii) </w:t>
      </w:r>
      <w:r w:rsidRPr="00E43BFB">
        <w:rPr>
          <w:rFonts w:asciiTheme="majorHAnsi" w:eastAsia="Gulim" w:hAnsiTheme="majorHAnsi" w:cstheme="majorHAnsi"/>
          <w:color w:val="404040"/>
          <w:sz w:val="18"/>
          <w:szCs w:val="18"/>
          <w:lang w:eastAsia="ko-KR"/>
        </w:rPr>
        <w:t>개인적</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및</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비상업적</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활동에</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관여하는</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소비자가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인코딩했거나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그러한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비디오를</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제공할</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있는</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라이선스가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허여된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비디오</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공급자로부터</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취득한</w:t>
      </w:r>
      <w:r w:rsidRPr="00E43BFB">
        <w:rPr>
          <w:rFonts w:asciiTheme="majorHAnsi" w:eastAsia="Gulim" w:hAnsiTheme="majorHAnsi" w:cstheme="majorHAnsi"/>
          <w:color w:val="404040"/>
          <w:sz w:val="18"/>
          <w:szCs w:val="18"/>
          <w:lang w:eastAsia="ko-KR"/>
        </w:rPr>
        <w:t xml:space="preserve"> AVC, VC-1, MPEG-4 PART 2 </w:t>
      </w:r>
      <w:r w:rsidRPr="00E43BFB">
        <w:rPr>
          <w:rFonts w:asciiTheme="majorHAnsi" w:eastAsia="Gulim" w:hAnsiTheme="majorHAnsi" w:cstheme="majorHAnsi"/>
          <w:color w:val="404040"/>
          <w:sz w:val="18"/>
          <w:szCs w:val="18"/>
          <w:lang w:eastAsia="ko-KR"/>
        </w:rPr>
        <w:t>또는</w:t>
      </w:r>
      <w:r w:rsidRPr="00E43BFB">
        <w:rPr>
          <w:rFonts w:asciiTheme="majorHAnsi" w:eastAsia="Gulim" w:hAnsiTheme="majorHAnsi" w:cstheme="majorHAnsi"/>
          <w:color w:val="404040"/>
          <w:sz w:val="18"/>
          <w:szCs w:val="18"/>
          <w:lang w:eastAsia="ko-KR"/>
        </w:rPr>
        <w:t xml:space="preserve"> MPEG-2 </w:t>
      </w:r>
      <w:r w:rsidRPr="00E43BFB">
        <w:rPr>
          <w:rFonts w:asciiTheme="majorHAnsi" w:eastAsia="Gulim" w:hAnsiTheme="majorHAnsi" w:cstheme="majorHAnsi"/>
          <w:color w:val="404040"/>
          <w:sz w:val="18"/>
          <w:szCs w:val="18"/>
          <w:lang w:eastAsia="ko-KR"/>
        </w:rPr>
        <w:t>비디오의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디코딩을</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할</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있는</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라이선스가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허여됩니다</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기타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다른</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용도로는</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라이선스가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허여되지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않으며</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묵시적으로도</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허용되지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않습니다</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추가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정보는</w:t>
      </w:r>
      <w:r w:rsidRPr="00E43BFB">
        <w:rPr>
          <w:rFonts w:asciiTheme="majorHAnsi" w:eastAsia="Gulim" w:hAnsiTheme="majorHAnsi" w:cstheme="majorHAnsi"/>
          <w:color w:val="404040"/>
          <w:sz w:val="18"/>
          <w:szCs w:val="18"/>
          <w:lang w:eastAsia="ko-KR"/>
        </w:rPr>
        <w:t xml:space="preserve"> MPEG LA, L.L.C.</w:t>
      </w:r>
      <w:r w:rsidRPr="00E43BFB">
        <w:rPr>
          <w:rFonts w:asciiTheme="majorHAnsi" w:eastAsia="Gulim" w:hAnsiTheme="majorHAnsi" w:cstheme="majorHAnsi"/>
          <w:color w:val="404040"/>
          <w:sz w:val="18"/>
          <w:szCs w:val="18"/>
          <w:lang w:eastAsia="ko-KR"/>
        </w:rPr>
        <w:t>에서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얻을</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있습니다</w:t>
      </w:r>
      <w:r w:rsidRPr="00E43BFB">
        <w:rPr>
          <w:rFonts w:asciiTheme="majorHAnsi" w:eastAsia="Gulim" w:hAnsiTheme="majorHAnsi" w:cstheme="majorHAnsi"/>
          <w:color w:val="404040"/>
          <w:sz w:val="18"/>
          <w:szCs w:val="18"/>
          <w:lang w:eastAsia="ko-KR"/>
        </w:rPr>
        <w:t xml:space="preserve">. </w:t>
      </w:r>
      <w:hyperlink r:id="rId194" w:history="1">
        <w:r w:rsidRPr="00E43BFB">
          <w:rPr>
            <w:rStyle w:val="Hyperlink"/>
            <w:rFonts w:asciiTheme="majorHAnsi" w:eastAsia="Gulim" w:hAnsiTheme="majorHAnsi" w:cstheme="majorHAnsi"/>
            <w:sz w:val="18"/>
            <w:szCs w:val="18"/>
            <w:lang w:eastAsia="ko-KR"/>
          </w:rPr>
          <w:t>http://www.mpegla.com/index1.cfm</w:t>
        </w:r>
      </w:hyperlink>
      <w:r w:rsidRPr="00E43BFB">
        <w:rPr>
          <w:rFonts w:asciiTheme="majorHAnsi" w:eastAsia="Gulim" w:hAnsiTheme="majorHAnsi" w:cstheme="majorHAnsi"/>
          <w:color w:val="404040"/>
          <w:sz w:val="18"/>
          <w:szCs w:val="18"/>
          <w:lang w:eastAsia="ko-KR"/>
        </w:rPr>
        <w:t>을</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참조하십시오</w:t>
      </w:r>
      <w:r w:rsidRPr="00E43BFB">
        <w:rPr>
          <w:rFonts w:asciiTheme="majorHAnsi" w:eastAsia="Gulim" w:hAnsiTheme="majorHAnsi" w:cstheme="majorHAnsi"/>
          <w:color w:val="404040"/>
          <w:sz w:val="18"/>
          <w:szCs w:val="18"/>
          <w:lang w:eastAsia="ko-KR"/>
        </w:rPr>
        <w:t>.</w:t>
      </w:r>
    </w:p>
    <w:p w14:paraId="700CF9D5" w14:textId="77777777" w:rsidR="00B0332A" w:rsidRPr="00E43BFB" w:rsidRDefault="00B0332A" w:rsidP="00B0332A">
      <w:pPr>
        <w:ind w:left="270"/>
        <w:rPr>
          <w:rFonts w:asciiTheme="majorHAnsi" w:eastAsia="Gulim" w:hAnsiTheme="majorHAnsi" w:cstheme="majorHAnsi"/>
          <w:lang w:eastAsia="ko-KR"/>
        </w:rPr>
      </w:pPr>
      <w:r w:rsidRPr="00E43BFB">
        <w:rPr>
          <w:rFonts w:asciiTheme="majorHAnsi" w:eastAsia="Gulim" w:hAnsiTheme="majorHAnsi" w:cstheme="majorHAnsi"/>
          <w:color w:val="404040"/>
          <w:sz w:val="18"/>
          <w:szCs w:val="18"/>
          <w:lang w:eastAsia="ko-KR"/>
        </w:rPr>
        <w:t>즉</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이</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통지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사항은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소프트웨어를</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업무용으로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개인적으로만</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사용하는</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일반적인</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사용에</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대해서는</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사용을</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제한하거나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금지하지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않습니다</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단</w:t>
      </w:r>
      <w:r w:rsidRPr="00E43BFB">
        <w:rPr>
          <w:rFonts w:asciiTheme="majorHAnsi" w:eastAsia="Gulim" w:hAnsiTheme="majorHAnsi" w:cstheme="majorHAnsi"/>
          <w:color w:val="404040"/>
          <w:sz w:val="18"/>
          <w:szCs w:val="18"/>
          <w:lang w:eastAsia="ko-KR"/>
        </w:rPr>
        <w:t xml:space="preserve">, (i) </w:t>
      </w:r>
      <w:r w:rsidRPr="00E43BFB">
        <w:rPr>
          <w:rFonts w:asciiTheme="majorHAnsi" w:eastAsia="Gulim" w:hAnsiTheme="majorHAnsi" w:cstheme="majorHAnsi"/>
          <w:color w:val="404040"/>
          <w:sz w:val="18"/>
          <w:szCs w:val="18"/>
          <w:lang w:eastAsia="ko-KR"/>
        </w:rPr>
        <w:t>소프트웨어를</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제</w:t>
      </w:r>
      <w:r w:rsidRPr="00E43BFB">
        <w:rPr>
          <w:rFonts w:asciiTheme="majorHAnsi" w:eastAsia="Gulim" w:hAnsiTheme="majorHAnsi" w:cstheme="majorHAnsi"/>
          <w:color w:val="404040"/>
          <w:sz w:val="18"/>
          <w:szCs w:val="18"/>
          <w:lang w:eastAsia="ko-KR"/>
        </w:rPr>
        <w:t>3</w:t>
      </w:r>
      <w:r w:rsidRPr="00E43BFB">
        <w:rPr>
          <w:rFonts w:asciiTheme="majorHAnsi" w:eastAsia="Gulim" w:hAnsiTheme="majorHAnsi" w:cstheme="majorHAnsi"/>
          <w:color w:val="404040"/>
          <w:sz w:val="18"/>
          <w:szCs w:val="18"/>
          <w:lang w:eastAsia="ko-KR"/>
        </w:rPr>
        <w:t>자에게</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재배포하는</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경우</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또는</w:t>
      </w:r>
      <w:r w:rsidRPr="00E43BFB">
        <w:rPr>
          <w:rFonts w:asciiTheme="majorHAnsi" w:eastAsia="Gulim" w:hAnsiTheme="majorHAnsi" w:cstheme="majorHAnsi"/>
          <w:color w:val="404040"/>
          <w:sz w:val="18"/>
          <w:szCs w:val="18"/>
          <w:lang w:eastAsia="ko-KR"/>
        </w:rPr>
        <w:t xml:space="preserve"> (ii) </w:t>
      </w:r>
      <w:r w:rsidRPr="00E43BFB">
        <w:rPr>
          <w:rFonts w:asciiTheme="majorHAnsi" w:eastAsia="Gulim" w:hAnsiTheme="majorHAnsi" w:cstheme="majorHAnsi"/>
          <w:color w:val="404040"/>
          <w:sz w:val="18"/>
          <w:szCs w:val="18"/>
          <w:lang w:eastAsia="ko-KR"/>
        </w:rPr>
        <w:t>제</w:t>
      </w:r>
      <w:r w:rsidRPr="00E43BFB">
        <w:rPr>
          <w:rFonts w:asciiTheme="majorHAnsi" w:eastAsia="Gulim" w:hAnsiTheme="majorHAnsi" w:cstheme="majorHAnsi"/>
          <w:color w:val="404040"/>
          <w:sz w:val="18"/>
          <w:szCs w:val="18"/>
          <w:lang w:eastAsia="ko-KR"/>
        </w:rPr>
        <w:t>3</w:t>
      </w:r>
      <w:r w:rsidRPr="00E43BFB">
        <w:rPr>
          <w:rFonts w:asciiTheme="majorHAnsi" w:eastAsia="Gulim" w:hAnsiTheme="majorHAnsi" w:cstheme="majorHAnsi"/>
          <w:color w:val="404040"/>
          <w:sz w:val="18"/>
          <w:szCs w:val="18"/>
          <w:lang w:eastAsia="ko-KR"/>
        </w:rPr>
        <w:t>자에게</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배포할</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목적으로</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비디오</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표준</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호환</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기술을</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사용하여</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콘텐츠를</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생성하는</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경우는</w:t>
      </w:r>
      <w:r w:rsidRPr="00E43BFB">
        <w:rPr>
          <w:rFonts w:asciiTheme="majorHAnsi" w:eastAsia="Gulim" w:hAnsiTheme="majorHAnsi" w:cstheme="majorHAnsi"/>
          <w:color w:val="404040"/>
          <w:sz w:val="18"/>
          <w:szCs w:val="18"/>
          <w:lang w:eastAsia="ko-KR"/>
        </w:rPr>
        <w:t xml:space="preserve"> </w:t>
      </w:r>
      <w:r w:rsidRPr="00E43BFB">
        <w:rPr>
          <w:rFonts w:asciiTheme="majorHAnsi" w:eastAsia="Gulim" w:hAnsiTheme="majorHAnsi" w:cstheme="majorHAnsi"/>
          <w:color w:val="404040"/>
          <w:sz w:val="18"/>
          <w:szCs w:val="18"/>
          <w:lang w:eastAsia="ko-KR"/>
        </w:rPr>
        <w:t>예외입니다</w:t>
      </w:r>
      <w:r w:rsidRPr="00E43BFB">
        <w:rPr>
          <w:rFonts w:asciiTheme="majorHAnsi" w:eastAsia="Gulim" w:hAnsiTheme="majorHAnsi" w:cstheme="majorHAnsi"/>
          <w:color w:val="404040"/>
          <w:sz w:val="18"/>
          <w:szCs w:val="18"/>
          <w:lang w:eastAsia="ko-KR"/>
        </w:rPr>
        <w:t>.</w:t>
      </w:r>
    </w:p>
    <w:p w14:paraId="3CD95DA9" w14:textId="77777777" w:rsidR="00B0332A" w:rsidRPr="00E43BFB" w:rsidRDefault="00B0332A" w:rsidP="00DB4E8F">
      <w:pPr>
        <w:pStyle w:val="PURHeading1"/>
        <w:rPr>
          <w:rFonts w:asciiTheme="majorHAnsi" w:eastAsia="Gulim" w:hAnsiTheme="majorHAnsi" w:cstheme="majorHAnsi"/>
          <w:lang w:eastAsia="ko-KR"/>
        </w:rPr>
      </w:pP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동의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없이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설치된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w:t>
      </w:r>
    </w:p>
    <w:p w14:paraId="79EAEAD7" w14:textId="1C851ACA" w:rsidR="00B0332A" w:rsidRPr="00E43BFB" w:rsidRDefault="00B0332A" w:rsidP="007F33D0">
      <w:pPr>
        <w:ind w:left="270"/>
        <w:rPr>
          <w:rFonts w:asciiTheme="majorHAnsi" w:eastAsia="Gulim" w:hAnsiTheme="majorHAnsi" w:cstheme="majorHAnsi"/>
          <w:lang w:eastAsia="ko-KR"/>
        </w:rPr>
      </w:pPr>
      <w:r w:rsidRPr="00E43BFB">
        <w:rPr>
          <w:rFonts w:asciiTheme="majorHAnsi" w:eastAsia="Gulim" w:hAnsiTheme="majorHAnsi" w:cstheme="majorHAnsi"/>
          <w:color w:val="404040" w:themeColor="text1" w:themeTint="BF"/>
          <w:sz w:val="18"/>
          <w:lang w:eastAsia="ko-KR"/>
        </w:rPr>
        <w:t>컴퓨터를</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켜면</w:t>
      </w:r>
      <w:r w:rsidRPr="00E43BFB">
        <w:rPr>
          <w:rFonts w:asciiTheme="majorHAnsi" w:eastAsia="Gulim" w:hAnsiTheme="majorHAnsi" w:cstheme="majorHAnsi"/>
          <w:color w:val="404040" w:themeColor="text1" w:themeTint="BF"/>
          <w:sz w:val="18"/>
          <w:lang w:eastAsia="ko-KR"/>
        </w:rPr>
        <w:t xml:space="preserve"> Windows Defender</w:t>
      </w:r>
      <w:r w:rsidRPr="00E43BFB">
        <w:rPr>
          <w:rFonts w:asciiTheme="majorHAnsi" w:eastAsia="Gulim" w:hAnsiTheme="majorHAnsi" w:cstheme="majorHAnsi"/>
          <w:color w:val="404040" w:themeColor="text1" w:themeTint="BF"/>
          <w:sz w:val="18"/>
          <w:lang w:eastAsia="ko-KR"/>
        </w:rPr>
        <w:t>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귀하의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컴퓨터에서</w:t>
      </w:r>
      <w:r w:rsidRPr="00E43BFB">
        <w:rPr>
          <w:rFonts w:asciiTheme="majorHAnsi" w:eastAsia="Gulim" w:hAnsiTheme="majorHAnsi" w:cstheme="majorHAnsi"/>
          <w:color w:val="404040" w:themeColor="text1" w:themeTint="BF"/>
          <w:sz w:val="18"/>
          <w:lang w:eastAsia="ko-KR"/>
        </w:rPr>
        <w:t xml:space="preserve"> </w:t>
      </w:r>
      <w:r w:rsidR="007F33D0" w:rsidRPr="007F33D0">
        <w:rPr>
          <w:rFonts w:ascii="Gulim" w:eastAsia="Gulim" w:hAnsi="Gulim" w:cstheme="majorHAnsi"/>
          <w:color w:val="404040"/>
          <w:sz w:val="18"/>
          <w:szCs w:val="18"/>
          <w:lang w:eastAsia="ko-KR"/>
        </w:rPr>
        <w:t>"</w:t>
      </w:r>
      <w:r w:rsidRPr="00E43BFB">
        <w:rPr>
          <w:rFonts w:asciiTheme="majorHAnsi" w:eastAsia="Gulim" w:hAnsiTheme="majorHAnsi" w:cstheme="majorHAnsi"/>
          <w:color w:val="404040" w:themeColor="text1" w:themeTint="BF"/>
          <w:sz w:val="18"/>
          <w:lang w:eastAsia="ko-KR"/>
        </w:rPr>
        <w:t>스파이웨어</w:t>
      </w:r>
      <w:r w:rsidR="007F33D0" w:rsidRPr="007F33D0">
        <w:rPr>
          <w:rFonts w:ascii="Gulim" w:eastAsia="Gulim" w:hAnsi="Gulim" w:cstheme="majorHAnsi"/>
          <w:color w:val="404040"/>
          <w:sz w:val="18"/>
          <w:szCs w:val="18"/>
          <w:lang w:eastAsia="ko-KR"/>
        </w:rPr>
        <w:t>"</w:t>
      </w:r>
      <w:r w:rsidRPr="00E43BFB">
        <w:rPr>
          <w:rFonts w:asciiTheme="majorHAnsi" w:eastAsia="Gulim" w:hAnsiTheme="majorHAnsi" w:cstheme="majorHAnsi"/>
          <w:color w:val="404040" w:themeColor="text1" w:themeTint="BF"/>
          <w:sz w:val="18"/>
          <w:lang w:eastAsia="ko-KR"/>
        </w:rPr>
        <w:t xml:space="preserve">, </w:t>
      </w:r>
      <w:r w:rsidR="007F33D0" w:rsidRPr="007F33D0">
        <w:rPr>
          <w:rFonts w:ascii="Gulim" w:eastAsia="Gulim" w:hAnsi="Gulim" w:cstheme="majorHAnsi"/>
          <w:color w:val="404040"/>
          <w:sz w:val="18"/>
          <w:szCs w:val="18"/>
          <w:lang w:eastAsia="ko-KR"/>
        </w:rPr>
        <w:t>"</w:t>
      </w:r>
      <w:r w:rsidRPr="00E43BFB">
        <w:rPr>
          <w:rFonts w:asciiTheme="majorHAnsi" w:eastAsia="Gulim" w:hAnsiTheme="majorHAnsi" w:cstheme="majorHAnsi"/>
          <w:color w:val="404040" w:themeColor="text1" w:themeTint="BF"/>
          <w:sz w:val="18"/>
          <w:lang w:eastAsia="ko-KR"/>
        </w:rPr>
        <w:t>애드웨어</w:t>
      </w:r>
      <w:r w:rsidR="007F33D0" w:rsidRPr="007F33D0">
        <w:rPr>
          <w:rFonts w:ascii="Gulim" w:eastAsia="Gulim" w:hAnsi="Gulim" w:cstheme="majorHAnsi"/>
          <w:color w:val="404040"/>
          <w:sz w:val="18"/>
          <w:szCs w:val="18"/>
          <w:lang w:eastAsia="ko-KR"/>
        </w:rPr>
        <w:t>"</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및</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기타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잠재적으로</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원치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않는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소프트웨어를</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검색합니다</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사용자</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동의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없이</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설치된</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소프트웨어가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발견되면</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소프트웨어에서</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이를</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무시할</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것인지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사용</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불능으로</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만들</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것인지</w:t>
      </w:r>
      <w:r w:rsidRPr="00E43BFB">
        <w:rPr>
          <w:rFonts w:asciiTheme="majorHAnsi" w:eastAsia="Gulim" w:hAnsiTheme="majorHAnsi" w:cstheme="majorHAnsi"/>
          <w:color w:val="404040" w:themeColor="text1" w:themeTint="BF"/>
          <w:sz w:val="18"/>
          <w:lang w:eastAsia="ko-KR"/>
        </w:rPr>
        <w:t>(</w:t>
      </w:r>
      <w:r w:rsidRPr="00E43BFB">
        <w:rPr>
          <w:rFonts w:asciiTheme="majorHAnsi" w:eastAsia="Gulim" w:hAnsiTheme="majorHAnsi" w:cstheme="majorHAnsi"/>
          <w:color w:val="404040" w:themeColor="text1" w:themeTint="BF"/>
          <w:sz w:val="18"/>
          <w:lang w:eastAsia="ko-KR"/>
        </w:rPr>
        <w:t>격리할</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것인지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또는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제거할</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것인지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묻습니다</w:t>
      </w:r>
      <w:r w:rsidRPr="00E43BFB">
        <w:rPr>
          <w:rFonts w:asciiTheme="majorHAnsi" w:eastAsia="Gulim" w:hAnsiTheme="majorHAnsi" w:cstheme="majorHAnsi"/>
          <w:color w:val="404040" w:themeColor="text1" w:themeTint="BF"/>
          <w:sz w:val="18"/>
          <w:lang w:eastAsia="ko-KR"/>
        </w:rPr>
        <w:t xml:space="preserve">. </w:t>
      </w:r>
      <w:r w:rsidR="007F33D0" w:rsidRPr="007F33D0">
        <w:rPr>
          <w:rFonts w:ascii="Gulim" w:eastAsia="Gulim" w:hAnsi="Gulim" w:cstheme="majorHAnsi"/>
          <w:color w:val="404040"/>
          <w:sz w:val="18"/>
          <w:szCs w:val="18"/>
          <w:lang w:eastAsia="ko-KR"/>
        </w:rPr>
        <w:t>"</w:t>
      </w:r>
      <w:r w:rsidRPr="00E43BFB">
        <w:rPr>
          <w:rFonts w:asciiTheme="majorHAnsi" w:eastAsia="Gulim" w:hAnsiTheme="majorHAnsi" w:cstheme="majorHAnsi"/>
          <w:color w:val="404040" w:themeColor="text1" w:themeTint="BF"/>
          <w:sz w:val="18"/>
          <w:lang w:eastAsia="ko-KR"/>
        </w:rPr>
        <w:t>높음</w:t>
      </w:r>
      <w:r w:rsidR="007F33D0" w:rsidRPr="007F33D0">
        <w:rPr>
          <w:rFonts w:ascii="Gulim" w:eastAsia="Gulim" w:hAnsi="Gulim" w:cstheme="majorHAnsi"/>
          <w:color w:val="404040"/>
          <w:sz w:val="18"/>
          <w:szCs w:val="18"/>
          <w:lang w:eastAsia="ko-KR"/>
        </w:rPr>
        <w:t>"</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또는</w:t>
      </w:r>
      <w:r w:rsidRPr="00E43BFB">
        <w:rPr>
          <w:rFonts w:asciiTheme="majorHAnsi" w:eastAsia="Gulim" w:hAnsiTheme="majorHAnsi" w:cstheme="majorHAnsi"/>
          <w:color w:val="404040" w:themeColor="text1" w:themeTint="BF"/>
          <w:sz w:val="18"/>
          <w:lang w:eastAsia="ko-KR"/>
        </w:rPr>
        <w:t xml:space="preserve"> </w:t>
      </w:r>
      <w:r w:rsidR="007F33D0" w:rsidRPr="007F33D0">
        <w:rPr>
          <w:rFonts w:ascii="Gulim" w:eastAsia="Gulim" w:hAnsi="Gulim" w:cstheme="majorHAnsi"/>
          <w:color w:val="404040"/>
          <w:sz w:val="18"/>
          <w:szCs w:val="18"/>
          <w:lang w:eastAsia="ko-KR"/>
        </w:rPr>
        <w:t>"</w:t>
      </w:r>
      <w:r w:rsidRPr="00E43BFB">
        <w:rPr>
          <w:rFonts w:asciiTheme="majorHAnsi" w:eastAsia="Gulim" w:hAnsiTheme="majorHAnsi" w:cstheme="majorHAnsi"/>
          <w:color w:val="404040" w:themeColor="text1" w:themeTint="BF"/>
          <w:sz w:val="18"/>
          <w:lang w:eastAsia="ko-KR"/>
        </w:rPr>
        <w:t>심각함</w:t>
      </w:r>
      <w:r w:rsidR="007F33D0" w:rsidRPr="007F33D0">
        <w:rPr>
          <w:rFonts w:ascii="Gulim" w:eastAsia="Gulim" w:hAnsi="Gulim" w:cstheme="majorHAnsi"/>
          <w:color w:val="404040"/>
          <w:sz w:val="18"/>
          <w:szCs w:val="18"/>
          <w:lang w:eastAsia="ko-KR"/>
        </w:rPr>
        <w:t>"</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수준의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사용자</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동의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없이</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설치된</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소프트웨어가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검색된</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경우</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이는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기본</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설정을</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변경하지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않는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한</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검사</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후에</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자동</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제거됩니다</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사용자</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동의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없이</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설치된</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소프트웨어를</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제거하거나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사용</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불능으로</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만드는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경우</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시스템의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다른</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소프트웨어</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작동이</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중단되거나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컴퓨터에서</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다른</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소프트웨어를</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사용할</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있는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라이선스를</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위반하게</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될</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있습니다</w:t>
      </w:r>
      <w:r w:rsidRPr="00E43BFB">
        <w:rPr>
          <w:rFonts w:asciiTheme="majorHAnsi" w:eastAsia="Gulim" w:hAnsiTheme="majorHAnsi" w:cstheme="majorHAnsi"/>
          <w:color w:val="404040" w:themeColor="text1" w:themeTint="BF"/>
          <w:sz w:val="18"/>
          <w:lang w:eastAsia="ko-KR"/>
        </w:rPr>
        <w:t>.</w:t>
      </w:r>
    </w:p>
    <w:p w14:paraId="44404120" w14:textId="77777777" w:rsidR="00B0332A" w:rsidRPr="00E43BFB" w:rsidRDefault="00B0332A" w:rsidP="00B0332A">
      <w:pPr>
        <w:ind w:left="270"/>
        <w:rPr>
          <w:rFonts w:asciiTheme="majorHAnsi" w:eastAsia="Gulim" w:hAnsiTheme="majorHAnsi" w:cstheme="majorHAnsi"/>
          <w:lang w:eastAsia="ko-KR"/>
        </w:rPr>
      </w:pPr>
      <w:r w:rsidRPr="00E43BFB">
        <w:rPr>
          <w:rFonts w:asciiTheme="majorHAnsi" w:eastAsia="Gulim" w:hAnsiTheme="majorHAnsi" w:cstheme="majorHAnsi"/>
          <w:color w:val="404040" w:themeColor="text1" w:themeTint="BF"/>
          <w:sz w:val="18"/>
          <w:lang w:eastAsia="ko-KR"/>
        </w:rPr>
        <w:t>이</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소프트웨어를</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사용할</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경우</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사용자</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동의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없이</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설치된</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소프트웨어가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아닌</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다른</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소프트웨어까지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제거되거나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사용하지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못하게</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될</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수도</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있습니다</w:t>
      </w:r>
      <w:r w:rsidRPr="00E43BFB">
        <w:rPr>
          <w:rFonts w:asciiTheme="majorHAnsi" w:eastAsia="Gulim" w:hAnsiTheme="majorHAnsi" w:cstheme="majorHAnsi"/>
          <w:color w:val="404040" w:themeColor="text1" w:themeTint="BF"/>
          <w:sz w:val="18"/>
          <w:lang w:eastAsia="ko-KR"/>
        </w:rPr>
        <w:t>.</w:t>
      </w:r>
    </w:p>
    <w:p w14:paraId="700F4EC0" w14:textId="77777777" w:rsidR="00B0332A" w:rsidRPr="00E43BFB" w:rsidRDefault="00B0332A" w:rsidP="00B0332A">
      <w:pPr>
        <w:keepNext/>
        <w:keepLines/>
        <w:pBdr>
          <w:bottom w:val="single" w:sz="8" w:space="1" w:color="00467F" w:themeColor="text2"/>
        </w:pBdr>
        <w:spacing w:before="240" w:after="240" w:line="240" w:lineRule="exact"/>
        <w:rPr>
          <w:rFonts w:asciiTheme="majorHAnsi" w:eastAsia="Gulim" w:hAnsiTheme="majorHAnsi" w:cstheme="majorHAnsi"/>
          <w:lang w:eastAsia="ko-KR"/>
        </w:rPr>
      </w:pPr>
      <w:r w:rsidRPr="00E43BFB">
        <w:rPr>
          <w:rFonts w:asciiTheme="majorHAnsi" w:eastAsia="Gulim" w:hAnsiTheme="majorHAnsi" w:cstheme="majorHAnsi"/>
          <w:smallCaps/>
          <w:color w:val="00467F" w:themeColor="text2"/>
          <w:sz w:val="24"/>
          <w:szCs w:val="24"/>
          <w:lang w:eastAsia="ko-KR"/>
        </w:rPr>
        <w:t>녹음</w:t>
      </w:r>
      <w:r w:rsidRPr="00E43BFB">
        <w:rPr>
          <w:rFonts w:asciiTheme="majorHAnsi" w:eastAsia="Gulim" w:hAnsiTheme="majorHAnsi" w:cstheme="majorHAnsi"/>
          <w:smallCaps/>
          <w:color w:val="00467F" w:themeColor="text2"/>
          <w:sz w:val="24"/>
          <w:szCs w:val="24"/>
          <w:lang w:eastAsia="ko-KR"/>
        </w:rPr>
        <w:t xml:space="preserve"> </w:t>
      </w:r>
      <w:r w:rsidRPr="00E43BFB">
        <w:rPr>
          <w:rFonts w:asciiTheme="majorHAnsi" w:eastAsia="Gulim" w:hAnsiTheme="majorHAnsi" w:cstheme="majorHAnsi"/>
          <w:smallCaps/>
          <w:color w:val="00467F" w:themeColor="text2"/>
          <w:sz w:val="24"/>
          <w:szCs w:val="24"/>
          <w:lang w:eastAsia="ko-KR"/>
        </w:rPr>
        <w:t>통지</w:t>
      </w:r>
    </w:p>
    <w:p w14:paraId="164D0BB2" w14:textId="4774EDD2" w:rsidR="00B0332A" w:rsidRPr="00E43BFB" w:rsidRDefault="00B0332A" w:rsidP="00B0332A">
      <w:pPr>
        <w:ind w:left="270"/>
        <w:rPr>
          <w:rFonts w:asciiTheme="majorHAnsi" w:eastAsia="Gulim" w:hAnsiTheme="majorHAnsi" w:cstheme="majorHAnsi"/>
          <w:lang w:eastAsia="ko-KR"/>
        </w:rPr>
      </w:pPr>
      <w:r w:rsidRPr="00E43BFB">
        <w:rPr>
          <w:rFonts w:asciiTheme="majorHAnsi" w:eastAsia="Gulim" w:hAnsiTheme="majorHAnsi" w:cstheme="majorHAnsi"/>
          <w:color w:val="404040" w:themeColor="text1" w:themeTint="BF"/>
          <w:sz w:val="18"/>
          <w:lang w:eastAsia="ko-KR"/>
        </w:rPr>
        <w:t>일부</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관할지의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법에서는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대화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내용</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및</w:t>
      </w:r>
      <w:r w:rsidRPr="00E43BFB">
        <w:rPr>
          <w:rFonts w:asciiTheme="majorHAnsi" w:eastAsia="Gulim" w:hAnsiTheme="majorHAnsi" w:cstheme="majorHAnsi"/>
          <w:color w:val="404040" w:themeColor="text1" w:themeTint="BF"/>
          <w:sz w:val="18"/>
          <w:lang w:eastAsia="ko-KR"/>
        </w:rPr>
        <w:t>/</w:t>
      </w:r>
      <w:r w:rsidRPr="00E43BFB">
        <w:rPr>
          <w:rFonts w:asciiTheme="majorHAnsi" w:eastAsia="Gulim" w:hAnsiTheme="majorHAnsi" w:cstheme="majorHAnsi"/>
          <w:color w:val="404040" w:themeColor="text1" w:themeTint="BF"/>
          <w:sz w:val="18"/>
          <w:lang w:eastAsia="ko-KR"/>
        </w:rPr>
        <w:t>또는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제한적</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수집</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자료</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저장소</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및</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개인</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식별</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정보를</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수신</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모니터</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및</w:t>
      </w:r>
      <w:r w:rsidRPr="00E43BFB">
        <w:rPr>
          <w:rFonts w:asciiTheme="majorHAnsi" w:eastAsia="Gulim" w:hAnsiTheme="majorHAnsi" w:cstheme="majorHAnsi"/>
          <w:color w:val="404040" w:themeColor="text1" w:themeTint="BF"/>
          <w:sz w:val="18"/>
          <w:lang w:eastAsia="ko-KR"/>
        </w:rPr>
        <w:t>/</w:t>
      </w:r>
      <w:r w:rsidRPr="00E43BFB">
        <w:rPr>
          <w:rFonts w:asciiTheme="majorHAnsi" w:eastAsia="Gulim" w:hAnsiTheme="majorHAnsi" w:cstheme="majorHAnsi"/>
          <w:color w:val="404040" w:themeColor="text1" w:themeTint="BF"/>
          <w:sz w:val="18"/>
          <w:lang w:eastAsia="ko-KR"/>
        </w:rPr>
        <w:t>또는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녹음하기</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전에</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당사자에게</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통지하거나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당사자의</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동의를</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얻도록</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규정하고</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있습니다</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귀하는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모든</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관련</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법률을</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준수할</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것과</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온라인</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서비스</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및</w:t>
      </w:r>
      <w:r w:rsidRPr="00E43BFB">
        <w:rPr>
          <w:rFonts w:asciiTheme="majorHAnsi" w:eastAsia="Gulim" w:hAnsiTheme="majorHAnsi" w:cstheme="majorHAnsi"/>
          <w:color w:val="404040" w:themeColor="text1" w:themeTint="BF"/>
          <w:sz w:val="18"/>
          <w:lang w:eastAsia="ko-KR"/>
        </w:rPr>
        <w:t>/</w:t>
      </w:r>
      <w:r w:rsidRPr="00E43BFB">
        <w:rPr>
          <w:rFonts w:asciiTheme="majorHAnsi" w:eastAsia="Gulim" w:hAnsiTheme="majorHAnsi" w:cstheme="majorHAnsi"/>
          <w:color w:val="404040" w:themeColor="text1" w:themeTint="BF"/>
          <w:sz w:val="18"/>
          <w:lang w:eastAsia="ko-KR"/>
        </w:rPr>
        <w:t>또는</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녹음</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기능을</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사용하기</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전에</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필요한</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모든</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동의를</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얻고</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필요한</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부분을</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모두</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공개할</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것에</w:t>
      </w:r>
      <w:r w:rsidRPr="00E43BFB">
        <w:rPr>
          <w:rFonts w:asciiTheme="majorHAnsi" w:eastAsia="Gulim" w:hAnsiTheme="majorHAnsi" w:cstheme="majorHAnsi"/>
          <w:color w:val="404040" w:themeColor="text1" w:themeTint="BF"/>
          <w:sz w:val="18"/>
          <w:lang w:eastAsia="ko-KR"/>
        </w:rPr>
        <w:t xml:space="preserve"> </w:t>
      </w:r>
      <w:r w:rsidRPr="00E43BFB">
        <w:rPr>
          <w:rFonts w:asciiTheme="majorHAnsi" w:eastAsia="Gulim" w:hAnsiTheme="majorHAnsi" w:cstheme="majorHAnsi"/>
          <w:color w:val="404040" w:themeColor="text1" w:themeTint="BF"/>
          <w:sz w:val="18"/>
          <w:lang w:eastAsia="ko-KR"/>
        </w:rPr>
        <w:t>동의합니다</w:t>
      </w:r>
      <w:r w:rsidRPr="00E43BFB">
        <w:rPr>
          <w:rFonts w:asciiTheme="majorHAnsi" w:eastAsia="Gulim" w:hAnsiTheme="majorHAnsi" w:cstheme="majorHAnsi"/>
          <w:color w:val="404040" w:themeColor="text1" w:themeTint="BF"/>
          <w:sz w:val="18"/>
          <w:lang w:eastAsia="ko-KR"/>
        </w:rPr>
        <w:t>.</w:t>
      </w:r>
    </w:p>
    <w:p w14:paraId="6577DEB6" w14:textId="77777777" w:rsidR="00EB5933" w:rsidRPr="00E43BFB" w:rsidRDefault="00EB5933" w:rsidP="00EB5933">
      <w:pPr>
        <w:pStyle w:val="PURHeading1"/>
        <w:rPr>
          <w:rFonts w:asciiTheme="majorHAnsi" w:eastAsia="Gulim" w:hAnsiTheme="majorHAnsi" w:cstheme="majorHAnsi"/>
          <w:lang w:eastAsia="ko-KR"/>
        </w:rPr>
      </w:pPr>
      <w:r w:rsidRPr="00E43BFB">
        <w:rPr>
          <w:rFonts w:asciiTheme="majorHAnsi" w:eastAsia="Gulim" w:hAnsiTheme="majorHAnsi" w:cstheme="majorHAnsi"/>
          <w:lang w:eastAsia="ko-KR"/>
        </w:rPr>
        <w:t>Yammer</w:t>
      </w:r>
    </w:p>
    <w:p w14:paraId="42A7DF48" w14:textId="273A00DA" w:rsidR="00EB5933" w:rsidRPr="00E43BFB" w:rsidRDefault="00EB5933" w:rsidP="00EB5933">
      <w:pPr>
        <w:pStyle w:val="PURBody-Indented"/>
        <w:rPr>
          <w:rFonts w:asciiTheme="majorHAnsi" w:eastAsia="Gulim" w:hAnsiTheme="majorHAnsi" w:cstheme="majorHAnsi"/>
          <w:lang w:eastAsia="ko-KR"/>
        </w:rPr>
      </w:pPr>
      <w:r w:rsidRPr="00E43BFB">
        <w:rPr>
          <w:rFonts w:asciiTheme="majorHAnsi" w:eastAsia="Gulim" w:hAnsiTheme="majorHAnsi" w:cstheme="majorHAnsi"/>
          <w:lang w:eastAsia="ko-KR"/>
        </w:rPr>
        <w:t>Microsoft Dynamics CRM</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Yammer</w:t>
      </w:r>
      <w:r w:rsidRPr="00E43BFB">
        <w:rPr>
          <w:rFonts w:asciiTheme="majorHAnsi" w:eastAsia="Gulim" w:hAnsiTheme="majorHAnsi" w:cstheme="majorHAnsi"/>
          <w:lang w:eastAsia="ko-KR"/>
        </w:rPr>
        <w:t>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연결하는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소프트웨어를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사용하면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서비스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간에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특정</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데이터를</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공유할</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귀하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최종</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쪽에서</w:t>
      </w:r>
      <w:r w:rsidRPr="00E43BFB">
        <w:rPr>
          <w:rFonts w:asciiTheme="majorHAnsi" w:eastAsia="Gulim" w:hAnsiTheme="majorHAnsi" w:cstheme="majorHAnsi"/>
          <w:lang w:eastAsia="ko-KR"/>
        </w:rPr>
        <w:t xml:space="preserve"> (i) </w:t>
      </w:r>
      <w:r w:rsidRPr="00E43BFB">
        <w:rPr>
          <w:rFonts w:asciiTheme="majorHAnsi" w:eastAsia="Gulim" w:hAnsiTheme="majorHAnsi" w:cstheme="majorHAnsi"/>
          <w:lang w:eastAsia="ko-KR"/>
        </w:rPr>
        <w:t>게시물</w:t>
      </w:r>
      <w:r w:rsidRPr="00E43BFB">
        <w:rPr>
          <w:rFonts w:asciiTheme="majorHAnsi" w:eastAsia="Gulim" w:hAnsiTheme="majorHAnsi" w:cstheme="majorHAnsi"/>
          <w:lang w:eastAsia="ko-KR"/>
        </w:rPr>
        <w:t xml:space="preserve">, (ii) CRM </w:t>
      </w:r>
      <w:r w:rsidRPr="00E43BFB">
        <w:rPr>
          <w:rFonts w:asciiTheme="majorHAnsi" w:eastAsia="Gulim" w:hAnsiTheme="majorHAnsi" w:cstheme="majorHAnsi"/>
          <w:lang w:eastAsia="ko-KR"/>
        </w:rPr>
        <w:t>레코드에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대한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링크</w:t>
      </w:r>
      <w:r w:rsidRPr="00E43BFB">
        <w:rPr>
          <w:rFonts w:asciiTheme="majorHAnsi" w:eastAsia="Gulim" w:hAnsiTheme="majorHAnsi" w:cstheme="majorHAnsi"/>
          <w:lang w:eastAsia="ko-KR"/>
        </w:rPr>
        <w:t xml:space="preserve">, (iii) CRM </w:t>
      </w:r>
      <w:r w:rsidRPr="00E43BFB">
        <w:rPr>
          <w:rFonts w:asciiTheme="majorHAnsi" w:eastAsia="Gulim" w:hAnsiTheme="majorHAnsi" w:cstheme="majorHAnsi"/>
          <w:lang w:eastAsia="ko-KR"/>
        </w:rPr>
        <w:t>레코드의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설명</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필드에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포함된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정보</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및</w:t>
      </w:r>
      <w:r w:rsidRPr="00E43BFB">
        <w:rPr>
          <w:rFonts w:asciiTheme="majorHAnsi" w:eastAsia="Gulim" w:hAnsiTheme="majorHAnsi" w:cstheme="majorHAnsi"/>
          <w:lang w:eastAsia="ko-KR"/>
        </w:rPr>
        <w:t xml:space="preserve"> (iv) </w:t>
      </w:r>
      <w:r w:rsidRPr="00E43BFB">
        <w:rPr>
          <w:rFonts w:asciiTheme="majorHAnsi" w:eastAsia="Gulim" w:hAnsiTheme="majorHAnsi" w:cstheme="majorHAnsi"/>
          <w:lang w:eastAsia="ko-KR"/>
        </w:rPr>
        <w:t>귀하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또는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최종</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사용자가</w:t>
      </w:r>
      <w:r w:rsidRPr="00E43BFB">
        <w:rPr>
          <w:rFonts w:asciiTheme="majorHAnsi" w:eastAsia="Gulim" w:hAnsiTheme="majorHAnsi" w:cstheme="majorHAnsi"/>
          <w:lang w:eastAsia="ko-KR"/>
        </w:rPr>
        <w:t xml:space="preserve"> Yammer</w:t>
      </w:r>
      <w:r w:rsidRPr="00E43BFB">
        <w:rPr>
          <w:rFonts w:asciiTheme="majorHAnsi" w:eastAsia="Gulim" w:hAnsiTheme="majorHAnsi" w:cstheme="majorHAnsi"/>
          <w:lang w:eastAsia="ko-KR"/>
        </w:rPr>
        <w:t>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공유하는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그</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밖의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활동이나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콘텐츠와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같은</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데이터가</w:t>
      </w:r>
      <w:r w:rsidRPr="00E43BFB">
        <w:rPr>
          <w:rFonts w:asciiTheme="majorHAnsi" w:eastAsia="Gulim" w:hAnsiTheme="majorHAnsi" w:cstheme="majorHAnsi"/>
          <w:lang w:eastAsia="ko-KR"/>
        </w:rPr>
        <w:t xml:space="preserve"> Microsoft Dynamics CRM</w:t>
      </w:r>
      <w:r w:rsidRPr="00E43BFB">
        <w:rPr>
          <w:rFonts w:asciiTheme="majorHAnsi" w:eastAsia="Gulim" w:hAnsiTheme="majorHAnsi" w:cstheme="majorHAnsi"/>
          <w:lang w:eastAsia="ko-KR"/>
        </w:rPr>
        <w:t>을</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통해</w:t>
      </w:r>
      <w:r w:rsidRPr="00E43BFB">
        <w:rPr>
          <w:rFonts w:asciiTheme="majorHAnsi" w:eastAsia="Gulim" w:hAnsiTheme="majorHAnsi" w:cstheme="majorHAnsi"/>
          <w:lang w:eastAsia="ko-KR"/>
        </w:rPr>
        <w:t xml:space="preserve"> Yammer</w:t>
      </w:r>
      <w:r w:rsidRPr="00E43BFB">
        <w:rPr>
          <w:rFonts w:asciiTheme="majorHAnsi" w:eastAsia="Gulim" w:hAnsiTheme="majorHAnsi" w:cstheme="majorHAnsi"/>
          <w:lang w:eastAsia="ko-KR"/>
        </w:rPr>
        <w:t>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전송됩니다</w:t>
      </w:r>
      <w:r w:rsidRPr="00E43BFB">
        <w:rPr>
          <w:rFonts w:asciiTheme="majorHAnsi" w:eastAsia="Gulim" w:hAnsiTheme="majorHAnsi" w:cstheme="majorHAnsi"/>
          <w:lang w:eastAsia="ko-KR"/>
        </w:rPr>
        <w:t>. Yammer</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사용</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조건은</w:t>
      </w:r>
      <w:r w:rsidRPr="00E43BFB">
        <w:rPr>
          <w:rFonts w:asciiTheme="majorHAnsi" w:eastAsia="Gulim" w:hAnsiTheme="majorHAnsi" w:cstheme="majorHAnsi"/>
          <w:lang w:eastAsia="ko-KR"/>
        </w:rPr>
        <w:t xml:space="preserve"> </w:t>
      </w:r>
      <w:hyperlink r:id="rId195">
        <w:r w:rsidRPr="00E43BFB">
          <w:rPr>
            <w:rFonts w:asciiTheme="majorHAnsi" w:eastAsia="Gulim" w:hAnsiTheme="majorHAnsi" w:cstheme="majorHAnsi"/>
            <w:color w:val="00467F"/>
            <w:u w:val="single"/>
            <w:lang w:eastAsia="ko-KR"/>
          </w:rPr>
          <w:t>https://www.yammer.com/about/terms/</w:t>
        </w:r>
      </w:hyperlink>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있습니다</w:t>
      </w:r>
      <w:r w:rsidRPr="00E43BFB">
        <w:rPr>
          <w:rFonts w:asciiTheme="majorHAnsi" w:eastAsia="Gulim" w:hAnsiTheme="majorHAnsi" w:cstheme="majorHAnsi"/>
          <w:lang w:eastAsia="ko-KR"/>
        </w:rPr>
        <w:t>. Yammer</w:t>
      </w:r>
      <w:r w:rsidRPr="00E43BFB">
        <w:rPr>
          <w:rFonts w:asciiTheme="majorHAnsi" w:eastAsia="Gulim" w:hAnsiTheme="majorHAnsi" w:cstheme="majorHAnsi"/>
          <w:lang w:eastAsia="ko-KR"/>
        </w:rPr>
        <w:t>의</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개인정보취급방침은</w:t>
      </w:r>
      <w:r w:rsidRPr="00E43BFB">
        <w:rPr>
          <w:rFonts w:asciiTheme="majorHAnsi" w:eastAsia="Gulim" w:hAnsiTheme="majorHAnsi" w:cstheme="majorHAnsi"/>
          <w:lang w:eastAsia="ko-KR"/>
        </w:rPr>
        <w:t xml:space="preserve"> </w:t>
      </w:r>
      <w:hyperlink r:id="rId196">
        <w:r w:rsidRPr="00E43BFB">
          <w:rPr>
            <w:rFonts w:asciiTheme="majorHAnsi" w:eastAsia="Gulim" w:hAnsiTheme="majorHAnsi" w:cstheme="majorHAnsi"/>
            <w:color w:val="00467F"/>
            <w:u w:val="single"/>
            <w:lang w:eastAsia="ko-KR"/>
          </w:rPr>
          <w:t>https://www.yammer.com/about/privacy/</w:t>
        </w:r>
      </w:hyperlink>
      <w:r w:rsidRPr="00E43BFB">
        <w:rPr>
          <w:rFonts w:asciiTheme="majorHAnsi" w:eastAsia="Gulim" w:hAnsiTheme="majorHAnsi" w:cstheme="majorHAnsi"/>
          <w:lang w:eastAsia="ko-KR"/>
        </w:rPr>
        <w:t>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있으며</w:t>
      </w:r>
      <w:r w:rsidRPr="00E43BFB">
        <w:rPr>
          <w:rFonts w:asciiTheme="majorHAnsi" w:eastAsia="Gulim" w:hAnsiTheme="majorHAnsi" w:cstheme="majorHAnsi"/>
          <w:lang w:eastAsia="ko-KR"/>
        </w:rPr>
        <w:t>, Yammer</w:t>
      </w:r>
      <w:r w:rsidRPr="00E43BFB">
        <w:rPr>
          <w:rFonts w:asciiTheme="majorHAnsi" w:eastAsia="Gulim" w:hAnsiTheme="majorHAnsi" w:cstheme="majorHAnsi"/>
          <w:lang w:eastAsia="ko-KR"/>
        </w:rPr>
        <w:t>로</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보내는</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고객</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데이터에</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적용됩니다</w:t>
      </w:r>
      <w:r w:rsidRPr="00E43BFB">
        <w:rPr>
          <w:rFonts w:asciiTheme="majorHAnsi" w:eastAsia="Gulim" w:hAnsiTheme="majorHAnsi" w:cstheme="majorHAnsi"/>
          <w:lang w:eastAsia="ko-KR"/>
        </w:rPr>
        <w:t>.</w:t>
      </w:r>
    </w:p>
    <w:bookmarkEnd w:id="1049"/>
    <w:p w14:paraId="2941EAC8" w14:textId="1F6BBD5A" w:rsidR="00DB4E8F" w:rsidRPr="00E43BFB" w:rsidRDefault="00EF33FE" w:rsidP="00AD02D6">
      <w:pPr>
        <w:pStyle w:val="PURBody"/>
        <w:keepLines/>
        <w:jc w:val="right"/>
        <w:rPr>
          <w:rFonts w:asciiTheme="majorHAnsi" w:eastAsia="Gulim" w:hAnsiTheme="majorHAnsi" w:cstheme="majorHAnsi"/>
          <w:lang w:eastAsia="ko-KR"/>
        </w:rPr>
      </w:pPr>
      <w:r w:rsidRPr="00E43BFB">
        <w:rPr>
          <w:rFonts w:asciiTheme="majorHAnsi" w:eastAsia="Gulim" w:hAnsiTheme="majorHAnsi" w:cstheme="majorHAnsi"/>
        </w:rPr>
        <w:fldChar w:fldCharType="begin"/>
      </w:r>
      <w:r w:rsidRPr="00E43BFB">
        <w:rPr>
          <w:rFonts w:asciiTheme="majorHAnsi" w:eastAsia="Gulim" w:hAnsiTheme="majorHAnsi" w:cstheme="majorHAnsi"/>
          <w:lang w:eastAsia="ko-KR"/>
        </w:rPr>
        <w:instrText>HYPERLINK \l "TOC"</w:instrText>
      </w:r>
      <w:r w:rsidRPr="00E43BFB">
        <w:rPr>
          <w:rFonts w:asciiTheme="majorHAnsi" w:eastAsia="Gulim" w:hAnsiTheme="majorHAnsi" w:cstheme="majorHAnsi"/>
        </w:rPr>
        <w:fldChar w:fldCharType="separate"/>
      </w:r>
      <w:r w:rsidRPr="00E43BFB">
        <w:rPr>
          <w:rStyle w:val="Hyperlink"/>
          <w:rFonts w:asciiTheme="majorHAnsi" w:eastAsia="Gulim" w:hAnsiTheme="majorHAnsi" w:cstheme="majorHAnsi"/>
          <w:sz w:val="16"/>
          <w:lang w:eastAsia="ko-KR"/>
        </w:rPr>
        <w:t>목차</w:t>
      </w:r>
      <w:r w:rsidRPr="00E43BFB">
        <w:rPr>
          <w:rFonts w:asciiTheme="majorHAnsi" w:eastAsia="Gulim" w:hAnsiTheme="majorHAnsi" w:cstheme="majorHAnsi"/>
        </w:rPr>
        <w:fldChar w:fldCharType="end"/>
      </w:r>
      <w:r w:rsidRPr="00E43BFB">
        <w:rPr>
          <w:rFonts w:asciiTheme="majorHAnsi" w:eastAsia="Gulim" w:hAnsiTheme="majorHAnsi" w:cstheme="majorHAnsi"/>
          <w:lang w:eastAsia="ko-KR"/>
        </w:rPr>
        <w:t xml:space="preserve"> / </w:t>
      </w:r>
      <w:hyperlink w:anchor="UniversalTerms" w:history="1">
        <w:r w:rsidRPr="00E43BFB">
          <w:rPr>
            <w:rStyle w:val="Hyperlink"/>
            <w:rFonts w:asciiTheme="majorHAnsi" w:eastAsia="Gulim" w:hAnsiTheme="majorHAnsi" w:cstheme="majorHAnsi"/>
            <w:sz w:val="16"/>
            <w:lang w:eastAsia="ko-KR"/>
          </w:rPr>
          <w:t>공통</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라이선스</w:t>
        </w:r>
        <w:r w:rsidRPr="00E43BFB">
          <w:rPr>
            <w:rStyle w:val="Hyperlink"/>
            <w:rFonts w:asciiTheme="majorHAnsi" w:eastAsia="Gulim" w:hAnsiTheme="majorHAnsi" w:cstheme="majorHAnsi"/>
            <w:sz w:val="16"/>
            <w:lang w:eastAsia="ko-KR"/>
          </w:rPr>
          <w:t xml:space="preserve"> </w:t>
        </w:r>
        <w:r w:rsidRPr="00E43BFB">
          <w:rPr>
            <w:rStyle w:val="Hyperlink"/>
            <w:rFonts w:asciiTheme="majorHAnsi" w:eastAsia="Gulim" w:hAnsiTheme="majorHAnsi" w:cstheme="majorHAnsi"/>
            <w:sz w:val="16"/>
            <w:lang w:eastAsia="ko-KR"/>
          </w:rPr>
          <w:t>조항</w:t>
        </w:r>
      </w:hyperlink>
    </w:p>
    <w:bookmarkEnd w:id="1048"/>
    <w:p w14:paraId="769C9D7E" w14:textId="77777777" w:rsidR="005C3F2E" w:rsidRPr="00E43BFB" w:rsidRDefault="00AF3DD9" w:rsidP="00057196">
      <w:pPr>
        <w:spacing w:line="240" w:lineRule="exact"/>
        <w:rPr>
          <w:rFonts w:asciiTheme="majorHAnsi" w:eastAsia="Gulim" w:hAnsiTheme="majorHAnsi" w:cstheme="majorHAnsi"/>
          <w:lang w:eastAsia="ko-KR"/>
        </w:rPr>
        <w:sectPr w:rsidR="005C3F2E" w:rsidRPr="00E43BFB" w:rsidSect="002D0ED6">
          <w:footerReference w:type="default" r:id="rId197"/>
          <w:type w:val="continuous"/>
          <w:pgSz w:w="12240" w:h="15840" w:code="1"/>
          <w:pgMar w:top="1170" w:right="720" w:bottom="720" w:left="720" w:header="432" w:footer="288" w:gutter="0"/>
          <w:cols w:space="360"/>
          <w:docGrid w:linePitch="360"/>
        </w:sectPr>
      </w:pPr>
      <w:r w:rsidRPr="00E43BFB">
        <w:rPr>
          <w:rFonts w:asciiTheme="majorHAnsi" w:eastAsia="Gulim" w:hAnsiTheme="majorHAnsi" w:cstheme="majorHAnsi"/>
          <w:lang w:eastAsia="ko-KR"/>
        </w:rPr>
        <w:br w:type="page"/>
      </w:r>
    </w:p>
    <w:p w14:paraId="7152D060" w14:textId="32746E66" w:rsidR="00AE3B6A" w:rsidRPr="00E43BFB" w:rsidRDefault="00AE3B6A" w:rsidP="00AE3B6A">
      <w:pPr>
        <w:pStyle w:val="PURSectionHeading"/>
        <w:rPr>
          <w:rFonts w:asciiTheme="majorHAnsi" w:eastAsia="Gulim" w:hAnsiTheme="majorHAnsi" w:cstheme="majorHAnsi"/>
          <w:lang w:eastAsia="ko-KR"/>
        </w:rPr>
      </w:pPr>
      <w:bookmarkStart w:id="1050" w:name="_Toc299519184"/>
      <w:bookmarkStart w:id="1051" w:name="_Toc299525048"/>
      <w:bookmarkStart w:id="1052" w:name="_Toc299531616"/>
      <w:bookmarkStart w:id="1053" w:name="_Toc299531940"/>
      <w:bookmarkStart w:id="1054" w:name="_Toc299957231"/>
      <w:bookmarkStart w:id="1055" w:name="_Toc346536896"/>
      <w:bookmarkStart w:id="1056" w:name="_Toc339280360"/>
      <w:bookmarkStart w:id="1057" w:name="_Toc363552833"/>
      <w:bookmarkStart w:id="1058" w:name="_Toc378682300"/>
      <w:bookmarkStart w:id="1059" w:name="_Toc371268312"/>
      <w:bookmarkStart w:id="1060" w:name="_Toc379278515"/>
      <w:bookmarkStart w:id="1061" w:name="_Toc388544280"/>
      <w:bookmarkStart w:id="1062" w:name="Index"/>
      <w:bookmarkEnd w:id="6"/>
      <w:r w:rsidRPr="00E43BFB">
        <w:rPr>
          <w:rFonts w:asciiTheme="majorHAnsi" w:eastAsia="Gulim" w:hAnsiTheme="majorHAnsi" w:cstheme="majorHAnsi"/>
          <w:lang w:eastAsia="ko-KR"/>
        </w:rPr>
        <w:lastRenderedPageBreak/>
        <w:t>제품</w:t>
      </w:r>
      <w:r w:rsidRPr="00E43BFB">
        <w:rPr>
          <w:rFonts w:asciiTheme="majorHAnsi" w:eastAsia="Gulim" w:hAnsiTheme="majorHAnsi" w:cstheme="majorHAnsi"/>
          <w:lang w:eastAsia="ko-KR"/>
        </w:rPr>
        <w:t xml:space="preserve"> </w:t>
      </w:r>
      <w:r w:rsidRPr="00E43BFB">
        <w:rPr>
          <w:rFonts w:asciiTheme="majorHAnsi" w:eastAsia="Gulim" w:hAnsiTheme="majorHAnsi" w:cstheme="majorHAnsi"/>
          <w:lang w:eastAsia="ko-KR"/>
        </w:rPr>
        <w:t>색인</w:t>
      </w:r>
      <w:bookmarkEnd w:id="1050"/>
      <w:bookmarkEnd w:id="1051"/>
      <w:bookmarkEnd w:id="1052"/>
      <w:bookmarkEnd w:id="1053"/>
      <w:bookmarkEnd w:id="1054"/>
      <w:bookmarkEnd w:id="1055"/>
      <w:bookmarkEnd w:id="1056"/>
      <w:bookmarkEnd w:id="1057"/>
      <w:bookmarkEnd w:id="1058"/>
      <w:bookmarkEnd w:id="1059"/>
      <w:bookmarkEnd w:id="1060"/>
      <w:bookmarkEnd w:id="1061"/>
    </w:p>
    <w:p w14:paraId="34B321F9" w14:textId="77777777" w:rsidR="00114A21" w:rsidRDefault="00231176" w:rsidP="00AE3B6A">
      <w:pPr>
        <w:pStyle w:val="PURSectionHeading"/>
        <w:rPr>
          <w:rFonts w:asciiTheme="majorHAnsi" w:eastAsia="Gulim" w:hAnsiTheme="majorHAnsi" w:cstheme="majorHAnsi"/>
          <w:noProof/>
        </w:rPr>
        <w:sectPr w:rsidR="00114A21" w:rsidSect="00114A21">
          <w:footerReference w:type="default" r:id="rId198"/>
          <w:type w:val="continuous"/>
          <w:pgSz w:w="12240" w:h="15840" w:code="1"/>
          <w:pgMar w:top="1170" w:right="720" w:bottom="720" w:left="720" w:header="432" w:footer="288" w:gutter="0"/>
          <w:cols w:num="2" w:space="360"/>
          <w:docGrid w:linePitch="360"/>
        </w:sectPr>
      </w:pPr>
      <w:r w:rsidRPr="00E43BFB">
        <w:rPr>
          <w:rFonts w:asciiTheme="majorHAnsi" w:eastAsia="Gulim" w:hAnsiTheme="majorHAnsi" w:cstheme="majorHAnsi"/>
        </w:rPr>
        <w:fldChar w:fldCharType="begin"/>
      </w:r>
      <w:r w:rsidR="00AE3B6A" w:rsidRPr="00E43BFB">
        <w:rPr>
          <w:rFonts w:asciiTheme="majorHAnsi" w:eastAsia="Gulim" w:hAnsiTheme="majorHAnsi" w:cstheme="majorHAnsi"/>
        </w:rPr>
        <w:instrText xml:space="preserve"> INDEX \c "2" \z "1033" </w:instrText>
      </w:r>
      <w:r w:rsidRPr="00E43BFB">
        <w:rPr>
          <w:rFonts w:asciiTheme="majorHAnsi" w:eastAsia="Gulim" w:hAnsiTheme="majorHAnsi" w:cstheme="majorHAnsi"/>
        </w:rPr>
        <w:fldChar w:fldCharType="separate"/>
      </w:r>
    </w:p>
    <w:p w14:paraId="572B1563" w14:textId="77777777" w:rsidR="00114A21" w:rsidRDefault="00114A21">
      <w:pPr>
        <w:pStyle w:val="Index1"/>
        <w:rPr>
          <w:noProof/>
        </w:rPr>
      </w:pPr>
      <w:r w:rsidRPr="00007C7E">
        <w:rPr>
          <w:rFonts w:asciiTheme="majorHAnsi" w:eastAsia="Gulim" w:hAnsiTheme="majorHAnsi" w:cstheme="majorHAnsi"/>
          <w:noProof/>
          <w:lang w:eastAsia="ko-KR"/>
        </w:rPr>
        <w:lastRenderedPageBreak/>
        <w:t>BizTalk Server 2013 R2 Branch</w:t>
      </w:r>
      <w:r>
        <w:rPr>
          <w:noProof/>
        </w:rPr>
        <w:t>, 26</w:t>
      </w:r>
    </w:p>
    <w:p w14:paraId="2AE05F31" w14:textId="77777777" w:rsidR="00114A21" w:rsidRDefault="00114A21">
      <w:pPr>
        <w:pStyle w:val="Index1"/>
        <w:rPr>
          <w:noProof/>
        </w:rPr>
      </w:pPr>
      <w:r w:rsidRPr="00007C7E">
        <w:rPr>
          <w:rFonts w:asciiTheme="majorHAnsi" w:eastAsia="Gulim" w:hAnsiTheme="majorHAnsi" w:cstheme="majorHAnsi"/>
          <w:noProof/>
          <w:lang w:eastAsia="ko-KR"/>
        </w:rPr>
        <w:t>BizTalk Server 2013 R2 Enterprise</w:t>
      </w:r>
      <w:r>
        <w:rPr>
          <w:noProof/>
        </w:rPr>
        <w:t>, 25</w:t>
      </w:r>
    </w:p>
    <w:p w14:paraId="7CB0A7AD" w14:textId="77777777" w:rsidR="00114A21" w:rsidRDefault="00114A21">
      <w:pPr>
        <w:pStyle w:val="Index1"/>
        <w:rPr>
          <w:noProof/>
        </w:rPr>
      </w:pPr>
      <w:r w:rsidRPr="00007C7E">
        <w:rPr>
          <w:rFonts w:asciiTheme="majorHAnsi" w:eastAsia="Gulim" w:hAnsiTheme="majorHAnsi" w:cstheme="majorHAnsi"/>
          <w:noProof/>
          <w:lang w:eastAsia="ko-KR"/>
        </w:rPr>
        <w:t>BizTalk Server 2013 R2 Standard</w:t>
      </w:r>
      <w:r>
        <w:rPr>
          <w:noProof/>
        </w:rPr>
        <w:t>, 26</w:t>
      </w:r>
    </w:p>
    <w:p w14:paraId="201D7FA0" w14:textId="77777777" w:rsidR="00114A21" w:rsidRDefault="00114A21">
      <w:pPr>
        <w:pStyle w:val="Index1"/>
        <w:rPr>
          <w:noProof/>
        </w:rPr>
      </w:pPr>
      <w:r w:rsidRPr="00007C7E">
        <w:rPr>
          <w:rFonts w:asciiTheme="majorHAnsi" w:eastAsia="Gulim" w:hAnsiTheme="majorHAnsi" w:cstheme="majorHAnsi"/>
          <w:noProof/>
          <w:lang w:eastAsia="ko-KR"/>
        </w:rPr>
        <w:t>Cloud Platform Guest</w:t>
      </w:r>
      <w:r>
        <w:rPr>
          <w:noProof/>
        </w:rPr>
        <w:t>, 59</w:t>
      </w:r>
    </w:p>
    <w:p w14:paraId="26B5E6A2" w14:textId="77777777" w:rsidR="00114A21" w:rsidRDefault="00114A21">
      <w:pPr>
        <w:pStyle w:val="Index1"/>
        <w:rPr>
          <w:noProof/>
        </w:rPr>
      </w:pPr>
      <w:r w:rsidRPr="00007C7E">
        <w:rPr>
          <w:rFonts w:asciiTheme="majorHAnsi" w:eastAsia="Gulim" w:hAnsiTheme="majorHAnsi" w:cstheme="majorHAnsi"/>
          <w:noProof/>
          <w:lang w:val="fr-FR"/>
        </w:rPr>
        <w:t>Core Infrastructure Server Suite Datacenter</w:t>
      </w:r>
      <w:r>
        <w:rPr>
          <w:noProof/>
        </w:rPr>
        <w:t>, 13</w:t>
      </w:r>
    </w:p>
    <w:p w14:paraId="2B5D8F99" w14:textId="77777777" w:rsidR="00114A21" w:rsidRDefault="00114A21">
      <w:pPr>
        <w:pStyle w:val="Index1"/>
        <w:rPr>
          <w:noProof/>
        </w:rPr>
      </w:pPr>
      <w:r w:rsidRPr="00007C7E">
        <w:rPr>
          <w:rFonts w:asciiTheme="majorHAnsi" w:eastAsia="Gulim" w:hAnsiTheme="majorHAnsi" w:cstheme="majorHAnsi"/>
          <w:noProof/>
          <w:lang w:eastAsia="ko-KR"/>
        </w:rPr>
        <w:t>Core Infrastructure Server Suite Standard</w:t>
      </w:r>
      <w:r>
        <w:rPr>
          <w:noProof/>
        </w:rPr>
        <w:t>, 14</w:t>
      </w:r>
    </w:p>
    <w:p w14:paraId="3F5AA3A5" w14:textId="77777777" w:rsidR="00114A21" w:rsidRDefault="00114A21">
      <w:pPr>
        <w:pStyle w:val="Index1"/>
        <w:rPr>
          <w:noProof/>
        </w:rPr>
      </w:pPr>
      <w:r w:rsidRPr="00007C7E">
        <w:rPr>
          <w:rFonts w:asciiTheme="majorHAnsi" w:eastAsia="Gulim" w:hAnsiTheme="majorHAnsi" w:cstheme="majorHAnsi"/>
          <w:noProof/>
          <w:lang w:eastAsia="ko-KR"/>
        </w:rPr>
        <w:t xml:space="preserve">Exchange Server 2013 Standard </w:t>
      </w:r>
      <w:r w:rsidRPr="00007C7E">
        <w:rPr>
          <w:rFonts w:asciiTheme="majorHAnsi" w:eastAsia="Gulim" w:hAnsiTheme="majorHAnsi" w:cstheme="majorHAnsi" w:hint="eastAsia"/>
          <w:noProof/>
          <w:lang w:eastAsia="ko-KR"/>
        </w:rPr>
        <w:t>및</w:t>
      </w:r>
      <w:r w:rsidRPr="00007C7E">
        <w:rPr>
          <w:rFonts w:asciiTheme="majorHAnsi" w:eastAsia="Gulim" w:hAnsiTheme="majorHAnsi" w:cstheme="majorHAnsi"/>
          <w:noProof/>
          <w:lang w:eastAsia="ko-KR"/>
        </w:rPr>
        <w:t xml:space="preserve"> Enterprise</w:t>
      </w:r>
      <w:r>
        <w:rPr>
          <w:noProof/>
        </w:rPr>
        <w:t>, 32</w:t>
      </w:r>
    </w:p>
    <w:p w14:paraId="1344BA39" w14:textId="77777777" w:rsidR="00114A21" w:rsidRDefault="00114A21">
      <w:pPr>
        <w:pStyle w:val="Index1"/>
        <w:rPr>
          <w:noProof/>
        </w:rPr>
      </w:pPr>
      <w:r w:rsidRPr="00007C7E">
        <w:rPr>
          <w:rFonts w:asciiTheme="majorHAnsi" w:eastAsia="Gulim" w:hAnsiTheme="majorHAnsi" w:cstheme="majorHAnsi"/>
          <w:noProof/>
          <w:lang w:eastAsia="ko-KR"/>
        </w:rPr>
        <w:t>Forefront Identity Manager 2010 R2</w:t>
      </w:r>
      <w:r>
        <w:rPr>
          <w:noProof/>
        </w:rPr>
        <w:t>, 34</w:t>
      </w:r>
    </w:p>
    <w:p w14:paraId="4EA8E8E9" w14:textId="77777777" w:rsidR="00114A21" w:rsidRDefault="00114A21">
      <w:pPr>
        <w:pStyle w:val="Index1"/>
        <w:rPr>
          <w:noProof/>
        </w:rPr>
      </w:pPr>
      <w:r w:rsidRPr="00007C7E">
        <w:rPr>
          <w:rFonts w:asciiTheme="majorHAnsi" w:eastAsia="Gulim" w:hAnsiTheme="majorHAnsi" w:cstheme="majorHAnsi"/>
          <w:noProof/>
          <w:lang w:eastAsia="ko-KR"/>
        </w:rPr>
        <w:t>Hosting 2010 R2</w:t>
      </w:r>
      <w:r w:rsidRPr="00007C7E">
        <w:rPr>
          <w:rFonts w:asciiTheme="majorHAnsi" w:eastAsia="Gulim" w:hAnsiTheme="majorHAnsi" w:cstheme="majorHAnsi" w:hint="eastAsia"/>
          <w:noProof/>
          <w:lang w:eastAsia="ko-KR"/>
        </w:rPr>
        <w:t>용</w:t>
      </w:r>
      <w:r w:rsidRPr="00007C7E">
        <w:rPr>
          <w:rFonts w:asciiTheme="majorHAnsi" w:eastAsia="Gulim" w:hAnsiTheme="majorHAnsi" w:cstheme="majorHAnsi"/>
          <w:noProof/>
          <w:lang w:eastAsia="ko-KR"/>
        </w:rPr>
        <w:t xml:space="preserve"> Forefront Identity Manager </w:t>
      </w:r>
      <w:r w:rsidRPr="00007C7E">
        <w:rPr>
          <w:rFonts w:asciiTheme="majorHAnsi" w:eastAsia="Gulim" w:hAnsiTheme="majorHAnsi" w:cstheme="majorHAnsi" w:hint="eastAsia"/>
          <w:noProof/>
          <w:lang w:eastAsia="ko-KR"/>
        </w:rPr>
        <w:t>동기화</w:t>
      </w:r>
      <w:r w:rsidRPr="00007C7E">
        <w:rPr>
          <w:rFonts w:asciiTheme="majorHAnsi" w:eastAsia="Gulim" w:hAnsiTheme="majorHAnsi" w:cstheme="majorHAnsi"/>
          <w:noProof/>
          <w:lang w:eastAsia="ko-KR"/>
        </w:rPr>
        <w:t xml:space="preserve"> </w:t>
      </w:r>
      <w:r w:rsidRPr="00007C7E">
        <w:rPr>
          <w:rFonts w:asciiTheme="majorHAnsi" w:eastAsia="Gulim" w:hAnsiTheme="majorHAnsi" w:cstheme="majorHAnsi" w:hint="eastAsia"/>
          <w:noProof/>
          <w:lang w:eastAsia="ko-KR"/>
        </w:rPr>
        <w:t>서비스</w:t>
      </w:r>
      <w:r>
        <w:rPr>
          <w:noProof/>
        </w:rPr>
        <w:t>, 15</w:t>
      </w:r>
    </w:p>
    <w:p w14:paraId="40FC0212" w14:textId="77777777" w:rsidR="00114A21" w:rsidRDefault="00114A21">
      <w:pPr>
        <w:pStyle w:val="Index1"/>
        <w:rPr>
          <w:noProof/>
        </w:rPr>
      </w:pPr>
      <w:r w:rsidRPr="00007C7E">
        <w:rPr>
          <w:rFonts w:asciiTheme="majorHAnsi" w:eastAsia="Gulim" w:hAnsiTheme="majorHAnsi" w:cstheme="majorHAnsi"/>
          <w:noProof/>
          <w:lang w:eastAsia="ko-KR"/>
        </w:rPr>
        <w:t>Lync Server 2013</w:t>
      </w:r>
      <w:r>
        <w:rPr>
          <w:noProof/>
        </w:rPr>
        <w:t>, 35</w:t>
      </w:r>
    </w:p>
    <w:p w14:paraId="1EE834B3" w14:textId="77777777" w:rsidR="00114A21" w:rsidRDefault="00114A21">
      <w:pPr>
        <w:pStyle w:val="Index1"/>
        <w:rPr>
          <w:noProof/>
        </w:rPr>
      </w:pPr>
      <w:r w:rsidRPr="00007C7E">
        <w:rPr>
          <w:rFonts w:asciiTheme="majorHAnsi" w:eastAsia="Gulim" w:hAnsiTheme="majorHAnsi" w:cstheme="majorHAnsi"/>
          <w:noProof/>
          <w:lang w:eastAsia="ko-KR"/>
        </w:rPr>
        <w:t>Microsoft Application Virtualization for Remote Desktop Services</w:t>
      </w:r>
      <w:r>
        <w:rPr>
          <w:noProof/>
        </w:rPr>
        <w:t>, 37</w:t>
      </w:r>
    </w:p>
    <w:p w14:paraId="4D3A676E" w14:textId="77777777" w:rsidR="00114A21" w:rsidRDefault="00114A21">
      <w:pPr>
        <w:pStyle w:val="Index1"/>
        <w:rPr>
          <w:noProof/>
        </w:rPr>
      </w:pPr>
      <w:r w:rsidRPr="00007C7E">
        <w:rPr>
          <w:rFonts w:asciiTheme="majorHAnsi" w:eastAsia="Gulim" w:hAnsiTheme="majorHAnsi" w:cstheme="majorHAnsi"/>
          <w:noProof/>
          <w:lang w:eastAsia="ko-KR"/>
        </w:rPr>
        <w:t>Microsoft Application Virtualization Hosting for Desktops</w:t>
      </w:r>
      <w:r>
        <w:rPr>
          <w:noProof/>
        </w:rPr>
        <w:t>, 36</w:t>
      </w:r>
    </w:p>
    <w:p w14:paraId="549ECDD6" w14:textId="77777777" w:rsidR="00114A21" w:rsidRDefault="00114A21">
      <w:pPr>
        <w:pStyle w:val="Index1"/>
        <w:rPr>
          <w:noProof/>
        </w:rPr>
      </w:pPr>
      <w:r w:rsidRPr="00007C7E">
        <w:rPr>
          <w:rFonts w:asciiTheme="majorHAnsi" w:eastAsia="Gulim" w:hAnsiTheme="majorHAnsi" w:cstheme="majorHAnsi"/>
          <w:noProof/>
          <w:lang w:eastAsia="ko-KR"/>
        </w:rPr>
        <w:t>Microsoft Dynamics AX 2012 R3</w:t>
      </w:r>
      <w:r>
        <w:rPr>
          <w:noProof/>
        </w:rPr>
        <w:t>, 37</w:t>
      </w:r>
    </w:p>
    <w:p w14:paraId="6B4B73A4" w14:textId="77777777" w:rsidR="00114A21" w:rsidRDefault="00114A21">
      <w:pPr>
        <w:pStyle w:val="Index1"/>
        <w:rPr>
          <w:noProof/>
        </w:rPr>
      </w:pPr>
      <w:r w:rsidRPr="00007C7E">
        <w:rPr>
          <w:rFonts w:asciiTheme="majorHAnsi" w:eastAsia="Gulim" w:hAnsiTheme="majorHAnsi" w:cstheme="majorHAnsi"/>
          <w:noProof/>
          <w:lang w:eastAsia="ko-KR"/>
        </w:rPr>
        <w:t>Microsoft Dynamics C5 2012</w:t>
      </w:r>
      <w:r>
        <w:rPr>
          <w:noProof/>
        </w:rPr>
        <w:t>, 15, 39</w:t>
      </w:r>
    </w:p>
    <w:p w14:paraId="48A03FCE" w14:textId="77777777" w:rsidR="00114A21" w:rsidRDefault="00114A21">
      <w:pPr>
        <w:pStyle w:val="Index1"/>
        <w:rPr>
          <w:noProof/>
        </w:rPr>
      </w:pPr>
      <w:r w:rsidRPr="00007C7E">
        <w:rPr>
          <w:rFonts w:asciiTheme="majorHAnsi" w:eastAsia="Gulim" w:hAnsiTheme="majorHAnsi" w:cstheme="majorHAnsi"/>
          <w:noProof/>
          <w:lang w:eastAsia="ko-KR"/>
        </w:rPr>
        <w:t>Microsoft Dynamics CRM 2013 Service Provider</w:t>
      </w:r>
      <w:r>
        <w:rPr>
          <w:noProof/>
        </w:rPr>
        <w:t>, 39</w:t>
      </w:r>
    </w:p>
    <w:p w14:paraId="46BCAAF6" w14:textId="77777777" w:rsidR="00114A21" w:rsidRDefault="00114A21">
      <w:pPr>
        <w:pStyle w:val="Index1"/>
        <w:rPr>
          <w:noProof/>
        </w:rPr>
      </w:pPr>
      <w:r w:rsidRPr="00007C7E">
        <w:rPr>
          <w:rFonts w:asciiTheme="majorHAnsi" w:eastAsia="Gulim" w:hAnsiTheme="majorHAnsi" w:cstheme="majorHAnsi"/>
          <w:noProof/>
          <w:lang w:eastAsia="ko-KR"/>
        </w:rPr>
        <w:t>Microsoft Dynamics GP 2013</w:t>
      </w:r>
      <w:r>
        <w:rPr>
          <w:noProof/>
        </w:rPr>
        <w:t>, 16, 40</w:t>
      </w:r>
    </w:p>
    <w:p w14:paraId="4EF77323" w14:textId="77777777" w:rsidR="00114A21" w:rsidRDefault="00114A21">
      <w:pPr>
        <w:pStyle w:val="Index1"/>
        <w:rPr>
          <w:noProof/>
        </w:rPr>
      </w:pPr>
      <w:r w:rsidRPr="00007C7E">
        <w:rPr>
          <w:rFonts w:asciiTheme="majorHAnsi" w:eastAsia="Gulim" w:hAnsiTheme="majorHAnsi" w:cstheme="majorHAnsi"/>
          <w:noProof/>
          <w:lang w:eastAsia="ko-KR"/>
        </w:rPr>
        <w:t>Microsoft Dynamics NAV 2013 R2</w:t>
      </w:r>
      <w:r>
        <w:rPr>
          <w:noProof/>
        </w:rPr>
        <w:t>, 16, 41</w:t>
      </w:r>
    </w:p>
    <w:p w14:paraId="0608E268" w14:textId="77777777" w:rsidR="00114A21" w:rsidRDefault="00114A21">
      <w:pPr>
        <w:pStyle w:val="Index1"/>
        <w:rPr>
          <w:noProof/>
        </w:rPr>
      </w:pPr>
      <w:r w:rsidRPr="00007C7E">
        <w:rPr>
          <w:rFonts w:asciiTheme="majorHAnsi" w:eastAsia="Gulim" w:hAnsiTheme="majorHAnsi" w:cstheme="majorHAnsi"/>
          <w:noProof/>
          <w:lang w:eastAsia="ko-KR"/>
        </w:rPr>
        <w:t>Microsoft Dynamics SL 2011</w:t>
      </w:r>
      <w:r>
        <w:rPr>
          <w:noProof/>
        </w:rPr>
        <w:t>, 17, 42</w:t>
      </w:r>
    </w:p>
    <w:p w14:paraId="1DE25759" w14:textId="77777777" w:rsidR="00114A21" w:rsidRDefault="00114A21">
      <w:pPr>
        <w:pStyle w:val="Index1"/>
        <w:rPr>
          <w:noProof/>
        </w:rPr>
      </w:pPr>
      <w:r w:rsidRPr="00007C7E">
        <w:rPr>
          <w:rFonts w:asciiTheme="majorHAnsi" w:eastAsia="Gulim" w:hAnsiTheme="majorHAnsi" w:cstheme="majorHAnsi"/>
          <w:noProof/>
          <w:lang w:eastAsia="ko-KR"/>
        </w:rPr>
        <w:t>Microsoft User Experience Virtualization Hosting for Desktops v2.0</w:t>
      </w:r>
      <w:r>
        <w:rPr>
          <w:noProof/>
        </w:rPr>
        <w:t>, 43</w:t>
      </w:r>
    </w:p>
    <w:p w14:paraId="0F3DA137" w14:textId="77777777" w:rsidR="00114A21" w:rsidRDefault="00114A21">
      <w:pPr>
        <w:pStyle w:val="Index1"/>
        <w:rPr>
          <w:noProof/>
        </w:rPr>
      </w:pPr>
      <w:r w:rsidRPr="00007C7E">
        <w:rPr>
          <w:rFonts w:asciiTheme="majorHAnsi" w:eastAsia="Gulim" w:hAnsiTheme="majorHAnsi" w:cstheme="majorHAnsi"/>
          <w:noProof/>
        </w:rPr>
        <w:t>Office Professional Plus 2013</w:t>
      </w:r>
      <w:r>
        <w:rPr>
          <w:noProof/>
        </w:rPr>
        <w:t>, 44</w:t>
      </w:r>
    </w:p>
    <w:p w14:paraId="4A5E7114" w14:textId="77777777" w:rsidR="00114A21" w:rsidRDefault="00114A21">
      <w:pPr>
        <w:pStyle w:val="Index1"/>
        <w:rPr>
          <w:noProof/>
        </w:rPr>
      </w:pPr>
      <w:r w:rsidRPr="00007C7E">
        <w:rPr>
          <w:rFonts w:asciiTheme="majorHAnsi" w:eastAsia="Gulim" w:hAnsiTheme="majorHAnsi" w:cstheme="majorHAnsi"/>
          <w:noProof/>
          <w:lang w:eastAsia="ko-KR"/>
        </w:rPr>
        <w:t>Office Standard 2013</w:t>
      </w:r>
      <w:r>
        <w:rPr>
          <w:noProof/>
        </w:rPr>
        <w:t>, 44</w:t>
      </w:r>
    </w:p>
    <w:p w14:paraId="2424EBA7" w14:textId="77777777" w:rsidR="00114A21" w:rsidRDefault="00114A21">
      <w:pPr>
        <w:pStyle w:val="Index1"/>
        <w:rPr>
          <w:noProof/>
        </w:rPr>
      </w:pPr>
      <w:r w:rsidRPr="00007C7E">
        <w:rPr>
          <w:rFonts w:asciiTheme="majorHAnsi" w:eastAsia="Gulim" w:hAnsiTheme="majorHAnsi" w:cstheme="majorHAnsi"/>
          <w:noProof/>
          <w:lang w:eastAsia="ko-KR"/>
        </w:rPr>
        <w:t xml:space="preserve">Office </w:t>
      </w:r>
      <w:r w:rsidRPr="00007C7E">
        <w:rPr>
          <w:rFonts w:asciiTheme="majorHAnsi" w:eastAsia="Gulim" w:hAnsiTheme="majorHAnsi" w:cstheme="majorHAnsi" w:hint="eastAsia"/>
          <w:noProof/>
          <w:lang w:eastAsia="ko-KR"/>
        </w:rPr>
        <w:t>복수</w:t>
      </w:r>
      <w:r w:rsidRPr="00007C7E">
        <w:rPr>
          <w:rFonts w:asciiTheme="majorHAnsi" w:eastAsia="Gulim" w:hAnsiTheme="majorHAnsi" w:cstheme="majorHAnsi"/>
          <w:noProof/>
          <w:lang w:eastAsia="ko-KR"/>
        </w:rPr>
        <w:t xml:space="preserve"> </w:t>
      </w:r>
      <w:r w:rsidRPr="00007C7E">
        <w:rPr>
          <w:rFonts w:asciiTheme="majorHAnsi" w:eastAsia="Gulim" w:hAnsiTheme="majorHAnsi" w:cstheme="majorHAnsi" w:hint="eastAsia"/>
          <w:noProof/>
          <w:lang w:eastAsia="ko-KR"/>
        </w:rPr>
        <w:t>언어</w:t>
      </w:r>
      <w:r w:rsidRPr="00007C7E">
        <w:rPr>
          <w:rFonts w:asciiTheme="majorHAnsi" w:eastAsia="Gulim" w:hAnsiTheme="majorHAnsi" w:cstheme="majorHAnsi"/>
          <w:noProof/>
          <w:lang w:eastAsia="ko-KR"/>
        </w:rPr>
        <w:t xml:space="preserve"> </w:t>
      </w:r>
      <w:r w:rsidRPr="00007C7E">
        <w:rPr>
          <w:rFonts w:asciiTheme="majorHAnsi" w:eastAsia="Gulim" w:hAnsiTheme="majorHAnsi" w:cstheme="majorHAnsi" w:hint="eastAsia"/>
          <w:noProof/>
          <w:lang w:eastAsia="ko-KR"/>
        </w:rPr>
        <w:t>팩</w:t>
      </w:r>
      <w:r w:rsidRPr="00007C7E">
        <w:rPr>
          <w:rFonts w:asciiTheme="majorHAnsi" w:eastAsia="Gulim" w:hAnsiTheme="majorHAnsi" w:cstheme="majorHAnsi"/>
          <w:noProof/>
          <w:lang w:eastAsia="ko-KR"/>
        </w:rPr>
        <w:t xml:space="preserve"> 2013</w:t>
      </w:r>
      <w:r>
        <w:rPr>
          <w:noProof/>
        </w:rPr>
        <w:t>, 44</w:t>
      </w:r>
    </w:p>
    <w:p w14:paraId="377121E9" w14:textId="77777777" w:rsidR="00114A21" w:rsidRDefault="00114A21">
      <w:pPr>
        <w:pStyle w:val="Index1"/>
        <w:rPr>
          <w:noProof/>
        </w:rPr>
      </w:pPr>
      <w:r w:rsidRPr="00007C7E">
        <w:rPr>
          <w:rFonts w:asciiTheme="majorHAnsi" w:eastAsia="Gulim" w:hAnsiTheme="majorHAnsi" w:cstheme="majorHAnsi"/>
          <w:noProof/>
          <w:lang w:eastAsia="ko-KR"/>
        </w:rPr>
        <w:t>Project 2013 Professional</w:t>
      </w:r>
      <w:r>
        <w:rPr>
          <w:noProof/>
        </w:rPr>
        <w:t>, 45</w:t>
      </w:r>
    </w:p>
    <w:p w14:paraId="0A2EC2FC" w14:textId="77777777" w:rsidR="00114A21" w:rsidRDefault="00114A21">
      <w:pPr>
        <w:pStyle w:val="Index1"/>
        <w:rPr>
          <w:noProof/>
        </w:rPr>
      </w:pPr>
      <w:r w:rsidRPr="00007C7E">
        <w:rPr>
          <w:rFonts w:asciiTheme="majorHAnsi" w:eastAsia="Gulim" w:hAnsiTheme="majorHAnsi" w:cstheme="majorHAnsi"/>
          <w:noProof/>
        </w:rPr>
        <w:t>Project 2013 Standard</w:t>
      </w:r>
      <w:r>
        <w:rPr>
          <w:noProof/>
        </w:rPr>
        <w:t>, 45</w:t>
      </w:r>
    </w:p>
    <w:p w14:paraId="3EFB0122" w14:textId="77777777" w:rsidR="00114A21" w:rsidRDefault="00114A21">
      <w:pPr>
        <w:pStyle w:val="Index1"/>
        <w:rPr>
          <w:noProof/>
        </w:rPr>
      </w:pPr>
      <w:r w:rsidRPr="00007C7E">
        <w:rPr>
          <w:rFonts w:asciiTheme="majorHAnsi" w:eastAsia="Gulim" w:hAnsiTheme="majorHAnsi" w:cstheme="majorHAnsi"/>
          <w:noProof/>
        </w:rPr>
        <w:t>Project Server 2013</w:t>
      </w:r>
      <w:r>
        <w:rPr>
          <w:noProof/>
        </w:rPr>
        <w:t>, 46</w:t>
      </w:r>
    </w:p>
    <w:p w14:paraId="3E67490C" w14:textId="77777777" w:rsidR="00114A21" w:rsidRDefault="00114A21">
      <w:pPr>
        <w:pStyle w:val="Index1"/>
        <w:rPr>
          <w:noProof/>
        </w:rPr>
      </w:pPr>
      <w:r w:rsidRPr="00007C7E">
        <w:rPr>
          <w:rFonts w:asciiTheme="majorHAnsi" w:eastAsia="Gulim" w:hAnsiTheme="majorHAnsi" w:cstheme="majorHAnsi"/>
          <w:noProof/>
          <w:lang w:eastAsia="ko-KR"/>
        </w:rPr>
        <w:t>Provisioning System</w:t>
      </w:r>
      <w:r>
        <w:rPr>
          <w:noProof/>
        </w:rPr>
        <w:t>, 17</w:t>
      </w:r>
    </w:p>
    <w:p w14:paraId="1B6A2714" w14:textId="77777777" w:rsidR="00114A21" w:rsidRDefault="00114A21">
      <w:pPr>
        <w:pStyle w:val="Index1"/>
        <w:rPr>
          <w:noProof/>
        </w:rPr>
      </w:pPr>
      <w:r w:rsidRPr="00007C7E">
        <w:rPr>
          <w:rFonts w:asciiTheme="majorHAnsi" w:eastAsia="Gulim" w:hAnsiTheme="majorHAnsi" w:cstheme="majorHAnsi"/>
          <w:noProof/>
          <w:lang w:eastAsia="ko-KR"/>
        </w:rPr>
        <w:t xml:space="preserve">SharePoint 2013 </w:t>
      </w:r>
      <w:r w:rsidRPr="00007C7E">
        <w:rPr>
          <w:rFonts w:asciiTheme="majorHAnsi" w:eastAsia="Gulim" w:hAnsiTheme="majorHAnsi" w:cstheme="majorHAnsi" w:hint="eastAsia"/>
          <w:noProof/>
          <w:lang w:eastAsia="ko-KR"/>
        </w:rPr>
        <w:t>호스팅</w:t>
      </w:r>
      <w:r>
        <w:rPr>
          <w:noProof/>
        </w:rPr>
        <w:t>, 18</w:t>
      </w:r>
    </w:p>
    <w:p w14:paraId="5269FC50" w14:textId="77777777" w:rsidR="00114A21" w:rsidRDefault="00114A21">
      <w:pPr>
        <w:pStyle w:val="Index1"/>
        <w:rPr>
          <w:noProof/>
        </w:rPr>
      </w:pPr>
      <w:r w:rsidRPr="00007C7E">
        <w:rPr>
          <w:rFonts w:asciiTheme="majorHAnsi" w:eastAsia="Gulim" w:hAnsiTheme="majorHAnsi" w:cstheme="majorHAnsi"/>
          <w:noProof/>
        </w:rPr>
        <w:lastRenderedPageBreak/>
        <w:t>SharePoint Server 2013</w:t>
      </w:r>
      <w:r>
        <w:rPr>
          <w:noProof/>
        </w:rPr>
        <w:t>, 46</w:t>
      </w:r>
    </w:p>
    <w:p w14:paraId="47015EEE" w14:textId="77777777" w:rsidR="00114A21" w:rsidRDefault="00114A21">
      <w:pPr>
        <w:pStyle w:val="Index1"/>
        <w:rPr>
          <w:noProof/>
        </w:rPr>
      </w:pPr>
      <w:r w:rsidRPr="00007C7E">
        <w:rPr>
          <w:rFonts w:asciiTheme="majorHAnsi" w:eastAsia="Gulim" w:hAnsiTheme="majorHAnsi" w:cstheme="majorHAnsi"/>
          <w:noProof/>
          <w:lang w:eastAsia="ko-KR"/>
        </w:rPr>
        <w:t>SQL Server 2014 Business Intelligence</w:t>
      </w:r>
      <w:r>
        <w:rPr>
          <w:noProof/>
        </w:rPr>
        <w:t>, 47</w:t>
      </w:r>
    </w:p>
    <w:p w14:paraId="1AA3B072" w14:textId="77777777" w:rsidR="00114A21" w:rsidRDefault="00114A21">
      <w:pPr>
        <w:pStyle w:val="Index1"/>
        <w:rPr>
          <w:noProof/>
        </w:rPr>
      </w:pPr>
      <w:r w:rsidRPr="00007C7E">
        <w:rPr>
          <w:rFonts w:asciiTheme="majorHAnsi" w:eastAsia="Gulim" w:hAnsiTheme="majorHAnsi" w:cstheme="majorHAnsi"/>
          <w:noProof/>
          <w:lang w:eastAsia="ko-KR"/>
        </w:rPr>
        <w:t xml:space="preserve">SQL Server 2014 Enterprise </w:t>
      </w:r>
      <w:r w:rsidRPr="00007C7E">
        <w:rPr>
          <w:rFonts w:asciiTheme="majorHAnsi" w:eastAsia="Gulim" w:hAnsiTheme="majorHAnsi" w:cstheme="majorHAnsi" w:hint="eastAsia"/>
          <w:noProof/>
          <w:lang w:eastAsia="ko-KR"/>
        </w:rPr>
        <w:t>코어</w:t>
      </w:r>
      <w:r>
        <w:rPr>
          <w:noProof/>
        </w:rPr>
        <w:t>, 27</w:t>
      </w:r>
    </w:p>
    <w:p w14:paraId="14B4D30B" w14:textId="77777777" w:rsidR="00114A21" w:rsidRDefault="00114A21">
      <w:pPr>
        <w:pStyle w:val="Index1"/>
        <w:rPr>
          <w:noProof/>
        </w:rPr>
      </w:pPr>
      <w:r w:rsidRPr="00007C7E">
        <w:rPr>
          <w:rFonts w:asciiTheme="majorHAnsi" w:eastAsia="Gulim" w:hAnsiTheme="majorHAnsi" w:cstheme="majorHAnsi"/>
          <w:noProof/>
        </w:rPr>
        <w:t>SQL Server 2014 Standard</w:t>
      </w:r>
      <w:r>
        <w:rPr>
          <w:noProof/>
        </w:rPr>
        <w:t>, 47</w:t>
      </w:r>
    </w:p>
    <w:p w14:paraId="7811075D" w14:textId="77777777" w:rsidR="00114A21" w:rsidRDefault="00114A21">
      <w:pPr>
        <w:pStyle w:val="Index1"/>
        <w:rPr>
          <w:noProof/>
        </w:rPr>
      </w:pPr>
      <w:r w:rsidRPr="00007C7E">
        <w:rPr>
          <w:rFonts w:asciiTheme="majorHAnsi" w:eastAsia="Gulim" w:hAnsiTheme="majorHAnsi" w:cstheme="majorHAnsi"/>
          <w:noProof/>
          <w:lang w:eastAsia="ko-KR"/>
        </w:rPr>
        <w:t xml:space="preserve">SQL Server 2014 Standard </w:t>
      </w:r>
      <w:r w:rsidRPr="00007C7E">
        <w:rPr>
          <w:rFonts w:asciiTheme="majorHAnsi" w:eastAsia="Gulim" w:hAnsiTheme="majorHAnsi" w:cstheme="majorHAnsi" w:hint="eastAsia"/>
          <w:noProof/>
          <w:lang w:eastAsia="ko-KR"/>
        </w:rPr>
        <w:t>코어</w:t>
      </w:r>
      <w:r>
        <w:rPr>
          <w:noProof/>
        </w:rPr>
        <w:t>, 27</w:t>
      </w:r>
    </w:p>
    <w:p w14:paraId="405467BB" w14:textId="77777777" w:rsidR="00114A21" w:rsidRDefault="00114A21">
      <w:pPr>
        <w:pStyle w:val="Index1"/>
        <w:rPr>
          <w:noProof/>
        </w:rPr>
      </w:pPr>
      <w:r w:rsidRPr="00007C7E">
        <w:rPr>
          <w:rFonts w:asciiTheme="majorHAnsi" w:eastAsia="Gulim" w:hAnsiTheme="majorHAnsi" w:cstheme="majorHAnsi"/>
          <w:noProof/>
          <w:lang w:eastAsia="ko-KR"/>
        </w:rPr>
        <w:t xml:space="preserve">SQL Server 2014 Web </w:t>
      </w:r>
      <w:r w:rsidRPr="00007C7E">
        <w:rPr>
          <w:rFonts w:asciiTheme="majorHAnsi" w:eastAsia="Gulim" w:hAnsiTheme="majorHAnsi" w:cstheme="majorHAnsi" w:hint="eastAsia"/>
          <w:noProof/>
          <w:lang w:eastAsia="ko-KR"/>
        </w:rPr>
        <w:t>코어</w:t>
      </w:r>
      <w:r>
        <w:rPr>
          <w:noProof/>
        </w:rPr>
        <w:t>, 28</w:t>
      </w:r>
    </w:p>
    <w:p w14:paraId="011C4ED3" w14:textId="77777777" w:rsidR="00114A21" w:rsidRDefault="00114A21">
      <w:pPr>
        <w:pStyle w:val="Index1"/>
        <w:rPr>
          <w:noProof/>
        </w:rPr>
      </w:pPr>
      <w:r w:rsidRPr="00007C7E">
        <w:rPr>
          <w:rFonts w:asciiTheme="majorHAnsi" w:eastAsia="Gulim" w:hAnsiTheme="majorHAnsi" w:cstheme="majorHAnsi"/>
          <w:noProof/>
          <w:lang w:eastAsia="ko-KR"/>
        </w:rPr>
        <w:t>System Center 2012 R2 Client Management Suite</w:t>
      </w:r>
      <w:r>
        <w:rPr>
          <w:noProof/>
        </w:rPr>
        <w:t>, 48</w:t>
      </w:r>
    </w:p>
    <w:p w14:paraId="3608989E" w14:textId="77777777" w:rsidR="00114A21" w:rsidRDefault="00114A21">
      <w:pPr>
        <w:pStyle w:val="Index1"/>
        <w:rPr>
          <w:noProof/>
        </w:rPr>
      </w:pPr>
      <w:r w:rsidRPr="00007C7E">
        <w:rPr>
          <w:rFonts w:asciiTheme="majorHAnsi" w:eastAsia="Gulim" w:hAnsiTheme="majorHAnsi" w:cstheme="majorHAnsi"/>
          <w:noProof/>
        </w:rPr>
        <w:t>System Center 2012 R2 Configuration Manager</w:t>
      </w:r>
      <w:r>
        <w:rPr>
          <w:noProof/>
        </w:rPr>
        <w:t>, 48</w:t>
      </w:r>
    </w:p>
    <w:p w14:paraId="02D3C670" w14:textId="77777777" w:rsidR="00114A21" w:rsidRDefault="00114A21">
      <w:pPr>
        <w:pStyle w:val="Index1"/>
        <w:rPr>
          <w:noProof/>
        </w:rPr>
      </w:pPr>
      <w:r w:rsidRPr="00007C7E">
        <w:rPr>
          <w:rFonts w:asciiTheme="majorHAnsi" w:eastAsia="Gulim" w:hAnsiTheme="majorHAnsi" w:cstheme="majorHAnsi"/>
          <w:noProof/>
          <w:lang w:eastAsia="ko-KR"/>
        </w:rPr>
        <w:t>System Center 2012 R2 Datacenter</w:t>
      </w:r>
      <w:r>
        <w:rPr>
          <w:noProof/>
        </w:rPr>
        <w:t>, 18</w:t>
      </w:r>
    </w:p>
    <w:p w14:paraId="117057E2" w14:textId="77777777" w:rsidR="00114A21" w:rsidRDefault="00114A21">
      <w:pPr>
        <w:pStyle w:val="Index1"/>
        <w:rPr>
          <w:noProof/>
        </w:rPr>
      </w:pPr>
      <w:r w:rsidRPr="00007C7E">
        <w:rPr>
          <w:rFonts w:asciiTheme="majorHAnsi" w:eastAsia="Gulim" w:hAnsiTheme="majorHAnsi" w:cstheme="majorHAnsi"/>
          <w:noProof/>
          <w:lang w:eastAsia="ko-KR"/>
        </w:rPr>
        <w:t>System Center 2012 R2 Standard</w:t>
      </w:r>
      <w:r>
        <w:rPr>
          <w:noProof/>
        </w:rPr>
        <w:t>, 19</w:t>
      </w:r>
    </w:p>
    <w:p w14:paraId="1DE83E7D" w14:textId="77777777" w:rsidR="00114A21" w:rsidRDefault="00114A21">
      <w:pPr>
        <w:pStyle w:val="Index1"/>
        <w:rPr>
          <w:noProof/>
        </w:rPr>
      </w:pPr>
      <w:r w:rsidRPr="00007C7E">
        <w:rPr>
          <w:rFonts w:asciiTheme="majorHAnsi" w:eastAsia="Gulim" w:hAnsiTheme="majorHAnsi" w:cstheme="majorHAnsi"/>
          <w:noProof/>
          <w:lang w:eastAsia="ko-KR"/>
        </w:rPr>
        <w:t>System Center Endpoint Protection</w:t>
      </w:r>
      <w:r>
        <w:rPr>
          <w:noProof/>
        </w:rPr>
        <w:t>, 64</w:t>
      </w:r>
    </w:p>
    <w:p w14:paraId="71B21387" w14:textId="77777777" w:rsidR="00114A21" w:rsidRDefault="00114A21">
      <w:pPr>
        <w:pStyle w:val="Index1"/>
        <w:rPr>
          <w:noProof/>
        </w:rPr>
      </w:pPr>
      <w:r w:rsidRPr="00007C7E">
        <w:rPr>
          <w:rFonts w:asciiTheme="majorHAnsi" w:eastAsia="Gulim" w:hAnsiTheme="majorHAnsi" w:cstheme="majorHAnsi"/>
          <w:noProof/>
        </w:rPr>
        <w:t>Visio 2013 Professional</w:t>
      </w:r>
      <w:r>
        <w:rPr>
          <w:noProof/>
        </w:rPr>
        <w:t>, 48</w:t>
      </w:r>
    </w:p>
    <w:p w14:paraId="57A4253E" w14:textId="77777777" w:rsidR="00114A21" w:rsidRDefault="00114A21">
      <w:pPr>
        <w:pStyle w:val="Index1"/>
        <w:rPr>
          <w:noProof/>
        </w:rPr>
      </w:pPr>
      <w:r w:rsidRPr="00007C7E">
        <w:rPr>
          <w:rFonts w:asciiTheme="majorHAnsi" w:eastAsia="Gulim" w:hAnsiTheme="majorHAnsi" w:cstheme="majorHAnsi"/>
          <w:noProof/>
          <w:lang w:eastAsia="ko-KR"/>
        </w:rPr>
        <w:t>Visio 2013 Standard</w:t>
      </w:r>
      <w:r>
        <w:rPr>
          <w:noProof/>
        </w:rPr>
        <w:t>, 49</w:t>
      </w:r>
    </w:p>
    <w:p w14:paraId="4F359776" w14:textId="77777777" w:rsidR="00114A21" w:rsidRDefault="00114A21">
      <w:pPr>
        <w:pStyle w:val="Index1"/>
        <w:rPr>
          <w:noProof/>
        </w:rPr>
      </w:pPr>
      <w:r w:rsidRPr="00007C7E">
        <w:rPr>
          <w:rFonts w:asciiTheme="majorHAnsi" w:eastAsia="Gulim" w:hAnsiTheme="majorHAnsi" w:cstheme="majorHAnsi"/>
          <w:noProof/>
        </w:rPr>
        <w:t>Visual Studio Premium 2013</w:t>
      </w:r>
      <w:r>
        <w:rPr>
          <w:noProof/>
        </w:rPr>
        <w:t>, 49</w:t>
      </w:r>
    </w:p>
    <w:p w14:paraId="56005ED6" w14:textId="77777777" w:rsidR="00114A21" w:rsidRDefault="00114A21">
      <w:pPr>
        <w:pStyle w:val="Index1"/>
        <w:rPr>
          <w:noProof/>
        </w:rPr>
      </w:pPr>
      <w:r w:rsidRPr="00007C7E">
        <w:rPr>
          <w:rFonts w:asciiTheme="majorHAnsi" w:eastAsia="Gulim" w:hAnsiTheme="majorHAnsi" w:cstheme="majorHAnsi"/>
          <w:noProof/>
          <w:lang w:eastAsia="ko-KR"/>
        </w:rPr>
        <w:t>Visual Studio Professional 2013</w:t>
      </w:r>
      <w:r>
        <w:rPr>
          <w:noProof/>
        </w:rPr>
        <w:t>, 50</w:t>
      </w:r>
    </w:p>
    <w:p w14:paraId="674310D4" w14:textId="77777777" w:rsidR="00114A21" w:rsidRDefault="00114A21">
      <w:pPr>
        <w:pStyle w:val="Index1"/>
        <w:rPr>
          <w:noProof/>
        </w:rPr>
      </w:pPr>
      <w:r w:rsidRPr="00007C7E">
        <w:rPr>
          <w:rFonts w:asciiTheme="majorHAnsi" w:eastAsia="Gulim" w:hAnsiTheme="majorHAnsi" w:cstheme="majorHAnsi"/>
          <w:noProof/>
          <w:lang w:eastAsia="ko-KR"/>
        </w:rPr>
        <w:t>Visual Studio Team Foundation Server 2013 with SQL Server 2014 Technology</w:t>
      </w:r>
      <w:r>
        <w:rPr>
          <w:noProof/>
        </w:rPr>
        <w:t>, 54</w:t>
      </w:r>
    </w:p>
    <w:p w14:paraId="12E99419" w14:textId="77777777" w:rsidR="00114A21" w:rsidRDefault="00114A21">
      <w:pPr>
        <w:pStyle w:val="Index1"/>
        <w:rPr>
          <w:noProof/>
        </w:rPr>
      </w:pPr>
      <w:r w:rsidRPr="00007C7E">
        <w:rPr>
          <w:rFonts w:asciiTheme="majorHAnsi" w:eastAsia="Gulim" w:hAnsiTheme="majorHAnsi" w:cstheme="majorHAnsi"/>
          <w:noProof/>
          <w:lang w:eastAsia="ko-KR"/>
        </w:rPr>
        <w:t>Visual Studio Test Professional 2013</w:t>
      </w:r>
      <w:r>
        <w:rPr>
          <w:noProof/>
        </w:rPr>
        <w:t>, 55</w:t>
      </w:r>
    </w:p>
    <w:p w14:paraId="25E338F5" w14:textId="77777777" w:rsidR="00114A21" w:rsidRDefault="00114A21">
      <w:pPr>
        <w:pStyle w:val="Index1"/>
        <w:rPr>
          <w:noProof/>
        </w:rPr>
      </w:pPr>
      <w:r w:rsidRPr="00007C7E">
        <w:rPr>
          <w:rFonts w:asciiTheme="majorHAnsi" w:eastAsia="Gulim" w:hAnsiTheme="majorHAnsi" w:cstheme="majorHAnsi"/>
          <w:noProof/>
          <w:lang w:eastAsia="ko-KR"/>
        </w:rPr>
        <w:t>Visual Studio Ultimate 2013</w:t>
      </w:r>
      <w:r>
        <w:rPr>
          <w:noProof/>
        </w:rPr>
        <w:t>, 52</w:t>
      </w:r>
    </w:p>
    <w:p w14:paraId="190CD97C" w14:textId="77777777" w:rsidR="00114A21" w:rsidRDefault="00114A21">
      <w:pPr>
        <w:pStyle w:val="Index1"/>
        <w:rPr>
          <w:noProof/>
        </w:rPr>
      </w:pPr>
      <w:r w:rsidRPr="00007C7E">
        <w:rPr>
          <w:rFonts w:asciiTheme="majorHAnsi" w:eastAsia="Gulim" w:hAnsiTheme="majorHAnsi" w:cstheme="majorHAnsi"/>
          <w:noProof/>
          <w:lang w:eastAsia="ko-KR"/>
        </w:rPr>
        <w:t>Windows Server 2012 R2 Active Directory Rights Management Services</w:t>
      </w:r>
      <w:r>
        <w:rPr>
          <w:noProof/>
        </w:rPr>
        <w:t>, 56</w:t>
      </w:r>
    </w:p>
    <w:p w14:paraId="1D0032A8" w14:textId="77777777" w:rsidR="00114A21" w:rsidRDefault="00114A21">
      <w:pPr>
        <w:pStyle w:val="Index1"/>
        <w:rPr>
          <w:noProof/>
        </w:rPr>
      </w:pPr>
      <w:r w:rsidRPr="00007C7E">
        <w:rPr>
          <w:rFonts w:asciiTheme="majorHAnsi" w:eastAsia="Gulim" w:hAnsiTheme="majorHAnsi" w:cstheme="majorHAnsi"/>
          <w:noProof/>
          <w:lang w:eastAsia="ko-KR"/>
        </w:rPr>
        <w:t>Windows Server 2012 R2 Datacenter</w:t>
      </w:r>
      <w:r>
        <w:rPr>
          <w:noProof/>
        </w:rPr>
        <w:t>, 20</w:t>
      </w:r>
    </w:p>
    <w:p w14:paraId="2BA40AE2" w14:textId="77777777" w:rsidR="00114A21" w:rsidRDefault="00114A21">
      <w:pPr>
        <w:pStyle w:val="Index1"/>
        <w:rPr>
          <w:noProof/>
        </w:rPr>
      </w:pPr>
      <w:r w:rsidRPr="00007C7E">
        <w:rPr>
          <w:rFonts w:asciiTheme="majorHAnsi" w:eastAsia="Gulim" w:hAnsiTheme="majorHAnsi" w:cstheme="majorHAnsi"/>
          <w:noProof/>
          <w:lang w:eastAsia="ko-KR"/>
        </w:rPr>
        <w:t>Windows Server 2012 R2 Essentials</w:t>
      </w:r>
      <w:r>
        <w:rPr>
          <w:noProof/>
        </w:rPr>
        <w:t>, 22</w:t>
      </w:r>
    </w:p>
    <w:p w14:paraId="4F424E40" w14:textId="77777777" w:rsidR="00114A21" w:rsidRDefault="00114A21">
      <w:pPr>
        <w:pStyle w:val="Index1"/>
        <w:rPr>
          <w:noProof/>
        </w:rPr>
      </w:pPr>
      <w:r w:rsidRPr="00007C7E">
        <w:rPr>
          <w:rFonts w:asciiTheme="majorHAnsi" w:eastAsia="Gulim" w:hAnsiTheme="majorHAnsi" w:cstheme="majorHAnsi"/>
          <w:noProof/>
          <w:lang w:eastAsia="ko-KR"/>
        </w:rPr>
        <w:t>Windows Server 2012 R2 Standard</w:t>
      </w:r>
      <w:r>
        <w:rPr>
          <w:noProof/>
        </w:rPr>
        <w:t>, 21</w:t>
      </w:r>
    </w:p>
    <w:p w14:paraId="3DC0D866" w14:textId="77777777" w:rsidR="00114A21" w:rsidRDefault="00114A21">
      <w:pPr>
        <w:pStyle w:val="Index1"/>
        <w:rPr>
          <w:noProof/>
        </w:rPr>
      </w:pPr>
      <w:r w:rsidRPr="00007C7E">
        <w:rPr>
          <w:rFonts w:asciiTheme="majorHAnsi" w:eastAsia="Gulim" w:hAnsiTheme="majorHAnsi" w:cstheme="majorHAnsi"/>
          <w:noProof/>
          <w:lang w:eastAsia="ko-KR"/>
        </w:rPr>
        <w:t xml:space="preserve">Windows Server 2012 R2 </w:t>
      </w:r>
      <w:r w:rsidRPr="00007C7E">
        <w:rPr>
          <w:rFonts w:asciiTheme="majorHAnsi" w:eastAsia="Gulim" w:hAnsiTheme="majorHAnsi" w:cstheme="majorHAnsi" w:hint="eastAsia"/>
          <w:noProof/>
          <w:lang w:eastAsia="ko-KR"/>
        </w:rPr>
        <w:t>원격</w:t>
      </w:r>
      <w:r w:rsidRPr="00007C7E">
        <w:rPr>
          <w:rFonts w:asciiTheme="majorHAnsi" w:eastAsia="Gulim" w:hAnsiTheme="majorHAnsi" w:cstheme="majorHAnsi"/>
          <w:noProof/>
          <w:lang w:eastAsia="ko-KR"/>
        </w:rPr>
        <w:t xml:space="preserve"> </w:t>
      </w:r>
      <w:r w:rsidRPr="00007C7E">
        <w:rPr>
          <w:rFonts w:asciiTheme="majorHAnsi" w:eastAsia="Gulim" w:hAnsiTheme="majorHAnsi" w:cstheme="majorHAnsi" w:hint="eastAsia"/>
          <w:noProof/>
          <w:lang w:eastAsia="ko-KR"/>
        </w:rPr>
        <w:t>데스크톱</w:t>
      </w:r>
      <w:r w:rsidRPr="00007C7E">
        <w:rPr>
          <w:rFonts w:asciiTheme="majorHAnsi" w:eastAsia="Gulim" w:hAnsiTheme="majorHAnsi" w:cstheme="majorHAnsi"/>
          <w:noProof/>
          <w:lang w:eastAsia="ko-KR"/>
        </w:rPr>
        <w:t xml:space="preserve"> </w:t>
      </w:r>
      <w:r w:rsidRPr="00007C7E">
        <w:rPr>
          <w:rFonts w:asciiTheme="majorHAnsi" w:eastAsia="Gulim" w:hAnsiTheme="majorHAnsi" w:cstheme="majorHAnsi" w:hint="eastAsia"/>
          <w:noProof/>
          <w:lang w:eastAsia="ko-KR"/>
        </w:rPr>
        <w:t>서비스</w:t>
      </w:r>
      <w:r>
        <w:rPr>
          <w:noProof/>
        </w:rPr>
        <w:t>, 57</w:t>
      </w:r>
    </w:p>
    <w:p w14:paraId="2A3A9128" w14:textId="77777777" w:rsidR="00114A21" w:rsidRDefault="00114A21">
      <w:pPr>
        <w:pStyle w:val="Index1"/>
        <w:rPr>
          <w:noProof/>
        </w:rPr>
      </w:pPr>
      <w:r w:rsidRPr="00007C7E">
        <w:rPr>
          <w:rFonts w:asciiTheme="majorHAnsi" w:eastAsia="Gulim" w:hAnsiTheme="majorHAnsi" w:cstheme="majorHAnsi" w:hint="eastAsia"/>
          <w:noProof/>
          <w:lang w:eastAsia="ko-KR"/>
        </w:rPr>
        <w:t>생산성</w:t>
      </w:r>
      <w:r w:rsidRPr="00007C7E">
        <w:rPr>
          <w:rFonts w:asciiTheme="majorHAnsi" w:eastAsia="Gulim" w:hAnsiTheme="majorHAnsi" w:cstheme="majorHAnsi"/>
          <w:noProof/>
          <w:lang w:eastAsia="ko-KR"/>
        </w:rPr>
        <w:t xml:space="preserve"> </w:t>
      </w:r>
      <w:r w:rsidRPr="00007C7E">
        <w:rPr>
          <w:rFonts w:asciiTheme="majorHAnsi" w:eastAsia="Gulim" w:hAnsiTheme="majorHAnsi" w:cstheme="majorHAnsi" w:hint="eastAsia"/>
          <w:noProof/>
          <w:lang w:eastAsia="ko-KR"/>
        </w:rPr>
        <w:t>제품군</w:t>
      </w:r>
      <w:r>
        <w:rPr>
          <w:noProof/>
        </w:rPr>
        <w:t>, 45</w:t>
      </w:r>
    </w:p>
    <w:p w14:paraId="23DF65AD" w14:textId="77777777" w:rsidR="00114A21" w:rsidRDefault="00114A21">
      <w:pPr>
        <w:pStyle w:val="Index1"/>
        <w:rPr>
          <w:noProof/>
        </w:rPr>
      </w:pPr>
      <w:r w:rsidRPr="00007C7E">
        <w:rPr>
          <w:rFonts w:asciiTheme="majorHAnsi" w:eastAsia="Gulim" w:hAnsiTheme="majorHAnsi" w:cstheme="majorHAnsi" w:hint="eastAsia"/>
          <w:noProof/>
          <w:lang w:eastAsia="ko-KR"/>
        </w:rPr>
        <w:t>클라우드</w:t>
      </w:r>
      <w:r w:rsidRPr="00007C7E">
        <w:rPr>
          <w:rFonts w:asciiTheme="majorHAnsi" w:eastAsia="Gulim" w:hAnsiTheme="majorHAnsi" w:cstheme="majorHAnsi"/>
          <w:noProof/>
          <w:lang w:eastAsia="ko-KR"/>
        </w:rPr>
        <w:t xml:space="preserve"> </w:t>
      </w:r>
      <w:r w:rsidRPr="00007C7E">
        <w:rPr>
          <w:rFonts w:asciiTheme="majorHAnsi" w:eastAsia="Gulim" w:hAnsiTheme="majorHAnsi" w:cstheme="majorHAnsi" w:hint="eastAsia"/>
          <w:noProof/>
          <w:lang w:eastAsia="ko-KR"/>
        </w:rPr>
        <w:t>플랫폼</w:t>
      </w:r>
      <w:r w:rsidRPr="00007C7E">
        <w:rPr>
          <w:rFonts w:asciiTheme="majorHAnsi" w:eastAsia="Gulim" w:hAnsiTheme="majorHAnsi" w:cstheme="majorHAnsi"/>
          <w:noProof/>
          <w:lang w:eastAsia="ko-KR"/>
        </w:rPr>
        <w:t xml:space="preserve"> </w:t>
      </w:r>
      <w:r w:rsidRPr="00007C7E">
        <w:rPr>
          <w:rFonts w:asciiTheme="majorHAnsi" w:eastAsia="Gulim" w:hAnsiTheme="majorHAnsi" w:cstheme="majorHAnsi" w:hint="eastAsia"/>
          <w:noProof/>
          <w:lang w:eastAsia="ko-KR"/>
        </w:rPr>
        <w:t>제품군</w:t>
      </w:r>
      <w:r>
        <w:rPr>
          <w:noProof/>
        </w:rPr>
        <w:t>, 58</w:t>
      </w:r>
    </w:p>
    <w:p w14:paraId="28FE092F" w14:textId="77777777" w:rsidR="00114A21" w:rsidRDefault="00114A21" w:rsidP="00AE3B6A">
      <w:pPr>
        <w:pStyle w:val="PURSectionHeading"/>
        <w:rPr>
          <w:rFonts w:asciiTheme="majorHAnsi" w:eastAsia="Gulim" w:hAnsiTheme="majorHAnsi" w:cstheme="majorHAnsi"/>
          <w:noProof/>
        </w:rPr>
        <w:sectPr w:rsidR="00114A21" w:rsidSect="00114A21">
          <w:type w:val="continuous"/>
          <w:pgSz w:w="12240" w:h="15840" w:code="1"/>
          <w:pgMar w:top="1170" w:right="720" w:bottom="720" w:left="720" w:header="432" w:footer="288" w:gutter="0"/>
          <w:cols w:num="2" w:space="720"/>
          <w:docGrid w:linePitch="360"/>
        </w:sectPr>
      </w:pPr>
    </w:p>
    <w:p w14:paraId="3953C0C4" w14:textId="77777777" w:rsidR="00AE3B6A" w:rsidRPr="00E43BFB" w:rsidRDefault="00231176" w:rsidP="00AE3B6A">
      <w:pPr>
        <w:pStyle w:val="PURSectionHeading"/>
        <w:rPr>
          <w:rFonts w:asciiTheme="majorHAnsi" w:eastAsia="Gulim" w:hAnsiTheme="majorHAnsi" w:cstheme="majorHAnsi"/>
          <w:lang w:eastAsia="ko-KR"/>
        </w:rPr>
      </w:pPr>
      <w:r w:rsidRPr="00E43BFB">
        <w:rPr>
          <w:rFonts w:asciiTheme="majorHAnsi" w:eastAsia="Gulim" w:hAnsiTheme="majorHAnsi" w:cstheme="majorHAnsi"/>
        </w:rPr>
        <w:lastRenderedPageBreak/>
        <w:fldChar w:fldCharType="end"/>
      </w:r>
      <w:bookmarkEnd w:id="1062"/>
    </w:p>
    <w:p w14:paraId="5D16E5C9" w14:textId="77777777" w:rsidR="002B37E0" w:rsidRPr="00E43BFB" w:rsidRDefault="002B37E0" w:rsidP="00580F2E">
      <w:pPr>
        <w:pStyle w:val="PURBody"/>
        <w:rPr>
          <w:rFonts w:asciiTheme="majorHAnsi" w:eastAsia="Gulim" w:hAnsiTheme="majorHAnsi" w:cstheme="majorHAnsi"/>
          <w:lang w:eastAsia="ko-KR"/>
        </w:rPr>
      </w:pPr>
    </w:p>
    <w:sectPr w:rsidR="002B37E0" w:rsidRPr="00E43BFB" w:rsidSect="00114A21">
      <w:type w:val="continuous"/>
      <w:pgSz w:w="12240" w:h="15840" w:code="1"/>
      <w:pgMar w:top="1170"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43E76D01" w14:textId="77777777" w:rsidR="008156D4" w:rsidRDefault="008156D4" w:rsidP="007C7D4D">
      <w:pPr>
        <w:spacing w:after="0"/>
      </w:pPr>
      <w:r>
        <w:separator/>
      </w:r>
    </w:p>
    <w:p w14:paraId="204D8739" w14:textId="77777777" w:rsidR="008156D4" w:rsidRDefault="008156D4"/>
    <w:p w14:paraId="59495099" w14:textId="77777777" w:rsidR="008156D4" w:rsidRDefault="008156D4"/>
  </w:endnote>
  <w:endnote w:type="continuationSeparator" w:id="0">
    <w:p w14:paraId="35B2A8F4" w14:textId="77777777" w:rsidR="008156D4" w:rsidRDefault="008156D4" w:rsidP="007C7D4D">
      <w:pPr>
        <w:spacing w:after="0"/>
      </w:pPr>
      <w:r>
        <w:continuationSeparator/>
      </w:r>
    </w:p>
    <w:p w14:paraId="22086598" w14:textId="77777777" w:rsidR="008156D4" w:rsidRDefault="008156D4"/>
    <w:p w14:paraId="372E409A" w14:textId="77777777" w:rsidR="008156D4" w:rsidRDefault="008156D4"/>
  </w:endnote>
  <w:endnote w:type="continuationNotice" w:id="1">
    <w:p w14:paraId="01E2AD21" w14:textId="77777777" w:rsidR="008156D4" w:rsidRDefault="008156D4">
      <w:pPr>
        <w:spacing w:after="0"/>
      </w:pPr>
    </w:p>
    <w:p w14:paraId="70188EA5" w14:textId="77777777" w:rsidR="008156D4" w:rsidRDefault="008156D4"/>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roman"/>
    <w:notTrueType/>
    <w:pitch w:val="fixed"/>
    <w:sig w:usb0="00000001" w:usb1="08070000" w:usb2="00000010" w:usb3="00000000" w:csb0="00020000"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notTrueType/>
    <w:pitch w:val="variable"/>
    <w:sig w:usb0="00000001" w:usb1="080E0000" w:usb2="00000010" w:usb3="00000000" w:csb0="00040000" w:csb1="00000000"/>
  </w:font>
  <w:font w:name="Verdana">
    <w:panose1 w:val="020B0604030504040204"/>
    <w:charset w:val="00"/>
    <w:family w:val="swiss"/>
    <w:pitch w:val="variable"/>
    <w:sig w:usb0="A10006FF" w:usb1="4000205B" w:usb2="00000010" w:usb3="00000000" w:csb0="0000019F" w:csb1="00000000"/>
  </w:font>
  <w:font w:name="Gulim">
    <w:altName w:val="굴림"/>
    <w:panose1 w:val="020B0600000101010101"/>
    <w:charset w:val="81"/>
    <w:family w:val="swiss"/>
    <w:pitch w:val="variable"/>
    <w:sig w:usb0="B00002AF" w:usb1="69D77CFB" w:usb2="00000030" w:usb3="00000000" w:csb0="000800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DEE3CBC" w14:textId="77777777" w:rsidR="005404E3" w:rsidRPr="0020626F" w:rsidRDefault="005404E3" w:rsidP="00F04120">
    <w:pPr>
      <w:pStyle w:val="PURPageNumber"/>
      <w:tabs>
        <w:tab w:val="clear" w:pos="14400"/>
        <w:tab w:val="right" w:pos="12240"/>
      </w:tabs>
    </w:pPr>
    <w:r>
      <w:tab/>
    </w:r>
  </w:p>
  <w:p w14:paraId="079CAC00" w14:textId="77777777" w:rsidR="005404E3" w:rsidRDefault="005404E3" w:rsidP="00F04120">
    <w:pPr>
      <w:pStyle w:val="Footer"/>
      <w:tabs>
        <w:tab w:val="clear" w:pos="4680"/>
        <w:tab w:val="clear" w:pos="9360"/>
        <w:tab w:val="left" w:pos="11095"/>
      </w:tabs>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1BBA7BA" w14:textId="77777777" w:rsidR="005404E3" w:rsidRDefault="005404E3"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5404E3" w14:paraId="653DFEED"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F4A378" w14:textId="77777777" w:rsidR="005404E3" w:rsidRPr="005404E3" w:rsidRDefault="005404E3" w:rsidP="00A22CC2">
          <w:pPr>
            <w:jc w:val="center"/>
            <w:rPr>
              <w:rFonts w:ascii="Gulim" w:eastAsia="Gulim" w:hAnsi="Gulim"/>
              <w:b/>
              <w:color w:val="2E6BA3" w:themeColor="accent1" w:themeShade="80"/>
              <w:sz w:val="16"/>
            </w:rPr>
          </w:pPr>
          <w:r w:rsidRPr="005404E3">
            <w:rPr>
              <w:rFonts w:ascii="Gulim" w:eastAsia="Gulim" w:hAnsi="Gulim" w:cs="Arial"/>
              <w:b/>
              <w:color w:val="BFBFBF"/>
              <w:sz w:val="16"/>
              <w:szCs w:val="16"/>
            </w:rPr>
            <w:t>서론</w:t>
          </w:r>
        </w:p>
      </w:tc>
      <w:tc>
        <w:tcPr>
          <w:tcW w:w="190" w:type="dxa"/>
          <w:tcBorders>
            <w:left w:val="single" w:sz="4" w:space="0" w:color="A6A6A6" w:themeColor="background1" w:themeShade="A6"/>
            <w:right w:val="single" w:sz="4" w:space="0" w:color="A6A6A6" w:themeColor="background1" w:themeShade="A6"/>
          </w:tcBorders>
          <w:vAlign w:val="center"/>
        </w:tcPr>
        <w:p w14:paraId="5C3038DD" w14:textId="77777777" w:rsidR="005404E3" w:rsidRPr="005404E3" w:rsidRDefault="005404E3" w:rsidP="00A22CC2">
          <w:pPr>
            <w:jc w:val="center"/>
            <w:rPr>
              <w:rFonts w:ascii="Gulim" w:eastAsia="Gulim" w:hAnsi="Gulim" w:cs="Times New Roman"/>
              <w:b/>
              <w:color w:val="797979"/>
              <w:sz w:val="16"/>
              <w:szCs w:val="16"/>
            </w:rPr>
          </w:pPr>
          <w:r w:rsidRPr="005404E3">
            <w:rPr>
              <w:rFonts w:ascii="Gulim" w:eastAsia="Gulim" w:hAnsi="Gulim"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02634E" w14:textId="77777777" w:rsidR="005404E3" w:rsidRPr="005404E3" w:rsidRDefault="005404E3" w:rsidP="00A22CC2">
          <w:pPr>
            <w:jc w:val="center"/>
            <w:rPr>
              <w:rFonts w:ascii="Gulim" w:eastAsia="Gulim" w:hAnsi="Gulim"/>
              <w:b/>
              <w:color w:val="BFBFBF"/>
              <w:sz w:val="16"/>
            </w:rPr>
          </w:pPr>
          <w:r w:rsidRPr="005404E3">
            <w:rPr>
              <w:rFonts w:ascii="Gulim" w:eastAsia="Gulim" w:hAnsi="Gulim"/>
              <w:b/>
              <w:color w:val="BFBFBF" w:themeColor="background1" w:themeShade="BF"/>
              <w:sz w:val="16"/>
            </w:rPr>
            <w:t>공통 라이선스 조건</w:t>
          </w:r>
        </w:p>
      </w:tc>
      <w:tc>
        <w:tcPr>
          <w:tcW w:w="190" w:type="dxa"/>
          <w:tcBorders>
            <w:left w:val="single" w:sz="4" w:space="0" w:color="A6A6A6" w:themeColor="background1" w:themeShade="A6"/>
            <w:right w:val="single" w:sz="4" w:space="0" w:color="A6A6A6" w:themeColor="background1" w:themeShade="A6"/>
          </w:tcBorders>
          <w:vAlign w:val="center"/>
        </w:tcPr>
        <w:p w14:paraId="13A88C31" w14:textId="77777777" w:rsidR="005404E3" w:rsidRPr="005404E3" w:rsidRDefault="005404E3" w:rsidP="00A22CC2">
          <w:pPr>
            <w:jc w:val="center"/>
            <w:rPr>
              <w:rFonts w:ascii="Gulim" w:eastAsia="Gulim" w:hAnsi="Gulim" w:cs="Arial"/>
              <w:b/>
              <w:color w:val="BFBFBF"/>
              <w:sz w:val="16"/>
              <w:szCs w:val="16"/>
            </w:rPr>
          </w:pPr>
          <w:r w:rsidRPr="005404E3">
            <w:rPr>
              <w:rFonts w:ascii="Gulim" w:eastAsia="Gulim" w:hAnsi="Gulim"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16FA02" w14:textId="77777777" w:rsidR="005404E3" w:rsidRPr="005404E3" w:rsidRDefault="005404E3" w:rsidP="00A22CC2">
          <w:pPr>
            <w:jc w:val="center"/>
            <w:rPr>
              <w:rFonts w:ascii="Gulim" w:eastAsia="Gulim" w:hAnsi="Gulim"/>
              <w:b/>
              <w:color w:val="BFBFBF"/>
              <w:sz w:val="16"/>
            </w:rPr>
          </w:pPr>
          <w:r w:rsidRPr="005404E3">
            <w:rPr>
              <w:rFonts w:ascii="Gulim" w:eastAsia="Gulim" w:hAnsi="Gulim" w:cs="Arial"/>
              <w:b/>
              <w:color w:val="BFBFBF"/>
              <w:sz w:val="16"/>
              <w:szCs w:val="16"/>
            </w:rPr>
            <w:t>프로세서 단위</w:t>
          </w:r>
        </w:p>
      </w:tc>
      <w:tc>
        <w:tcPr>
          <w:tcW w:w="190" w:type="dxa"/>
          <w:tcBorders>
            <w:left w:val="single" w:sz="4" w:space="0" w:color="A6A6A6" w:themeColor="background1" w:themeShade="A6"/>
            <w:right w:val="single" w:sz="4" w:space="0" w:color="2E6BA3" w:themeColor="accent1" w:themeShade="80"/>
          </w:tcBorders>
          <w:vAlign w:val="center"/>
        </w:tcPr>
        <w:p w14:paraId="40820022" w14:textId="77777777" w:rsidR="005404E3" w:rsidRPr="005404E3" w:rsidRDefault="005404E3" w:rsidP="00A22CC2">
          <w:pPr>
            <w:jc w:val="center"/>
            <w:rPr>
              <w:rFonts w:ascii="Gulim" w:eastAsia="Gulim" w:hAnsi="Gulim" w:cs="Times New Roman"/>
              <w:b/>
              <w:color w:val="BFBFBF"/>
              <w:sz w:val="16"/>
              <w:szCs w:val="16"/>
            </w:rPr>
          </w:pPr>
          <w:r w:rsidRPr="005404E3">
            <w:rPr>
              <w:rFonts w:ascii="Gulim" w:eastAsia="Gulim" w:hAnsi="Gulim"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64BF749" w14:textId="77777777" w:rsidR="005404E3" w:rsidRPr="005404E3" w:rsidRDefault="005404E3" w:rsidP="00A22CC2">
          <w:pPr>
            <w:jc w:val="center"/>
            <w:rPr>
              <w:rFonts w:ascii="Gulim" w:eastAsia="Gulim" w:hAnsi="Gulim" w:cs="Arial"/>
              <w:b/>
              <w:color w:val="BFBFBF"/>
              <w:sz w:val="16"/>
              <w:szCs w:val="16"/>
            </w:rPr>
          </w:pPr>
          <w:r w:rsidRPr="005404E3">
            <w:rPr>
              <w:rFonts w:ascii="Gulim" w:eastAsia="Gulim" w:hAnsi="Gulim" w:cs="Arial"/>
              <w:b/>
              <w:color w:val="2E6BA3" w:themeColor="accent1" w:themeShade="80"/>
              <w:sz w:val="16"/>
              <w:szCs w:val="16"/>
            </w:rPr>
            <w:t>코어</w:t>
          </w:r>
          <w:r w:rsidRPr="005404E3">
            <w:rPr>
              <w:rFonts w:ascii="Gulim" w:eastAsia="Gulim" w:hAnsi="Gulim"/>
              <w:b/>
              <w:color w:val="2E6BA3" w:themeColor="accent1" w:themeShade="80"/>
              <w:sz w:val="16"/>
            </w:rPr>
            <w:t xml:space="preserve"> </w:t>
          </w:r>
          <w:r w:rsidRPr="005404E3">
            <w:rPr>
              <w:rFonts w:ascii="Gulim" w:eastAsia="Gulim" w:hAnsi="Gulim" w:cs="Arial"/>
              <w:b/>
              <w:color w:val="2E6BA3" w:themeColor="accent1" w:themeShade="80"/>
              <w:sz w:val="16"/>
              <w:szCs w:val="16"/>
            </w:rPr>
            <w:t>단위</w:t>
          </w:r>
        </w:p>
      </w:tc>
      <w:tc>
        <w:tcPr>
          <w:tcW w:w="190" w:type="dxa"/>
          <w:tcBorders>
            <w:left w:val="single" w:sz="4" w:space="0" w:color="2E6BA3" w:themeColor="accent1" w:themeShade="80"/>
            <w:right w:val="single" w:sz="4" w:space="0" w:color="A6A6A6" w:themeColor="background1" w:themeShade="A6"/>
          </w:tcBorders>
          <w:vAlign w:val="center"/>
        </w:tcPr>
        <w:p w14:paraId="3B5A8AAE" w14:textId="77777777" w:rsidR="005404E3" w:rsidRPr="005404E3" w:rsidRDefault="005404E3" w:rsidP="00A22CC2">
          <w:pPr>
            <w:jc w:val="center"/>
            <w:rPr>
              <w:rFonts w:ascii="Gulim" w:eastAsia="Gulim" w:hAnsi="Gulim" w:cs="Times New Roman"/>
              <w:b/>
              <w:color w:val="BFBFBF"/>
              <w:sz w:val="16"/>
              <w:szCs w:val="16"/>
            </w:rPr>
          </w:pPr>
          <w:r w:rsidRPr="005404E3">
            <w:rPr>
              <w:rFonts w:ascii="Gulim" w:eastAsia="Gulim" w:hAnsi="Gulim"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702EA" w14:textId="77777777" w:rsidR="005404E3" w:rsidRPr="005404E3" w:rsidRDefault="005404E3" w:rsidP="00A22CC2">
          <w:pPr>
            <w:jc w:val="center"/>
            <w:rPr>
              <w:rFonts w:ascii="Arial Narrow" w:eastAsia="Gulim" w:hAnsi="Arial Narrow" w:cs="Times New Roman"/>
              <w:b/>
              <w:color w:val="BFBFBF"/>
              <w:sz w:val="16"/>
              <w:szCs w:val="16"/>
            </w:rPr>
          </w:pPr>
          <w:r w:rsidRPr="005404E3">
            <w:rPr>
              <w:rFonts w:ascii="Arial Narrow" w:eastAsia="Gulim"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5878C59" w14:textId="77777777" w:rsidR="005404E3" w:rsidRPr="005404E3" w:rsidRDefault="005404E3" w:rsidP="00A22CC2">
          <w:pPr>
            <w:jc w:val="center"/>
            <w:rPr>
              <w:rFonts w:ascii="Gulim" w:eastAsia="Gulim" w:hAnsi="Gulim" w:cs="Courier New"/>
              <w:b/>
              <w:color w:val="BFBFBF"/>
              <w:sz w:val="16"/>
              <w:szCs w:val="16"/>
            </w:rPr>
          </w:pPr>
          <w:r w:rsidRPr="005404E3">
            <w:rPr>
              <w:rFonts w:ascii="Gulim" w:eastAsia="Gulim" w:hAnsi="Gulim"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1FF4CB" w14:textId="77777777" w:rsidR="005404E3" w:rsidRPr="005404E3" w:rsidRDefault="005404E3" w:rsidP="00A22CC2">
          <w:pPr>
            <w:jc w:val="center"/>
            <w:rPr>
              <w:rFonts w:ascii="Gulim" w:eastAsia="Gulim" w:hAnsi="Gulim" w:cs="Courier New"/>
              <w:b/>
              <w:color w:val="BFBFBF"/>
              <w:sz w:val="16"/>
              <w:szCs w:val="16"/>
            </w:rPr>
          </w:pPr>
          <w:r w:rsidRPr="005404E3">
            <w:rPr>
              <w:rFonts w:ascii="Gulim" w:eastAsia="Gulim" w:hAnsi="Gulim" w:cs="Arial"/>
              <w:b/>
              <w:color w:val="BFBFBF"/>
              <w:sz w:val="16"/>
              <w:szCs w:val="16"/>
            </w:rPr>
            <w:t>호스트/게스트</w:t>
          </w:r>
        </w:p>
      </w:tc>
      <w:tc>
        <w:tcPr>
          <w:tcW w:w="180" w:type="dxa"/>
          <w:tcBorders>
            <w:left w:val="single" w:sz="4" w:space="0" w:color="A6A6A6" w:themeColor="background1" w:themeShade="A6"/>
            <w:right w:val="single" w:sz="4" w:space="0" w:color="A6A6A6" w:themeColor="background1" w:themeShade="A6"/>
          </w:tcBorders>
          <w:vAlign w:val="center"/>
        </w:tcPr>
        <w:p w14:paraId="50FEEE01" w14:textId="77777777" w:rsidR="005404E3" w:rsidRPr="005404E3" w:rsidDel="00A6006C" w:rsidRDefault="005404E3" w:rsidP="00A22CC2">
          <w:pPr>
            <w:jc w:val="center"/>
            <w:rPr>
              <w:rFonts w:ascii="Gulim" w:eastAsia="Gulim" w:hAnsi="Gulim" w:cs="Courier New"/>
              <w:b/>
              <w:color w:val="BFBFBF"/>
              <w:sz w:val="16"/>
              <w:szCs w:val="16"/>
            </w:rPr>
          </w:pPr>
          <w:r w:rsidRPr="005404E3">
            <w:rPr>
              <w:rFonts w:ascii="Gulim" w:eastAsia="Gulim" w:hAnsi="Gulim"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FD8988" w14:textId="77777777" w:rsidR="005404E3" w:rsidRPr="005404E3" w:rsidRDefault="005404E3" w:rsidP="00A22CC2">
          <w:pPr>
            <w:jc w:val="center"/>
            <w:rPr>
              <w:rFonts w:ascii="Gulim" w:eastAsia="Gulim" w:hAnsi="Gulim" w:cs="Times New Roman"/>
              <w:b/>
              <w:color w:val="BFBFBF"/>
              <w:sz w:val="16"/>
              <w:szCs w:val="16"/>
            </w:rPr>
          </w:pPr>
          <w:r w:rsidRPr="005404E3">
            <w:rPr>
              <w:rFonts w:ascii="Gulim" w:eastAsia="Gulim" w:hAnsi="Gulim" w:cs="Arial"/>
              <w:b/>
              <w:color w:val="BFBFBF"/>
              <w:sz w:val="16"/>
              <w:szCs w:val="16"/>
            </w:rPr>
            <w:t>온라인 서비스</w:t>
          </w:r>
        </w:p>
      </w:tc>
      <w:tc>
        <w:tcPr>
          <w:tcW w:w="180" w:type="dxa"/>
          <w:tcBorders>
            <w:left w:val="single" w:sz="4" w:space="0" w:color="A6A6A6" w:themeColor="background1" w:themeShade="A6"/>
            <w:right w:val="single" w:sz="4" w:space="0" w:color="A6A6A6" w:themeColor="background1" w:themeShade="A6"/>
          </w:tcBorders>
          <w:vAlign w:val="center"/>
        </w:tcPr>
        <w:p w14:paraId="3F921932" w14:textId="77777777" w:rsidR="005404E3" w:rsidRPr="005404E3" w:rsidRDefault="005404E3" w:rsidP="00A22CC2">
          <w:pPr>
            <w:jc w:val="center"/>
            <w:rPr>
              <w:rFonts w:ascii="Gulim" w:eastAsia="Gulim" w:hAnsi="Gulim" w:cs="Courier New"/>
              <w:b/>
              <w:color w:val="BFBFBF"/>
              <w:sz w:val="16"/>
              <w:szCs w:val="16"/>
            </w:rPr>
          </w:pPr>
          <w:r w:rsidRPr="005404E3">
            <w:rPr>
              <w:rFonts w:ascii="Gulim" w:eastAsia="Gulim" w:hAnsi="Gulim"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DD777E" w14:textId="77777777" w:rsidR="005404E3" w:rsidRPr="005404E3" w:rsidRDefault="005404E3" w:rsidP="00A22CC2">
          <w:pPr>
            <w:jc w:val="center"/>
            <w:rPr>
              <w:rFonts w:ascii="Gulim" w:eastAsia="Gulim" w:hAnsi="Gulim" w:cs="Arial"/>
              <w:b/>
              <w:color w:val="BFBFBF"/>
              <w:sz w:val="16"/>
              <w:szCs w:val="16"/>
            </w:rPr>
          </w:pPr>
          <w:r w:rsidRPr="005404E3">
            <w:rPr>
              <w:rFonts w:ascii="Gulim" w:eastAsia="Gulim" w:hAnsi="Gulim" w:cs="Arial"/>
              <w:b/>
              <w:color w:val="BFBFBF"/>
              <w:sz w:val="16"/>
              <w:szCs w:val="16"/>
            </w:rPr>
            <w:t>부록</w:t>
          </w:r>
        </w:p>
      </w:tc>
    </w:tr>
  </w:tbl>
  <w:p w14:paraId="71A8D5D2" w14:textId="77777777" w:rsidR="005404E3" w:rsidRDefault="005404E3" w:rsidP="00BD40C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99DACEC" w14:textId="77777777" w:rsidR="005404E3" w:rsidRDefault="005404E3"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5404E3" w:rsidRPr="00B63DB1" w14:paraId="40308A6A"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FFD883" w14:textId="77777777" w:rsidR="005404E3" w:rsidRPr="00355CD5" w:rsidRDefault="005404E3"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서론</w:t>
          </w:r>
        </w:p>
      </w:tc>
      <w:tc>
        <w:tcPr>
          <w:tcW w:w="190" w:type="dxa"/>
          <w:tcBorders>
            <w:left w:val="single" w:sz="4" w:space="0" w:color="A6A6A6" w:themeColor="background1" w:themeShade="A6"/>
            <w:right w:val="single" w:sz="4" w:space="0" w:color="A6A6A6" w:themeColor="background1" w:themeShade="A6"/>
          </w:tcBorders>
          <w:vAlign w:val="center"/>
        </w:tcPr>
        <w:p w14:paraId="52220051" w14:textId="77777777" w:rsidR="005404E3" w:rsidRPr="00B63DB1" w:rsidRDefault="005404E3"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72FE63" w14:textId="77777777" w:rsidR="005404E3" w:rsidRPr="00AE7BEF" w:rsidRDefault="005404E3"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공통</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라이선스</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조건</w:t>
          </w:r>
        </w:p>
      </w:tc>
      <w:tc>
        <w:tcPr>
          <w:tcW w:w="190" w:type="dxa"/>
          <w:tcBorders>
            <w:left w:val="single" w:sz="4" w:space="0" w:color="A6A6A6" w:themeColor="background1" w:themeShade="A6"/>
            <w:right w:val="single" w:sz="4" w:space="0" w:color="A6A6A6" w:themeColor="background1" w:themeShade="A6"/>
          </w:tcBorders>
          <w:vAlign w:val="center"/>
        </w:tcPr>
        <w:p w14:paraId="3F96096F" w14:textId="77777777" w:rsidR="005404E3" w:rsidRPr="00B63DB1" w:rsidRDefault="005404E3"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9F4CFB2" w14:textId="77777777" w:rsidR="005404E3" w:rsidRPr="005E0251" w:rsidRDefault="005404E3"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프로세서</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단위</w:t>
          </w:r>
        </w:p>
      </w:tc>
      <w:tc>
        <w:tcPr>
          <w:tcW w:w="190" w:type="dxa"/>
          <w:tcBorders>
            <w:left w:val="single" w:sz="4" w:space="0" w:color="A6A6A6" w:themeColor="background1" w:themeShade="A6"/>
            <w:right w:val="single" w:sz="4" w:space="0" w:color="2E6BA3" w:themeColor="accent1" w:themeShade="80"/>
          </w:tcBorders>
          <w:vAlign w:val="center"/>
        </w:tcPr>
        <w:p w14:paraId="3FD0E0D7" w14:textId="77777777" w:rsidR="005404E3" w:rsidRPr="00B63DB1" w:rsidRDefault="005404E3"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B4E77A4" w14:textId="77777777" w:rsidR="005404E3" w:rsidRPr="005E0251" w:rsidRDefault="005404E3"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코어</w:t>
          </w:r>
          <w:r>
            <w:rPr>
              <w:rFonts w:ascii="Arial Narrow" w:eastAsia="Arial" w:hAnsi="Arial Narrow" w:cs="Arial"/>
              <w:b/>
              <w:color w:val="BFBFBF"/>
              <w:sz w:val="16"/>
              <w:szCs w:val="16"/>
            </w:rPr>
            <w:t xml:space="preserve"> </w:t>
          </w:r>
          <w:r>
            <w:rPr>
              <w:rFonts w:ascii="Arial Narrow" w:eastAsia="Arial" w:hAnsi="Arial Narrow" w:cs="Arial"/>
              <w:b/>
              <w:color w:val="2E6BA3" w:themeColor="accent1" w:themeShade="80"/>
              <w:sz w:val="16"/>
              <w:szCs w:val="16"/>
            </w:rPr>
            <w:t>단위</w:t>
          </w:r>
        </w:p>
      </w:tc>
      <w:tc>
        <w:tcPr>
          <w:tcW w:w="190" w:type="dxa"/>
          <w:tcBorders>
            <w:left w:val="single" w:sz="4" w:space="0" w:color="2E6BA3" w:themeColor="accent1" w:themeShade="80"/>
            <w:right w:val="single" w:sz="4" w:space="0" w:color="A6A6A6" w:themeColor="background1" w:themeShade="A6"/>
          </w:tcBorders>
          <w:vAlign w:val="center"/>
        </w:tcPr>
        <w:p w14:paraId="1C5098C2" w14:textId="77777777" w:rsidR="005404E3" w:rsidRPr="00B63DB1" w:rsidRDefault="005404E3"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011D92" w14:textId="77777777" w:rsidR="005404E3" w:rsidRPr="00B63DB1" w:rsidRDefault="005404E3"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4D854BC" w14:textId="77777777" w:rsidR="005404E3" w:rsidRPr="00B63DB1" w:rsidDel="00A6006C" w:rsidRDefault="005404E3"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37A351" w14:textId="77777777" w:rsidR="005404E3" w:rsidRPr="00B63DB1" w:rsidRDefault="005404E3"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온라인</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서비스</w:t>
          </w:r>
        </w:p>
      </w:tc>
      <w:tc>
        <w:tcPr>
          <w:tcW w:w="187" w:type="dxa"/>
          <w:tcBorders>
            <w:left w:val="single" w:sz="4" w:space="0" w:color="A6A6A6" w:themeColor="background1" w:themeShade="A6"/>
            <w:right w:val="single" w:sz="4" w:space="0" w:color="A6A6A6" w:themeColor="background1" w:themeShade="A6"/>
          </w:tcBorders>
          <w:vAlign w:val="center"/>
        </w:tcPr>
        <w:p w14:paraId="138106F0" w14:textId="77777777" w:rsidR="005404E3" w:rsidRPr="00B63DB1" w:rsidRDefault="005404E3"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F3D49E" w14:textId="77777777" w:rsidR="005404E3" w:rsidRDefault="005404E3"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부록</w:t>
          </w:r>
        </w:p>
      </w:tc>
    </w:tr>
  </w:tbl>
  <w:p w14:paraId="213AD642" w14:textId="77777777" w:rsidR="005404E3" w:rsidRDefault="005404E3" w:rsidP="00BD40C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F1D57CE" w14:textId="77777777" w:rsidR="005404E3" w:rsidRDefault="005404E3"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970908" w:rsidRPr="008742E0" w14:paraId="72E815D5"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BF9742" w14:textId="77777777" w:rsidR="00970908" w:rsidRPr="008742E0" w:rsidRDefault="00970908" w:rsidP="009468D1">
          <w:pPr>
            <w:jc w:val="center"/>
            <w:rPr>
              <w:rFonts w:ascii="Gulim" w:eastAsia="Gulim" w:hAnsi="Gulim"/>
              <w:b/>
              <w:color w:val="2E6BA3" w:themeColor="accent1" w:themeShade="80"/>
              <w:sz w:val="16"/>
            </w:rPr>
          </w:pPr>
          <w:r w:rsidRPr="008742E0">
            <w:rPr>
              <w:rFonts w:ascii="Gulim" w:eastAsia="Gulim" w:hAnsi="Gulim" w:cs="Arial"/>
              <w:b/>
              <w:color w:val="BFBFBF"/>
              <w:sz w:val="16"/>
              <w:szCs w:val="16"/>
            </w:rPr>
            <w:t>서론</w:t>
          </w:r>
        </w:p>
      </w:tc>
      <w:tc>
        <w:tcPr>
          <w:tcW w:w="190" w:type="dxa"/>
          <w:tcBorders>
            <w:left w:val="single" w:sz="4" w:space="0" w:color="A6A6A6" w:themeColor="background1" w:themeShade="A6"/>
            <w:right w:val="single" w:sz="4" w:space="0" w:color="A6A6A6" w:themeColor="background1" w:themeShade="A6"/>
          </w:tcBorders>
          <w:vAlign w:val="center"/>
        </w:tcPr>
        <w:p w14:paraId="611A9870" w14:textId="77777777" w:rsidR="00970908" w:rsidRPr="008742E0" w:rsidRDefault="00970908" w:rsidP="009468D1">
          <w:pPr>
            <w:jc w:val="center"/>
            <w:rPr>
              <w:rFonts w:ascii="Gulim" w:eastAsia="Gulim" w:hAnsi="Gulim" w:cs="Times New Roman"/>
              <w:b/>
              <w:color w:val="797979"/>
              <w:sz w:val="16"/>
              <w:szCs w:val="16"/>
            </w:rPr>
          </w:pPr>
          <w:r w:rsidRPr="008742E0">
            <w:rPr>
              <w:rFonts w:ascii="Gulim" w:eastAsia="Gulim" w:hAnsi="Gulim"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6FC3E" w14:textId="77777777" w:rsidR="00970908" w:rsidRPr="008742E0" w:rsidRDefault="00970908" w:rsidP="009468D1">
          <w:pPr>
            <w:jc w:val="center"/>
            <w:rPr>
              <w:rFonts w:ascii="Gulim" w:eastAsia="Gulim" w:hAnsi="Gulim"/>
              <w:b/>
              <w:color w:val="BFBFBF"/>
              <w:sz w:val="16"/>
            </w:rPr>
          </w:pPr>
          <w:r w:rsidRPr="008742E0">
            <w:rPr>
              <w:rFonts w:ascii="Gulim" w:eastAsia="Gulim" w:hAnsi="Gulim"/>
              <w:b/>
              <w:color w:val="BFBFBF" w:themeColor="background1" w:themeShade="BF"/>
              <w:sz w:val="16"/>
            </w:rPr>
            <w:t>공통 라이선스 조건</w:t>
          </w:r>
        </w:p>
      </w:tc>
      <w:tc>
        <w:tcPr>
          <w:tcW w:w="190" w:type="dxa"/>
          <w:tcBorders>
            <w:left w:val="single" w:sz="4" w:space="0" w:color="A6A6A6" w:themeColor="background1" w:themeShade="A6"/>
            <w:right w:val="single" w:sz="4" w:space="0" w:color="A6A6A6" w:themeColor="background1" w:themeShade="A6"/>
          </w:tcBorders>
          <w:vAlign w:val="center"/>
        </w:tcPr>
        <w:p w14:paraId="2817C485" w14:textId="77777777" w:rsidR="00970908" w:rsidRPr="008742E0" w:rsidRDefault="00970908" w:rsidP="009468D1">
          <w:pPr>
            <w:jc w:val="center"/>
            <w:rPr>
              <w:rFonts w:ascii="Gulim" w:eastAsia="Gulim" w:hAnsi="Gulim" w:cs="Arial"/>
              <w:b/>
              <w:color w:val="BFBFBF"/>
              <w:sz w:val="16"/>
              <w:szCs w:val="16"/>
            </w:rPr>
          </w:pPr>
          <w:r w:rsidRPr="008742E0">
            <w:rPr>
              <w:rFonts w:ascii="Gulim" w:eastAsia="Gulim" w:hAnsi="Gulim"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DAEEAB" w14:textId="77777777" w:rsidR="00970908" w:rsidRPr="008742E0" w:rsidRDefault="00970908" w:rsidP="009468D1">
          <w:pPr>
            <w:jc w:val="center"/>
            <w:rPr>
              <w:rFonts w:ascii="Gulim" w:eastAsia="Gulim" w:hAnsi="Gulim"/>
              <w:b/>
              <w:color w:val="BFBFBF"/>
              <w:sz w:val="16"/>
            </w:rPr>
          </w:pPr>
          <w:r w:rsidRPr="008742E0">
            <w:rPr>
              <w:rFonts w:ascii="Gulim" w:eastAsia="Gulim" w:hAnsi="Gulim" w:cs="Arial"/>
              <w:b/>
              <w:color w:val="BFBFBF"/>
              <w:sz w:val="16"/>
              <w:szCs w:val="16"/>
            </w:rPr>
            <w:t>프로세서 단위</w:t>
          </w:r>
        </w:p>
      </w:tc>
      <w:tc>
        <w:tcPr>
          <w:tcW w:w="190" w:type="dxa"/>
          <w:tcBorders>
            <w:left w:val="single" w:sz="4" w:space="0" w:color="A6A6A6" w:themeColor="background1" w:themeShade="A6"/>
            <w:right w:val="single" w:sz="4" w:space="0" w:color="2E6BA3" w:themeColor="accent1" w:themeShade="80"/>
          </w:tcBorders>
          <w:vAlign w:val="center"/>
        </w:tcPr>
        <w:p w14:paraId="1402F37C" w14:textId="77777777" w:rsidR="00970908" w:rsidRPr="008742E0" w:rsidRDefault="00970908" w:rsidP="009468D1">
          <w:pPr>
            <w:jc w:val="center"/>
            <w:rPr>
              <w:rFonts w:ascii="Gulim" w:eastAsia="Gulim" w:hAnsi="Gulim" w:cs="Times New Roman"/>
              <w:b/>
              <w:color w:val="BFBFBF"/>
              <w:sz w:val="16"/>
              <w:szCs w:val="16"/>
            </w:rPr>
          </w:pPr>
          <w:r w:rsidRPr="008742E0">
            <w:rPr>
              <w:rFonts w:ascii="Gulim" w:eastAsia="Gulim" w:hAnsi="Gulim"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0439BF6" w14:textId="77777777" w:rsidR="00970908" w:rsidRPr="008742E0" w:rsidRDefault="00970908" w:rsidP="009468D1">
          <w:pPr>
            <w:jc w:val="center"/>
            <w:rPr>
              <w:rFonts w:ascii="Gulim" w:eastAsia="Gulim" w:hAnsi="Gulim" w:cs="Arial"/>
              <w:b/>
              <w:color w:val="BFBFBF"/>
              <w:sz w:val="16"/>
              <w:szCs w:val="16"/>
            </w:rPr>
          </w:pPr>
          <w:r w:rsidRPr="008742E0">
            <w:rPr>
              <w:rFonts w:ascii="Gulim" w:eastAsia="Gulim" w:hAnsi="Gulim" w:cs="Arial"/>
              <w:b/>
              <w:color w:val="2E6BA3" w:themeColor="accent1" w:themeShade="80"/>
              <w:sz w:val="16"/>
              <w:szCs w:val="16"/>
            </w:rPr>
            <w:t>코어</w:t>
          </w:r>
          <w:r w:rsidRPr="008742E0">
            <w:rPr>
              <w:rFonts w:ascii="Gulim" w:eastAsia="Gulim" w:hAnsi="Gulim"/>
              <w:b/>
              <w:color w:val="2E6BA3" w:themeColor="accent1" w:themeShade="80"/>
              <w:sz w:val="16"/>
            </w:rPr>
            <w:t xml:space="preserve"> </w:t>
          </w:r>
          <w:r w:rsidRPr="008742E0">
            <w:rPr>
              <w:rFonts w:ascii="Gulim" w:eastAsia="Gulim" w:hAnsi="Gulim" w:cs="Arial"/>
              <w:b/>
              <w:color w:val="2E6BA3" w:themeColor="accent1" w:themeShade="80"/>
              <w:sz w:val="16"/>
              <w:szCs w:val="16"/>
            </w:rPr>
            <w:t>단위</w:t>
          </w:r>
        </w:p>
      </w:tc>
      <w:tc>
        <w:tcPr>
          <w:tcW w:w="190" w:type="dxa"/>
          <w:tcBorders>
            <w:left w:val="single" w:sz="4" w:space="0" w:color="2E6BA3" w:themeColor="accent1" w:themeShade="80"/>
            <w:right w:val="single" w:sz="4" w:space="0" w:color="A6A6A6" w:themeColor="background1" w:themeShade="A6"/>
          </w:tcBorders>
          <w:vAlign w:val="center"/>
        </w:tcPr>
        <w:p w14:paraId="4CC303E2" w14:textId="77777777" w:rsidR="00970908" w:rsidRPr="008742E0" w:rsidRDefault="00970908" w:rsidP="009468D1">
          <w:pPr>
            <w:jc w:val="center"/>
            <w:rPr>
              <w:rFonts w:ascii="Gulim" w:eastAsia="Gulim" w:hAnsi="Gulim" w:cs="Times New Roman"/>
              <w:b/>
              <w:color w:val="BFBFBF"/>
              <w:sz w:val="16"/>
              <w:szCs w:val="16"/>
            </w:rPr>
          </w:pPr>
          <w:r w:rsidRPr="008742E0">
            <w:rPr>
              <w:rFonts w:ascii="Gulim" w:eastAsia="Gulim" w:hAnsi="Gulim"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78D4EF" w14:textId="77777777" w:rsidR="00970908" w:rsidRPr="008742E0" w:rsidRDefault="00970908" w:rsidP="009468D1">
          <w:pPr>
            <w:jc w:val="center"/>
            <w:rPr>
              <w:rFonts w:ascii="Arial Narrow" w:eastAsia="Gulim" w:hAnsi="Arial Narrow" w:cs="Times New Roman"/>
              <w:b/>
              <w:color w:val="BFBFBF"/>
              <w:sz w:val="16"/>
              <w:szCs w:val="16"/>
            </w:rPr>
          </w:pPr>
          <w:r w:rsidRPr="008742E0">
            <w:rPr>
              <w:rFonts w:ascii="Arial Narrow" w:eastAsia="Gulim"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8DBAE0" w14:textId="77777777" w:rsidR="00970908" w:rsidRPr="008742E0" w:rsidRDefault="00970908" w:rsidP="009468D1">
          <w:pPr>
            <w:jc w:val="center"/>
            <w:rPr>
              <w:rFonts w:ascii="Gulim" w:eastAsia="Gulim" w:hAnsi="Gulim" w:cs="Courier New"/>
              <w:b/>
              <w:color w:val="BFBFBF"/>
              <w:sz w:val="16"/>
              <w:szCs w:val="16"/>
            </w:rPr>
          </w:pPr>
          <w:r w:rsidRPr="008742E0">
            <w:rPr>
              <w:rFonts w:ascii="Gulim" w:eastAsia="Gulim" w:hAnsi="Gulim"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470C7F" w14:textId="77777777" w:rsidR="00970908" w:rsidRPr="008742E0" w:rsidRDefault="00970908" w:rsidP="009468D1">
          <w:pPr>
            <w:jc w:val="center"/>
            <w:rPr>
              <w:rFonts w:ascii="Gulim" w:eastAsia="Gulim" w:hAnsi="Gulim" w:cs="Courier New"/>
              <w:b/>
              <w:color w:val="BFBFBF"/>
              <w:sz w:val="16"/>
              <w:szCs w:val="16"/>
            </w:rPr>
          </w:pPr>
          <w:r w:rsidRPr="008742E0">
            <w:rPr>
              <w:rFonts w:ascii="Gulim" w:eastAsia="Gulim" w:hAnsi="Gulim" w:cs="Arial"/>
              <w:b/>
              <w:color w:val="BFBFBF"/>
              <w:sz w:val="16"/>
              <w:szCs w:val="16"/>
            </w:rPr>
            <w:t>호스트/게스트</w:t>
          </w:r>
        </w:p>
      </w:tc>
      <w:tc>
        <w:tcPr>
          <w:tcW w:w="180" w:type="dxa"/>
          <w:tcBorders>
            <w:left w:val="single" w:sz="4" w:space="0" w:color="A6A6A6" w:themeColor="background1" w:themeShade="A6"/>
            <w:right w:val="single" w:sz="4" w:space="0" w:color="A6A6A6" w:themeColor="background1" w:themeShade="A6"/>
          </w:tcBorders>
          <w:vAlign w:val="center"/>
        </w:tcPr>
        <w:p w14:paraId="4EB75E45" w14:textId="77777777" w:rsidR="00970908" w:rsidRPr="008742E0" w:rsidDel="00A6006C" w:rsidRDefault="00970908" w:rsidP="009468D1">
          <w:pPr>
            <w:jc w:val="center"/>
            <w:rPr>
              <w:rFonts w:ascii="Gulim" w:eastAsia="Gulim" w:hAnsi="Gulim" w:cs="Courier New"/>
              <w:b/>
              <w:color w:val="BFBFBF"/>
              <w:sz w:val="16"/>
              <w:szCs w:val="16"/>
            </w:rPr>
          </w:pPr>
          <w:r w:rsidRPr="008742E0">
            <w:rPr>
              <w:rFonts w:ascii="Gulim" w:eastAsia="Gulim" w:hAnsi="Gulim"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A859C0" w14:textId="77777777" w:rsidR="00970908" w:rsidRPr="008742E0" w:rsidRDefault="00970908" w:rsidP="009468D1">
          <w:pPr>
            <w:jc w:val="center"/>
            <w:rPr>
              <w:rFonts w:ascii="Gulim" w:eastAsia="Gulim" w:hAnsi="Gulim" w:cs="Times New Roman"/>
              <w:b/>
              <w:color w:val="BFBFBF"/>
              <w:sz w:val="16"/>
              <w:szCs w:val="16"/>
            </w:rPr>
          </w:pPr>
          <w:r w:rsidRPr="008742E0">
            <w:rPr>
              <w:rFonts w:ascii="Gulim" w:eastAsia="Gulim" w:hAnsi="Gulim" w:cs="Arial"/>
              <w:b/>
              <w:color w:val="BFBFBF"/>
              <w:sz w:val="16"/>
              <w:szCs w:val="16"/>
            </w:rPr>
            <w:t>온라인 서비스</w:t>
          </w:r>
        </w:p>
      </w:tc>
      <w:tc>
        <w:tcPr>
          <w:tcW w:w="180" w:type="dxa"/>
          <w:tcBorders>
            <w:left w:val="single" w:sz="4" w:space="0" w:color="A6A6A6" w:themeColor="background1" w:themeShade="A6"/>
            <w:right w:val="single" w:sz="4" w:space="0" w:color="A6A6A6" w:themeColor="background1" w:themeShade="A6"/>
          </w:tcBorders>
          <w:vAlign w:val="center"/>
        </w:tcPr>
        <w:p w14:paraId="34880F0A" w14:textId="77777777" w:rsidR="00970908" w:rsidRPr="008742E0" w:rsidRDefault="00970908" w:rsidP="009468D1">
          <w:pPr>
            <w:jc w:val="center"/>
            <w:rPr>
              <w:rFonts w:ascii="Gulim" w:eastAsia="Gulim" w:hAnsi="Gulim" w:cs="Courier New"/>
              <w:b/>
              <w:color w:val="BFBFBF"/>
              <w:sz w:val="16"/>
              <w:szCs w:val="16"/>
            </w:rPr>
          </w:pPr>
          <w:r w:rsidRPr="008742E0">
            <w:rPr>
              <w:rFonts w:ascii="Gulim" w:eastAsia="Gulim" w:hAnsi="Gulim"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B5C8E0" w14:textId="77777777" w:rsidR="00970908" w:rsidRPr="008742E0" w:rsidRDefault="00970908" w:rsidP="009468D1">
          <w:pPr>
            <w:jc w:val="center"/>
            <w:rPr>
              <w:rFonts w:ascii="Gulim" w:eastAsia="Gulim" w:hAnsi="Gulim" w:cs="Arial"/>
              <w:b/>
              <w:color w:val="BFBFBF"/>
              <w:sz w:val="16"/>
              <w:szCs w:val="16"/>
            </w:rPr>
          </w:pPr>
          <w:r w:rsidRPr="008742E0">
            <w:rPr>
              <w:rFonts w:ascii="Gulim" w:eastAsia="Gulim" w:hAnsi="Gulim" w:cs="Arial"/>
              <w:b/>
              <w:color w:val="BFBFBF"/>
              <w:sz w:val="16"/>
              <w:szCs w:val="16"/>
            </w:rPr>
            <w:t>부록</w:t>
          </w:r>
        </w:p>
      </w:tc>
    </w:tr>
  </w:tbl>
  <w:p w14:paraId="7A82C7C4" w14:textId="77777777" w:rsidR="005404E3" w:rsidRDefault="005404E3" w:rsidP="00A5040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E98B47E" w14:textId="77777777" w:rsidR="005404E3" w:rsidRDefault="005404E3"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5404E3" w:rsidRPr="008742E0" w14:paraId="7F6C873C"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59992" w14:textId="77777777" w:rsidR="005404E3" w:rsidRPr="008742E0" w:rsidRDefault="005404E3" w:rsidP="00A22CC2">
          <w:pPr>
            <w:jc w:val="center"/>
            <w:rPr>
              <w:rFonts w:ascii="Gulim" w:eastAsia="Gulim" w:hAnsi="Gulim"/>
              <w:b/>
              <w:color w:val="2E6BA3" w:themeColor="accent1" w:themeShade="80"/>
              <w:sz w:val="16"/>
            </w:rPr>
          </w:pPr>
          <w:r w:rsidRPr="008742E0">
            <w:rPr>
              <w:rFonts w:ascii="Gulim" w:eastAsia="Gulim" w:hAnsi="Gulim" w:cs="Arial"/>
              <w:b/>
              <w:color w:val="BFBFBF"/>
              <w:sz w:val="16"/>
              <w:szCs w:val="16"/>
            </w:rPr>
            <w:t>서론</w:t>
          </w:r>
        </w:p>
      </w:tc>
      <w:tc>
        <w:tcPr>
          <w:tcW w:w="190" w:type="dxa"/>
          <w:tcBorders>
            <w:left w:val="single" w:sz="4" w:space="0" w:color="A6A6A6" w:themeColor="background1" w:themeShade="A6"/>
            <w:right w:val="single" w:sz="4" w:space="0" w:color="A6A6A6" w:themeColor="background1" w:themeShade="A6"/>
          </w:tcBorders>
          <w:vAlign w:val="center"/>
        </w:tcPr>
        <w:p w14:paraId="440156B2" w14:textId="77777777" w:rsidR="005404E3" w:rsidRPr="008742E0" w:rsidRDefault="005404E3" w:rsidP="00A22CC2">
          <w:pPr>
            <w:jc w:val="center"/>
            <w:rPr>
              <w:rFonts w:ascii="Gulim" w:eastAsia="Gulim" w:hAnsi="Gulim" w:cs="Times New Roman"/>
              <w:b/>
              <w:color w:val="797979"/>
              <w:sz w:val="16"/>
              <w:szCs w:val="16"/>
            </w:rPr>
          </w:pPr>
          <w:r w:rsidRPr="008742E0">
            <w:rPr>
              <w:rFonts w:ascii="Gulim" w:eastAsia="Gulim" w:hAnsi="Gulim"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267D0A5" w14:textId="77777777" w:rsidR="005404E3" w:rsidRPr="008742E0" w:rsidRDefault="005404E3" w:rsidP="00A22CC2">
          <w:pPr>
            <w:jc w:val="center"/>
            <w:rPr>
              <w:rFonts w:ascii="Gulim" w:eastAsia="Gulim" w:hAnsi="Gulim"/>
              <w:b/>
              <w:color w:val="BFBFBF"/>
              <w:sz w:val="16"/>
            </w:rPr>
          </w:pPr>
          <w:r w:rsidRPr="008742E0">
            <w:rPr>
              <w:rFonts w:ascii="Gulim" w:eastAsia="Gulim" w:hAnsi="Gulim"/>
              <w:b/>
              <w:color w:val="BFBFBF" w:themeColor="background1" w:themeShade="BF"/>
              <w:sz w:val="16"/>
            </w:rPr>
            <w:t>공통 라이선스 조건</w:t>
          </w:r>
        </w:p>
      </w:tc>
      <w:tc>
        <w:tcPr>
          <w:tcW w:w="190" w:type="dxa"/>
          <w:tcBorders>
            <w:left w:val="single" w:sz="4" w:space="0" w:color="A6A6A6" w:themeColor="background1" w:themeShade="A6"/>
            <w:right w:val="single" w:sz="4" w:space="0" w:color="A6A6A6" w:themeColor="background1" w:themeShade="A6"/>
          </w:tcBorders>
          <w:vAlign w:val="center"/>
        </w:tcPr>
        <w:p w14:paraId="63BC0595" w14:textId="77777777" w:rsidR="005404E3" w:rsidRPr="008742E0" w:rsidRDefault="005404E3" w:rsidP="00A22CC2">
          <w:pPr>
            <w:jc w:val="center"/>
            <w:rPr>
              <w:rFonts w:ascii="Gulim" w:eastAsia="Gulim" w:hAnsi="Gulim" w:cs="Arial"/>
              <w:b/>
              <w:color w:val="BFBFBF"/>
              <w:sz w:val="16"/>
              <w:szCs w:val="16"/>
            </w:rPr>
          </w:pPr>
          <w:r w:rsidRPr="008742E0">
            <w:rPr>
              <w:rFonts w:ascii="Gulim" w:eastAsia="Gulim" w:hAnsi="Gulim"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F2F1573" w14:textId="77777777" w:rsidR="005404E3" w:rsidRPr="008742E0" w:rsidRDefault="005404E3" w:rsidP="00A22CC2">
          <w:pPr>
            <w:jc w:val="center"/>
            <w:rPr>
              <w:rFonts w:ascii="Gulim" w:eastAsia="Gulim" w:hAnsi="Gulim" w:cs="Arial"/>
              <w:b/>
              <w:color w:val="BFBFBF"/>
              <w:sz w:val="16"/>
              <w:szCs w:val="16"/>
            </w:rPr>
          </w:pPr>
          <w:r w:rsidRPr="008742E0">
            <w:rPr>
              <w:rFonts w:ascii="Gulim" w:eastAsia="Gulim" w:hAnsi="Gulim" w:cs="Arial"/>
              <w:b/>
              <w:color w:val="BFBFBF"/>
              <w:sz w:val="16"/>
              <w:szCs w:val="16"/>
            </w:rPr>
            <w:t>프로세서 단위</w:t>
          </w:r>
        </w:p>
      </w:tc>
      <w:tc>
        <w:tcPr>
          <w:tcW w:w="190" w:type="dxa"/>
          <w:tcBorders>
            <w:left w:val="single" w:sz="4" w:space="0" w:color="A6A6A6" w:themeColor="background1" w:themeShade="A6"/>
            <w:right w:val="single" w:sz="4" w:space="0" w:color="A6A6A6" w:themeColor="background1" w:themeShade="A6"/>
          </w:tcBorders>
          <w:vAlign w:val="center"/>
        </w:tcPr>
        <w:p w14:paraId="0C56B1F9" w14:textId="77777777" w:rsidR="005404E3" w:rsidRPr="008742E0" w:rsidRDefault="005404E3" w:rsidP="00A22CC2">
          <w:pPr>
            <w:jc w:val="center"/>
            <w:rPr>
              <w:rFonts w:ascii="Gulim" w:eastAsia="Gulim" w:hAnsi="Gulim" w:cs="Times New Roman"/>
              <w:b/>
              <w:color w:val="BFBFBF"/>
              <w:sz w:val="16"/>
              <w:szCs w:val="16"/>
            </w:rPr>
          </w:pPr>
          <w:r w:rsidRPr="008742E0">
            <w:rPr>
              <w:rFonts w:ascii="Gulim" w:eastAsia="Gulim" w:hAnsi="Gulim"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F66516" w14:textId="77777777" w:rsidR="005404E3" w:rsidRPr="008742E0" w:rsidRDefault="005404E3" w:rsidP="00A22CC2">
          <w:pPr>
            <w:jc w:val="center"/>
            <w:rPr>
              <w:rFonts w:ascii="Gulim" w:eastAsia="Gulim" w:hAnsi="Gulim" w:cs="Arial"/>
              <w:b/>
              <w:color w:val="BFBFBF"/>
              <w:sz w:val="16"/>
              <w:szCs w:val="16"/>
            </w:rPr>
          </w:pPr>
          <w:r w:rsidRPr="008742E0">
            <w:rPr>
              <w:rFonts w:ascii="Gulim" w:eastAsia="Gulim" w:hAnsi="Gulim" w:cs="Arial"/>
              <w:b/>
              <w:color w:val="BFBFBF"/>
              <w:sz w:val="16"/>
              <w:szCs w:val="16"/>
            </w:rPr>
            <w:t>코어 단위</w:t>
          </w:r>
        </w:p>
      </w:tc>
      <w:tc>
        <w:tcPr>
          <w:tcW w:w="190" w:type="dxa"/>
          <w:tcBorders>
            <w:left w:val="single" w:sz="4" w:space="0" w:color="A6A6A6" w:themeColor="background1" w:themeShade="A6"/>
            <w:right w:val="single" w:sz="4" w:space="0" w:color="2E6BA3" w:themeColor="accent1" w:themeShade="80"/>
          </w:tcBorders>
          <w:vAlign w:val="center"/>
        </w:tcPr>
        <w:p w14:paraId="2B90EFB5" w14:textId="77777777" w:rsidR="005404E3" w:rsidRPr="008742E0" w:rsidRDefault="005404E3" w:rsidP="00A22CC2">
          <w:pPr>
            <w:jc w:val="center"/>
            <w:rPr>
              <w:rFonts w:ascii="Gulim" w:eastAsia="Gulim" w:hAnsi="Gulim" w:cs="Times New Roman"/>
              <w:b/>
              <w:color w:val="BFBFBF"/>
              <w:sz w:val="16"/>
              <w:szCs w:val="16"/>
            </w:rPr>
          </w:pPr>
          <w:r w:rsidRPr="008742E0">
            <w:rPr>
              <w:rFonts w:ascii="Gulim" w:eastAsia="Gulim" w:hAnsi="Gulim"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248D030" w14:textId="77777777" w:rsidR="005404E3" w:rsidRPr="008742E0" w:rsidRDefault="005404E3" w:rsidP="00A22CC2">
          <w:pPr>
            <w:jc w:val="center"/>
            <w:rPr>
              <w:rFonts w:ascii="Arial Narrow" w:eastAsia="Gulim" w:hAnsi="Arial Narrow" w:cs="Times New Roman"/>
              <w:b/>
              <w:color w:val="BFBFBF"/>
              <w:sz w:val="16"/>
              <w:szCs w:val="16"/>
            </w:rPr>
          </w:pPr>
          <w:r w:rsidRPr="008742E0">
            <w:rPr>
              <w:rFonts w:ascii="Arial Narrow" w:eastAsia="Gulim"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6E67AEAE" w14:textId="77777777" w:rsidR="005404E3" w:rsidRPr="008742E0" w:rsidRDefault="005404E3" w:rsidP="00A22CC2">
          <w:pPr>
            <w:jc w:val="center"/>
            <w:rPr>
              <w:rFonts w:ascii="Gulim" w:eastAsia="Gulim" w:hAnsi="Gulim" w:cs="Courier New"/>
              <w:b/>
              <w:color w:val="BFBFBF"/>
              <w:sz w:val="16"/>
              <w:szCs w:val="16"/>
            </w:rPr>
          </w:pPr>
          <w:r w:rsidRPr="008742E0">
            <w:rPr>
              <w:rFonts w:ascii="Gulim" w:eastAsia="Gulim" w:hAnsi="Gulim"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A5431F" w14:textId="77777777" w:rsidR="005404E3" w:rsidRPr="008742E0" w:rsidRDefault="005404E3" w:rsidP="00A22CC2">
          <w:pPr>
            <w:jc w:val="center"/>
            <w:rPr>
              <w:rFonts w:ascii="Gulim" w:eastAsia="Gulim" w:hAnsi="Gulim" w:cs="Courier New"/>
              <w:b/>
              <w:color w:val="BFBFBF"/>
              <w:sz w:val="16"/>
              <w:szCs w:val="16"/>
            </w:rPr>
          </w:pPr>
          <w:r w:rsidRPr="008742E0">
            <w:rPr>
              <w:rFonts w:ascii="Gulim" w:eastAsia="Gulim" w:hAnsi="Gulim" w:cs="Arial"/>
              <w:b/>
              <w:color w:val="BFBFBF"/>
              <w:sz w:val="16"/>
              <w:szCs w:val="16"/>
            </w:rPr>
            <w:t>호스트/게스트</w:t>
          </w:r>
        </w:p>
      </w:tc>
      <w:tc>
        <w:tcPr>
          <w:tcW w:w="180" w:type="dxa"/>
          <w:tcBorders>
            <w:left w:val="single" w:sz="4" w:space="0" w:color="A6A6A6" w:themeColor="background1" w:themeShade="A6"/>
            <w:right w:val="single" w:sz="4" w:space="0" w:color="A6A6A6" w:themeColor="background1" w:themeShade="A6"/>
          </w:tcBorders>
          <w:vAlign w:val="center"/>
        </w:tcPr>
        <w:p w14:paraId="510CC41E" w14:textId="77777777" w:rsidR="005404E3" w:rsidRPr="008742E0" w:rsidDel="00A6006C" w:rsidRDefault="005404E3" w:rsidP="00A22CC2">
          <w:pPr>
            <w:jc w:val="center"/>
            <w:rPr>
              <w:rFonts w:ascii="Gulim" w:eastAsia="Gulim" w:hAnsi="Gulim" w:cs="Courier New"/>
              <w:b/>
              <w:color w:val="BFBFBF"/>
              <w:sz w:val="16"/>
              <w:szCs w:val="16"/>
            </w:rPr>
          </w:pPr>
          <w:r w:rsidRPr="008742E0">
            <w:rPr>
              <w:rFonts w:ascii="Gulim" w:eastAsia="Gulim" w:hAnsi="Gulim"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CC9427" w14:textId="77777777" w:rsidR="005404E3" w:rsidRPr="008742E0" w:rsidRDefault="005404E3" w:rsidP="00A22CC2">
          <w:pPr>
            <w:jc w:val="center"/>
            <w:rPr>
              <w:rFonts w:ascii="Gulim" w:eastAsia="Gulim" w:hAnsi="Gulim" w:cs="Times New Roman"/>
              <w:b/>
              <w:color w:val="BFBFBF"/>
              <w:sz w:val="16"/>
              <w:szCs w:val="16"/>
            </w:rPr>
          </w:pPr>
          <w:r w:rsidRPr="008742E0">
            <w:rPr>
              <w:rFonts w:ascii="Gulim" w:eastAsia="Gulim" w:hAnsi="Gulim" w:cs="Arial"/>
              <w:b/>
              <w:color w:val="BFBFBF"/>
              <w:sz w:val="16"/>
              <w:szCs w:val="16"/>
            </w:rPr>
            <w:t>온라인 서비스</w:t>
          </w:r>
        </w:p>
      </w:tc>
      <w:tc>
        <w:tcPr>
          <w:tcW w:w="180" w:type="dxa"/>
          <w:tcBorders>
            <w:left w:val="single" w:sz="4" w:space="0" w:color="A6A6A6" w:themeColor="background1" w:themeShade="A6"/>
            <w:right w:val="single" w:sz="4" w:space="0" w:color="A6A6A6" w:themeColor="background1" w:themeShade="A6"/>
          </w:tcBorders>
          <w:vAlign w:val="center"/>
        </w:tcPr>
        <w:p w14:paraId="505C9387" w14:textId="77777777" w:rsidR="005404E3" w:rsidRPr="008742E0" w:rsidRDefault="005404E3" w:rsidP="00A22CC2">
          <w:pPr>
            <w:jc w:val="center"/>
            <w:rPr>
              <w:rFonts w:ascii="Gulim" w:eastAsia="Gulim" w:hAnsi="Gulim" w:cs="Courier New"/>
              <w:b/>
              <w:color w:val="BFBFBF"/>
              <w:sz w:val="16"/>
              <w:szCs w:val="16"/>
            </w:rPr>
          </w:pPr>
          <w:r w:rsidRPr="008742E0">
            <w:rPr>
              <w:rFonts w:ascii="Gulim" w:eastAsia="Gulim" w:hAnsi="Gulim"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948986" w14:textId="77777777" w:rsidR="005404E3" w:rsidRPr="008742E0" w:rsidRDefault="005404E3" w:rsidP="00A22CC2">
          <w:pPr>
            <w:jc w:val="center"/>
            <w:rPr>
              <w:rFonts w:ascii="Gulim" w:eastAsia="Gulim" w:hAnsi="Gulim" w:cs="Arial"/>
              <w:b/>
              <w:color w:val="BFBFBF"/>
              <w:sz w:val="16"/>
              <w:szCs w:val="16"/>
            </w:rPr>
          </w:pPr>
          <w:r w:rsidRPr="008742E0">
            <w:rPr>
              <w:rFonts w:ascii="Gulim" w:eastAsia="Gulim" w:hAnsi="Gulim" w:cs="Arial"/>
              <w:b/>
              <w:color w:val="BFBFBF"/>
              <w:sz w:val="16"/>
              <w:szCs w:val="16"/>
            </w:rPr>
            <w:t>부록</w:t>
          </w:r>
        </w:p>
      </w:tc>
    </w:tr>
  </w:tbl>
  <w:p w14:paraId="13C7F67F" w14:textId="77777777" w:rsidR="005404E3" w:rsidRDefault="005404E3"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5B9DAC7" w14:textId="77777777" w:rsidR="005404E3" w:rsidRDefault="005404E3"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5404E3" w:rsidRPr="008742E0" w14:paraId="5367078F"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F415A" w14:textId="77777777" w:rsidR="005404E3" w:rsidRPr="008742E0" w:rsidRDefault="005404E3" w:rsidP="009E506B">
          <w:pPr>
            <w:jc w:val="center"/>
            <w:rPr>
              <w:rFonts w:ascii="Gulim" w:eastAsia="Gulim" w:hAnsi="Gulim" w:cs="Arial"/>
              <w:b/>
              <w:color w:val="2E6BA3" w:themeColor="accent1" w:themeShade="80"/>
              <w:sz w:val="16"/>
              <w:szCs w:val="16"/>
            </w:rPr>
          </w:pPr>
          <w:r w:rsidRPr="008742E0">
            <w:rPr>
              <w:rFonts w:ascii="Gulim" w:eastAsia="Gulim" w:hAnsi="Gulim" w:cs="Arial"/>
              <w:b/>
              <w:color w:val="BFBFBF"/>
              <w:sz w:val="16"/>
              <w:szCs w:val="16"/>
            </w:rPr>
            <w:t>서론</w:t>
          </w:r>
        </w:p>
      </w:tc>
      <w:tc>
        <w:tcPr>
          <w:tcW w:w="190" w:type="dxa"/>
          <w:tcBorders>
            <w:left w:val="single" w:sz="4" w:space="0" w:color="A6A6A6" w:themeColor="background1" w:themeShade="A6"/>
            <w:right w:val="single" w:sz="4" w:space="0" w:color="A6A6A6" w:themeColor="background1" w:themeShade="A6"/>
          </w:tcBorders>
          <w:vAlign w:val="center"/>
        </w:tcPr>
        <w:p w14:paraId="65CB06DD" w14:textId="77777777" w:rsidR="005404E3" w:rsidRPr="008742E0" w:rsidRDefault="005404E3" w:rsidP="009E506B">
          <w:pPr>
            <w:jc w:val="center"/>
            <w:rPr>
              <w:rFonts w:ascii="Gulim" w:eastAsia="Gulim" w:hAnsi="Gulim" w:cs="Times New Roman"/>
              <w:b/>
              <w:color w:val="797979"/>
              <w:sz w:val="16"/>
              <w:szCs w:val="16"/>
            </w:rPr>
          </w:pPr>
          <w:r w:rsidRPr="008742E0">
            <w:rPr>
              <w:rFonts w:ascii="Gulim" w:eastAsia="Gulim" w:hAnsi="Gulim"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D33F27" w14:textId="77777777" w:rsidR="005404E3" w:rsidRPr="008742E0" w:rsidRDefault="005404E3" w:rsidP="009E506B">
          <w:pPr>
            <w:jc w:val="center"/>
            <w:rPr>
              <w:rFonts w:ascii="Gulim" w:eastAsia="Gulim" w:hAnsi="Gulim" w:cs="Arial"/>
              <w:b/>
              <w:color w:val="BFBFBF"/>
              <w:sz w:val="16"/>
              <w:szCs w:val="16"/>
            </w:rPr>
          </w:pPr>
          <w:r w:rsidRPr="008742E0">
            <w:rPr>
              <w:rFonts w:ascii="Gulim" w:eastAsia="Gulim" w:hAnsi="Gulim" w:cs="Arial"/>
              <w:b/>
              <w:color w:val="BFBFBF" w:themeColor="background1" w:themeShade="BF"/>
              <w:sz w:val="16"/>
              <w:szCs w:val="16"/>
            </w:rPr>
            <w:t>공통 라이선스 조건</w:t>
          </w:r>
        </w:p>
      </w:tc>
      <w:tc>
        <w:tcPr>
          <w:tcW w:w="190" w:type="dxa"/>
          <w:tcBorders>
            <w:left w:val="single" w:sz="4" w:space="0" w:color="A6A6A6" w:themeColor="background1" w:themeShade="A6"/>
            <w:right w:val="single" w:sz="4" w:space="0" w:color="A6A6A6" w:themeColor="background1" w:themeShade="A6"/>
          </w:tcBorders>
          <w:vAlign w:val="center"/>
        </w:tcPr>
        <w:p w14:paraId="1B2A801B" w14:textId="77777777" w:rsidR="005404E3" w:rsidRPr="008742E0" w:rsidRDefault="005404E3" w:rsidP="009E506B">
          <w:pPr>
            <w:jc w:val="center"/>
            <w:rPr>
              <w:rFonts w:ascii="Gulim" w:eastAsia="Gulim" w:hAnsi="Gulim" w:cs="Arial"/>
              <w:b/>
              <w:color w:val="BFBFBF"/>
              <w:sz w:val="16"/>
              <w:szCs w:val="16"/>
            </w:rPr>
          </w:pPr>
          <w:r w:rsidRPr="008742E0">
            <w:rPr>
              <w:rFonts w:ascii="Gulim" w:eastAsia="Gulim" w:hAnsi="Gulim"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881437B" w14:textId="77777777" w:rsidR="005404E3" w:rsidRPr="008742E0" w:rsidRDefault="005404E3" w:rsidP="009E506B">
          <w:pPr>
            <w:jc w:val="center"/>
            <w:rPr>
              <w:rFonts w:ascii="Gulim" w:eastAsia="Gulim" w:hAnsi="Gulim" w:cs="Arial"/>
              <w:b/>
              <w:color w:val="BFBFBF"/>
              <w:sz w:val="16"/>
              <w:szCs w:val="16"/>
            </w:rPr>
          </w:pPr>
          <w:r w:rsidRPr="008742E0">
            <w:rPr>
              <w:rFonts w:ascii="Gulim" w:eastAsia="Gulim" w:hAnsi="Gulim" w:cs="Arial"/>
              <w:b/>
              <w:color w:val="BFBFBF"/>
              <w:sz w:val="16"/>
              <w:szCs w:val="16"/>
            </w:rPr>
            <w:t>프로세서 단위</w:t>
          </w:r>
        </w:p>
      </w:tc>
      <w:tc>
        <w:tcPr>
          <w:tcW w:w="190" w:type="dxa"/>
          <w:tcBorders>
            <w:left w:val="single" w:sz="4" w:space="0" w:color="A6A6A6" w:themeColor="background1" w:themeShade="A6"/>
            <w:right w:val="single" w:sz="4" w:space="0" w:color="A6A6A6" w:themeColor="background1" w:themeShade="A6"/>
          </w:tcBorders>
          <w:vAlign w:val="center"/>
        </w:tcPr>
        <w:p w14:paraId="22069DF4" w14:textId="77777777" w:rsidR="005404E3" w:rsidRPr="008742E0" w:rsidRDefault="005404E3" w:rsidP="009E506B">
          <w:pPr>
            <w:jc w:val="center"/>
            <w:rPr>
              <w:rFonts w:ascii="Gulim" w:eastAsia="Gulim" w:hAnsi="Gulim" w:cs="Times New Roman"/>
              <w:b/>
              <w:color w:val="BFBFBF"/>
              <w:sz w:val="16"/>
              <w:szCs w:val="16"/>
            </w:rPr>
          </w:pPr>
          <w:r w:rsidRPr="008742E0">
            <w:rPr>
              <w:rFonts w:ascii="Gulim" w:eastAsia="Gulim" w:hAnsi="Gulim"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E64C11" w14:textId="77777777" w:rsidR="005404E3" w:rsidRPr="008742E0" w:rsidRDefault="005404E3" w:rsidP="009E506B">
          <w:pPr>
            <w:jc w:val="center"/>
            <w:rPr>
              <w:rFonts w:ascii="Gulim" w:eastAsia="Gulim" w:hAnsi="Gulim" w:cs="Arial"/>
              <w:b/>
              <w:color w:val="BFBFBF"/>
              <w:sz w:val="16"/>
              <w:szCs w:val="16"/>
            </w:rPr>
          </w:pPr>
          <w:r w:rsidRPr="008742E0">
            <w:rPr>
              <w:rFonts w:ascii="Gulim" w:eastAsia="Gulim" w:hAnsi="Gulim" w:cs="Arial"/>
              <w:b/>
              <w:color w:val="BFBFBF"/>
              <w:sz w:val="16"/>
              <w:szCs w:val="16"/>
            </w:rPr>
            <w:t>코어 단위</w:t>
          </w:r>
        </w:p>
      </w:tc>
      <w:tc>
        <w:tcPr>
          <w:tcW w:w="190" w:type="dxa"/>
          <w:tcBorders>
            <w:left w:val="single" w:sz="4" w:space="0" w:color="A6A6A6" w:themeColor="background1" w:themeShade="A6"/>
            <w:right w:val="single" w:sz="4" w:space="0" w:color="2E6BA3" w:themeColor="accent1" w:themeShade="80"/>
          </w:tcBorders>
          <w:vAlign w:val="center"/>
        </w:tcPr>
        <w:p w14:paraId="08010B62" w14:textId="77777777" w:rsidR="005404E3" w:rsidRPr="008742E0" w:rsidRDefault="005404E3" w:rsidP="009E506B">
          <w:pPr>
            <w:jc w:val="center"/>
            <w:rPr>
              <w:rFonts w:ascii="Gulim" w:eastAsia="Gulim" w:hAnsi="Gulim" w:cs="Times New Roman"/>
              <w:b/>
              <w:color w:val="BFBFBF"/>
              <w:sz w:val="16"/>
              <w:szCs w:val="16"/>
            </w:rPr>
          </w:pPr>
          <w:r w:rsidRPr="008742E0">
            <w:rPr>
              <w:rFonts w:ascii="Gulim" w:eastAsia="Gulim" w:hAnsi="Gulim"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B1E74F6" w14:textId="77777777" w:rsidR="005404E3" w:rsidRPr="008742E0" w:rsidRDefault="005404E3" w:rsidP="009E506B">
          <w:pPr>
            <w:jc w:val="center"/>
            <w:rPr>
              <w:rFonts w:ascii="Arial Narrow" w:eastAsia="Gulim" w:hAnsi="Arial Narrow" w:cs="Times New Roman"/>
              <w:b/>
              <w:color w:val="BFBFBF"/>
              <w:sz w:val="16"/>
              <w:szCs w:val="16"/>
            </w:rPr>
          </w:pPr>
          <w:r w:rsidRPr="008742E0">
            <w:rPr>
              <w:rFonts w:ascii="Arial Narrow" w:eastAsia="Gulim"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4A79CA59" w14:textId="77777777" w:rsidR="005404E3" w:rsidRPr="008742E0" w:rsidRDefault="005404E3" w:rsidP="009E506B">
          <w:pPr>
            <w:jc w:val="center"/>
            <w:rPr>
              <w:rFonts w:ascii="Gulim" w:eastAsia="Gulim" w:hAnsi="Gulim" w:cs="Courier New"/>
              <w:b/>
              <w:color w:val="BFBFBF"/>
              <w:sz w:val="16"/>
              <w:szCs w:val="16"/>
            </w:rPr>
          </w:pPr>
          <w:r w:rsidRPr="008742E0">
            <w:rPr>
              <w:rFonts w:ascii="Gulim" w:eastAsia="Gulim" w:hAnsi="Gulim"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548F06" w14:textId="77777777" w:rsidR="005404E3" w:rsidRPr="008742E0" w:rsidRDefault="005404E3" w:rsidP="009E506B">
          <w:pPr>
            <w:jc w:val="center"/>
            <w:rPr>
              <w:rFonts w:ascii="Gulim" w:eastAsia="Gulim" w:hAnsi="Gulim" w:cs="Courier New"/>
              <w:b/>
              <w:color w:val="BFBFBF"/>
              <w:sz w:val="16"/>
              <w:szCs w:val="16"/>
            </w:rPr>
          </w:pPr>
          <w:r w:rsidRPr="008742E0">
            <w:rPr>
              <w:rFonts w:ascii="Gulim" w:eastAsia="Gulim" w:hAnsi="Gulim" w:cs="Arial"/>
              <w:b/>
              <w:color w:val="BFBFBF" w:themeColor="background1" w:themeShade="BF"/>
              <w:sz w:val="16"/>
              <w:szCs w:val="16"/>
            </w:rPr>
            <w:t>호스트/게스트</w:t>
          </w:r>
        </w:p>
      </w:tc>
      <w:tc>
        <w:tcPr>
          <w:tcW w:w="180" w:type="dxa"/>
          <w:tcBorders>
            <w:left w:val="single" w:sz="4" w:space="0" w:color="A6A6A6" w:themeColor="background1" w:themeShade="A6"/>
            <w:right w:val="single" w:sz="4" w:space="0" w:color="A6A6A6" w:themeColor="background1" w:themeShade="A6"/>
          </w:tcBorders>
          <w:vAlign w:val="center"/>
        </w:tcPr>
        <w:p w14:paraId="6FFFB916" w14:textId="77777777" w:rsidR="005404E3" w:rsidRPr="008742E0" w:rsidDel="00A6006C" w:rsidRDefault="005404E3" w:rsidP="009E506B">
          <w:pPr>
            <w:jc w:val="center"/>
            <w:rPr>
              <w:rFonts w:ascii="Gulim" w:eastAsia="Gulim" w:hAnsi="Gulim" w:cs="Courier New"/>
              <w:b/>
              <w:color w:val="BFBFBF"/>
              <w:sz w:val="16"/>
              <w:szCs w:val="16"/>
            </w:rPr>
          </w:pPr>
          <w:r w:rsidRPr="008742E0">
            <w:rPr>
              <w:rFonts w:ascii="Gulim" w:eastAsia="Gulim" w:hAnsi="Gulim"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6C6E03" w14:textId="77777777" w:rsidR="005404E3" w:rsidRPr="008742E0" w:rsidRDefault="005404E3" w:rsidP="009E506B">
          <w:pPr>
            <w:jc w:val="center"/>
            <w:rPr>
              <w:rFonts w:ascii="Gulim" w:eastAsia="Gulim" w:hAnsi="Gulim" w:cs="Times New Roman"/>
              <w:b/>
              <w:color w:val="BFBFBF"/>
              <w:sz w:val="16"/>
              <w:szCs w:val="16"/>
            </w:rPr>
          </w:pPr>
          <w:r w:rsidRPr="008742E0">
            <w:rPr>
              <w:rFonts w:ascii="Gulim" w:eastAsia="Gulim" w:hAnsi="Gulim" w:cs="Arial"/>
              <w:b/>
              <w:color w:val="BFBFBF"/>
              <w:sz w:val="16"/>
              <w:szCs w:val="16"/>
            </w:rPr>
            <w:t>온라인 서비스</w:t>
          </w:r>
        </w:p>
      </w:tc>
      <w:tc>
        <w:tcPr>
          <w:tcW w:w="180" w:type="dxa"/>
          <w:tcBorders>
            <w:left w:val="single" w:sz="4" w:space="0" w:color="A6A6A6" w:themeColor="background1" w:themeShade="A6"/>
            <w:right w:val="single" w:sz="4" w:space="0" w:color="A6A6A6" w:themeColor="background1" w:themeShade="A6"/>
          </w:tcBorders>
          <w:vAlign w:val="center"/>
        </w:tcPr>
        <w:p w14:paraId="1AC54E05" w14:textId="77777777" w:rsidR="005404E3" w:rsidRPr="008742E0" w:rsidRDefault="005404E3" w:rsidP="009E506B">
          <w:pPr>
            <w:jc w:val="center"/>
            <w:rPr>
              <w:rFonts w:ascii="Gulim" w:eastAsia="Gulim" w:hAnsi="Gulim" w:cs="Courier New"/>
              <w:b/>
              <w:color w:val="BFBFBF"/>
              <w:sz w:val="16"/>
              <w:szCs w:val="16"/>
            </w:rPr>
          </w:pPr>
          <w:r w:rsidRPr="008742E0">
            <w:rPr>
              <w:rFonts w:ascii="Gulim" w:eastAsia="Gulim" w:hAnsi="Gulim"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E4EE2FF" w14:textId="77777777" w:rsidR="005404E3" w:rsidRPr="008742E0" w:rsidRDefault="005404E3" w:rsidP="009E506B">
          <w:pPr>
            <w:jc w:val="center"/>
            <w:rPr>
              <w:rFonts w:ascii="Gulim" w:eastAsia="Gulim" w:hAnsi="Gulim" w:cs="Arial"/>
              <w:b/>
              <w:color w:val="BFBFBF"/>
              <w:sz w:val="16"/>
              <w:szCs w:val="16"/>
            </w:rPr>
          </w:pPr>
          <w:r w:rsidRPr="008742E0">
            <w:rPr>
              <w:rFonts w:ascii="Gulim" w:eastAsia="Gulim" w:hAnsi="Gulim" w:cs="Arial"/>
              <w:b/>
              <w:color w:val="BFBFBF"/>
              <w:sz w:val="16"/>
              <w:szCs w:val="16"/>
            </w:rPr>
            <w:t>부록</w:t>
          </w:r>
        </w:p>
      </w:tc>
    </w:tr>
  </w:tbl>
  <w:p w14:paraId="2A39DB06" w14:textId="77777777" w:rsidR="005404E3" w:rsidRDefault="005404E3" w:rsidP="00DF2B5E">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1AC080" w14:textId="77777777" w:rsidR="005404E3" w:rsidRDefault="005404E3"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5404E3" w:rsidRPr="008742E0" w14:paraId="03E829C6"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0E9D67" w14:textId="77777777" w:rsidR="005404E3" w:rsidRPr="008742E0" w:rsidRDefault="005404E3" w:rsidP="0014243A">
          <w:pPr>
            <w:jc w:val="center"/>
            <w:rPr>
              <w:rFonts w:ascii="Gulim" w:eastAsia="Gulim" w:hAnsi="Gulim" w:cs="Arial"/>
              <w:b/>
              <w:color w:val="2E6BA3" w:themeColor="accent1" w:themeShade="80"/>
              <w:sz w:val="16"/>
              <w:szCs w:val="16"/>
            </w:rPr>
          </w:pPr>
          <w:r w:rsidRPr="008742E0">
            <w:rPr>
              <w:rFonts w:ascii="Gulim" w:eastAsia="Gulim" w:hAnsi="Gulim" w:cs="Arial"/>
              <w:b/>
              <w:color w:val="BFBFBF"/>
              <w:sz w:val="16"/>
              <w:szCs w:val="16"/>
            </w:rPr>
            <w:t>서론</w:t>
          </w:r>
        </w:p>
      </w:tc>
      <w:tc>
        <w:tcPr>
          <w:tcW w:w="190" w:type="dxa"/>
          <w:tcBorders>
            <w:left w:val="single" w:sz="4" w:space="0" w:color="A6A6A6" w:themeColor="background1" w:themeShade="A6"/>
            <w:right w:val="single" w:sz="4" w:space="0" w:color="A6A6A6" w:themeColor="background1" w:themeShade="A6"/>
          </w:tcBorders>
          <w:vAlign w:val="center"/>
        </w:tcPr>
        <w:p w14:paraId="63B96B6A" w14:textId="77777777" w:rsidR="005404E3" w:rsidRPr="008742E0" w:rsidRDefault="005404E3" w:rsidP="0014243A">
          <w:pPr>
            <w:jc w:val="center"/>
            <w:rPr>
              <w:rFonts w:ascii="Gulim" w:eastAsia="Gulim" w:hAnsi="Gulim" w:cs="Times New Roman"/>
              <w:b/>
              <w:color w:val="797979"/>
              <w:sz w:val="16"/>
              <w:szCs w:val="16"/>
            </w:rPr>
          </w:pPr>
          <w:r w:rsidRPr="008742E0">
            <w:rPr>
              <w:rFonts w:ascii="Gulim" w:eastAsia="Gulim" w:hAnsi="Gulim"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5A9C3F" w14:textId="77777777" w:rsidR="005404E3" w:rsidRPr="008742E0" w:rsidRDefault="005404E3" w:rsidP="0014243A">
          <w:pPr>
            <w:jc w:val="center"/>
            <w:rPr>
              <w:rFonts w:ascii="Gulim" w:eastAsia="Gulim" w:hAnsi="Gulim" w:cs="Arial"/>
              <w:b/>
              <w:color w:val="BFBFBF" w:themeColor="background1" w:themeShade="BF"/>
              <w:sz w:val="16"/>
              <w:szCs w:val="16"/>
            </w:rPr>
          </w:pPr>
          <w:r w:rsidRPr="008742E0">
            <w:rPr>
              <w:rFonts w:ascii="Gulim" w:eastAsia="Gulim" w:hAnsi="Gulim" w:cs="Arial"/>
              <w:b/>
              <w:color w:val="BFBFBF" w:themeColor="background1" w:themeShade="BF"/>
              <w:sz w:val="16"/>
              <w:szCs w:val="16"/>
            </w:rPr>
            <w:t>공통 라이선스 조건</w:t>
          </w:r>
        </w:p>
      </w:tc>
      <w:tc>
        <w:tcPr>
          <w:tcW w:w="190" w:type="dxa"/>
          <w:tcBorders>
            <w:left w:val="single" w:sz="4" w:space="0" w:color="A6A6A6" w:themeColor="background1" w:themeShade="A6"/>
            <w:right w:val="single" w:sz="4" w:space="0" w:color="A6A6A6" w:themeColor="background1" w:themeShade="A6"/>
          </w:tcBorders>
          <w:vAlign w:val="center"/>
        </w:tcPr>
        <w:p w14:paraId="3E28F574" w14:textId="77777777" w:rsidR="005404E3" w:rsidRPr="008742E0" w:rsidRDefault="005404E3" w:rsidP="0014243A">
          <w:pPr>
            <w:jc w:val="center"/>
            <w:rPr>
              <w:rFonts w:ascii="Gulim" w:eastAsia="Gulim" w:hAnsi="Gulim" w:cs="Arial"/>
              <w:b/>
              <w:color w:val="BFBFBF"/>
              <w:sz w:val="16"/>
              <w:szCs w:val="16"/>
            </w:rPr>
          </w:pPr>
          <w:r w:rsidRPr="008742E0">
            <w:rPr>
              <w:rFonts w:ascii="Gulim" w:eastAsia="Gulim" w:hAnsi="Gulim"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5D3171" w14:textId="77777777" w:rsidR="005404E3" w:rsidRPr="008742E0" w:rsidRDefault="005404E3" w:rsidP="0014243A">
          <w:pPr>
            <w:jc w:val="center"/>
            <w:rPr>
              <w:rFonts w:ascii="Gulim" w:eastAsia="Gulim" w:hAnsi="Gulim" w:cs="Arial"/>
              <w:b/>
              <w:color w:val="BFBFBF"/>
              <w:sz w:val="16"/>
              <w:szCs w:val="16"/>
            </w:rPr>
          </w:pPr>
          <w:r w:rsidRPr="008742E0">
            <w:rPr>
              <w:rFonts w:ascii="Gulim" w:eastAsia="Gulim" w:hAnsi="Gulim" w:cs="Arial"/>
              <w:b/>
              <w:color w:val="BFBFBF"/>
              <w:sz w:val="16"/>
              <w:szCs w:val="16"/>
            </w:rPr>
            <w:t>프로세서 단위</w:t>
          </w:r>
        </w:p>
      </w:tc>
      <w:tc>
        <w:tcPr>
          <w:tcW w:w="190" w:type="dxa"/>
          <w:tcBorders>
            <w:left w:val="single" w:sz="4" w:space="0" w:color="A6A6A6" w:themeColor="background1" w:themeShade="A6"/>
            <w:right w:val="single" w:sz="4" w:space="0" w:color="A6A6A6" w:themeColor="background1" w:themeShade="A6"/>
          </w:tcBorders>
          <w:vAlign w:val="center"/>
        </w:tcPr>
        <w:p w14:paraId="463E8EC6" w14:textId="77777777" w:rsidR="005404E3" w:rsidRPr="008742E0" w:rsidRDefault="005404E3" w:rsidP="0014243A">
          <w:pPr>
            <w:jc w:val="center"/>
            <w:rPr>
              <w:rFonts w:ascii="Gulim" w:eastAsia="Gulim" w:hAnsi="Gulim" w:cs="Times New Roman"/>
              <w:b/>
              <w:color w:val="BFBFBF"/>
              <w:sz w:val="16"/>
              <w:szCs w:val="16"/>
            </w:rPr>
          </w:pPr>
          <w:r w:rsidRPr="008742E0">
            <w:rPr>
              <w:rFonts w:ascii="Gulim" w:eastAsia="Gulim" w:hAnsi="Gulim"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809C9" w14:textId="77777777" w:rsidR="005404E3" w:rsidRPr="008742E0" w:rsidRDefault="005404E3" w:rsidP="0014243A">
          <w:pPr>
            <w:jc w:val="center"/>
            <w:rPr>
              <w:rFonts w:ascii="Gulim" w:eastAsia="Gulim" w:hAnsi="Gulim" w:cs="Arial"/>
              <w:b/>
              <w:color w:val="BFBFBF"/>
              <w:sz w:val="16"/>
              <w:szCs w:val="16"/>
            </w:rPr>
          </w:pPr>
          <w:r w:rsidRPr="008742E0">
            <w:rPr>
              <w:rFonts w:ascii="Gulim" w:eastAsia="Gulim" w:hAnsi="Gulim" w:cs="Arial"/>
              <w:b/>
              <w:color w:val="BFBFBF"/>
              <w:sz w:val="16"/>
              <w:szCs w:val="16"/>
            </w:rPr>
            <w:t>코어 단위</w:t>
          </w:r>
        </w:p>
      </w:tc>
      <w:tc>
        <w:tcPr>
          <w:tcW w:w="190" w:type="dxa"/>
          <w:tcBorders>
            <w:left w:val="single" w:sz="4" w:space="0" w:color="A6A6A6" w:themeColor="background1" w:themeShade="A6"/>
            <w:right w:val="single" w:sz="4" w:space="0" w:color="A6A6A6" w:themeColor="background1" w:themeShade="A6"/>
          </w:tcBorders>
          <w:vAlign w:val="center"/>
        </w:tcPr>
        <w:p w14:paraId="0E9C4548" w14:textId="77777777" w:rsidR="005404E3" w:rsidRPr="008742E0" w:rsidRDefault="005404E3" w:rsidP="0014243A">
          <w:pPr>
            <w:jc w:val="center"/>
            <w:rPr>
              <w:rFonts w:ascii="Gulim" w:eastAsia="Gulim" w:hAnsi="Gulim" w:cs="Times New Roman"/>
              <w:b/>
              <w:color w:val="BFBFBF"/>
              <w:sz w:val="16"/>
              <w:szCs w:val="16"/>
            </w:rPr>
          </w:pPr>
          <w:r w:rsidRPr="008742E0">
            <w:rPr>
              <w:rFonts w:ascii="Gulim" w:eastAsia="Gulim" w:hAnsi="Gulim"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C1A85CB" w14:textId="77777777" w:rsidR="005404E3" w:rsidRPr="008742E0" w:rsidRDefault="005404E3" w:rsidP="0014243A">
          <w:pPr>
            <w:jc w:val="center"/>
            <w:rPr>
              <w:rFonts w:ascii="Arial Narrow" w:eastAsia="Gulim" w:hAnsi="Arial Narrow" w:cs="Times New Roman"/>
              <w:b/>
              <w:color w:val="BFBFBF"/>
              <w:sz w:val="16"/>
              <w:szCs w:val="16"/>
            </w:rPr>
          </w:pPr>
          <w:r w:rsidRPr="008742E0">
            <w:rPr>
              <w:rFonts w:ascii="Arial Narrow" w:eastAsia="Gulim"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408B7DC9" w14:textId="77777777" w:rsidR="005404E3" w:rsidRPr="008742E0" w:rsidRDefault="005404E3" w:rsidP="0014243A">
          <w:pPr>
            <w:jc w:val="center"/>
            <w:rPr>
              <w:rFonts w:ascii="Gulim" w:eastAsia="Gulim" w:hAnsi="Gulim" w:cs="Courier New"/>
              <w:b/>
              <w:color w:val="BFBFBF"/>
              <w:sz w:val="16"/>
              <w:szCs w:val="16"/>
            </w:rPr>
          </w:pPr>
          <w:r w:rsidRPr="008742E0">
            <w:rPr>
              <w:rFonts w:ascii="Gulim" w:eastAsia="Gulim" w:hAnsi="Gulim"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26554F9" w14:textId="77777777" w:rsidR="005404E3" w:rsidRPr="008742E0" w:rsidRDefault="005404E3" w:rsidP="0014243A">
          <w:pPr>
            <w:jc w:val="center"/>
            <w:rPr>
              <w:rFonts w:ascii="Gulim" w:eastAsia="Gulim" w:hAnsi="Gulim" w:cs="Courier New"/>
              <w:b/>
              <w:color w:val="BFBFBF"/>
              <w:sz w:val="16"/>
              <w:szCs w:val="16"/>
            </w:rPr>
          </w:pPr>
          <w:r w:rsidRPr="008742E0">
            <w:rPr>
              <w:rFonts w:ascii="Gulim" w:eastAsia="Gulim" w:hAnsi="Gulim" w:cs="Arial"/>
              <w:b/>
              <w:color w:val="2E6BA3" w:themeColor="accent1" w:themeShade="80"/>
              <w:sz w:val="16"/>
              <w:szCs w:val="16"/>
            </w:rPr>
            <w:t>호스트/게스트</w:t>
          </w:r>
        </w:p>
      </w:tc>
      <w:tc>
        <w:tcPr>
          <w:tcW w:w="180" w:type="dxa"/>
          <w:tcBorders>
            <w:left w:val="single" w:sz="4" w:space="0" w:color="2E6BA3" w:themeColor="accent1" w:themeShade="80"/>
            <w:right w:val="single" w:sz="4" w:space="0" w:color="A6A6A6" w:themeColor="background1" w:themeShade="A6"/>
          </w:tcBorders>
          <w:vAlign w:val="center"/>
        </w:tcPr>
        <w:p w14:paraId="44799CD6" w14:textId="77777777" w:rsidR="005404E3" w:rsidRPr="008742E0" w:rsidDel="00A6006C" w:rsidRDefault="005404E3" w:rsidP="0014243A">
          <w:pPr>
            <w:jc w:val="center"/>
            <w:rPr>
              <w:rFonts w:ascii="Gulim" w:eastAsia="Gulim" w:hAnsi="Gulim" w:cs="Courier New"/>
              <w:b/>
              <w:color w:val="BFBFBF"/>
              <w:sz w:val="16"/>
              <w:szCs w:val="16"/>
            </w:rPr>
          </w:pPr>
          <w:r w:rsidRPr="008742E0">
            <w:rPr>
              <w:rFonts w:ascii="Gulim" w:eastAsia="Gulim" w:hAnsi="Gulim"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882A96B" w14:textId="77777777" w:rsidR="005404E3" w:rsidRPr="008742E0" w:rsidRDefault="005404E3" w:rsidP="0014243A">
          <w:pPr>
            <w:jc w:val="center"/>
            <w:rPr>
              <w:rFonts w:ascii="Gulim" w:eastAsia="Gulim" w:hAnsi="Gulim" w:cs="Times New Roman"/>
              <w:b/>
              <w:color w:val="BFBFBF"/>
              <w:sz w:val="16"/>
              <w:szCs w:val="16"/>
            </w:rPr>
          </w:pPr>
          <w:r w:rsidRPr="008742E0">
            <w:rPr>
              <w:rFonts w:ascii="Gulim" w:eastAsia="Gulim" w:hAnsi="Gulim" w:cs="Arial"/>
              <w:b/>
              <w:color w:val="BFBFBF"/>
              <w:sz w:val="16"/>
              <w:szCs w:val="16"/>
            </w:rPr>
            <w:t>온라인 서비스</w:t>
          </w:r>
        </w:p>
      </w:tc>
      <w:tc>
        <w:tcPr>
          <w:tcW w:w="180" w:type="dxa"/>
          <w:tcBorders>
            <w:left w:val="single" w:sz="4" w:space="0" w:color="A6A6A6" w:themeColor="background1" w:themeShade="A6"/>
            <w:right w:val="single" w:sz="4" w:space="0" w:color="A6A6A6" w:themeColor="background1" w:themeShade="A6"/>
          </w:tcBorders>
          <w:vAlign w:val="center"/>
        </w:tcPr>
        <w:p w14:paraId="17AA2206" w14:textId="77777777" w:rsidR="005404E3" w:rsidRPr="008742E0" w:rsidRDefault="005404E3" w:rsidP="0014243A">
          <w:pPr>
            <w:jc w:val="center"/>
            <w:rPr>
              <w:rFonts w:ascii="Gulim" w:eastAsia="Gulim" w:hAnsi="Gulim" w:cs="Courier New"/>
              <w:b/>
              <w:color w:val="BFBFBF"/>
              <w:sz w:val="16"/>
              <w:szCs w:val="16"/>
            </w:rPr>
          </w:pPr>
          <w:r w:rsidRPr="008742E0">
            <w:rPr>
              <w:rFonts w:ascii="Gulim" w:eastAsia="Gulim" w:hAnsi="Gulim"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803D6" w14:textId="77777777" w:rsidR="005404E3" w:rsidRPr="008742E0" w:rsidRDefault="005404E3" w:rsidP="0014243A">
          <w:pPr>
            <w:jc w:val="center"/>
            <w:rPr>
              <w:rFonts w:ascii="Gulim" w:eastAsia="Gulim" w:hAnsi="Gulim" w:cs="Arial"/>
              <w:b/>
              <w:color w:val="BFBFBF"/>
              <w:sz w:val="16"/>
              <w:szCs w:val="16"/>
            </w:rPr>
          </w:pPr>
          <w:r w:rsidRPr="008742E0">
            <w:rPr>
              <w:rFonts w:ascii="Gulim" w:eastAsia="Gulim" w:hAnsi="Gulim" w:cs="Arial"/>
              <w:b/>
              <w:color w:val="BFBFBF"/>
              <w:sz w:val="16"/>
              <w:szCs w:val="16"/>
            </w:rPr>
            <w:t>부록</w:t>
          </w:r>
        </w:p>
      </w:tc>
    </w:tr>
  </w:tbl>
  <w:p w14:paraId="53A52B83" w14:textId="77777777" w:rsidR="005404E3" w:rsidRDefault="005404E3"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2D10A8E" w14:textId="77777777" w:rsidR="005404E3" w:rsidRDefault="005404E3"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5404E3" w:rsidRPr="008742E0" w14:paraId="04A53C61"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594FB" w14:textId="77777777" w:rsidR="005404E3" w:rsidRPr="008742E0" w:rsidRDefault="005404E3" w:rsidP="0014243A">
          <w:pPr>
            <w:jc w:val="center"/>
            <w:rPr>
              <w:rFonts w:ascii="Gulim" w:eastAsia="Gulim" w:hAnsi="Gulim" w:cs="Arial"/>
              <w:b/>
              <w:color w:val="2E6BA3" w:themeColor="accent1" w:themeShade="80"/>
              <w:sz w:val="16"/>
              <w:szCs w:val="16"/>
            </w:rPr>
          </w:pPr>
          <w:r w:rsidRPr="008742E0">
            <w:rPr>
              <w:rFonts w:ascii="Gulim" w:eastAsia="Gulim" w:hAnsi="Gulim" w:cs="Arial"/>
              <w:b/>
              <w:color w:val="BFBFBF"/>
              <w:sz w:val="16"/>
              <w:szCs w:val="16"/>
            </w:rPr>
            <w:t>서론</w:t>
          </w:r>
        </w:p>
      </w:tc>
      <w:tc>
        <w:tcPr>
          <w:tcW w:w="190" w:type="dxa"/>
          <w:tcBorders>
            <w:left w:val="single" w:sz="4" w:space="0" w:color="A6A6A6" w:themeColor="background1" w:themeShade="A6"/>
            <w:right w:val="single" w:sz="4" w:space="0" w:color="A6A6A6" w:themeColor="background1" w:themeShade="A6"/>
          </w:tcBorders>
          <w:vAlign w:val="center"/>
        </w:tcPr>
        <w:p w14:paraId="72B142D0" w14:textId="77777777" w:rsidR="005404E3" w:rsidRPr="008742E0" w:rsidRDefault="005404E3" w:rsidP="0014243A">
          <w:pPr>
            <w:jc w:val="center"/>
            <w:rPr>
              <w:rFonts w:ascii="Gulim" w:eastAsia="Gulim" w:hAnsi="Gulim" w:cs="Times New Roman"/>
              <w:b/>
              <w:color w:val="797979"/>
              <w:sz w:val="16"/>
              <w:szCs w:val="16"/>
            </w:rPr>
          </w:pPr>
          <w:r w:rsidRPr="008742E0">
            <w:rPr>
              <w:rFonts w:ascii="Gulim" w:eastAsia="Gulim" w:hAnsi="Gulim"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5D197B" w14:textId="77777777" w:rsidR="005404E3" w:rsidRPr="008742E0" w:rsidRDefault="005404E3" w:rsidP="0014243A">
          <w:pPr>
            <w:jc w:val="center"/>
            <w:rPr>
              <w:rFonts w:ascii="Gulim" w:eastAsia="Gulim" w:hAnsi="Gulim" w:cs="Arial"/>
              <w:b/>
              <w:color w:val="BFBFBF"/>
              <w:sz w:val="16"/>
              <w:szCs w:val="16"/>
            </w:rPr>
          </w:pPr>
          <w:r w:rsidRPr="008742E0">
            <w:rPr>
              <w:rFonts w:ascii="Gulim" w:eastAsia="Gulim" w:hAnsi="Gulim" w:cs="Arial"/>
              <w:b/>
              <w:color w:val="BFBFBF" w:themeColor="background1" w:themeShade="BF"/>
              <w:sz w:val="16"/>
              <w:szCs w:val="16"/>
            </w:rPr>
            <w:t>공통 라이선스 조건</w:t>
          </w:r>
        </w:p>
      </w:tc>
      <w:tc>
        <w:tcPr>
          <w:tcW w:w="190" w:type="dxa"/>
          <w:tcBorders>
            <w:left w:val="single" w:sz="4" w:space="0" w:color="A6A6A6" w:themeColor="background1" w:themeShade="A6"/>
            <w:right w:val="single" w:sz="4" w:space="0" w:color="A6A6A6" w:themeColor="background1" w:themeShade="A6"/>
          </w:tcBorders>
          <w:vAlign w:val="center"/>
        </w:tcPr>
        <w:p w14:paraId="2FA73729" w14:textId="77777777" w:rsidR="005404E3" w:rsidRPr="008742E0" w:rsidRDefault="005404E3" w:rsidP="0014243A">
          <w:pPr>
            <w:jc w:val="center"/>
            <w:rPr>
              <w:rFonts w:ascii="Gulim" w:eastAsia="Gulim" w:hAnsi="Gulim" w:cs="Arial"/>
              <w:b/>
              <w:color w:val="BFBFBF"/>
              <w:sz w:val="16"/>
              <w:szCs w:val="16"/>
            </w:rPr>
          </w:pPr>
          <w:r w:rsidRPr="008742E0">
            <w:rPr>
              <w:rFonts w:ascii="Gulim" w:eastAsia="Gulim" w:hAnsi="Gulim"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CFBF191" w14:textId="77777777" w:rsidR="005404E3" w:rsidRPr="008742E0" w:rsidRDefault="005404E3" w:rsidP="0014243A">
          <w:pPr>
            <w:jc w:val="center"/>
            <w:rPr>
              <w:rFonts w:ascii="Gulim" w:eastAsia="Gulim" w:hAnsi="Gulim" w:cs="Arial"/>
              <w:b/>
              <w:color w:val="BFBFBF"/>
              <w:sz w:val="16"/>
              <w:szCs w:val="16"/>
            </w:rPr>
          </w:pPr>
          <w:r w:rsidRPr="008742E0">
            <w:rPr>
              <w:rFonts w:ascii="Gulim" w:eastAsia="Gulim" w:hAnsi="Gulim" w:cs="Arial"/>
              <w:b/>
              <w:color w:val="BFBFBF"/>
              <w:sz w:val="16"/>
              <w:szCs w:val="16"/>
            </w:rPr>
            <w:t>프로세서 단위</w:t>
          </w:r>
        </w:p>
      </w:tc>
      <w:tc>
        <w:tcPr>
          <w:tcW w:w="190" w:type="dxa"/>
          <w:tcBorders>
            <w:left w:val="single" w:sz="4" w:space="0" w:color="A6A6A6" w:themeColor="background1" w:themeShade="A6"/>
            <w:right w:val="single" w:sz="4" w:space="0" w:color="A6A6A6" w:themeColor="background1" w:themeShade="A6"/>
          </w:tcBorders>
          <w:vAlign w:val="center"/>
        </w:tcPr>
        <w:p w14:paraId="286F2111" w14:textId="77777777" w:rsidR="005404E3" w:rsidRPr="008742E0" w:rsidRDefault="005404E3" w:rsidP="0014243A">
          <w:pPr>
            <w:jc w:val="center"/>
            <w:rPr>
              <w:rFonts w:ascii="Gulim" w:eastAsia="Gulim" w:hAnsi="Gulim" w:cs="Times New Roman"/>
              <w:b/>
              <w:color w:val="BFBFBF"/>
              <w:sz w:val="16"/>
              <w:szCs w:val="16"/>
            </w:rPr>
          </w:pPr>
          <w:r w:rsidRPr="008742E0">
            <w:rPr>
              <w:rFonts w:ascii="Gulim" w:eastAsia="Gulim" w:hAnsi="Gulim"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A545767" w14:textId="77777777" w:rsidR="005404E3" w:rsidRPr="008742E0" w:rsidRDefault="005404E3" w:rsidP="0014243A">
          <w:pPr>
            <w:jc w:val="center"/>
            <w:rPr>
              <w:rFonts w:ascii="Gulim" w:eastAsia="Gulim" w:hAnsi="Gulim" w:cs="Arial"/>
              <w:b/>
              <w:color w:val="BFBFBF"/>
              <w:sz w:val="16"/>
              <w:szCs w:val="16"/>
            </w:rPr>
          </w:pPr>
          <w:r w:rsidRPr="008742E0">
            <w:rPr>
              <w:rFonts w:ascii="Gulim" w:eastAsia="Gulim" w:hAnsi="Gulim" w:cs="Arial"/>
              <w:b/>
              <w:color w:val="BFBFBF"/>
              <w:sz w:val="16"/>
              <w:szCs w:val="16"/>
            </w:rPr>
            <w:t>코어 단위</w:t>
          </w:r>
        </w:p>
      </w:tc>
      <w:tc>
        <w:tcPr>
          <w:tcW w:w="190" w:type="dxa"/>
          <w:tcBorders>
            <w:left w:val="single" w:sz="4" w:space="0" w:color="A6A6A6" w:themeColor="background1" w:themeShade="A6"/>
            <w:right w:val="single" w:sz="4" w:space="0" w:color="A6A6A6" w:themeColor="background1" w:themeShade="A6"/>
          </w:tcBorders>
          <w:vAlign w:val="center"/>
        </w:tcPr>
        <w:p w14:paraId="20A9D62C" w14:textId="77777777" w:rsidR="005404E3" w:rsidRPr="008742E0" w:rsidRDefault="005404E3" w:rsidP="0014243A">
          <w:pPr>
            <w:jc w:val="center"/>
            <w:rPr>
              <w:rFonts w:ascii="Gulim" w:eastAsia="Gulim" w:hAnsi="Gulim" w:cs="Times New Roman"/>
              <w:b/>
              <w:color w:val="BFBFBF"/>
              <w:sz w:val="16"/>
              <w:szCs w:val="16"/>
            </w:rPr>
          </w:pPr>
          <w:r w:rsidRPr="008742E0">
            <w:rPr>
              <w:rFonts w:ascii="Gulim" w:eastAsia="Gulim" w:hAnsi="Gulim"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8A21F7" w14:textId="77777777" w:rsidR="005404E3" w:rsidRPr="008742E0" w:rsidRDefault="005404E3" w:rsidP="0014243A">
          <w:pPr>
            <w:jc w:val="center"/>
            <w:rPr>
              <w:rFonts w:ascii="Arial Narrow" w:eastAsia="Gulim" w:hAnsi="Arial Narrow" w:cs="Times New Roman"/>
              <w:b/>
              <w:color w:val="BFBFBF"/>
              <w:sz w:val="16"/>
              <w:szCs w:val="16"/>
            </w:rPr>
          </w:pPr>
          <w:r w:rsidRPr="008742E0">
            <w:rPr>
              <w:rFonts w:ascii="Arial Narrow" w:eastAsia="Gulim"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0445BB41" w14:textId="77777777" w:rsidR="005404E3" w:rsidRPr="008742E0" w:rsidRDefault="005404E3" w:rsidP="0014243A">
          <w:pPr>
            <w:jc w:val="center"/>
            <w:rPr>
              <w:rFonts w:ascii="Gulim" w:eastAsia="Gulim" w:hAnsi="Gulim" w:cs="Courier New"/>
              <w:b/>
              <w:color w:val="BFBFBF"/>
              <w:sz w:val="16"/>
              <w:szCs w:val="16"/>
            </w:rPr>
          </w:pPr>
          <w:r w:rsidRPr="008742E0">
            <w:rPr>
              <w:rFonts w:ascii="Gulim" w:eastAsia="Gulim" w:hAnsi="Gulim"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22D5AC6" w14:textId="77777777" w:rsidR="005404E3" w:rsidRPr="008742E0" w:rsidRDefault="005404E3" w:rsidP="0014243A">
          <w:pPr>
            <w:jc w:val="center"/>
            <w:rPr>
              <w:rFonts w:ascii="Gulim" w:eastAsia="Gulim" w:hAnsi="Gulim" w:cs="Courier New"/>
              <w:b/>
              <w:color w:val="BFBFBF"/>
              <w:sz w:val="16"/>
              <w:szCs w:val="16"/>
            </w:rPr>
          </w:pPr>
          <w:r w:rsidRPr="008742E0">
            <w:rPr>
              <w:rFonts w:ascii="Gulim" w:eastAsia="Gulim" w:hAnsi="Gulim" w:cs="Arial"/>
              <w:b/>
              <w:color w:val="2E6BA3" w:themeColor="accent1" w:themeShade="80"/>
              <w:sz w:val="16"/>
              <w:szCs w:val="16"/>
            </w:rPr>
            <w:t>호스트/게스트</w:t>
          </w:r>
        </w:p>
      </w:tc>
      <w:tc>
        <w:tcPr>
          <w:tcW w:w="180" w:type="dxa"/>
          <w:tcBorders>
            <w:left w:val="single" w:sz="4" w:space="0" w:color="2E6BA3" w:themeColor="accent1" w:themeShade="80"/>
            <w:right w:val="single" w:sz="4" w:space="0" w:color="A6A6A6" w:themeColor="background1" w:themeShade="A6"/>
          </w:tcBorders>
          <w:vAlign w:val="center"/>
        </w:tcPr>
        <w:p w14:paraId="21000D36" w14:textId="77777777" w:rsidR="005404E3" w:rsidRPr="008742E0" w:rsidDel="00A6006C" w:rsidRDefault="005404E3" w:rsidP="0014243A">
          <w:pPr>
            <w:jc w:val="center"/>
            <w:rPr>
              <w:rFonts w:ascii="Gulim" w:eastAsia="Gulim" w:hAnsi="Gulim" w:cs="Courier New"/>
              <w:b/>
              <w:color w:val="BFBFBF"/>
              <w:sz w:val="16"/>
              <w:szCs w:val="16"/>
            </w:rPr>
          </w:pPr>
          <w:r w:rsidRPr="008742E0">
            <w:rPr>
              <w:rFonts w:ascii="Gulim" w:eastAsia="Gulim" w:hAnsi="Gulim"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079BB3" w14:textId="77777777" w:rsidR="005404E3" w:rsidRPr="008742E0" w:rsidRDefault="005404E3" w:rsidP="0014243A">
          <w:pPr>
            <w:jc w:val="center"/>
            <w:rPr>
              <w:rFonts w:ascii="Gulim" w:eastAsia="Gulim" w:hAnsi="Gulim" w:cs="Times New Roman"/>
              <w:b/>
              <w:color w:val="BFBFBF"/>
              <w:sz w:val="16"/>
              <w:szCs w:val="16"/>
            </w:rPr>
          </w:pPr>
          <w:r w:rsidRPr="008742E0">
            <w:rPr>
              <w:rFonts w:ascii="Gulim" w:eastAsia="Gulim" w:hAnsi="Gulim" w:cs="Arial"/>
              <w:b/>
              <w:color w:val="BFBFBF"/>
              <w:sz w:val="16"/>
              <w:szCs w:val="16"/>
            </w:rPr>
            <w:t>온라인 서비스</w:t>
          </w:r>
        </w:p>
      </w:tc>
      <w:tc>
        <w:tcPr>
          <w:tcW w:w="180" w:type="dxa"/>
          <w:tcBorders>
            <w:left w:val="single" w:sz="4" w:space="0" w:color="A6A6A6" w:themeColor="background1" w:themeShade="A6"/>
            <w:right w:val="single" w:sz="4" w:space="0" w:color="A6A6A6" w:themeColor="background1" w:themeShade="A6"/>
          </w:tcBorders>
          <w:vAlign w:val="center"/>
        </w:tcPr>
        <w:p w14:paraId="30ECECA8" w14:textId="77777777" w:rsidR="005404E3" w:rsidRPr="008742E0" w:rsidRDefault="005404E3" w:rsidP="0014243A">
          <w:pPr>
            <w:jc w:val="center"/>
            <w:rPr>
              <w:rFonts w:ascii="Gulim" w:eastAsia="Gulim" w:hAnsi="Gulim" w:cs="Courier New"/>
              <w:b/>
              <w:color w:val="BFBFBF"/>
              <w:sz w:val="16"/>
              <w:szCs w:val="16"/>
            </w:rPr>
          </w:pPr>
          <w:r w:rsidRPr="008742E0">
            <w:rPr>
              <w:rFonts w:ascii="Gulim" w:eastAsia="Gulim" w:hAnsi="Gulim"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3FBF94" w14:textId="77777777" w:rsidR="005404E3" w:rsidRPr="008742E0" w:rsidRDefault="005404E3" w:rsidP="0014243A">
          <w:pPr>
            <w:jc w:val="center"/>
            <w:rPr>
              <w:rFonts w:ascii="Gulim" w:eastAsia="Gulim" w:hAnsi="Gulim" w:cs="Arial"/>
              <w:b/>
              <w:color w:val="BFBFBF"/>
              <w:sz w:val="16"/>
              <w:szCs w:val="16"/>
            </w:rPr>
          </w:pPr>
          <w:r w:rsidRPr="008742E0">
            <w:rPr>
              <w:rFonts w:ascii="Gulim" w:eastAsia="Gulim" w:hAnsi="Gulim" w:cs="Arial"/>
              <w:b/>
              <w:color w:val="BFBFBF"/>
              <w:sz w:val="16"/>
              <w:szCs w:val="16"/>
            </w:rPr>
            <w:t>부록</w:t>
          </w:r>
        </w:p>
      </w:tc>
    </w:tr>
  </w:tbl>
  <w:p w14:paraId="01F446AC" w14:textId="77777777" w:rsidR="005404E3" w:rsidRDefault="005404E3" w:rsidP="00BD40C3">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8D5DF79" w14:textId="77777777" w:rsidR="005404E3" w:rsidRDefault="005404E3"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5404E3" w:rsidRPr="008742E0" w14:paraId="47411C6E"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B0D7B" w14:textId="77777777" w:rsidR="005404E3" w:rsidRPr="008742E0" w:rsidRDefault="005404E3" w:rsidP="0014243A">
          <w:pPr>
            <w:jc w:val="center"/>
            <w:rPr>
              <w:rFonts w:ascii="Gulim" w:eastAsia="Gulim" w:hAnsi="Gulim"/>
              <w:b/>
              <w:color w:val="2E6BA3" w:themeColor="accent1" w:themeShade="80"/>
              <w:sz w:val="16"/>
            </w:rPr>
          </w:pPr>
          <w:r w:rsidRPr="008742E0">
            <w:rPr>
              <w:rFonts w:ascii="Gulim" w:eastAsia="Gulim" w:hAnsi="Gulim" w:cs="Arial"/>
              <w:b/>
              <w:color w:val="BFBFBF"/>
              <w:sz w:val="16"/>
              <w:szCs w:val="16"/>
            </w:rPr>
            <w:t>서론</w:t>
          </w:r>
        </w:p>
      </w:tc>
      <w:tc>
        <w:tcPr>
          <w:tcW w:w="190" w:type="dxa"/>
          <w:tcBorders>
            <w:left w:val="single" w:sz="4" w:space="0" w:color="A6A6A6" w:themeColor="background1" w:themeShade="A6"/>
            <w:right w:val="single" w:sz="4" w:space="0" w:color="A6A6A6" w:themeColor="background1" w:themeShade="A6"/>
          </w:tcBorders>
          <w:vAlign w:val="center"/>
        </w:tcPr>
        <w:p w14:paraId="07711070" w14:textId="77777777" w:rsidR="005404E3" w:rsidRPr="008742E0" w:rsidRDefault="005404E3" w:rsidP="0014243A">
          <w:pPr>
            <w:jc w:val="center"/>
            <w:rPr>
              <w:rFonts w:ascii="Gulim" w:eastAsia="Gulim" w:hAnsi="Gulim" w:cs="Times New Roman"/>
              <w:b/>
              <w:color w:val="797979"/>
              <w:sz w:val="16"/>
              <w:szCs w:val="16"/>
            </w:rPr>
          </w:pPr>
          <w:r w:rsidRPr="008742E0">
            <w:rPr>
              <w:rFonts w:ascii="Gulim" w:eastAsia="Gulim" w:hAnsi="Gulim"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90499E" w14:textId="77777777" w:rsidR="005404E3" w:rsidRPr="008742E0" w:rsidRDefault="005404E3" w:rsidP="0014243A">
          <w:pPr>
            <w:jc w:val="center"/>
            <w:rPr>
              <w:rFonts w:ascii="Gulim" w:eastAsia="Gulim" w:hAnsi="Gulim"/>
              <w:b/>
              <w:color w:val="BFBFBF"/>
              <w:sz w:val="16"/>
            </w:rPr>
          </w:pPr>
          <w:r w:rsidRPr="008742E0">
            <w:rPr>
              <w:rFonts w:ascii="Gulim" w:eastAsia="Gulim" w:hAnsi="Gulim"/>
              <w:b/>
              <w:color w:val="BFBFBF" w:themeColor="background1" w:themeShade="BF"/>
              <w:sz w:val="16"/>
            </w:rPr>
            <w:t>공통 라이선스 조건</w:t>
          </w:r>
        </w:p>
      </w:tc>
      <w:tc>
        <w:tcPr>
          <w:tcW w:w="190" w:type="dxa"/>
          <w:tcBorders>
            <w:left w:val="single" w:sz="4" w:space="0" w:color="A6A6A6" w:themeColor="background1" w:themeShade="A6"/>
            <w:right w:val="single" w:sz="4" w:space="0" w:color="A6A6A6" w:themeColor="background1" w:themeShade="A6"/>
          </w:tcBorders>
          <w:vAlign w:val="center"/>
        </w:tcPr>
        <w:p w14:paraId="1564FD54" w14:textId="77777777" w:rsidR="005404E3" w:rsidRPr="008742E0" w:rsidRDefault="005404E3" w:rsidP="0014243A">
          <w:pPr>
            <w:jc w:val="center"/>
            <w:rPr>
              <w:rFonts w:ascii="Gulim" w:eastAsia="Gulim" w:hAnsi="Gulim" w:cs="Arial"/>
              <w:b/>
              <w:color w:val="BFBFBF"/>
              <w:sz w:val="16"/>
              <w:szCs w:val="16"/>
            </w:rPr>
          </w:pPr>
          <w:r w:rsidRPr="008742E0">
            <w:rPr>
              <w:rFonts w:ascii="Gulim" w:eastAsia="Gulim" w:hAnsi="Gulim"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574B91" w14:textId="77777777" w:rsidR="005404E3" w:rsidRPr="008742E0" w:rsidRDefault="005404E3" w:rsidP="0014243A">
          <w:pPr>
            <w:jc w:val="center"/>
            <w:rPr>
              <w:rFonts w:ascii="Gulim" w:eastAsia="Gulim" w:hAnsi="Gulim" w:cs="Arial"/>
              <w:b/>
              <w:color w:val="BFBFBF"/>
              <w:sz w:val="16"/>
              <w:szCs w:val="16"/>
            </w:rPr>
          </w:pPr>
          <w:r w:rsidRPr="008742E0">
            <w:rPr>
              <w:rFonts w:ascii="Gulim" w:eastAsia="Gulim" w:hAnsi="Gulim" w:cs="Arial"/>
              <w:b/>
              <w:color w:val="BFBFBF"/>
              <w:sz w:val="16"/>
              <w:szCs w:val="16"/>
            </w:rPr>
            <w:t>프로세서 단위</w:t>
          </w:r>
        </w:p>
      </w:tc>
      <w:tc>
        <w:tcPr>
          <w:tcW w:w="190" w:type="dxa"/>
          <w:tcBorders>
            <w:left w:val="single" w:sz="4" w:space="0" w:color="A6A6A6" w:themeColor="background1" w:themeShade="A6"/>
            <w:right w:val="single" w:sz="4" w:space="0" w:color="A6A6A6" w:themeColor="background1" w:themeShade="A6"/>
          </w:tcBorders>
          <w:vAlign w:val="center"/>
        </w:tcPr>
        <w:p w14:paraId="55FAE186" w14:textId="77777777" w:rsidR="005404E3" w:rsidRPr="008742E0" w:rsidRDefault="005404E3" w:rsidP="0014243A">
          <w:pPr>
            <w:jc w:val="center"/>
            <w:rPr>
              <w:rFonts w:ascii="Gulim" w:eastAsia="Gulim" w:hAnsi="Gulim" w:cs="Times New Roman"/>
              <w:b/>
              <w:color w:val="BFBFBF"/>
              <w:sz w:val="16"/>
              <w:szCs w:val="16"/>
            </w:rPr>
          </w:pPr>
          <w:r w:rsidRPr="008742E0">
            <w:rPr>
              <w:rFonts w:ascii="Gulim" w:eastAsia="Gulim" w:hAnsi="Gulim"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4AAC872" w14:textId="77777777" w:rsidR="005404E3" w:rsidRPr="008742E0" w:rsidRDefault="005404E3" w:rsidP="0014243A">
          <w:pPr>
            <w:jc w:val="center"/>
            <w:rPr>
              <w:rFonts w:ascii="Gulim" w:eastAsia="Gulim" w:hAnsi="Gulim" w:cs="Arial"/>
              <w:b/>
              <w:color w:val="BFBFBF"/>
              <w:sz w:val="16"/>
              <w:szCs w:val="16"/>
            </w:rPr>
          </w:pPr>
          <w:r w:rsidRPr="008742E0">
            <w:rPr>
              <w:rFonts w:ascii="Gulim" w:eastAsia="Gulim" w:hAnsi="Gulim" w:cs="Arial"/>
              <w:b/>
              <w:color w:val="BFBFBF"/>
              <w:sz w:val="16"/>
              <w:szCs w:val="16"/>
            </w:rPr>
            <w:t>코어 단위</w:t>
          </w:r>
        </w:p>
      </w:tc>
      <w:tc>
        <w:tcPr>
          <w:tcW w:w="190" w:type="dxa"/>
          <w:tcBorders>
            <w:left w:val="single" w:sz="4" w:space="0" w:color="A6A6A6" w:themeColor="background1" w:themeShade="A6"/>
            <w:right w:val="single" w:sz="4" w:space="0" w:color="A6A6A6" w:themeColor="background1" w:themeShade="A6"/>
          </w:tcBorders>
          <w:vAlign w:val="center"/>
        </w:tcPr>
        <w:p w14:paraId="76D86D11" w14:textId="77777777" w:rsidR="005404E3" w:rsidRPr="008742E0" w:rsidRDefault="005404E3" w:rsidP="0014243A">
          <w:pPr>
            <w:jc w:val="center"/>
            <w:rPr>
              <w:rFonts w:ascii="Gulim" w:eastAsia="Gulim" w:hAnsi="Gulim" w:cs="Times New Roman"/>
              <w:b/>
              <w:color w:val="BFBFBF"/>
              <w:sz w:val="16"/>
              <w:szCs w:val="16"/>
            </w:rPr>
          </w:pPr>
          <w:r w:rsidRPr="008742E0">
            <w:rPr>
              <w:rFonts w:ascii="Gulim" w:eastAsia="Gulim" w:hAnsi="Gulim"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DD1318" w14:textId="77777777" w:rsidR="005404E3" w:rsidRPr="008742E0" w:rsidRDefault="005404E3" w:rsidP="0014243A">
          <w:pPr>
            <w:jc w:val="center"/>
            <w:rPr>
              <w:rFonts w:ascii="Arial Narrow" w:eastAsia="Gulim" w:hAnsi="Arial Narrow" w:cs="Times New Roman"/>
              <w:b/>
              <w:color w:val="BFBFBF"/>
              <w:sz w:val="16"/>
              <w:szCs w:val="16"/>
            </w:rPr>
          </w:pPr>
          <w:r w:rsidRPr="008742E0">
            <w:rPr>
              <w:rFonts w:ascii="Arial Narrow" w:eastAsia="Gulim"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7326B8B" w14:textId="77777777" w:rsidR="005404E3" w:rsidRPr="008742E0" w:rsidRDefault="005404E3" w:rsidP="0014243A">
          <w:pPr>
            <w:jc w:val="center"/>
            <w:rPr>
              <w:rFonts w:ascii="Gulim" w:eastAsia="Gulim" w:hAnsi="Gulim" w:cs="Courier New"/>
              <w:b/>
              <w:color w:val="BFBFBF"/>
              <w:sz w:val="16"/>
              <w:szCs w:val="16"/>
            </w:rPr>
          </w:pPr>
          <w:r w:rsidRPr="008742E0">
            <w:rPr>
              <w:rFonts w:ascii="Gulim" w:eastAsia="Gulim" w:hAnsi="Gulim"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47595" w14:textId="77777777" w:rsidR="005404E3" w:rsidRPr="008742E0" w:rsidRDefault="005404E3" w:rsidP="0014243A">
          <w:pPr>
            <w:jc w:val="center"/>
            <w:rPr>
              <w:rFonts w:ascii="Gulim" w:eastAsia="Gulim" w:hAnsi="Gulim" w:cs="Courier New"/>
              <w:b/>
              <w:color w:val="BFBFBF"/>
              <w:sz w:val="16"/>
              <w:szCs w:val="16"/>
            </w:rPr>
          </w:pPr>
          <w:r w:rsidRPr="008742E0">
            <w:rPr>
              <w:rFonts w:ascii="Gulim" w:eastAsia="Gulim" w:hAnsi="Gulim" w:cs="Arial"/>
              <w:b/>
              <w:color w:val="BFBFBF" w:themeColor="background1" w:themeShade="BF"/>
              <w:sz w:val="16"/>
              <w:szCs w:val="16"/>
            </w:rPr>
            <w:t>호스트/게스트</w:t>
          </w:r>
        </w:p>
      </w:tc>
      <w:tc>
        <w:tcPr>
          <w:tcW w:w="180" w:type="dxa"/>
          <w:tcBorders>
            <w:left w:val="single" w:sz="4" w:space="0" w:color="A6A6A6" w:themeColor="background1" w:themeShade="A6"/>
            <w:right w:val="single" w:sz="4" w:space="0" w:color="2E6BA3" w:themeColor="accent1" w:themeShade="80"/>
          </w:tcBorders>
          <w:vAlign w:val="center"/>
        </w:tcPr>
        <w:p w14:paraId="472FB6E9" w14:textId="77777777" w:rsidR="005404E3" w:rsidRPr="008742E0" w:rsidDel="00A6006C" w:rsidRDefault="005404E3" w:rsidP="0014243A">
          <w:pPr>
            <w:jc w:val="center"/>
            <w:rPr>
              <w:rFonts w:ascii="Gulim" w:eastAsia="Gulim" w:hAnsi="Gulim" w:cs="Courier New"/>
              <w:b/>
              <w:color w:val="BFBFBF"/>
              <w:sz w:val="16"/>
              <w:szCs w:val="16"/>
            </w:rPr>
          </w:pPr>
          <w:r w:rsidRPr="008742E0">
            <w:rPr>
              <w:rFonts w:ascii="Gulim" w:eastAsia="Gulim" w:hAnsi="Gulim"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C88E40F" w14:textId="77777777" w:rsidR="005404E3" w:rsidRPr="008742E0" w:rsidRDefault="005404E3" w:rsidP="0014243A">
          <w:pPr>
            <w:jc w:val="center"/>
            <w:rPr>
              <w:rFonts w:ascii="Gulim" w:eastAsia="Gulim" w:hAnsi="Gulim" w:cs="Times New Roman"/>
              <w:b/>
              <w:color w:val="BFBFBF"/>
              <w:sz w:val="16"/>
              <w:szCs w:val="16"/>
            </w:rPr>
          </w:pPr>
          <w:r w:rsidRPr="008742E0">
            <w:rPr>
              <w:rFonts w:ascii="Gulim" w:eastAsia="Gulim" w:hAnsi="Gulim" w:cs="Arial"/>
              <w:b/>
              <w:color w:val="2E6BA3" w:themeColor="accent1" w:themeShade="80"/>
              <w:sz w:val="16"/>
              <w:szCs w:val="16"/>
            </w:rPr>
            <w:t>온라인 서비스</w:t>
          </w:r>
        </w:p>
      </w:tc>
      <w:tc>
        <w:tcPr>
          <w:tcW w:w="180" w:type="dxa"/>
          <w:tcBorders>
            <w:left w:val="single" w:sz="4" w:space="0" w:color="2E6BA3" w:themeColor="accent1" w:themeShade="80"/>
            <w:right w:val="single" w:sz="4" w:space="0" w:color="A6A6A6" w:themeColor="background1" w:themeShade="A6"/>
          </w:tcBorders>
          <w:vAlign w:val="center"/>
        </w:tcPr>
        <w:p w14:paraId="7AA1DE00" w14:textId="77777777" w:rsidR="005404E3" w:rsidRPr="008742E0" w:rsidRDefault="005404E3" w:rsidP="0014243A">
          <w:pPr>
            <w:jc w:val="center"/>
            <w:rPr>
              <w:rFonts w:ascii="Gulim" w:eastAsia="Gulim" w:hAnsi="Gulim" w:cs="Courier New"/>
              <w:b/>
              <w:color w:val="BFBFBF"/>
              <w:sz w:val="16"/>
              <w:szCs w:val="16"/>
            </w:rPr>
          </w:pPr>
          <w:r w:rsidRPr="008742E0">
            <w:rPr>
              <w:rFonts w:ascii="Gulim" w:eastAsia="Gulim" w:hAnsi="Gulim"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CE9BF0" w14:textId="77777777" w:rsidR="005404E3" w:rsidRPr="008742E0" w:rsidRDefault="005404E3" w:rsidP="0014243A">
          <w:pPr>
            <w:jc w:val="center"/>
            <w:rPr>
              <w:rFonts w:ascii="Gulim" w:eastAsia="Gulim" w:hAnsi="Gulim" w:cs="Arial"/>
              <w:b/>
              <w:color w:val="BFBFBF"/>
              <w:sz w:val="16"/>
              <w:szCs w:val="16"/>
            </w:rPr>
          </w:pPr>
          <w:r w:rsidRPr="008742E0">
            <w:rPr>
              <w:rFonts w:ascii="Gulim" w:eastAsia="Gulim" w:hAnsi="Gulim" w:cs="Arial"/>
              <w:b/>
              <w:color w:val="BFBFBF"/>
              <w:sz w:val="16"/>
              <w:szCs w:val="16"/>
            </w:rPr>
            <w:t>부록</w:t>
          </w:r>
        </w:p>
      </w:tc>
    </w:tr>
  </w:tbl>
  <w:p w14:paraId="27EC846D" w14:textId="77777777" w:rsidR="005404E3" w:rsidRDefault="005404E3"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ECD8047" w14:textId="77777777" w:rsidR="005404E3" w:rsidRDefault="005404E3"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5404E3" w:rsidRPr="008742E0" w14:paraId="5A4CA87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B5A4CB5" w14:textId="77777777" w:rsidR="005404E3" w:rsidRPr="008742E0" w:rsidRDefault="005404E3" w:rsidP="009E506B">
          <w:pPr>
            <w:jc w:val="center"/>
            <w:rPr>
              <w:rFonts w:ascii="Gulim" w:eastAsia="Gulim" w:hAnsi="Gulim"/>
              <w:b/>
              <w:color w:val="2E6BA3" w:themeColor="accent1" w:themeShade="80"/>
              <w:sz w:val="16"/>
            </w:rPr>
          </w:pPr>
          <w:r w:rsidRPr="008742E0">
            <w:rPr>
              <w:rFonts w:ascii="Gulim" w:eastAsia="Gulim" w:hAnsi="Gulim" w:cs="Arial"/>
              <w:b/>
              <w:color w:val="BFBFBF"/>
              <w:sz w:val="16"/>
              <w:szCs w:val="16"/>
            </w:rPr>
            <w:t>서론</w:t>
          </w:r>
        </w:p>
      </w:tc>
      <w:tc>
        <w:tcPr>
          <w:tcW w:w="190" w:type="dxa"/>
          <w:tcBorders>
            <w:left w:val="single" w:sz="4" w:space="0" w:color="A6A6A6" w:themeColor="background1" w:themeShade="A6"/>
            <w:right w:val="single" w:sz="4" w:space="0" w:color="A6A6A6" w:themeColor="background1" w:themeShade="A6"/>
          </w:tcBorders>
          <w:vAlign w:val="center"/>
        </w:tcPr>
        <w:p w14:paraId="123D8004" w14:textId="77777777" w:rsidR="005404E3" w:rsidRPr="008742E0" w:rsidRDefault="005404E3" w:rsidP="009E506B">
          <w:pPr>
            <w:jc w:val="center"/>
            <w:rPr>
              <w:rFonts w:ascii="Gulim" w:eastAsia="Gulim" w:hAnsi="Gulim" w:cs="Times New Roman"/>
              <w:b/>
              <w:color w:val="797979"/>
              <w:sz w:val="16"/>
              <w:szCs w:val="16"/>
            </w:rPr>
          </w:pPr>
          <w:r w:rsidRPr="008742E0">
            <w:rPr>
              <w:rFonts w:ascii="Gulim" w:eastAsia="Gulim" w:hAnsi="Gulim"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64DF23" w14:textId="77777777" w:rsidR="005404E3" w:rsidRPr="008742E0" w:rsidRDefault="005404E3" w:rsidP="009E506B">
          <w:pPr>
            <w:jc w:val="center"/>
            <w:rPr>
              <w:rFonts w:ascii="Gulim" w:eastAsia="Gulim" w:hAnsi="Gulim"/>
              <w:b/>
              <w:color w:val="BFBFBF"/>
              <w:sz w:val="16"/>
            </w:rPr>
          </w:pPr>
          <w:r w:rsidRPr="008742E0">
            <w:rPr>
              <w:rFonts w:ascii="Gulim" w:eastAsia="Gulim" w:hAnsi="Gulim"/>
              <w:b/>
              <w:color w:val="BFBFBF" w:themeColor="background1" w:themeShade="BF"/>
              <w:sz w:val="16"/>
            </w:rPr>
            <w:t>공통 라이선스 조건</w:t>
          </w:r>
        </w:p>
      </w:tc>
      <w:tc>
        <w:tcPr>
          <w:tcW w:w="190" w:type="dxa"/>
          <w:tcBorders>
            <w:left w:val="single" w:sz="4" w:space="0" w:color="A6A6A6" w:themeColor="background1" w:themeShade="A6"/>
            <w:right w:val="single" w:sz="4" w:space="0" w:color="A6A6A6" w:themeColor="background1" w:themeShade="A6"/>
          </w:tcBorders>
          <w:vAlign w:val="center"/>
        </w:tcPr>
        <w:p w14:paraId="24D118B5" w14:textId="77777777" w:rsidR="005404E3" w:rsidRPr="008742E0" w:rsidRDefault="005404E3" w:rsidP="009E506B">
          <w:pPr>
            <w:jc w:val="center"/>
            <w:rPr>
              <w:rFonts w:ascii="Gulim" w:eastAsia="Gulim" w:hAnsi="Gulim" w:cs="Arial"/>
              <w:b/>
              <w:color w:val="BFBFBF"/>
              <w:sz w:val="16"/>
              <w:szCs w:val="16"/>
            </w:rPr>
          </w:pPr>
          <w:r w:rsidRPr="008742E0">
            <w:rPr>
              <w:rFonts w:ascii="Gulim" w:eastAsia="Gulim" w:hAnsi="Gulim"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4ADAD2D" w14:textId="77777777" w:rsidR="005404E3" w:rsidRPr="008742E0" w:rsidRDefault="005404E3" w:rsidP="009E506B">
          <w:pPr>
            <w:jc w:val="center"/>
            <w:rPr>
              <w:rFonts w:ascii="Gulim" w:eastAsia="Gulim" w:hAnsi="Gulim" w:cs="Arial"/>
              <w:b/>
              <w:color w:val="BFBFBF"/>
              <w:sz w:val="16"/>
              <w:szCs w:val="16"/>
            </w:rPr>
          </w:pPr>
          <w:r w:rsidRPr="008742E0">
            <w:rPr>
              <w:rFonts w:ascii="Gulim" w:eastAsia="Gulim" w:hAnsi="Gulim" w:cs="Arial"/>
              <w:b/>
              <w:color w:val="BFBFBF"/>
              <w:sz w:val="16"/>
              <w:szCs w:val="16"/>
            </w:rPr>
            <w:t>프로세서 단위</w:t>
          </w:r>
        </w:p>
      </w:tc>
      <w:tc>
        <w:tcPr>
          <w:tcW w:w="190" w:type="dxa"/>
          <w:tcBorders>
            <w:left w:val="single" w:sz="4" w:space="0" w:color="A6A6A6" w:themeColor="background1" w:themeShade="A6"/>
            <w:right w:val="single" w:sz="4" w:space="0" w:color="A6A6A6" w:themeColor="background1" w:themeShade="A6"/>
          </w:tcBorders>
          <w:vAlign w:val="center"/>
        </w:tcPr>
        <w:p w14:paraId="15D94D86" w14:textId="77777777" w:rsidR="005404E3" w:rsidRPr="008742E0" w:rsidRDefault="005404E3" w:rsidP="009E506B">
          <w:pPr>
            <w:jc w:val="center"/>
            <w:rPr>
              <w:rFonts w:ascii="Gulim" w:eastAsia="Gulim" w:hAnsi="Gulim" w:cs="Times New Roman"/>
              <w:b/>
              <w:color w:val="BFBFBF"/>
              <w:sz w:val="16"/>
              <w:szCs w:val="16"/>
            </w:rPr>
          </w:pPr>
          <w:r w:rsidRPr="008742E0">
            <w:rPr>
              <w:rFonts w:ascii="Gulim" w:eastAsia="Gulim" w:hAnsi="Gulim"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C7FCDAB" w14:textId="77777777" w:rsidR="005404E3" w:rsidRPr="008742E0" w:rsidRDefault="005404E3" w:rsidP="009E506B">
          <w:pPr>
            <w:jc w:val="center"/>
            <w:rPr>
              <w:rFonts w:ascii="Gulim" w:eastAsia="Gulim" w:hAnsi="Gulim" w:cs="Arial"/>
              <w:b/>
              <w:color w:val="BFBFBF"/>
              <w:sz w:val="16"/>
              <w:szCs w:val="16"/>
            </w:rPr>
          </w:pPr>
          <w:r w:rsidRPr="008742E0">
            <w:rPr>
              <w:rFonts w:ascii="Gulim" w:eastAsia="Gulim" w:hAnsi="Gulim" w:cs="Arial"/>
              <w:b/>
              <w:color w:val="BFBFBF"/>
              <w:sz w:val="16"/>
              <w:szCs w:val="16"/>
            </w:rPr>
            <w:t>코어 단위</w:t>
          </w:r>
        </w:p>
      </w:tc>
      <w:tc>
        <w:tcPr>
          <w:tcW w:w="190" w:type="dxa"/>
          <w:tcBorders>
            <w:left w:val="single" w:sz="4" w:space="0" w:color="A6A6A6" w:themeColor="background1" w:themeShade="A6"/>
            <w:right w:val="single" w:sz="4" w:space="0" w:color="A6A6A6" w:themeColor="background1" w:themeShade="A6"/>
          </w:tcBorders>
          <w:vAlign w:val="center"/>
        </w:tcPr>
        <w:p w14:paraId="5E01F79B" w14:textId="77777777" w:rsidR="005404E3" w:rsidRPr="008742E0" w:rsidRDefault="005404E3" w:rsidP="009E506B">
          <w:pPr>
            <w:jc w:val="center"/>
            <w:rPr>
              <w:rFonts w:ascii="Gulim" w:eastAsia="Gulim" w:hAnsi="Gulim" w:cs="Times New Roman"/>
              <w:b/>
              <w:color w:val="BFBFBF"/>
              <w:sz w:val="16"/>
              <w:szCs w:val="16"/>
            </w:rPr>
          </w:pPr>
          <w:r w:rsidRPr="008742E0">
            <w:rPr>
              <w:rFonts w:ascii="Gulim" w:eastAsia="Gulim" w:hAnsi="Gulim"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84D106" w14:textId="77777777" w:rsidR="005404E3" w:rsidRPr="008742E0" w:rsidRDefault="005404E3" w:rsidP="009E506B">
          <w:pPr>
            <w:jc w:val="center"/>
            <w:rPr>
              <w:rFonts w:ascii="Arial Narrow" w:eastAsia="Gulim" w:hAnsi="Arial Narrow" w:cs="Times New Roman"/>
              <w:b/>
              <w:color w:val="BFBFBF"/>
              <w:sz w:val="16"/>
              <w:szCs w:val="16"/>
            </w:rPr>
          </w:pPr>
          <w:r w:rsidRPr="008742E0">
            <w:rPr>
              <w:rFonts w:ascii="Arial Narrow" w:eastAsia="Gulim"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E53933E" w14:textId="77777777" w:rsidR="005404E3" w:rsidRPr="008742E0" w:rsidRDefault="005404E3" w:rsidP="009E506B">
          <w:pPr>
            <w:jc w:val="center"/>
            <w:rPr>
              <w:rFonts w:ascii="Gulim" w:eastAsia="Gulim" w:hAnsi="Gulim" w:cs="Courier New"/>
              <w:b/>
              <w:color w:val="BFBFBF"/>
              <w:sz w:val="16"/>
              <w:szCs w:val="16"/>
            </w:rPr>
          </w:pPr>
          <w:r w:rsidRPr="008742E0">
            <w:rPr>
              <w:rFonts w:ascii="Gulim" w:eastAsia="Gulim" w:hAnsi="Gulim"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74496FA" w14:textId="77777777" w:rsidR="005404E3" w:rsidRPr="008742E0" w:rsidRDefault="005404E3" w:rsidP="009E506B">
          <w:pPr>
            <w:jc w:val="center"/>
            <w:rPr>
              <w:rFonts w:ascii="Gulim" w:eastAsia="Gulim" w:hAnsi="Gulim" w:cs="Courier New"/>
              <w:b/>
              <w:color w:val="BFBFBF"/>
              <w:sz w:val="16"/>
              <w:szCs w:val="16"/>
            </w:rPr>
          </w:pPr>
          <w:r w:rsidRPr="008742E0">
            <w:rPr>
              <w:rFonts w:ascii="Gulim" w:eastAsia="Gulim" w:hAnsi="Gulim" w:cs="Arial"/>
              <w:b/>
              <w:color w:val="BFBFBF"/>
              <w:sz w:val="16"/>
              <w:szCs w:val="16"/>
            </w:rPr>
            <w:t>호스트/게스트</w:t>
          </w:r>
        </w:p>
      </w:tc>
      <w:tc>
        <w:tcPr>
          <w:tcW w:w="180" w:type="dxa"/>
          <w:tcBorders>
            <w:left w:val="single" w:sz="4" w:space="0" w:color="A6A6A6" w:themeColor="background1" w:themeShade="A6"/>
            <w:right w:val="single" w:sz="4" w:space="0" w:color="A6A6A6" w:themeColor="background1" w:themeShade="A6"/>
          </w:tcBorders>
          <w:vAlign w:val="center"/>
        </w:tcPr>
        <w:p w14:paraId="2D60CC6A" w14:textId="77777777" w:rsidR="005404E3" w:rsidRPr="008742E0" w:rsidDel="00A6006C" w:rsidRDefault="005404E3" w:rsidP="009E506B">
          <w:pPr>
            <w:jc w:val="center"/>
            <w:rPr>
              <w:rFonts w:ascii="Gulim" w:eastAsia="Gulim" w:hAnsi="Gulim" w:cs="Courier New"/>
              <w:b/>
              <w:color w:val="BFBFBF"/>
              <w:sz w:val="16"/>
              <w:szCs w:val="16"/>
            </w:rPr>
          </w:pPr>
          <w:r w:rsidRPr="008742E0">
            <w:rPr>
              <w:rFonts w:ascii="Gulim" w:eastAsia="Gulim" w:hAnsi="Gulim"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58EBEF1" w14:textId="77777777" w:rsidR="005404E3" w:rsidRPr="008742E0" w:rsidRDefault="005404E3" w:rsidP="009E506B">
          <w:pPr>
            <w:jc w:val="center"/>
            <w:rPr>
              <w:rFonts w:ascii="Gulim" w:eastAsia="Gulim" w:hAnsi="Gulim" w:cs="Times New Roman"/>
              <w:b/>
              <w:color w:val="BFBFBF"/>
              <w:sz w:val="16"/>
              <w:szCs w:val="16"/>
            </w:rPr>
          </w:pPr>
          <w:r w:rsidRPr="008742E0">
            <w:rPr>
              <w:rFonts w:ascii="Gulim" w:eastAsia="Gulim" w:hAnsi="Gulim" w:cs="Arial"/>
              <w:b/>
              <w:color w:val="BFBFBF"/>
              <w:sz w:val="16"/>
              <w:szCs w:val="16"/>
            </w:rPr>
            <w:t>온라인 서비스</w:t>
          </w:r>
        </w:p>
      </w:tc>
      <w:tc>
        <w:tcPr>
          <w:tcW w:w="180" w:type="dxa"/>
          <w:tcBorders>
            <w:left w:val="single" w:sz="4" w:space="0" w:color="A6A6A6" w:themeColor="background1" w:themeShade="A6"/>
            <w:right w:val="single" w:sz="4" w:space="0" w:color="2E6BA3" w:themeColor="accent1" w:themeShade="80"/>
          </w:tcBorders>
          <w:vAlign w:val="center"/>
        </w:tcPr>
        <w:p w14:paraId="00402BD9" w14:textId="77777777" w:rsidR="005404E3" w:rsidRPr="008742E0" w:rsidRDefault="005404E3" w:rsidP="009E506B">
          <w:pPr>
            <w:jc w:val="center"/>
            <w:rPr>
              <w:rFonts w:ascii="Gulim" w:eastAsia="Gulim" w:hAnsi="Gulim" w:cs="Courier New"/>
              <w:b/>
              <w:color w:val="BFBFBF"/>
              <w:sz w:val="16"/>
              <w:szCs w:val="16"/>
            </w:rPr>
          </w:pPr>
          <w:r w:rsidRPr="008742E0">
            <w:rPr>
              <w:rFonts w:ascii="Gulim" w:eastAsia="Gulim" w:hAnsi="Gulim"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8DEE6E5" w14:textId="77777777" w:rsidR="005404E3" w:rsidRPr="008742E0" w:rsidRDefault="005404E3" w:rsidP="009E506B">
          <w:pPr>
            <w:jc w:val="center"/>
            <w:rPr>
              <w:rFonts w:ascii="Gulim" w:eastAsia="Gulim" w:hAnsi="Gulim"/>
              <w:b/>
              <w:color w:val="BFBFBF"/>
              <w:sz w:val="16"/>
            </w:rPr>
          </w:pPr>
          <w:r w:rsidRPr="008742E0">
            <w:rPr>
              <w:rFonts w:ascii="Gulim" w:eastAsia="Gulim" w:hAnsi="Gulim" w:cs="Arial"/>
              <w:b/>
              <w:color w:val="2E6BA3" w:themeColor="accent1" w:themeShade="80"/>
              <w:sz w:val="16"/>
              <w:szCs w:val="16"/>
            </w:rPr>
            <w:t>부록</w:t>
          </w:r>
        </w:p>
      </w:tc>
    </w:tr>
  </w:tbl>
  <w:p w14:paraId="4458099F" w14:textId="77777777" w:rsidR="005404E3" w:rsidRDefault="005404E3" w:rsidP="00BD40C3">
    <w:pPr>
      <w:pStyle w:val="Footer"/>
      <w:tabs>
        <w:tab w:val="clear" w:pos="4680"/>
        <w:tab w:val="clear" w:pos="9360"/>
        <w:tab w:val="left" w:pos="11095"/>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1528219" w14:textId="77777777" w:rsidR="005404E3" w:rsidRPr="005C45AF" w:rsidRDefault="005404E3" w:rsidP="00355CD5">
    <w:pPr>
      <w:pStyle w:val="PURPageNumber"/>
      <w:tabs>
        <w:tab w:val="clear" w:pos="14400"/>
        <w:tab w:val="right" w:pos="12240"/>
      </w:tabs>
      <w:rPr>
        <w:sz w:val="6"/>
        <w:szCs w:val="16"/>
      </w:rPr>
    </w:pPr>
  </w:p>
  <w:p w14:paraId="3BB67CF7" w14:textId="77777777" w:rsidR="005404E3" w:rsidRDefault="005404E3"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5404E3" w:rsidRPr="008742E0" w14:paraId="28C8209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5B641B4" w14:textId="77777777" w:rsidR="005404E3" w:rsidRPr="008742E0" w:rsidRDefault="005404E3" w:rsidP="009E506B">
          <w:pPr>
            <w:jc w:val="center"/>
            <w:rPr>
              <w:rFonts w:ascii="Gulim" w:eastAsia="Gulim" w:hAnsi="Gulim"/>
              <w:b/>
              <w:color w:val="2E6BA3" w:themeColor="accent1" w:themeShade="80"/>
              <w:sz w:val="16"/>
            </w:rPr>
          </w:pPr>
          <w:r w:rsidRPr="008742E0">
            <w:rPr>
              <w:rFonts w:ascii="Gulim" w:eastAsia="Gulim" w:hAnsi="Gulim" w:cs="Arial"/>
              <w:b/>
              <w:color w:val="BFBFBF"/>
              <w:sz w:val="16"/>
              <w:szCs w:val="16"/>
            </w:rPr>
            <w:t>서론</w:t>
          </w:r>
        </w:p>
      </w:tc>
      <w:tc>
        <w:tcPr>
          <w:tcW w:w="190" w:type="dxa"/>
          <w:tcBorders>
            <w:left w:val="single" w:sz="4" w:space="0" w:color="A6A6A6" w:themeColor="background1" w:themeShade="A6"/>
            <w:right w:val="single" w:sz="4" w:space="0" w:color="A6A6A6" w:themeColor="background1" w:themeShade="A6"/>
          </w:tcBorders>
          <w:vAlign w:val="center"/>
        </w:tcPr>
        <w:p w14:paraId="5C034C0A" w14:textId="77777777" w:rsidR="005404E3" w:rsidRPr="008742E0" w:rsidRDefault="005404E3" w:rsidP="009E506B">
          <w:pPr>
            <w:jc w:val="center"/>
            <w:rPr>
              <w:rFonts w:ascii="Gulim" w:eastAsia="Gulim" w:hAnsi="Gulim" w:cs="Times New Roman"/>
              <w:b/>
              <w:color w:val="797979"/>
              <w:sz w:val="16"/>
              <w:szCs w:val="16"/>
            </w:rPr>
          </w:pPr>
          <w:r w:rsidRPr="008742E0">
            <w:rPr>
              <w:rFonts w:ascii="Gulim" w:eastAsia="Gulim" w:hAnsi="Gulim"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588F793" w14:textId="77777777" w:rsidR="005404E3" w:rsidRPr="008742E0" w:rsidRDefault="005404E3" w:rsidP="009E506B">
          <w:pPr>
            <w:jc w:val="center"/>
            <w:rPr>
              <w:rFonts w:ascii="Gulim" w:eastAsia="Gulim" w:hAnsi="Gulim"/>
              <w:b/>
              <w:color w:val="BFBFBF"/>
              <w:sz w:val="16"/>
            </w:rPr>
          </w:pPr>
          <w:r w:rsidRPr="008742E0">
            <w:rPr>
              <w:rFonts w:ascii="Gulim" w:eastAsia="Gulim" w:hAnsi="Gulim"/>
              <w:b/>
              <w:color w:val="BFBFBF" w:themeColor="background1" w:themeShade="BF"/>
              <w:sz w:val="16"/>
            </w:rPr>
            <w:t>공통 라이선스 조건</w:t>
          </w:r>
        </w:p>
      </w:tc>
      <w:tc>
        <w:tcPr>
          <w:tcW w:w="190" w:type="dxa"/>
          <w:tcBorders>
            <w:left w:val="single" w:sz="4" w:space="0" w:color="A6A6A6" w:themeColor="background1" w:themeShade="A6"/>
            <w:right w:val="single" w:sz="4" w:space="0" w:color="A6A6A6" w:themeColor="background1" w:themeShade="A6"/>
          </w:tcBorders>
          <w:vAlign w:val="center"/>
        </w:tcPr>
        <w:p w14:paraId="728E7101" w14:textId="77777777" w:rsidR="005404E3" w:rsidRPr="008742E0" w:rsidRDefault="005404E3" w:rsidP="009E506B">
          <w:pPr>
            <w:jc w:val="center"/>
            <w:rPr>
              <w:rFonts w:ascii="Gulim" w:eastAsia="Gulim" w:hAnsi="Gulim" w:cs="Arial"/>
              <w:b/>
              <w:color w:val="BFBFBF"/>
              <w:sz w:val="16"/>
              <w:szCs w:val="16"/>
            </w:rPr>
          </w:pPr>
          <w:r w:rsidRPr="008742E0">
            <w:rPr>
              <w:rFonts w:ascii="Gulim" w:eastAsia="Gulim" w:hAnsi="Gulim"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D9232D1" w14:textId="77777777" w:rsidR="005404E3" w:rsidRPr="008742E0" w:rsidRDefault="005404E3" w:rsidP="009E506B">
          <w:pPr>
            <w:jc w:val="center"/>
            <w:rPr>
              <w:rFonts w:ascii="Gulim" w:eastAsia="Gulim" w:hAnsi="Gulim" w:cs="Arial"/>
              <w:b/>
              <w:color w:val="BFBFBF"/>
              <w:sz w:val="16"/>
              <w:szCs w:val="16"/>
            </w:rPr>
          </w:pPr>
          <w:r w:rsidRPr="008742E0">
            <w:rPr>
              <w:rFonts w:ascii="Gulim" w:eastAsia="Gulim" w:hAnsi="Gulim" w:cs="Arial"/>
              <w:b/>
              <w:color w:val="BFBFBF"/>
              <w:sz w:val="16"/>
              <w:szCs w:val="16"/>
            </w:rPr>
            <w:t>프로세서 단위</w:t>
          </w:r>
        </w:p>
      </w:tc>
      <w:tc>
        <w:tcPr>
          <w:tcW w:w="190" w:type="dxa"/>
          <w:tcBorders>
            <w:left w:val="single" w:sz="4" w:space="0" w:color="A6A6A6" w:themeColor="background1" w:themeShade="A6"/>
            <w:right w:val="single" w:sz="4" w:space="0" w:color="A6A6A6" w:themeColor="background1" w:themeShade="A6"/>
          </w:tcBorders>
          <w:vAlign w:val="center"/>
        </w:tcPr>
        <w:p w14:paraId="4CB454B7" w14:textId="77777777" w:rsidR="005404E3" w:rsidRPr="008742E0" w:rsidRDefault="005404E3" w:rsidP="009E506B">
          <w:pPr>
            <w:jc w:val="center"/>
            <w:rPr>
              <w:rFonts w:ascii="Gulim" w:eastAsia="Gulim" w:hAnsi="Gulim" w:cs="Times New Roman"/>
              <w:b/>
              <w:color w:val="BFBFBF"/>
              <w:sz w:val="16"/>
              <w:szCs w:val="16"/>
            </w:rPr>
          </w:pPr>
          <w:r w:rsidRPr="008742E0">
            <w:rPr>
              <w:rFonts w:ascii="Gulim" w:eastAsia="Gulim" w:hAnsi="Gulim"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22D3B0" w14:textId="77777777" w:rsidR="005404E3" w:rsidRPr="008742E0" w:rsidRDefault="005404E3" w:rsidP="009E506B">
          <w:pPr>
            <w:jc w:val="center"/>
            <w:rPr>
              <w:rFonts w:ascii="Gulim" w:eastAsia="Gulim" w:hAnsi="Gulim" w:cs="Arial"/>
              <w:b/>
              <w:color w:val="BFBFBF"/>
              <w:sz w:val="16"/>
              <w:szCs w:val="16"/>
            </w:rPr>
          </w:pPr>
          <w:r w:rsidRPr="008742E0">
            <w:rPr>
              <w:rFonts w:ascii="Gulim" w:eastAsia="Gulim" w:hAnsi="Gulim" w:cs="Arial"/>
              <w:b/>
              <w:color w:val="BFBFBF"/>
              <w:sz w:val="16"/>
              <w:szCs w:val="16"/>
            </w:rPr>
            <w:t>코어 단위</w:t>
          </w:r>
        </w:p>
      </w:tc>
      <w:tc>
        <w:tcPr>
          <w:tcW w:w="190" w:type="dxa"/>
          <w:tcBorders>
            <w:left w:val="single" w:sz="4" w:space="0" w:color="A6A6A6" w:themeColor="background1" w:themeShade="A6"/>
            <w:right w:val="single" w:sz="4" w:space="0" w:color="A6A6A6" w:themeColor="background1" w:themeShade="A6"/>
          </w:tcBorders>
          <w:vAlign w:val="center"/>
        </w:tcPr>
        <w:p w14:paraId="7C1FCD4B" w14:textId="77777777" w:rsidR="005404E3" w:rsidRPr="008742E0" w:rsidRDefault="005404E3" w:rsidP="009E506B">
          <w:pPr>
            <w:jc w:val="center"/>
            <w:rPr>
              <w:rFonts w:ascii="Gulim" w:eastAsia="Gulim" w:hAnsi="Gulim" w:cs="Times New Roman"/>
              <w:b/>
              <w:color w:val="BFBFBF"/>
              <w:sz w:val="16"/>
              <w:szCs w:val="16"/>
            </w:rPr>
          </w:pPr>
          <w:r w:rsidRPr="008742E0">
            <w:rPr>
              <w:rFonts w:ascii="Gulim" w:eastAsia="Gulim" w:hAnsi="Gulim"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13A596" w14:textId="77777777" w:rsidR="005404E3" w:rsidRPr="008742E0" w:rsidRDefault="005404E3" w:rsidP="009E506B">
          <w:pPr>
            <w:jc w:val="center"/>
            <w:rPr>
              <w:rFonts w:ascii="Arial Narrow" w:eastAsia="Gulim" w:hAnsi="Arial Narrow" w:cs="Arial"/>
              <w:b/>
              <w:color w:val="BFBFBF"/>
              <w:sz w:val="16"/>
              <w:szCs w:val="16"/>
            </w:rPr>
          </w:pPr>
          <w:r w:rsidRPr="008742E0">
            <w:rPr>
              <w:rFonts w:ascii="Arial Narrow" w:eastAsia="Gulim"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BC468B2" w14:textId="77777777" w:rsidR="005404E3" w:rsidRPr="008742E0" w:rsidRDefault="005404E3" w:rsidP="009E506B">
          <w:pPr>
            <w:jc w:val="center"/>
            <w:rPr>
              <w:rFonts w:ascii="Gulim" w:eastAsia="Gulim" w:hAnsi="Gulim" w:cs="Courier New"/>
              <w:b/>
              <w:color w:val="BFBFBF"/>
              <w:sz w:val="16"/>
              <w:szCs w:val="16"/>
            </w:rPr>
          </w:pPr>
          <w:r w:rsidRPr="008742E0">
            <w:rPr>
              <w:rFonts w:ascii="Gulim" w:eastAsia="Gulim" w:hAnsi="Gulim"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16295" w14:textId="77777777" w:rsidR="005404E3" w:rsidRPr="008742E0" w:rsidRDefault="005404E3" w:rsidP="009E506B">
          <w:pPr>
            <w:jc w:val="center"/>
            <w:rPr>
              <w:rFonts w:ascii="Gulim" w:eastAsia="Gulim" w:hAnsi="Gulim" w:cs="Courier New"/>
              <w:b/>
              <w:color w:val="BFBFBF"/>
              <w:sz w:val="16"/>
              <w:szCs w:val="16"/>
            </w:rPr>
          </w:pPr>
          <w:r w:rsidRPr="008742E0">
            <w:rPr>
              <w:rFonts w:ascii="Gulim" w:eastAsia="Gulim" w:hAnsi="Gulim" w:cs="Arial"/>
              <w:b/>
              <w:color w:val="BFBFBF"/>
              <w:sz w:val="16"/>
              <w:szCs w:val="16"/>
            </w:rPr>
            <w:t>호스트/게스트</w:t>
          </w:r>
        </w:p>
      </w:tc>
      <w:tc>
        <w:tcPr>
          <w:tcW w:w="180" w:type="dxa"/>
          <w:tcBorders>
            <w:left w:val="single" w:sz="4" w:space="0" w:color="A6A6A6" w:themeColor="background1" w:themeShade="A6"/>
            <w:right w:val="single" w:sz="4" w:space="0" w:color="A6A6A6" w:themeColor="background1" w:themeShade="A6"/>
          </w:tcBorders>
          <w:vAlign w:val="center"/>
        </w:tcPr>
        <w:p w14:paraId="0F5FD9F4" w14:textId="77777777" w:rsidR="005404E3" w:rsidRPr="008742E0" w:rsidDel="00A6006C" w:rsidRDefault="005404E3" w:rsidP="009E506B">
          <w:pPr>
            <w:jc w:val="center"/>
            <w:rPr>
              <w:rFonts w:ascii="Gulim" w:eastAsia="Gulim" w:hAnsi="Gulim" w:cs="Courier New"/>
              <w:b/>
              <w:color w:val="BFBFBF"/>
              <w:sz w:val="16"/>
              <w:szCs w:val="16"/>
            </w:rPr>
          </w:pPr>
          <w:r w:rsidRPr="008742E0">
            <w:rPr>
              <w:rFonts w:ascii="Gulim" w:eastAsia="Gulim" w:hAnsi="Gulim"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3927BA" w14:textId="77777777" w:rsidR="005404E3" w:rsidRPr="008742E0" w:rsidRDefault="005404E3" w:rsidP="009E506B">
          <w:pPr>
            <w:jc w:val="center"/>
            <w:rPr>
              <w:rFonts w:ascii="Gulim" w:eastAsia="Gulim" w:hAnsi="Gulim" w:cs="Times New Roman"/>
              <w:b/>
              <w:color w:val="BFBFBF"/>
              <w:sz w:val="16"/>
              <w:szCs w:val="16"/>
            </w:rPr>
          </w:pPr>
          <w:r w:rsidRPr="008742E0">
            <w:rPr>
              <w:rFonts w:ascii="Gulim" w:eastAsia="Gulim" w:hAnsi="Gulim" w:cs="Arial"/>
              <w:b/>
              <w:color w:val="BFBFBF"/>
              <w:sz w:val="16"/>
              <w:szCs w:val="16"/>
            </w:rPr>
            <w:t>온라인 서비스</w:t>
          </w:r>
        </w:p>
      </w:tc>
      <w:tc>
        <w:tcPr>
          <w:tcW w:w="180" w:type="dxa"/>
          <w:tcBorders>
            <w:left w:val="single" w:sz="4" w:space="0" w:color="A6A6A6" w:themeColor="background1" w:themeShade="A6"/>
            <w:right w:val="single" w:sz="4" w:space="0" w:color="2E6BA3" w:themeColor="accent1" w:themeShade="80"/>
          </w:tcBorders>
          <w:vAlign w:val="center"/>
        </w:tcPr>
        <w:p w14:paraId="0AB5EC5B" w14:textId="77777777" w:rsidR="005404E3" w:rsidRPr="008742E0" w:rsidRDefault="005404E3" w:rsidP="009E506B">
          <w:pPr>
            <w:jc w:val="center"/>
            <w:rPr>
              <w:rFonts w:ascii="Gulim" w:eastAsia="Gulim" w:hAnsi="Gulim" w:cs="Courier New"/>
              <w:b/>
              <w:color w:val="BFBFBF"/>
              <w:sz w:val="16"/>
              <w:szCs w:val="16"/>
            </w:rPr>
          </w:pPr>
          <w:r w:rsidRPr="008742E0">
            <w:rPr>
              <w:rFonts w:ascii="Gulim" w:eastAsia="Gulim" w:hAnsi="Gulim"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0391430" w14:textId="77777777" w:rsidR="005404E3" w:rsidRPr="008742E0" w:rsidRDefault="005404E3" w:rsidP="009E506B">
          <w:pPr>
            <w:jc w:val="center"/>
            <w:rPr>
              <w:rFonts w:ascii="Gulim" w:eastAsia="Gulim" w:hAnsi="Gulim"/>
              <w:b/>
              <w:color w:val="BFBFBF"/>
              <w:sz w:val="16"/>
            </w:rPr>
          </w:pPr>
          <w:r w:rsidRPr="008742E0">
            <w:rPr>
              <w:rFonts w:ascii="Gulim" w:eastAsia="Gulim" w:hAnsi="Gulim" w:cs="Arial"/>
              <w:b/>
              <w:color w:val="2E6BA3" w:themeColor="accent1" w:themeShade="80"/>
              <w:sz w:val="16"/>
              <w:szCs w:val="16"/>
            </w:rPr>
            <w:t>부록</w:t>
          </w:r>
        </w:p>
      </w:tc>
    </w:tr>
  </w:tbl>
  <w:p w14:paraId="66C8B949" w14:textId="77777777" w:rsidR="005404E3" w:rsidRDefault="005404E3" w:rsidP="00580F2E">
    <w:pPr>
      <w:pStyle w:val="PURPageNumber"/>
      <w:tabs>
        <w:tab w:val="clear" w:pos="14400"/>
        <w:tab w:val="right" w:pos="12240"/>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CCCEF0C" w14:textId="77777777" w:rsidR="005404E3" w:rsidRPr="0020626F" w:rsidRDefault="005404E3" w:rsidP="00F04120">
    <w:pPr>
      <w:pStyle w:val="PURPageNumber"/>
      <w:tabs>
        <w:tab w:val="clear" w:pos="14400"/>
        <w:tab w:val="right" w:pos="12240"/>
      </w:tabs>
    </w:pPr>
    <w:r>
      <w:tab/>
    </w:r>
  </w:p>
  <w:p w14:paraId="4CFB656B" w14:textId="77777777" w:rsidR="005404E3" w:rsidRDefault="005404E3"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8A0DECB" w14:textId="007D5B50" w:rsidR="005404E3" w:rsidRPr="00486EF8" w:rsidRDefault="005404E3" w:rsidP="00486EF8">
    <w:pPr>
      <w:pStyle w:val="PURPageNumber"/>
      <w:tabs>
        <w:tab w:val="clear" w:pos="14400"/>
        <w:tab w:val="right" w:pos="12240"/>
      </w:tabs>
    </w:pPr>
  </w:p>
  <w:p w14:paraId="7801E977" w14:textId="77777777" w:rsidR="005404E3" w:rsidRDefault="005404E3"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14D87F8" w14:textId="77777777" w:rsidR="005404E3" w:rsidRDefault="005404E3">
    <w:pPr>
      <w:pStyle w:val="Footer"/>
    </w:pPr>
  </w:p>
  <w:p w14:paraId="62E5A373" w14:textId="77777777" w:rsidR="005404E3" w:rsidRDefault="005404E3">
    <w:pPr>
      <w:pStyle w:val="Footer"/>
    </w:pPr>
  </w:p>
  <w:p w14:paraId="1EBC4FC4" w14:textId="77777777" w:rsidR="005404E3" w:rsidRDefault="005404E3" w:rsidP="00F04120">
    <w:pPr>
      <w:pStyle w:val="Footer"/>
      <w:tabs>
        <w:tab w:val="clear" w:pos="4680"/>
        <w:tab w:val="clear" w:pos="9360"/>
        <w:tab w:val="left" w:pos="11095"/>
      </w:tabs>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5EAFD20" w14:textId="77777777" w:rsidR="005404E3" w:rsidRDefault="005404E3">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5404E3" w:rsidRPr="00B63DB1" w14:paraId="486287EE"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954971B" w14:textId="77777777" w:rsidR="005404E3" w:rsidRPr="00396FAF" w:rsidRDefault="005404E3"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서론</w:t>
          </w:r>
        </w:p>
      </w:tc>
      <w:tc>
        <w:tcPr>
          <w:tcW w:w="190" w:type="dxa"/>
          <w:tcBorders>
            <w:left w:val="single" w:sz="4" w:space="0" w:color="2E6BA3" w:themeColor="accent1" w:themeShade="80"/>
            <w:right w:val="single" w:sz="4" w:space="0" w:color="A6A6A6" w:themeColor="background1" w:themeShade="A6"/>
          </w:tcBorders>
          <w:vAlign w:val="center"/>
        </w:tcPr>
        <w:p w14:paraId="2D35AAFF" w14:textId="77777777" w:rsidR="005404E3" w:rsidRPr="00B63DB1" w:rsidRDefault="005404E3"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EEDB759" w14:textId="77777777" w:rsidR="005404E3" w:rsidRPr="00396FAF" w:rsidRDefault="005404E3"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공통</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라이선스</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조건</w:t>
          </w:r>
        </w:p>
      </w:tc>
      <w:tc>
        <w:tcPr>
          <w:tcW w:w="190" w:type="dxa"/>
          <w:tcBorders>
            <w:left w:val="single" w:sz="4" w:space="0" w:color="A6A6A6" w:themeColor="background1" w:themeShade="A6"/>
            <w:right w:val="single" w:sz="4" w:space="0" w:color="A6A6A6" w:themeColor="background1" w:themeShade="A6"/>
          </w:tcBorders>
          <w:vAlign w:val="center"/>
        </w:tcPr>
        <w:p w14:paraId="009FD2D0" w14:textId="77777777" w:rsidR="005404E3" w:rsidRPr="00396FAF" w:rsidRDefault="005404E3"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67243F" w14:textId="77777777" w:rsidR="005404E3" w:rsidRPr="00B63DB1" w:rsidRDefault="005404E3"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프로세서</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단위</w:t>
          </w:r>
        </w:p>
      </w:tc>
      <w:tc>
        <w:tcPr>
          <w:tcW w:w="190" w:type="dxa"/>
          <w:tcBorders>
            <w:left w:val="single" w:sz="4" w:space="0" w:color="A6A6A6" w:themeColor="background1" w:themeShade="A6"/>
            <w:right w:val="single" w:sz="4" w:space="0" w:color="A6A6A6" w:themeColor="background1" w:themeShade="A6"/>
          </w:tcBorders>
          <w:vAlign w:val="center"/>
        </w:tcPr>
        <w:p w14:paraId="25E63E96" w14:textId="77777777" w:rsidR="005404E3" w:rsidRPr="00B63DB1" w:rsidRDefault="005404E3"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FBBA3A" w14:textId="77777777" w:rsidR="005404E3" w:rsidRPr="00B63DB1" w:rsidRDefault="005404E3"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코어</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단위</w:t>
          </w:r>
        </w:p>
      </w:tc>
      <w:tc>
        <w:tcPr>
          <w:tcW w:w="190" w:type="dxa"/>
          <w:tcBorders>
            <w:left w:val="single" w:sz="4" w:space="0" w:color="A6A6A6" w:themeColor="background1" w:themeShade="A6"/>
            <w:right w:val="single" w:sz="4" w:space="0" w:color="A6A6A6" w:themeColor="background1" w:themeShade="A6"/>
          </w:tcBorders>
          <w:vAlign w:val="center"/>
        </w:tcPr>
        <w:p w14:paraId="302407F8" w14:textId="77777777" w:rsidR="005404E3" w:rsidRPr="00B63DB1" w:rsidRDefault="005404E3"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527C76" w14:textId="77777777" w:rsidR="005404E3" w:rsidRPr="00B63DB1" w:rsidRDefault="005404E3"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7DA861" w14:textId="77777777" w:rsidR="005404E3" w:rsidRPr="00B63DB1" w:rsidDel="00A6006C" w:rsidRDefault="005404E3"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3B14383" w14:textId="77777777" w:rsidR="005404E3" w:rsidRPr="00B63DB1" w:rsidRDefault="005404E3"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온라인</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서비스</w:t>
          </w:r>
        </w:p>
      </w:tc>
      <w:tc>
        <w:tcPr>
          <w:tcW w:w="187" w:type="dxa"/>
          <w:tcBorders>
            <w:left w:val="single" w:sz="4" w:space="0" w:color="A6A6A6" w:themeColor="background1" w:themeShade="A6"/>
            <w:right w:val="single" w:sz="4" w:space="0" w:color="A6A6A6" w:themeColor="background1" w:themeShade="A6"/>
          </w:tcBorders>
          <w:vAlign w:val="center"/>
        </w:tcPr>
        <w:p w14:paraId="2277F439" w14:textId="77777777" w:rsidR="005404E3" w:rsidRPr="00B63DB1" w:rsidRDefault="005404E3"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EE0FD4E" w14:textId="77777777" w:rsidR="005404E3" w:rsidRDefault="005404E3"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부록</w:t>
          </w:r>
        </w:p>
      </w:tc>
    </w:tr>
  </w:tbl>
  <w:p w14:paraId="313DE81B" w14:textId="77777777" w:rsidR="005404E3" w:rsidRDefault="005404E3">
    <w:pPr>
      <w:pStyle w:val="Footer"/>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9936EE1" w14:textId="77777777" w:rsidR="005404E3" w:rsidRDefault="005404E3">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5404E3" w:rsidRPr="005404E3" w14:paraId="1106BF63" w14:textId="77777777"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0EF7F1C" w14:textId="77777777" w:rsidR="005404E3" w:rsidRPr="005404E3" w:rsidRDefault="005404E3" w:rsidP="00A22CC2">
          <w:pPr>
            <w:jc w:val="center"/>
            <w:rPr>
              <w:rFonts w:ascii="Gulim" w:eastAsia="Gulim" w:hAnsi="Gulim" w:cs="Arial"/>
              <w:b/>
              <w:color w:val="2E6BA3" w:themeColor="accent1" w:themeShade="80"/>
              <w:sz w:val="16"/>
              <w:szCs w:val="16"/>
            </w:rPr>
          </w:pPr>
          <w:r w:rsidRPr="005404E3">
            <w:rPr>
              <w:rFonts w:ascii="Gulim" w:eastAsia="Gulim" w:hAnsi="Gulim" w:cs="Arial"/>
              <w:b/>
              <w:color w:val="2E6BA3" w:themeColor="accent1" w:themeShade="80"/>
              <w:sz w:val="16"/>
              <w:szCs w:val="16"/>
            </w:rPr>
            <w:t>서론</w:t>
          </w:r>
        </w:p>
      </w:tc>
      <w:tc>
        <w:tcPr>
          <w:tcW w:w="190" w:type="dxa"/>
          <w:tcBorders>
            <w:left w:val="single" w:sz="4" w:space="0" w:color="2E6BA3" w:themeColor="accent1" w:themeShade="80"/>
            <w:right w:val="single" w:sz="4" w:space="0" w:color="A6A6A6" w:themeColor="background1" w:themeShade="A6"/>
          </w:tcBorders>
          <w:vAlign w:val="center"/>
        </w:tcPr>
        <w:p w14:paraId="6EEC154F" w14:textId="77777777" w:rsidR="005404E3" w:rsidRPr="005404E3" w:rsidRDefault="005404E3" w:rsidP="00A22CC2">
          <w:pPr>
            <w:jc w:val="center"/>
            <w:rPr>
              <w:rFonts w:ascii="Gulim" w:eastAsia="Gulim" w:hAnsi="Gulim" w:cs="Times New Roman"/>
              <w:b/>
              <w:color w:val="797979"/>
              <w:sz w:val="16"/>
              <w:szCs w:val="16"/>
            </w:rPr>
          </w:pPr>
          <w:r w:rsidRPr="005404E3">
            <w:rPr>
              <w:rFonts w:ascii="Gulim" w:eastAsia="Gulim" w:hAnsi="Gulim"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A641E" w14:textId="77777777" w:rsidR="005404E3" w:rsidRPr="005404E3" w:rsidRDefault="005404E3" w:rsidP="00A22CC2">
          <w:pPr>
            <w:jc w:val="center"/>
            <w:rPr>
              <w:rFonts w:ascii="Gulim" w:eastAsia="Gulim" w:hAnsi="Gulim" w:cs="Arial"/>
              <w:b/>
              <w:color w:val="BFBFBF"/>
              <w:sz w:val="16"/>
              <w:szCs w:val="16"/>
            </w:rPr>
          </w:pPr>
          <w:r w:rsidRPr="005404E3">
            <w:rPr>
              <w:rFonts w:ascii="Gulim" w:eastAsia="Gulim" w:hAnsi="Gulim"/>
              <w:b/>
              <w:color w:val="BFBFBF" w:themeColor="background1" w:themeShade="BF"/>
              <w:sz w:val="16"/>
            </w:rPr>
            <w:t>공통 라이선스 조건</w:t>
          </w:r>
        </w:p>
      </w:tc>
      <w:tc>
        <w:tcPr>
          <w:tcW w:w="190" w:type="dxa"/>
          <w:tcBorders>
            <w:left w:val="single" w:sz="4" w:space="0" w:color="A6A6A6" w:themeColor="background1" w:themeShade="A6"/>
            <w:right w:val="single" w:sz="4" w:space="0" w:color="A6A6A6" w:themeColor="background1" w:themeShade="A6"/>
          </w:tcBorders>
          <w:vAlign w:val="center"/>
        </w:tcPr>
        <w:p w14:paraId="2DDFCCCF" w14:textId="77777777" w:rsidR="005404E3" w:rsidRPr="005404E3" w:rsidRDefault="005404E3" w:rsidP="00A22CC2">
          <w:pPr>
            <w:jc w:val="center"/>
            <w:rPr>
              <w:rFonts w:ascii="Gulim" w:eastAsia="Gulim" w:hAnsi="Gulim" w:cs="Arial"/>
              <w:b/>
              <w:color w:val="BFBFBF"/>
              <w:sz w:val="16"/>
              <w:szCs w:val="16"/>
            </w:rPr>
          </w:pPr>
          <w:r w:rsidRPr="005404E3">
            <w:rPr>
              <w:rFonts w:ascii="Gulim" w:eastAsia="Gulim" w:hAnsi="Gulim"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C0E90D" w14:textId="77777777" w:rsidR="005404E3" w:rsidRPr="005404E3" w:rsidRDefault="005404E3" w:rsidP="00A22CC2">
          <w:pPr>
            <w:jc w:val="center"/>
            <w:rPr>
              <w:rFonts w:ascii="Gulim" w:eastAsia="Gulim" w:hAnsi="Gulim" w:cs="Arial"/>
              <w:b/>
              <w:color w:val="BFBFBF"/>
              <w:sz w:val="16"/>
              <w:szCs w:val="16"/>
            </w:rPr>
          </w:pPr>
          <w:r w:rsidRPr="005404E3">
            <w:rPr>
              <w:rFonts w:ascii="Gulim" w:eastAsia="Gulim" w:hAnsi="Gulim" w:cs="Arial"/>
              <w:b/>
              <w:color w:val="BFBFBF"/>
              <w:sz w:val="16"/>
              <w:szCs w:val="16"/>
            </w:rPr>
            <w:t>프로세서 단위</w:t>
          </w:r>
        </w:p>
      </w:tc>
      <w:tc>
        <w:tcPr>
          <w:tcW w:w="190" w:type="dxa"/>
          <w:tcBorders>
            <w:left w:val="single" w:sz="4" w:space="0" w:color="A6A6A6" w:themeColor="background1" w:themeShade="A6"/>
            <w:right w:val="single" w:sz="4" w:space="0" w:color="A6A6A6" w:themeColor="background1" w:themeShade="A6"/>
          </w:tcBorders>
          <w:vAlign w:val="center"/>
        </w:tcPr>
        <w:p w14:paraId="6CB99F57" w14:textId="77777777" w:rsidR="005404E3" w:rsidRPr="005404E3" w:rsidRDefault="005404E3" w:rsidP="00A22CC2">
          <w:pPr>
            <w:jc w:val="center"/>
            <w:rPr>
              <w:rFonts w:ascii="Gulim" w:eastAsia="Gulim" w:hAnsi="Gulim" w:cs="Times New Roman"/>
              <w:b/>
              <w:color w:val="BFBFBF"/>
              <w:sz w:val="16"/>
              <w:szCs w:val="16"/>
            </w:rPr>
          </w:pPr>
          <w:r w:rsidRPr="005404E3">
            <w:rPr>
              <w:rFonts w:ascii="Gulim" w:eastAsia="Gulim" w:hAnsi="Gulim"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822C41E" w14:textId="77777777" w:rsidR="005404E3" w:rsidRPr="005404E3" w:rsidRDefault="005404E3" w:rsidP="00A22CC2">
          <w:pPr>
            <w:jc w:val="center"/>
            <w:rPr>
              <w:rFonts w:ascii="Gulim" w:eastAsia="Gulim" w:hAnsi="Gulim" w:cs="Arial"/>
              <w:b/>
              <w:color w:val="BFBFBF"/>
              <w:sz w:val="16"/>
              <w:szCs w:val="16"/>
            </w:rPr>
          </w:pPr>
          <w:r w:rsidRPr="005404E3">
            <w:rPr>
              <w:rFonts w:ascii="Gulim" w:eastAsia="Gulim" w:hAnsi="Gulim" w:cs="Arial"/>
              <w:b/>
              <w:color w:val="BFBFBF"/>
              <w:sz w:val="16"/>
              <w:szCs w:val="16"/>
            </w:rPr>
            <w:t>코어 단위</w:t>
          </w:r>
        </w:p>
      </w:tc>
      <w:tc>
        <w:tcPr>
          <w:tcW w:w="190" w:type="dxa"/>
          <w:tcBorders>
            <w:left w:val="single" w:sz="4" w:space="0" w:color="A6A6A6" w:themeColor="background1" w:themeShade="A6"/>
            <w:right w:val="single" w:sz="4" w:space="0" w:color="A6A6A6" w:themeColor="background1" w:themeShade="A6"/>
          </w:tcBorders>
          <w:vAlign w:val="center"/>
        </w:tcPr>
        <w:p w14:paraId="58CA81F2" w14:textId="77777777" w:rsidR="005404E3" w:rsidRPr="005404E3" w:rsidRDefault="005404E3" w:rsidP="00A22CC2">
          <w:pPr>
            <w:jc w:val="center"/>
            <w:rPr>
              <w:rFonts w:ascii="Gulim" w:eastAsia="Gulim" w:hAnsi="Gulim" w:cs="Times New Roman"/>
              <w:b/>
              <w:color w:val="BFBFBF"/>
              <w:sz w:val="16"/>
              <w:szCs w:val="16"/>
            </w:rPr>
          </w:pPr>
          <w:r w:rsidRPr="005404E3">
            <w:rPr>
              <w:rFonts w:ascii="Gulim" w:eastAsia="Gulim" w:hAnsi="Gulim"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E812F4" w14:textId="77777777" w:rsidR="005404E3" w:rsidRPr="005404E3" w:rsidRDefault="005404E3" w:rsidP="00A22CC2">
          <w:pPr>
            <w:jc w:val="center"/>
            <w:rPr>
              <w:rFonts w:ascii="Arial Narrow" w:eastAsia="Gulim" w:hAnsi="Arial Narrow" w:cs="Times New Roman"/>
              <w:b/>
              <w:color w:val="BFBFBF"/>
              <w:sz w:val="16"/>
              <w:szCs w:val="16"/>
            </w:rPr>
          </w:pPr>
          <w:r w:rsidRPr="005404E3">
            <w:rPr>
              <w:rFonts w:ascii="Arial Narrow" w:eastAsia="Gulim"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12C0603" w14:textId="77777777" w:rsidR="005404E3" w:rsidRPr="005404E3" w:rsidRDefault="005404E3" w:rsidP="00A22CC2">
          <w:pPr>
            <w:jc w:val="center"/>
            <w:rPr>
              <w:rFonts w:ascii="Gulim" w:eastAsia="Gulim" w:hAnsi="Gulim" w:cs="Courier New"/>
              <w:b/>
              <w:color w:val="BFBFBF"/>
              <w:sz w:val="16"/>
              <w:szCs w:val="16"/>
            </w:rPr>
          </w:pPr>
          <w:r w:rsidRPr="005404E3">
            <w:rPr>
              <w:rFonts w:ascii="Gulim" w:eastAsia="Gulim" w:hAnsi="Gulim"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EF862B" w14:textId="77777777" w:rsidR="005404E3" w:rsidRPr="005404E3" w:rsidRDefault="005404E3" w:rsidP="00A22CC2">
          <w:pPr>
            <w:jc w:val="center"/>
            <w:rPr>
              <w:rFonts w:ascii="Gulim" w:eastAsia="Gulim" w:hAnsi="Gulim" w:cs="Courier New"/>
              <w:b/>
              <w:color w:val="BFBFBF"/>
              <w:sz w:val="16"/>
              <w:szCs w:val="16"/>
            </w:rPr>
          </w:pPr>
          <w:r w:rsidRPr="005404E3">
            <w:rPr>
              <w:rFonts w:ascii="Gulim" w:eastAsia="Gulim" w:hAnsi="Gulim" w:cs="Arial"/>
              <w:b/>
              <w:color w:val="BFBFBF"/>
              <w:sz w:val="16"/>
              <w:szCs w:val="16"/>
            </w:rPr>
            <w:t>호스트/게스트</w:t>
          </w:r>
        </w:p>
      </w:tc>
      <w:tc>
        <w:tcPr>
          <w:tcW w:w="180" w:type="dxa"/>
          <w:tcBorders>
            <w:left w:val="single" w:sz="4" w:space="0" w:color="A6A6A6" w:themeColor="background1" w:themeShade="A6"/>
            <w:right w:val="single" w:sz="4" w:space="0" w:color="A6A6A6" w:themeColor="background1" w:themeShade="A6"/>
          </w:tcBorders>
          <w:vAlign w:val="center"/>
        </w:tcPr>
        <w:p w14:paraId="0FFAFABD" w14:textId="77777777" w:rsidR="005404E3" w:rsidRPr="005404E3" w:rsidDel="00A6006C" w:rsidRDefault="005404E3" w:rsidP="00A22CC2">
          <w:pPr>
            <w:jc w:val="center"/>
            <w:rPr>
              <w:rFonts w:ascii="Gulim" w:eastAsia="Gulim" w:hAnsi="Gulim" w:cs="Courier New"/>
              <w:b/>
              <w:color w:val="BFBFBF"/>
              <w:sz w:val="16"/>
              <w:szCs w:val="16"/>
            </w:rPr>
          </w:pPr>
          <w:r w:rsidRPr="005404E3">
            <w:rPr>
              <w:rFonts w:ascii="Gulim" w:eastAsia="Gulim" w:hAnsi="Gulim"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71D358" w14:textId="77777777" w:rsidR="005404E3" w:rsidRPr="005404E3" w:rsidRDefault="005404E3" w:rsidP="00A22CC2">
          <w:pPr>
            <w:jc w:val="center"/>
            <w:rPr>
              <w:rFonts w:ascii="Gulim" w:eastAsia="Gulim" w:hAnsi="Gulim" w:cs="Times New Roman"/>
              <w:b/>
              <w:color w:val="BFBFBF"/>
              <w:sz w:val="16"/>
              <w:szCs w:val="16"/>
            </w:rPr>
          </w:pPr>
          <w:r w:rsidRPr="005404E3">
            <w:rPr>
              <w:rFonts w:ascii="Gulim" w:eastAsia="Gulim" w:hAnsi="Gulim" w:cs="Arial"/>
              <w:b/>
              <w:color w:val="BFBFBF"/>
              <w:sz w:val="16"/>
              <w:szCs w:val="16"/>
            </w:rPr>
            <w:t>온라인 서비스</w:t>
          </w:r>
        </w:p>
      </w:tc>
      <w:tc>
        <w:tcPr>
          <w:tcW w:w="180" w:type="dxa"/>
          <w:tcBorders>
            <w:left w:val="single" w:sz="4" w:space="0" w:color="A6A6A6" w:themeColor="background1" w:themeShade="A6"/>
            <w:right w:val="single" w:sz="4" w:space="0" w:color="A6A6A6" w:themeColor="background1" w:themeShade="A6"/>
          </w:tcBorders>
          <w:vAlign w:val="center"/>
        </w:tcPr>
        <w:p w14:paraId="6BC590A9" w14:textId="77777777" w:rsidR="005404E3" w:rsidRPr="005404E3" w:rsidRDefault="005404E3" w:rsidP="00A22CC2">
          <w:pPr>
            <w:jc w:val="center"/>
            <w:rPr>
              <w:rFonts w:ascii="Gulim" w:eastAsia="Gulim" w:hAnsi="Gulim" w:cs="Courier New"/>
              <w:b/>
              <w:color w:val="BFBFBF"/>
              <w:sz w:val="16"/>
              <w:szCs w:val="16"/>
            </w:rPr>
          </w:pPr>
          <w:r w:rsidRPr="005404E3">
            <w:rPr>
              <w:rFonts w:ascii="Gulim" w:eastAsia="Gulim" w:hAnsi="Gulim"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4B9E5B" w14:textId="77777777" w:rsidR="005404E3" w:rsidRPr="005404E3" w:rsidRDefault="005404E3" w:rsidP="00A22CC2">
          <w:pPr>
            <w:jc w:val="center"/>
            <w:rPr>
              <w:rFonts w:ascii="Gulim" w:eastAsia="Gulim" w:hAnsi="Gulim" w:cs="Arial"/>
              <w:b/>
              <w:color w:val="BFBFBF"/>
              <w:sz w:val="16"/>
              <w:szCs w:val="16"/>
            </w:rPr>
          </w:pPr>
          <w:r w:rsidRPr="005404E3">
            <w:rPr>
              <w:rFonts w:ascii="Gulim" w:eastAsia="Gulim" w:hAnsi="Gulim" w:cs="Arial"/>
              <w:b/>
              <w:color w:val="BFBFBF"/>
              <w:sz w:val="16"/>
              <w:szCs w:val="16"/>
            </w:rPr>
            <w:t>부록</w:t>
          </w:r>
        </w:p>
      </w:tc>
    </w:tr>
  </w:tbl>
  <w:p w14:paraId="4D9BE3FA" w14:textId="77777777" w:rsidR="005404E3" w:rsidRDefault="005404E3">
    <w:pPr>
      <w:pStyle w:val="Footer"/>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9289FCE" w14:textId="77777777" w:rsidR="005404E3" w:rsidRDefault="005404E3"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5404E3" w:rsidRPr="005404E3" w14:paraId="00B816D7" w14:textId="77777777"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9707DEF" w14:textId="77777777" w:rsidR="005404E3" w:rsidRPr="005404E3" w:rsidRDefault="005404E3" w:rsidP="00A22CC2">
          <w:pPr>
            <w:jc w:val="center"/>
            <w:rPr>
              <w:rFonts w:ascii="Gulim" w:eastAsia="Gulim" w:hAnsi="Gulim"/>
              <w:b/>
              <w:color w:val="2E6BA3" w:themeColor="accent1" w:themeShade="80"/>
              <w:sz w:val="16"/>
            </w:rPr>
          </w:pPr>
          <w:r w:rsidRPr="005404E3">
            <w:rPr>
              <w:rFonts w:ascii="Gulim" w:eastAsia="Gulim" w:hAnsi="Gulim" w:cs="Arial"/>
              <w:b/>
              <w:color w:val="BFBFBF"/>
              <w:sz w:val="16"/>
              <w:szCs w:val="16"/>
            </w:rPr>
            <w:t>서론</w:t>
          </w:r>
        </w:p>
      </w:tc>
      <w:tc>
        <w:tcPr>
          <w:tcW w:w="190" w:type="dxa"/>
          <w:tcBorders>
            <w:left w:val="single" w:sz="4" w:space="0" w:color="A6A6A6" w:themeColor="background1" w:themeShade="A6"/>
            <w:right w:val="single" w:sz="4" w:space="0" w:color="2E6BA3" w:themeColor="accent1" w:themeShade="80"/>
          </w:tcBorders>
          <w:vAlign w:val="center"/>
        </w:tcPr>
        <w:p w14:paraId="7B9C1ADA" w14:textId="77777777" w:rsidR="005404E3" w:rsidRPr="005404E3" w:rsidRDefault="005404E3" w:rsidP="00A22CC2">
          <w:pPr>
            <w:jc w:val="center"/>
            <w:rPr>
              <w:rFonts w:ascii="Gulim" w:eastAsia="Gulim" w:hAnsi="Gulim"/>
              <w:b/>
              <w:color w:val="797979"/>
              <w:sz w:val="16"/>
            </w:rPr>
          </w:pPr>
          <w:r w:rsidRPr="005404E3">
            <w:rPr>
              <w:rFonts w:ascii="Gulim" w:eastAsia="Gulim" w:hAnsi="Gulim"/>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EBF2604" w14:textId="77777777" w:rsidR="005404E3" w:rsidRPr="005404E3" w:rsidRDefault="005404E3" w:rsidP="00A22CC2">
          <w:pPr>
            <w:jc w:val="center"/>
            <w:rPr>
              <w:rFonts w:ascii="Gulim" w:eastAsia="Gulim" w:hAnsi="Gulim" w:cs="Arial"/>
              <w:b/>
              <w:color w:val="BFBFBF"/>
              <w:sz w:val="16"/>
              <w:szCs w:val="16"/>
            </w:rPr>
          </w:pPr>
          <w:r w:rsidRPr="005404E3">
            <w:rPr>
              <w:rFonts w:ascii="Gulim" w:eastAsia="Gulim" w:hAnsi="Gulim" w:cs="Arial"/>
              <w:b/>
              <w:color w:val="2E6BA3" w:themeColor="accent1" w:themeShade="80"/>
              <w:sz w:val="16"/>
              <w:szCs w:val="16"/>
            </w:rPr>
            <w:t>공통 라이선스 조건</w:t>
          </w:r>
        </w:p>
      </w:tc>
      <w:tc>
        <w:tcPr>
          <w:tcW w:w="190" w:type="dxa"/>
          <w:tcBorders>
            <w:left w:val="single" w:sz="4" w:space="0" w:color="2E6BA3" w:themeColor="accent1" w:themeShade="80"/>
            <w:right w:val="single" w:sz="4" w:space="0" w:color="A6A6A6" w:themeColor="background1" w:themeShade="A6"/>
          </w:tcBorders>
          <w:vAlign w:val="center"/>
        </w:tcPr>
        <w:p w14:paraId="76223500" w14:textId="77777777" w:rsidR="005404E3" w:rsidRPr="005404E3" w:rsidRDefault="005404E3" w:rsidP="00A22CC2">
          <w:pPr>
            <w:jc w:val="center"/>
            <w:rPr>
              <w:rFonts w:ascii="Gulim" w:eastAsia="Gulim" w:hAnsi="Gulim" w:cs="Arial"/>
              <w:b/>
              <w:color w:val="BFBFBF"/>
              <w:sz w:val="16"/>
              <w:szCs w:val="16"/>
            </w:rPr>
          </w:pPr>
          <w:r w:rsidRPr="005404E3">
            <w:rPr>
              <w:rFonts w:ascii="Gulim" w:eastAsia="Gulim" w:hAnsi="Gulim"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9584121" w14:textId="77777777" w:rsidR="005404E3" w:rsidRPr="005404E3" w:rsidRDefault="005404E3" w:rsidP="00A22CC2">
          <w:pPr>
            <w:jc w:val="center"/>
            <w:rPr>
              <w:rFonts w:ascii="Gulim" w:eastAsia="Gulim" w:hAnsi="Gulim" w:cs="Arial"/>
              <w:b/>
              <w:color w:val="BFBFBF"/>
              <w:sz w:val="16"/>
              <w:szCs w:val="16"/>
            </w:rPr>
          </w:pPr>
          <w:r w:rsidRPr="005404E3">
            <w:rPr>
              <w:rFonts w:ascii="Gulim" w:eastAsia="Gulim" w:hAnsi="Gulim" w:cs="Arial"/>
              <w:b/>
              <w:color w:val="BFBFBF"/>
              <w:sz w:val="16"/>
              <w:szCs w:val="16"/>
            </w:rPr>
            <w:t>프로세서 단위</w:t>
          </w:r>
        </w:p>
      </w:tc>
      <w:tc>
        <w:tcPr>
          <w:tcW w:w="190" w:type="dxa"/>
          <w:tcBorders>
            <w:left w:val="single" w:sz="4" w:space="0" w:color="A6A6A6" w:themeColor="background1" w:themeShade="A6"/>
            <w:right w:val="single" w:sz="4" w:space="0" w:color="A6A6A6" w:themeColor="background1" w:themeShade="A6"/>
          </w:tcBorders>
          <w:vAlign w:val="center"/>
        </w:tcPr>
        <w:p w14:paraId="69C759D7" w14:textId="77777777" w:rsidR="005404E3" w:rsidRPr="005404E3" w:rsidRDefault="005404E3" w:rsidP="00A22CC2">
          <w:pPr>
            <w:jc w:val="center"/>
            <w:rPr>
              <w:rFonts w:ascii="Gulim" w:eastAsia="Gulim" w:hAnsi="Gulim" w:cs="Times New Roman"/>
              <w:b/>
              <w:color w:val="BFBFBF"/>
              <w:sz w:val="16"/>
              <w:szCs w:val="16"/>
            </w:rPr>
          </w:pPr>
          <w:r w:rsidRPr="005404E3">
            <w:rPr>
              <w:rFonts w:ascii="Gulim" w:eastAsia="Gulim" w:hAnsi="Gulim"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FCE788E" w14:textId="77777777" w:rsidR="005404E3" w:rsidRPr="005404E3" w:rsidRDefault="005404E3" w:rsidP="00A22CC2">
          <w:pPr>
            <w:jc w:val="center"/>
            <w:rPr>
              <w:rFonts w:ascii="Gulim" w:eastAsia="Gulim" w:hAnsi="Gulim" w:cs="Arial"/>
              <w:b/>
              <w:color w:val="BFBFBF"/>
              <w:sz w:val="16"/>
              <w:szCs w:val="16"/>
            </w:rPr>
          </w:pPr>
          <w:r w:rsidRPr="005404E3">
            <w:rPr>
              <w:rFonts w:ascii="Gulim" w:eastAsia="Gulim" w:hAnsi="Gulim" w:cs="Arial"/>
              <w:b/>
              <w:color w:val="BFBFBF"/>
              <w:sz w:val="16"/>
              <w:szCs w:val="16"/>
            </w:rPr>
            <w:t>코어 단위</w:t>
          </w:r>
        </w:p>
      </w:tc>
      <w:tc>
        <w:tcPr>
          <w:tcW w:w="190" w:type="dxa"/>
          <w:tcBorders>
            <w:left w:val="single" w:sz="4" w:space="0" w:color="A6A6A6" w:themeColor="background1" w:themeShade="A6"/>
            <w:right w:val="single" w:sz="4" w:space="0" w:color="A6A6A6" w:themeColor="background1" w:themeShade="A6"/>
          </w:tcBorders>
          <w:vAlign w:val="center"/>
        </w:tcPr>
        <w:p w14:paraId="4EF3A532" w14:textId="77777777" w:rsidR="005404E3" w:rsidRPr="005404E3" w:rsidRDefault="005404E3" w:rsidP="00A22CC2">
          <w:pPr>
            <w:jc w:val="center"/>
            <w:rPr>
              <w:rFonts w:ascii="Gulim" w:eastAsia="Gulim" w:hAnsi="Gulim" w:cs="Times New Roman"/>
              <w:b/>
              <w:color w:val="BFBFBF"/>
              <w:sz w:val="16"/>
              <w:szCs w:val="16"/>
            </w:rPr>
          </w:pPr>
          <w:r w:rsidRPr="005404E3">
            <w:rPr>
              <w:rFonts w:ascii="Gulim" w:eastAsia="Gulim" w:hAnsi="Gulim"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153F2F" w14:textId="77777777" w:rsidR="005404E3" w:rsidRPr="005404E3" w:rsidRDefault="005404E3" w:rsidP="00A22CC2">
          <w:pPr>
            <w:jc w:val="center"/>
            <w:rPr>
              <w:rFonts w:ascii="Arial Narrow" w:eastAsia="Gulim" w:hAnsi="Arial Narrow" w:cs="Times New Roman"/>
              <w:b/>
              <w:color w:val="BFBFBF"/>
              <w:sz w:val="16"/>
              <w:szCs w:val="16"/>
            </w:rPr>
          </w:pPr>
          <w:r w:rsidRPr="005404E3">
            <w:rPr>
              <w:rFonts w:ascii="Arial Narrow" w:eastAsia="Gulim"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E25EDF9" w14:textId="77777777" w:rsidR="005404E3" w:rsidRPr="005404E3" w:rsidRDefault="005404E3" w:rsidP="00A22CC2">
          <w:pPr>
            <w:jc w:val="center"/>
            <w:rPr>
              <w:rFonts w:ascii="Gulim" w:eastAsia="Gulim" w:hAnsi="Gulim" w:cs="Courier New"/>
              <w:b/>
              <w:color w:val="BFBFBF"/>
              <w:sz w:val="16"/>
              <w:szCs w:val="16"/>
            </w:rPr>
          </w:pPr>
          <w:r w:rsidRPr="005404E3">
            <w:rPr>
              <w:rFonts w:ascii="Gulim" w:eastAsia="Gulim" w:hAnsi="Gulim"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276C0F" w14:textId="77777777" w:rsidR="005404E3" w:rsidRPr="005404E3" w:rsidRDefault="005404E3" w:rsidP="00A22CC2">
          <w:pPr>
            <w:jc w:val="center"/>
            <w:rPr>
              <w:rFonts w:ascii="Gulim" w:eastAsia="Gulim" w:hAnsi="Gulim" w:cs="Courier New"/>
              <w:b/>
              <w:color w:val="BFBFBF"/>
              <w:sz w:val="16"/>
              <w:szCs w:val="16"/>
            </w:rPr>
          </w:pPr>
          <w:r w:rsidRPr="005404E3">
            <w:rPr>
              <w:rFonts w:ascii="Gulim" w:eastAsia="Gulim" w:hAnsi="Gulim" w:cs="Arial"/>
              <w:b/>
              <w:color w:val="BFBFBF"/>
              <w:sz w:val="16"/>
              <w:szCs w:val="16"/>
            </w:rPr>
            <w:t>호스트/게스트</w:t>
          </w:r>
        </w:p>
      </w:tc>
      <w:tc>
        <w:tcPr>
          <w:tcW w:w="180" w:type="dxa"/>
          <w:tcBorders>
            <w:left w:val="single" w:sz="4" w:space="0" w:color="A6A6A6" w:themeColor="background1" w:themeShade="A6"/>
            <w:right w:val="single" w:sz="4" w:space="0" w:color="A6A6A6" w:themeColor="background1" w:themeShade="A6"/>
          </w:tcBorders>
          <w:vAlign w:val="center"/>
        </w:tcPr>
        <w:p w14:paraId="43694601" w14:textId="77777777" w:rsidR="005404E3" w:rsidRPr="005404E3" w:rsidDel="00A6006C" w:rsidRDefault="005404E3" w:rsidP="00A22CC2">
          <w:pPr>
            <w:jc w:val="center"/>
            <w:rPr>
              <w:rFonts w:ascii="Gulim" w:eastAsia="Gulim" w:hAnsi="Gulim" w:cs="Courier New"/>
              <w:b/>
              <w:color w:val="BFBFBF"/>
              <w:sz w:val="16"/>
              <w:szCs w:val="16"/>
            </w:rPr>
          </w:pPr>
          <w:r w:rsidRPr="005404E3">
            <w:rPr>
              <w:rFonts w:ascii="Gulim" w:eastAsia="Gulim" w:hAnsi="Gulim"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F63F0" w14:textId="77777777" w:rsidR="005404E3" w:rsidRPr="005404E3" w:rsidRDefault="005404E3" w:rsidP="00A22CC2">
          <w:pPr>
            <w:jc w:val="center"/>
            <w:rPr>
              <w:rFonts w:ascii="Gulim" w:eastAsia="Gulim" w:hAnsi="Gulim" w:cs="Times New Roman"/>
              <w:b/>
              <w:color w:val="BFBFBF"/>
              <w:sz w:val="16"/>
              <w:szCs w:val="16"/>
            </w:rPr>
          </w:pPr>
          <w:r w:rsidRPr="005404E3">
            <w:rPr>
              <w:rFonts w:ascii="Gulim" w:eastAsia="Gulim" w:hAnsi="Gulim" w:cs="Arial"/>
              <w:b/>
              <w:color w:val="BFBFBF"/>
              <w:sz w:val="16"/>
              <w:szCs w:val="16"/>
            </w:rPr>
            <w:t>온라인 서비스</w:t>
          </w:r>
        </w:p>
      </w:tc>
      <w:tc>
        <w:tcPr>
          <w:tcW w:w="180" w:type="dxa"/>
          <w:tcBorders>
            <w:left w:val="single" w:sz="4" w:space="0" w:color="A6A6A6" w:themeColor="background1" w:themeShade="A6"/>
            <w:right w:val="single" w:sz="4" w:space="0" w:color="A6A6A6" w:themeColor="background1" w:themeShade="A6"/>
          </w:tcBorders>
          <w:vAlign w:val="center"/>
        </w:tcPr>
        <w:p w14:paraId="3B99C448" w14:textId="77777777" w:rsidR="005404E3" w:rsidRPr="005404E3" w:rsidRDefault="005404E3" w:rsidP="00A22CC2">
          <w:pPr>
            <w:jc w:val="center"/>
            <w:rPr>
              <w:rFonts w:ascii="Gulim" w:eastAsia="Gulim" w:hAnsi="Gulim" w:cs="Courier New"/>
              <w:b/>
              <w:color w:val="BFBFBF"/>
              <w:sz w:val="16"/>
              <w:szCs w:val="16"/>
            </w:rPr>
          </w:pPr>
          <w:r w:rsidRPr="005404E3">
            <w:rPr>
              <w:rFonts w:ascii="Gulim" w:eastAsia="Gulim" w:hAnsi="Gulim"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0BCCAF" w14:textId="77777777" w:rsidR="005404E3" w:rsidRPr="005404E3" w:rsidRDefault="005404E3" w:rsidP="00A22CC2">
          <w:pPr>
            <w:jc w:val="center"/>
            <w:rPr>
              <w:rFonts w:ascii="Gulim" w:eastAsia="Gulim" w:hAnsi="Gulim" w:cs="Arial"/>
              <w:b/>
              <w:color w:val="BFBFBF"/>
              <w:sz w:val="16"/>
              <w:szCs w:val="16"/>
            </w:rPr>
          </w:pPr>
          <w:r w:rsidRPr="005404E3">
            <w:rPr>
              <w:rFonts w:ascii="Gulim" w:eastAsia="Gulim" w:hAnsi="Gulim" w:cs="Arial"/>
              <w:b/>
              <w:color w:val="BFBFBF"/>
              <w:sz w:val="16"/>
              <w:szCs w:val="16"/>
            </w:rPr>
            <w:t>부록</w:t>
          </w:r>
        </w:p>
      </w:tc>
    </w:tr>
  </w:tbl>
  <w:p w14:paraId="75642FE8" w14:textId="77777777" w:rsidR="005404E3" w:rsidRDefault="005404E3" w:rsidP="00396FAF">
    <w:pPr>
      <w:pStyle w:val="Footer"/>
      <w:tabs>
        <w:tab w:val="clear" w:pos="4680"/>
        <w:tab w:val="clear" w:pos="9360"/>
        <w:tab w:val="left" w:pos="11095"/>
      </w:tabs>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F912665" w14:textId="77777777" w:rsidR="005404E3" w:rsidRDefault="005404E3"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5404E3" w:rsidRPr="005404E3" w14:paraId="7BD75E2E"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271FC7A" w14:textId="77777777" w:rsidR="005404E3" w:rsidRPr="005404E3" w:rsidRDefault="005404E3" w:rsidP="00A22CC2">
          <w:pPr>
            <w:jc w:val="center"/>
            <w:rPr>
              <w:rFonts w:ascii="Gulim" w:eastAsia="Gulim" w:hAnsi="Gulim"/>
              <w:b/>
              <w:color w:val="2E6BA3" w:themeColor="accent1" w:themeShade="80"/>
              <w:sz w:val="16"/>
            </w:rPr>
          </w:pPr>
          <w:r w:rsidRPr="005404E3">
            <w:rPr>
              <w:rFonts w:ascii="Gulim" w:eastAsia="Gulim" w:hAnsi="Gulim" w:cs="Arial"/>
              <w:b/>
              <w:color w:val="BFBFBF"/>
              <w:sz w:val="16"/>
              <w:szCs w:val="16"/>
            </w:rPr>
            <w:t>서론</w:t>
          </w:r>
        </w:p>
      </w:tc>
      <w:tc>
        <w:tcPr>
          <w:tcW w:w="190" w:type="dxa"/>
          <w:tcBorders>
            <w:left w:val="single" w:sz="4" w:space="0" w:color="A6A6A6" w:themeColor="background1" w:themeShade="A6"/>
            <w:right w:val="single" w:sz="4" w:space="0" w:color="A6A6A6" w:themeColor="background1" w:themeShade="A6"/>
          </w:tcBorders>
          <w:vAlign w:val="center"/>
        </w:tcPr>
        <w:p w14:paraId="09EF90F1" w14:textId="77777777" w:rsidR="005404E3" w:rsidRPr="005404E3" w:rsidRDefault="005404E3" w:rsidP="00A22CC2">
          <w:pPr>
            <w:jc w:val="center"/>
            <w:rPr>
              <w:rFonts w:ascii="Gulim" w:eastAsia="Gulim" w:hAnsi="Gulim" w:cs="Times New Roman"/>
              <w:b/>
              <w:color w:val="797979"/>
              <w:sz w:val="16"/>
              <w:szCs w:val="16"/>
            </w:rPr>
          </w:pPr>
          <w:r w:rsidRPr="005404E3">
            <w:rPr>
              <w:rFonts w:ascii="Gulim" w:eastAsia="Gulim" w:hAnsi="Gulim"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6981F01" w14:textId="77777777" w:rsidR="005404E3" w:rsidRPr="005404E3" w:rsidRDefault="005404E3" w:rsidP="00A22CC2">
          <w:pPr>
            <w:jc w:val="center"/>
            <w:rPr>
              <w:rFonts w:ascii="Gulim" w:eastAsia="Gulim" w:hAnsi="Gulim"/>
              <w:b/>
              <w:color w:val="BFBFBF"/>
              <w:sz w:val="16"/>
            </w:rPr>
          </w:pPr>
          <w:r w:rsidRPr="005404E3">
            <w:rPr>
              <w:rFonts w:ascii="Gulim" w:eastAsia="Gulim" w:hAnsi="Gulim"/>
              <w:b/>
              <w:color w:val="BFBFBF" w:themeColor="background1" w:themeShade="BF"/>
              <w:sz w:val="16"/>
            </w:rPr>
            <w:t>공통 라이선스 조건</w:t>
          </w:r>
        </w:p>
      </w:tc>
      <w:tc>
        <w:tcPr>
          <w:tcW w:w="190" w:type="dxa"/>
          <w:tcBorders>
            <w:left w:val="single" w:sz="4" w:space="0" w:color="A6A6A6" w:themeColor="background1" w:themeShade="A6"/>
            <w:right w:val="single" w:sz="4" w:space="0" w:color="2E6BA3" w:themeColor="accent1" w:themeShade="80"/>
          </w:tcBorders>
          <w:vAlign w:val="center"/>
        </w:tcPr>
        <w:p w14:paraId="54EA3EB5" w14:textId="77777777" w:rsidR="005404E3" w:rsidRPr="005404E3" w:rsidRDefault="005404E3" w:rsidP="00A22CC2">
          <w:pPr>
            <w:jc w:val="center"/>
            <w:rPr>
              <w:rFonts w:ascii="Gulim" w:eastAsia="Gulim" w:hAnsi="Gulim" w:cs="Arial"/>
              <w:b/>
              <w:color w:val="BFBFBF"/>
              <w:sz w:val="16"/>
              <w:szCs w:val="16"/>
            </w:rPr>
          </w:pPr>
          <w:r w:rsidRPr="005404E3">
            <w:rPr>
              <w:rFonts w:ascii="Gulim" w:eastAsia="Gulim" w:hAnsi="Gulim"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9747B53" w14:textId="77777777" w:rsidR="005404E3" w:rsidRPr="005404E3" w:rsidRDefault="005404E3" w:rsidP="00A22CC2">
          <w:pPr>
            <w:jc w:val="center"/>
            <w:rPr>
              <w:rFonts w:ascii="Gulim" w:eastAsia="Gulim" w:hAnsi="Gulim"/>
              <w:b/>
              <w:color w:val="BFBFBF"/>
              <w:sz w:val="16"/>
            </w:rPr>
          </w:pPr>
          <w:r w:rsidRPr="005404E3">
            <w:rPr>
              <w:rFonts w:ascii="Gulim" w:eastAsia="Gulim" w:hAnsi="Gulim" w:cs="Arial"/>
              <w:b/>
              <w:color w:val="2E6BA3" w:themeColor="accent1" w:themeShade="80"/>
              <w:sz w:val="16"/>
              <w:szCs w:val="16"/>
            </w:rPr>
            <w:t>프로세서 단위</w:t>
          </w:r>
        </w:p>
      </w:tc>
      <w:tc>
        <w:tcPr>
          <w:tcW w:w="190" w:type="dxa"/>
          <w:tcBorders>
            <w:left w:val="single" w:sz="4" w:space="0" w:color="2E6BA3" w:themeColor="accent1" w:themeShade="80"/>
            <w:right w:val="single" w:sz="4" w:space="0" w:color="A6A6A6" w:themeColor="background1" w:themeShade="A6"/>
          </w:tcBorders>
          <w:vAlign w:val="center"/>
        </w:tcPr>
        <w:p w14:paraId="44ABE343" w14:textId="77777777" w:rsidR="005404E3" w:rsidRPr="005404E3" w:rsidRDefault="005404E3" w:rsidP="00A22CC2">
          <w:pPr>
            <w:jc w:val="center"/>
            <w:rPr>
              <w:rFonts w:ascii="Gulim" w:eastAsia="Gulim" w:hAnsi="Gulim" w:cs="Times New Roman"/>
              <w:b/>
              <w:color w:val="BFBFBF"/>
              <w:sz w:val="16"/>
              <w:szCs w:val="16"/>
            </w:rPr>
          </w:pPr>
          <w:r w:rsidRPr="005404E3">
            <w:rPr>
              <w:rFonts w:ascii="Gulim" w:eastAsia="Gulim" w:hAnsi="Gulim"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13A5F74" w14:textId="77777777" w:rsidR="005404E3" w:rsidRPr="005404E3" w:rsidRDefault="005404E3" w:rsidP="00A22CC2">
          <w:pPr>
            <w:jc w:val="center"/>
            <w:rPr>
              <w:rFonts w:ascii="Gulim" w:eastAsia="Gulim" w:hAnsi="Gulim" w:cs="Arial"/>
              <w:b/>
              <w:color w:val="BFBFBF"/>
              <w:sz w:val="16"/>
              <w:szCs w:val="16"/>
            </w:rPr>
          </w:pPr>
          <w:r w:rsidRPr="005404E3">
            <w:rPr>
              <w:rFonts w:ascii="Gulim" w:eastAsia="Gulim" w:hAnsi="Gulim" w:cs="Arial"/>
              <w:b/>
              <w:color w:val="BFBFBF"/>
              <w:sz w:val="16"/>
              <w:szCs w:val="16"/>
            </w:rPr>
            <w:t>코어 단위</w:t>
          </w:r>
        </w:p>
      </w:tc>
      <w:tc>
        <w:tcPr>
          <w:tcW w:w="190" w:type="dxa"/>
          <w:tcBorders>
            <w:left w:val="single" w:sz="4" w:space="0" w:color="A6A6A6" w:themeColor="background1" w:themeShade="A6"/>
            <w:right w:val="single" w:sz="4" w:space="0" w:color="A6A6A6" w:themeColor="background1" w:themeShade="A6"/>
          </w:tcBorders>
          <w:vAlign w:val="center"/>
        </w:tcPr>
        <w:p w14:paraId="076C9E04" w14:textId="77777777" w:rsidR="005404E3" w:rsidRPr="005404E3" w:rsidRDefault="005404E3" w:rsidP="00A22CC2">
          <w:pPr>
            <w:jc w:val="center"/>
            <w:rPr>
              <w:rFonts w:ascii="Gulim" w:eastAsia="Gulim" w:hAnsi="Gulim" w:cs="Times New Roman"/>
              <w:b/>
              <w:color w:val="BFBFBF"/>
              <w:sz w:val="16"/>
              <w:szCs w:val="16"/>
            </w:rPr>
          </w:pPr>
          <w:r w:rsidRPr="005404E3">
            <w:rPr>
              <w:rFonts w:ascii="Gulim" w:eastAsia="Gulim" w:hAnsi="Gulim"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CF6ADC2" w14:textId="77777777" w:rsidR="005404E3" w:rsidRPr="005404E3" w:rsidRDefault="005404E3" w:rsidP="00A22CC2">
          <w:pPr>
            <w:jc w:val="center"/>
            <w:rPr>
              <w:rFonts w:ascii="Arial Narrow" w:eastAsia="Gulim" w:hAnsi="Arial Narrow" w:cs="Times New Roman"/>
              <w:b/>
              <w:color w:val="BFBFBF"/>
              <w:sz w:val="16"/>
              <w:szCs w:val="16"/>
            </w:rPr>
          </w:pPr>
          <w:r w:rsidRPr="005404E3">
            <w:rPr>
              <w:rFonts w:ascii="Arial Narrow" w:eastAsia="Gulim"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E74CF0E" w14:textId="77777777" w:rsidR="005404E3" w:rsidRPr="005404E3" w:rsidRDefault="005404E3" w:rsidP="00A22CC2">
          <w:pPr>
            <w:jc w:val="center"/>
            <w:rPr>
              <w:rFonts w:ascii="Gulim" w:eastAsia="Gulim" w:hAnsi="Gulim" w:cs="Courier New"/>
              <w:b/>
              <w:color w:val="BFBFBF"/>
              <w:sz w:val="16"/>
              <w:szCs w:val="16"/>
            </w:rPr>
          </w:pPr>
          <w:r w:rsidRPr="005404E3">
            <w:rPr>
              <w:rFonts w:ascii="Gulim" w:eastAsia="Gulim" w:hAnsi="Gulim"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38355C" w14:textId="77777777" w:rsidR="005404E3" w:rsidRPr="005404E3" w:rsidRDefault="005404E3" w:rsidP="00A22CC2">
          <w:pPr>
            <w:jc w:val="center"/>
            <w:rPr>
              <w:rFonts w:ascii="Gulim" w:eastAsia="Gulim" w:hAnsi="Gulim" w:cs="Courier New"/>
              <w:b/>
              <w:color w:val="BFBFBF"/>
              <w:sz w:val="16"/>
              <w:szCs w:val="16"/>
            </w:rPr>
          </w:pPr>
          <w:r w:rsidRPr="005404E3">
            <w:rPr>
              <w:rFonts w:ascii="Gulim" w:eastAsia="Gulim" w:hAnsi="Gulim" w:cs="Arial"/>
              <w:b/>
              <w:color w:val="BFBFBF"/>
              <w:sz w:val="16"/>
              <w:szCs w:val="16"/>
            </w:rPr>
            <w:t>호스트/게스트</w:t>
          </w:r>
        </w:p>
      </w:tc>
      <w:tc>
        <w:tcPr>
          <w:tcW w:w="180" w:type="dxa"/>
          <w:tcBorders>
            <w:left w:val="single" w:sz="4" w:space="0" w:color="A6A6A6" w:themeColor="background1" w:themeShade="A6"/>
            <w:right w:val="single" w:sz="4" w:space="0" w:color="A6A6A6" w:themeColor="background1" w:themeShade="A6"/>
          </w:tcBorders>
          <w:vAlign w:val="center"/>
        </w:tcPr>
        <w:p w14:paraId="7163EC20" w14:textId="77777777" w:rsidR="005404E3" w:rsidRPr="005404E3" w:rsidDel="00A6006C" w:rsidRDefault="005404E3" w:rsidP="00A22CC2">
          <w:pPr>
            <w:jc w:val="center"/>
            <w:rPr>
              <w:rFonts w:ascii="Gulim" w:eastAsia="Gulim" w:hAnsi="Gulim" w:cs="Courier New"/>
              <w:b/>
              <w:color w:val="BFBFBF"/>
              <w:sz w:val="16"/>
              <w:szCs w:val="16"/>
            </w:rPr>
          </w:pPr>
          <w:r w:rsidRPr="005404E3">
            <w:rPr>
              <w:rFonts w:ascii="Gulim" w:eastAsia="Gulim" w:hAnsi="Gulim"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166826F" w14:textId="77777777" w:rsidR="005404E3" w:rsidRPr="005404E3" w:rsidRDefault="005404E3" w:rsidP="00A22CC2">
          <w:pPr>
            <w:jc w:val="center"/>
            <w:rPr>
              <w:rFonts w:ascii="Gulim" w:eastAsia="Gulim" w:hAnsi="Gulim" w:cs="Times New Roman"/>
              <w:b/>
              <w:color w:val="BFBFBF"/>
              <w:sz w:val="16"/>
              <w:szCs w:val="16"/>
            </w:rPr>
          </w:pPr>
          <w:r w:rsidRPr="005404E3">
            <w:rPr>
              <w:rFonts w:ascii="Gulim" w:eastAsia="Gulim" w:hAnsi="Gulim" w:cs="Arial"/>
              <w:b/>
              <w:color w:val="BFBFBF"/>
              <w:sz w:val="16"/>
              <w:szCs w:val="16"/>
            </w:rPr>
            <w:t>온라인 서비스</w:t>
          </w:r>
        </w:p>
      </w:tc>
      <w:tc>
        <w:tcPr>
          <w:tcW w:w="180" w:type="dxa"/>
          <w:tcBorders>
            <w:left w:val="single" w:sz="4" w:space="0" w:color="A6A6A6" w:themeColor="background1" w:themeShade="A6"/>
            <w:right w:val="single" w:sz="4" w:space="0" w:color="A6A6A6" w:themeColor="background1" w:themeShade="A6"/>
          </w:tcBorders>
          <w:vAlign w:val="center"/>
        </w:tcPr>
        <w:p w14:paraId="74A6AB12" w14:textId="77777777" w:rsidR="005404E3" w:rsidRPr="005404E3" w:rsidRDefault="005404E3" w:rsidP="00A22CC2">
          <w:pPr>
            <w:jc w:val="center"/>
            <w:rPr>
              <w:rFonts w:ascii="Gulim" w:eastAsia="Gulim" w:hAnsi="Gulim" w:cs="Courier New"/>
              <w:b/>
              <w:color w:val="BFBFBF"/>
              <w:sz w:val="16"/>
              <w:szCs w:val="16"/>
            </w:rPr>
          </w:pPr>
          <w:r w:rsidRPr="005404E3">
            <w:rPr>
              <w:rFonts w:ascii="Gulim" w:eastAsia="Gulim" w:hAnsi="Gulim"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FDCE12" w14:textId="77777777" w:rsidR="005404E3" w:rsidRPr="005404E3" w:rsidRDefault="005404E3" w:rsidP="00A22CC2">
          <w:pPr>
            <w:jc w:val="center"/>
            <w:rPr>
              <w:rFonts w:ascii="Gulim" w:eastAsia="Gulim" w:hAnsi="Gulim" w:cs="Arial"/>
              <w:b/>
              <w:color w:val="BFBFBF"/>
              <w:sz w:val="16"/>
              <w:szCs w:val="16"/>
            </w:rPr>
          </w:pPr>
          <w:r w:rsidRPr="005404E3">
            <w:rPr>
              <w:rFonts w:ascii="Gulim" w:eastAsia="Gulim" w:hAnsi="Gulim" w:cs="Arial"/>
              <w:b/>
              <w:color w:val="BFBFBF"/>
              <w:sz w:val="16"/>
              <w:szCs w:val="16"/>
            </w:rPr>
            <w:t>부록</w:t>
          </w:r>
        </w:p>
      </w:tc>
    </w:tr>
  </w:tbl>
  <w:p w14:paraId="70C075BE" w14:textId="77777777" w:rsidR="005404E3" w:rsidRDefault="005404E3" w:rsidP="00BD40C3">
    <w:pPr>
      <w:pStyle w:val="Footer"/>
      <w:tabs>
        <w:tab w:val="clear" w:pos="4680"/>
        <w:tab w:val="clear" w:pos="9360"/>
        <w:tab w:val="left" w:pos="11095"/>
      </w:tabs>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315B4D8" w14:textId="77777777" w:rsidR="005404E3" w:rsidRDefault="005404E3"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5404E3" w:rsidRPr="00B63DB1" w14:paraId="4F8EF3B5"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36AF51" w14:textId="77777777" w:rsidR="005404E3" w:rsidRPr="00355CD5" w:rsidRDefault="005404E3"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서론</w:t>
          </w:r>
        </w:p>
      </w:tc>
      <w:tc>
        <w:tcPr>
          <w:tcW w:w="190" w:type="dxa"/>
          <w:tcBorders>
            <w:left w:val="single" w:sz="4" w:space="0" w:color="A6A6A6" w:themeColor="background1" w:themeShade="A6"/>
            <w:right w:val="single" w:sz="4" w:space="0" w:color="A6A6A6" w:themeColor="background1" w:themeShade="A6"/>
          </w:tcBorders>
          <w:vAlign w:val="center"/>
        </w:tcPr>
        <w:p w14:paraId="7FF0A4CB" w14:textId="77777777" w:rsidR="005404E3" w:rsidRPr="00B63DB1" w:rsidRDefault="005404E3" w:rsidP="00986E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DEEEEF0" w14:textId="77777777" w:rsidR="005404E3" w:rsidRPr="00AE7BEF" w:rsidRDefault="005404E3"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공통</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라이선스</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조건</w:t>
          </w:r>
        </w:p>
      </w:tc>
      <w:tc>
        <w:tcPr>
          <w:tcW w:w="190" w:type="dxa"/>
          <w:tcBorders>
            <w:left w:val="single" w:sz="4" w:space="0" w:color="A6A6A6" w:themeColor="background1" w:themeShade="A6"/>
            <w:right w:val="single" w:sz="4" w:space="0" w:color="2E6BA3" w:themeColor="accent1" w:themeShade="80"/>
          </w:tcBorders>
          <w:vAlign w:val="center"/>
        </w:tcPr>
        <w:p w14:paraId="62515C4E" w14:textId="77777777" w:rsidR="005404E3" w:rsidRPr="00B63DB1" w:rsidRDefault="005404E3"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4F047C" w14:textId="77777777" w:rsidR="005404E3" w:rsidRPr="005E0251" w:rsidRDefault="005404E3"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프로세서</w:t>
          </w:r>
          <w:r>
            <w:rPr>
              <w:rFonts w:ascii="Arial Narrow" w:eastAsia="Arial" w:hAnsi="Arial Narrow" w:cs="Arial"/>
              <w:b/>
              <w:color w:val="2E6BA3" w:themeColor="accent1" w:themeShade="80"/>
              <w:sz w:val="16"/>
              <w:szCs w:val="16"/>
            </w:rPr>
            <w:t xml:space="preserve"> </w:t>
          </w:r>
          <w:r>
            <w:rPr>
              <w:rFonts w:ascii="Arial Narrow" w:eastAsia="Arial" w:hAnsi="Arial Narrow" w:cs="Arial"/>
              <w:b/>
              <w:color w:val="2E6BA3" w:themeColor="accent1" w:themeShade="80"/>
              <w:sz w:val="16"/>
              <w:szCs w:val="16"/>
            </w:rPr>
            <w:t>단위</w:t>
          </w:r>
        </w:p>
      </w:tc>
      <w:tc>
        <w:tcPr>
          <w:tcW w:w="190" w:type="dxa"/>
          <w:tcBorders>
            <w:left w:val="single" w:sz="4" w:space="0" w:color="2E6BA3" w:themeColor="accent1" w:themeShade="80"/>
            <w:right w:val="single" w:sz="4" w:space="0" w:color="A6A6A6" w:themeColor="background1" w:themeShade="A6"/>
          </w:tcBorders>
          <w:vAlign w:val="center"/>
        </w:tcPr>
        <w:p w14:paraId="006BF553" w14:textId="77777777" w:rsidR="005404E3" w:rsidRPr="00B63DB1" w:rsidRDefault="005404E3"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14:paraId="48AF1053" w14:textId="77777777" w:rsidR="005404E3" w:rsidRPr="008941DE" w:rsidRDefault="005404E3"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코어</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단위</w:t>
          </w:r>
        </w:p>
      </w:tc>
      <w:tc>
        <w:tcPr>
          <w:tcW w:w="190" w:type="dxa"/>
          <w:tcBorders>
            <w:left w:val="single" w:sz="4" w:space="0" w:color="A6A6A6" w:themeColor="background1" w:themeShade="A6"/>
            <w:right w:val="single" w:sz="4" w:space="0" w:color="A6A6A6" w:themeColor="background1" w:themeShade="A6"/>
          </w:tcBorders>
          <w:vAlign w:val="center"/>
        </w:tcPr>
        <w:p w14:paraId="7F120934" w14:textId="77777777" w:rsidR="005404E3" w:rsidRPr="00B63DB1" w:rsidRDefault="005404E3"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81F60" w14:textId="77777777" w:rsidR="005404E3" w:rsidRPr="00B63DB1" w:rsidRDefault="005404E3"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6D8A015" w14:textId="77777777" w:rsidR="005404E3" w:rsidRPr="00B63DB1" w:rsidDel="00A6006C" w:rsidRDefault="005404E3"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82295C" w14:textId="77777777" w:rsidR="005404E3" w:rsidRPr="00B63DB1" w:rsidRDefault="005404E3"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온라인</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서비스</w:t>
          </w:r>
        </w:p>
      </w:tc>
      <w:tc>
        <w:tcPr>
          <w:tcW w:w="187" w:type="dxa"/>
          <w:tcBorders>
            <w:left w:val="single" w:sz="4" w:space="0" w:color="A6A6A6" w:themeColor="background1" w:themeShade="A6"/>
            <w:right w:val="single" w:sz="4" w:space="0" w:color="A6A6A6" w:themeColor="background1" w:themeShade="A6"/>
          </w:tcBorders>
          <w:vAlign w:val="center"/>
        </w:tcPr>
        <w:p w14:paraId="4F797F32" w14:textId="77777777" w:rsidR="005404E3" w:rsidRPr="00B63DB1" w:rsidRDefault="005404E3"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31173AA" w14:textId="77777777" w:rsidR="005404E3" w:rsidRDefault="005404E3"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부록</w:t>
          </w:r>
        </w:p>
      </w:tc>
    </w:tr>
  </w:tbl>
  <w:p w14:paraId="67D60133" w14:textId="77777777" w:rsidR="005404E3" w:rsidRDefault="005404E3" w:rsidP="00A50403">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F20A872" w14:textId="77777777" w:rsidR="005404E3" w:rsidRDefault="005404E3"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5404E3" w:rsidRPr="005404E3" w14:paraId="182E7D18"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7F263F2" w14:textId="77777777" w:rsidR="005404E3" w:rsidRPr="005404E3" w:rsidRDefault="005404E3" w:rsidP="009468D1">
          <w:pPr>
            <w:jc w:val="center"/>
            <w:rPr>
              <w:rFonts w:ascii="Gulim" w:eastAsia="Gulim" w:hAnsi="Gulim"/>
              <w:b/>
              <w:color w:val="2E6BA3" w:themeColor="accent1" w:themeShade="80"/>
              <w:sz w:val="16"/>
            </w:rPr>
          </w:pPr>
          <w:r w:rsidRPr="005404E3">
            <w:rPr>
              <w:rFonts w:ascii="Gulim" w:eastAsia="Gulim" w:hAnsi="Gulim" w:cs="Arial"/>
              <w:b/>
              <w:color w:val="BFBFBF"/>
              <w:sz w:val="16"/>
              <w:szCs w:val="16"/>
            </w:rPr>
            <w:t>서론</w:t>
          </w:r>
        </w:p>
      </w:tc>
      <w:tc>
        <w:tcPr>
          <w:tcW w:w="190" w:type="dxa"/>
          <w:tcBorders>
            <w:left w:val="single" w:sz="4" w:space="0" w:color="A6A6A6" w:themeColor="background1" w:themeShade="A6"/>
            <w:right w:val="single" w:sz="4" w:space="0" w:color="A6A6A6" w:themeColor="background1" w:themeShade="A6"/>
          </w:tcBorders>
          <w:vAlign w:val="center"/>
        </w:tcPr>
        <w:p w14:paraId="78F0FB33" w14:textId="77777777" w:rsidR="005404E3" w:rsidRPr="005404E3" w:rsidRDefault="005404E3" w:rsidP="009468D1">
          <w:pPr>
            <w:jc w:val="center"/>
            <w:rPr>
              <w:rFonts w:ascii="Gulim" w:eastAsia="Gulim" w:hAnsi="Gulim" w:cs="Times New Roman"/>
              <w:b/>
              <w:color w:val="797979"/>
              <w:sz w:val="16"/>
              <w:szCs w:val="16"/>
            </w:rPr>
          </w:pPr>
          <w:r w:rsidRPr="005404E3">
            <w:rPr>
              <w:rFonts w:ascii="Gulim" w:eastAsia="Gulim" w:hAnsi="Gulim"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1CDE2" w14:textId="77777777" w:rsidR="005404E3" w:rsidRPr="005404E3" w:rsidRDefault="005404E3" w:rsidP="009468D1">
          <w:pPr>
            <w:jc w:val="center"/>
            <w:rPr>
              <w:rFonts w:ascii="Gulim" w:eastAsia="Gulim" w:hAnsi="Gulim"/>
              <w:b/>
              <w:color w:val="BFBFBF"/>
              <w:sz w:val="16"/>
            </w:rPr>
          </w:pPr>
          <w:r w:rsidRPr="005404E3">
            <w:rPr>
              <w:rFonts w:ascii="Gulim" w:eastAsia="Gulim" w:hAnsi="Gulim"/>
              <w:b/>
              <w:color w:val="BFBFBF" w:themeColor="background1" w:themeShade="BF"/>
              <w:sz w:val="16"/>
            </w:rPr>
            <w:t>공통 라이선스 조건</w:t>
          </w:r>
        </w:p>
      </w:tc>
      <w:tc>
        <w:tcPr>
          <w:tcW w:w="190" w:type="dxa"/>
          <w:tcBorders>
            <w:left w:val="single" w:sz="4" w:space="0" w:color="A6A6A6" w:themeColor="background1" w:themeShade="A6"/>
            <w:right w:val="single" w:sz="4" w:space="0" w:color="2E6BA3" w:themeColor="accent1" w:themeShade="80"/>
          </w:tcBorders>
          <w:vAlign w:val="center"/>
        </w:tcPr>
        <w:p w14:paraId="24A448C5" w14:textId="77777777" w:rsidR="005404E3" w:rsidRPr="005404E3" w:rsidRDefault="005404E3" w:rsidP="009468D1">
          <w:pPr>
            <w:jc w:val="center"/>
            <w:rPr>
              <w:rFonts w:ascii="Gulim" w:eastAsia="Gulim" w:hAnsi="Gulim" w:cs="Arial"/>
              <w:b/>
              <w:color w:val="BFBFBF"/>
              <w:sz w:val="16"/>
              <w:szCs w:val="16"/>
            </w:rPr>
          </w:pPr>
          <w:r w:rsidRPr="005404E3">
            <w:rPr>
              <w:rFonts w:ascii="Gulim" w:eastAsia="Gulim" w:hAnsi="Gulim"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D887619" w14:textId="77777777" w:rsidR="005404E3" w:rsidRPr="005404E3" w:rsidRDefault="005404E3" w:rsidP="009468D1">
          <w:pPr>
            <w:jc w:val="center"/>
            <w:rPr>
              <w:rFonts w:ascii="Gulim" w:eastAsia="Gulim" w:hAnsi="Gulim"/>
              <w:b/>
              <w:color w:val="BFBFBF"/>
              <w:sz w:val="16"/>
            </w:rPr>
          </w:pPr>
          <w:r w:rsidRPr="005404E3">
            <w:rPr>
              <w:rFonts w:ascii="Gulim" w:eastAsia="Gulim" w:hAnsi="Gulim" w:cs="Arial"/>
              <w:b/>
              <w:color w:val="2E6BA3" w:themeColor="accent1" w:themeShade="80"/>
              <w:sz w:val="16"/>
              <w:szCs w:val="16"/>
            </w:rPr>
            <w:t>프로세서 단위</w:t>
          </w:r>
        </w:p>
      </w:tc>
      <w:tc>
        <w:tcPr>
          <w:tcW w:w="190" w:type="dxa"/>
          <w:tcBorders>
            <w:left w:val="single" w:sz="4" w:space="0" w:color="2E6BA3" w:themeColor="accent1" w:themeShade="80"/>
            <w:right w:val="single" w:sz="4" w:space="0" w:color="A6A6A6" w:themeColor="background1" w:themeShade="A6"/>
          </w:tcBorders>
          <w:vAlign w:val="center"/>
        </w:tcPr>
        <w:p w14:paraId="07277055" w14:textId="77777777" w:rsidR="005404E3" w:rsidRPr="005404E3" w:rsidRDefault="005404E3" w:rsidP="009468D1">
          <w:pPr>
            <w:jc w:val="center"/>
            <w:rPr>
              <w:rFonts w:ascii="Gulim" w:eastAsia="Gulim" w:hAnsi="Gulim" w:cs="Times New Roman"/>
              <w:b/>
              <w:color w:val="BFBFBF"/>
              <w:sz w:val="16"/>
              <w:szCs w:val="16"/>
            </w:rPr>
          </w:pPr>
          <w:r w:rsidRPr="005404E3">
            <w:rPr>
              <w:rFonts w:ascii="Gulim" w:eastAsia="Gulim" w:hAnsi="Gulim"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F0D18CA" w14:textId="77777777" w:rsidR="005404E3" w:rsidRPr="005404E3" w:rsidRDefault="005404E3" w:rsidP="009468D1">
          <w:pPr>
            <w:jc w:val="center"/>
            <w:rPr>
              <w:rFonts w:ascii="Gulim" w:eastAsia="Gulim" w:hAnsi="Gulim" w:cs="Arial"/>
              <w:b/>
              <w:color w:val="BFBFBF"/>
              <w:sz w:val="16"/>
              <w:szCs w:val="16"/>
            </w:rPr>
          </w:pPr>
          <w:r w:rsidRPr="005404E3">
            <w:rPr>
              <w:rFonts w:ascii="Gulim" w:eastAsia="Gulim" w:hAnsi="Gulim" w:cs="Arial"/>
              <w:b/>
              <w:color w:val="BFBFBF"/>
              <w:sz w:val="16"/>
              <w:szCs w:val="16"/>
            </w:rPr>
            <w:t>코어 단위</w:t>
          </w:r>
        </w:p>
      </w:tc>
      <w:tc>
        <w:tcPr>
          <w:tcW w:w="190" w:type="dxa"/>
          <w:tcBorders>
            <w:left w:val="single" w:sz="4" w:space="0" w:color="A6A6A6" w:themeColor="background1" w:themeShade="A6"/>
            <w:right w:val="single" w:sz="4" w:space="0" w:color="A6A6A6" w:themeColor="background1" w:themeShade="A6"/>
          </w:tcBorders>
          <w:vAlign w:val="center"/>
        </w:tcPr>
        <w:p w14:paraId="047CC1CC" w14:textId="77777777" w:rsidR="005404E3" w:rsidRPr="005404E3" w:rsidRDefault="005404E3" w:rsidP="009468D1">
          <w:pPr>
            <w:jc w:val="center"/>
            <w:rPr>
              <w:rFonts w:ascii="Gulim" w:eastAsia="Gulim" w:hAnsi="Gulim" w:cs="Times New Roman"/>
              <w:b/>
              <w:color w:val="BFBFBF"/>
              <w:sz w:val="16"/>
              <w:szCs w:val="16"/>
            </w:rPr>
          </w:pPr>
          <w:r w:rsidRPr="005404E3">
            <w:rPr>
              <w:rFonts w:ascii="Gulim" w:eastAsia="Gulim" w:hAnsi="Gulim"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235C5E" w14:textId="77777777" w:rsidR="005404E3" w:rsidRPr="005404E3" w:rsidRDefault="005404E3" w:rsidP="009468D1">
          <w:pPr>
            <w:jc w:val="center"/>
            <w:rPr>
              <w:rFonts w:ascii="Arial Narrow" w:eastAsia="Gulim" w:hAnsi="Arial Narrow" w:cs="Times New Roman"/>
              <w:b/>
              <w:color w:val="BFBFBF"/>
              <w:sz w:val="16"/>
              <w:szCs w:val="16"/>
            </w:rPr>
          </w:pPr>
          <w:r w:rsidRPr="005404E3">
            <w:rPr>
              <w:rFonts w:ascii="Arial Narrow" w:eastAsia="Gulim"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9B50E7" w14:textId="77777777" w:rsidR="005404E3" w:rsidRPr="005404E3" w:rsidRDefault="005404E3" w:rsidP="009468D1">
          <w:pPr>
            <w:jc w:val="center"/>
            <w:rPr>
              <w:rFonts w:ascii="Gulim" w:eastAsia="Gulim" w:hAnsi="Gulim" w:cs="Courier New"/>
              <w:b/>
              <w:color w:val="BFBFBF"/>
              <w:sz w:val="16"/>
              <w:szCs w:val="16"/>
            </w:rPr>
          </w:pPr>
          <w:r w:rsidRPr="005404E3">
            <w:rPr>
              <w:rFonts w:ascii="Gulim" w:eastAsia="Gulim" w:hAnsi="Gulim"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57B5DB9" w14:textId="77777777" w:rsidR="005404E3" w:rsidRPr="005404E3" w:rsidRDefault="005404E3" w:rsidP="009468D1">
          <w:pPr>
            <w:jc w:val="center"/>
            <w:rPr>
              <w:rFonts w:ascii="Gulim" w:eastAsia="Gulim" w:hAnsi="Gulim" w:cs="Courier New"/>
              <w:b/>
              <w:color w:val="BFBFBF"/>
              <w:sz w:val="16"/>
              <w:szCs w:val="16"/>
              <w:lang w:eastAsia="ko-KR"/>
            </w:rPr>
          </w:pPr>
          <w:r w:rsidRPr="005404E3">
            <w:rPr>
              <w:rFonts w:ascii="Gulim" w:eastAsia="Gulim" w:hAnsi="Gulim" w:cs="Arial"/>
              <w:b/>
              <w:color w:val="BFBFBF"/>
              <w:sz w:val="16"/>
              <w:szCs w:val="16"/>
              <w:lang w:eastAsia="ko-KR"/>
            </w:rPr>
            <w:t>호스트/게스트</w:t>
          </w:r>
        </w:p>
      </w:tc>
      <w:tc>
        <w:tcPr>
          <w:tcW w:w="180" w:type="dxa"/>
          <w:tcBorders>
            <w:left w:val="single" w:sz="4" w:space="0" w:color="A6A6A6" w:themeColor="background1" w:themeShade="A6"/>
            <w:right w:val="single" w:sz="4" w:space="0" w:color="A6A6A6" w:themeColor="background1" w:themeShade="A6"/>
          </w:tcBorders>
          <w:vAlign w:val="center"/>
        </w:tcPr>
        <w:p w14:paraId="78C757B2" w14:textId="77777777" w:rsidR="005404E3" w:rsidRPr="005404E3" w:rsidDel="00A6006C" w:rsidRDefault="005404E3" w:rsidP="009468D1">
          <w:pPr>
            <w:jc w:val="center"/>
            <w:rPr>
              <w:rFonts w:ascii="Gulim" w:eastAsia="Gulim" w:hAnsi="Gulim" w:cs="Courier New"/>
              <w:b/>
              <w:color w:val="BFBFBF"/>
              <w:sz w:val="16"/>
              <w:szCs w:val="16"/>
              <w:lang w:eastAsia="ko-KR"/>
            </w:rPr>
          </w:pPr>
          <w:r w:rsidRPr="005404E3">
            <w:rPr>
              <w:rFonts w:ascii="Gulim" w:eastAsia="Gulim" w:hAnsi="Gulim" w:cs="Courier New"/>
              <w:b/>
              <w:color w:val="BFBFBF"/>
              <w:sz w:val="16"/>
              <w:szCs w:val="16"/>
              <w:lang w:eastAsia="ko-KR"/>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27C5189" w14:textId="77777777" w:rsidR="005404E3" w:rsidRPr="005404E3" w:rsidRDefault="005404E3" w:rsidP="009468D1">
          <w:pPr>
            <w:jc w:val="center"/>
            <w:rPr>
              <w:rFonts w:ascii="Gulim" w:eastAsia="Gulim" w:hAnsi="Gulim" w:cs="Times New Roman"/>
              <w:b/>
              <w:color w:val="BFBFBF"/>
              <w:sz w:val="16"/>
              <w:szCs w:val="16"/>
              <w:lang w:eastAsia="ko-KR"/>
            </w:rPr>
          </w:pPr>
          <w:r w:rsidRPr="005404E3">
            <w:rPr>
              <w:rFonts w:ascii="Gulim" w:eastAsia="Gulim" w:hAnsi="Gulim" w:cs="Arial"/>
              <w:b/>
              <w:color w:val="BFBFBF"/>
              <w:sz w:val="16"/>
              <w:szCs w:val="16"/>
              <w:lang w:eastAsia="ko-KR"/>
            </w:rPr>
            <w:t>온라인 서비스</w:t>
          </w:r>
        </w:p>
      </w:tc>
      <w:tc>
        <w:tcPr>
          <w:tcW w:w="180" w:type="dxa"/>
          <w:tcBorders>
            <w:left w:val="single" w:sz="4" w:space="0" w:color="A6A6A6" w:themeColor="background1" w:themeShade="A6"/>
            <w:right w:val="single" w:sz="4" w:space="0" w:color="A6A6A6" w:themeColor="background1" w:themeShade="A6"/>
          </w:tcBorders>
          <w:vAlign w:val="center"/>
        </w:tcPr>
        <w:p w14:paraId="4650B0A3" w14:textId="77777777" w:rsidR="005404E3" w:rsidRPr="005404E3" w:rsidRDefault="005404E3" w:rsidP="009468D1">
          <w:pPr>
            <w:jc w:val="center"/>
            <w:rPr>
              <w:rFonts w:ascii="Gulim" w:eastAsia="Gulim" w:hAnsi="Gulim" w:cs="Courier New"/>
              <w:b/>
              <w:color w:val="BFBFBF"/>
              <w:sz w:val="16"/>
              <w:szCs w:val="16"/>
              <w:lang w:eastAsia="ko-KR"/>
            </w:rPr>
          </w:pPr>
          <w:r w:rsidRPr="005404E3">
            <w:rPr>
              <w:rFonts w:ascii="Gulim" w:eastAsia="Gulim" w:hAnsi="Gulim" w:cs="Courier New"/>
              <w:b/>
              <w:color w:val="BFBFBF"/>
              <w:sz w:val="16"/>
              <w:szCs w:val="16"/>
              <w:lang w:eastAsia="ko-KR"/>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0953C14" w14:textId="77777777" w:rsidR="005404E3" w:rsidRPr="005404E3" w:rsidRDefault="005404E3" w:rsidP="009468D1">
          <w:pPr>
            <w:jc w:val="center"/>
            <w:rPr>
              <w:rFonts w:ascii="Gulim" w:eastAsia="Gulim" w:hAnsi="Gulim" w:cs="Arial"/>
              <w:b/>
              <w:color w:val="BFBFBF"/>
              <w:sz w:val="16"/>
              <w:szCs w:val="16"/>
              <w:lang w:eastAsia="ko-KR"/>
            </w:rPr>
          </w:pPr>
          <w:r w:rsidRPr="005404E3">
            <w:rPr>
              <w:rFonts w:ascii="Gulim" w:eastAsia="Gulim" w:hAnsi="Gulim" w:cs="Arial"/>
              <w:b/>
              <w:color w:val="BFBFBF"/>
              <w:sz w:val="16"/>
              <w:szCs w:val="16"/>
              <w:lang w:eastAsia="ko-KR"/>
            </w:rPr>
            <w:t>부록</w:t>
          </w:r>
        </w:p>
      </w:tc>
    </w:tr>
  </w:tbl>
  <w:p w14:paraId="3DA7C93F" w14:textId="77777777" w:rsidR="005404E3" w:rsidRDefault="005404E3" w:rsidP="00A50403">
    <w:pPr>
      <w:pStyle w:val="Footer"/>
      <w:tabs>
        <w:tab w:val="clear" w:pos="4680"/>
        <w:tab w:val="clear" w:pos="9360"/>
        <w:tab w:val="left" w:pos="11095"/>
      </w:tabs>
      <w:rPr>
        <w:lang w:eastAsia="ko-KR"/>
      </w:rPr>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50936C10" w14:textId="77777777" w:rsidR="008156D4" w:rsidRDefault="008156D4" w:rsidP="007C7D4D">
      <w:pPr>
        <w:spacing w:after="0"/>
      </w:pPr>
      <w:r>
        <w:separator/>
      </w:r>
    </w:p>
    <w:p w14:paraId="42A583D2" w14:textId="77777777" w:rsidR="008156D4" w:rsidRDefault="008156D4"/>
    <w:p w14:paraId="62BED93E" w14:textId="77777777" w:rsidR="008156D4" w:rsidRDefault="008156D4"/>
  </w:footnote>
  <w:footnote w:type="continuationSeparator" w:id="0">
    <w:p w14:paraId="122643F7" w14:textId="77777777" w:rsidR="008156D4" w:rsidRDefault="008156D4" w:rsidP="007C7D4D">
      <w:pPr>
        <w:spacing w:after="0"/>
      </w:pPr>
      <w:r>
        <w:continuationSeparator/>
      </w:r>
    </w:p>
    <w:p w14:paraId="610A2642" w14:textId="77777777" w:rsidR="008156D4" w:rsidRDefault="008156D4"/>
    <w:p w14:paraId="5D6A8F69" w14:textId="77777777" w:rsidR="008156D4" w:rsidRDefault="008156D4"/>
  </w:footnote>
  <w:footnote w:type="continuationNotice" w:id="1">
    <w:p w14:paraId="6AD87BB9" w14:textId="77777777" w:rsidR="008156D4" w:rsidRDefault="008156D4">
      <w:pPr>
        <w:spacing w:after="0"/>
      </w:pPr>
    </w:p>
    <w:p w14:paraId="0E0F486B" w14:textId="77777777" w:rsidR="008156D4" w:rsidRDefault="008156D4"/>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8F1517C" w14:textId="47C4352F" w:rsidR="005404E3" w:rsidRPr="00F93F9E" w:rsidRDefault="005404E3" w:rsidP="00944F92">
    <w:pPr>
      <w:pStyle w:val="PURRunningHeader"/>
      <w:tabs>
        <w:tab w:val="clear" w:pos="14400"/>
        <w:tab w:val="left" w:pos="7920"/>
      </w:tabs>
      <w:rPr>
        <w:lang w:eastAsia="ko-KR"/>
      </w:rPr>
    </w:pPr>
    <w:r>
      <w:rPr>
        <w:lang w:eastAsia="ko-KR"/>
      </w:rPr>
      <w:t xml:space="preserve">Microsoft </w:t>
    </w:r>
    <w:r>
      <w:rPr>
        <w:lang w:eastAsia="ko-KR"/>
      </w:rPr>
      <w:t>볼륨</w:t>
    </w:r>
    <w:r>
      <w:rPr>
        <w:lang w:eastAsia="ko-KR"/>
      </w:rPr>
      <w:t xml:space="preserve"> </w:t>
    </w:r>
    <w:r>
      <w:rPr>
        <w:lang w:eastAsia="ko-KR"/>
      </w:rPr>
      <w:t>라이선싱</w:t>
    </w:r>
    <w:r>
      <w:rPr>
        <w:lang w:eastAsia="ko-KR"/>
      </w:rPr>
      <w:t xml:space="preserve"> </w:t>
    </w:r>
    <w:r>
      <w:rPr>
        <w:lang w:eastAsia="ko-KR"/>
      </w:rPr>
      <w:t>제품</w:t>
    </w:r>
    <w:r>
      <w:rPr>
        <w:lang w:eastAsia="ko-KR"/>
      </w:rPr>
      <w:t xml:space="preserve"> </w:t>
    </w:r>
    <w:r>
      <w:rPr>
        <w:lang w:eastAsia="ko-KR"/>
      </w:rPr>
      <w:t>사용</w:t>
    </w:r>
    <w:r>
      <w:rPr>
        <w:lang w:eastAsia="ko-KR"/>
      </w:rPr>
      <w:t xml:space="preserve"> </w:t>
    </w:r>
    <w:r>
      <w:rPr>
        <w:lang w:eastAsia="ko-KR"/>
      </w:rPr>
      <w:t>권한</w:t>
    </w:r>
    <w:r>
      <w:rPr>
        <w:lang w:eastAsia="ko-KR"/>
      </w:rPr>
      <w:t>(</w:t>
    </w:r>
    <w:r>
      <w:rPr>
        <w:lang w:eastAsia="ko-KR"/>
      </w:rPr>
      <w:t>한국어</w:t>
    </w:r>
    <w:r>
      <w:rPr>
        <w:lang w:eastAsia="ko-KR"/>
      </w:rPr>
      <w:t>(Korean) 2011</w:t>
    </w:r>
    <w:r>
      <w:rPr>
        <w:lang w:eastAsia="ko-KR"/>
      </w:rPr>
      <w:t>년</w:t>
    </w:r>
    <w:r>
      <w:rPr>
        <w:lang w:eastAsia="ko-KR"/>
      </w:rPr>
      <w:t xml:space="preserve"> 3</w:t>
    </w:r>
    <w:r>
      <w:rPr>
        <w:lang w:eastAsia="ko-KR"/>
      </w:rPr>
      <w:t>월</w:t>
    </w:r>
    <w:r>
      <w:rPr>
        <w:lang w:eastAsia="ko-KR"/>
      </w:rPr>
      <w:t xml:space="preserve">) </w:t>
    </w:r>
    <w:r>
      <w:rPr>
        <w:lang w:eastAsia="ko-KR"/>
      </w:rPr>
      <w:tab/>
    </w:r>
    <w:r>
      <w:rPr>
        <w:lang w:eastAsia="ko-KR"/>
      </w:rPr>
      <w:tab/>
    </w:r>
    <w:r>
      <w:rPr>
        <w:lang w:eastAsia="ko-KR"/>
      </w:rPr>
      <w:tab/>
    </w:r>
    <w:r>
      <w:rPr>
        <w:lang w:eastAsia="ko-KR"/>
      </w:rPr>
      <w:tab/>
      <w:t xml:space="preserve"> </w:t>
    </w:r>
    <w:r>
      <w:rPr>
        <w:rStyle w:val="PURBlueStrongChar"/>
      </w:rPr>
      <w:fldChar w:fldCharType="begin"/>
    </w:r>
    <w:r w:rsidRPr="00944F92">
      <w:rPr>
        <w:rStyle w:val="PURBlueStrongChar"/>
        <w:lang w:eastAsia="ko-KR"/>
      </w:rPr>
      <w:instrText xml:space="preserve"> PAGE   \* MERGEFORMAT </w:instrText>
    </w:r>
    <w:r>
      <w:rPr>
        <w:rStyle w:val="PURBlueStrongChar"/>
      </w:rPr>
      <w:fldChar w:fldCharType="separate"/>
    </w:r>
    <w:r>
      <w:rPr>
        <w:rStyle w:val="PURBlueStrongChar"/>
        <w:noProof/>
        <w:lang w:eastAsia="ko-KR"/>
      </w:rPr>
      <w:t>0</w:t>
    </w:r>
    <w:r>
      <w:fldChar w:fldCharType="end"/>
    </w: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C35D702" w14:textId="7DE695C5" w:rsidR="005404E3" w:rsidRDefault="005404E3">
    <w:pPr>
      <w:pStyle w:val="Header"/>
    </w:pP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8514"/>
      <w:gridCol w:w="2502"/>
    </w:tblGrid>
    <w:tr w:rsidR="005404E3" w14:paraId="1AAF4A43" w14:textId="77777777" w:rsidTr="000D5951">
      <w:tc>
        <w:tcPr>
          <w:tcW w:w="10500" w:type="dxa"/>
        </w:tcPr>
        <w:p w14:paraId="6288F7B1" w14:textId="6497DCAA" w:rsidR="005404E3" w:rsidRPr="005404E3" w:rsidRDefault="005404E3" w:rsidP="0028224D">
          <w:pPr>
            <w:pStyle w:val="PURBody"/>
            <w:rPr>
              <w:rFonts w:eastAsia="Gulim" w:cs="Arial"/>
              <w:szCs w:val="18"/>
              <w:lang w:eastAsia="ko-KR"/>
            </w:rPr>
          </w:pPr>
          <w:r w:rsidRPr="005404E3">
            <w:rPr>
              <w:rFonts w:eastAsia="Gulim" w:cs="Arial"/>
              <w:szCs w:val="18"/>
              <w:lang w:eastAsia="ko-KR"/>
            </w:rPr>
            <w:t xml:space="preserve">Microsoft </w:t>
          </w:r>
          <w:r w:rsidRPr="005404E3">
            <w:rPr>
              <w:rFonts w:eastAsia="Gulim" w:cs="Arial"/>
              <w:szCs w:val="18"/>
              <w:lang w:eastAsia="ko-KR"/>
            </w:rPr>
            <w:t>볼륨</w:t>
          </w:r>
          <w:r w:rsidRPr="005404E3">
            <w:rPr>
              <w:rFonts w:eastAsia="Gulim" w:cs="Arial"/>
              <w:szCs w:val="18"/>
              <w:lang w:eastAsia="ko-KR"/>
            </w:rPr>
            <w:t xml:space="preserve"> </w:t>
          </w:r>
          <w:r w:rsidRPr="005404E3">
            <w:rPr>
              <w:rFonts w:eastAsia="Gulim" w:cs="Arial"/>
              <w:szCs w:val="18"/>
              <w:lang w:eastAsia="ko-KR"/>
            </w:rPr>
            <w:t>라이선싱</w:t>
          </w:r>
          <w:r w:rsidRPr="005404E3">
            <w:rPr>
              <w:rFonts w:eastAsia="Gulim" w:cs="Arial"/>
              <w:szCs w:val="18"/>
              <w:lang w:eastAsia="ko-KR"/>
            </w:rPr>
            <w:t xml:space="preserve"> </w:t>
          </w:r>
          <w:r w:rsidRPr="005404E3">
            <w:rPr>
              <w:rFonts w:eastAsia="Gulim" w:cs="Arial"/>
              <w:szCs w:val="18"/>
              <w:lang w:eastAsia="ko-KR"/>
            </w:rPr>
            <w:t>제품</w:t>
          </w:r>
          <w:r w:rsidRPr="005404E3">
            <w:rPr>
              <w:rFonts w:eastAsia="Gulim" w:cs="Arial"/>
              <w:szCs w:val="18"/>
              <w:lang w:eastAsia="ko-KR"/>
            </w:rPr>
            <w:t xml:space="preserve"> </w:t>
          </w:r>
          <w:r w:rsidRPr="005404E3">
            <w:rPr>
              <w:rFonts w:eastAsia="Gulim" w:cs="Arial"/>
              <w:szCs w:val="18"/>
              <w:lang w:eastAsia="ko-KR"/>
            </w:rPr>
            <w:t>사용</w:t>
          </w:r>
          <w:r w:rsidRPr="005404E3">
            <w:rPr>
              <w:rFonts w:eastAsia="Gulim" w:cs="Arial"/>
              <w:szCs w:val="18"/>
              <w:lang w:eastAsia="ko-KR"/>
            </w:rPr>
            <w:t xml:space="preserve"> </w:t>
          </w:r>
          <w:r w:rsidRPr="005404E3">
            <w:rPr>
              <w:rFonts w:eastAsia="Gulim" w:cs="Arial"/>
              <w:szCs w:val="18"/>
              <w:lang w:eastAsia="ko-KR"/>
            </w:rPr>
            <w:t>권한</w:t>
          </w:r>
          <w:r w:rsidRPr="005404E3">
            <w:rPr>
              <w:rFonts w:eastAsia="Gulim" w:cs="Arial"/>
              <w:szCs w:val="18"/>
              <w:lang w:eastAsia="ko-KR"/>
            </w:rPr>
            <w:t>(</w:t>
          </w:r>
          <w:r w:rsidRPr="005404E3">
            <w:rPr>
              <w:rFonts w:eastAsia="Gulim" w:cs="Arial"/>
              <w:szCs w:val="18"/>
              <w:lang w:eastAsia="ko-KR"/>
            </w:rPr>
            <w:t>한국어</w:t>
          </w:r>
          <w:r w:rsidRPr="005404E3">
            <w:rPr>
              <w:rFonts w:eastAsia="Gulim" w:cs="Arial"/>
              <w:szCs w:val="18"/>
              <w:lang w:eastAsia="ko-KR"/>
            </w:rPr>
            <w:t>(Korean), 2014</w:t>
          </w:r>
          <w:r w:rsidRPr="005404E3">
            <w:rPr>
              <w:rFonts w:eastAsia="Gulim" w:cs="Arial"/>
              <w:szCs w:val="18"/>
              <w:lang w:eastAsia="ko-KR"/>
            </w:rPr>
            <w:t>년</w:t>
          </w:r>
          <w:r w:rsidRPr="005404E3">
            <w:rPr>
              <w:rFonts w:eastAsia="Gulim" w:cs="Arial"/>
              <w:szCs w:val="18"/>
              <w:lang w:eastAsia="ko-KR"/>
            </w:rPr>
            <w:t xml:space="preserve"> 7</w:t>
          </w:r>
          <w:r w:rsidRPr="005404E3">
            <w:rPr>
              <w:rFonts w:eastAsia="Gulim" w:cs="Arial"/>
              <w:szCs w:val="18"/>
              <w:lang w:eastAsia="ko-KR"/>
            </w:rPr>
            <w:t>월</w:t>
          </w:r>
          <w:r w:rsidRPr="005404E3">
            <w:rPr>
              <w:rFonts w:eastAsia="Gulim" w:cs="Arial"/>
              <w:szCs w:val="18"/>
              <w:lang w:eastAsia="ko-KR"/>
            </w:rPr>
            <w:t>)</w:t>
          </w:r>
        </w:p>
      </w:tc>
      <w:tc>
        <w:tcPr>
          <w:tcW w:w="3160" w:type="dxa"/>
        </w:tcPr>
        <w:p w14:paraId="3B933D9B" w14:textId="77777777" w:rsidR="005404E3" w:rsidRDefault="005404E3" w:rsidP="000D5951">
          <w:pPr>
            <w:pStyle w:val="PURBody"/>
            <w:jc w:val="right"/>
          </w:pPr>
          <w:r>
            <w:fldChar w:fldCharType="begin"/>
          </w:r>
          <w:r>
            <w:instrText xml:space="preserve"> PAGE \* MERGEFORMAT </w:instrText>
          </w:r>
          <w:r>
            <w:fldChar w:fldCharType="separate"/>
          </w:r>
          <w:r w:rsidR="001B1548">
            <w:rPr>
              <w:noProof/>
            </w:rPr>
            <w:t>19</w:t>
          </w:r>
          <w:r>
            <w:fldChar w:fldCharType="end"/>
          </w:r>
        </w:p>
      </w:tc>
    </w:tr>
  </w:tbl>
  <w:p w14:paraId="5FFBBB74" w14:textId="7F3655DD" w:rsidR="005404E3" w:rsidRPr="002C084A" w:rsidRDefault="005404E3" w:rsidP="00CD6E9D">
    <w:pPr>
      <w:pStyle w:val="Header"/>
      <w:ind w:right="800"/>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531098022"/>
      <w:docPartObj>
        <w:docPartGallery w:val="Page Numbers (Top of Page)"/>
        <w:docPartUnique/>
      </w:docPartObj>
    </w:sdtPr>
    <w:sdtEndPr>
      <w:rPr>
        <w:noProof/>
        <w:sz w:val="18"/>
        <w:szCs w:val="18"/>
      </w:rPr>
    </w:sdtEndPr>
    <w:sdtContent>
      <w:p w14:paraId="233129C9" w14:textId="77777777" w:rsidR="005404E3" w:rsidRPr="003651CF" w:rsidRDefault="005404E3">
        <w:pPr>
          <w:pStyle w:val="Header"/>
          <w:jc w:val="right"/>
          <w:rPr>
            <w:sz w:val="18"/>
            <w:szCs w:val="18"/>
          </w:rPr>
        </w:pPr>
        <w:r w:rsidRPr="003651CF">
          <w:rPr>
            <w:sz w:val="18"/>
            <w:szCs w:val="18"/>
          </w:rPr>
          <w:fldChar w:fldCharType="begin"/>
        </w:r>
        <w:r w:rsidRPr="003651CF">
          <w:rPr>
            <w:sz w:val="18"/>
            <w:szCs w:val="18"/>
          </w:rPr>
          <w:instrText xml:space="preserve"> PAGE   \* MERGEFORMAT </w:instrText>
        </w:r>
        <w:r w:rsidRPr="003651CF">
          <w:rPr>
            <w:sz w:val="18"/>
            <w:szCs w:val="18"/>
          </w:rPr>
          <w:fldChar w:fldCharType="separate"/>
        </w:r>
        <w:r w:rsidR="001B1548">
          <w:rPr>
            <w:noProof/>
            <w:sz w:val="18"/>
            <w:szCs w:val="18"/>
          </w:rPr>
          <w:t>1</w:t>
        </w:r>
        <w:r w:rsidRPr="003651CF">
          <w:rPr>
            <w:sz w:val="18"/>
            <w:szCs w:val="18"/>
          </w:rPr>
          <w:fldChar w:fldCharType="end"/>
        </w:r>
      </w:p>
    </w:sdtContent>
  </w:sdt>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619DEA" w14:textId="0A4FA65A" w:rsidR="005404E3" w:rsidRDefault="005404E3">
    <w:pPr>
      <w:pStyle w:val="Header"/>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ACBA56" w14:textId="120CA62C" w:rsidR="005404E3" w:rsidRDefault="005404E3">
    <w:pPr>
      <w:pStyle w:val="Header"/>
    </w:pPr>
  </w:p>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B56B324" w14:textId="77777777" w:rsidR="005404E3" w:rsidRPr="00E7686A" w:rsidRDefault="005404E3">
    <w:pPr>
      <w:pStyle w:val="Header"/>
      <w:rPr>
        <w:b/>
        <w:i/>
        <w:sz w:val="16"/>
        <w:szCs w:val="16"/>
      </w:rPr>
    </w:pPr>
    <w:r>
      <w:rPr>
        <w:b/>
        <w:i/>
        <w:sz w:val="16"/>
        <w:szCs w:val="16"/>
      </w:rPr>
      <w:t>서론</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13463BD"/>
    <w:multiLevelType w:val="hybridMultilevel"/>
    <w:tmpl w:val="B646176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076907D4"/>
    <w:multiLevelType w:val="hybridMultilevel"/>
    <w:tmpl w:val="EEB07B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5">
    <w:nsid w:val="0A301723"/>
    <w:multiLevelType w:val="hybridMultilevel"/>
    <w:tmpl w:val="C7046BE6"/>
    <w:lvl w:ilvl="0" w:tplc="58342528">
      <w:start w:val="1"/>
      <w:numFmt w:val="lowerRoman"/>
      <w:lvlText w:val="(%1)"/>
      <w:lvlJc w:val="left"/>
      <w:pPr>
        <w:ind w:left="1179" w:hanging="720"/>
      </w:pPr>
      <w:rPr>
        <w:rFonts w:hint="default"/>
      </w:rPr>
    </w:lvl>
    <w:lvl w:ilvl="1" w:tplc="04090019" w:tentative="1">
      <w:start w:val="1"/>
      <w:numFmt w:val="lowerLetter"/>
      <w:lvlText w:val="%2."/>
      <w:lvlJc w:val="left"/>
      <w:pPr>
        <w:ind w:left="1539" w:hanging="360"/>
      </w:pPr>
    </w:lvl>
    <w:lvl w:ilvl="2" w:tplc="0409001B" w:tentative="1">
      <w:start w:val="1"/>
      <w:numFmt w:val="lowerRoman"/>
      <w:lvlText w:val="%3."/>
      <w:lvlJc w:val="right"/>
      <w:pPr>
        <w:ind w:left="2259" w:hanging="180"/>
      </w:pPr>
    </w:lvl>
    <w:lvl w:ilvl="3" w:tplc="0409000F" w:tentative="1">
      <w:start w:val="1"/>
      <w:numFmt w:val="decimal"/>
      <w:lvlText w:val="%4."/>
      <w:lvlJc w:val="left"/>
      <w:pPr>
        <w:ind w:left="2979" w:hanging="360"/>
      </w:pPr>
    </w:lvl>
    <w:lvl w:ilvl="4" w:tplc="04090019" w:tentative="1">
      <w:start w:val="1"/>
      <w:numFmt w:val="lowerLetter"/>
      <w:lvlText w:val="%5."/>
      <w:lvlJc w:val="left"/>
      <w:pPr>
        <w:ind w:left="3699" w:hanging="360"/>
      </w:pPr>
    </w:lvl>
    <w:lvl w:ilvl="5" w:tplc="0409001B" w:tentative="1">
      <w:start w:val="1"/>
      <w:numFmt w:val="lowerRoman"/>
      <w:lvlText w:val="%6."/>
      <w:lvlJc w:val="right"/>
      <w:pPr>
        <w:ind w:left="4419" w:hanging="180"/>
      </w:pPr>
    </w:lvl>
    <w:lvl w:ilvl="6" w:tplc="0409000F" w:tentative="1">
      <w:start w:val="1"/>
      <w:numFmt w:val="decimal"/>
      <w:lvlText w:val="%7."/>
      <w:lvlJc w:val="left"/>
      <w:pPr>
        <w:ind w:left="5139" w:hanging="360"/>
      </w:pPr>
    </w:lvl>
    <w:lvl w:ilvl="7" w:tplc="04090019" w:tentative="1">
      <w:start w:val="1"/>
      <w:numFmt w:val="lowerLetter"/>
      <w:lvlText w:val="%8."/>
      <w:lvlJc w:val="left"/>
      <w:pPr>
        <w:ind w:left="5859" w:hanging="360"/>
      </w:pPr>
    </w:lvl>
    <w:lvl w:ilvl="8" w:tplc="0409001B" w:tentative="1">
      <w:start w:val="1"/>
      <w:numFmt w:val="lowerRoman"/>
      <w:lvlText w:val="%9."/>
      <w:lvlJc w:val="right"/>
      <w:pPr>
        <w:ind w:left="6579" w:hanging="180"/>
      </w:pPr>
    </w:lvl>
  </w:abstractNum>
  <w:abstractNum w:abstractNumId="6">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7">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8">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9">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0">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1">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2">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3">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4">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6">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7">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8">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9">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0">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1">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2">
    <w:nsid w:val="51E514ED"/>
    <w:multiLevelType w:val="multilevel"/>
    <w:tmpl w:val="279E5052"/>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3">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4">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5">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6">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7">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8">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9">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30">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31">
    <w:nsid w:val="6B2C4D22"/>
    <w:multiLevelType w:val="hybridMultilevel"/>
    <w:tmpl w:val="B5C4C4AC"/>
    <w:lvl w:ilvl="0" w:tplc="D902DDBC">
      <w:start w:val="1"/>
      <w:numFmt w:val="bullet"/>
      <w:lvlText w:val=""/>
      <w:lvlJc w:val="left"/>
      <w:pPr>
        <w:ind w:left="720" w:hanging="360"/>
      </w:pPr>
      <w:rPr>
        <w:rFonts w:ascii="Webdings" w:hAnsi="Webdings" w:hint="default"/>
        <w:b w:val="0"/>
        <w:i w:val="0"/>
        <w:color w:val="FF6600"/>
        <w:sz w:val="24"/>
      </w:rPr>
    </w:lvl>
    <w:lvl w:ilvl="1" w:tplc="04090019">
      <w:start w:val="1"/>
      <w:numFmt w:val="decimal"/>
      <w:lvlText w:val="%2."/>
      <w:lvlJc w:val="left"/>
      <w:pPr>
        <w:tabs>
          <w:tab w:val="num" w:pos="1440"/>
        </w:tabs>
        <w:ind w:left="1440" w:hanging="360"/>
      </w:p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32">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30"/>
  </w:num>
  <w:num w:numId="2">
    <w:abstractNumId w:val="8"/>
  </w:num>
  <w:num w:numId="3">
    <w:abstractNumId w:val="19"/>
  </w:num>
  <w:num w:numId="4">
    <w:abstractNumId w:val="32"/>
  </w:num>
  <w:num w:numId="5">
    <w:abstractNumId w:val="6"/>
  </w:num>
  <w:num w:numId="6">
    <w:abstractNumId w:val="20"/>
  </w:num>
  <w:num w:numId="7">
    <w:abstractNumId w:val="28"/>
  </w:num>
  <w:num w:numId="8">
    <w:abstractNumId w:val="11"/>
  </w:num>
  <w:num w:numId="9">
    <w:abstractNumId w:val="15"/>
  </w:num>
  <w:num w:numId="10">
    <w:abstractNumId w:val="26"/>
  </w:num>
  <w:num w:numId="11">
    <w:abstractNumId w:val="17"/>
  </w:num>
  <w:num w:numId="12">
    <w:abstractNumId w:val="27"/>
  </w:num>
  <w:num w:numId="13">
    <w:abstractNumId w:val="7"/>
  </w:num>
  <w:num w:numId="14">
    <w:abstractNumId w:val="25"/>
  </w:num>
  <w:num w:numId="15">
    <w:abstractNumId w:val="29"/>
  </w:num>
  <w:num w:numId="16">
    <w:abstractNumId w:val="21"/>
  </w:num>
  <w:num w:numId="17">
    <w:abstractNumId w:val="1"/>
  </w:num>
  <w:num w:numId="18">
    <w:abstractNumId w:val="12"/>
  </w:num>
  <w:num w:numId="19">
    <w:abstractNumId w:val="9"/>
  </w:num>
  <w:num w:numId="20">
    <w:abstractNumId w:val="24"/>
  </w:num>
  <w:num w:numId="21">
    <w:abstractNumId w:val="31"/>
  </w:num>
  <w:num w:numId="22">
    <w:abstractNumId w:val="22"/>
  </w:num>
  <w:num w:numId="23">
    <w:abstractNumId w:val="23"/>
  </w:num>
  <w:num w:numId="24">
    <w:abstractNumId w:val="3"/>
  </w:num>
  <w:num w:numId="25">
    <w:abstractNumId w:val="14"/>
  </w:num>
  <w:num w:numId="26">
    <w:abstractNumId w:val="13"/>
  </w:num>
  <w:num w:numId="27">
    <w:abstractNumId w:val="18"/>
  </w:num>
  <w:num w:numId="28">
    <w:abstractNumId w:val="30"/>
  </w:num>
  <w:num w:numId="29">
    <w:abstractNumId w:val="30"/>
  </w:num>
  <w:num w:numId="30">
    <w:abstractNumId w:val="10"/>
  </w:num>
  <w:num w:numId="31">
    <w:abstractNumId w:val="16"/>
  </w:num>
  <w:num w:numId="32">
    <w:abstractNumId w:val="30"/>
  </w:num>
  <w:num w:numId="33">
    <w:abstractNumId w:val="30"/>
  </w:num>
  <w:num w:numId="34">
    <w:abstractNumId w:val="30"/>
  </w:num>
  <w:num w:numId="35">
    <w:abstractNumId w:val="30"/>
  </w:num>
  <w:num w:numId="36">
    <w:abstractNumId w:val="30"/>
  </w:num>
  <w:num w:numId="37">
    <w:abstractNumId w:val="30"/>
  </w:num>
  <w:num w:numId="38">
    <w:abstractNumId w:val="30"/>
  </w:num>
  <w:num w:numId="39">
    <w:abstractNumId w:val="4"/>
  </w:num>
  <w:num w:numId="40">
    <w:abstractNumId w:val="30"/>
  </w:num>
  <w:num w:numId="41">
    <w:abstractNumId w:val="30"/>
  </w:num>
  <w:num w:numId="42">
    <w:abstractNumId w:val="30"/>
  </w:num>
  <w:num w:numId="43">
    <w:abstractNumId w:val="30"/>
  </w:num>
  <w:num w:numId="44">
    <w:abstractNumId w:val="30"/>
  </w:num>
  <w:num w:numId="45">
    <w:abstractNumId w:val="30"/>
  </w:num>
  <w:num w:numId="46">
    <w:abstractNumId w:val="0"/>
  </w:num>
  <w:num w:numId="47">
    <w:abstractNumId w:val="2"/>
  </w:num>
  <w:num w:numId="48">
    <w:abstractNumId w:val="5"/>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LP3WtF4nC2qsLOE1HBOzKx0nqmyB/p0jWNgQXAnT/yjecVFjaqpi5/yYcLcH/R6yuKuMpkJ60MpOQwqxqnwfvw==" w:salt="nihDLf7bKdhIZPLAxr0TZQ=="/>
  <w:defaultTabStop w:val="720"/>
  <w:characterSpacingControl w:val="doNotCompress"/>
  <w:hdrShapeDefaults>
    <o:shapedefaults v:ext="edit" spidmax="2049"/>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E77"/>
    <w:rsid w:val="000011B6"/>
    <w:rsid w:val="00001D50"/>
    <w:rsid w:val="00002431"/>
    <w:rsid w:val="0000288A"/>
    <w:rsid w:val="0000299C"/>
    <w:rsid w:val="000037D6"/>
    <w:rsid w:val="000040BD"/>
    <w:rsid w:val="000043B5"/>
    <w:rsid w:val="000059FF"/>
    <w:rsid w:val="0000630C"/>
    <w:rsid w:val="00006790"/>
    <w:rsid w:val="000073A8"/>
    <w:rsid w:val="0000785F"/>
    <w:rsid w:val="0000799F"/>
    <w:rsid w:val="00007C9E"/>
    <w:rsid w:val="00010C2F"/>
    <w:rsid w:val="00010D45"/>
    <w:rsid w:val="00010E80"/>
    <w:rsid w:val="0001181C"/>
    <w:rsid w:val="000124DA"/>
    <w:rsid w:val="000135C4"/>
    <w:rsid w:val="000143CD"/>
    <w:rsid w:val="0001520D"/>
    <w:rsid w:val="00016550"/>
    <w:rsid w:val="0001778F"/>
    <w:rsid w:val="0002052D"/>
    <w:rsid w:val="0002114C"/>
    <w:rsid w:val="0002167B"/>
    <w:rsid w:val="000245B9"/>
    <w:rsid w:val="0002466A"/>
    <w:rsid w:val="00025058"/>
    <w:rsid w:val="00025AD8"/>
    <w:rsid w:val="0002658D"/>
    <w:rsid w:val="00026601"/>
    <w:rsid w:val="00027D8E"/>
    <w:rsid w:val="00027E61"/>
    <w:rsid w:val="00027F48"/>
    <w:rsid w:val="0003012B"/>
    <w:rsid w:val="00030141"/>
    <w:rsid w:val="00030BB0"/>
    <w:rsid w:val="000323C4"/>
    <w:rsid w:val="00034A39"/>
    <w:rsid w:val="000351E1"/>
    <w:rsid w:val="0003633E"/>
    <w:rsid w:val="000378FD"/>
    <w:rsid w:val="00037D51"/>
    <w:rsid w:val="00040699"/>
    <w:rsid w:val="000412E1"/>
    <w:rsid w:val="00041406"/>
    <w:rsid w:val="000414C2"/>
    <w:rsid w:val="000422E3"/>
    <w:rsid w:val="00042671"/>
    <w:rsid w:val="00043A7C"/>
    <w:rsid w:val="00043C1F"/>
    <w:rsid w:val="00044024"/>
    <w:rsid w:val="0004485C"/>
    <w:rsid w:val="000451E4"/>
    <w:rsid w:val="00045B72"/>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FD"/>
    <w:rsid w:val="00057E49"/>
    <w:rsid w:val="0006002A"/>
    <w:rsid w:val="000613C2"/>
    <w:rsid w:val="0006390A"/>
    <w:rsid w:val="00063C07"/>
    <w:rsid w:val="00063C1C"/>
    <w:rsid w:val="0006440F"/>
    <w:rsid w:val="00065341"/>
    <w:rsid w:val="0006656D"/>
    <w:rsid w:val="0006786F"/>
    <w:rsid w:val="00070E35"/>
    <w:rsid w:val="000713FC"/>
    <w:rsid w:val="00071717"/>
    <w:rsid w:val="00071E61"/>
    <w:rsid w:val="0007277A"/>
    <w:rsid w:val="000738BA"/>
    <w:rsid w:val="00073ADD"/>
    <w:rsid w:val="00074671"/>
    <w:rsid w:val="00074ACE"/>
    <w:rsid w:val="0007558E"/>
    <w:rsid w:val="000756CB"/>
    <w:rsid w:val="000757BB"/>
    <w:rsid w:val="00075BE6"/>
    <w:rsid w:val="00077167"/>
    <w:rsid w:val="000774D7"/>
    <w:rsid w:val="000779E6"/>
    <w:rsid w:val="0008051C"/>
    <w:rsid w:val="00080718"/>
    <w:rsid w:val="000814E1"/>
    <w:rsid w:val="00082030"/>
    <w:rsid w:val="0008374B"/>
    <w:rsid w:val="000839D0"/>
    <w:rsid w:val="000846BE"/>
    <w:rsid w:val="000848CA"/>
    <w:rsid w:val="00085B72"/>
    <w:rsid w:val="00086038"/>
    <w:rsid w:val="000864B9"/>
    <w:rsid w:val="00086F1A"/>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7A"/>
    <w:rsid w:val="00096298"/>
    <w:rsid w:val="00096C6D"/>
    <w:rsid w:val="000972CC"/>
    <w:rsid w:val="000A146C"/>
    <w:rsid w:val="000A3567"/>
    <w:rsid w:val="000A37CE"/>
    <w:rsid w:val="000A43D4"/>
    <w:rsid w:val="000A44E5"/>
    <w:rsid w:val="000A5043"/>
    <w:rsid w:val="000A570B"/>
    <w:rsid w:val="000A64E5"/>
    <w:rsid w:val="000A69A8"/>
    <w:rsid w:val="000A6D18"/>
    <w:rsid w:val="000A7AC5"/>
    <w:rsid w:val="000B134A"/>
    <w:rsid w:val="000B13E0"/>
    <w:rsid w:val="000B1A02"/>
    <w:rsid w:val="000B2C16"/>
    <w:rsid w:val="000B304F"/>
    <w:rsid w:val="000B31DA"/>
    <w:rsid w:val="000B5273"/>
    <w:rsid w:val="000B5E87"/>
    <w:rsid w:val="000B63DE"/>
    <w:rsid w:val="000B6567"/>
    <w:rsid w:val="000B70AF"/>
    <w:rsid w:val="000B7B3F"/>
    <w:rsid w:val="000C0F33"/>
    <w:rsid w:val="000C1827"/>
    <w:rsid w:val="000C3222"/>
    <w:rsid w:val="000C3BCB"/>
    <w:rsid w:val="000C3DFD"/>
    <w:rsid w:val="000C4BC1"/>
    <w:rsid w:val="000C5432"/>
    <w:rsid w:val="000C5754"/>
    <w:rsid w:val="000C67FC"/>
    <w:rsid w:val="000C75D7"/>
    <w:rsid w:val="000D0919"/>
    <w:rsid w:val="000D1D3E"/>
    <w:rsid w:val="000D21C9"/>
    <w:rsid w:val="000D34BE"/>
    <w:rsid w:val="000D3BC9"/>
    <w:rsid w:val="000D3C19"/>
    <w:rsid w:val="000D4966"/>
    <w:rsid w:val="000D5951"/>
    <w:rsid w:val="000E015F"/>
    <w:rsid w:val="000E0927"/>
    <w:rsid w:val="000E1290"/>
    <w:rsid w:val="000E1AED"/>
    <w:rsid w:val="000E249E"/>
    <w:rsid w:val="000E2E26"/>
    <w:rsid w:val="000E4F88"/>
    <w:rsid w:val="000E5C28"/>
    <w:rsid w:val="000E6991"/>
    <w:rsid w:val="000E69C4"/>
    <w:rsid w:val="000E69F5"/>
    <w:rsid w:val="000E7AD0"/>
    <w:rsid w:val="000F0E3C"/>
    <w:rsid w:val="000F1633"/>
    <w:rsid w:val="000F17A4"/>
    <w:rsid w:val="000F2535"/>
    <w:rsid w:val="000F30C8"/>
    <w:rsid w:val="000F3C74"/>
    <w:rsid w:val="000F41BE"/>
    <w:rsid w:val="000F4311"/>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532"/>
    <w:rsid w:val="00113B9E"/>
    <w:rsid w:val="00113E08"/>
    <w:rsid w:val="001141D2"/>
    <w:rsid w:val="00114962"/>
    <w:rsid w:val="00114A21"/>
    <w:rsid w:val="001150A6"/>
    <w:rsid w:val="00116253"/>
    <w:rsid w:val="001166B8"/>
    <w:rsid w:val="00117141"/>
    <w:rsid w:val="00117E16"/>
    <w:rsid w:val="00120392"/>
    <w:rsid w:val="0012091E"/>
    <w:rsid w:val="0012093E"/>
    <w:rsid w:val="00121309"/>
    <w:rsid w:val="00121C07"/>
    <w:rsid w:val="001227EA"/>
    <w:rsid w:val="00122C13"/>
    <w:rsid w:val="001234F2"/>
    <w:rsid w:val="00123701"/>
    <w:rsid w:val="00125401"/>
    <w:rsid w:val="00125A1D"/>
    <w:rsid w:val="001261DC"/>
    <w:rsid w:val="00126B34"/>
    <w:rsid w:val="00131010"/>
    <w:rsid w:val="00131DBA"/>
    <w:rsid w:val="001333B5"/>
    <w:rsid w:val="001350EF"/>
    <w:rsid w:val="00135611"/>
    <w:rsid w:val="00135995"/>
    <w:rsid w:val="00135EB5"/>
    <w:rsid w:val="00136C32"/>
    <w:rsid w:val="001371F7"/>
    <w:rsid w:val="00137381"/>
    <w:rsid w:val="00140ADD"/>
    <w:rsid w:val="00140D89"/>
    <w:rsid w:val="0014243A"/>
    <w:rsid w:val="001427A0"/>
    <w:rsid w:val="00142BF0"/>
    <w:rsid w:val="001434A5"/>
    <w:rsid w:val="00143E96"/>
    <w:rsid w:val="001440A6"/>
    <w:rsid w:val="00145A17"/>
    <w:rsid w:val="00146ACD"/>
    <w:rsid w:val="00146B5B"/>
    <w:rsid w:val="00146E91"/>
    <w:rsid w:val="00146E9C"/>
    <w:rsid w:val="00150A14"/>
    <w:rsid w:val="00151334"/>
    <w:rsid w:val="0015137D"/>
    <w:rsid w:val="0015145F"/>
    <w:rsid w:val="00152647"/>
    <w:rsid w:val="00152B7E"/>
    <w:rsid w:val="00154502"/>
    <w:rsid w:val="00154D46"/>
    <w:rsid w:val="00155175"/>
    <w:rsid w:val="00156D47"/>
    <w:rsid w:val="00156FC7"/>
    <w:rsid w:val="00160EFF"/>
    <w:rsid w:val="001614B3"/>
    <w:rsid w:val="00162F40"/>
    <w:rsid w:val="001638EB"/>
    <w:rsid w:val="00164773"/>
    <w:rsid w:val="00165FD3"/>
    <w:rsid w:val="00165FFC"/>
    <w:rsid w:val="0016653A"/>
    <w:rsid w:val="001672C8"/>
    <w:rsid w:val="0016778D"/>
    <w:rsid w:val="00167987"/>
    <w:rsid w:val="0017087E"/>
    <w:rsid w:val="00170E0B"/>
    <w:rsid w:val="0017176B"/>
    <w:rsid w:val="00171A1D"/>
    <w:rsid w:val="00171C7A"/>
    <w:rsid w:val="00172391"/>
    <w:rsid w:val="00172CBD"/>
    <w:rsid w:val="00173766"/>
    <w:rsid w:val="001751F1"/>
    <w:rsid w:val="00175CF4"/>
    <w:rsid w:val="00176363"/>
    <w:rsid w:val="00177195"/>
    <w:rsid w:val="001772B4"/>
    <w:rsid w:val="001805B6"/>
    <w:rsid w:val="00180B14"/>
    <w:rsid w:val="0018190E"/>
    <w:rsid w:val="00181C48"/>
    <w:rsid w:val="001824C6"/>
    <w:rsid w:val="00182F55"/>
    <w:rsid w:val="001833CD"/>
    <w:rsid w:val="00183B1B"/>
    <w:rsid w:val="00183EFF"/>
    <w:rsid w:val="00184596"/>
    <w:rsid w:val="001852EE"/>
    <w:rsid w:val="00185554"/>
    <w:rsid w:val="00186C60"/>
    <w:rsid w:val="00190869"/>
    <w:rsid w:val="001908FD"/>
    <w:rsid w:val="00191E26"/>
    <w:rsid w:val="001926C3"/>
    <w:rsid w:val="00193938"/>
    <w:rsid w:val="0019414B"/>
    <w:rsid w:val="001945BE"/>
    <w:rsid w:val="00194607"/>
    <w:rsid w:val="00195F8F"/>
    <w:rsid w:val="001964EC"/>
    <w:rsid w:val="001A05AC"/>
    <w:rsid w:val="001A0924"/>
    <w:rsid w:val="001A109E"/>
    <w:rsid w:val="001A16FE"/>
    <w:rsid w:val="001A172C"/>
    <w:rsid w:val="001A228C"/>
    <w:rsid w:val="001A2B30"/>
    <w:rsid w:val="001A4524"/>
    <w:rsid w:val="001A4C47"/>
    <w:rsid w:val="001A5432"/>
    <w:rsid w:val="001A74EF"/>
    <w:rsid w:val="001A7522"/>
    <w:rsid w:val="001B0162"/>
    <w:rsid w:val="001B0CCB"/>
    <w:rsid w:val="001B1548"/>
    <w:rsid w:val="001B2E39"/>
    <w:rsid w:val="001B33DD"/>
    <w:rsid w:val="001B367E"/>
    <w:rsid w:val="001B3D8B"/>
    <w:rsid w:val="001B404B"/>
    <w:rsid w:val="001B4C30"/>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1FE"/>
    <w:rsid w:val="001C55B8"/>
    <w:rsid w:val="001C5A8B"/>
    <w:rsid w:val="001C5DA7"/>
    <w:rsid w:val="001C6B08"/>
    <w:rsid w:val="001C7792"/>
    <w:rsid w:val="001C78F1"/>
    <w:rsid w:val="001C79B0"/>
    <w:rsid w:val="001D0AFA"/>
    <w:rsid w:val="001D1160"/>
    <w:rsid w:val="001D11A3"/>
    <w:rsid w:val="001D21B5"/>
    <w:rsid w:val="001D22B1"/>
    <w:rsid w:val="001D2C3A"/>
    <w:rsid w:val="001D2CDD"/>
    <w:rsid w:val="001D2D90"/>
    <w:rsid w:val="001D2E50"/>
    <w:rsid w:val="001D3451"/>
    <w:rsid w:val="001D5164"/>
    <w:rsid w:val="001D52D7"/>
    <w:rsid w:val="001D54BC"/>
    <w:rsid w:val="001D560E"/>
    <w:rsid w:val="001D5731"/>
    <w:rsid w:val="001D5CEA"/>
    <w:rsid w:val="001D6198"/>
    <w:rsid w:val="001D653A"/>
    <w:rsid w:val="001D69C8"/>
    <w:rsid w:val="001D7180"/>
    <w:rsid w:val="001E0B83"/>
    <w:rsid w:val="001E2403"/>
    <w:rsid w:val="001E2545"/>
    <w:rsid w:val="001E3040"/>
    <w:rsid w:val="001E309D"/>
    <w:rsid w:val="001E310D"/>
    <w:rsid w:val="001E3992"/>
    <w:rsid w:val="001E50F3"/>
    <w:rsid w:val="001E5943"/>
    <w:rsid w:val="001E5D1B"/>
    <w:rsid w:val="001E6168"/>
    <w:rsid w:val="001E62A1"/>
    <w:rsid w:val="001E71E0"/>
    <w:rsid w:val="001F0EC7"/>
    <w:rsid w:val="001F12C2"/>
    <w:rsid w:val="001F1783"/>
    <w:rsid w:val="001F1E53"/>
    <w:rsid w:val="001F2BF4"/>
    <w:rsid w:val="001F2F34"/>
    <w:rsid w:val="001F310E"/>
    <w:rsid w:val="001F349F"/>
    <w:rsid w:val="001F3566"/>
    <w:rsid w:val="001F46D6"/>
    <w:rsid w:val="001F4868"/>
    <w:rsid w:val="001F54E1"/>
    <w:rsid w:val="001F5789"/>
    <w:rsid w:val="001F6A8F"/>
    <w:rsid w:val="001F6F73"/>
    <w:rsid w:val="001F7A72"/>
    <w:rsid w:val="001F7A9F"/>
    <w:rsid w:val="00200A17"/>
    <w:rsid w:val="002014E5"/>
    <w:rsid w:val="00203EBE"/>
    <w:rsid w:val="00204150"/>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304BA"/>
    <w:rsid w:val="00230F33"/>
    <w:rsid w:val="00231176"/>
    <w:rsid w:val="00231FAC"/>
    <w:rsid w:val="00232805"/>
    <w:rsid w:val="00232A46"/>
    <w:rsid w:val="002334EE"/>
    <w:rsid w:val="00234924"/>
    <w:rsid w:val="0023512D"/>
    <w:rsid w:val="002351F3"/>
    <w:rsid w:val="002369DD"/>
    <w:rsid w:val="00236F9E"/>
    <w:rsid w:val="00237549"/>
    <w:rsid w:val="00237C8C"/>
    <w:rsid w:val="00240496"/>
    <w:rsid w:val="002405A2"/>
    <w:rsid w:val="002448BE"/>
    <w:rsid w:val="00244E6C"/>
    <w:rsid w:val="002450C1"/>
    <w:rsid w:val="00245106"/>
    <w:rsid w:val="002457CA"/>
    <w:rsid w:val="0024603C"/>
    <w:rsid w:val="00246713"/>
    <w:rsid w:val="00247537"/>
    <w:rsid w:val="00250182"/>
    <w:rsid w:val="002507FF"/>
    <w:rsid w:val="00251258"/>
    <w:rsid w:val="00252074"/>
    <w:rsid w:val="0025400B"/>
    <w:rsid w:val="00255568"/>
    <w:rsid w:val="00256614"/>
    <w:rsid w:val="00256DA0"/>
    <w:rsid w:val="002571F8"/>
    <w:rsid w:val="00257339"/>
    <w:rsid w:val="002607FF"/>
    <w:rsid w:val="0026094B"/>
    <w:rsid w:val="00260F51"/>
    <w:rsid w:val="002614FB"/>
    <w:rsid w:val="002615BE"/>
    <w:rsid w:val="0026184E"/>
    <w:rsid w:val="00261B25"/>
    <w:rsid w:val="00261D2D"/>
    <w:rsid w:val="002624E4"/>
    <w:rsid w:val="00262E0D"/>
    <w:rsid w:val="0026368F"/>
    <w:rsid w:val="00263DB1"/>
    <w:rsid w:val="00263F47"/>
    <w:rsid w:val="002640D6"/>
    <w:rsid w:val="0026543B"/>
    <w:rsid w:val="002662F9"/>
    <w:rsid w:val="00266BFE"/>
    <w:rsid w:val="00270659"/>
    <w:rsid w:val="00270C7F"/>
    <w:rsid w:val="00270D51"/>
    <w:rsid w:val="0027139E"/>
    <w:rsid w:val="002713B3"/>
    <w:rsid w:val="002718A4"/>
    <w:rsid w:val="00272CD1"/>
    <w:rsid w:val="002733A7"/>
    <w:rsid w:val="00273D2F"/>
    <w:rsid w:val="00275903"/>
    <w:rsid w:val="00276065"/>
    <w:rsid w:val="002760D0"/>
    <w:rsid w:val="00276809"/>
    <w:rsid w:val="00276D5F"/>
    <w:rsid w:val="0027720B"/>
    <w:rsid w:val="00280B5A"/>
    <w:rsid w:val="00281E2B"/>
    <w:rsid w:val="0028224D"/>
    <w:rsid w:val="00282633"/>
    <w:rsid w:val="002831C7"/>
    <w:rsid w:val="00283720"/>
    <w:rsid w:val="00283B8E"/>
    <w:rsid w:val="002844DC"/>
    <w:rsid w:val="00284BB7"/>
    <w:rsid w:val="00284E2C"/>
    <w:rsid w:val="00284FC8"/>
    <w:rsid w:val="00284FD1"/>
    <w:rsid w:val="00285A11"/>
    <w:rsid w:val="00285C2E"/>
    <w:rsid w:val="00285E90"/>
    <w:rsid w:val="0028715A"/>
    <w:rsid w:val="00287658"/>
    <w:rsid w:val="002876CB"/>
    <w:rsid w:val="00292345"/>
    <w:rsid w:val="00292450"/>
    <w:rsid w:val="00293BD8"/>
    <w:rsid w:val="00294428"/>
    <w:rsid w:val="00295BFA"/>
    <w:rsid w:val="00295FE5"/>
    <w:rsid w:val="002A13D4"/>
    <w:rsid w:val="002A177B"/>
    <w:rsid w:val="002A18C6"/>
    <w:rsid w:val="002A34F3"/>
    <w:rsid w:val="002A4210"/>
    <w:rsid w:val="002A504C"/>
    <w:rsid w:val="002A557F"/>
    <w:rsid w:val="002A701A"/>
    <w:rsid w:val="002A7D59"/>
    <w:rsid w:val="002B0F6B"/>
    <w:rsid w:val="002B1453"/>
    <w:rsid w:val="002B20C0"/>
    <w:rsid w:val="002B37E0"/>
    <w:rsid w:val="002B3C0C"/>
    <w:rsid w:val="002B480C"/>
    <w:rsid w:val="002B550E"/>
    <w:rsid w:val="002B553F"/>
    <w:rsid w:val="002B5624"/>
    <w:rsid w:val="002B5C4F"/>
    <w:rsid w:val="002B5D15"/>
    <w:rsid w:val="002B5EF3"/>
    <w:rsid w:val="002B74D3"/>
    <w:rsid w:val="002B7854"/>
    <w:rsid w:val="002C084A"/>
    <w:rsid w:val="002C0C65"/>
    <w:rsid w:val="002C13FC"/>
    <w:rsid w:val="002C29A8"/>
    <w:rsid w:val="002C3BC9"/>
    <w:rsid w:val="002C4A0C"/>
    <w:rsid w:val="002C4D72"/>
    <w:rsid w:val="002C5861"/>
    <w:rsid w:val="002C599E"/>
    <w:rsid w:val="002C5D48"/>
    <w:rsid w:val="002C61BE"/>
    <w:rsid w:val="002C6201"/>
    <w:rsid w:val="002C6CD9"/>
    <w:rsid w:val="002C740A"/>
    <w:rsid w:val="002C74CE"/>
    <w:rsid w:val="002C7A83"/>
    <w:rsid w:val="002D0ED6"/>
    <w:rsid w:val="002D1613"/>
    <w:rsid w:val="002D1A0A"/>
    <w:rsid w:val="002D1E1D"/>
    <w:rsid w:val="002D1FC0"/>
    <w:rsid w:val="002D24A0"/>
    <w:rsid w:val="002D302E"/>
    <w:rsid w:val="002D349F"/>
    <w:rsid w:val="002D3DAF"/>
    <w:rsid w:val="002D4CD4"/>
    <w:rsid w:val="002D564B"/>
    <w:rsid w:val="002D5773"/>
    <w:rsid w:val="002D5950"/>
    <w:rsid w:val="002D5ACB"/>
    <w:rsid w:val="002E1437"/>
    <w:rsid w:val="002E1A5C"/>
    <w:rsid w:val="002E26E5"/>
    <w:rsid w:val="002E2AE5"/>
    <w:rsid w:val="002E2D76"/>
    <w:rsid w:val="002E330A"/>
    <w:rsid w:val="002E3320"/>
    <w:rsid w:val="002E4260"/>
    <w:rsid w:val="002E4EC5"/>
    <w:rsid w:val="002E5441"/>
    <w:rsid w:val="002E5652"/>
    <w:rsid w:val="002E5DEE"/>
    <w:rsid w:val="002E67AF"/>
    <w:rsid w:val="002E6C42"/>
    <w:rsid w:val="002E7D38"/>
    <w:rsid w:val="002F096C"/>
    <w:rsid w:val="002F0F74"/>
    <w:rsid w:val="002F1C7A"/>
    <w:rsid w:val="002F234C"/>
    <w:rsid w:val="002F3CC5"/>
    <w:rsid w:val="002F41BB"/>
    <w:rsid w:val="002F435F"/>
    <w:rsid w:val="002F66EB"/>
    <w:rsid w:val="002F7552"/>
    <w:rsid w:val="002F7816"/>
    <w:rsid w:val="003005FA"/>
    <w:rsid w:val="00301121"/>
    <w:rsid w:val="00301263"/>
    <w:rsid w:val="00301D35"/>
    <w:rsid w:val="003025FD"/>
    <w:rsid w:val="00303CD3"/>
    <w:rsid w:val="00304678"/>
    <w:rsid w:val="00305613"/>
    <w:rsid w:val="0030563D"/>
    <w:rsid w:val="00305C42"/>
    <w:rsid w:val="00305FC0"/>
    <w:rsid w:val="00307D0B"/>
    <w:rsid w:val="0031183C"/>
    <w:rsid w:val="003131AE"/>
    <w:rsid w:val="00313282"/>
    <w:rsid w:val="003138F0"/>
    <w:rsid w:val="00313A8C"/>
    <w:rsid w:val="003145C3"/>
    <w:rsid w:val="00314D72"/>
    <w:rsid w:val="0031528E"/>
    <w:rsid w:val="003152B0"/>
    <w:rsid w:val="00315BBF"/>
    <w:rsid w:val="0031673C"/>
    <w:rsid w:val="0031697B"/>
    <w:rsid w:val="00316A71"/>
    <w:rsid w:val="00316AD6"/>
    <w:rsid w:val="00317774"/>
    <w:rsid w:val="00320373"/>
    <w:rsid w:val="00320F86"/>
    <w:rsid w:val="003213E0"/>
    <w:rsid w:val="00323DC2"/>
    <w:rsid w:val="0032446B"/>
    <w:rsid w:val="0032490E"/>
    <w:rsid w:val="00324BC7"/>
    <w:rsid w:val="00324DFD"/>
    <w:rsid w:val="0032504D"/>
    <w:rsid w:val="00325534"/>
    <w:rsid w:val="003262B9"/>
    <w:rsid w:val="003263CE"/>
    <w:rsid w:val="00327B02"/>
    <w:rsid w:val="00327D97"/>
    <w:rsid w:val="003305A4"/>
    <w:rsid w:val="00330C52"/>
    <w:rsid w:val="00330D67"/>
    <w:rsid w:val="00331D75"/>
    <w:rsid w:val="003324BD"/>
    <w:rsid w:val="00334083"/>
    <w:rsid w:val="00334ACB"/>
    <w:rsid w:val="00334C5B"/>
    <w:rsid w:val="00337008"/>
    <w:rsid w:val="00340473"/>
    <w:rsid w:val="00340969"/>
    <w:rsid w:val="00341200"/>
    <w:rsid w:val="00342466"/>
    <w:rsid w:val="003425ED"/>
    <w:rsid w:val="003434E8"/>
    <w:rsid w:val="003439E1"/>
    <w:rsid w:val="00345FD5"/>
    <w:rsid w:val="00347932"/>
    <w:rsid w:val="00347DB1"/>
    <w:rsid w:val="003502BE"/>
    <w:rsid w:val="00350538"/>
    <w:rsid w:val="00350979"/>
    <w:rsid w:val="00351249"/>
    <w:rsid w:val="00351AB9"/>
    <w:rsid w:val="00351C31"/>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1CF"/>
    <w:rsid w:val="0036533C"/>
    <w:rsid w:val="003656F4"/>
    <w:rsid w:val="00366459"/>
    <w:rsid w:val="003667B6"/>
    <w:rsid w:val="00366C85"/>
    <w:rsid w:val="00366E49"/>
    <w:rsid w:val="00367598"/>
    <w:rsid w:val="003708FB"/>
    <w:rsid w:val="00370DF8"/>
    <w:rsid w:val="003717C2"/>
    <w:rsid w:val="00371C84"/>
    <w:rsid w:val="00372326"/>
    <w:rsid w:val="00372624"/>
    <w:rsid w:val="00372863"/>
    <w:rsid w:val="0037295F"/>
    <w:rsid w:val="00372BFC"/>
    <w:rsid w:val="0037386C"/>
    <w:rsid w:val="003744F8"/>
    <w:rsid w:val="00374515"/>
    <w:rsid w:val="003748ED"/>
    <w:rsid w:val="00374F7A"/>
    <w:rsid w:val="00375A86"/>
    <w:rsid w:val="00375BEA"/>
    <w:rsid w:val="003768E8"/>
    <w:rsid w:val="00377586"/>
    <w:rsid w:val="00377F92"/>
    <w:rsid w:val="00380A0F"/>
    <w:rsid w:val="00380CD7"/>
    <w:rsid w:val="003814EB"/>
    <w:rsid w:val="00381D2E"/>
    <w:rsid w:val="00381EB3"/>
    <w:rsid w:val="00382CE7"/>
    <w:rsid w:val="00382F47"/>
    <w:rsid w:val="00383A33"/>
    <w:rsid w:val="00383D5F"/>
    <w:rsid w:val="00383F41"/>
    <w:rsid w:val="003844B9"/>
    <w:rsid w:val="003848FD"/>
    <w:rsid w:val="00384EAA"/>
    <w:rsid w:val="00386A49"/>
    <w:rsid w:val="00386C6E"/>
    <w:rsid w:val="003876F0"/>
    <w:rsid w:val="00390460"/>
    <w:rsid w:val="00391025"/>
    <w:rsid w:val="0039140A"/>
    <w:rsid w:val="00391629"/>
    <w:rsid w:val="003930E2"/>
    <w:rsid w:val="003939AC"/>
    <w:rsid w:val="003939C1"/>
    <w:rsid w:val="003954D5"/>
    <w:rsid w:val="00396D3A"/>
    <w:rsid w:val="00396FAF"/>
    <w:rsid w:val="00397469"/>
    <w:rsid w:val="003A212A"/>
    <w:rsid w:val="003A215A"/>
    <w:rsid w:val="003A23DF"/>
    <w:rsid w:val="003A27AD"/>
    <w:rsid w:val="003A2B09"/>
    <w:rsid w:val="003A3E2F"/>
    <w:rsid w:val="003A4439"/>
    <w:rsid w:val="003A44AE"/>
    <w:rsid w:val="003A50A3"/>
    <w:rsid w:val="003A525E"/>
    <w:rsid w:val="003A70BF"/>
    <w:rsid w:val="003A7958"/>
    <w:rsid w:val="003B0291"/>
    <w:rsid w:val="003B0799"/>
    <w:rsid w:val="003B07CE"/>
    <w:rsid w:val="003B120F"/>
    <w:rsid w:val="003B1260"/>
    <w:rsid w:val="003B1270"/>
    <w:rsid w:val="003B14B2"/>
    <w:rsid w:val="003B16D8"/>
    <w:rsid w:val="003B1DC5"/>
    <w:rsid w:val="003B1E11"/>
    <w:rsid w:val="003B35C2"/>
    <w:rsid w:val="003B35F6"/>
    <w:rsid w:val="003B401E"/>
    <w:rsid w:val="003B503D"/>
    <w:rsid w:val="003B5A77"/>
    <w:rsid w:val="003B61E4"/>
    <w:rsid w:val="003B634B"/>
    <w:rsid w:val="003B6DF5"/>
    <w:rsid w:val="003C1696"/>
    <w:rsid w:val="003C16DB"/>
    <w:rsid w:val="003C1827"/>
    <w:rsid w:val="003C185C"/>
    <w:rsid w:val="003C234D"/>
    <w:rsid w:val="003C2E7F"/>
    <w:rsid w:val="003C5131"/>
    <w:rsid w:val="003C5452"/>
    <w:rsid w:val="003C5969"/>
    <w:rsid w:val="003C634F"/>
    <w:rsid w:val="003C767E"/>
    <w:rsid w:val="003C7D08"/>
    <w:rsid w:val="003C7D0C"/>
    <w:rsid w:val="003D0466"/>
    <w:rsid w:val="003D2E2C"/>
    <w:rsid w:val="003D33E5"/>
    <w:rsid w:val="003D3E7F"/>
    <w:rsid w:val="003D4105"/>
    <w:rsid w:val="003D4641"/>
    <w:rsid w:val="003D4C90"/>
    <w:rsid w:val="003D65F0"/>
    <w:rsid w:val="003D7765"/>
    <w:rsid w:val="003D7B1A"/>
    <w:rsid w:val="003D7B98"/>
    <w:rsid w:val="003E01FF"/>
    <w:rsid w:val="003E11A8"/>
    <w:rsid w:val="003E1B59"/>
    <w:rsid w:val="003E1F7E"/>
    <w:rsid w:val="003E2AD6"/>
    <w:rsid w:val="003E363C"/>
    <w:rsid w:val="003E44D2"/>
    <w:rsid w:val="003E5009"/>
    <w:rsid w:val="003E5CC0"/>
    <w:rsid w:val="003E5FF5"/>
    <w:rsid w:val="003F0598"/>
    <w:rsid w:val="003F0B86"/>
    <w:rsid w:val="003F100B"/>
    <w:rsid w:val="003F1036"/>
    <w:rsid w:val="003F1D09"/>
    <w:rsid w:val="003F271E"/>
    <w:rsid w:val="003F2842"/>
    <w:rsid w:val="003F2F0B"/>
    <w:rsid w:val="003F4046"/>
    <w:rsid w:val="003F42A4"/>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328"/>
    <w:rsid w:val="00404442"/>
    <w:rsid w:val="00406B37"/>
    <w:rsid w:val="00406BD5"/>
    <w:rsid w:val="004070D6"/>
    <w:rsid w:val="00407900"/>
    <w:rsid w:val="00407A5E"/>
    <w:rsid w:val="004108D4"/>
    <w:rsid w:val="00410DBC"/>
    <w:rsid w:val="00411278"/>
    <w:rsid w:val="00411BFB"/>
    <w:rsid w:val="00411C10"/>
    <w:rsid w:val="00411D3D"/>
    <w:rsid w:val="00412EF0"/>
    <w:rsid w:val="00412F86"/>
    <w:rsid w:val="00412FD6"/>
    <w:rsid w:val="0041321D"/>
    <w:rsid w:val="00413B92"/>
    <w:rsid w:val="004143F2"/>
    <w:rsid w:val="00414AC5"/>
    <w:rsid w:val="00415A02"/>
    <w:rsid w:val="00416B5E"/>
    <w:rsid w:val="004173E6"/>
    <w:rsid w:val="004177DF"/>
    <w:rsid w:val="00421D5E"/>
    <w:rsid w:val="00423354"/>
    <w:rsid w:val="00423A31"/>
    <w:rsid w:val="00423A5D"/>
    <w:rsid w:val="00423D30"/>
    <w:rsid w:val="00425F44"/>
    <w:rsid w:val="00426B66"/>
    <w:rsid w:val="00426FDB"/>
    <w:rsid w:val="00430427"/>
    <w:rsid w:val="004313A2"/>
    <w:rsid w:val="00431573"/>
    <w:rsid w:val="00431989"/>
    <w:rsid w:val="0043238F"/>
    <w:rsid w:val="00432B26"/>
    <w:rsid w:val="00432B4A"/>
    <w:rsid w:val="0043330C"/>
    <w:rsid w:val="00434AEA"/>
    <w:rsid w:val="0043663F"/>
    <w:rsid w:val="00437E4A"/>
    <w:rsid w:val="00440145"/>
    <w:rsid w:val="00440193"/>
    <w:rsid w:val="00440A28"/>
    <w:rsid w:val="00441826"/>
    <w:rsid w:val="00441E94"/>
    <w:rsid w:val="0044369C"/>
    <w:rsid w:val="00444078"/>
    <w:rsid w:val="004441C6"/>
    <w:rsid w:val="00445208"/>
    <w:rsid w:val="0044626F"/>
    <w:rsid w:val="00446366"/>
    <w:rsid w:val="004476ED"/>
    <w:rsid w:val="0044779B"/>
    <w:rsid w:val="004514AB"/>
    <w:rsid w:val="00451721"/>
    <w:rsid w:val="00451B2E"/>
    <w:rsid w:val="00452A9F"/>
    <w:rsid w:val="0045313A"/>
    <w:rsid w:val="004534FC"/>
    <w:rsid w:val="00454A26"/>
    <w:rsid w:val="00454BC9"/>
    <w:rsid w:val="00454CA1"/>
    <w:rsid w:val="00455648"/>
    <w:rsid w:val="004601D4"/>
    <w:rsid w:val="00460987"/>
    <w:rsid w:val="00460A60"/>
    <w:rsid w:val="0046105B"/>
    <w:rsid w:val="00462417"/>
    <w:rsid w:val="00463000"/>
    <w:rsid w:val="00463F2C"/>
    <w:rsid w:val="0046511D"/>
    <w:rsid w:val="0046632E"/>
    <w:rsid w:val="004667DC"/>
    <w:rsid w:val="00466B9D"/>
    <w:rsid w:val="00467658"/>
    <w:rsid w:val="004700FD"/>
    <w:rsid w:val="0047048A"/>
    <w:rsid w:val="00470521"/>
    <w:rsid w:val="0047085C"/>
    <w:rsid w:val="00471281"/>
    <w:rsid w:val="0047191F"/>
    <w:rsid w:val="00471BF8"/>
    <w:rsid w:val="0047233F"/>
    <w:rsid w:val="0047282C"/>
    <w:rsid w:val="0047497B"/>
    <w:rsid w:val="00474DAC"/>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5C56"/>
    <w:rsid w:val="004965BC"/>
    <w:rsid w:val="0049673A"/>
    <w:rsid w:val="00496F4F"/>
    <w:rsid w:val="00497124"/>
    <w:rsid w:val="004975E7"/>
    <w:rsid w:val="004A0230"/>
    <w:rsid w:val="004A3B6F"/>
    <w:rsid w:val="004A58D3"/>
    <w:rsid w:val="004A65A9"/>
    <w:rsid w:val="004A6704"/>
    <w:rsid w:val="004A6E6A"/>
    <w:rsid w:val="004A7326"/>
    <w:rsid w:val="004A74E6"/>
    <w:rsid w:val="004A79FE"/>
    <w:rsid w:val="004A7C8F"/>
    <w:rsid w:val="004B00F0"/>
    <w:rsid w:val="004B2DE9"/>
    <w:rsid w:val="004B355A"/>
    <w:rsid w:val="004B6C13"/>
    <w:rsid w:val="004B6CD4"/>
    <w:rsid w:val="004B729E"/>
    <w:rsid w:val="004B7C06"/>
    <w:rsid w:val="004C1B08"/>
    <w:rsid w:val="004C52E0"/>
    <w:rsid w:val="004C5437"/>
    <w:rsid w:val="004C554C"/>
    <w:rsid w:val="004C6FD7"/>
    <w:rsid w:val="004C70E5"/>
    <w:rsid w:val="004C78CE"/>
    <w:rsid w:val="004D0C73"/>
    <w:rsid w:val="004D1563"/>
    <w:rsid w:val="004D45C9"/>
    <w:rsid w:val="004D45FF"/>
    <w:rsid w:val="004D4A45"/>
    <w:rsid w:val="004D50D2"/>
    <w:rsid w:val="004D71B2"/>
    <w:rsid w:val="004E0DF2"/>
    <w:rsid w:val="004E0F98"/>
    <w:rsid w:val="004E14DA"/>
    <w:rsid w:val="004E1A7E"/>
    <w:rsid w:val="004E200A"/>
    <w:rsid w:val="004E283F"/>
    <w:rsid w:val="004E3EAA"/>
    <w:rsid w:val="004E3F59"/>
    <w:rsid w:val="004E4F15"/>
    <w:rsid w:val="004E5077"/>
    <w:rsid w:val="004E5C35"/>
    <w:rsid w:val="004E70C9"/>
    <w:rsid w:val="004E7559"/>
    <w:rsid w:val="004E7F04"/>
    <w:rsid w:val="004F020F"/>
    <w:rsid w:val="004F0724"/>
    <w:rsid w:val="004F154D"/>
    <w:rsid w:val="004F3F70"/>
    <w:rsid w:val="004F40AF"/>
    <w:rsid w:val="004F4EBE"/>
    <w:rsid w:val="004F6F1D"/>
    <w:rsid w:val="004F7192"/>
    <w:rsid w:val="004F71EC"/>
    <w:rsid w:val="004F77A3"/>
    <w:rsid w:val="005012C8"/>
    <w:rsid w:val="00501B7F"/>
    <w:rsid w:val="0050217D"/>
    <w:rsid w:val="0050264C"/>
    <w:rsid w:val="00503CCB"/>
    <w:rsid w:val="0050430D"/>
    <w:rsid w:val="00504C7C"/>
    <w:rsid w:val="00504FAB"/>
    <w:rsid w:val="00505BC9"/>
    <w:rsid w:val="00506D38"/>
    <w:rsid w:val="0050738D"/>
    <w:rsid w:val="005079C2"/>
    <w:rsid w:val="00510879"/>
    <w:rsid w:val="005108A6"/>
    <w:rsid w:val="005113A2"/>
    <w:rsid w:val="00511B2F"/>
    <w:rsid w:val="0051284E"/>
    <w:rsid w:val="00512D68"/>
    <w:rsid w:val="005139D4"/>
    <w:rsid w:val="00513E25"/>
    <w:rsid w:val="00513FD7"/>
    <w:rsid w:val="005142D5"/>
    <w:rsid w:val="00515BE4"/>
    <w:rsid w:val="005166CD"/>
    <w:rsid w:val="00516E3C"/>
    <w:rsid w:val="00517966"/>
    <w:rsid w:val="00517E76"/>
    <w:rsid w:val="0052042E"/>
    <w:rsid w:val="005215C8"/>
    <w:rsid w:val="005225F3"/>
    <w:rsid w:val="00524AED"/>
    <w:rsid w:val="00524FDC"/>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3EC"/>
    <w:rsid w:val="005365C8"/>
    <w:rsid w:val="0053734A"/>
    <w:rsid w:val="005404E3"/>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1532"/>
    <w:rsid w:val="0055272A"/>
    <w:rsid w:val="00552B6A"/>
    <w:rsid w:val="00552E90"/>
    <w:rsid w:val="00553850"/>
    <w:rsid w:val="005540BA"/>
    <w:rsid w:val="005545EF"/>
    <w:rsid w:val="00554C78"/>
    <w:rsid w:val="00555231"/>
    <w:rsid w:val="00555CBF"/>
    <w:rsid w:val="00555F0C"/>
    <w:rsid w:val="005561C0"/>
    <w:rsid w:val="005565D3"/>
    <w:rsid w:val="005579B7"/>
    <w:rsid w:val="005604E4"/>
    <w:rsid w:val="00561D58"/>
    <w:rsid w:val="005622C1"/>
    <w:rsid w:val="005627F5"/>
    <w:rsid w:val="005628F2"/>
    <w:rsid w:val="00562B8A"/>
    <w:rsid w:val="00562C45"/>
    <w:rsid w:val="00562F36"/>
    <w:rsid w:val="00563223"/>
    <w:rsid w:val="005640B4"/>
    <w:rsid w:val="00566819"/>
    <w:rsid w:val="00567DE1"/>
    <w:rsid w:val="00570135"/>
    <w:rsid w:val="00570832"/>
    <w:rsid w:val="0057092D"/>
    <w:rsid w:val="00570DA6"/>
    <w:rsid w:val="00571206"/>
    <w:rsid w:val="0057135F"/>
    <w:rsid w:val="0057161E"/>
    <w:rsid w:val="00571715"/>
    <w:rsid w:val="00571A4C"/>
    <w:rsid w:val="005728BD"/>
    <w:rsid w:val="0057303E"/>
    <w:rsid w:val="0057349C"/>
    <w:rsid w:val="00573633"/>
    <w:rsid w:val="00573699"/>
    <w:rsid w:val="005746C7"/>
    <w:rsid w:val="00580F2E"/>
    <w:rsid w:val="00582407"/>
    <w:rsid w:val="0058283D"/>
    <w:rsid w:val="00583A06"/>
    <w:rsid w:val="00583A6C"/>
    <w:rsid w:val="00583BE0"/>
    <w:rsid w:val="00584C5E"/>
    <w:rsid w:val="005855C1"/>
    <w:rsid w:val="00585F3E"/>
    <w:rsid w:val="00587AA3"/>
    <w:rsid w:val="00587CDD"/>
    <w:rsid w:val="005903D6"/>
    <w:rsid w:val="005922CB"/>
    <w:rsid w:val="005923A4"/>
    <w:rsid w:val="00593866"/>
    <w:rsid w:val="00595E34"/>
    <w:rsid w:val="00596011"/>
    <w:rsid w:val="0059624F"/>
    <w:rsid w:val="0059662A"/>
    <w:rsid w:val="00597F5F"/>
    <w:rsid w:val="005A100D"/>
    <w:rsid w:val="005A12AE"/>
    <w:rsid w:val="005A13F3"/>
    <w:rsid w:val="005A17AA"/>
    <w:rsid w:val="005A1BC1"/>
    <w:rsid w:val="005A3917"/>
    <w:rsid w:val="005A3B22"/>
    <w:rsid w:val="005A498C"/>
    <w:rsid w:val="005A4CE1"/>
    <w:rsid w:val="005A5497"/>
    <w:rsid w:val="005A5FED"/>
    <w:rsid w:val="005A6810"/>
    <w:rsid w:val="005A6BEF"/>
    <w:rsid w:val="005A6C25"/>
    <w:rsid w:val="005A7D36"/>
    <w:rsid w:val="005B0513"/>
    <w:rsid w:val="005B06BB"/>
    <w:rsid w:val="005B154F"/>
    <w:rsid w:val="005B2DEA"/>
    <w:rsid w:val="005B2E8E"/>
    <w:rsid w:val="005B348B"/>
    <w:rsid w:val="005B448D"/>
    <w:rsid w:val="005B6397"/>
    <w:rsid w:val="005B6DB1"/>
    <w:rsid w:val="005C0096"/>
    <w:rsid w:val="005C092C"/>
    <w:rsid w:val="005C209C"/>
    <w:rsid w:val="005C2F35"/>
    <w:rsid w:val="005C3329"/>
    <w:rsid w:val="005C3407"/>
    <w:rsid w:val="005C3F2E"/>
    <w:rsid w:val="005C410C"/>
    <w:rsid w:val="005C45AF"/>
    <w:rsid w:val="005C4C38"/>
    <w:rsid w:val="005C4D64"/>
    <w:rsid w:val="005C4F01"/>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76D3"/>
    <w:rsid w:val="005D7C5D"/>
    <w:rsid w:val="005E0251"/>
    <w:rsid w:val="005E0512"/>
    <w:rsid w:val="005E0A9A"/>
    <w:rsid w:val="005E1143"/>
    <w:rsid w:val="005E2B07"/>
    <w:rsid w:val="005E52C7"/>
    <w:rsid w:val="005E54AA"/>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ABD"/>
    <w:rsid w:val="00600AC4"/>
    <w:rsid w:val="00600B3D"/>
    <w:rsid w:val="006018EC"/>
    <w:rsid w:val="006019DB"/>
    <w:rsid w:val="00603C19"/>
    <w:rsid w:val="0060484A"/>
    <w:rsid w:val="00605840"/>
    <w:rsid w:val="0060609F"/>
    <w:rsid w:val="006068AC"/>
    <w:rsid w:val="00606A73"/>
    <w:rsid w:val="00606E6D"/>
    <w:rsid w:val="0060791F"/>
    <w:rsid w:val="00610A14"/>
    <w:rsid w:val="006119EF"/>
    <w:rsid w:val="00612C89"/>
    <w:rsid w:val="0061320A"/>
    <w:rsid w:val="0061395A"/>
    <w:rsid w:val="006139C9"/>
    <w:rsid w:val="00614884"/>
    <w:rsid w:val="00614E61"/>
    <w:rsid w:val="00615D50"/>
    <w:rsid w:val="00616C69"/>
    <w:rsid w:val="006171D7"/>
    <w:rsid w:val="006172C8"/>
    <w:rsid w:val="0062003E"/>
    <w:rsid w:val="006208BD"/>
    <w:rsid w:val="0062140A"/>
    <w:rsid w:val="00621F7C"/>
    <w:rsid w:val="00622AA2"/>
    <w:rsid w:val="00623BD4"/>
    <w:rsid w:val="00624451"/>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3088"/>
    <w:rsid w:val="00637EC0"/>
    <w:rsid w:val="006405B3"/>
    <w:rsid w:val="006406F7"/>
    <w:rsid w:val="00643227"/>
    <w:rsid w:val="00643654"/>
    <w:rsid w:val="00644B15"/>
    <w:rsid w:val="006461D3"/>
    <w:rsid w:val="00646BAB"/>
    <w:rsid w:val="006476A5"/>
    <w:rsid w:val="00650155"/>
    <w:rsid w:val="00650430"/>
    <w:rsid w:val="00651E02"/>
    <w:rsid w:val="00652F97"/>
    <w:rsid w:val="00654F30"/>
    <w:rsid w:val="006552D9"/>
    <w:rsid w:val="00655326"/>
    <w:rsid w:val="00655DB2"/>
    <w:rsid w:val="006568E9"/>
    <w:rsid w:val="006579DA"/>
    <w:rsid w:val="00657A09"/>
    <w:rsid w:val="006611AF"/>
    <w:rsid w:val="00661312"/>
    <w:rsid w:val="006631FD"/>
    <w:rsid w:val="00663B83"/>
    <w:rsid w:val="006649D1"/>
    <w:rsid w:val="006659BE"/>
    <w:rsid w:val="0066605C"/>
    <w:rsid w:val="00666304"/>
    <w:rsid w:val="00666FBF"/>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403C"/>
    <w:rsid w:val="006947FA"/>
    <w:rsid w:val="00695494"/>
    <w:rsid w:val="006975F8"/>
    <w:rsid w:val="006976D6"/>
    <w:rsid w:val="006979FA"/>
    <w:rsid w:val="006A01DA"/>
    <w:rsid w:val="006A0354"/>
    <w:rsid w:val="006A0F66"/>
    <w:rsid w:val="006A1B31"/>
    <w:rsid w:val="006A23EB"/>
    <w:rsid w:val="006A2A71"/>
    <w:rsid w:val="006A3AE7"/>
    <w:rsid w:val="006A5741"/>
    <w:rsid w:val="006A5E31"/>
    <w:rsid w:val="006A6D32"/>
    <w:rsid w:val="006A7F6C"/>
    <w:rsid w:val="006B04DA"/>
    <w:rsid w:val="006B1157"/>
    <w:rsid w:val="006B17D1"/>
    <w:rsid w:val="006B1FF3"/>
    <w:rsid w:val="006B2649"/>
    <w:rsid w:val="006B27C6"/>
    <w:rsid w:val="006B2C11"/>
    <w:rsid w:val="006B2E47"/>
    <w:rsid w:val="006B33B9"/>
    <w:rsid w:val="006B3A33"/>
    <w:rsid w:val="006B4123"/>
    <w:rsid w:val="006B55FB"/>
    <w:rsid w:val="006B67BD"/>
    <w:rsid w:val="006B68B7"/>
    <w:rsid w:val="006B6ACF"/>
    <w:rsid w:val="006B6CB2"/>
    <w:rsid w:val="006B7757"/>
    <w:rsid w:val="006B78B0"/>
    <w:rsid w:val="006B7AD2"/>
    <w:rsid w:val="006B7D98"/>
    <w:rsid w:val="006C0FF4"/>
    <w:rsid w:val="006C370D"/>
    <w:rsid w:val="006C3EBD"/>
    <w:rsid w:val="006C45DD"/>
    <w:rsid w:val="006C4A6A"/>
    <w:rsid w:val="006C4FAA"/>
    <w:rsid w:val="006C658B"/>
    <w:rsid w:val="006C7082"/>
    <w:rsid w:val="006D2C00"/>
    <w:rsid w:val="006D538D"/>
    <w:rsid w:val="006D5E9E"/>
    <w:rsid w:val="006D5F32"/>
    <w:rsid w:val="006E0A15"/>
    <w:rsid w:val="006E0B09"/>
    <w:rsid w:val="006E0BA3"/>
    <w:rsid w:val="006E0F7E"/>
    <w:rsid w:val="006E1111"/>
    <w:rsid w:val="006E1339"/>
    <w:rsid w:val="006E381D"/>
    <w:rsid w:val="006E3BD8"/>
    <w:rsid w:val="006E3CF3"/>
    <w:rsid w:val="006E45A0"/>
    <w:rsid w:val="006E4B04"/>
    <w:rsid w:val="006E583E"/>
    <w:rsid w:val="006E72AC"/>
    <w:rsid w:val="006F077C"/>
    <w:rsid w:val="006F0993"/>
    <w:rsid w:val="006F0B8F"/>
    <w:rsid w:val="006F1DFB"/>
    <w:rsid w:val="006F421D"/>
    <w:rsid w:val="006F47FD"/>
    <w:rsid w:val="006F534A"/>
    <w:rsid w:val="006F76B4"/>
    <w:rsid w:val="00700C5D"/>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936"/>
    <w:rsid w:val="00710E52"/>
    <w:rsid w:val="00711E25"/>
    <w:rsid w:val="00712AA5"/>
    <w:rsid w:val="00712D82"/>
    <w:rsid w:val="0071467F"/>
    <w:rsid w:val="007148C1"/>
    <w:rsid w:val="00714D12"/>
    <w:rsid w:val="00714EDD"/>
    <w:rsid w:val="007154FB"/>
    <w:rsid w:val="0071591D"/>
    <w:rsid w:val="00715E25"/>
    <w:rsid w:val="007168A9"/>
    <w:rsid w:val="00716C92"/>
    <w:rsid w:val="00717075"/>
    <w:rsid w:val="007200BB"/>
    <w:rsid w:val="00721FF4"/>
    <w:rsid w:val="007222E7"/>
    <w:rsid w:val="007231D5"/>
    <w:rsid w:val="007237FB"/>
    <w:rsid w:val="00723B4B"/>
    <w:rsid w:val="00726665"/>
    <w:rsid w:val="00726A1E"/>
    <w:rsid w:val="0072720B"/>
    <w:rsid w:val="007325B2"/>
    <w:rsid w:val="00732F38"/>
    <w:rsid w:val="007331A1"/>
    <w:rsid w:val="007332E3"/>
    <w:rsid w:val="00733357"/>
    <w:rsid w:val="00734A1E"/>
    <w:rsid w:val="00735941"/>
    <w:rsid w:val="00735C3B"/>
    <w:rsid w:val="00736332"/>
    <w:rsid w:val="0074049F"/>
    <w:rsid w:val="007409B0"/>
    <w:rsid w:val="00740B41"/>
    <w:rsid w:val="00742966"/>
    <w:rsid w:val="00743C1C"/>
    <w:rsid w:val="0074589E"/>
    <w:rsid w:val="00746081"/>
    <w:rsid w:val="007475A6"/>
    <w:rsid w:val="00747C00"/>
    <w:rsid w:val="007503F6"/>
    <w:rsid w:val="00751AD8"/>
    <w:rsid w:val="0075243A"/>
    <w:rsid w:val="00752ACD"/>
    <w:rsid w:val="00752FE0"/>
    <w:rsid w:val="00752FF5"/>
    <w:rsid w:val="007534E1"/>
    <w:rsid w:val="007545AF"/>
    <w:rsid w:val="00754C3C"/>
    <w:rsid w:val="00755DC2"/>
    <w:rsid w:val="00756606"/>
    <w:rsid w:val="00757547"/>
    <w:rsid w:val="00757941"/>
    <w:rsid w:val="007603C6"/>
    <w:rsid w:val="007612AF"/>
    <w:rsid w:val="0076258F"/>
    <w:rsid w:val="0076368E"/>
    <w:rsid w:val="00764B41"/>
    <w:rsid w:val="00764DA0"/>
    <w:rsid w:val="0076624F"/>
    <w:rsid w:val="007667F1"/>
    <w:rsid w:val="00766993"/>
    <w:rsid w:val="00766AAA"/>
    <w:rsid w:val="00766C03"/>
    <w:rsid w:val="00772053"/>
    <w:rsid w:val="0077220E"/>
    <w:rsid w:val="007725C8"/>
    <w:rsid w:val="007725F9"/>
    <w:rsid w:val="00772B52"/>
    <w:rsid w:val="00773C10"/>
    <w:rsid w:val="00774BF2"/>
    <w:rsid w:val="00775213"/>
    <w:rsid w:val="007759FE"/>
    <w:rsid w:val="007769C5"/>
    <w:rsid w:val="00777098"/>
    <w:rsid w:val="0077723F"/>
    <w:rsid w:val="00777CE9"/>
    <w:rsid w:val="0078046A"/>
    <w:rsid w:val="00781129"/>
    <w:rsid w:val="00781142"/>
    <w:rsid w:val="007811C9"/>
    <w:rsid w:val="007817E1"/>
    <w:rsid w:val="00782064"/>
    <w:rsid w:val="00784298"/>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7C2"/>
    <w:rsid w:val="007A7804"/>
    <w:rsid w:val="007B0010"/>
    <w:rsid w:val="007B0B99"/>
    <w:rsid w:val="007B0CE4"/>
    <w:rsid w:val="007B143D"/>
    <w:rsid w:val="007B1752"/>
    <w:rsid w:val="007B2A51"/>
    <w:rsid w:val="007B2B27"/>
    <w:rsid w:val="007B4018"/>
    <w:rsid w:val="007B48A0"/>
    <w:rsid w:val="007B4B30"/>
    <w:rsid w:val="007B570C"/>
    <w:rsid w:val="007B7826"/>
    <w:rsid w:val="007C19C6"/>
    <w:rsid w:val="007C1BFD"/>
    <w:rsid w:val="007C1C3C"/>
    <w:rsid w:val="007C1F3D"/>
    <w:rsid w:val="007C20A5"/>
    <w:rsid w:val="007C2226"/>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C82"/>
    <w:rsid w:val="007D6F45"/>
    <w:rsid w:val="007D7CD1"/>
    <w:rsid w:val="007E0DD3"/>
    <w:rsid w:val="007E193D"/>
    <w:rsid w:val="007E2B95"/>
    <w:rsid w:val="007E5285"/>
    <w:rsid w:val="007E5306"/>
    <w:rsid w:val="007E5B60"/>
    <w:rsid w:val="007E7798"/>
    <w:rsid w:val="007F042D"/>
    <w:rsid w:val="007F0898"/>
    <w:rsid w:val="007F0D15"/>
    <w:rsid w:val="007F14A5"/>
    <w:rsid w:val="007F18E4"/>
    <w:rsid w:val="007F23FD"/>
    <w:rsid w:val="007F2C04"/>
    <w:rsid w:val="007F2DDE"/>
    <w:rsid w:val="007F33D0"/>
    <w:rsid w:val="007F4907"/>
    <w:rsid w:val="007F4EED"/>
    <w:rsid w:val="007F663D"/>
    <w:rsid w:val="007F6B5B"/>
    <w:rsid w:val="007F6E98"/>
    <w:rsid w:val="007F7036"/>
    <w:rsid w:val="00800938"/>
    <w:rsid w:val="00801286"/>
    <w:rsid w:val="0080171B"/>
    <w:rsid w:val="00801AC3"/>
    <w:rsid w:val="00802082"/>
    <w:rsid w:val="008025E9"/>
    <w:rsid w:val="00803002"/>
    <w:rsid w:val="00803CCE"/>
    <w:rsid w:val="00803F84"/>
    <w:rsid w:val="00804D4F"/>
    <w:rsid w:val="008066D4"/>
    <w:rsid w:val="00806CA5"/>
    <w:rsid w:val="0080759F"/>
    <w:rsid w:val="008075E5"/>
    <w:rsid w:val="0081126F"/>
    <w:rsid w:val="008115B6"/>
    <w:rsid w:val="00811B51"/>
    <w:rsid w:val="008137B3"/>
    <w:rsid w:val="008143D3"/>
    <w:rsid w:val="008156D4"/>
    <w:rsid w:val="00815E39"/>
    <w:rsid w:val="00816928"/>
    <w:rsid w:val="008169BB"/>
    <w:rsid w:val="0081711A"/>
    <w:rsid w:val="008173D6"/>
    <w:rsid w:val="00821D72"/>
    <w:rsid w:val="00822828"/>
    <w:rsid w:val="00824226"/>
    <w:rsid w:val="00826292"/>
    <w:rsid w:val="0082630F"/>
    <w:rsid w:val="008269AC"/>
    <w:rsid w:val="008269C6"/>
    <w:rsid w:val="00826EB4"/>
    <w:rsid w:val="00826F20"/>
    <w:rsid w:val="00827D1D"/>
    <w:rsid w:val="00830DCA"/>
    <w:rsid w:val="00831C1F"/>
    <w:rsid w:val="00833B09"/>
    <w:rsid w:val="00834BE9"/>
    <w:rsid w:val="00836EA0"/>
    <w:rsid w:val="008377BE"/>
    <w:rsid w:val="00840C5E"/>
    <w:rsid w:val="00842011"/>
    <w:rsid w:val="00843427"/>
    <w:rsid w:val="0084378B"/>
    <w:rsid w:val="00843A49"/>
    <w:rsid w:val="00844015"/>
    <w:rsid w:val="00845752"/>
    <w:rsid w:val="008500E3"/>
    <w:rsid w:val="00850937"/>
    <w:rsid w:val="0085206E"/>
    <w:rsid w:val="00853515"/>
    <w:rsid w:val="0085522A"/>
    <w:rsid w:val="008562F0"/>
    <w:rsid w:val="00856314"/>
    <w:rsid w:val="008565A1"/>
    <w:rsid w:val="00856BC7"/>
    <w:rsid w:val="00856D6D"/>
    <w:rsid w:val="008573D3"/>
    <w:rsid w:val="008614C3"/>
    <w:rsid w:val="00861A6E"/>
    <w:rsid w:val="008628BC"/>
    <w:rsid w:val="008629F8"/>
    <w:rsid w:val="00863A31"/>
    <w:rsid w:val="008640C8"/>
    <w:rsid w:val="00865283"/>
    <w:rsid w:val="0086542C"/>
    <w:rsid w:val="008655C4"/>
    <w:rsid w:val="00865993"/>
    <w:rsid w:val="00865C97"/>
    <w:rsid w:val="00866107"/>
    <w:rsid w:val="00866FFA"/>
    <w:rsid w:val="0086706A"/>
    <w:rsid w:val="008679F6"/>
    <w:rsid w:val="00867AB5"/>
    <w:rsid w:val="00870161"/>
    <w:rsid w:val="0087051A"/>
    <w:rsid w:val="008708F5"/>
    <w:rsid w:val="00871AE5"/>
    <w:rsid w:val="00871FC5"/>
    <w:rsid w:val="00872633"/>
    <w:rsid w:val="008729C9"/>
    <w:rsid w:val="00872BA7"/>
    <w:rsid w:val="00873ED7"/>
    <w:rsid w:val="008742E0"/>
    <w:rsid w:val="008748FC"/>
    <w:rsid w:val="008752F0"/>
    <w:rsid w:val="00877834"/>
    <w:rsid w:val="00880F6C"/>
    <w:rsid w:val="00881663"/>
    <w:rsid w:val="008816BB"/>
    <w:rsid w:val="00881A95"/>
    <w:rsid w:val="0088234D"/>
    <w:rsid w:val="008833B4"/>
    <w:rsid w:val="008835EF"/>
    <w:rsid w:val="0088363B"/>
    <w:rsid w:val="00883B42"/>
    <w:rsid w:val="00884971"/>
    <w:rsid w:val="00885F41"/>
    <w:rsid w:val="00886ED6"/>
    <w:rsid w:val="00887E33"/>
    <w:rsid w:val="008909F2"/>
    <w:rsid w:val="00891FFE"/>
    <w:rsid w:val="008920FD"/>
    <w:rsid w:val="008922B3"/>
    <w:rsid w:val="00892803"/>
    <w:rsid w:val="00892D0D"/>
    <w:rsid w:val="00892DF9"/>
    <w:rsid w:val="008936D7"/>
    <w:rsid w:val="00893821"/>
    <w:rsid w:val="00893A0F"/>
    <w:rsid w:val="00893CE7"/>
    <w:rsid w:val="008941DE"/>
    <w:rsid w:val="008941FF"/>
    <w:rsid w:val="008957ED"/>
    <w:rsid w:val="00896A17"/>
    <w:rsid w:val="00897068"/>
    <w:rsid w:val="0089779D"/>
    <w:rsid w:val="008A019F"/>
    <w:rsid w:val="008A02A6"/>
    <w:rsid w:val="008A2CC7"/>
    <w:rsid w:val="008A31D6"/>
    <w:rsid w:val="008A503D"/>
    <w:rsid w:val="008A5634"/>
    <w:rsid w:val="008A6C4D"/>
    <w:rsid w:val="008A7555"/>
    <w:rsid w:val="008B0631"/>
    <w:rsid w:val="008B1CCE"/>
    <w:rsid w:val="008B2342"/>
    <w:rsid w:val="008B248E"/>
    <w:rsid w:val="008B2955"/>
    <w:rsid w:val="008B391A"/>
    <w:rsid w:val="008B3F6D"/>
    <w:rsid w:val="008B5CCB"/>
    <w:rsid w:val="008B653D"/>
    <w:rsid w:val="008B77A2"/>
    <w:rsid w:val="008B78B1"/>
    <w:rsid w:val="008B7984"/>
    <w:rsid w:val="008C0777"/>
    <w:rsid w:val="008C189B"/>
    <w:rsid w:val="008C1A97"/>
    <w:rsid w:val="008C383A"/>
    <w:rsid w:val="008C3E00"/>
    <w:rsid w:val="008C3E36"/>
    <w:rsid w:val="008C4A95"/>
    <w:rsid w:val="008C5518"/>
    <w:rsid w:val="008C60D8"/>
    <w:rsid w:val="008C7CBD"/>
    <w:rsid w:val="008C7E71"/>
    <w:rsid w:val="008D0312"/>
    <w:rsid w:val="008D0A6A"/>
    <w:rsid w:val="008D0DE5"/>
    <w:rsid w:val="008D191C"/>
    <w:rsid w:val="008D3F5A"/>
    <w:rsid w:val="008D4410"/>
    <w:rsid w:val="008D49F1"/>
    <w:rsid w:val="008D4FD8"/>
    <w:rsid w:val="008D5207"/>
    <w:rsid w:val="008D53D7"/>
    <w:rsid w:val="008D5AC9"/>
    <w:rsid w:val="008D5D15"/>
    <w:rsid w:val="008D758A"/>
    <w:rsid w:val="008D75D5"/>
    <w:rsid w:val="008D7DB8"/>
    <w:rsid w:val="008E042E"/>
    <w:rsid w:val="008E0713"/>
    <w:rsid w:val="008E0BCC"/>
    <w:rsid w:val="008E10A0"/>
    <w:rsid w:val="008E11CD"/>
    <w:rsid w:val="008E21CE"/>
    <w:rsid w:val="008E2369"/>
    <w:rsid w:val="008E2CA4"/>
    <w:rsid w:val="008E4199"/>
    <w:rsid w:val="008E4A19"/>
    <w:rsid w:val="008E631C"/>
    <w:rsid w:val="008E69BD"/>
    <w:rsid w:val="008F0296"/>
    <w:rsid w:val="008F14BC"/>
    <w:rsid w:val="008F23DB"/>
    <w:rsid w:val="008F2431"/>
    <w:rsid w:val="008F2FAC"/>
    <w:rsid w:val="008F2FC6"/>
    <w:rsid w:val="008F3F3D"/>
    <w:rsid w:val="008F4722"/>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EB5"/>
    <w:rsid w:val="00906675"/>
    <w:rsid w:val="00907667"/>
    <w:rsid w:val="00907C82"/>
    <w:rsid w:val="0091109A"/>
    <w:rsid w:val="00912F19"/>
    <w:rsid w:val="00915199"/>
    <w:rsid w:val="00915399"/>
    <w:rsid w:val="00916542"/>
    <w:rsid w:val="009165D2"/>
    <w:rsid w:val="00916826"/>
    <w:rsid w:val="00916CD7"/>
    <w:rsid w:val="009214B8"/>
    <w:rsid w:val="0092212D"/>
    <w:rsid w:val="00922645"/>
    <w:rsid w:val="00922B7A"/>
    <w:rsid w:val="00923EF2"/>
    <w:rsid w:val="00924D2F"/>
    <w:rsid w:val="00924FA7"/>
    <w:rsid w:val="00924FB7"/>
    <w:rsid w:val="00925990"/>
    <w:rsid w:val="00926914"/>
    <w:rsid w:val="00926CE6"/>
    <w:rsid w:val="00926EBD"/>
    <w:rsid w:val="0093101B"/>
    <w:rsid w:val="009321A4"/>
    <w:rsid w:val="00933B05"/>
    <w:rsid w:val="00934E17"/>
    <w:rsid w:val="009354C6"/>
    <w:rsid w:val="0093624D"/>
    <w:rsid w:val="009368EE"/>
    <w:rsid w:val="00943608"/>
    <w:rsid w:val="009437E8"/>
    <w:rsid w:val="00943BD4"/>
    <w:rsid w:val="00944735"/>
    <w:rsid w:val="00944D52"/>
    <w:rsid w:val="00944E34"/>
    <w:rsid w:val="00944F92"/>
    <w:rsid w:val="00945258"/>
    <w:rsid w:val="009468D1"/>
    <w:rsid w:val="00950825"/>
    <w:rsid w:val="009519A1"/>
    <w:rsid w:val="00951BBF"/>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08"/>
    <w:rsid w:val="00970997"/>
    <w:rsid w:val="00971C19"/>
    <w:rsid w:val="00971C49"/>
    <w:rsid w:val="009745B4"/>
    <w:rsid w:val="009745FC"/>
    <w:rsid w:val="00976B55"/>
    <w:rsid w:val="00976DCF"/>
    <w:rsid w:val="009776B3"/>
    <w:rsid w:val="00977BE3"/>
    <w:rsid w:val="00977F37"/>
    <w:rsid w:val="00980C0D"/>
    <w:rsid w:val="00980E84"/>
    <w:rsid w:val="00984537"/>
    <w:rsid w:val="00984737"/>
    <w:rsid w:val="00984DEA"/>
    <w:rsid w:val="009854D1"/>
    <w:rsid w:val="009857E6"/>
    <w:rsid w:val="00986BEC"/>
    <w:rsid w:val="00986E3A"/>
    <w:rsid w:val="00986E4C"/>
    <w:rsid w:val="0099032B"/>
    <w:rsid w:val="009907F3"/>
    <w:rsid w:val="00992102"/>
    <w:rsid w:val="00992DEC"/>
    <w:rsid w:val="009934A5"/>
    <w:rsid w:val="00993EB8"/>
    <w:rsid w:val="00993EE0"/>
    <w:rsid w:val="00994221"/>
    <w:rsid w:val="0099443B"/>
    <w:rsid w:val="00994F1D"/>
    <w:rsid w:val="009950B2"/>
    <w:rsid w:val="00995A88"/>
    <w:rsid w:val="00996C99"/>
    <w:rsid w:val="00997CF3"/>
    <w:rsid w:val="009A056C"/>
    <w:rsid w:val="009A0D84"/>
    <w:rsid w:val="009A2B09"/>
    <w:rsid w:val="009A2CFB"/>
    <w:rsid w:val="009A2D51"/>
    <w:rsid w:val="009A312C"/>
    <w:rsid w:val="009A32D7"/>
    <w:rsid w:val="009A414C"/>
    <w:rsid w:val="009A453C"/>
    <w:rsid w:val="009A48FC"/>
    <w:rsid w:val="009A4C7C"/>
    <w:rsid w:val="009A524D"/>
    <w:rsid w:val="009A6F68"/>
    <w:rsid w:val="009A723A"/>
    <w:rsid w:val="009A75E4"/>
    <w:rsid w:val="009A7B72"/>
    <w:rsid w:val="009B10AC"/>
    <w:rsid w:val="009B17E2"/>
    <w:rsid w:val="009B1CEA"/>
    <w:rsid w:val="009B27A8"/>
    <w:rsid w:val="009B28D7"/>
    <w:rsid w:val="009B3476"/>
    <w:rsid w:val="009B3BB5"/>
    <w:rsid w:val="009B6748"/>
    <w:rsid w:val="009B756C"/>
    <w:rsid w:val="009B7732"/>
    <w:rsid w:val="009B787F"/>
    <w:rsid w:val="009B7995"/>
    <w:rsid w:val="009C0A48"/>
    <w:rsid w:val="009C0FCB"/>
    <w:rsid w:val="009C1993"/>
    <w:rsid w:val="009C314E"/>
    <w:rsid w:val="009C38F5"/>
    <w:rsid w:val="009C4464"/>
    <w:rsid w:val="009C4E68"/>
    <w:rsid w:val="009C7A5E"/>
    <w:rsid w:val="009C7C76"/>
    <w:rsid w:val="009D08BF"/>
    <w:rsid w:val="009D10D5"/>
    <w:rsid w:val="009D1430"/>
    <w:rsid w:val="009D21F8"/>
    <w:rsid w:val="009D26F4"/>
    <w:rsid w:val="009D303C"/>
    <w:rsid w:val="009D3059"/>
    <w:rsid w:val="009D3227"/>
    <w:rsid w:val="009D3FA4"/>
    <w:rsid w:val="009D4480"/>
    <w:rsid w:val="009D51AD"/>
    <w:rsid w:val="009D5D39"/>
    <w:rsid w:val="009D6150"/>
    <w:rsid w:val="009D67AD"/>
    <w:rsid w:val="009D6C41"/>
    <w:rsid w:val="009D6D73"/>
    <w:rsid w:val="009D77EF"/>
    <w:rsid w:val="009D7917"/>
    <w:rsid w:val="009D7F6F"/>
    <w:rsid w:val="009E017D"/>
    <w:rsid w:val="009E277A"/>
    <w:rsid w:val="009E2A4B"/>
    <w:rsid w:val="009E3081"/>
    <w:rsid w:val="009E310C"/>
    <w:rsid w:val="009E3C3B"/>
    <w:rsid w:val="009E4027"/>
    <w:rsid w:val="009E4479"/>
    <w:rsid w:val="009E4A90"/>
    <w:rsid w:val="009E506B"/>
    <w:rsid w:val="009E5867"/>
    <w:rsid w:val="009E5D63"/>
    <w:rsid w:val="009E6365"/>
    <w:rsid w:val="009E6523"/>
    <w:rsid w:val="009E6C4C"/>
    <w:rsid w:val="009E7154"/>
    <w:rsid w:val="009E7BA0"/>
    <w:rsid w:val="009F01FD"/>
    <w:rsid w:val="009F0C97"/>
    <w:rsid w:val="009F1AFF"/>
    <w:rsid w:val="009F3973"/>
    <w:rsid w:val="009F3C0B"/>
    <w:rsid w:val="009F5245"/>
    <w:rsid w:val="009F55A9"/>
    <w:rsid w:val="009F6C88"/>
    <w:rsid w:val="009F6FB5"/>
    <w:rsid w:val="009F774B"/>
    <w:rsid w:val="009F7C8C"/>
    <w:rsid w:val="00A0078F"/>
    <w:rsid w:val="00A01EC2"/>
    <w:rsid w:val="00A034C6"/>
    <w:rsid w:val="00A035D1"/>
    <w:rsid w:val="00A048F9"/>
    <w:rsid w:val="00A04C84"/>
    <w:rsid w:val="00A05F91"/>
    <w:rsid w:val="00A0777B"/>
    <w:rsid w:val="00A07CB0"/>
    <w:rsid w:val="00A1058F"/>
    <w:rsid w:val="00A10910"/>
    <w:rsid w:val="00A10BA6"/>
    <w:rsid w:val="00A11368"/>
    <w:rsid w:val="00A11759"/>
    <w:rsid w:val="00A11A7A"/>
    <w:rsid w:val="00A12356"/>
    <w:rsid w:val="00A128A6"/>
    <w:rsid w:val="00A12F68"/>
    <w:rsid w:val="00A138B6"/>
    <w:rsid w:val="00A141F4"/>
    <w:rsid w:val="00A14C45"/>
    <w:rsid w:val="00A15C12"/>
    <w:rsid w:val="00A1611E"/>
    <w:rsid w:val="00A1692C"/>
    <w:rsid w:val="00A16EFA"/>
    <w:rsid w:val="00A20199"/>
    <w:rsid w:val="00A2134A"/>
    <w:rsid w:val="00A217A0"/>
    <w:rsid w:val="00A21CF2"/>
    <w:rsid w:val="00A22A21"/>
    <w:rsid w:val="00A22CC2"/>
    <w:rsid w:val="00A23961"/>
    <w:rsid w:val="00A2431C"/>
    <w:rsid w:val="00A24797"/>
    <w:rsid w:val="00A247E8"/>
    <w:rsid w:val="00A253BA"/>
    <w:rsid w:val="00A254B4"/>
    <w:rsid w:val="00A25EF4"/>
    <w:rsid w:val="00A26FA7"/>
    <w:rsid w:val="00A274B4"/>
    <w:rsid w:val="00A310DA"/>
    <w:rsid w:val="00A311B9"/>
    <w:rsid w:val="00A3168A"/>
    <w:rsid w:val="00A324A8"/>
    <w:rsid w:val="00A324E3"/>
    <w:rsid w:val="00A37AB7"/>
    <w:rsid w:val="00A404A1"/>
    <w:rsid w:val="00A40F92"/>
    <w:rsid w:val="00A41D7B"/>
    <w:rsid w:val="00A4285B"/>
    <w:rsid w:val="00A4310E"/>
    <w:rsid w:val="00A4331F"/>
    <w:rsid w:val="00A43660"/>
    <w:rsid w:val="00A43767"/>
    <w:rsid w:val="00A437A2"/>
    <w:rsid w:val="00A43AD8"/>
    <w:rsid w:val="00A442E9"/>
    <w:rsid w:val="00A44A15"/>
    <w:rsid w:val="00A453D5"/>
    <w:rsid w:val="00A45BFB"/>
    <w:rsid w:val="00A45DC8"/>
    <w:rsid w:val="00A474D5"/>
    <w:rsid w:val="00A478A6"/>
    <w:rsid w:val="00A50403"/>
    <w:rsid w:val="00A50954"/>
    <w:rsid w:val="00A50B1C"/>
    <w:rsid w:val="00A50E3F"/>
    <w:rsid w:val="00A51F36"/>
    <w:rsid w:val="00A5315B"/>
    <w:rsid w:val="00A532D9"/>
    <w:rsid w:val="00A543BE"/>
    <w:rsid w:val="00A54B11"/>
    <w:rsid w:val="00A55945"/>
    <w:rsid w:val="00A561A8"/>
    <w:rsid w:val="00A56741"/>
    <w:rsid w:val="00A56B6E"/>
    <w:rsid w:val="00A6006C"/>
    <w:rsid w:val="00A607CD"/>
    <w:rsid w:val="00A607FE"/>
    <w:rsid w:val="00A617C9"/>
    <w:rsid w:val="00A61FBC"/>
    <w:rsid w:val="00A623DF"/>
    <w:rsid w:val="00A628E2"/>
    <w:rsid w:val="00A634E2"/>
    <w:rsid w:val="00A636F7"/>
    <w:rsid w:val="00A656E1"/>
    <w:rsid w:val="00A6667E"/>
    <w:rsid w:val="00A701E3"/>
    <w:rsid w:val="00A73034"/>
    <w:rsid w:val="00A7350C"/>
    <w:rsid w:val="00A73516"/>
    <w:rsid w:val="00A73EC2"/>
    <w:rsid w:val="00A74156"/>
    <w:rsid w:val="00A748AB"/>
    <w:rsid w:val="00A74BEC"/>
    <w:rsid w:val="00A74E88"/>
    <w:rsid w:val="00A7516B"/>
    <w:rsid w:val="00A7551B"/>
    <w:rsid w:val="00A7616C"/>
    <w:rsid w:val="00A8045B"/>
    <w:rsid w:val="00A804A3"/>
    <w:rsid w:val="00A805EC"/>
    <w:rsid w:val="00A80756"/>
    <w:rsid w:val="00A80DD0"/>
    <w:rsid w:val="00A81116"/>
    <w:rsid w:val="00A81374"/>
    <w:rsid w:val="00A8164F"/>
    <w:rsid w:val="00A822B8"/>
    <w:rsid w:val="00A83ED6"/>
    <w:rsid w:val="00A847FB"/>
    <w:rsid w:val="00A84B44"/>
    <w:rsid w:val="00A87DA7"/>
    <w:rsid w:val="00A9127F"/>
    <w:rsid w:val="00A91AFA"/>
    <w:rsid w:val="00A9232B"/>
    <w:rsid w:val="00A94848"/>
    <w:rsid w:val="00A94EA1"/>
    <w:rsid w:val="00A955C5"/>
    <w:rsid w:val="00A96FE3"/>
    <w:rsid w:val="00A970EB"/>
    <w:rsid w:val="00AA0693"/>
    <w:rsid w:val="00AA0F7C"/>
    <w:rsid w:val="00AA10D2"/>
    <w:rsid w:val="00AA10D4"/>
    <w:rsid w:val="00AA15D2"/>
    <w:rsid w:val="00AA31D4"/>
    <w:rsid w:val="00AA33A6"/>
    <w:rsid w:val="00AA5218"/>
    <w:rsid w:val="00AA68B7"/>
    <w:rsid w:val="00AA69E7"/>
    <w:rsid w:val="00AA6FC6"/>
    <w:rsid w:val="00AA7790"/>
    <w:rsid w:val="00AB05C6"/>
    <w:rsid w:val="00AB07BD"/>
    <w:rsid w:val="00AB1668"/>
    <w:rsid w:val="00AB1A95"/>
    <w:rsid w:val="00AB2174"/>
    <w:rsid w:val="00AB21B1"/>
    <w:rsid w:val="00AB2D09"/>
    <w:rsid w:val="00AB2E89"/>
    <w:rsid w:val="00AB3D69"/>
    <w:rsid w:val="00AB446D"/>
    <w:rsid w:val="00AB4638"/>
    <w:rsid w:val="00AB6113"/>
    <w:rsid w:val="00AB6553"/>
    <w:rsid w:val="00AB6F63"/>
    <w:rsid w:val="00AB7BF1"/>
    <w:rsid w:val="00AB7C1E"/>
    <w:rsid w:val="00AC23E1"/>
    <w:rsid w:val="00AC27EC"/>
    <w:rsid w:val="00AC2D89"/>
    <w:rsid w:val="00AC4576"/>
    <w:rsid w:val="00AC4E5D"/>
    <w:rsid w:val="00AC5DA9"/>
    <w:rsid w:val="00AC73DF"/>
    <w:rsid w:val="00AC7E9E"/>
    <w:rsid w:val="00AD02D6"/>
    <w:rsid w:val="00AD1451"/>
    <w:rsid w:val="00AD17D4"/>
    <w:rsid w:val="00AD3C5F"/>
    <w:rsid w:val="00AD3F8F"/>
    <w:rsid w:val="00AD4277"/>
    <w:rsid w:val="00AD45CF"/>
    <w:rsid w:val="00AD4A3B"/>
    <w:rsid w:val="00AD4B4C"/>
    <w:rsid w:val="00AD54D6"/>
    <w:rsid w:val="00AD5AED"/>
    <w:rsid w:val="00AD6FF2"/>
    <w:rsid w:val="00AD7092"/>
    <w:rsid w:val="00AE070F"/>
    <w:rsid w:val="00AE0B7F"/>
    <w:rsid w:val="00AE0F26"/>
    <w:rsid w:val="00AE12E0"/>
    <w:rsid w:val="00AE17B9"/>
    <w:rsid w:val="00AE20B2"/>
    <w:rsid w:val="00AE26EC"/>
    <w:rsid w:val="00AE283C"/>
    <w:rsid w:val="00AE2ED6"/>
    <w:rsid w:val="00AE3AEC"/>
    <w:rsid w:val="00AE3B6A"/>
    <w:rsid w:val="00AE3D30"/>
    <w:rsid w:val="00AE4C21"/>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DCB"/>
    <w:rsid w:val="00AF3DD9"/>
    <w:rsid w:val="00AF4745"/>
    <w:rsid w:val="00AF47DC"/>
    <w:rsid w:val="00AF6062"/>
    <w:rsid w:val="00AF62EE"/>
    <w:rsid w:val="00AF6A4D"/>
    <w:rsid w:val="00AF704A"/>
    <w:rsid w:val="00AF7167"/>
    <w:rsid w:val="00AF7B06"/>
    <w:rsid w:val="00AF7E1F"/>
    <w:rsid w:val="00B00DCE"/>
    <w:rsid w:val="00B01127"/>
    <w:rsid w:val="00B0198B"/>
    <w:rsid w:val="00B01C1C"/>
    <w:rsid w:val="00B023FD"/>
    <w:rsid w:val="00B0264D"/>
    <w:rsid w:val="00B028B8"/>
    <w:rsid w:val="00B0332A"/>
    <w:rsid w:val="00B03654"/>
    <w:rsid w:val="00B03697"/>
    <w:rsid w:val="00B07313"/>
    <w:rsid w:val="00B0780A"/>
    <w:rsid w:val="00B07E6A"/>
    <w:rsid w:val="00B1028C"/>
    <w:rsid w:val="00B105AB"/>
    <w:rsid w:val="00B10A08"/>
    <w:rsid w:val="00B1145A"/>
    <w:rsid w:val="00B11661"/>
    <w:rsid w:val="00B123AD"/>
    <w:rsid w:val="00B13169"/>
    <w:rsid w:val="00B137FD"/>
    <w:rsid w:val="00B153CC"/>
    <w:rsid w:val="00B17A95"/>
    <w:rsid w:val="00B20626"/>
    <w:rsid w:val="00B20E88"/>
    <w:rsid w:val="00B20F7D"/>
    <w:rsid w:val="00B2109A"/>
    <w:rsid w:val="00B232CD"/>
    <w:rsid w:val="00B23355"/>
    <w:rsid w:val="00B2352C"/>
    <w:rsid w:val="00B239EE"/>
    <w:rsid w:val="00B23D81"/>
    <w:rsid w:val="00B23FC8"/>
    <w:rsid w:val="00B24914"/>
    <w:rsid w:val="00B2554F"/>
    <w:rsid w:val="00B25758"/>
    <w:rsid w:val="00B2581A"/>
    <w:rsid w:val="00B25876"/>
    <w:rsid w:val="00B25C25"/>
    <w:rsid w:val="00B262C9"/>
    <w:rsid w:val="00B311D2"/>
    <w:rsid w:val="00B31EF5"/>
    <w:rsid w:val="00B32161"/>
    <w:rsid w:val="00B3292C"/>
    <w:rsid w:val="00B332E1"/>
    <w:rsid w:val="00B33CEF"/>
    <w:rsid w:val="00B33F28"/>
    <w:rsid w:val="00B34667"/>
    <w:rsid w:val="00B35F7C"/>
    <w:rsid w:val="00B36399"/>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35"/>
    <w:rsid w:val="00B50C7B"/>
    <w:rsid w:val="00B5147D"/>
    <w:rsid w:val="00B519CF"/>
    <w:rsid w:val="00B53041"/>
    <w:rsid w:val="00B53CAC"/>
    <w:rsid w:val="00B54568"/>
    <w:rsid w:val="00B551A9"/>
    <w:rsid w:val="00B56707"/>
    <w:rsid w:val="00B568C2"/>
    <w:rsid w:val="00B5777F"/>
    <w:rsid w:val="00B6049A"/>
    <w:rsid w:val="00B60517"/>
    <w:rsid w:val="00B62789"/>
    <w:rsid w:val="00B62DEA"/>
    <w:rsid w:val="00B63189"/>
    <w:rsid w:val="00B64D23"/>
    <w:rsid w:val="00B64EAE"/>
    <w:rsid w:val="00B6606C"/>
    <w:rsid w:val="00B66907"/>
    <w:rsid w:val="00B671C5"/>
    <w:rsid w:val="00B67DED"/>
    <w:rsid w:val="00B67E4E"/>
    <w:rsid w:val="00B67EDC"/>
    <w:rsid w:val="00B707F8"/>
    <w:rsid w:val="00B70FA2"/>
    <w:rsid w:val="00B717F0"/>
    <w:rsid w:val="00B71F32"/>
    <w:rsid w:val="00B7238D"/>
    <w:rsid w:val="00B72E14"/>
    <w:rsid w:val="00B731E5"/>
    <w:rsid w:val="00B73D99"/>
    <w:rsid w:val="00B74FB1"/>
    <w:rsid w:val="00B75FD5"/>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90B55"/>
    <w:rsid w:val="00B90E11"/>
    <w:rsid w:val="00B915FE"/>
    <w:rsid w:val="00B91F56"/>
    <w:rsid w:val="00B92274"/>
    <w:rsid w:val="00B933D1"/>
    <w:rsid w:val="00B9452A"/>
    <w:rsid w:val="00B94C56"/>
    <w:rsid w:val="00B952D6"/>
    <w:rsid w:val="00B95C1F"/>
    <w:rsid w:val="00B9656C"/>
    <w:rsid w:val="00BA1B4F"/>
    <w:rsid w:val="00BA2641"/>
    <w:rsid w:val="00BA2C73"/>
    <w:rsid w:val="00BA2CE3"/>
    <w:rsid w:val="00BA3086"/>
    <w:rsid w:val="00BA3A66"/>
    <w:rsid w:val="00BA5619"/>
    <w:rsid w:val="00BA64F8"/>
    <w:rsid w:val="00BA721B"/>
    <w:rsid w:val="00BA7AC2"/>
    <w:rsid w:val="00BA7D82"/>
    <w:rsid w:val="00BB180A"/>
    <w:rsid w:val="00BB19E4"/>
    <w:rsid w:val="00BB1A2D"/>
    <w:rsid w:val="00BB2080"/>
    <w:rsid w:val="00BB2586"/>
    <w:rsid w:val="00BB2971"/>
    <w:rsid w:val="00BB2D30"/>
    <w:rsid w:val="00BB396E"/>
    <w:rsid w:val="00BB41EF"/>
    <w:rsid w:val="00BB4866"/>
    <w:rsid w:val="00BB53F8"/>
    <w:rsid w:val="00BB605D"/>
    <w:rsid w:val="00BB676D"/>
    <w:rsid w:val="00BC0583"/>
    <w:rsid w:val="00BC060E"/>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3488"/>
    <w:rsid w:val="00BD35E6"/>
    <w:rsid w:val="00BD40C3"/>
    <w:rsid w:val="00BD4A16"/>
    <w:rsid w:val="00BD57D6"/>
    <w:rsid w:val="00BD7277"/>
    <w:rsid w:val="00BD74A5"/>
    <w:rsid w:val="00BD7C37"/>
    <w:rsid w:val="00BE2C4B"/>
    <w:rsid w:val="00BE3FFB"/>
    <w:rsid w:val="00BE42D4"/>
    <w:rsid w:val="00BE58FD"/>
    <w:rsid w:val="00BE5CCC"/>
    <w:rsid w:val="00BE6C14"/>
    <w:rsid w:val="00BF104A"/>
    <w:rsid w:val="00BF2DB9"/>
    <w:rsid w:val="00BF521C"/>
    <w:rsid w:val="00BF5538"/>
    <w:rsid w:val="00BF5943"/>
    <w:rsid w:val="00BF632F"/>
    <w:rsid w:val="00BF6839"/>
    <w:rsid w:val="00BF7238"/>
    <w:rsid w:val="00BF785E"/>
    <w:rsid w:val="00BF78C0"/>
    <w:rsid w:val="00BF7DE0"/>
    <w:rsid w:val="00BF7E38"/>
    <w:rsid w:val="00C00439"/>
    <w:rsid w:val="00C01B14"/>
    <w:rsid w:val="00C0287A"/>
    <w:rsid w:val="00C02A4F"/>
    <w:rsid w:val="00C0346B"/>
    <w:rsid w:val="00C039C0"/>
    <w:rsid w:val="00C04BDE"/>
    <w:rsid w:val="00C06288"/>
    <w:rsid w:val="00C063DD"/>
    <w:rsid w:val="00C06E41"/>
    <w:rsid w:val="00C0753E"/>
    <w:rsid w:val="00C079D4"/>
    <w:rsid w:val="00C108A3"/>
    <w:rsid w:val="00C10EF6"/>
    <w:rsid w:val="00C112BE"/>
    <w:rsid w:val="00C11904"/>
    <w:rsid w:val="00C12198"/>
    <w:rsid w:val="00C13545"/>
    <w:rsid w:val="00C1534D"/>
    <w:rsid w:val="00C200FB"/>
    <w:rsid w:val="00C216CE"/>
    <w:rsid w:val="00C227E1"/>
    <w:rsid w:val="00C22D0B"/>
    <w:rsid w:val="00C245A7"/>
    <w:rsid w:val="00C24911"/>
    <w:rsid w:val="00C2498B"/>
    <w:rsid w:val="00C2564D"/>
    <w:rsid w:val="00C25B9E"/>
    <w:rsid w:val="00C2652C"/>
    <w:rsid w:val="00C2679B"/>
    <w:rsid w:val="00C26B36"/>
    <w:rsid w:val="00C30E7B"/>
    <w:rsid w:val="00C3123E"/>
    <w:rsid w:val="00C31A5E"/>
    <w:rsid w:val="00C32193"/>
    <w:rsid w:val="00C33409"/>
    <w:rsid w:val="00C33C5F"/>
    <w:rsid w:val="00C37299"/>
    <w:rsid w:val="00C37323"/>
    <w:rsid w:val="00C37510"/>
    <w:rsid w:val="00C37B10"/>
    <w:rsid w:val="00C41211"/>
    <w:rsid w:val="00C41D0D"/>
    <w:rsid w:val="00C41E9F"/>
    <w:rsid w:val="00C4367D"/>
    <w:rsid w:val="00C43E96"/>
    <w:rsid w:val="00C443F8"/>
    <w:rsid w:val="00C4465D"/>
    <w:rsid w:val="00C4483E"/>
    <w:rsid w:val="00C449B9"/>
    <w:rsid w:val="00C44B38"/>
    <w:rsid w:val="00C44C16"/>
    <w:rsid w:val="00C46896"/>
    <w:rsid w:val="00C470F5"/>
    <w:rsid w:val="00C4744E"/>
    <w:rsid w:val="00C47BAD"/>
    <w:rsid w:val="00C534F0"/>
    <w:rsid w:val="00C5422B"/>
    <w:rsid w:val="00C54B2D"/>
    <w:rsid w:val="00C54E23"/>
    <w:rsid w:val="00C55A93"/>
    <w:rsid w:val="00C56DAB"/>
    <w:rsid w:val="00C57597"/>
    <w:rsid w:val="00C5768B"/>
    <w:rsid w:val="00C6161F"/>
    <w:rsid w:val="00C623BE"/>
    <w:rsid w:val="00C62B4F"/>
    <w:rsid w:val="00C62D54"/>
    <w:rsid w:val="00C64402"/>
    <w:rsid w:val="00C6595F"/>
    <w:rsid w:val="00C65DC9"/>
    <w:rsid w:val="00C71F06"/>
    <w:rsid w:val="00C7210E"/>
    <w:rsid w:val="00C72246"/>
    <w:rsid w:val="00C72BCE"/>
    <w:rsid w:val="00C74F50"/>
    <w:rsid w:val="00C7530A"/>
    <w:rsid w:val="00C754B3"/>
    <w:rsid w:val="00C7572C"/>
    <w:rsid w:val="00C75D2A"/>
    <w:rsid w:val="00C7688B"/>
    <w:rsid w:val="00C76A6A"/>
    <w:rsid w:val="00C80960"/>
    <w:rsid w:val="00C80FB8"/>
    <w:rsid w:val="00C814AE"/>
    <w:rsid w:val="00C816BE"/>
    <w:rsid w:val="00C827EE"/>
    <w:rsid w:val="00C83044"/>
    <w:rsid w:val="00C84FB1"/>
    <w:rsid w:val="00C851BB"/>
    <w:rsid w:val="00C8668C"/>
    <w:rsid w:val="00C866CD"/>
    <w:rsid w:val="00C8696C"/>
    <w:rsid w:val="00C87034"/>
    <w:rsid w:val="00C90975"/>
    <w:rsid w:val="00C9152A"/>
    <w:rsid w:val="00C91DBE"/>
    <w:rsid w:val="00C91FE3"/>
    <w:rsid w:val="00C92FBE"/>
    <w:rsid w:val="00C93EF3"/>
    <w:rsid w:val="00C945A6"/>
    <w:rsid w:val="00C9495C"/>
    <w:rsid w:val="00C95577"/>
    <w:rsid w:val="00C95EEE"/>
    <w:rsid w:val="00C967D6"/>
    <w:rsid w:val="00C96DD7"/>
    <w:rsid w:val="00CA0D16"/>
    <w:rsid w:val="00CA18CE"/>
    <w:rsid w:val="00CA2136"/>
    <w:rsid w:val="00CA2FF4"/>
    <w:rsid w:val="00CA5296"/>
    <w:rsid w:val="00CA52B1"/>
    <w:rsid w:val="00CA52B9"/>
    <w:rsid w:val="00CA54CA"/>
    <w:rsid w:val="00CA5725"/>
    <w:rsid w:val="00CA57F2"/>
    <w:rsid w:val="00CA63B9"/>
    <w:rsid w:val="00CB0334"/>
    <w:rsid w:val="00CB12F4"/>
    <w:rsid w:val="00CB2017"/>
    <w:rsid w:val="00CB20CC"/>
    <w:rsid w:val="00CB2200"/>
    <w:rsid w:val="00CB2F39"/>
    <w:rsid w:val="00CB4168"/>
    <w:rsid w:val="00CB5A39"/>
    <w:rsid w:val="00CB5DEB"/>
    <w:rsid w:val="00CB6BCC"/>
    <w:rsid w:val="00CB73E4"/>
    <w:rsid w:val="00CB74EA"/>
    <w:rsid w:val="00CC1A49"/>
    <w:rsid w:val="00CC25FF"/>
    <w:rsid w:val="00CC2E00"/>
    <w:rsid w:val="00CC2ED5"/>
    <w:rsid w:val="00CC3508"/>
    <w:rsid w:val="00CC4461"/>
    <w:rsid w:val="00CC504B"/>
    <w:rsid w:val="00CC522A"/>
    <w:rsid w:val="00CC5CC6"/>
    <w:rsid w:val="00CC7455"/>
    <w:rsid w:val="00CD0536"/>
    <w:rsid w:val="00CD1ED2"/>
    <w:rsid w:val="00CD228C"/>
    <w:rsid w:val="00CD35D5"/>
    <w:rsid w:val="00CD4293"/>
    <w:rsid w:val="00CD445E"/>
    <w:rsid w:val="00CD55D2"/>
    <w:rsid w:val="00CD5AC7"/>
    <w:rsid w:val="00CD6351"/>
    <w:rsid w:val="00CD6E9D"/>
    <w:rsid w:val="00CD7D78"/>
    <w:rsid w:val="00CD7D88"/>
    <w:rsid w:val="00CE098B"/>
    <w:rsid w:val="00CE1A0D"/>
    <w:rsid w:val="00CE1C9F"/>
    <w:rsid w:val="00CE20C5"/>
    <w:rsid w:val="00CE3211"/>
    <w:rsid w:val="00CE33A9"/>
    <w:rsid w:val="00CE378B"/>
    <w:rsid w:val="00CE386A"/>
    <w:rsid w:val="00CE4119"/>
    <w:rsid w:val="00CE42F0"/>
    <w:rsid w:val="00CE4AFA"/>
    <w:rsid w:val="00CE576F"/>
    <w:rsid w:val="00CE684E"/>
    <w:rsid w:val="00CF03A5"/>
    <w:rsid w:val="00CF11D8"/>
    <w:rsid w:val="00CF2CF1"/>
    <w:rsid w:val="00CF4538"/>
    <w:rsid w:val="00CF68AA"/>
    <w:rsid w:val="00CF6E94"/>
    <w:rsid w:val="00CF7821"/>
    <w:rsid w:val="00CF7B50"/>
    <w:rsid w:val="00CF7CA6"/>
    <w:rsid w:val="00D017D4"/>
    <w:rsid w:val="00D01F00"/>
    <w:rsid w:val="00D023EC"/>
    <w:rsid w:val="00D02994"/>
    <w:rsid w:val="00D033D4"/>
    <w:rsid w:val="00D03BCA"/>
    <w:rsid w:val="00D04B11"/>
    <w:rsid w:val="00D04DDD"/>
    <w:rsid w:val="00D05436"/>
    <w:rsid w:val="00D06432"/>
    <w:rsid w:val="00D11665"/>
    <w:rsid w:val="00D11F09"/>
    <w:rsid w:val="00D1288C"/>
    <w:rsid w:val="00D12A1A"/>
    <w:rsid w:val="00D137DE"/>
    <w:rsid w:val="00D13F53"/>
    <w:rsid w:val="00D14695"/>
    <w:rsid w:val="00D14C97"/>
    <w:rsid w:val="00D17601"/>
    <w:rsid w:val="00D17647"/>
    <w:rsid w:val="00D20186"/>
    <w:rsid w:val="00D20C76"/>
    <w:rsid w:val="00D20C82"/>
    <w:rsid w:val="00D22598"/>
    <w:rsid w:val="00D2287E"/>
    <w:rsid w:val="00D23F02"/>
    <w:rsid w:val="00D2475A"/>
    <w:rsid w:val="00D25BAC"/>
    <w:rsid w:val="00D26CC4"/>
    <w:rsid w:val="00D26E9C"/>
    <w:rsid w:val="00D2788D"/>
    <w:rsid w:val="00D32E55"/>
    <w:rsid w:val="00D33C91"/>
    <w:rsid w:val="00D3427D"/>
    <w:rsid w:val="00D34905"/>
    <w:rsid w:val="00D34CF7"/>
    <w:rsid w:val="00D34F37"/>
    <w:rsid w:val="00D363C7"/>
    <w:rsid w:val="00D36719"/>
    <w:rsid w:val="00D36D9B"/>
    <w:rsid w:val="00D37375"/>
    <w:rsid w:val="00D37B98"/>
    <w:rsid w:val="00D40BAD"/>
    <w:rsid w:val="00D418C7"/>
    <w:rsid w:val="00D42360"/>
    <w:rsid w:val="00D43CDD"/>
    <w:rsid w:val="00D4431F"/>
    <w:rsid w:val="00D4486B"/>
    <w:rsid w:val="00D4537B"/>
    <w:rsid w:val="00D458E7"/>
    <w:rsid w:val="00D45C77"/>
    <w:rsid w:val="00D45C7B"/>
    <w:rsid w:val="00D47112"/>
    <w:rsid w:val="00D544D0"/>
    <w:rsid w:val="00D548C0"/>
    <w:rsid w:val="00D550D5"/>
    <w:rsid w:val="00D5524F"/>
    <w:rsid w:val="00D55BDE"/>
    <w:rsid w:val="00D563BB"/>
    <w:rsid w:val="00D56757"/>
    <w:rsid w:val="00D569C6"/>
    <w:rsid w:val="00D56E82"/>
    <w:rsid w:val="00D5789D"/>
    <w:rsid w:val="00D57BBE"/>
    <w:rsid w:val="00D6010F"/>
    <w:rsid w:val="00D6049C"/>
    <w:rsid w:val="00D60A4A"/>
    <w:rsid w:val="00D60FEF"/>
    <w:rsid w:val="00D6164D"/>
    <w:rsid w:val="00D61AFF"/>
    <w:rsid w:val="00D61EF2"/>
    <w:rsid w:val="00D62A8D"/>
    <w:rsid w:val="00D62BE8"/>
    <w:rsid w:val="00D634D0"/>
    <w:rsid w:val="00D6363C"/>
    <w:rsid w:val="00D63B07"/>
    <w:rsid w:val="00D6476A"/>
    <w:rsid w:val="00D648B6"/>
    <w:rsid w:val="00D64C2D"/>
    <w:rsid w:val="00D64CC3"/>
    <w:rsid w:val="00D64E11"/>
    <w:rsid w:val="00D65203"/>
    <w:rsid w:val="00D65C9B"/>
    <w:rsid w:val="00D66020"/>
    <w:rsid w:val="00D667EE"/>
    <w:rsid w:val="00D66A2C"/>
    <w:rsid w:val="00D66E6E"/>
    <w:rsid w:val="00D70882"/>
    <w:rsid w:val="00D72494"/>
    <w:rsid w:val="00D72A8A"/>
    <w:rsid w:val="00D7307C"/>
    <w:rsid w:val="00D7365B"/>
    <w:rsid w:val="00D737AD"/>
    <w:rsid w:val="00D73DED"/>
    <w:rsid w:val="00D74A5D"/>
    <w:rsid w:val="00D74AA7"/>
    <w:rsid w:val="00D74AFF"/>
    <w:rsid w:val="00D753FC"/>
    <w:rsid w:val="00D757A2"/>
    <w:rsid w:val="00D76031"/>
    <w:rsid w:val="00D767E1"/>
    <w:rsid w:val="00D768A1"/>
    <w:rsid w:val="00D76E21"/>
    <w:rsid w:val="00D80750"/>
    <w:rsid w:val="00D80857"/>
    <w:rsid w:val="00D811C0"/>
    <w:rsid w:val="00D81C11"/>
    <w:rsid w:val="00D81CFB"/>
    <w:rsid w:val="00D82111"/>
    <w:rsid w:val="00D82591"/>
    <w:rsid w:val="00D82CAA"/>
    <w:rsid w:val="00D82EFE"/>
    <w:rsid w:val="00D8322F"/>
    <w:rsid w:val="00D832F8"/>
    <w:rsid w:val="00D84BB3"/>
    <w:rsid w:val="00D872D0"/>
    <w:rsid w:val="00D878DC"/>
    <w:rsid w:val="00D91CCB"/>
    <w:rsid w:val="00D929E4"/>
    <w:rsid w:val="00D9394A"/>
    <w:rsid w:val="00D95961"/>
    <w:rsid w:val="00D962C1"/>
    <w:rsid w:val="00D96936"/>
    <w:rsid w:val="00D97775"/>
    <w:rsid w:val="00D97D3D"/>
    <w:rsid w:val="00DA04E3"/>
    <w:rsid w:val="00DA1036"/>
    <w:rsid w:val="00DA12DF"/>
    <w:rsid w:val="00DA1A17"/>
    <w:rsid w:val="00DA1BBD"/>
    <w:rsid w:val="00DA1CD1"/>
    <w:rsid w:val="00DA344F"/>
    <w:rsid w:val="00DA3F7B"/>
    <w:rsid w:val="00DA43B1"/>
    <w:rsid w:val="00DA66C0"/>
    <w:rsid w:val="00DA6A9F"/>
    <w:rsid w:val="00DA7D8C"/>
    <w:rsid w:val="00DB0C41"/>
    <w:rsid w:val="00DB0D71"/>
    <w:rsid w:val="00DB0F4E"/>
    <w:rsid w:val="00DB105F"/>
    <w:rsid w:val="00DB19DD"/>
    <w:rsid w:val="00DB2949"/>
    <w:rsid w:val="00DB3DE1"/>
    <w:rsid w:val="00DB40AB"/>
    <w:rsid w:val="00DB40D7"/>
    <w:rsid w:val="00DB4441"/>
    <w:rsid w:val="00DB4E8F"/>
    <w:rsid w:val="00DB5037"/>
    <w:rsid w:val="00DB553A"/>
    <w:rsid w:val="00DB6C31"/>
    <w:rsid w:val="00DB7C17"/>
    <w:rsid w:val="00DC059B"/>
    <w:rsid w:val="00DC1841"/>
    <w:rsid w:val="00DC1CF2"/>
    <w:rsid w:val="00DC1EF7"/>
    <w:rsid w:val="00DC3779"/>
    <w:rsid w:val="00DC3E09"/>
    <w:rsid w:val="00DC3F78"/>
    <w:rsid w:val="00DC5045"/>
    <w:rsid w:val="00DC5946"/>
    <w:rsid w:val="00DC5C6E"/>
    <w:rsid w:val="00DC5F36"/>
    <w:rsid w:val="00DC5FA7"/>
    <w:rsid w:val="00DC6789"/>
    <w:rsid w:val="00DC7EF9"/>
    <w:rsid w:val="00DD1638"/>
    <w:rsid w:val="00DD17AE"/>
    <w:rsid w:val="00DD3016"/>
    <w:rsid w:val="00DD3EB8"/>
    <w:rsid w:val="00DD439E"/>
    <w:rsid w:val="00DD5A39"/>
    <w:rsid w:val="00DD5BE9"/>
    <w:rsid w:val="00DD6505"/>
    <w:rsid w:val="00DD69C5"/>
    <w:rsid w:val="00DD75C4"/>
    <w:rsid w:val="00DD7653"/>
    <w:rsid w:val="00DE022B"/>
    <w:rsid w:val="00DE052C"/>
    <w:rsid w:val="00DE1AAA"/>
    <w:rsid w:val="00DE302C"/>
    <w:rsid w:val="00DE49C6"/>
    <w:rsid w:val="00DE591B"/>
    <w:rsid w:val="00DE6717"/>
    <w:rsid w:val="00DE6B30"/>
    <w:rsid w:val="00DF0AD3"/>
    <w:rsid w:val="00DF0B7F"/>
    <w:rsid w:val="00DF190F"/>
    <w:rsid w:val="00DF1EB6"/>
    <w:rsid w:val="00DF27B4"/>
    <w:rsid w:val="00DF2B5E"/>
    <w:rsid w:val="00DF2D50"/>
    <w:rsid w:val="00DF4C57"/>
    <w:rsid w:val="00DF56A8"/>
    <w:rsid w:val="00DF65E9"/>
    <w:rsid w:val="00DF6EBE"/>
    <w:rsid w:val="00DF73B7"/>
    <w:rsid w:val="00DF79C6"/>
    <w:rsid w:val="00E01B1A"/>
    <w:rsid w:val="00E0213E"/>
    <w:rsid w:val="00E0361D"/>
    <w:rsid w:val="00E03BA8"/>
    <w:rsid w:val="00E03C7C"/>
    <w:rsid w:val="00E042CC"/>
    <w:rsid w:val="00E043FA"/>
    <w:rsid w:val="00E044E1"/>
    <w:rsid w:val="00E04BFC"/>
    <w:rsid w:val="00E05420"/>
    <w:rsid w:val="00E06CBE"/>
    <w:rsid w:val="00E079EC"/>
    <w:rsid w:val="00E10816"/>
    <w:rsid w:val="00E113E4"/>
    <w:rsid w:val="00E11E6B"/>
    <w:rsid w:val="00E12559"/>
    <w:rsid w:val="00E12D06"/>
    <w:rsid w:val="00E12D34"/>
    <w:rsid w:val="00E12F24"/>
    <w:rsid w:val="00E12F63"/>
    <w:rsid w:val="00E13409"/>
    <w:rsid w:val="00E14893"/>
    <w:rsid w:val="00E16140"/>
    <w:rsid w:val="00E16A50"/>
    <w:rsid w:val="00E21B45"/>
    <w:rsid w:val="00E22CD3"/>
    <w:rsid w:val="00E23C03"/>
    <w:rsid w:val="00E2462F"/>
    <w:rsid w:val="00E24FC3"/>
    <w:rsid w:val="00E26835"/>
    <w:rsid w:val="00E268A6"/>
    <w:rsid w:val="00E26979"/>
    <w:rsid w:val="00E2731E"/>
    <w:rsid w:val="00E27FDF"/>
    <w:rsid w:val="00E27FE2"/>
    <w:rsid w:val="00E30E06"/>
    <w:rsid w:val="00E313DE"/>
    <w:rsid w:val="00E318EC"/>
    <w:rsid w:val="00E3293C"/>
    <w:rsid w:val="00E33130"/>
    <w:rsid w:val="00E34D9F"/>
    <w:rsid w:val="00E35570"/>
    <w:rsid w:val="00E35C1D"/>
    <w:rsid w:val="00E37106"/>
    <w:rsid w:val="00E37197"/>
    <w:rsid w:val="00E37274"/>
    <w:rsid w:val="00E3797C"/>
    <w:rsid w:val="00E37C46"/>
    <w:rsid w:val="00E4035F"/>
    <w:rsid w:val="00E42812"/>
    <w:rsid w:val="00E42C76"/>
    <w:rsid w:val="00E42CBD"/>
    <w:rsid w:val="00E43BFB"/>
    <w:rsid w:val="00E45651"/>
    <w:rsid w:val="00E458FF"/>
    <w:rsid w:val="00E4595D"/>
    <w:rsid w:val="00E45EEF"/>
    <w:rsid w:val="00E46EB9"/>
    <w:rsid w:val="00E47D3B"/>
    <w:rsid w:val="00E511F0"/>
    <w:rsid w:val="00E51258"/>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A07"/>
    <w:rsid w:val="00E6127A"/>
    <w:rsid w:val="00E61391"/>
    <w:rsid w:val="00E61B9A"/>
    <w:rsid w:val="00E61EBA"/>
    <w:rsid w:val="00E6217F"/>
    <w:rsid w:val="00E62458"/>
    <w:rsid w:val="00E63191"/>
    <w:rsid w:val="00E634B9"/>
    <w:rsid w:val="00E63762"/>
    <w:rsid w:val="00E63913"/>
    <w:rsid w:val="00E644EB"/>
    <w:rsid w:val="00E64BA5"/>
    <w:rsid w:val="00E669F1"/>
    <w:rsid w:val="00E66F9C"/>
    <w:rsid w:val="00E67D04"/>
    <w:rsid w:val="00E701C7"/>
    <w:rsid w:val="00E7020D"/>
    <w:rsid w:val="00E7219D"/>
    <w:rsid w:val="00E72216"/>
    <w:rsid w:val="00E72296"/>
    <w:rsid w:val="00E72EF1"/>
    <w:rsid w:val="00E7304E"/>
    <w:rsid w:val="00E74F02"/>
    <w:rsid w:val="00E75571"/>
    <w:rsid w:val="00E755BC"/>
    <w:rsid w:val="00E75ABC"/>
    <w:rsid w:val="00E760BE"/>
    <w:rsid w:val="00E770BB"/>
    <w:rsid w:val="00E7740C"/>
    <w:rsid w:val="00E777FC"/>
    <w:rsid w:val="00E80C6E"/>
    <w:rsid w:val="00E81281"/>
    <w:rsid w:val="00E821FB"/>
    <w:rsid w:val="00E82269"/>
    <w:rsid w:val="00E82B58"/>
    <w:rsid w:val="00E8432C"/>
    <w:rsid w:val="00E85B96"/>
    <w:rsid w:val="00E85BAB"/>
    <w:rsid w:val="00E8682A"/>
    <w:rsid w:val="00E8685D"/>
    <w:rsid w:val="00E86AE7"/>
    <w:rsid w:val="00E90194"/>
    <w:rsid w:val="00E9093E"/>
    <w:rsid w:val="00E91B72"/>
    <w:rsid w:val="00E9269A"/>
    <w:rsid w:val="00E93D30"/>
    <w:rsid w:val="00E9404C"/>
    <w:rsid w:val="00E94FDA"/>
    <w:rsid w:val="00E95164"/>
    <w:rsid w:val="00E9574D"/>
    <w:rsid w:val="00E964A3"/>
    <w:rsid w:val="00E96C41"/>
    <w:rsid w:val="00EA1C1A"/>
    <w:rsid w:val="00EA408B"/>
    <w:rsid w:val="00EA46C5"/>
    <w:rsid w:val="00EA48AA"/>
    <w:rsid w:val="00EA4D04"/>
    <w:rsid w:val="00EA626D"/>
    <w:rsid w:val="00EA6766"/>
    <w:rsid w:val="00EA6B50"/>
    <w:rsid w:val="00EB0562"/>
    <w:rsid w:val="00EB0583"/>
    <w:rsid w:val="00EB1CC0"/>
    <w:rsid w:val="00EB511D"/>
    <w:rsid w:val="00EB5933"/>
    <w:rsid w:val="00EB6AF8"/>
    <w:rsid w:val="00EC0256"/>
    <w:rsid w:val="00EC23ED"/>
    <w:rsid w:val="00EC27E9"/>
    <w:rsid w:val="00EC29A6"/>
    <w:rsid w:val="00EC2D61"/>
    <w:rsid w:val="00EC4C79"/>
    <w:rsid w:val="00EC5198"/>
    <w:rsid w:val="00EC5C13"/>
    <w:rsid w:val="00EC5F44"/>
    <w:rsid w:val="00EC7C08"/>
    <w:rsid w:val="00ED0477"/>
    <w:rsid w:val="00ED0F06"/>
    <w:rsid w:val="00ED382B"/>
    <w:rsid w:val="00ED4689"/>
    <w:rsid w:val="00ED556F"/>
    <w:rsid w:val="00ED663F"/>
    <w:rsid w:val="00ED7CDB"/>
    <w:rsid w:val="00EE0BFC"/>
    <w:rsid w:val="00EE10FE"/>
    <w:rsid w:val="00EE17E9"/>
    <w:rsid w:val="00EE2785"/>
    <w:rsid w:val="00EE27DB"/>
    <w:rsid w:val="00EE34C8"/>
    <w:rsid w:val="00EE3C41"/>
    <w:rsid w:val="00EE405E"/>
    <w:rsid w:val="00EE5814"/>
    <w:rsid w:val="00EE5A49"/>
    <w:rsid w:val="00EE5C4B"/>
    <w:rsid w:val="00EE5DF6"/>
    <w:rsid w:val="00EE6683"/>
    <w:rsid w:val="00EE6C3B"/>
    <w:rsid w:val="00EE6CA1"/>
    <w:rsid w:val="00EE7156"/>
    <w:rsid w:val="00EE7C5B"/>
    <w:rsid w:val="00EF0397"/>
    <w:rsid w:val="00EF0599"/>
    <w:rsid w:val="00EF0BC4"/>
    <w:rsid w:val="00EF1355"/>
    <w:rsid w:val="00EF1524"/>
    <w:rsid w:val="00EF1630"/>
    <w:rsid w:val="00EF33FE"/>
    <w:rsid w:val="00EF4259"/>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39FE"/>
    <w:rsid w:val="00F1510D"/>
    <w:rsid w:val="00F15233"/>
    <w:rsid w:val="00F15438"/>
    <w:rsid w:val="00F1635D"/>
    <w:rsid w:val="00F1785B"/>
    <w:rsid w:val="00F201C8"/>
    <w:rsid w:val="00F211FC"/>
    <w:rsid w:val="00F21B5B"/>
    <w:rsid w:val="00F224BE"/>
    <w:rsid w:val="00F2261D"/>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5D63"/>
    <w:rsid w:val="00F462B8"/>
    <w:rsid w:val="00F46584"/>
    <w:rsid w:val="00F46667"/>
    <w:rsid w:val="00F528C6"/>
    <w:rsid w:val="00F52BB1"/>
    <w:rsid w:val="00F54020"/>
    <w:rsid w:val="00F5437B"/>
    <w:rsid w:val="00F54A36"/>
    <w:rsid w:val="00F552AE"/>
    <w:rsid w:val="00F5573B"/>
    <w:rsid w:val="00F5704B"/>
    <w:rsid w:val="00F5795B"/>
    <w:rsid w:val="00F601CC"/>
    <w:rsid w:val="00F60479"/>
    <w:rsid w:val="00F60F84"/>
    <w:rsid w:val="00F61441"/>
    <w:rsid w:val="00F61502"/>
    <w:rsid w:val="00F61634"/>
    <w:rsid w:val="00F6172C"/>
    <w:rsid w:val="00F61977"/>
    <w:rsid w:val="00F6282D"/>
    <w:rsid w:val="00F64198"/>
    <w:rsid w:val="00F6423C"/>
    <w:rsid w:val="00F6473D"/>
    <w:rsid w:val="00F64ABD"/>
    <w:rsid w:val="00F64ECA"/>
    <w:rsid w:val="00F6530A"/>
    <w:rsid w:val="00F65975"/>
    <w:rsid w:val="00F66E80"/>
    <w:rsid w:val="00F66F23"/>
    <w:rsid w:val="00F6788F"/>
    <w:rsid w:val="00F7281D"/>
    <w:rsid w:val="00F739C7"/>
    <w:rsid w:val="00F74AD0"/>
    <w:rsid w:val="00F74E1C"/>
    <w:rsid w:val="00F7629E"/>
    <w:rsid w:val="00F76D94"/>
    <w:rsid w:val="00F773AB"/>
    <w:rsid w:val="00F774C8"/>
    <w:rsid w:val="00F80C89"/>
    <w:rsid w:val="00F81195"/>
    <w:rsid w:val="00F81C03"/>
    <w:rsid w:val="00F81C93"/>
    <w:rsid w:val="00F828D6"/>
    <w:rsid w:val="00F82E91"/>
    <w:rsid w:val="00F83075"/>
    <w:rsid w:val="00F8338C"/>
    <w:rsid w:val="00F83A66"/>
    <w:rsid w:val="00F842DF"/>
    <w:rsid w:val="00F844AC"/>
    <w:rsid w:val="00F8565D"/>
    <w:rsid w:val="00F874D3"/>
    <w:rsid w:val="00F9114E"/>
    <w:rsid w:val="00F913DD"/>
    <w:rsid w:val="00F93080"/>
    <w:rsid w:val="00F939AD"/>
    <w:rsid w:val="00F93F9E"/>
    <w:rsid w:val="00F943A1"/>
    <w:rsid w:val="00F94866"/>
    <w:rsid w:val="00F958B2"/>
    <w:rsid w:val="00F97718"/>
    <w:rsid w:val="00F979C8"/>
    <w:rsid w:val="00F97BDB"/>
    <w:rsid w:val="00FA09C5"/>
    <w:rsid w:val="00FA0FD5"/>
    <w:rsid w:val="00FA106A"/>
    <w:rsid w:val="00FA133C"/>
    <w:rsid w:val="00FA1E30"/>
    <w:rsid w:val="00FA209D"/>
    <w:rsid w:val="00FA23F1"/>
    <w:rsid w:val="00FA2E4C"/>
    <w:rsid w:val="00FA4CF7"/>
    <w:rsid w:val="00FA5670"/>
    <w:rsid w:val="00FA598E"/>
    <w:rsid w:val="00FA6281"/>
    <w:rsid w:val="00FA767B"/>
    <w:rsid w:val="00FB007C"/>
    <w:rsid w:val="00FB0665"/>
    <w:rsid w:val="00FB2489"/>
    <w:rsid w:val="00FB279F"/>
    <w:rsid w:val="00FB2830"/>
    <w:rsid w:val="00FB3105"/>
    <w:rsid w:val="00FB39D0"/>
    <w:rsid w:val="00FB441E"/>
    <w:rsid w:val="00FB4433"/>
    <w:rsid w:val="00FB5B3C"/>
    <w:rsid w:val="00FB5C00"/>
    <w:rsid w:val="00FB674A"/>
    <w:rsid w:val="00FB6D81"/>
    <w:rsid w:val="00FC0A3C"/>
    <w:rsid w:val="00FC0DFD"/>
    <w:rsid w:val="00FC1431"/>
    <w:rsid w:val="00FC1870"/>
    <w:rsid w:val="00FC3D7A"/>
    <w:rsid w:val="00FC4174"/>
    <w:rsid w:val="00FC4AAB"/>
    <w:rsid w:val="00FC50CD"/>
    <w:rsid w:val="00FC7162"/>
    <w:rsid w:val="00FC7A0E"/>
    <w:rsid w:val="00FC7FD1"/>
    <w:rsid w:val="00FC7FDC"/>
    <w:rsid w:val="00FD0183"/>
    <w:rsid w:val="00FD0417"/>
    <w:rsid w:val="00FD0B26"/>
    <w:rsid w:val="00FD15B4"/>
    <w:rsid w:val="00FD268E"/>
    <w:rsid w:val="00FD29C1"/>
    <w:rsid w:val="00FD38C6"/>
    <w:rsid w:val="00FD64F4"/>
    <w:rsid w:val="00FD7E18"/>
    <w:rsid w:val="00FE09A3"/>
    <w:rsid w:val="00FE0D6E"/>
    <w:rsid w:val="00FE1799"/>
    <w:rsid w:val="00FE1BA5"/>
    <w:rsid w:val="00FE21C7"/>
    <w:rsid w:val="00FE2FE0"/>
    <w:rsid w:val="00FE3B33"/>
    <w:rsid w:val="00FE4681"/>
    <w:rsid w:val="00FE4B8C"/>
    <w:rsid w:val="00FE4F2F"/>
    <w:rsid w:val="00FE7427"/>
    <w:rsid w:val="00FF0247"/>
    <w:rsid w:val="00FF0869"/>
    <w:rsid w:val="00FF0C96"/>
    <w:rsid w:val="00FF0EFE"/>
    <w:rsid w:val="00FF11DF"/>
    <w:rsid w:val="00FF1D47"/>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49"/>
    <o:shapelayout v:ext="edit">
      <o:idmap v:ext="edit" data="1"/>
    </o:shapelayout>
  </w:shapeDefaults>
  <w:decimalSymbol w:val="."/>
  <w:listSeparator w:val=","/>
  <w14:docId w14:val="2C9C62B4"/>
  <w15:docId w15:val="{4F2A7213-79EE-4F41-ACF9-0E979C1F32B9}"/>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en-US" w:eastAsia="en-US" w:bidi="ar-SA"/>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A41D7B"/>
    <w:pPr>
      <w:tabs>
        <w:tab w:val="right" w:leader="dot" w:pos="5030"/>
      </w:tabs>
      <w:spacing w:after="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lang w:eastAsia="ja-JP"/>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lang w:val="en-US" w:eastAsia="en-US" w:bidi="ar-SA"/>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lang w:val="fr-FR"/>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lang w:eastAsia="zh-CN"/>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lang w:val="fr-FR" w:eastAsia="en-US" w:bidi="ar-SA"/>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lang w:val="en-US" w:eastAsia="en-US" w:bidi="ar-SA"/>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lang w:eastAsia="ja-JP"/>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lang w:eastAsia="ja-JP"/>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lang w:eastAsia="ja-JP"/>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lang w:eastAsia="zh-CN"/>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lang w:eastAsia="zh-CN"/>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eastAsia="ja-JP"/>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Ind w:w="274" w:type="dxa"/>
      <w:tblBorders>
        <w:insideH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Ind w:w="0" w:type="dxa"/>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Ind w:w="0" w:type="dxa"/>
      <w:tblCellMar>
        <w:top w:w="0" w:type="dxa"/>
        <w:left w:w="0" w:type="dxa"/>
        <w:bottom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paragraph" w:customStyle="1" w:styleId="ProductList-Body">
    <w:name w:val="Product List - Body"/>
    <w:basedOn w:val="Normal"/>
    <w:link w:val="ProductList-BodyChar"/>
    <w:qFormat/>
    <w:rsid w:val="0028224D"/>
    <w:pPr>
      <w:tabs>
        <w:tab w:val="left" w:pos="158"/>
      </w:tabs>
      <w:spacing w:after="0"/>
    </w:pPr>
    <w:rPr>
      <w:rFonts w:asciiTheme="minorHAnsi" w:eastAsiaTheme="minorHAnsi" w:hAnsiTheme="minorHAnsi"/>
      <w:color w:val="auto"/>
      <w:sz w:val="18"/>
      <w:szCs w:val="22"/>
    </w:rPr>
  </w:style>
  <w:style w:type="character" w:customStyle="1" w:styleId="ProductList-BodyChar">
    <w:name w:val="Product List - Body Char"/>
    <w:basedOn w:val="DefaultParagraphFont"/>
    <w:link w:val="ProductList-Body"/>
    <w:rsid w:val="0028224D"/>
    <w:rPr>
      <w:rFonts w:asciiTheme="minorHAnsi" w:eastAsiaTheme="minorHAnsi" w:hAnsiTheme="minorHAnsi"/>
      <w:color w:val="auto"/>
      <w:sz w:val="18"/>
      <w:szCs w:val="22"/>
    </w:rPr>
  </w:style>
  <w:style w:type="character" w:customStyle="1" w:styleId="LogoportMarkup">
    <w:name w:val="LogoportMarkup"/>
    <w:basedOn w:val="DefaultParagraphFont"/>
    <w:rsid w:val="006F077C"/>
    <w:rPr>
      <w:rFonts w:ascii="Courier New" w:hAnsi="Courier New" w:cs="Courier New"/>
      <w:b w:val="0"/>
      <w:color w:val="FF0000"/>
      <w:sz w:val="18"/>
    </w:rPr>
  </w:style>
  <w:style w:type="character" w:customStyle="1" w:styleId="LogoportDoNotTranslate">
    <w:name w:val="LogoportDoNotTranslate"/>
    <w:basedOn w:val="DefaultParagraphFont"/>
    <w:rsid w:val="006F077C"/>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header" Target="header7.xml"/><Relationship Id="rId21" Type="http://schemas.openxmlformats.org/officeDocument/2006/relationships/customXml" Target="../customXml/item21.xml"/><Relationship Id="rId42" Type="http://schemas.openxmlformats.org/officeDocument/2006/relationships/customXml" Target="../customXml/item42.xml"/><Relationship Id="rId63" Type="http://schemas.openxmlformats.org/officeDocument/2006/relationships/customXml" Target="../customXml/item63.xml"/><Relationship Id="rId84" Type="http://schemas.openxmlformats.org/officeDocument/2006/relationships/customXml" Target="../customXml/item84.xml"/><Relationship Id="rId138" Type="http://schemas.openxmlformats.org/officeDocument/2006/relationships/hyperlink" Target="http://www.microsoft.com/dynamics/en/us/products/sl-availability.aspx" TargetMode="External"/><Relationship Id="rId159" Type="http://schemas.openxmlformats.org/officeDocument/2006/relationships/hyperlink" Target="http://www.microsoft.com/dynamics/en/us/products/gp-availability.aspx" TargetMode="External"/><Relationship Id="rId170" Type="http://schemas.openxmlformats.org/officeDocument/2006/relationships/hyperlink" Target="http://go.microsoft.com/fwlink/?LinkId=286955" TargetMode="External"/><Relationship Id="rId191" Type="http://schemas.openxmlformats.org/officeDocument/2006/relationships/hyperlink" Target="http://go.microsoft.com/fwlink/?LinkID=248686" TargetMode="External"/><Relationship Id="rId196" Type="http://schemas.openxmlformats.org/officeDocument/2006/relationships/hyperlink" Target="https://www.yammer.com/about/privacy/" TargetMode="External"/><Relationship Id="rId200" Type="http://schemas.openxmlformats.org/officeDocument/2006/relationships/theme" Target="theme/theme1.xml"/><Relationship Id="rId16" Type="http://schemas.openxmlformats.org/officeDocument/2006/relationships/customXml" Target="../customXml/item16.xml"/><Relationship Id="rId107" Type="http://schemas.openxmlformats.org/officeDocument/2006/relationships/footer" Target="footer1.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footnotes" Target="footnotes.xml"/><Relationship Id="rId123" Type="http://schemas.openxmlformats.org/officeDocument/2006/relationships/hyperlink" Target="http://go.microsoft.com/fwlink/?LinkID=66406" TargetMode="External"/><Relationship Id="rId128" Type="http://schemas.openxmlformats.org/officeDocument/2006/relationships/footer" Target="footer8.xml"/><Relationship Id="rId144" Type="http://schemas.openxmlformats.org/officeDocument/2006/relationships/hyperlink" Target="http://go.microsoft.com/fwlink/?linkid=96552" TargetMode="External"/><Relationship Id="rId149" Type="http://schemas.openxmlformats.org/officeDocument/2006/relationships/footer" Target="footer12.xm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customXml" Target="../customXml/item95.xml"/><Relationship Id="rId160" Type="http://schemas.openxmlformats.org/officeDocument/2006/relationships/hyperlink" Target="https://mbs.microsoft.com/partnersource/partneressentials/pllp" TargetMode="External"/><Relationship Id="rId165" Type="http://schemas.openxmlformats.org/officeDocument/2006/relationships/hyperlink" Target="https://mbs.microsoft.com/partnersource/partneressentials/pllp" TargetMode="External"/><Relationship Id="rId181" Type="http://schemas.openxmlformats.org/officeDocument/2006/relationships/hyperlink" Target="https://choice.live.com/AdvertisementChoice/" TargetMode="External"/><Relationship Id="rId186" Type="http://schemas.openxmlformats.org/officeDocument/2006/relationships/hyperlink" Target="http://go.microsoft.com/fwlink/?LinkID=223678" TargetMode="Externa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header" Target="header5.xml"/><Relationship Id="rId118" Type="http://schemas.openxmlformats.org/officeDocument/2006/relationships/hyperlink" Target="http://www.microsoftvolumelicensing.com/userights/DocumentSearch.aspx?Mode=3&amp;DocumentTypeId=2" TargetMode="External"/><Relationship Id="rId134" Type="http://schemas.openxmlformats.org/officeDocument/2006/relationships/hyperlink" Target="https://www.explore.ms/Navigation.aspx?Start=Programs.SPLA.Agreements" TargetMode="External"/><Relationship Id="rId139" Type="http://schemas.openxmlformats.org/officeDocument/2006/relationships/hyperlink" Target="https://mbs.microsoft.com/partnersource/partneressentials/pllp" TargetMode="Externa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footer" Target="footer13.xml"/><Relationship Id="rId155" Type="http://schemas.openxmlformats.org/officeDocument/2006/relationships/hyperlink" Target="https://mbs.microsoft.com/partnersource/partneressentials/pllp" TargetMode="External"/><Relationship Id="rId171" Type="http://schemas.openxmlformats.org/officeDocument/2006/relationships/hyperlink" Target="http://go.microsoft.com/fwlink/?LinkId=286955" TargetMode="External"/><Relationship Id="rId176" Type="http://schemas.openxmlformats.org/officeDocument/2006/relationships/hyperlink" Target="http://go.microsoft.com/fwlink/?LinkId=286955" TargetMode="External"/><Relationship Id="rId192" Type="http://schemas.openxmlformats.org/officeDocument/2006/relationships/hyperlink" Target="http://go.microsoft.com/fwlink/?LinkId=286720" TargetMode="External"/><Relationship Id="rId197" Type="http://schemas.openxmlformats.org/officeDocument/2006/relationships/footer" Target="footer19.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endnotes" Target="endnotes.xml"/><Relationship Id="rId108" Type="http://schemas.openxmlformats.org/officeDocument/2006/relationships/image" Target="media/image3.png"/><Relationship Id="rId124" Type="http://schemas.openxmlformats.org/officeDocument/2006/relationships/hyperlink" Target="http://go.microsoft.com/fwlink/?LinkId=21969" TargetMode="External"/><Relationship Id="rId129" Type="http://schemas.openxmlformats.org/officeDocument/2006/relationships/hyperlink" Target="https://www.explore.ms/Navigation.aspx?Start=Programs.SPLA.Agreements" TargetMode="Externa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customXml" Target="../customXml/item96.xml"/><Relationship Id="rId140" Type="http://schemas.openxmlformats.org/officeDocument/2006/relationships/hyperlink" Target="http://go.microsoft.com/?linkid=9710837" TargetMode="External"/><Relationship Id="rId145" Type="http://schemas.openxmlformats.org/officeDocument/2006/relationships/footer" Target="footer9.xml"/><Relationship Id="rId161" Type="http://schemas.openxmlformats.org/officeDocument/2006/relationships/hyperlink" Target="http://go.microsoft.com/fwlink/?LinkId=266708" TargetMode="External"/><Relationship Id="rId166" Type="http://schemas.openxmlformats.org/officeDocument/2006/relationships/hyperlink" Target="http://go.microsoft.com/fwlink/?LinkId=286955" TargetMode="External"/><Relationship Id="rId182" Type="http://schemas.openxmlformats.org/officeDocument/2006/relationships/footer" Target="footer14.xml"/><Relationship Id="rId187" Type="http://schemas.openxmlformats.org/officeDocument/2006/relationships/hyperlink" Target="http://go.microsoft.com/fwlink/?LinkId=290987"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footer" Target="footer3.xml"/><Relationship Id="rId119" Type="http://schemas.openxmlformats.org/officeDocument/2006/relationships/footer" Target="footer5.xm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hyperlink" Target="https://mbs.microsoft.com/partnersource/partneressentials/pllp" TargetMode="External"/><Relationship Id="rId135" Type="http://schemas.openxmlformats.org/officeDocument/2006/relationships/hyperlink" Target="http://www.microsoft.com/dynamics/en/us/products/nav-availability.aspx" TargetMode="External"/><Relationship Id="rId151" Type="http://schemas.openxmlformats.org/officeDocument/2006/relationships/hyperlink" Target="http://www.explore.ms" TargetMode="External"/><Relationship Id="rId156" Type="http://schemas.openxmlformats.org/officeDocument/2006/relationships/hyperlink" Target="http://www.microsoft.com" TargetMode="External"/><Relationship Id="rId177" Type="http://schemas.openxmlformats.org/officeDocument/2006/relationships/hyperlink" Target="https://choice.live.com/AdvertisementChoice/" TargetMode="External"/><Relationship Id="rId198" Type="http://schemas.openxmlformats.org/officeDocument/2006/relationships/footer" Target="footer20.xml"/><Relationship Id="rId172" Type="http://schemas.openxmlformats.org/officeDocument/2006/relationships/hyperlink" Target="http://go.microsoft.com/fwlink/?LinkId=286955" TargetMode="External"/><Relationship Id="rId193" Type="http://schemas.openxmlformats.org/officeDocument/2006/relationships/hyperlink" Target="http://microsoft.com/licensing/contracts"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header" Target="header2.xm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customXml" Target="../customXml/item97.xml"/><Relationship Id="rId104" Type="http://schemas.openxmlformats.org/officeDocument/2006/relationships/image" Target="media/image1.png"/><Relationship Id="rId120" Type="http://schemas.openxmlformats.org/officeDocument/2006/relationships/hyperlink" Target="http://www.microsoft.com/licensing" TargetMode="External"/><Relationship Id="rId125" Type="http://schemas.openxmlformats.org/officeDocument/2006/relationships/hyperlink" Target="http://go.microsoft.com/fwlink/?LinkId=286955" TargetMode="External"/><Relationship Id="rId141" Type="http://schemas.openxmlformats.org/officeDocument/2006/relationships/hyperlink" Target="http://go.microsoft.com/?linkid=9710837" TargetMode="External"/><Relationship Id="rId146" Type="http://schemas.openxmlformats.org/officeDocument/2006/relationships/footer" Target="footer10.xml"/><Relationship Id="rId167" Type="http://schemas.openxmlformats.org/officeDocument/2006/relationships/hyperlink" Target="http://go.microsoft.com/fwlink/?LinkId=286955" TargetMode="External"/><Relationship Id="rId188" Type="http://schemas.openxmlformats.org/officeDocument/2006/relationships/hyperlink" Target="http://technet.microsoft.com/en-us/windowsserver/default.aspx" TargetMode="Externa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hyperlink" Target="http://www.microsoft.com/dynamics/en/us/products/nav-availability.aspx" TargetMode="External"/><Relationship Id="rId183" Type="http://schemas.openxmlformats.org/officeDocument/2006/relationships/footer" Target="footer15.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header" Target="header3.xml"/><Relationship Id="rId115" Type="http://schemas.openxmlformats.org/officeDocument/2006/relationships/header" Target="header6.xml"/><Relationship Id="rId131" Type="http://schemas.openxmlformats.org/officeDocument/2006/relationships/hyperlink" Target="https://www.explore.ms/Navigation.aspx?Start=Programs.SPLA.Agreements" TargetMode="External"/><Relationship Id="rId136" Type="http://schemas.openxmlformats.org/officeDocument/2006/relationships/hyperlink" Target="https://mbs.microsoft.com/partnersource/partneressentials/pllp" TargetMode="External"/><Relationship Id="rId157" Type="http://schemas.openxmlformats.org/officeDocument/2006/relationships/hyperlink" Target="http://www.microsoft.com/en-us/dynamics/erp-buy-ax-software.aspx" TargetMode="External"/><Relationship Id="rId178" Type="http://schemas.openxmlformats.org/officeDocument/2006/relationships/hyperlink" Target="http://go.microsoft.com/fwlink/?LinkId=286955"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http://go.microsoft.com/?linkid=9710837" TargetMode="External"/><Relationship Id="rId173" Type="http://schemas.openxmlformats.org/officeDocument/2006/relationships/hyperlink" Target="https://choice.live.com/AdvertisementChoice/" TargetMode="External"/><Relationship Id="rId194" Type="http://schemas.openxmlformats.org/officeDocument/2006/relationships/hyperlink" Target="http://www.mpegla.com/index1.cfm" TargetMode="External"/><Relationship Id="rId199" Type="http://schemas.openxmlformats.org/officeDocument/2006/relationships/fontTable" Target="fontTable.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settings" Target="settings.xml"/><Relationship Id="rId105" Type="http://schemas.openxmlformats.org/officeDocument/2006/relationships/image" Target="media/image2.png"/><Relationship Id="rId126" Type="http://schemas.openxmlformats.org/officeDocument/2006/relationships/footer" Target="footer6.xml"/><Relationship Id="rId147" Type="http://schemas.openxmlformats.org/officeDocument/2006/relationships/footer" Target="footer11.xml"/><Relationship Id="rId168" Type="http://schemas.openxmlformats.org/officeDocument/2006/relationships/hyperlink" Target="http://go.microsoft.com/fwlink/?LinkId=247624"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numbering" Target="numbering.xml"/><Relationship Id="rId121" Type="http://schemas.openxmlformats.org/officeDocument/2006/relationships/hyperlink" Target="http://www.microsoft.com/licensing/existing-customers/product-activation.aspx" TargetMode="External"/><Relationship Id="rId142" Type="http://schemas.openxmlformats.org/officeDocument/2006/relationships/hyperlink" Target="http://go.microsoft.com/fwlink/?linkid=39157" TargetMode="External"/><Relationship Id="rId163" Type="http://schemas.openxmlformats.org/officeDocument/2006/relationships/hyperlink" Target="https://mbs.microsoft.com/partnersource/partneressentials/pllp" TargetMode="External"/><Relationship Id="rId184" Type="http://schemas.openxmlformats.org/officeDocument/2006/relationships/footer" Target="footer16.xml"/><Relationship Id="rId189" Type="http://schemas.openxmlformats.org/officeDocument/2006/relationships/footer" Target="footer18.xm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footer" Target="footer4.xml"/><Relationship Id="rId137" Type="http://schemas.openxmlformats.org/officeDocument/2006/relationships/hyperlink" Target="https://www.explore.ms/Navigation.aspx?Start=Programs.SPLA.Agreements" TargetMode="External"/><Relationship Id="rId158" Type="http://schemas.openxmlformats.org/officeDocument/2006/relationships/hyperlink" Target="http://go.microsoft.com/fwlink/?LinkId=324885"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footer" Target="footer2.xml"/><Relationship Id="rId132" Type="http://schemas.openxmlformats.org/officeDocument/2006/relationships/hyperlink" Target="http://www.microsoft.com/dynamics/en/us/products/gp-availability.aspx" TargetMode="External"/><Relationship Id="rId153" Type="http://schemas.openxmlformats.org/officeDocument/2006/relationships/hyperlink" Target="mailto:joe@smith.com" TargetMode="External"/><Relationship Id="rId174" Type="http://schemas.openxmlformats.org/officeDocument/2006/relationships/hyperlink" Target="http://go.microsoft.com/fwlink/?LinkId=286955" TargetMode="External"/><Relationship Id="rId179" Type="http://schemas.openxmlformats.org/officeDocument/2006/relationships/hyperlink" Target="http://go.microsoft.com/fwlink/?LinkId=286955" TargetMode="External"/><Relationship Id="rId195" Type="http://schemas.openxmlformats.org/officeDocument/2006/relationships/hyperlink" Target="https://www.yammer.com/about/terms/" TargetMode="External"/><Relationship Id="rId190" Type="http://schemas.openxmlformats.org/officeDocument/2006/relationships/hyperlink" Target="http://go.microsoft.com/?linkid=9710837"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header" Target="header1.xml"/><Relationship Id="rId127" Type="http://schemas.openxmlformats.org/officeDocument/2006/relationships/footer" Target="footer7.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styles" Target="styles.xml"/><Relationship Id="rId101" Type="http://schemas.openxmlformats.org/officeDocument/2006/relationships/webSettings" Target="webSettings.xml"/><Relationship Id="rId122" Type="http://schemas.openxmlformats.org/officeDocument/2006/relationships/hyperlink" Target="http://go.microsoft.com/fwlink/?LinkID=66406" TargetMode="External"/><Relationship Id="rId143" Type="http://schemas.openxmlformats.org/officeDocument/2006/relationships/hyperlink" Target="http://go.microsoft.com/fwlink/?linkid=96551" TargetMode="External"/><Relationship Id="rId148" Type="http://schemas.openxmlformats.org/officeDocument/2006/relationships/hyperlink" Target="http://go.microsoft.com/fwlink/?LinkID=229882" TargetMode="External"/><Relationship Id="rId164" Type="http://schemas.openxmlformats.org/officeDocument/2006/relationships/hyperlink" Target="http://www.microsoft.com/dynamics/en/us/products/sl-availability.aspx" TargetMode="External"/><Relationship Id="rId169" Type="http://schemas.openxmlformats.org/officeDocument/2006/relationships/hyperlink" Target="https://choice.live.com/AdvertisementChoice/" TargetMode="External"/><Relationship Id="rId185" Type="http://schemas.openxmlformats.org/officeDocument/2006/relationships/footer" Target="footer17.xm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hyperlink" Target="http://go.microsoft.com/fwlink/?LinkId=286955" TargetMode="External"/><Relationship Id="rId26" Type="http://schemas.openxmlformats.org/officeDocument/2006/relationships/customXml" Target="../customXml/item26.xml"/><Relationship Id="rId47" Type="http://schemas.openxmlformats.org/officeDocument/2006/relationships/customXml" Target="../customXml/item47.xml"/><Relationship Id="rId68" Type="http://schemas.openxmlformats.org/officeDocument/2006/relationships/customXml" Target="../customXml/item68.xml"/><Relationship Id="rId89" Type="http://schemas.openxmlformats.org/officeDocument/2006/relationships/customXml" Target="../customXml/item89.xml"/><Relationship Id="rId112" Type="http://schemas.openxmlformats.org/officeDocument/2006/relationships/header" Target="header4.xml"/><Relationship Id="rId133" Type="http://schemas.openxmlformats.org/officeDocument/2006/relationships/hyperlink" Target="https://mbs.microsoft.com/partnersource/partneressentials/pllp" TargetMode="External"/><Relationship Id="rId154" Type="http://schemas.openxmlformats.org/officeDocument/2006/relationships/hyperlink" Target="http://www.microsoft.com/en-us/dynamics/erp-explore-ax-capabilities.aspx" TargetMode="External"/><Relationship Id="rId175" Type="http://schemas.openxmlformats.org/officeDocument/2006/relationships/hyperlink" Target="http://go.microsoft.com/fwlink/?LinkId=247624" TargetMode="Externa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_rels/item95.xml.rels><?xml version="1.0" encoding="UTF-8" standalone="yes"?>
<Relationships xmlns="http://schemas.openxmlformats.org/package/2006/relationships"><Relationship Id="rId1" Type="http://schemas.openxmlformats.org/officeDocument/2006/relationships/customXmlProps" Target="itemProps95.xml"/></Relationships>
</file>

<file path=customXml/_rels/item96.xml.rels><?xml version="1.0" encoding="UTF-8" standalone="yes"?>
<Relationships xmlns="http://schemas.openxmlformats.org/package/2006/relationships"><Relationship Id="rId1" Type="http://schemas.openxmlformats.org/officeDocument/2006/relationships/customXmlProps" Target="itemProps96.xml"/></Relationships>
</file>

<file path=customXml/_rels/item97.xml.rels><?xml version="1.0" encoding="UTF-8" standalone="yes"?>
<Relationships xmlns="http://schemas.openxmlformats.org/package/2006/relationships"><Relationship Id="rId1" Type="http://schemas.openxmlformats.org/officeDocument/2006/relationships/customXmlProps" Target="itemProps97.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ct:contentTypeSchema xmlns:ct="http://schemas.microsoft.com/office/2006/metadata/contentType" xmlns:ma="http://schemas.microsoft.com/office/2006/metadata/properties/metaAttributes" ct:_="" ma:_="" ma:contentTypeName="Document" ma:contentTypeID="0x010100FB4F0E24EB09774B8A49570B472D2EAA" ma:contentTypeVersion="0" ma:contentTypeDescription="Create a new document." ma:contentTypeScope="" ma:versionID="cafabd602feeb8d6528ef4f4eba794b7">
  <xsd:schema xmlns:xsd="http://www.w3.org/2001/XMLSchema" xmlns:xs="http://www.w3.org/2001/XMLSchema" xmlns:p="http://schemas.microsoft.com/office/2006/metadata/properties" targetNamespace="http://schemas.microsoft.com/office/2006/metadata/properties" ma:root="true" ma:fieldsID="c11f0c43ea2baea12f64000a7c98585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p:properties xmlns:p="http://schemas.microsoft.com/office/2006/metadata/properties" xmlns:xsi="http://www.w3.org/2001/XMLSchema-instance" xmlns:pc="http://schemas.microsoft.com/office/infopath/2007/PartnerControls">
  <documentManagement/>
</p:properties>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mso-contentType ?>
<FormTemplates xmlns="http://schemas.microsoft.com/sharepoint/v3/contenttype/forms">
  <Display>DocumentLibraryForm</Display>
  <Edit>DocumentLibraryForm</Edit>
  <New>DocumentLibraryForm</New>
</FormTemplates>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95.xml><?xml version="1.0" encoding="utf-8"?>
<b:Sources xmlns:b="http://schemas.openxmlformats.org/officeDocument/2006/bibliography" xmlns="http://schemas.openxmlformats.org/officeDocument/2006/bibliography" SelectedStyle="\APA.XSL" StyleName="APA"/>
</file>

<file path=customXml/item96.xml><?xml version="1.0" encoding="utf-8"?>
<b:Sources xmlns:b="http://schemas.openxmlformats.org/officeDocument/2006/bibliography" xmlns="http://schemas.openxmlformats.org/officeDocument/2006/bibliography" SelectedStyle="\APA.XSL" StyleName="APA"/>
</file>

<file path=customXml/item97.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86122CC8-6FE8-4AEB-8ABF-6B6E9B241C59}">
  <ds:schemaRefs>
    <ds:schemaRef ds:uri="http://schemas.openxmlformats.org/officeDocument/2006/bibliography"/>
  </ds:schemaRefs>
</ds:datastoreItem>
</file>

<file path=customXml/itemProps10.xml><?xml version="1.0" encoding="utf-8"?>
<ds:datastoreItem xmlns:ds="http://schemas.openxmlformats.org/officeDocument/2006/customXml" ds:itemID="{517C5D96-49DD-4EA7-A19E-115FFE8FFA6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11.xml><?xml version="1.0" encoding="utf-8"?>
<ds:datastoreItem xmlns:ds="http://schemas.openxmlformats.org/officeDocument/2006/customXml" ds:itemID="{66680292-83CE-4692-AC8D-66141D59D801}">
  <ds:schemaRefs>
    <ds:schemaRef ds:uri="http://schemas.openxmlformats.org/officeDocument/2006/bibliography"/>
  </ds:schemaRefs>
</ds:datastoreItem>
</file>

<file path=customXml/itemProps12.xml><?xml version="1.0" encoding="utf-8"?>
<ds:datastoreItem xmlns:ds="http://schemas.openxmlformats.org/officeDocument/2006/customXml" ds:itemID="{22315EA0-5F99-4997-BEC4-799356905AEB}">
  <ds:schemaRefs>
    <ds:schemaRef ds:uri="http://schemas.openxmlformats.org/officeDocument/2006/bibliography"/>
  </ds:schemaRefs>
</ds:datastoreItem>
</file>

<file path=customXml/itemProps13.xml><?xml version="1.0" encoding="utf-8"?>
<ds:datastoreItem xmlns:ds="http://schemas.openxmlformats.org/officeDocument/2006/customXml" ds:itemID="{D9AED5A1-F783-4704-954F-E8BD760FBB4A}">
  <ds:schemaRefs>
    <ds:schemaRef ds:uri="http://schemas.openxmlformats.org/officeDocument/2006/bibliography"/>
  </ds:schemaRefs>
</ds:datastoreItem>
</file>

<file path=customXml/itemProps14.xml><?xml version="1.0" encoding="utf-8"?>
<ds:datastoreItem xmlns:ds="http://schemas.openxmlformats.org/officeDocument/2006/customXml" ds:itemID="{71B94D11-AC5A-413E-A550-DD20DD7E3831}">
  <ds:schemaRefs>
    <ds:schemaRef ds:uri="http://schemas.openxmlformats.org/officeDocument/2006/bibliography"/>
  </ds:schemaRefs>
</ds:datastoreItem>
</file>

<file path=customXml/itemProps15.xml><?xml version="1.0" encoding="utf-8"?>
<ds:datastoreItem xmlns:ds="http://schemas.openxmlformats.org/officeDocument/2006/customXml" ds:itemID="{6DBEE035-5FE5-4B6C-BD40-2BEA67DF0CA2}">
  <ds:schemaRefs>
    <ds:schemaRef ds:uri="http://schemas.openxmlformats.org/officeDocument/2006/bibliography"/>
  </ds:schemaRefs>
</ds:datastoreItem>
</file>

<file path=customXml/itemProps16.xml><?xml version="1.0" encoding="utf-8"?>
<ds:datastoreItem xmlns:ds="http://schemas.openxmlformats.org/officeDocument/2006/customXml" ds:itemID="{48D50890-2F8C-405F-9909-66C5AB08A4AA}">
  <ds:schemaRefs>
    <ds:schemaRef ds:uri="http://schemas.openxmlformats.org/officeDocument/2006/bibliography"/>
  </ds:schemaRefs>
</ds:datastoreItem>
</file>

<file path=customXml/itemProps17.xml><?xml version="1.0" encoding="utf-8"?>
<ds:datastoreItem xmlns:ds="http://schemas.openxmlformats.org/officeDocument/2006/customXml" ds:itemID="{7552F25A-F9D7-4E2B-97CB-D5DE240EFAF1}">
  <ds:schemaRefs>
    <ds:schemaRef ds:uri="http://schemas.openxmlformats.org/officeDocument/2006/bibliography"/>
  </ds:schemaRefs>
</ds:datastoreItem>
</file>

<file path=customXml/itemProps18.xml><?xml version="1.0" encoding="utf-8"?>
<ds:datastoreItem xmlns:ds="http://schemas.openxmlformats.org/officeDocument/2006/customXml" ds:itemID="{596937BD-FD15-4DE1-A598-10DBD097FA51}">
  <ds:schemaRefs>
    <ds:schemaRef ds:uri="http://schemas.openxmlformats.org/officeDocument/2006/bibliography"/>
  </ds:schemaRefs>
</ds:datastoreItem>
</file>

<file path=customXml/itemProps19.xml><?xml version="1.0" encoding="utf-8"?>
<ds:datastoreItem xmlns:ds="http://schemas.openxmlformats.org/officeDocument/2006/customXml" ds:itemID="{D75A416E-2EAA-4313-A9FC-C49DA09BA17E}">
  <ds:schemaRefs>
    <ds:schemaRef ds:uri="http://schemas.openxmlformats.org/officeDocument/2006/bibliography"/>
  </ds:schemaRefs>
</ds:datastoreItem>
</file>

<file path=customXml/itemProps2.xml><?xml version="1.0" encoding="utf-8"?>
<ds:datastoreItem xmlns:ds="http://schemas.openxmlformats.org/officeDocument/2006/customXml" ds:itemID="{3499D73D-CD8C-4DFE-B73B-BA9F61FA6297}">
  <ds:schemaRefs>
    <ds:schemaRef ds:uri="http://schemas.openxmlformats.org/officeDocument/2006/bibliography"/>
  </ds:schemaRefs>
</ds:datastoreItem>
</file>

<file path=customXml/itemProps20.xml><?xml version="1.0" encoding="utf-8"?>
<ds:datastoreItem xmlns:ds="http://schemas.openxmlformats.org/officeDocument/2006/customXml" ds:itemID="{AE94362C-9766-4E50-83B0-65DC56D6DC95}">
  <ds:schemaRefs>
    <ds:schemaRef ds:uri="http://schemas.openxmlformats.org/officeDocument/2006/bibliography"/>
  </ds:schemaRefs>
</ds:datastoreItem>
</file>

<file path=customXml/itemProps21.xml><?xml version="1.0" encoding="utf-8"?>
<ds:datastoreItem xmlns:ds="http://schemas.openxmlformats.org/officeDocument/2006/customXml" ds:itemID="{AFC8D615-56FF-4478-BEB5-FEDF4093A283}">
  <ds:schemaRefs>
    <ds:schemaRef ds:uri="http://schemas.openxmlformats.org/officeDocument/2006/bibliography"/>
  </ds:schemaRefs>
</ds:datastoreItem>
</file>

<file path=customXml/itemProps22.xml><?xml version="1.0" encoding="utf-8"?>
<ds:datastoreItem xmlns:ds="http://schemas.openxmlformats.org/officeDocument/2006/customXml" ds:itemID="{14F5161A-7944-4743-9A84-7266A8A33AFF}">
  <ds:schemaRefs>
    <ds:schemaRef ds:uri="http://schemas.openxmlformats.org/officeDocument/2006/bibliography"/>
  </ds:schemaRefs>
</ds:datastoreItem>
</file>

<file path=customXml/itemProps23.xml><?xml version="1.0" encoding="utf-8"?>
<ds:datastoreItem xmlns:ds="http://schemas.openxmlformats.org/officeDocument/2006/customXml" ds:itemID="{F394BB5D-CE4D-4A94-8992-32102DF85FB5}">
  <ds:schemaRefs>
    <ds:schemaRef ds:uri="http://schemas.openxmlformats.org/officeDocument/2006/bibliography"/>
  </ds:schemaRefs>
</ds:datastoreItem>
</file>

<file path=customXml/itemProps24.xml><?xml version="1.0" encoding="utf-8"?>
<ds:datastoreItem xmlns:ds="http://schemas.openxmlformats.org/officeDocument/2006/customXml" ds:itemID="{756824C6-B101-4048-A705-4C95D780272E}">
  <ds:schemaRefs>
    <ds:schemaRef ds:uri="http://schemas.openxmlformats.org/officeDocument/2006/bibliography"/>
  </ds:schemaRefs>
</ds:datastoreItem>
</file>

<file path=customXml/itemProps25.xml><?xml version="1.0" encoding="utf-8"?>
<ds:datastoreItem xmlns:ds="http://schemas.openxmlformats.org/officeDocument/2006/customXml" ds:itemID="{22F76CC3-3201-40D5-AB69-D70A656CA4AF}">
  <ds:schemaRefs>
    <ds:schemaRef ds:uri="http://schemas.openxmlformats.org/officeDocument/2006/bibliography"/>
  </ds:schemaRefs>
</ds:datastoreItem>
</file>

<file path=customXml/itemProps26.xml><?xml version="1.0" encoding="utf-8"?>
<ds:datastoreItem xmlns:ds="http://schemas.openxmlformats.org/officeDocument/2006/customXml" ds:itemID="{0F76ED1F-4726-4779-8EF3-300CA406549B}">
  <ds:schemaRefs>
    <ds:schemaRef ds:uri="http://schemas.openxmlformats.org/officeDocument/2006/bibliography"/>
  </ds:schemaRefs>
</ds:datastoreItem>
</file>

<file path=customXml/itemProps27.xml><?xml version="1.0" encoding="utf-8"?>
<ds:datastoreItem xmlns:ds="http://schemas.openxmlformats.org/officeDocument/2006/customXml" ds:itemID="{07D1AC37-C266-460D-8042-4DAED525D330}">
  <ds:schemaRefs>
    <ds:schemaRef ds:uri="http://schemas.openxmlformats.org/officeDocument/2006/bibliography"/>
  </ds:schemaRefs>
</ds:datastoreItem>
</file>

<file path=customXml/itemProps28.xml><?xml version="1.0" encoding="utf-8"?>
<ds:datastoreItem xmlns:ds="http://schemas.openxmlformats.org/officeDocument/2006/customXml" ds:itemID="{78134E07-99B6-411B-A6B4-297D5F5E7BA7}">
  <ds:schemaRefs>
    <ds:schemaRef ds:uri="http://schemas.openxmlformats.org/officeDocument/2006/bibliography"/>
  </ds:schemaRefs>
</ds:datastoreItem>
</file>

<file path=customXml/itemProps29.xml><?xml version="1.0" encoding="utf-8"?>
<ds:datastoreItem xmlns:ds="http://schemas.openxmlformats.org/officeDocument/2006/customXml" ds:itemID="{E3B65E08-7753-410B-A966-FD08B6EA8F0C}">
  <ds:schemaRefs>
    <ds:schemaRef ds:uri="http://schemas.openxmlformats.org/officeDocument/2006/bibliography"/>
  </ds:schemaRefs>
</ds:datastoreItem>
</file>

<file path=customXml/itemProps3.xml><?xml version="1.0" encoding="utf-8"?>
<ds:datastoreItem xmlns:ds="http://schemas.openxmlformats.org/officeDocument/2006/customXml" ds:itemID="{B48FF8AC-C79A-4616-80D5-77ACC4692674}">
  <ds:schemaRefs>
    <ds:schemaRef ds:uri="http://schemas.openxmlformats.org/officeDocument/2006/bibliography"/>
  </ds:schemaRefs>
</ds:datastoreItem>
</file>

<file path=customXml/itemProps30.xml><?xml version="1.0" encoding="utf-8"?>
<ds:datastoreItem xmlns:ds="http://schemas.openxmlformats.org/officeDocument/2006/customXml" ds:itemID="{E62C4A1A-0253-49BB-A47F-6050F5F2237E}">
  <ds:schemaRefs>
    <ds:schemaRef ds:uri="http://schemas.openxmlformats.org/officeDocument/2006/bibliography"/>
  </ds:schemaRefs>
</ds:datastoreItem>
</file>

<file path=customXml/itemProps31.xml><?xml version="1.0" encoding="utf-8"?>
<ds:datastoreItem xmlns:ds="http://schemas.openxmlformats.org/officeDocument/2006/customXml" ds:itemID="{270FEDC0-B767-4638-9906-85D2FC2C7F49}">
  <ds:schemaRefs>
    <ds:schemaRef ds:uri="http://schemas.openxmlformats.org/officeDocument/2006/bibliography"/>
  </ds:schemaRefs>
</ds:datastoreItem>
</file>

<file path=customXml/itemProps32.xml><?xml version="1.0" encoding="utf-8"?>
<ds:datastoreItem xmlns:ds="http://schemas.openxmlformats.org/officeDocument/2006/customXml" ds:itemID="{6258016B-8B52-4255-8609-C6E98CAB0D5B}">
  <ds:schemaRefs>
    <ds:schemaRef ds:uri="http://schemas.openxmlformats.org/officeDocument/2006/bibliography"/>
  </ds:schemaRefs>
</ds:datastoreItem>
</file>

<file path=customXml/itemProps33.xml><?xml version="1.0" encoding="utf-8"?>
<ds:datastoreItem xmlns:ds="http://schemas.openxmlformats.org/officeDocument/2006/customXml" ds:itemID="{65295FD3-B0AB-4E9F-B477-83ADC28F643E}">
  <ds:schemaRefs>
    <ds:schemaRef ds:uri="http://schemas.openxmlformats.org/officeDocument/2006/bibliography"/>
  </ds:schemaRefs>
</ds:datastoreItem>
</file>

<file path=customXml/itemProps34.xml><?xml version="1.0" encoding="utf-8"?>
<ds:datastoreItem xmlns:ds="http://schemas.openxmlformats.org/officeDocument/2006/customXml" ds:itemID="{AA546EE5-435E-4495-ABB7-60957FB5FCCE}">
  <ds:schemaRefs>
    <ds:schemaRef ds:uri="http://schemas.openxmlformats.org/officeDocument/2006/bibliography"/>
  </ds:schemaRefs>
</ds:datastoreItem>
</file>

<file path=customXml/itemProps35.xml><?xml version="1.0" encoding="utf-8"?>
<ds:datastoreItem xmlns:ds="http://schemas.openxmlformats.org/officeDocument/2006/customXml" ds:itemID="{9FB5539B-6AFD-46BC-A652-984AFA994D08}">
  <ds:schemaRefs>
    <ds:schemaRef ds:uri="http://schemas.openxmlformats.org/officeDocument/2006/bibliography"/>
  </ds:schemaRefs>
</ds:datastoreItem>
</file>

<file path=customXml/itemProps36.xml><?xml version="1.0" encoding="utf-8"?>
<ds:datastoreItem xmlns:ds="http://schemas.openxmlformats.org/officeDocument/2006/customXml" ds:itemID="{25AAFCDA-07EA-4B65-8CB6-572F8256E245}">
  <ds:schemaRefs>
    <ds:schemaRef ds:uri="http://schemas.openxmlformats.org/officeDocument/2006/bibliography"/>
  </ds:schemaRefs>
</ds:datastoreItem>
</file>

<file path=customXml/itemProps37.xml><?xml version="1.0" encoding="utf-8"?>
<ds:datastoreItem xmlns:ds="http://schemas.openxmlformats.org/officeDocument/2006/customXml" ds:itemID="{B2438211-9DC1-4ABA-8ECF-011242572D61}">
  <ds:schemaRefs>
    <ds:schemaRef ds:uri="http://schemas.openxmlformats.org/officeDocument/2006/bibliography"/>
  </ds:schemaRefs>
</ds:datastoreItem>
</file>

<file path=customXml/itemProps38.xml><?xml version="1.0" encoding="utf-8"?>
<ds:datastoreItem xmlns:ds="http://schemas.openxmlformats.org/officeDocument/2006/customXml" ds:itemID="{886E5EE3-3084-4B30-9FED-0BA74B40BE61}">
  <ds:schemaRefs>
    <ds:schemaRef ds:uri="http://schemas.openxmlformats.org/officeDocument/2006/bibliography"/>
  </ds:schemaRefs>
</ds:datastoreItem>
</file>

<file path=customXml/itemProps39.xml><?xml version="1.0" encoding="utf-8"?>
<ds:datastoreItem xmlns:ds="http://schemas.openxmlformats.org/officeDocument/2006/customXml" ds:itemID="{49621BEF-BBD6-44E1-9F56-315FF6AD05F1}">
  <ds:schemaRefs>
    <ds:schemaRef ds:uri="http://schemas.openxmlformats.org/officeDocument/2006/bibliography"/>
  </ds:schemaRefs>
</ds:datastoreItem>
</file>

<file path=customXml/itemProps4.xml><?xml version="1.0" encoding="utf-8"?>
<ds:datastoreItem xmlns:ds="http://schemas.openxmlformats.org/officeDocument/2006/customXml" ds:itemID="{CD7FCA9B-C747-45FB-961E-D1AA01C2A37F}">
  <ds:schemaRefs>
    <ds:schemaRef ds:uri="http://schemas.openxmlformats.org/officeDocument/2006/bibliography"/>
  </ds:schemaRefs>
</ds:datastoreItem>
</file>

<file path=customXml/itemProps40.xml><?xml version="1.0" encoding="utf-8"?>
<ds:datastoreItem xmlns:ds="http://schemas.openxmlformats.org/officeDocument/2006/customXml" ds:itemID="{BD20AF55-22E2-41F4-9C12-9B0CB2EF4A29}">
  <ds:schemaRefs>
    <ds:schemaRef ds:uri="http://schemas.openxmlformats.org/officeDocument/2006/bibliography"/>
  </ds:schemaRefs>
</ds:datastoreItem>
</file>

<file path=customXml/itemProps41.xml><?xml version="1.0" encoding="utf-8"?>
<ds:datastoreItem xmlns:ds="http://schemas.openxmlformats.org/officeDocument/2006/customXml" ds:itemID="{E58EFEAF-DCBB-4417-A88F-4DD05B6BD492}">
  <ds:schemaRefs>
    <ds:schemaRef ds:uri="http://schemas.openxmlformats.org/officeDocument/2006/bibliography"/>
  </ds:schemaRefs>
</ds:datastoreItem>
</file>

<file path=customXml/itemProps42.xml><?xml version="1.0" encoding="utf-8"?>
<ds:datastoreItem xmlns:ds="http://schemas.openxmlformats.org/officeDocument/2006/customXml" ds:itemID="{32CF9445-D688-489F-8C4B-C01A720A2BBA}">
  <ds:schemaRefs>
    <ds:schemaRef ds:uri="http://schemas.openxmlformats.org/officeDocument/2006/bibliography"/>
  </ds:schemaRefs>
</ds:datastoreItem>
</file>

<file path=customXml/itemProps43.xml><?xml version="1.0" encoding="utf-8"?>
<ds:datastoreItem xmlns:ds="http://schemas.openxmlformats.org/officeDocument/2006/customXml" ds:itemID="{FA0E955B-C7EF-4D40-8BDD-28872E9E9D71}">
  <ds:schemaRefs>
    <ds:schemaRef ds:uri="http://schemas.openxmlformats.org/officeDocument/2006/bibliography"/>
  </ds:schemaRefs>
</ds:datastoreItem>
</file>

<file path=customXml/itemProps44.xml><?xml version="1.0" encoding="utf-8"?>
<ds:datastoreItem xmlns:ds="http://schemas.openxmlformats.org/officeDocument/2006/customXml" ds:itemID="{157BB39E-F264-4E28-897F-D23A12341E47}">
  <ds:schemaRefs>
    <ds:schemaRef ds:uri="http://schemas.openxmlformats.org/officeDocument/2006/bibliography"/>
  </ds:schemaRefs>
</ds:datastoreItem>
</file>

<file path=customXml/itemProps45.xml><?xml version="1.0" encoding="utf-8"?>
<ds:datastoreItem xmlns:ds="http://schemas.openxmlformats.org/officeDocument/2006/customXml" ds:itemID="{E45686A0-5DD7-4B11-853F-6BAF86FA6D6A}">
  <ds:schemaRefs>
    <ds:schemaRef ds:uri="http://schemas.openxmlformats.org/officeDocument/2006/bibliography"/>
  </ds:schemaRefs>
</ds:datastoreItem>
</file>

<file path=customXml/itemProps46.xml><?xml version="1.0" encoding="utf-8"?>
<ds:datastoreItem xmlns:ds="http://schemas.openxmlformats.org/officeDocument/2006/customXml" ds:itemID="{B4CC0B29-BD9B-4034-9F3A-8F34BE0EC255}">
  <ds:schemaRefs>
    <ds:schemaRef ds:uri="http://schemas.openxmlformats.org/officeDocument/2006/bibliography"/>
  </ds:schemaRefs>
</ds:datastoreItem>
</file>

<file path=customXml/itemProps47.xml><?xml version="1.0" encoding="utf-8"?>
<ds:datastoreItem xmlns:ds="http://schemas.openxmlformats.org/officeDocument/2006/customXml" ds:itemID="{26BCC501-86F7-4A42-BFA4-0925DEFC6D17}">
  <ds:schemaRefs>
    <ds:schemaRef ds:uri="http://schemas.openxmlformats.org/officeDocument/2006/bibliography"/>
  </ds:schemaRefs>
</ds:datastoreItem>
</file>

<file path=customXml/itemProps48.xml><?xml version="1.0" encoding="utf-8"?>
<ds:datastoreItem xmlns:ds="http://schemas.openxmlformats.org/officeDocument/2006/customXml" ds:itemID="{65E691C3-ACDA-4FC3-BF28-86F3F0BCC8BF}">
  <ds:schemaRefs>
    <ds:schemaRef ds:uri="http://schemas.openxmlformats.org/officeDocument/2006/bibliography"/>
  </ds:schemaRefs>
</ds:datastoreItem>
</file>

<file path=customXml/itemProps49.xml><?xml version="1.0" encoding="utf-8"?>
<ds:datastoreItem xmlns:ds="http://schemas.openxmlformats.org/officeDocument/2006/customXml" ds:itemID="{0F88C0C2-CBB6-4516-963E-566B9355152D}">
  <ds:schemaRefs>
    <ds:schemaRef ds:uri="http://schemas.microsoft.com/office/2006/metadata/properties"/>
    <ds:schemaRef ds:uri="http://schemas.microsoft.com/office/infopath/2007/PartnerControls"/>
  </ds:schemaRefs>
</ds:datastoreItem>
</file>

<file path=customXml/itemProps5.xml><?xml version="1.0" encoding="utf-8"?>
<ds:datastoreItem xmlns:ds="http://schemas.openxmlformats.org/officeDocument/2006/customXml" ds:itemID="{8251879C-F44B-4608-ADB0-A5BAE5EC41D9}">
  <ds:schemaRefs>
    <ds:schemaRef ds:uri="http://schemas.openxmlformats.org/officeDocument/2006/bibliography"/>
  </ds:schemaRefs>
</ds:datastoreItem>
</file>

<file path=customXml/itemProps50.xml><?xml version="1.0" encoding="utf-8"?>
<ds:datastoreItem xmlns:ds="http://schemas.openxmlformats.org/officeDocument/2006/customXml" ds:itemID="{69838072-E349-4D08-A4BC-40B843F61743}">
  <ds:schemaRefs>
    <ds:schemaRef ds:uri="http://schemas.openxmlformats.org/officeDocument/2006/bibliography"/>
  </ds:schemaRefs>
</ds:datastoreItem>
</file>

<file path=customXml/itemProps51.xml><?xml version="1.0" encoding="utf-8"?>
<ds:datastoreItem xmlns:ds="http://schemas.openxmlformats.org/officeDocument/2006/customXml" ds:itemID="{5A403037-7CFF-42C6-AF59-260EDEF6E429}">
  <ds:schemaRefs>
    <ds:schemaRef ds:uri="http://schemas.openxmlformats.org/officeDocument/2006/bibliography"/>
  </ds:schemaRefs>
</ds:datastoreItem>
</file>

<file path=customXml/itemProps52.xml><?xml version="1.0" encoding="utf-8"?>
<ds:datastoreItem xmlns:ds="http://schemas.openxmlformats.org/officeDocument/2006/customXml" ds:itemID="{C7F181F7-84C0-41E7-83F3-FC062312D95E}">
  <ds:schemaRefs>
    <ds:schemaRef ds:uri="http://schemas.openxmlformats.org/officeDocument/2006/bibliography"/>
  </ds:schemaRefs>
</ds:datastoreItem>
</file>

<file path=customXml/itemProps53.xml><?xml version="1.0" encoding="utf-8"?>
<ds:datastoreItem xmlns:ds="http://schemas.openxmlformats.org/officeDocument/2006/customXml" ds:itemID="{6C0DA209-C021-4DC5-AF6B-570A904DDE26}">
  <ds:schemaRefs>
    <ds:schemaRef ds:uri="http://schemas.openxmlformats.org/officeDocument/2006/bibliography"/>
  </ds:schemaRefs>
</ds:datastoreItem>
</file>

<file path=customXml/itemProps54.xml><?xml version="1.0" encoding="utf-8"?>
<ds:datastoreItem xmlns:ds="http://schemas.openxmlformats.org/officeDocument/2006/customXml" ds:itemID="{6682DD71-C3F3-48CE-B314-57D878499550}">
  <ds:schemaRefs>
    <ds:schemaRef ds:uri="http://schemas.openxmlformats.org/officeDocument/2006/bibliography"/>
  </ds:schemaRefs>
</ds:datastoreItem>
</file>

<file path=customXml/itemProps55.xml><?xml version="1.0" encoding="utf-8"?>
<ds:datastoreItem xmlns:ds="http://schemas.openxmlformats.org/officeDocument/2006/customXml" ds:itemID="{7675C218-1C26-419C-8F52-24FF69BF36AA}">
  <ds:schemaRefs>
    <ds:schemaRef ds:uri="http://schemas.openxmlformats.org/officeDocument/2006/bibliography"/>
  </ds:schemaRefs>
</ds:datastoreItem>
</file>

<file path=customXml/itemProps56.xml><?xml version="1.0" encoding="utf-8"?>
<ds:datastoreItem xmlns:ds="http://schemas.openxmlformats.org/officeDocument/2006/customXml" ds:itemID="{82DBEDCA-3560-4051-BE93-975BE423D3BF}">
  <ds:schemaRefs>
    <ds:schemaRef ds:uri="http://schemas.openxmlformats.org/officeDocument/2006/bibliography"/>
  </ds:schemaRefs>
</ds:datastoreItem>
</file>

<file path=customXml/itemProps57.xml><?xml version="1.0" encoding="utf-8"?>
<ds:datastoreItem xmlns:ds="http://schemas.openxmlformats.org/officeDocument/2006/customXml" ds:itemID="{399A78D0-466D-4D17-9C74-775D35E4EFB2}">
  <ds:schemaRefs>
    <ds:schemaRef ds:uri="http://schemas.openxmlformats.org/officeDocument/2006/bibliography"/>
  </ds:schemaRefs>
</ds:datastoreItem>
</file>

<file path=customXml/itemProps58.xml><?xml version="1.0" encoding="utf-8"?>
<ds:datastoreItem xmlns:ds="http://schemas.openxmlformats.org/officeDocument/2006/customXml" ds:itemID="{E39E03DD-5A66-4EE4-9549-F070B1396D72}">
  <ds:schemaRefs>
    <ds:schemaRef ds:uri="http://schemas.openxmlformats.org/officeDocument/2006/bibliography"/>
  </ds:schemaRefs>
</ds:datastoreItem>
</file>

<file path=customXml/itemProps59.xml><?xml version="1.0" encoding="utf-8"?>
<ds:datastoreItem xmlns:ds="http://schemas.openxmlformats.org/officeDocument/2006/customXml" ds:itemID="{511ACDA5-D54B-449B-92E8-DA93B1182927}">
  <ds:schemaRefs>
    <ds:schemaRef ds:uri="http://schemas.openxmlformats.org/officeDocument/2006/bibliography"/>
  </ds:schemaRefs>
</ds:datastoreItem>
</file>

<file path=customXml/itemProps6.xml><?xml version="1.0" encoding="utf-8"?>
<ds:datastoreItem xmlns:ds="http://schemas.openxmlformats.org/officeDocument/2006/customXml" ds:itemID="{FE53AB2A-C1B2-4A58-B443-37EC2E3A3C0E}">
  <ds:schemaRefs>
    <ds:schemaRef ds:uri="http://schemas.openxmlformats.org/officeDocument/2006/bibliography"/>
  </ds:schemaRefs>
</ds:datastoreItem>
</file>

<file path=customXml/itemProps60.xml><?xml version="1.0" encoding="utf-8"?>
<ds:datastoreItem xmlns:ds="http://schemas.openxmlformats.org/officeDocument/2006/customXml" ds:itemID="{5C5DEF90-6AC5-424D-86B5-5CAF779A7701}">
  <ds:schemaRefs>
    <ds:schemaRef ds:uri="http://schemas.openxmlformats.org/officeDocument/2006/bibliography"/>
  </ds:schemaRefs>
</ds:datastoreItem>
</file>

<file path=customXml/itemProps61.xml><?xml version="1.0" encoding="utf-8"?>
<ds:datastoreItem xmlns:ds="http://schemas.openxmlformats.org/officeDocument/2006/customXml" ds:itemID="{03DB6077-6F75-4386-BDC7-8CE69AA84F72}">
  <ds:schemaRefs>
    <ds:schemaRef ds:uri="http://schemas.openxmlformats.org/officeDocument/2006/bibliography"/>
  </ds:schemaRefs>
</ds:datastoreItem>
</file>

<file path=customXml/itemProps62.xml><?xml version="1.0" encoding="utf-8"?>
<ds:datastoreItem xmlns:ds="http://schemas.openxmlformats.org/officeDocument/2006/customXml" ds:itemID="{53ADF5A5-C7CE-4C8E-A886-8A83E3EE8896}">
  <ds:schemaRefs>
    <ds:schemaRef ds:uri="http://schemas.openxmlformats.org/officeDocument/2006/bibliography"/>
  </ds:schemaRefs>
</ds:datastoreItem>
</file>

<file path=customXml/itemProps63.xml><?xml version="1.0" encoding="utf-8"?>
<ds:datastoreItem xmlns:ds="http://schemas.openxmlformats.org/officeDocument/2006/customXml" ds:itemID="{4875DBD3-4A14-4EC8-A134-A3AC03F2ACDA}">
  <ds:schemaRefs>
    <ds:schemaRef ds:uri="http://schemas.openxmlformats.org/officeDocument/2006/bibliography"/>
  </ds:schemaRefs>
</ds:datastoreItem>
</file>

<file path=customXml/itemProps64.xml><?xml version="1.0" encoding="utf-8"?>
<ds:datastoreItem xmlns:ds="http://schemas.openxmlformats.org/officeDocument/2006/customXml" ds:itemID="{3AB0DB13-E842-4AAB-8899-079161AC0A39}">
  <ds:schemaRefs>
    <ds:schemaRef ds:uri="http://schemas.openxmlformats.org/officeDocument/2006/bibliography"/>
  </ds:schemaRefs>
</ds:datastoreItem>
</file>

<file path=customXml/itemProps65.xml><?xml version="1.0" encoding="utf-8"?>
<ds:datastoreItem xmlns:ds="http://schemas.openxmlformats.org/officeDocument/2006/customXml" ds:itemID="{3FC7DE76-8D3F-4FDD-9635-78380716A678}">
  <ds:schemaRefs>
    <ds:schemaRef ds:uri="http://schemas.openxmlformats.org/officeDocument/2006/bibliography"/>
  </ds:schemaRefs>
</ds:datastoreItem>
</file>

<file path=customXml/itemProps66.xml><?xml version="1.0" encoding="utf-8"?>
<ds:datastoreItem xmlns:ds="http://schemas.openxmlformats.org/officeDocument/2006/customXml" ds:itemID="{E920E05A-9E90-4782-90A8-7F73B05FCEE4}">
  <ds:schemaRefs>
    <ds:schemaRef ds:uri="http://schemas.openxmlformats.org/officeDocument/2006/bibliography"/>
  </ds:schemaRefs>
</ds:datastoreItem>
</file>

<file path=customXml/itemProps67.xml><?xml version="1.0" encoding="utf-8"?>
<ds:datastoreItem xmlns:ds="http://schemas.openxmlformats.org/officeDocument/2006/customXml" ds:itemID="{464A893C-3D82-48A2-B59F-327AB5FC82EC}">
  <ds:schemaRefs>
    <ds:schemaRef ds:uri="http://schemas.openxmlformats.org/officeDocument/2006/bibliography"/>
  </ds:schemaRefs>
</ds:datastoreItem>
</file>

<file path=customXml/itemProps68.xml><?xml version="1.0" encoding="utf-8"?>
<ds:datastoreItem xmlns:ds="http://schemas.openxmlformats.org/officeDocument/2006/customXml" ds:itemID="{F4E08A61-F6C1-4C02-A224-5D151964AC16}">
  <ds:schemaRefs>
    <ds:schemaRef ds:uri="http://schemas.openxmlformats.org/officeDocument/2006/bibliography"/>
  </ds:schemaRefs>
</ds:datastoreItem>
</file>

<file path=customXml/itemProps69.xml><?xml version="1.0" encoding="utf-8"?>
<ds:datastoreItem xmlns:ds="http://schemas.openxmlformats.org/officeDocument/2006/customXml" ds:itemID="{B3664008-BC09-400B-9D9A-30EDEF2AAD4D}">
  <ds:schemaRefs>
    <ds:schemaRef ds:uri="http://schemas.openxmlformats.org/officeDocument/2006/bibliography"/>
  </ds:schemaRefs>
</ds:datastoreItem>
</file>

<file path=customXml/itemProps7.xml><?xml version="1.0" encoding="utf-8"?>
<ds:datastoreItem xmlns:ds="http://schemas.openxmlformats.org/officeDocument/2006/customXml" ds:itemID="{777AFD9D-4DC4-44D8-843F-F0092330CB6B}">
  <ds:schemaRefs>
    <ds:schemaRef ds:uri="http://schemas.openxmlformats.org/officeDocument/2006/bibliography"/>
  </ds:schemaRefs>
</ds:datastoreItem>
</file>

<file path=customXml/itemProps70.xml><?xml version="1.0" encoding="utf-8"?>
<ds:datastoreItem xmlns:ds="http://schemas.openxmlformats.org/officeDocument/2006/customXml" ds:itemID="{A4818162-ADCE-44BD-A873-C6401F5962D9}">
  <ds:schemaRefs>
    <ds:schemaRef ds:uri="http://schemas.openxmlformats.org/officeDocument/2006/bibliography"/>
  </ds:schemaRefs>
</ds:datastoreItem>
</file>

<file path=customXml/itemProps71.xml><?xml version="1.0" encoding="utf-8"?>
<ds:datastoreItem xmlns:ds="http://schemas.openxmlformats.org/officeDocument/2006/customXml" ds:itemID="{71E2698F-558A-4098-B1E5-1F9C3F3CB944}">
  <ds:schemaRefs>
    <ds:schemaRef ds:uri="http://schemas.openxmlformats.org/officeDocument/2006/bibliography"/>
  </ds:schemaRefs>
</ds:datastoreItem>
</file>

<file path=customXml/itemProps72.xml><?xml version="1.0" encoding="utf-8"?>
<ds:datastoreItem xmlns:ds="http://schemas.openxmlformats.org/officeDocument/2006/customXml" ds:itemID="{FC148471-7244-477A-AE94-018FA018E7F6}">
  <ds:schemaRefs>
    <ds:schemaRef ds:uri="http://schemas.openxmlformats.org/officeDocument/2006/bibliography"/>
  </ds:schemaRefs>
</ds:datastoreItem>
</file>

<file path=customXml/itemProps73.xml><?xml version="1.0" encoding="utf-8"?>
<ds:datastoreItem xmlns:ds="http://schemas.openxmlformats.org/officeDocument/2006/customXml" ds:itemID="{E8DF4D87-11D9-4F15-BF78-7CC0E3C112C2}">
  <ds:schemaRefs>
    <ds:schemaRef ds:uri="http://schemas.openxmlformats.org/officeDocument/2006/bibliography"/>
  </ds:schemaRefs>
</ds:datastoreItem>
</file>

<file path=customXml/itemProps74.xml><?xml version="1.0" encoding="utf-8"?>
<ds:datastoreItem xmlns:ds="http://schemas.openxmlformats.org/officeDocument/2006/customXml" ds:itemID="{73DBD6CE-1041-4A49-BFB7-58FB0EFC5C88}">
  <ds:schemaRefs>
    <ds:schemaRef ds:uri="http://schemas.openxmlformats.org/officeDocument/2006/bibliography"/>
  </ds:schemaRefs>
</ds:datastoreItem>
</file>

<file path=customXml/itemProps75.xml><?xml version="1.0" encoding="utf-8"?>
<ds:datastoreItem xmlns:ds="http://schemas.openxmlformats.org/officeDocument/2006/customXml" ds:itemID="{EB7EB13B-9234-4427-815A-D801BE76407F}">
  <ds:schemaRefs>
    <ds:schemaRef ds:uri="http://schemas.openxmlformats.org/officeDocument/2006/bibliography"/>
  </ds:schemaRefs>
</ds:datastoreItem>
</file>

<file path=customXml/itemProps76.xml><?xml version="1.0" encoding="utf-8"?>
<ds:datastoreItem xmlns:ds="http://schemas.openxmlformats.org/officeDocument/2006/customXml" ds:itemID="{7C60041E-A755-45DF-B56B-CF2ED972C48C}">
  <ds:schemaRefs>
    <ds:schemaRef ds:uri="http://schemas.openxmlformats.org/officeDocument/2006/bibliography"/>
  </ds:schemaRefs>
</ds:datastoreItem>
</file>

<file path=customXml/itemProps77.xml><?xml version="1.0" encoding="utf-8"?>
<ds:datastoreItem xmlns:ds="http://schemas.openxmlformats.org/officeDocument/2006/customXml" ds:itemID="{A78B3C2F-C728-4032-A3FA-BB8F399E6DB9}">
  <ds:schemaRefs>
    <ds:schemaRef ds:uri="http://schemas.openxmlformats.org/officeDocument/2006/bibliography"/>
  </ds:schemaRefs>
</ds:datastoreItem>
</file>

<file path=customXml/itemProps78.xml><?xml version="1.0" encoding="utf-8"?>
<ds:datastoreItem xmlns:ds="http://schemas.openxmlformats.org/officeDocument/2006/customXml" ds:itemID="{D04491E9-72FE-420F-B7F8-B5E2C5F56034}">
  <ds:schemaRefs>
    <ds:schemaRef ds:uri="http://schemas.openxmlformats.org/officeDocument/2006/bibliography"/>
  </ds:schemaRefs>
</ds:datastoreItem>
</file>

<file path=customXml/itemProps79.xml><?xml version="1.0" encoding="utf-8"?>
<ds:datastoreItem xmlns:ds="http://schemas.openxmlformats.org/officeDocument/2006/customXml" ds:itemID="{523021D2-42E8-4337-9F74-AD77E72E9290}">
  <ds:schemaRefs>
    <ds:schemaRef ds:uri="http://schemas.openxmlformats.org/officeDocument/2006/bibliography"/>
  </ds:schemaRefs>
</ds:datastoreItem>
</file>

<file path=customXml/itemProps8.xml><?xml version="1.0" encoding="utf-8"?>
<ds:datastoreItem xmlns:ds="http://schemas.openxmlformats.org/officeDocument/2006/customXml" ds:itemID="{D5ECF6D1-6B17-4F2E-A8F4-39E7FA44EF96}">
  <ds:schemaRefs>
    <ds:schemaRef ds:uri="http://schemas.openxmlformats.org/officeDocument/2006/bibliography"/>
  </ds:schemaRefs>
</ds:datastoreItem>
</file>

<file path=customXml/itemProps80.xml><?xml version="1.0" encoding="utf-8"?>
<ds:datastoreItem xmlns:ds="http://schemas.openxmlformats.org/officeDocument/2006/customXml" ds:itemID="{352AE5EA-729E-45D7-8D31-40FDCC14FFD9}">
  <ds:schemaRefs>
    <ds:schemaRef ds:uri="http://schemas.openxmlformats.org/officeDocument/2006/bibliography"/>
  </ds:schemaRefs>
</ds:datastoreItem>
</file>

<file path=customXml/itemProps81.xml><?xml version="1.0" encoding="utf-8"?>
<ds:datastoreItem xmlns:ds="http://schemas.openxmlformats.org/officeDocument/2006/customXml" ds:itemID="{A01E7B06-904A-4274-903F-B2E203F5295E}">
  <ds:schemaRefs>
    <ds:schemaRef ds:uri="http://schemas.openxmlformats.org/officeDocument/2006/bibliography"/>
  </ds:schemaRefs>
</ds:datastoreItem>
</file>

<file path=customXml/itemProps82.xml><?xml version="1.0" encoding="utf-8"?>
<ds:datastoreItem xmlns:ds="http://schemas.openxmlformats.org/officeDocument/2006/customXml" ds:itemID="{C9D6C684-DB43-4234-8206-274F6D4D08DB}">
  <ds:schemaRefs>
    <ds:schemaRef ds:uri="http://schemas.openxmlformats.org/officeDocument/2006/bibliography"/>
  </ds:schemaRefs>
</ds:datastoreItem>
</file>

<file path=customXml/itemProps83.xml><?xml version="1.0" encoding="utf-8"?>
<ds:datastoreItem xmlns:ds="http://schemas.openxmlformats.org/officeDocument/2006/customXml" ds:itemID="{75ADE860-D4DE-4EF9-996D-3DB82193477D}">
  <ds:schemaRefs>
    <ds:schemaRef ds:uri="http://schemas.openxmlformats.org/officeDocument/2006/bibliography"/>
  </ds:schemaRefs>
</ds:datastoreItem>
</file>

<file path=customXml/itemProps84.xml><?xml version="1.0" encoding="utf-8"?>
<ds:datastoreItem xmlns:ds="http://schemas.openxmlformats.org/officeDocument/2006/customXml" ds:itemID="{22E02B7A-99C0-4556-A5A7-4FEF8F2EC300}">
  <ds:schemaRefs>
    <ds:schemaRef ds:uri="http://schemas.openxmlformats.org/officeDocument/2006/bibliography"/>
  </ds:schemaRefs>
</ds:datastoreItem>
</file>

<file path=customXml/itemProps85.xml><?xml version="1.0" encoding="utf-8"?>
<ds:datastoreItem xmlns:ds="http://schemas.openxmlformats.org/officeDocument/2006/customXml" ds:itemID="{11A5FEE6-C0B4-48B0-801E-19C57C4B929E}">
  <ds:schemaRefs>
    <ds:schemaRef ds:uri="http://schemas.microsoft.com/sharepoint/v3/contenttype/forms"/>
  </ds:schemaRefs>
</ds:datastoreItem>
</file>

<file path=customXml/itemProps86.xml><?xml version="1.0" encoding="utf-8"?>
<ds:datastoreItem xmlns:ds="http://schemas.openxmlformats.org/officeDocument/2006/customXml" ds:itemID="{E0676551-3FA2-4493-8EF4-7DC323131FB0}">
  <ds:schemaRefs>
    <ds:schemaRef ds:uri="http://schemas.openxmlformats.org/officeDocument/2006/bibliography"/>
  </ds:schemaRefs>
</ds:datastoreItem>
</file>

<file path=customXml/itemProps87.xml><?xml version="1.0" encoding="utf-8"?>
<ds:datastoreItem xmlns:ds="http://schemas.openxmlformats.org/officeDocument/2006/customXml" ds:itemID="{0315EB13-B724-4B1E-A97F-4659E38D0D7E}">
  <ds:schemaRefs>
    <ds:schemaRef ds:uri="http://schemas.openxmlformats.org/officeDocument/2006/bibliography"/>
  </ds:schemaRefs>
</ds:datastoreItem>
</file>

<file path=customXml/itemProps88.xml><?xml version="1.0" encoding="utf-8"?>
<ds:datastoreItem xmlns:ds="http://schemas.openxmlformats.org/officeDocument/2006/customXml" ds:itemID="{1613E814-55BF-48E2-AD29-85BCE64A9D39}">
  <ds:schemaRefs>
    <ds:schemaRef ds:uri="http://schemas.openxmlformats.org/officeDocument/2006/bibliography"/>
  </ds:schemaRefs>
</ds:datastoreItem>
</file>

<file path=customXml/itemProps89.xml><?xml version="1.0" encoding="utf-8"?>
<ds:datastoreItem xmlns:ds="http://schemas.openxmlformats.org/officeDocument/2006/customXml" ds:itemID="{0439C653-ADE0-43FC-B8BF-D4C3C28D9379}">
  <ds:schemaRefs>
    <ds:schemaRef ds:uri="http://schemas.openxmlformats.org/officeDocument/2006/bibliography"/>
  </ds:schemaRefs>
</ds:datastoreItem>
</file>

<file path=customXml/itemProps9.xml><?xml version="1.0" encoding="utf-8"?>
<ds:datastoreItem xmlns:ds="http://schemas.openxmlformats.org/officeDocument/2006/customXml" ds:itemID="{A48324AC-BE15-4952-B766-BEF4B161BFA6}">
  <ds:schemaRefs>
    <ds:schemaRef ds:uri="http://schemas.openxmlformats.org/officeDocument/2006/bibliography"/>
  </ds:schemaRefs>
</ds:datastoreItem>
</file>

<file path=customXml/itemProps90.xml><?xml version="1.0" encoding="utf-8"?>
<ds:datastoreItem xmlns:ds="http://schemas.openxmlformats.org/officeDocument/2006/customXml" ds:itemID="{C5AD8E24-5B15-4ADE-8FC7-33F8B5210EED}">
  <ds:schemaRefs>
    <ds:schemaRef ds:uri="http://schemas.openxmlformats.org/officeDocument/2006/bibliography"/>
  </ds:schemaRefs>
</ds:datastoreItem>
</file>

<file path=customXml/itemProps91.xml><?xml version="1.0" encoding="utf-8"?>
<ds:datastoreItem xmlns:ds="http://schemas.openxmlformats.org/officeDocument/2006/customXml" ds:itemID="{F7D75412-8710-4462-8307-BED01BEA6BD2}">
  <ds:schemaRefs>
    <ds:schemaRef ds:uri="http://schemas.openxmlformats.org/officeDocument/2006/bibliography"/>
  </ds:schemaRefs>
</ds:datastoreItem>
</file>

<file path=customXml/itemProps92.xml><?xml version="1.0" encoding="utf-8"?>
<ds:datastoreItem xmlns:ds="http://schemas.openxmlformats.org/officeDocument/2006/customXml" ds:itemID="{711E0E35-6F8F-45BE-A7C3-47F7BEE62F28}">
  <ds:schemaRefs>
    <ds:schemaRef ds:uri="http://schemas.openxmlformats.org/officeDocument/2006/bibliography"/>
  </ds:schemaRefs>
</ds:datastoreItem>
</file>

<file path=customXml/itemProps93.xml><?xml version="1.0" encoding="utf-8"?>
<ds:datastoreItem xmlns:ds="http://schemas.openxmlformats.org/officeDocument/2006/customXml" ds:itemID="{F30B1850-3D6A-46CC-A88F-324945A57145}">
  <ds:schemaRefs>
    <ds:schemaRef ds:uri="http://schemas.openxmlformats.org/officeDocument/2006/bibliography"/>
  </ds:schemaRefs>
</ds:datastoreItem>
</file>

<file path=customXml/itemProps94.xml><?xml version="1.0" encoding="utf-8"?>
<ds:datastoreItem xmlns:ds="http://schemas.openxmlformats.org/officeDocument/2006/customXml" ds:itemID="{7F28701B-68F7-406A-9772-3995761D92B2}">
  <ds:schemaRefs>
    <ds:schemaRef ds:uri="http://schemas.openxmlformats.org/officeDocument/2006/bibliography"/>
  </ds:schemaRefs>
</ds:datastoreItem>
</file>

<file path=customXml/itemProps95.xml><?xml version="1.0" encoding="utf-8"?>
<ds:datastoreItem xmlns:ds="http://schemas.openxmlformats.org/officeDocument/2006/customXml" ds:itemID="{F403F643-08C7-4551-8BF3-2594B60A8D89}">
  <ds:schemaRefs>
    <ds:schemaRef ds:uri="http://schemas.openxmlformats.org/officeDocument/2006/bibliography"/>
  </ds:schemaRefs>
</ds:datastoreItem>
</file>

<file path=customXml/itemProps96.xml><?xml version="1.0" encoding="utf-8"?>
<ds:datastoreItem xmlns:ds="http://schemas.openxmlformats.org/officeDocument/2006/customXml" ds:itemID="{059B2BC6-2713-4F67-96C2-DAF3B390FA24}">
  <ds:schemaRefs>
    <ds:schemaRef ds:uri="http://schemas.openxmlformats.org/officeDocument/2006/bibliography"/>
  </ds:schemaRefs>
</ds:datastoreItem>
</file>

<file path=customXml/itemProps97.xml><?xml version="1.0" encoding="utf-8"?>
<ds:datastoreItem xmlns:ds="http://schemas.openxmlformats.org/officeDocument/2006/customXml" ds:itemID="{69063541-E92A-4EC9-BA79-57265226A81F}">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1</Pages>
  <Words>24216</Words>
  <Characters>138033</Characters>
  <Application>Microsoft Office Word</Application>
  <DocSecurity>8</DocSecurity>
  <Lines>1150</Lines>
  <Paragraphs>323</Paragraphs>
  <ScaleCrop>false</ScaleCrop>
  <HeadingPairs>
    <vt:vector size="2" baseType="variant">
      <vt:variant>
        <vt:lpstr>Title</vt:lpstr>
      </vt:variant>
      <vt:variant>
        <vt:i4>1</vt:i4>
      </vt:variant>
    </vt:vector>
  </HeadingPairs>
  <TitlesOfParts>
    <vt:vector size="1" baseType="lpstr">
      <vt:lpstr/>
    </vt:vector>
  </TitlesOfParts>
  <Company>D2 Designs</Company>
  <LinksUpToDate>false</LinksUpToDate>
  <CharactersWithSpaces>161926</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Microsoft</dc:creator>
  <cp:lastModifiedBy>Justin Kellogg</cp:lastModifiedBy>
  <cp:revision>3</cp:revision>
  <cp:lastPrinted>2014-05-23T05:46:00Z</cp:lastPrinted>
  <dcterms:created xsi:type="dcterms:W3CDTF">2014-05-27T22:37:00Z</dcterms:created>
  <dcterms:modified xsi:type="dcterms:W3CDTF">2014-05-27T22:37:00Z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0x010100FB4F0E24EB09774B8A49570B472D2EAA</vt:lpwstr>
  </property>
  <property fmtid="{D5CDD505-2E9C-101B-9397-08002B2CF9AE}" pid="3" name="IsMyDocuments">
    <vt:bool>true</vt:bool>
  </property>
</Properties>
</file>